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6"/>
  </p:notesMasterIdLst>
  <p:handoutMasterIdLst>
    <p:handoutMasterId r:id="rId57"/>
  </p:handoutMasterIdLst>
  <p:sldIdLst>
    <p:sldId id="277" r:id="rId2"/>
    <p:sldId id="259" r:id="rId3"/>
    <p:sldId id="260" r:id="rId4"/>
    <p:sldId id="261" r:id="rId5"/>
    <p:sldId id="262" r:id="rId6"/>
    <p:sldId id="265" r:id="rId7"/>
    <p:sldId id="264" r:id="rId8"/>
    <p:sldId id="256" r:id="rId9"/>
    <p:sldId id="257" r:id="rId10"/>
    <p:sldId id="258" r:id="rId11"/>
    <p:sldId id="263" r:id="rId12"/>
    <p:sldId id="267" r:id="rId13"/>
    <p:sldId id="269" r:id="rId14"/>
    <p:sldId id="268" r:id="rId15"/>
    <p:sldId id="273" r:id="rId16"/>
    <p:sldId id="266" r:id="rId17"/>
    <p:sldId id="280" r:id="rId18"/>
    <p:sldId id="303" r:id="rId19"/>
    <p:sldId id="272" r:id="rId20"/>
    <p:sldId id="287" r:id="rId21"/>
    <p:sldId id="279" r:id="rId22"/>
    <p:sldId id="288" r:id="rId23"/>
    <p:sldId id="282" r:id="rId24"/>
    <p:sldId id="283" r:id="rId25"/>
    <p:sldId id="284" r:id="rId26"/>
    <p:sldId id="290" r:id="rId27"/>
    <p:sldId id="291" r:id="rId28"/>
    <p:sldId id="292" r:id="rId29"/>
    <p:sldId id="293" r:id="rId30"/>
    <p:sldId id="306" r:id="rId31"/>
    <p:sldId id="307" r:id="rId32"/>
    <p:sldId id="308" r:id="rId33"/>
    <p:sldId id="289" r:id="rId34"/>
    <p:sldId id="275" r:id="rId35"/>
    <p:sldId id="276" r:id="rId36"/>
    <p:sldId id="278" r:id="rId37"/>
    <p:sldId id="305" r:id="rId38"/>
    <p:sldId id="285" r:id="rId39"/>
    <p:sldId id="286" r:id="rId40"/>
    <p:sldId id="294" r:id="rId41"/>
    <p:sldId id="309" r:id="rId42"/>
    <p:sldId id="298" r:id="rId43"/>
    <p:sldId id="295" r:id="rId44"/>
    <p:sldId id="310" r:id="rId45"/>
    <p:sldId id="311" r:id="rId46"/>
    <p:sldId id="312" r:id="rId47"/>
    <p:sldId id="299" r:id="rId48"/>
    <p:sldId id="296" r:id="rId49"/>
    <p:sldId id="297" r:id="rId50"/>
    <p:sldId id="270" r:id="rId51"/>
    <p:sldId id="271" r:id="rId52"/>
    <p:sldId id="300" r:id="rId53"/>
    <p:sldId id="302" r:id="rId54"/>
    <p:sldId id="301" r:id="rId55"/>
  </p:sldIdLst>
  <p:sldSz cx="9144000" cy="6858000" type="screen4x3"/>
  <p:notesSz cx="6858000" cy="9144000"/>
  <p:defaultTextStyle>
    <a:defPPr>
      <a:defRPr lang="en-US"/>
    </a:defPPr>
    <a:lvl1pPr algn="l" rtl="0" eaLnBrk="0" fontAlgn="base" hangingPunct="0">
      <a:spcBef>
        <a:spcPct val="5000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5000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5000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5000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5000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CC"/>
    <a:srgbClr val="33CC33"/>
    <a:srgbClr val="66FF33"/>
    <a:srgbClr val="FF0000"/>
    <a:srgbClr val="FFFF66"/>
    <a:srgbClr val="3333FF"/>
    <a:srgbClr val="3333C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45" autoAdjust="0"/>
  </p:normalViewPr>
  <p:slideViewPr>
    <p:cSldViewPr snapToGrid="0">
      <p:cViewPr varScale="1">
        <p:scale>
          <a:sx n="114" d="100"/>
          <a:sy n="114" d="100"/>
        </p:scale>
        <p:origin x="99"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1" d="100"/>
          <a:sy n="51" d="100"/>
        </p:scale>
        <p:origin x="-841" y="-6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2207BE4-47A1-4143-A899-52133FCDF8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atin typeface="Arial Black" panose="020B0A04020102020204" pitchFamily="34" charset="0"/>
              </a:defRPr>
            </a:lvl1pPr>
          </a:lstStyle>
          <a:p>
            <a:endParaRPr lang="en-US" altLang="cs-CZ"/>
          </a:p>
        </p:txBody>
      </p:sp>
      <p:sp>
        <p:nvSpPr>
          <p:cNvPr id="58371" name="Rectangle 3">
            <a:extLst>
              <a:ext uri="{FF2B5EF4-FFF2-40B4-BE49-F238E27FC236}">
                <a16:creationId xmlns:a16="http://schemas.microsoft.com/office/drawing/2014/main" id="{B36618C2-98DA-4173-A9D0-079F98AAABDF}"/>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atin typeface="Arial Black" panose="020B0A04020102020204" pitchFamily="34" charset="0"/>
              </a:defRPr>
            </a:lvl1pPr>
          </a:lstStyle>
          <a:p>
            <a:endParaRPr lang="en-US" altLang="cs-CZ"/>
          </a:p>
        </p:txBody>
      </p:sp>
      <p:sp>
        <p:nvSpPr>
          <p:cNvPr id="58372" name="Rectangle 4">
            <a:extLst>
              <a:ext uri="{FF2B5EF4-FFF2-40B4-BE49-F238E27FC236}">
                <a16:creationId xmlns:a16="http://schemas.microsoft.com/office/drawing/2014/main" id="{4664A324-82D4-4ED8-A88C-A9606FA5FB8D}"/>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atin typeface="Arial Black" panose="020B0A04020102020204" pitchFamily="34" charset="0"/>
              </a:defRPr>
            </a:lvl1pPr>
          </a:lstStyle>
          <a:p>
            <a:endParaRPr lang="en-US" altLang="cs-CZ"/>
          </a:p>
        </p:txBody>
      </p:sp>
      <p:sp>
        <p:nvSpPr>
          <p:cNvPr id="58373" name="Rectangle 5">
            <a:extLst>
              <a:ext uri="{FF2B5EF4-FFF2-40B4-BE49-F238E27FC236}">
                <a16:creationId xmlns:a16="http://schemas.microsoft.com/office/drawing/2014/main" id="{4201FBFF-2F52-475C-A4DC-93F5E4011C19}"/>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atin typeface="Arial Black" panose="020B0A04020102020204" pitchFamily="34" charset="0"/>
              </a:defRPr>
            </a:lvl1pPr>
          </a:lstStyle>
          <a:p>
            <a:fld id="{D3EE056A-C1B3-4658-B035-9267C215E7A8}" type="slidenum">
              <a:rPr lang="en-US" altLang="cs-CZ"/>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A766CC9-4E22-4D75-839A-6B28648DD92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a:latin typeface="Arial Black" panose="020B0A04020102020204" pitchFamily="34" charset="0"/>
              </a:defRPr>
            </a:lvl1pPr>
          </a:lstStyle>
          <a:p>
            <a:endParaRPr lang="cs-CZ" altLang="cs-CZ"/>
          </a:p>
        </p:txBody>
      </p:sp>
      <p:sp>
        <p:nvSpPr>
          <p:cNvPr id="23555" name="Rectangle 3">
            <a:extLst>
              <a:ext uri="{FF2B5EF4-FFF2-40B4-BE49-F238E27FC236}">
                <a16:creationId xmlns:a16="http://schemas.microsoft.com/office/drawing/2014/main" id="{D15B0BFF-4059-4AFD-9AE2-D2EA12900349}"/>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a:latin typeface="Arial Black" panose="020B0A04020102020204" pitchFamily="34" charset="0"/>
              </a:defRPr>
            </a:lvl1pPr>
          </a:lstStyle>
          <a:p>
            <a:endParaRPr lang="cs-CZ" altLang="cs-CZ"/>
          </a:p>
        </p:txBody>
      </p:sp>
      <p:sp>
        <p:nvSpPr>
          <p:cNvPr id="23556" name="Rectangle 4">
            <a:extLst>
              <a:ext uri="{FF2B5EF4-FFF2-40B4-BE49-F238E27FC236}">
                <a16:creationId xmlns:a16="http://schemas.microsoft.com/office/drawing/2014/main" id="{C081ABC4-D224-447D-88B0-6EFC38097C18}"/>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a:extLst>
              <a:ext uri="{FF2B5EF4-FFF2-40B4-BE49-F238E27FC236}">
                <a16:creationId xmlns:a16="http://schemas.microsoft.com/office/drawing/2014/main" id="{A63B681E-5F4E-4791-BB29-8E051F3894F7}"/>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3558" name="Rectangle 6">
            <a:extLst>
              <a:ext uri="{FF2B5EF4-FFF2-40B4-BE49-F238E27FC236}">
                <a16:creationId xmlns:a16="http://schemas.microsoft.com/office/drawing/2014/main" id="{5C7956D4-7C31-4FC7-8505-7FC0A0C37B09}"/>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a:latin typeface="Arial Black" panose="020B0A04020102020204" pitchFamily="34" charset="0"/>
              </a:defRPr>
            </a:lvl1pPr>
          </a:lstStyle>
          <a:p>
            <a:endParaRPr lang="cs-CZ" altLang="cs-CZ"/>
          </a:p>
        </p:txBody>
      </p:sp>
      <p:sp>
        <p:nvSpPr>
          <p:cNvPr id="23559" name="Rectangle 7">
            <a:extLst>
              <a:ext uri="{FF2B5EF4-FFF2-40B4-BE49-F238E27FC236}">
                <a16:creationId xmlns:a16="http://schemas.microsoft.com/office/drawing/2014/main" id="{040B90F2-7FC9-4D08-85C8-5193DD5A1D75}"/>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a:latin typeface="Arial Black" panose="020B0A04020102020204" pitchFamily="34" charset="0"/>
              </a:defRPr>
            </a:lvl1pPr>
          </a:lstStyle>
          <a:p>
            <a:fld id="{C3DC01A0-472D-4AA1-8702-1845796B55B0}"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Black" panose="020B0A040201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Black" panose="020B0A040201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Black" panose="020B0A040201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Black" panose="020B0A040201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Black" panose="020B0A04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C63CCF-EA9F-417B-9102-4E3530522C76}"/>
              </a:ext>
            </a:extLst>
          </p:cNvPr>
          <p:cNvSpPr>
            <a:spLocks noGrp="1" noChangeArrowheads="1"/>
          </p:cNvSpPr>
          <p:nvPr>
            <p:ph type="sldNum" sz="quarter" idx="5"/>
          </p:nvPr>
        </p:nvSpPr>
        <p:spPr>
          <a:ln/>
        </p:spPr>
        <p:txBody>
          <a:bodyPr/>
          <a:lstStyle/>
          <a:p>
            <a:fld id="{CA5564C9-19B9-4F6A-94C1-BEFB8D1FA1DD}" type="slidenum">
              <a:rPr lang="cs-CZ" altLang="cs-CZ"/>
              <a:pPr/>
              <a:t>15</a:t>
            </a:fld>
            <a:endParaRPr lang="cs-CZ" altLang="cs-CZ"/>
          </a:p>
        </p:txBody>
      </p:sp>
      <p:sp>
        <p:nvSpPr>
          <p:cNvPr id="28674" name="Rectangle 2">
            <a:extLst>
              <a:ext uri="{FF2B5EF4-FFF2-40B4-BE49-F238E27FC236}">
                <a16:creationId xmlns:a16="http://schemas.microsoft.com/office/drawing/2014/main" id="{D5A6CC12-D194-44C3-B1C9-C21B7AFDDFB0}"/>
              </a:ext>
            </a:extLst>
          </p:cNvPr>
          <p:cNvSpPr>
            <a:spLocks noChangeArrowheads="1" noTextEdit="1"/>
          </p:cNvSpPr>
          <p:nvPr>
            <p:ph type="sldImg"/>
          </p:nvPr>
        </p:nvSpPr>
        <p:spPr>
          <a:ln/>
        </p:spPr>
      </p:sp>
      <p:sp>
        <p:nvSpPr>
          <p:cNvPr id="28675" name="Rectangle 3">
            <a:extLst>
              <a:ext uri="{FF2B5EF4-FFF2-40B4-BE49-F238E27FC236}">
                <a16:creationId xmlns:a16="http://schemas.microsoft.com/office/drawing/2014/main" id="{FEC831D5-8863-43F9-ADF7-44C8296C977F}"/>
              </a:ext>
            </a:extLst>
          </p:cNvPr>
          <p:cNvSpPr>
            <a:spLocks noGrp="1" noChangeArrowheads="1"/>
          </p:cNvSpPr>
          <p:nvPr>
            <p:ph type="body" idx="1"/>
          </p:nvPr>
        </p:nvSpPr>
        <p:spPr/>
        <p:txBody>
          <a:bodyPr/>
          <a:lstStyle/>
          <a:p>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DC8943-FE38-4943-AC6F-E316CBF7834D}"/>
              </a:ext>
            </a:extLst>
          </p:cNvPr>
          <p:cNvSpPr>
            <a:spLocks noGrp="1" noChangeArrowheads="1"/>
          </p:cNvSpPr>
          <p:nvPr>
            <p:ph type="sldNum" sz="quarter" idx="5"/>
          </p:nvPr>
        </p:nvSpPr>
        <p:spPr>
          <a:ln/>
        </p:spPr>
        <p:txBody>
          <a:bodyPr/>
          <a:lstStyle/>
          <a:p>
            <a:fld id="{09DB6560-1500-44F2-8E7B-680F4A027D93}" type="slidenum">
              <a:rPr lang="cs-CZ" altLang="cs-CZ"/>
              <a:pPr/>
              <a:t>17</a:t>
            </a:fld>
            <a:endParaRPr lang="cs-CZ" altLang="cs-CZ"/>
          </a:p>
        </p:txBody>
      </p:sp>
      <p:sp>
        <p:nvSpPr>
          <p:cNvPr id="37890" name="Rectangle 2">
            <a:extLst>
              <a:ext uri="{FF2B5EF4-FFF2-40B4-BE49-F238E27FC236}">
                <a16:creationId xmlns:a16="http://schemas.microsoft.com/office/drawing/2014/main" id="{A4B134E5-56C6-46D4-93BB-2319725B323E}"/>
              </a:ext>
            </a:extLst>
          </p:cNvPr>
          <p:cNvSpPr>
            <a:spLocks noChangeArrowheads="1" noTextEdit="1"/>
          </p:cNvSpPr>
          <p:nvPr>
            <p:ph type="sldImg"/>
          </p:nvPr>
        </p:nvSpPr>
        <p:spPr>
          <a:ln/>
        </p:spPr>
      </p:sp>
      <p:sp>
        <p:nvSpPr>
          <p:cNvPr id="37891" name="Rectangle 3">
            <a:extLst>
              <a:ext uri="{FF2B5EF4-FFF2-40B4-BE49-F238E27FC236}">
                <a16:creationId xmlns:a16="http://schemas.microsoft.com/office/drawing/2014/main" id="{D90D2666-22E7-4834-B0A7-2238F996FE60}"/>
              </a:ext>
            </a:extLst>
          </p:cNvPr>
          <p:cNvSpPr>
            <a:spLocks noGrp="1" noChangeArrowheads="1"/>
          </p:cNvSpPr>
          <p:nvPr>
            <p:ph type="body" idx="1"/>
          </p:nvPr>
        </p:nvSpPr>
        <p:spPr/>
        <p:txBody>
          <a:bodyPr/>
          <a:lstStyle/>
          <a:p>
            <a:r>
              <a:rPr lang="en-US" altLang="zh-CN">
                <a:ea typeface="宋体" panose="02010600030101010101" pitchFamily="2" charset="-122"/>
              </a:rPr>
              <a:t>DNA arrays or as they are sometimes called GeneChips are used in a wide range of genomic analyses. This picture shows one actual DNA array. The DNA array is composed of a number of probes and each probe is composed of a sequence of nucleotides. In practice, we tag the test sample and flush the sample over the DNA array. Each probe binds to its target sequence if this target is present in the sample. Afterwards, a laser beam makes all target sequences that got hybridized glow. Using optical scanning and image processing we can identify which probes got hybridizes and from the probe locations we can detect any present and active genes.</a:t>
            </a:r>
            <a:endParaRPr lang="zh-CN" altLang="en-US">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DDD3C6-4A10-4452-A3CB-339BE1E81780}"/>
              </a:ext>
            </a:extLst>
          </p:cNvPr>
          <p:cNvSpPr>
            <a:spLocks noGrp="1" noChangeArrowheads="1"/>
          </p:cNvSpPr>
          <p:nvPr>
            <p:ph type="sldNum" sz="quarter" idx="5"/>
          </p:nvPr>
        </p:nvSpPr>
        <p:spPr>
          <a:ln/>
        </p:spPr>
        <p:txBody>
          <a:bodyPr/>
          <a:lstStyle/>
          <a:p>
            <a:fld id="{758F8824-23F2-4585-9EAE-3214DE6F1800}" type="slidenum">
              <a:rPr lang="cs-CZ" altLang="cs-CZ"/>
              <a:pPr/>
              <a:t>19</a:t>
            </a:fld>
            <a:endParaRPr lang="cs-CZ" altLang="cs-CZ"/>
          </a:p>
        </p:txBody>
      </p:sp>
      <p:sp>
        <p:nvSpPr>
          <p:cNvPr id="22530" name="Rectangle 2">
            <a:extLst>
              <a:ext uri="{FF2B5EF4-FFF2-40B4-BE49-F238E27FC236}">
                <a16:creationId xmlns:a16="http://schemas.microsoft.com/office/drawing/2014/main" id="{550E3571-F7CE-47F7-A315-867816B8A82D}"/>
              </a:ext>
            </a:extLst>
          </p:cNvPr>
          <p:cNvSpPr>
            <a:spLocks noChangeArrowheads="1" noTextEdit="1"/>
          </p:cNvSpPr>
          <p:nvPr>
            <p:ph type="sldImg"/>
          </p:nvPr>
        </p:nvSpPr>
        <p:spPr>
          <a:ln/>
        </p:spPr>
      </p:sp>
      <p:sp>
        <p:nvSpPr>
          <p:cNvPr id="22531" name="Rectangle 3">
            <a:extLst>
              <a:ext uri="{FF2B5EF4-FFF2-40B4-BE49-F238E27FC236}">
                <a16:creationId xmlns:a16="http://schemas.microsoft.com/office/drawing/2014/main" id="{5E66825D-DC0B-4693-8B6B-002136915289}"/>
              </a:ext>
            </a:extLst>
          </p:cNvPr>
          <p:cNvSpPr>
            <a:spLocks noGrp="1" noChangeArrowheads="1"/>
          </p:cNvSpPr>
          <p:nvPr>
            <p:ph type="body" idx="1"/>
          </p:nvPr>
        </p:nvSpPr>
        <p:spPr/>
        <p:txBody>
          <a:bodyPr/>
          <a:lstStyle/>
          <a:p>
            <a:endParaRPr lang="en-GB"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9A6425-168E-4679-A56C-83BF6844BDE1}"/>
              </a:ext>
            </a:extLst>
          </p:cNvPr>
          <p:cNvSpPr>
            <a:spLocks noGrp="1" noChangeArrowheads="1"/>
          </p:cNvSpPr>
          <p:nvPr>
            <p:ph type="sldNum" sz="quarter" idx="5"/>
          </p:nvPr>
        </p:nvSpPr>
        <p:spPr>
          <a:ln/>
        </p:spPr>
        <p:txBody>
          <a:bodyPr/>
          <a:lstStyle/>
          <a:p>
            <a:fld id="{F91714B3-D9F6-4C69-897E-A5599546011E}" type="slidenum">
              <a:rPr lang="cs-CZ" altLang="cs-CZ"/>
              <a:pPr/>
              <a:t>23</a:t>
            </a:fld>
            <a:endParaRPr lang="cs-CZ" altLang="cs-CZ"/>
          </a:p>
        </p:txBody>
      </p:sp>
      <p:sp>
        <p:nvSpPr>
          <p:cNvPr id="41986" name="Rectangle 2">
            <a:extLst>
              <a:ext uri="{FF2B5EF4-FFF2-40B4-BE49-F238E27FC236}">
                <a16:creationId xmlns:a16="http://schemas.microsoft.com/office/drawing/2014/main" id="{94BDA2D4-AA68-4D97-856E-2F7BAD925E59}"/>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BA4CE23E-9205-4C83-8D65-655A447BF827}"/>
              </a:ext>
            </a:extLst>
          </p:cNvPr>
          <p:cNvSpPr>
            <a:spLocks noGrp="1" noChangeArrowheads="1"/>
          </p:cNvSpPr>
          <p:nvPr>
            <p:ph type="body" idx="1"/>
          </p:nvPr>
        </p:nvSpPr>
        <p:spPr/>
        <p:txBody>
          <a:bodyPr/>
          <a:lstStyle/>
          <a:p>
            <a:r>
              <a:rPr lang="en-US" altLang="zh-CN">
                <a:ea typeface="宋体" panose="02010600030101010101" pitchFamily="2" charset="-122"/>
              </a:rPr>
              <a:t>Now I will show how the DNA arrays are manufactured. Here we have a 3x3 array with some hypothetical probes to be placed. Left to right order of letters indicate their manufacturing step. We will first deposite the A nucleotides. So we put the A mask exposing the sites where A is going to be deposited and then wash the chip’s surface with the A solution.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2C4705E-6B29-47D1-9497-9184A077147E}"/>
              </a:ext>
            </a:extLst>
          </p:cNvPr>
          <p:cNvSpPr>
            <a:spLocks noGrp="1" noChangeArrowheads="1"/>
          </p:cNvSpPr>
          <p:nvPr>
            <p:ph type="sldNum" sz="quarter" idx="5"/>
          </p:nvPr>
        </p:nvSpPr>
        <p:spPr>
          <a:ln/>
        </p:spPr>
        <p:txBody>
          <a:bodyPr/>
          <a:lstStyle/>
          <a:p>
            <a:fld id="{4AF98E3A-551B-4E56-A38F-D2EE7FB00E97}" type="slidenum">
              <a:rPr lang="cs-CZ" altLang="cs-CZ"/>
              <a:pPr/>
              <a:t>24</a:t>
            </a:fld>
            <a:endParaRPr lang="cs-CZ" altLang="cs-CZ"/>
          </a:p>
        </p:txBody>
      </p:sp>
      <p:sp>
        <p:nvSpPr>
          <p:cNvPr id="44034" name="Rectangle 2">
            <a:extLst>
              <a:ext uri="{FF2B5EF4-FFF2-40B4-BE49-F238E27FC236}">
                <a16:creationId xmlns:a16="http://schemas.microsoft.com/office/drawing/2014/main" id="{322C24A5-33C9-4E46-974F-EF1E5F5E7EB9}"/>
              </a:ext>
            </a:extLst>
          </p:cNvPr>
          <p:cNvSpPr>
            <a:spLocks noChangeArrowheads="1" noTextEdit="1"/>
          </p:cNvSpPr>
          <p:nvPr>
            <p:ph type="sldImg"/>
          </p:nvPr>
        </p:nvSpPr>
        <p:spPr>
          <a:ln/>
        </p:spPr>
      </p:sp>
      <p:sp>
        <p:nvSpPr>
          <p:cNvPr id="44035" name="Rectangle 3">
            <a:extLst>
              <a:ext uri="{FF2B5EF4-FFF2-40B4-BE49-F238E27FC236}">
                <a16:creationId xmlns:a16="http://schemas.microsoft.com/office/drawing/2014/main" id="{EB6201BF-891D-481F-ABF2-57DDDBCDDBE9}"/>
              </a:ext>
            </a:extLst>
          </p:cNvPr>
          <p:cNvSpPr>
            <a:spLocks noGrp="1" noChangeArrowheads="1"/>
          </p:cNvSpPr>
          <p:nvPr>
            <p:ph type="body" idx="1"/>
          </p:nvPr>
        </p:nvSpPr>
        <p:spPr/>
        <p:txBody>
          <a:bodyPr/>
          <a:lstStyle/>
          <a:p>
            <a:r>
              <a:rPr lang="en-US" altLang="zh-CN">
                <a:ea typeface="宋体" panose="02010600030101010101" pitchFamily="2" charset="-122"/>
              </a:rPr>
              <a:t>Now the As are placed, it is time to manufacture the Cs, so we place the C mask, exposing some sites and deposit the Cs.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FE2F4A-037A-4CDD-ABA4-807C6D538D36}"/>
              </a:ext>
            </a:extLst>
          </p:cNvPr>
          <p:cNvSpPr>
            <a:spLocks noGrp="1" noChangeArrowheads="1"/>
          </p:cNvSpPr>
          <p:nvPr>
            <p:ph type="sldNum" sz="quarter" idx="5"/>
          </p:nvPr>
        </p:nvSpPr>
        <p:spPr>
          <a:ln/>
        </p:spPr>
        <p:txBody>
          <a:bodyPr/>
          <a:lstStyle/>
          <a:p>
            <a:fld id="{DE35C1AC-902D-4366-8696-623EAC5FC526}" type="slidenum">
              <a:rPr lang="cs-CZ" altLang="cs-CZ"/>
              <a:pPr/>
              <a:t>25</a:t>
            </a:fld>
            <a:endParaRPr lang="cs-CZ" altLang="cs-CZ"/>
          </a:p>
        </p:txBody>
      </p:sp>
      <p:sp>
        <p:nvSpPr>
          <p:cNvPr id="46082" name="Rectangle 2">
            <a:extLst>
              <a:ext uri="{FF2B5EF4-FFF2-40B4-BE49-F238E27FC236}">
                <a16:creationId xmlns:a16="http://schemas.microsoft.com/office/drawing/2014/main" id="{E3D0D76B-23B6-4E29-990B-96BF8D41E4EF}"/>
              </a:ext>
            </a:extLst>
          </p:cNvPr>
          <p:cNvSpPr>
            <a:spLocks noChangeArrowheads="1" noTextEdit="1"/>
          </p:cNvSpPr>
          <p:nvPr>
            <p:ph type="sldImg"/>
          </p:nvPr>
        </p:nvSpPr>
        <p:spPr>
          <a:ln/>
        </p:spPr>
      </p:sp>
      <p:sp>
        <p:nvSpPr>
          <p:cNvPr id="46083" name="Rectangle 3">
            <a:extLst>
              <a:ext uri="{FF2B5EF4-FFF2-40B4-BE49-F238E27FC236}">
                <a16:creationId xmlns:a16="http://schemas.microsoft.com/office/drawing/2014/main" id="{E21C20DA-6CAD-40CB-9DD3-722F31145A7C}"/>
              </a:ext>
            </a:extLst>
          </p:cNvPr>
          <p:cNvSpPr>
            <a:spLocks noGrp="1" noChangeArrowheads="1"/>
          </p:cNvSpPr>
          <p:nvPr>
            <p:ph type="body" idx="1"/>
          </p:nvPr>
        </p:nvSpPr>
        <p:spPr/>
        <p:txBody>
          <a:bodyPr/>
          <a:lstStyle/>
          <a:p>
            <a:r>
              <a:rPr lang="en-US" altLang="zh-CN">
                <a:ea typeface="宋体" panose="02010600030101010101" pitchFamily="2" charset="-122"/>
              </a:rPr>
              <a:t>Now it is time for the Gs, so we place the G mask, exposing some sites and depositing the Gs. We refer to this order of deposition by the Nucleotide Depositions Sequence, so far it has been ACG. </a:t>
            </a:r>
            <a:r>
              <a:rPr lang="en-US" altLang="zh-CN">
                <a:solidFill>
                  <a:srgbClr val="800000"/>
                </a:solidFill>
                <a:ea typeface="宋体" panose="02010600030101010101" pitchFamily="2" charset="-122"/>
              </a:rPr>
              <a:t>A </a:t>
            </a:r>
            <a:r>
              <a:rPr lang="en-US" altLang="zh-CN" i="1">
                <a:solidFill>
                  <a:srgbClr val="CC3300"/>
                </a:solidFill>
                <a:ea typeface="宋体" panose="02010600030101010101" pitchFamily="2" charset="-122"/>
              </a:rPr>
              <a:t>Probe Embedding</a:t>
            </a:r>
            <a:r>
              <a:rPr lang="en-US" altLang="zh-CN">
                <a:solidFill>
                  <a:srgbClr val="800000"/>
                </a:solidFill>
                <a:ea typeface="宋体" panose="02010600030101010101" pitchFamily="2" charset="-122"/>
              </a:rPr>
              <a:t> specifies the steps it uses in the sequence to get synthesized</a:t>
            </a:r>
          </a:p>
          <a:p>
            <a:endParaRPr lang="en-US" altLang="zh-CN">
              <a:ea typeface="宋体" panose="02010600030101010101" pitchFamily="2" charset="-122"/>
            </a:endParaRPr>
          </a:p>
          <a:p>
            <a:endParaRPr lang="zh-CN" altLang="en-US">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3FA67A65-A7DE-411A-8F27-ED5542D6453A}"/>
              </a:ext>
            </a:extLst>
          </p:cNvPr>
          <p:cNvGrpSpPr>
            <a:grpSpLocks/>
          </p:cNvGrpSpPr>
          <p:nvPr/>
        </p:nvGrpSpPr>
        <p:grpSpPr bwMode="auto">
          <a:xfrm>
            <a:off x="0" y="0"/>
            <a:ext cx="8478838" cy="6173788"/>
            <a:chOff x="0" y="0"/>
            <a:chExt cx="5341" cy="3889"/>
          </a:xfrm>
        </p:grpSpPr>
        <p:sp>
          <p:nvSpPr>
            <p:cNvPr id="31747" name="Freeform 3">
              <a:extLst>
                <a:ext uri="{FF2B5EF4-FFF2-40B4-BE49-F238E27FC236}">
                  <a16:creationId xmlns:a16="http://schemas.microsoft.com/office/drawing/2014/main" id="{A1FCF01A-D7FE-4B8F-AA7F-43B02913C3CC}"/>
                </a:ext>
              </a:extLst>
            </p:cNvPr>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Lst>
              <a:ahLst/>
              <a:cxnLst>
                <a:cxn ang="0">
                  <a:pos x="T0" y="T1"/>
                </a:cxn>
                <a:cxn ang="0">
                  <a:pos x="T2" y="T3"/>
                </a:cxn>
                <a:cxn ang="0">
                  <a:pos x="T4" y="T5"/>
                </a:cxn>
                <a:cxn ang="0">
                  <a:pos x="T6" y="T7"/>
                </a:cxn>
                <a:cxn ang="0">
                  <a:pos x="T8" y="T9"/>
                </a:cxn>
                <a:cxn ang="0">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31748" name="Freeform 4">
              <a:extLst>
                <a:ext uri="{FF2B5EF4-FFF2-40B4-BE49-F238E27FC236}">
                  <a16:creationId xmlns:a16="http://schemas.microsoft.com/office/drawing/2014/main" id="{6C541A9D-5D1B-441D-9960-9F59DE0E365B}"/>
                </a:ext>
              </a:extLst>
            </p:cNvPr>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Lst>
              <a:ahLst/>
              <a:cxnLst>
                <a:cxn ang="0">
                  <a:pos x="T0" y="T1"/>
                </a:cxn>
                <a:cxn ang="0">
                  <a:pos x="T2" y="T3"/>
                </a:cxn>
                <a:cxn ang="0">
                  <a:pos x="T4" y="T5"/>
                </a:cxn>
                <a:cxn ang="0">
                  <a:pos x="T6" y="T7"/>
                </a:cxn>
                <a:cxn ang="0">
                  <a:pos x="T8" y="T9"/>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31749" name="Freeform 5">
              <a:extLst>
                <a:ext uri="{FF2B5EF4-FFF2-40B4-BE49-F238E27FC236}">
                  <a16:creationId xmlns:a16="http://schemas.microsoft.com/office/drawing/2014/main" id="{1E71B0EC-CAB6-4E3E-8CB7-CBE8074D232C}"/>
                </a:ext>
              </a:extLst>
            </p:cNvPr>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Lst>
              <a:ahLst/>
              <a:cxnLst>
                <a:cxn ang="0">
                  <a:pos x="T0" y="T1"/>
                </a:cxn>
                <a:cxn ang="0">
                  <a:pos x="T2" y="T3"/>
                </a:cxn>
                <a:cxn ang="0">
                  <a:pos x="T4" y="T5"/>
                </a:cxn>
                <a:cxn ang="0">
                  <a:pos x="T6" y="T7"/>
                </a:cxn>
                <a:cxn ang="0">
                  <a:pos x="T8" y="T9"/>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31750" name="Freeform 6">
              <a:extLst>
                <a:ext uri="{FF2B5EF4-FFF2-40B4-BE49-F238E27FC236}">
                  <a16:creationId xmlns:a16="http://schemas.microsoft.com/office/drawing/2014/main" id="{758335A9-2619-4A8C-89A2-921C697C8E3B}"/>
                </a:ext>
              </a:extLst>
            </p:cNvPr>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Lst>
              <a:ahLst/>
              <a:cxnLst>
                <a:cxn ang="0">
                  <a:pos x="T0" y="T1"/>
                </a:cxn>
                <a:cxn ang="0">
                  <a:pos x="T2" y="T3"/>
                </a:cxn>
                <a:cxn ang="0">
                  <a:pos x="T4" y="T5"/>
                </a:cxn>
                <a:cxn ang="0">
                  <a:pos x="T6" y="T7"/>
                </a:cxn>
                <a:cxn ang="0">
                  <a:pos x="T8" y="T9"/>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sp>
        <p:nvSpPr>
          <p:cNvPr id="31751" name="Rectangle 7">
            <a:extLst>
              <a:ext uri="{FF2B5EF4-FFF2-40B4-BE49-F238E27FC236}">
                <a16:creationId xmlns:a16="http://schemas.microsoft.com/office/drawing/2014/main" id="{8C0A8721-5B4F-4182-9174-4B38FE6C3A6A}"/>
              </a:ext>
            </a:extLst>
          </p:cNvPr>
          <p:cNvSpPr>
            <a:spLocks noGrp="1" noChangeArrowheads="1"/>
          </p:cNvSpPr>
          <p:nvPr>
            <p:ph type="ctrTitle" sz="quarter"/>
          </p:nvPr>
        </p:nvSpPr>
        <p:spPr>
          <a:xfrm>
            <a:off x="685800" y="1143000"/>
            <a:ext cx="7772400" cy="1143000"/>
          </a:xfrm>
          <a:noFill/>
          <a:ln w="9525">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effectLst>
                  <a:outerShdw blurRad="38100" dist="38100" dir="2700000" algn="tl">
                    <a:srgbClr val="C0C0C0"/>
                  </a:outerShdw>
                </a:effectLst>
              </a:defRPr>
            </a:lvl1pPr>
          </a:lstStyle>
          <a:p>
            <a:pPr lvl="0"/>
            <a:r>
              <a:rPr lang="cs-CZ" altLang="cs-CZ" noProof="0"/>
              <a:t>Klepnutím lze upravit styl předlohy nadpisů.</a:t>
            </a:r>
          </a:p>
        </p:txBody>
      </p:sp>
      <p:sp>
        <p:nvSpPr>
          <p:cNvPr id="31752" name="Rectangle 8">
            <a:extLst>
              <a:ext uri="{FF2B5EF4-FFF2-40B4-BE49-F238E27FC236}">
                <a16:creationId xmlns:a16="http://schemas.microsoft.com/office/drawing/2014/main" id="{27147AB5-CF42-4A6E-9EBB-9A8886CBB68D}"/>
              </a:ext>
            </a:extLst>
          </p:cNvPr>
          <p:cNvSpPr>
            <a:spLocks noGrp="1" noChangeArrowheads="1"/>
          </p:cNvSpPr>
          <p:nvPr>
            <p:ph type="subTitle" sz="quarter" idx="1"/>
          </p:nvPr>
        </p:nvSpPr>
        <p:spPr>
          <a:xfrm>
            <a:off x="1371600" y="2819400"/>
            <a:ext cx="6400800"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0" indent="0" algn="ctr">
              <a:buFont typeface="Wingdings" panose="05000000000000000000" pitchFamily="2" charset="2"/>
              <a:buNone/>
              <a:defRPr/>
            </a:lvl1pPr>
          </a:lstStyle>
          <a:p>
            <a:pPr lvl="0"/>
            <a:r>
              <a:rPr lang="cs-CZ" altLang="cs-CZ" noProof="0"/>
              <a:t>Klepnutím lze upravit styl předlohy podnadpisů.</a:t>
            </a:r>
          </a:p>
        </p:txBody>
      </p:sp>
      <p:sp>
        <p:nvSpPr>
          <p:cNvPr id="31753" name="Rectangle 9">
            <a:extLst>
              <a:ext uri="{FF2B5EF4-FFF2-40B4-BE49-F238E27FC236}">
                <a16:creationId xmlns:a16="http://schemas.microsoft.com/office/drawing/2014/main" id="{70F254CD-5CB1-4E11-A8DA-B7E225E4420A}"/>
              </a:ext>
            </a:extLst>
          </p:cNvPr>
          <p:cNvSpPr>
            <a:spLocks noGrp="1" noChangeArrowheads="1"/>
          </p:cNvSpPr>
          <p:nvPr>
            <p:ph type="dt" sz="quarter"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j-lt"/>
              </a:defRPr>
            </a:lvl1pPr>
          </a:lstStyle>
          <a:p>
            <a:endParaRPr lang="cs-CZ" altLang="cs-CZ"/>
          </a:p>
        </p:txBody>
      </p:sp>
      <p:sp>
        <p:nvSpPr>
          <p:cNvPr id="31754" name="Rectangle 10">
            <a:extLst>
              <a:ext uri="{FF2B5EF4-FFF2-40B4-BE49-F238E27FC236}">
                <a16:creationId xmlns:a16="http://schemas.microsoft.com/office/drawing/2014/main" id="{A34DEC18-1705-42BD-9B80-81611CA85292}"/>
              </a:ext>
            </a:extLst>
          </p:cNvPr>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j-lt"/>
              </a:defRPr>
            </a:lvl1pPr>
          </a:lstStyle>
          <a:p>
            <a:endParaRPr lang="cs-CZ" altLang="cs-CZ"/>
          </a:p>
        </p:txBody>
      </p:sp>
      <p:sp>
        <p:nvSpPr>
          <p:cNvPr id="31755" name="Rectangle 11">
            <a:extLst>
              <a:ext uri="{FF2B5EF4-FFF2-40B4-BE49-F238E27FC236}">
                <a16:creationId xmlns:a16="http://schemas.microsoft.com/office/drawing/2014/main" id="{A828A1C3-A69D-4D31-8D44-E3CDB191A0E6}"/>
              </a:ext>
            </a:extLst>
          </p:cNvPr>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mj-lt"/>
              </a:defRPr>
            </a:lvl1pPr>
          </a:lstStyle>
          <a:p>
            <a:fld id="{EE8491EC-B420-450A-A915-BBED5622A776}" type="slidenum">
              <a:rPr lang="cs-CZ" altLang="cs-CZ"/>
              <a:pPr/>
              <a:t>‹#›</a:t>
            </a:fld>
            <a:endParaRPr lang="cs-CZ" alt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457F-B990-4C66-BC63-4E593D6675AF}"/>
              </a:ext>
            </a:extLst>
          </p:cNvPr>
          <p:cNvSpPr>
            <a:spLocks noGrp="1"/>
          </p:cNvSpPr>
          <p:nvPr>
            <p:ph type="title"/>
          </p:nvPr>
        </p:nvSpPr>
        <p:spPr/>
        <p:txBody>
          <a:bodyPr/>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4C5C2F86-D762-401F-9903-55279CAB5A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2106705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70709B-86E6-4841-88D1-CF04D61C847D}"/>
              </a:ext>
            </a:extLst>
          </p:cNvPr>
          <p:cNvSpPr>
            <a:spLocks noGrp="1"/>
          </p:cNvSpPr>
          <p:nvPr>
            <p:ph type="title" orient="vert"/>
          </p:nvPr>
        </p:nvSpPr>
        <p:spPr>
          <a:xfrm>
            <a:off x="6083300" y="230188"/>
            <a:ext cx="1944688" cy="6399212"/>
          </a:xfrm>
        </p:spPr>
        <p:txBody>
          <a:bodyPr vert="eaVert"/>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BFD8DDF1-E4B4-4362-90FE-5510CC43EA3B}"/>
              </a:ext>
            </a:extLst>
          </p:cNvPr>
          <p:cNvSpPr>
            <a:spLocks noGrp="1"/>
          </p:cNvSpPr>
          <p:nvPr>
            <p:ph type="body" orient="vert" idx="1"/>
          </p:nvPr>
        </p:nvSpPr>
        <p:spPr>
          <a:xfrm>
            <a:off x="244475" y="230188"/>
            <a:ext cx="5686425" cy="63992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427491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9492-7AFC-4453-991C-68614BEF179B}"/>
              </a:ext>
            </a:extLst>
          </p:cNvPr>
          <p:cNvSpPr>
            <a:spLocks noGrp="1"/>
          </p:cNvSpPr>
          <p:nvPr>
            <p:ph type="title"/>
          </p:nvPr>
        </p:nvSpPr>
        <p:spPr>
          <a:xfrm>
            <a:off x="255588" y="230188"/>
            <a:ext cx="7772400" cy="1219200"/>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3B6484C1-C60C-45A9-A3BD-EAB0D460D077}"/>
              </a:ext>
            </a:extLst>
          </p:cNvPr>
          <p:cNvSpPr>
            <a:spLocks noGrp="1"/>
          </p:cNvSpPr>
          <p:nvPr>
            <p:ph type="body" sz="half" idx="1"/>
          </p:nvPr>
        </p:nvSpPr>
        <p:spPr>
          <a:xfrm>
            <a:off x="244475" y="5653088"/>
            <a:ext cx="3810000" cy="97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D57CD977-EAFA-4A54-9AFD-016F5C7B81BA}"/>
              </a:ext>
            </a:extLst>
          </p:cNvPr>
          <p:cNvSpPr>
            <a:spLocks noGrp="1"/>
          </p:cNvSpPr>
          <p:nvPr>
            <p:ph sz="half" idx="2"/>
          </p:nvPr>
        </p:nvSpPr>
        <p:spPr>
          <a:xfrm>
            <a:off x="4206875" y="5653088"/>
            <a:ext cx="3810000" cy="97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310129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CE8D-6C31-49A2-8ED5-8C7A61CAFD71}"/>
              </a:ext>
            </a:extLst>
          </p:cNvPr>
          <p:cNvSpPr>
            <a:spLocks noGrp="1"/>
          </p:cNvSpPr>
          <p:nvPr>
            <p:ph type="title"/>
          </p:nvPr>
        </p:nvSpPr>
        <p:spPr>
          <a:xfrm>
            <a:off x="255588" y="230188"/>
            <a:ext cx="7772400" cy="1219200"/>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04C3E1BE-F3C0-4F5F-9246-689851F1BC55}"/>
              </a:ext>
            </a:extLst>
          </p:cNvPr>
          <p:cNvSpPr>
            <a:spLocks noGrp="1"/>
          </p:cNvSpPr>
          <p:nvPr>
            <p:ph type="body" sz="half" idx="1"/>
          </p:nvPr>
        </p:nvSpPr>
        <p:spPr>
          <a:xfrm>
            <a:off x="244475" y="5653088"/>
            <a:ext cx="3810000" cy="97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Online Image Placeholder 3">
            <a:extLst>
              <a:ext uri="{FF2B5EF4-FFF2-40B4-BE49-F238E27FC236}">
                <a16:creationId xmlns:a16="http://schemas.microsoft.com/office/drawing/2014/main" id="{B168DCD6-43EA-4295-969C-BA9A7D082537}"/>
              </a:ext>
            </a:extLst>
          </p:cNvPr>
          <p:cNvSpPr>
            <a:spLocks noGrp="1"/>
          </p:cNvSpPr>
          <p:nvPr>
            <p:ph type="clipArt" sz="half" idx="2"/>
          </p:nvPr>
        </p:nvSpPr>
        <p:spPr>
          <a:xfrm>
            <a:off x="4206875" y="5653088"/>
            <a:ext cx="3810000" cy="976312"/>
          </a:xfrm>
        </p:spPr>
        <p:txBody>
          <a:bodyPr/>
          <a:lstStyle/>
          <a:p>
            <a:endParaRPr lang="cs-CZ"/>
          </a:p>
        </p:txBody>
      </p:sp>
    </p:spTree>
    <p:extLst>
      <p:ext uri="{BB962C8B-B14F-4D97-AF65-F5344CB8AC3E}">
        <p14:creationId xmlns:p14="http://schemas.microsoft.com/office/powerpoint/2010/main" val="304357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12E1-4DD0-4BFC-8DDB-347F854C79E7}"/>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2B69C0CD-2853-40CB-B128-052BF17F6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98648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DDF3-EC28-428D-95C6-680EAC167B1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cs-CZ"/>
          </a:p>
        </p:txBody>
      </p:sp>
      <p:sp>
        <p:nvSpPr>
          <p:cNvPr id="3" name="Text Placeholder 2">
            <a:extLst>
              <a:ext uri="{FF2B5EF4-FFF2-40B4-BE49-F238E27FC236}">
                <a16:creationId xmlns:a16="http://schemas.microsoft.com/office/drawing/2014/main" id="{CB339380-BA52-4A2F-B0B5-1AD09E5F31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6489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4309-E20C-4F3D-9B0A-69FBFAA419E5}"/>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700BEF65-8061-4AC8-B137-85E395AA4FCE}"/>
              </a:ext>
            </a:extLst>
          </p:cNvPr>
          <p:cNvSpPr>
            <a:spLocks noGrp="1"/>
          </p:cNvSpPr>
          <p:nvPr>
            <p:ph sz="half" idx="1"/>
          </p:nvPr>
        </p:nvSpPr>
        <p:spPr>
          <a:xfrm>
            <a:off x="244475" y="5653088"/>
            <a:ext cx="3810000" cy="97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58586CB4-4D08-4132-B832-B075265393C4}"/>
              </a:ext>
            </a:extLst>
          </p:cNvPr>
          <p:cNvSpPr>
            <a:spLocks noGrp="1"/>
          </p:cNvSpPr>
          <p:nvPr>
            <p:ph sz="half" idx="2"/>
          </p:nvPr>
        </p:nvSpPr>
        <p:spPr>
          <a:xfrm>
            <a:off x="4206875" y="5653088"/>
            <a:ext cx="3810000" cy="976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265425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1ECE-FB10-4F05-BC74-E59A3300980C}"/>
              </a:ext>
            </a:extLst>
          </p:cNvPr>
          <p:cNvSpPr>
            <a:spLocks noGrp="1"/>
          </p:cNvSpPr>
          <p:nvPr>
            <p:ph type="title"/>
          </p:nvPr>
        </p:nvSpPr>
        <p:spPr>
          <a:xfrm>
            <a:off x="630238" y="365125"/>
            <a:ext cx="7886700" cy="1325563"/>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55F04F08-7490-43B5-BBA7-5954FEA827C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CC5BC5-45F6-42DF-B7A5-7B49B4C560C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a:extLst>
              <a:ext uri="{FF2B5EF4-FFF2-40B4-BE49-F238E27FC236}">
                <a16:creationId xmlns:a16="http://schemas.microsoft.com/office/drawing/2014/main" id="{B9319FBB-4BA1-4239-A5A1-ED0EE616ACE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4956A-A5D4-477F-91E5-46C86AB430B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301942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95F50-E843-47F5-B72F-360604107494}"/>
              </a:ext>
            </a:extLst>
          </p:cNvPr>
          <p:cNvSpPr>
            <a:spLocks noGrp="1"/>
          </p:cNvSpPr>
          <p:nvPr>
            <p:ph type="title"/>
          </p:nvPr>
        </p:nvSpPr>
        <p:spPr/>
        <p:txBody>
          <a:bodyPr/>
          <a:lstStyle/>
          <a:p>
            <a:r>
              <a:rPr lang="en-US"/>
              <a:t>Click to edit Master title style</a:t>
            </a:r>
            <a:endParaRPr lang="cs-CZ"/>
          </a:p>
        </p:txBody>
      </p:sp>
    </p:spTree>
    <p:extLst>
      <p:ext uri="{BB962C8B-B14F-4D97-AF65-F5344CB8AC3E}">
        <p14:creationId xmlns:p14="http://schemas.microsoft.com/office/powerpoint/2010/main" val="389983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962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5A12-E53D-4727-8439-9A88600CE0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cs-CZ"/>
          </a:p>
        </p:txBody>
      </p:sp>
      <p:sp>
        <p:nvSpPr>
          <p:cNvPr id="3" name="Content Placeholder 2">
            <a:extLst>
              <a:ext uri="{FF2B5EF4-FFF2-40B4-BE49-F238E27FC236}">
                <a16:creationId xmlns:a16="http://schemas.microsoft.com/office/drawing/2014/main" id="{6ECB8A4B-40EA-4A4C-91EA-1CE3F725CE8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a:extLst>
              <a:ext uri="{FF2B5EF4-FFF2-40B4-BE49-F238E27FC236}">
                <a16:creationId xmlns:a16="http://schemas.microsoft.com/office/drawing/2014/main" id="{B941359C-6B2F-40AA-8AD0-DB28585F06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9276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ABDB-97D5-4DE6-8FE1-9DB8B54BB74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cs-CZ"/>
          </a:p>
        </p:txBody>
      </p:sp>
      <p:sp>
        <p:nvSpPr>
          <p:cNvPr id="3" name="Picture Placeholder 2">
            <a:extLst>
              <a:ext uri="{FF2B5EF4-FFF2-40B4-BE49-F238E27FC236}">
                <a16:creationId xmlns:a16="http://schemas.microsoft.com/office/drawing/2014/main" id="{8F8C5927-25EF-4534-8830-C0F097ADDC4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CB259FF5-9A60-476E-8150-778F0542F2C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161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27" name="Rectangle 2055">
            <a:extLst>
              <a:ext uri="{FF2B5EF4-FFF2-40B4-BE49-F238E27FC236}">
                <a16:creationId xmlns:a16="http://schemas.microsoft.com/office/drawing/2014/main" id="{A5434FFC-3A93-4B80-B5D6-EEE3CE8C6B68}"/>
              </a:ext>
            </a:extLst>
          </p:cNvPr>
          <p:cNvSpPr>
            <a:spLocks noGrp="1" noChangeArrowheads="1"/>
          </p:cNvSpPr>
          <p:nvPr>
            <p:ph type="title"/>
          </p:nvPr>
        </p:nvSpPr>
        <p:spPr bwMode="auto">
          <a:xfrm>
            <a:off x="255588" y="230188"/>
            <a:ext cx="7772400" cy="1219200"/>
          </a:xfrm>
          <a:prstGeom prst="rect">
            <a:avLst/>
          </a:prstGeom>
          <a:solidFill>
            <a:srgbClr val="FFFF00"/>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a:t>Klepnutím lze upravit styl předlohy nadpisů.</a:t>
            </a:r>
          </a:p>
        </p:txBody>
      </p:sp>
      <p:sp>
        <p:nvSpPr>
          <p:cNvPr id="30731" name="Rectangle 2059">
            <a:extLst>
              <a:ext uri="{FF2B5EF4-FFF2-40B4-BE49-F238E27FC236}">
                <a16:creationId xmlns:a16="http://schemas.microsoft.com/office/drawing/2014/main" id="{05C4FA07-DE3C-443F-B583-F789BDB0562C}"/>
              </a:ext>
            </a:extLst>
          </p:cNvPr>
          <p:cNvSpPr>
            <a:spLocks noGrp="1" noChangeArrowheads="1"/>
          </p:cNvSpPr>
          <p:nvPr>
            <p:ph type="body" idx="1"/>
          </p:nvPr>
        </p:nvSpPr>
        <p:spPr bwMode="auto">
          <a:xfrm>
            <a:off x="244475" y="5653088"/>
            <a:ext cx="7772400"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fontAlgn="base">
        <a:spcBef>
          <a:spcPct val="0"/>
        </a:spcBef>
        <a:spcAft>
          <a:spcPct val="0"/>
        </a:spcAft>
        <a:defRPr sz="3600" kern="1200">
          <a:solidFill>
            <a:srgbClr val="0000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2pPr>
      <a:lvl3pPr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3pPr>
      <a:lvl4pPr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4pPr>
      <a:lvl5pPr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5pPr>
      <a:lvl6pPr marL="457200"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6pPr>
      <a:lvl7pPr marL="914400"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7pPr>
      <a:lvl8pPr marL="1371600"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8pPr>
      <a:lvl9pPr marL="1828800" algn="ctr" rtl="0" fontAlgn="base">
        <a:spcBef>
          <a:spcPct val="0"/>
        </a:spcBef>
        <a:spcAft>
          <a:spcPct val="0"/>
        </a:spcAft>
        <a:defRPr sz="3600">
          <a:solidFill>
            <a:srgbClr val="0000FF"/>
          </a:solidFill>
          <a:effectLst>
            <a:outerShdw blurRad="38100" dist="38100" dir="2700000" algn="tl">
              <a:srgbClr val="000000"/>
            </a:outerShdw>
          </a:effectLst>
          <a:latin typeface="Arial Black" panose="020B0A04020102020204" pitchFamily="34" charset="0"/>
        </a:defRPr>
      </a:lvl9pPr>
    </p:titleStyle>
    <p:bodyStyle>
      <a:lvl1pPr marL="342900" indent="-342900" algn="l" rtl="0" fontAlgn="base">
        <a:spcBef>
          <a:spcPct val="20000"/>
        </a:spcBef>
        <a:spcAft>
          <a:spcPct val="0"/>
        </a:spcAft>
        <a:buClr>
          <a:srgbClr val="0000FF"/>
        </a:buClr>
        <a:buFont typeface="Wingdings" panose="05000000000000000000" pitchFamily="2" charset="2"/>
        <a:buChar char="n"/>
        <a:defRPr sz="2400" b="1" kern="1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rgbClr val="0000FF"/>
        </a:buClr>
        <a:buChar char="–"/>
        <a:defRPr sz="2800" b="1" kern="1200">
          <a:solidFill>
            <a:schemeClr val="tx1"/>
          </a:solidFill>
          <a:effectLst>
            <a:outerShdw blurRad="38100" dist="38100" dir="2700000" algn="tl">
              <a:srgbClr val="C0C0C0"/>
            </a:outerShdw>
          </a:effectLst>
          <a:latin typeface="+mn-lt"/>
          <a:ea typeface="+mn-ea"/>
          <a:cs typeface="+mn-cs"/>
        </a:defRPr>
      </a:lvl2pPr>
      <a:lvl3pPr marL="1143000" indent="-228600" algn="l" rtl="0" fontAlgn="base">
        <a:spcBef>
          <a:spcPct val="20000"/>
        </a:spcBef>
        <a:spcAft>
          <a:spcPct val="0"/>
        </a:spcAft>
        <a:buClr>
          <a:srgbClr val="0000FF"/>
        </a:buClr>
        <a:defRPr sz="2400" b="1" kern="1200">
          <a:solidFill>
            <a:schemeClr val="tx1"/>
          </a:solidFill>
          <a:effectLst>
            <a:outerShdw blurRad="38100" dist="38100" dir="2700000" algn="tl">
              <a:srgbClr val="C0C0C0"/>
            </a:outerShdw>
          </a:effectLst>
          <a:latin typeface="+mn-lt"/>
          <a:ea typeface="+mn-ea"/>
          <a:cs typeface="+mn-cs"/>
        </a:defRPr>
      </a:lvl3pPr>
      <a:lvl4pPr marL="1600200" indent="-228600" algn="l" rtl="0" fontAlgn="base">
        <a:spcBef>
          <a:spcPct val="20000"/>
        </a:spcBef>
        <a:spcAft>
          <a:spcPct val="0"/>
        </a:spcAft>
        <a:buClr>
          <a:srgbClr val="0000FF"/>
        </a:buClr>
        <a:buFont typeface="Wingdings" panose="05000000000000000000" pitchFamily="2" charset="2"/>
        <a:defRPr sz="2000" b="1" kern="1200">
          <a:solidFill>
            <a:schemeClr val="tx1"/>
          </a:solidFill>
          <a:effectLst>
            <a:outerShdw blurRad="38100" dist="38100" dir="2700000" algn="tl">
              <a:srgbClr val="C0C0C0"/>
            </a:outerShdw>
          </a:effectLst>
          <a:latin typeface="+mn-lt"/>
          <a:ea typeface="+mn-ea"/>
          <a:cs typeface="+mn-cs"/>
        </a:defRPr>
      </a:lvl4pPr>
      <a:lvl5pPr marL="2057400" indent="-228600" algn="l" rtl="0" fontAlgn="base">
        <a:spcBef>
          <a:spcPct val="20000"/>
        </a:spcBef>
        <a:spcAft>
          <a:spcPct val="0"/>
        </a:spcAft>
        <a:buClr>
          <a:srgbClr val="0000FF"/>
        </a:buClr>
        <a:buChar char="–"/>
        <a:defRPr sz="2000" b="1"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7.m4a"/><Relationship Id="rId7" Type="http://schemas.openxmlformats.org/officeDocument/2006/relationships/image" Target="../media/image3.png"/><Relationship Id="rId12" Type="http://schemas.openxmlformats.org/officeDocument/2006/relationships/image" Target="../media/image1.png"/><Relationship Id="rId2" Type="http://schemas.microsoft.com/office/2007/relationships/media" Target="../media/media17.m4a"/><Relationship Id="rId1" Type="http://schemas.openxmlformats.org/officeDocument/2006/relationships/tags" Target="../tags/tag1.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png"/><Relationship Id="rId2" Type="http://schemas.microsoft.com/office/2007/relationships/media" Target="../media/media2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8.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1.png"/><Relationship Id="rId2" Type="http://schemas.microsoft.com/office/2007/relationships/media" Target="../media/media30.m4a"/><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oleObject" Target="../embeddings/oleObject1.bin"/><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37.emf"/><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hyperlink" Target="http://www.ncbi.nlm.nih.gov/geo/" TargetMode="External"/><Relationship Id="rId3" Type="http://schemas.openxmlformats.org/officeDocument/2006/relationships/slideLayout" Target="../slideLayouts/slideLayout6.xml"/><Relationship Id="rId7" Type="http://schemas.openxmlformats.org/officeDocument/2006/relationships/hyperlink" Target="http://www.informatics.jax.org/mgihome/GXD/aboutGXD.shtml" TargetMode="External"/><Relationship Id="rId12" Type="http://schemas.openxmlformats.org/officeDocument/2006/relationships/image" Target="../media/image1.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hyperlink" Target="http://expression.gnf.org/cgi-bin/index.cgi" TargetMode="External"/><Relationship Id="rId11" Type="http://schemas.openxmlformats.org/officeDocument/2006/relationships/hyperlink" Target="http://microarray.cnmcresearch.org/pgagoals.asp" TargetMode="External"/><Relationship Id="rId5" Type="http://schemas.openxmlformats.org/officeDocument/2006/relationships/hyperlink" Target="http://staffa.wi.mit.edu/chipdb/public/" TargetMode="External"/><Relationship Id="rId10" Type="http://schemas.openxmlformats.org/officeDocument/2006/relationships/hyperlink" Target="http://affymetrix.arabidopsis.info/" TargetMode="External"/><Relationship Id="rId4" Type="http://schemas.openxmlformats.org/officeDocument/2006/relationships/hyperlink" Target="http://www.ebi.ac.uk/arrayexpress/" TargetMode="External"/><Relationship Id="rId9" Type="http://schemas.openxmlformats.org/officeDocument/2006/relationships/hyperlink" Target="http://proteogenomics.musc.edu/pss/home.php"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56352543-9CBF-4394-84D2-54332228B4F7}"/>
              </a:ext>
            </a:extLst>
          </p:cNvPr>
          <p:cNvSpPr>
            <a:spLocks noGrp="1" noChangeArrowheads="1"/>
          </p:cNvSpPr>
          <p:nvPr>
            <p:ph type="title"/>
          </p:nvPr>
        </p:nvSpPr>
        <p:spPr>
          <a:xfrm>
            <a:off x="1250950" y="552450"/>
            <a:ext cx="6905625" cy="3035300"/>
          </a:xfrm>
          <a:ln w="76200"/>
        </p:spPr>
        <p:txBody>
          <a:bodyPr/>
          <a:lstStyle/>
          <a:p>
            <a:r>
              <a:rPr lang="cs-CZ" altLang="cs-CZ" sz="5400" b="1"/>
              <a:t>Biosensory </a:t>
            </a:r>
            <a:br>
              <a:rPr lang="cs-CZ" altLang="cs-CZ" sz="5400" b="1"/>
            </a:br>
            <a:r>
              <a:rPr lang="cs-CZ" altLang="cs-CZ" sz="4800" b="1"/>
              <a:t>s nukleovými kyselinami</a:t>
            </a:r>
          </a:p>
        </p:txBody>
      </p:sp>
      <p:sp>
        <p:nvSpPr>
          <p:cNvPr id="29699" name="Rectangle 1027">
            <a:extLst>
              <a:ext uri="{FF2B5EF4-FFF2-40B4-BE49-F238E27FC236}">
                <a16:creationId xmlns:a16="http://schemas.microsoft.com/office/drawing/2014/main" id="{FAE9F385-AFF9-4FD1-830B-6BE89CD8A15B}"/>
              </a:ext>
            </a:extLst>
          </p:cNvPr>
          <p:cNvSpPr>
            <a:spLocks noGrp="1" noChangeArrowheads="1"/>
          </p:cNvSpPr>
          <p:nvPr>
            <p:ph type="body" idx="1"/>
          </p:nvPr>
        </p:nvSpPr>
        <p:spPr>
          <a:xfrm>
            <a:off x="919163" y="5151438"/>
            <a:ext cx="6500812" cy="944562"/>
          </a:xfrm>
        </p:spPr>
        <p:txBody>
          <a:bodyPr/>
          <a:lstStyle/>
          <a:p>
            <a:r>
              <a:rPr lang="cs-CZ" altLang="cs-CZ" b="0"/>
              <a:t>detekce výskytu známé cílové sekvence ve vzorku</a:t>
            </a:r>
          </a:p>
        </p:txBody>
      </p:sp>
      <p:pic>
        <p:nvPicPr>
          <p:cNvPr id="2" name="Audio 1">
            <a:hlinkClick r:id="" action="ppaction://media"/>
            <a:extLst>
              <a:ext uri="{FF2B5EF4-FFF2-40B4-BE49-F238E27FC236}">
                <a16:creationId xmlns:a16="http://schemas.microsoft.com/office/drawing/2014/main" id="{365F750E-D082-4094-96C1-3E61D0AC48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75"/>
    </mc:Choice>
    <mc:Fallback>
      <p:transition spd="slow" advTm="3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76" name="Rectangle 232">
            <a:extLst>
              <a:ext uri="{FF2B5EF4-FFF2-40B4-BE49-F238E27FC236}">
                <a16:creationId xmlns:a16="http://schemas.microsoft.com/office/drawing/2014/main" id="{2ACF4CA9-6003-418F-89DB-BCA3C0241064}"/>
              </a:ext>
            </a:extLst>
          </p:cNvPr>
          <p:cNvSpPr>
            <a:spLocks noChangeArrowheads="1"/>
          </p:cNvSpPr>
          <p:nvPr/>
        </p:nvSpPr>
        <p:spPr bwMode="auto">
          <a:xfrm>
            <a:off x="1279525" y="1047750"/>
            <a:ext cx="7059613" cy="5535613"/>
          </a:xfrm>
          <a:prstGeom prst="rect">
            <a:avLst/>
          </a:prstGeom>
          <a:solidFill>
            <a:srgbClr val="0000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6146" name="Rectangle 2">
            <a:extLst>
              <a:ext uri="{FF2B5EF4-FFF2-40B4-BE49-F238E27FC236}">
                <a16:creationId xmlns:a16="http://schemas.microsoft.com/office/drawing/2014/main" id="{75C043DE-DC8C-4611-A2DA-97D7A12C5251}"/>
              </a:ext>
            </a:extLst>
          </p:cNvPr>
          <p:cNvSpPr>
            <a:spLocks noGrp="1" noChangeArrowheads="1"/>
          </p:cNvSpPr>
          <p:nvPr>
            <p:ph type="title"/>
          </p:nvPr>
        </p:nvSpPr>
        <p:spPr>
          <a:xfrm>
            <a:off x="1363663" y="244475"/>
            <a:ext cx="6338887" cy="715963"/>
          </a:xfrm>
          <a:ln/>
        </p:spPr>
        <p:txBody>
          <a:bodyPr/>
          <a:lstStyle/>
          <a:p>
            <a:r>
              <a:rPr lang="en-GB" altLang="cs-CZ" b="1"/>
              <a:t>Indi</a:t>
            </a:r>
            <a:r>
              <a:rPr lang="cs-CZ" altLang="cs-CZ" b="1"/>
              <a:t>kátory</a:t>
            </a:r>
            <a:r>
              <a:rPr lang="en-GB" altLang="cs-CZ" b="1"/>
              <a:t> hybridiza</a:t>
            </a:r>
            <a:r>
              <a:rPr lang="cs-CZ" altLang="cs-CZ" b="1"/>
              <a:t>ce</a:t>
            </a:r>
            <a:endParaRPr lang="en-GB" altLang="cs-CZ" b="1"/>
          </a:p>
        </p:txBody>
      </p:sp>
      <p:grpSp>
        <p:nvGrpSpPr>
          <p:cNvPr id="6353" name="Group 209">
            <a:extLst>
              <a:ext uri="{FF2B5EF4-FFF2-40B4-BE49-F238E27FC236}">
                <a16:creationId xmlns:a16="http://schemas.microsoft.com/office/drawing/2014/main" id="{5A7E6202-D12C-4584-BC73-0D33C7502274}"/>
              </a:ext>
            </a:extLst>
          </p:cNvPr>
          <p:cNvGrpSpPr>
            <a:grpSpLocks/>
          </p:cNvGrpSpPr>
          <p:nvPr/>
        </p:nvGrpSpPr>
        <p:grpSpPr bwMode="auto">
          <a:xfrm>
            <a:off x="2055813" y="1206500"/>
            <a:ext cx="2338387" cy="898525"/>
            <a:chOff x="2000" y="1139"/>
            <a:chExt cx="1473" cy="566"/>
          </a:xfrm>
        </p:grpSpPr>
        <p:sp>
          <p:nvSpPr>
            <p:cNvPr id="6191" name="Rectangle 47">
              <a:extLst>
                <a:ext uri="{FF2B5EF4-FFF2-40B4-BE49-F238E27FC236}">
                  <a16:creationId xmlns:a16="http://schemas.microsoft.com/office/drawing/2014/main" id="{8042064C-3BEC-453F-B38D-DA063BA2D54B}"/>
                </a:ext>
              </a:extLst>
            </p:cNvPr>
            <p:cNvSpPr>
              <a:spLocks noChangeArrowheads="1"/>
            </p:cNvSpPr>
            <p:nvPr/>
          </p:nvSpPr>
          <p:spPr bwMode="auto">
            <a:xfrm>
              <a:off x="2697" y="139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192" name="Rectangle 48">
              <a:extLst>
                <a:ext uri="{FF2B5EF4-FFF2-40B4-BE49-F238E27FC236}">
                  <a16:creationId xmlns:a16="http://schemas.microsoft.com/office/drawing/2014/main" id="{923951C8-1A9E-45D1-80A6-297ED165BD20}"/>
                </a:ext>
              </a:extLst>
            </p:cNvPr>
            <p:cNvSpPr>
              <a:spLocks noChangeArrowheads="1"/>
            </p:cNvSpPr>
            <p:nvPr/>
          </p:nvSpPr>
          <p:spPr bwMode="auto">
            <a:xfrm>
              <a:off x="3252" y="139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193" name="Rectangle 49">
              <a:extLst>
                <a:ext uri="{FF2B5EF4-FFF2-40B4-BE49-F238E27FC236}">
                  <a16:creationId xmlns:a16="http://schemas.microsoft.com/office/drawing/2014/main" id="{5B85CBA7-226C-4127-A19F-F7C06F51B8A8}"/>
                </a:ext>
              </a:extLst>
            </p:cNvPr>
            <p:cNvSpPr>
              <a:spLocks noChangeArrowheads="1"/>
            </p:cNvSpPr>
            <p:nvPr/>
          </p:nvSpPr>
          <p:spPr bwMode="auto">
            <a:xfrm>
              <a:off x="3336" y="139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194" name="Rectangle 50">
              <a:extLst>
                <a:ext uri="{FF2B5EF4-FFF2-40B4-BE49-F238E27FC236}">
                  <a16:creationId xmlns:a16="http://schemas.microsoft.com/office/drawing/2014/main" id="{6C19CA9A-1791-4454-AC4E-D9EB1280A763}"/>
                </a:ext>
              </a:extLst>
            </p:cNvPr>
            <p:cNvSpPr>
              <a:spLocks noChangeArrowheads="1"/>
            </p:cNvSpPr>
            <p:nvPr/>
          </p:nvSpPr>
          <p:spPr bwMode="auto">
            <a:xfrm>
              <a:off x="3420" y="144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195" name="Rectangle 51">
              <a:extLst>
                <a:ext uri="{FF2B5EF4-FFF2-40B4-BE49-F238E27FC236}">
                  <a16:creationId xmlns:a16="http://schemas.microsoft.com/office/drawing/2014/main" id="{5F3B8C9E-57BE-476A-A8B5-E929D1161C4B}"/>
                </a:ext>
              </a:extLst>
            </p:cNvPr>
            <p:cNvSpPr>
              <a:spLocks noChangeArrowheads="1"/>
            </p:cNvSpPr>
            <p:nvPr/>
          </p:nvSpPr>
          <p:spPr bwMode="auto">
            <a:xfrm>
              <a:off x="2000" y="139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196" name="Rectangle 52">
              <a:extLst>
                <a:ext uri="{FF2B5EF4-FFF2-40B4-BE49-F238E27FC236}">
                  <a16:creationId xmlns:a16="http://schemas.microsoft.com/office/drawing/2014/main" id="{D2721BBC-F8AF-43CB-AC21-51B56EA2722B}"/>
                </a:ext>
              </a:extLst>
            </p:cNvPr>
            <p:cNvSpPr>
              <a:spLocks noChangeArrowheads="1"/>
            </p:cNvSpPr>
            <p:nvPr/>
          </p:nvSpPr>
          <p:spPr bwMode="auto">
            <a:xfrm>
              <a:off x="2084" y="144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197" name="Rectangle 53">
              <a:extLst>
                <a:ext uri="{FF2B5EF4-FFF2-40B4-BE49-F238E27FC236}">
                  <a16:creationId xmlns:a16="http://schemas.microsoft.com/office/drawing/2014/main" id="{4C757758-F311-44FC-BBCA-941E663D5846}"/>
                </a:ext>
              </a:extLst>
            </p:cNvPr>
            <p:cNvSpPr>
              <a:spLocks noChangeArrowheads="1"/>
            </p:cNvSpPr>
            <p:nvPr/>
          </p:nvSpPr>
          <p:spPr bwMode="auto">
            <a:xfrm>
              <a:off x="2138" y="139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198" name="Rectangle 54">
              <a:extLst>
                <a:ext uri="{FF2B5EF4-FFF2-40B4-BE49-F238E27FC236}">
                  <a16:creationId xmlns:a16="http://schemas.microsoft.com/office/drawing/2014/main" id="{E1F14AB2-C5AE-4773-BCE8-23BA2FF2EBAE}"/>
                </a:ext>
              </a:extLst>
            </p:cNvPr>
            <p:cNvSpPr>
              <a:spLocks noChangeArrowheads="1"/>
            </p:cNvSpPr>
            <p:nvPr/>
          </p:nvSpPr>
          <p:spPr bwMode="auto">
            <a:xfrm>
              <a:off x="2697" y="155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199" name="Line 55">
              <a:extLst>
                <a:ext uri="{FF2B5EF4-FFF2-40B4-BE49-F238E27FC236}">
                  <a16:creationId xmlns:a16="http://schemas.microsoft.com/office/drawing/2014/main" id="{BB2A6475-B932-4DE1-868C-80E20C97BA6F}"/>
                </a:ext>
              </a:extLst>
            </p:cNvPr>
            <p:cNvSpPr>
              <a:spLocks noChangeShapeType="1"/>
            </p:cNvSpPr>
            <p:nvPr/>
          </p:nvSpPr>
          <p:spPr bwMode="auto">
            <a:xfrm flipH="1">
              <a:off x="2322" y="1139"/>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56">
              <a:extLst>
                <a:ext uri="{FF2B5EF4-FFF2-40B4-BE49-F238E27FC236}">
                  <a16:creationId xmlns:a16="http://schemas.microsoft.com/office/drawing/2014/main" id="{D56CDE65-5F8D-4EB6-9103-D39C2E37BE76}"/>
                </a:ext>
              </a:extLst>
            </p:cNvPr>
            <p:cNvSpPr>
              <a:spLocks noChangeShapeType="1"/>
            </p:cNvSpPr>
            <p:nvPr/>
          </p:nvSpPr>
          <p:spPr bwMode="auto">
            <a:xfrm flipH="1">
              <a:off x="2349" y="1166"/>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57">
              <a:extLst>
                <a:ext uri="{FF2B5EF4-FFF2-40B4-BE49-F238E27FC236}">
                  <a16:creationId xmlns:a16="http://schemas.microsoft.com/office/drawing/2014/main" id="{1C0D13BC-AD8F-442C-8924-844B06183429}"/>
                </a:ext>
              </a:extLst>
            </p:cNvPr>
            <p:cNvSpPr>
              <a:spLocks noChangeShapeType="1"/>
            </p:cNvSpPr>
            <p:nvPr/>
          </p:nvSpPr>
          <p:spPr bwMode="auto">
            <a:xfrm flipH="1" flipV="1">
              <a:off x="2461" y="1139"/>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2" name="Line 58">
              <a:extLst>
                <a:ext uri="{FF2B5EF4-FFF2-40B4-BE49-F238E27FC236}">
                  <a16:creationId xmlns:a16="http://schemas.microsoft.com/office/drawing/2014/main" id="{480FA36A-AD6D-46BC-A852-2F442F9D8DA1}"/>
                </a:ext>
              </a:extLst>
            </p:cNvPr>
            <p:cNvSpPr>
              <a:spLocks noChangeShapeType="1"/>
            </p:cNvSpPr>
            <p:nvPr/>
          </p:nvSpPr>
          <p:spPr bwMode="auto">
            <a:xfrm flipV="1">
              <a:off x="2600" y="1219"/>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3" name="Line 59">
              <a:extLst>
                <a:ext uri="{FF2B5EF4-FFF2-40B4-BE49-F238E27FC236}">
                  <a16:creationId xmlns:a16="http://schemas.microsoft.com/office/drawing/2014/main" id="{F2E3C0F8-8315-4B4D-8473-9DC1CB34CC02}"/>
                </a:ext>
              </a:extLst>
            </p:cNvPr>
            <p:cNvSpPr>
              <a:spLocks noChangeShapeType="1"/>
            </p:cNvSpPr>
            <p:nvPr/>
          </p:nvSpPr>
          <p:spPr bwMode="auto">
            <a:xfrm flipV="1">
              <a:off x="2581" y="1239"/>
              <a:ext cx="1" cy="12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Line 60">
              <a:extLst>
                <a:ext uri="{FF2B5EF4-FFF2-40B4-BE49-F238E27FC236}">
                  <a16:creationId xmlns:a16="http://schemas.microsoft.com/office/drawing/2014/main" id="{BD168267-45AA-49BD-929D-97B7FF44A629}"/>
                </a:ext>
              </a:extLst>
            </p:cNvPr>
            <p:cNvSpPr>
              <a:spLocks noChangeShapeType="1"/>
            </p:cNvSpPr>
            <p:nvPr/>
          </p:nvSpPr>
          <p:spPr bwMode="auto">
            <a:xfrm flipV="1">
              <a:off x="2461" y="1380"/>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5" name="Line 61">
              <a:extLst>
                <a:ext uri="{FF2B5EF4-FFF2-40B4-BE49-F238E27FC236}">
                  <a16:creationId xmlns:a16="http://schemas.microsoft.com/office/drawing/2014/main" id="{CE50F137-8D0D-4483-8F12-1E17AE013EE2}"/>
                </a:ext>
              </a:extLst>
            </p:cNvPr>
            <p:cNvSpPr>
              <a:spLocks noChangeShapeType="1"/>
            </p:cNvSpPr>
            <p:nvPr/>
          </p:nvSpPr>
          <p:spPr bwMode="auto">
            <a:xfrm>
              <a:off x="2322" y="1380"/>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6" name="Line 62">
              <a:extLst>
                <a:ext uri="{FF2B5EF4-FFF2-40B4-BE49-F238E27FC236}">
                  <a16:creationId xmlns:a16="http://schemas.microsoft.com/office/drawing/2014/main" id="{B2A0F40A-CDA6-4C55-8387-CE6D45B5212E}"/>
                </a:ext>
              </a:extLst>
            </p:cNvPr>
            <p:cNvSpPr>
              <a:spLocks noChangeShapeType="1"/>
            </p:cNvSpPr>
            <p:nvPr/>
          </p:nvSpPr>
          <p:spPr bwMode="auto">
            <a:xfrm>
              <a:off x="2349" y="1373"/>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7" name="Line 63">
              <a:extLst>
                <a:ext uri="{FF2B5EF4-FFF2-40B4-BE49-F238E27FC236}">
                  <a16:creationId xmlns:a16="http://schemas.microsoft.com/office/drawing/2014/main" id="{534B67E6-D653-4691-9A4B-F98EDD597F97}"/>
                </a:ext>
              </a:extLst>
            </p:cNvPr>
            <p:cNvSpPr>
              <a:spLocks noChangeShapeType="1"/>
            </p:cNvSpPr>
            <p:nvPr/>
          </p:nvSpPr>
          <p:spPr bwMode="auto">
            <a:xfrm>
              <a:off x="2322" y="1219"/>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8" name="Line 64">
              <a:extLst>
                <a:ext uri="{FF2B5EF4-FFF2-40B4-BE49-F238E27FC236}">
                  <a16:creationId xmlns:a16="http://schemas.microsoft.com/office/drawing/2014/main" id="{853C4043-1479-4D6B-8CEF-7F1154800776}"/>
                </a:ext>
              </a:extLst>
            </p:cNvPr>
            <p:cNvSpPr>
              <a:spLocks noChangeShapeType="1"/>
            </p:cNvSpPr>
            <p:nvPr/>
          </p:nvSpPr>
          <p:spPr bwMode="auto">
            <a:xfrm flipH="1">
              <a:off x="2600" y="1139"/>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9" name="Line 65">
              <a:extLst>
                <a:ext uri="{FF2B5EF4-FFF2-40B4-BE49-F238E27FC236}">
                  <a16:creationId xmlns:a16="http://schemas.microsoft.com/office/drawing/2014/main" id="{45D41A13-E7B1-4C08-A31F-7D9177B7580F}"/>
                </a:ext>
              </a:extLst>
            </p:cNvPr>
            <p:cNvSpPr>
              <a:spLocks noChangeShapeType="1"/>
            </p:cNvSpPr>
            <p:nvPr/>
          </p:nvSpPr>
          <p:spPr bwMode="auto">
            <a:xfrm flipH="1" flipV="1">
              <a:off x="2739" y="1139"/>
              <a:ext cx="138"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0" name="Line 66">
              <a:extLst>
                <a:ext uri="{FF2B5EF4-FFF2-40B4-BE49-F238E27FC236}">
                  <a16:creationId xmlns:a16="http://schemas.microsoft.com/office/drawing/2014/main" id="{18A2606C-0ED2-44FE-9747-70AFAC59DEA5}"/>
                </a:ext>
              </a:extLst>
            </p:cNvPr>
            <p:cNvSpPr>
              <a:spLocks noChangeShapeType="1"/>
            </p:cNvSpPr>
            <p:nvPr/>
          </p:nvSpPr>
          <p:spPr bwMode="auto">
            <a:xfrm flipH="1" flipV="1">
              <a:off x="2746" y="1166"/>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1" name="Line 67">
              <a:extLst>
                <a:ext uri="{FF2B5EF4-FFF2-40B4-BE49-F238E27FC236}">
                  <a16:creationId xmlns:a16="http://schemas.microsoft.com/office/drawing/2014/main" id="{5F088391-9B03-408A-98DB-9B60707F75EE}"/>
                </a:ext>
              </a:extLst>
            </p:cNvPr>
            <p:cNvSpPr>
              <a:spLocks noChangeShapeType="1"/>
            </p:cNvSpPr>
            <p:nvPr/>
          </p:nvSpPr>
          <p:spPr bwMode="auto">
            <a:xfrm flipV="1">
              <a:off x="2877" y="1219"/>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Line 68">
              <a:extLst>
                <a:ext uri="{FF2B5EF4-FFF2-40B4-BE49-F238E27FC236}">
                  <a16:creationId xmlns:a16="http://schemas.microsoft.com/office/drawing/2014/main" id="{A6C95A6F-917F-4EAB-BAF0-8A83146180F9}"/>
                </a:ext>
              </a:extLst>
            </p:cNvPr>
            <p:cNvSpPr>
              <a:spLocks noChangeShapeType="1"/>
            </p:cNvSpPr>
            <p:nvPr/>
          </p:nvSpPr>
          <p:spPr bwMode="auto">
            <a:xfrm flipV="1">
              <a:off x="2784" y="1380"/>
              <a:ext cx="93" cy="5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3" name="Line 69">
              <a:extLst>
                <a:ext uri="{FF2B5EF4-FFF2-40B4-BE49-F238E27FC236}">
                  <a16:creationId xmlns:a16="http://schemas.microsoft.com/office/drawing/2014/main" id="{AF268055-3F88-4E5A-ADCF-FE3AE24ADB03}"/>
                </a:ext>
              </a:extLst>
            </p:cNvPr>
            <p:cNvSpPr>
              <a:spLocks noChangeShapeType="1"/>
            </p:cNvSpPr>
            <p:nvPr/>
          </p:nvSpPr>
          <p:spPr bwMode="auto">
            <a:xfrm flipV="1">
              <a:off x="2773" y="1373"/>
              <a:ext cx="77" cy="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Line 70">
              <a:extLst>
                <a:ext uri="{FF2B5EF4-FFF2-40B4-BE49-F238E27FC236}">
                  <a16:creationId xmlns:a16="http://schemas.microsoft.com/office/drawing/2014/main" id="{B9CD0A00-A19B-43F5-99D2-4902C20C1382}"/>
                </a:ext>
              </a:extLst>
            </p:cNvPr>
            <p:cNvSpPr>
              <a:spLocks noChangeShapeType="1"/>
            </p:cNvSpPr>
            <p:nvPr/>
          </p:nvSpPr>
          <p:spPr bwMode="auto">
            <a:xfrm>
              <a:off x="2600" y="1380"/>
              <a:ext cx="88" cy="5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5" name="Line 71">
              <a:extLst>
                <a:ext uri="{FF2B5EF4-FFF2-40B4-BE49-F238E27FC236}">
                  <a16:creationId xmlns:a16="http://schemas.microsoft.com/office/drawing/2014/main" id="{62D10654-86A9-43FB-96E0-EB23FAD806E8}"/>
                </a:ext>
              </a:extLst>
            </p:cNvPr>
            <p:cNvSpPr>
              <a:spLocks noChangeShapeType="1"/>
            </p:cNvSpPr>
            <p:nvPr/>
          </p:nvSpPr>
          <p:spPr bwMode="auto">
            <a:xfrm flipH="1">
              <a:off x="2877" y="1139"/>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6" name="Line 72">
              <a:extLst>
                <a:ext uri="{FF2B5EF4-FFF2-40B4-BE49-F238E27FC236}">
                  <a16:creationId xmlns:a16="http://schemas.microsoft.com/office/drawing/2014/main" id="{413654C2-20DE-421A-8EC9-9A20BE77453C}"/>
                </a:ext>
              </a:extLst>
            </p:cNvPr>
            <p:cNvSpPr>
              <a:spLocks noChangeShapeType="1"/>
            </p:cNvSpPr>
            <p:nvPr/>
          </p:nvSpPr>
          <p:spPr bwMode="auto">
            <a:xfrm flipH="1" flipV="1">
              <a:off x="3016" y="1139"/>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7" name="Line 73">
              <a:extLst>
                <a:ext uri="{FF2B5EF4-FFF2-40B4-BE49-F238E27FC236}">
                  <a16:creationId xmlns:a16="http://schemas.microsoft.com/office/drawing/2014/main" id="{369194C7-FDE6-4576-AA9D-9EF9619264BA}"/>
                </a:ext>
              </a:extLst>
            </p:cNvPr>
            <p:cNvSpPr>
              <a:spLocks noChangeShapeType="1"/>
            </p:cNvSpPr>
            <p:nvPr/>
          </p:nvSpPr>
          <p:spPr bwMode="auto">
            <a:xfrm flipH="1" flipV="1">
              <a:off x="3023" y="1166"/>
              <a:ext cx="106"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8" name="Line 74">
              <a:extLst>
                <a:ext uri="{FF2B5EF4-FFF2-40B4-BE49-F238E27FC236}">
                  <a16:creationId xmlns:a16="http://schemas.microsoft.com/office/drawing/2014/main" id="{38E86026-CD5A-4447-9F1A-6B215AEECC29}"/>
                </a:ext>
              </a:extLst>
            </p:cNvPr>
            <p:cNvSpPr>
              <a:spLocks noChangeShapeType="1"/>
            </p:cNvSpPr>
            <p:nvPr/>
          </p:nvSpPr>
          <p:spPr bwMode="auto">
            <a:xfrm flipV="1">
              <a:off x="3155" y="1219"/>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9" name="Line 75">
              <a:extLst>
                <a:ext uri="{FF2B5EF4-FFF2-40B4-BE49-F238E27FC236}">
                  <a16:creationId xmlns:a16="http://schemas.microsoft.com/office/drawing/2014/main" id="{480B4D61-2F22-4CC9-813B-E83D6769D97D}"/>
                </a:ext>
              </a:extLst>
            </p:cNvPr>
            <p:cNvSpPr>
              <a:spLocks noChangeShapeType="1"/>
            </p:cNvSpPr>
            <p:nvPr/>
          </p:nvSpPr>
          <p:spPr bwMode="auto">
            <a:xfrm flipV="1">
              <a:off x="3016" y="1380"/>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20" name="Line 76">
              <a:extLst>
                <a:ext uri="{FF2B5EF4-FFF2-40B4-BE49-F238E27FC236}">
                  <a16:creationId xmlns:a16="http://schemas.microsoft.com/office/drawing/2014/main" id="{C8166F28-0B05-4667-B419-432F2BD70A89}"/>
                </a:ext>
              </a:extLst>
            </p:cNvPr>
            <p:cNvSpPr>
              <a:spLocks noChangeShapeType="1"/>
            </p:cNvSpPr>
            <p:nvPr/>
          </p:nvSpPr>
          <p:spPr bwMode="auto">
            <a:xfrm flipV="1">
              <a:off x="3023" y="1373"/>
              <a:ext cx="106"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21" name="Line 77">
              <a:extLst>
                <a:ext uri="{FF2B5EF4-FFF2-40B4-BE49-F238E27FC236}">
                  <a16:creationId xmlns:a16="http://schemas.microsoft.com/office/drawing/2014/main" id="{2DED91BD-9772-445F-A3D6-77CBA3403485}"/>
                </a:ext>
              </a:extLst>
            </p:cNvPr>
            <p:cNvSpPr>
              <a:spLocks noChangeShapeType="1"/>
            </p:cNvSpPr>
            <p:nvPr/>
          </p:nvSpPr>
          <p:spPr bwMode="auto">
            <a:xfrm>
              <a:off x="2877" y="1380"/>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22" name="Line 78">
              <a:extLst>
                <a:ext uri="{FF2B5EF4-FFF2-40B4-BE49-F238E27FC236}">
                  <a16:creationId xmlns:a16="http://schemas.microsoft.com/office/drawing/2014/main" id="{7FB3CF15-F4AB-4DA2-8F07-B38883FEDA86}"/>
                </a:ext>
              </a:extLst>
            </p:cNvPr>
            <p:cNvSpPr>
              <a:spLocks noChangeShapeType="1"/>
            </p:cNvSpPr>
            <p:nvPr/>
          </p:nvSpPr>
          <p:spPr bwMode="auto">
            <a:xfrm>
              <a:off x="3155" y="1380"/>
              <a:ext cx="88" cy="5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23" name="Line 79">
              <a:extLst>
                <a:ext uri="{FF2B5EF4-FFF2-40B4-BE49-F238E27FC236}">
                  <a16:creationId xmlns:a16="http://schemas.microsoft.com/office/drawing/2014/main" id="{0A53104C-F125-429C-9DBD-83EBA59F2159}"/>
                </a:ext>
              </a:extLst>
            </p:cNvPr>
            <p:cNvSpPr>
              <a:spLocks noChangeShapeType="1"/>
            </p:cNvSpPr>
            <p:nvPr/>
          </p:nvSpPr>
          <p:spPr bwMode="auto">
            <a:xfrm flipH="1">
              <a:off x="2226" y="1380"/>
              <a:ext cx="96" cy="5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24" name="Line 80">
              <a:extLst>
                <a:ext uri="{FF2B5EF4-FFF2-40B4-BE49-F238E27FC236}">
                  <a16:creationId xmlns:a16="http://schemas.microsoft.com/office/drawing/2014/main" id="{9CD0BA91-8CC8-4449-A1B8-56DE83FAF6F5}"/>
                </a:ext>
              </a:extLst>
            </p:cNvPr>
            <p:cNvSpPr>
              <a:spLocks noChangeShapeType="1"/>
            </p:cNvSpPr>
            <p:nvPr/>
          </p:nvSpPr>
          <p:spPr bwMode="auto">
            <a:xfrm>
              <a:off x="2739" y="1514"/>
              <a:ext cx="1" cy="4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358" name="Group 214">
            <a:extLst>
              <a:ext uri="{FF2B5EF4-FFF2-40B4-BE49-F238E27FC236}">
                <a16:creationId xmlns:a16="http://schemas.microsoft.com/office/drawing/2014/main" id="{DF501C00-7E25-482A-B8F4-56406BFB4526}"/>
              </a:ext>
            </a:extLst>
          </p:cNvPr>
          <p:cNvGrpSpPr>
            <a:grpSpLocks/>
          </p:cNvGrpSpPr>
          <p:nvPr/>
        </p:nvGrpSpPr>
        <p:grpSpPr bwMode="auto">
          <a:xfrm>
            <a:off x="3441700" y="1846263"/>
            <a:ext cx="114300" cy="100012"/>
            <a:chOff x="1872" y="1396"/>
            <a:chExt cx="72" cy="54"/>
          </a:xfrm>
        </p:grpSpPr>
        <p:sp>
          <p:nvSpPr>
            <p:cNvPr id="6356" name="Line 212">
              <a:extLst>
                <a:ext uri="{FF2B5EF4-FFF2-40B4-BE49-F238E27FC236}">
                  <a16:creationId xmlns:a16="http://schemas.microsoft.com/office/drawing/2014/main" id="{0F5C65CC-C389-41D5-904C-C4C88C25FCF0}"/>
                </a:ext>
              </a:extLst>
            </p:cNvPr>
            <p:cNvSpPr>
              <a:spLocks noChangeShapeType="1"/>
            </p:cNvSpPr>
            <p:nvPr/>
          </p:nvSpPr>
          <p:spPr bwMode="auto">
            <a:xfrm>
              <a:off x="1910" y="1396"/>
              <a:ext cx="2" cy="5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357" name="Line 213">
              <a:extLst>
                <a:ext uri="{FF2B5EF4-FFF2-40B4-BE49-F238E27FC236}">
                  <a16:creationId xmlns:a16="http://schemas.microsoft.com/office/drawing/2014/main" id="{1662DE56-66A5-492E-8133-4D5D977DB5A2}"/>
                </a:ext>
              </a:extLst>
            </p:cNvPr>
            <p:cNvSpPr>
              <a:spLocks noChangeShapeType="1"/>
            </p:cNvSpPr>
            <p:nvPr/>
          </p:nvSpPr>
          <p:spPr bwMode="auto">
            <a:xfrm>
              <a:off x="1872" y="1420"/>
              <a:ext cx="72"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6374" name="Group 230">
            <a:extLst>
              <a:ext uri="{FF2B5EF4-FFF2-40B4-BE49-F238E27FC236}">
                <a16:creationId xmlns:a16="http://schemas.microsoft.com/office/drawing/2014/main" id="{1CBC2509-0A96-4338-A658-D0DA462A4DD5}"/>
              </a:ext>
            </a:extLst>
          </p:cNvPr>
          <p:cNvGrpSpPr>
            <a:grpSpLocks/>
          </p:cNvGrpSpPr>
          <p:nvPr/>
        </p:nvGrpSpPr>
        <p:grpSpPr bwMode="auto">
          <a:xfrm>
            <a:off x="1919288" y="5060950"/>
            <a:ext cx="2749550" cy="1390650"/>
            <a:chOff x="3453" y="964"/>
            <a:chExt cx="1732" cy="876"/>
          </a:xfrm>
        </p:grpSpPr>
        <p:sp>
          <p:nvSpPr>
            <p:cNvPr id="6225" name="Rectangle 81">
              <a:extLst>
                <a:ext uri="{FF2B5EF4-FFF2-40B4-BE49-F238E27FC236}">
                  <a16:creationId xmlns:a16="http://schemas.microsoft.com/office/drawing/2014/main" id="{2CABCDD1-D9AB-483D-8E8F-80D47CA3EAC1}"/>
                </a:ext>
              </a:extLst>
            </p:cNvPr>
            <p:cNvSpPr>
              <a:spLocks noChangeArrowheads="1"/>
            </p:cNvSpPr>
            <p:nvPr/>
          </p:nvSpPr>
          <p:spPr bwMode="auto">
            <a:xfrm>
              <a:off x="4075" y="168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226" name="Rectangle 82">
              <a:extLst>
                <a:ext uri="{FF2B5EF4-FFF2-40B4-BE49-F238E27FC236}">
                  <a16:creationId xmlns:a16="http://schemas.microsoft.com/office/drawing/2014/main" id="{EC6D150F-74F3-424C-9604-0177C6C8B938}"/>
                </a:ext>
              </a:extLst>
            </p:cNvPr>
            <p:cNvSpPr>
              <a:spLocks noChangeArrowheads="1"/>
            </p:cNvSpPr>
            <p:nvPr/>
          </p:nvSpPr>
          <p:spPr bwMode="auto">
            <a:xfrm>
              <a:off x="3453" y="168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227" name="Rectangle 83">
              <a:extLst>
                <a:ext uri="{FF2B5EF4-FFF2-40B4-BE49-F238E27FC236}">
                  <a16:creationId xmlns:a16="http://schemas.microsoft.com/office/drawing/2014/main" id="{920BC208-0D39-48DA-A8E6-9A7D0FB11EB2}"/>
                </a:ext>
              </a:extLst>
            </p:cNvPr>
            <p:cNvSpPr>
              <a:spLocks noChangeArrowheads="1"/>
            </p:cNvSpPr>
            <p:nvPr/>
          </p:nvSpPr>
          <p:spPr bwMode="auto">
            <a:xfrm>
              <a:off x="3544" y="1686"/>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l</a:t>
              </a:r>
              <a:endParaRPr lang="en-GB" altLang="cs-CZ">
                <a:solidFill>
                  <a:srgbClr val="FF3300"/>
                </a:solidFill>
                <a:latin typeface="Arial Black" panose="020B0A04020102020204" pitchFamily="34" charset="0"/>
              </a:endParaRPr>
            </a:p>
          </p:txBody>
        </p:sp>
        <p:sp>
          <p:nvSpPr>
            <p:cNvPr id="6228" name="Rectangle 84">
              <a:extLst>
                <a:ext uri="{FF2B5EF4-FFF2-40B4-BE49-F238E27FC236}">
                  <a16:creationId xmlns:a16="http://schemas.microsoft.com/office/drawing/2014/main" id="{83521739-A83A-41DA-A0E9-696D17EA8F96}"/>
                </a:ext>
              </a:extLst>
            </p:cNvPr>
            <p:cNvSpPr>
              <a:spLocks noChangeArrowheads="1"/>
            </p:cNvSpPr>
            <p:nvPr/>
          </p:nvSpPr>
          <p:spPr bwMode="auto">
            <a:xfrm>
              <a:off x="4075" y="120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229" name="Rectangle 85">
              <a:extLst>
                <a:ext uri="{FF2B5EF4-FFF2-40B4-BE49-F238E27FC236}">
                  <a16:creationId xmlns:a16="http://schemas.microsoft.com/office/drawing/2014/main" id="{68A021C6-3DBE-4896-A232-40B0BB25C0B0}"/>
                </a:ext>
              </a:extLst>
            </p:cNvPr>
            <p:cNvSpPr>
              <a:spLocks noChangeArrowheads="1"/>
            </p:cNvSpPr>
            <p:nvPr/>
          </p:nvSpPr>
          <p:spPr bwMode="auto">
            <a:xfrm>
              <a:off x="3936" y="112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30" name="Rectangle 86">
              <a:extLst>
                <a:ext uri="{FF2B5EF4-FFF2-40B4-BE49-F238E27FC236}">
                  <a16:creationId xmlns:a16="http://schemas.microsoft.com/office/drawing/2014/main" id="{C2011211-13AA-4C47-8E2D-D8CAB4ECE4F2}"/>
                </a:ext>
              </a:extLst>
            </p:cNvPr>
            <p:cNvSpPr>
              <a:spLocks noChangeArrowheads="1"/>
            </p:cNvSpPr>
            <p:nvPr/>
          </p:nvSpPr>
          <p:spPr bwMode="auto">
            <a:xfrm>
              <a:off x="4210" y="96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231" name="Rectangle 87">
              <a:extLst>
                <a:ext uri="{FF2B5EF4-FFF2-40B4-BE49-F238E27FC236}">
                  <a16:creationId xmlns:a16="http://schemas.microsoft.com/office/drawing/2014/main" id="{668765E9-3273-4523-82CE-EE02768BCFFA}"/>
                </a:ext>
              </a:extLst>
            </p:cNvPr>
            <p:cNvSpPr>
              <a:spLocks noChangeArrowheads="1"/>
            </p:cNvSpPr>
            <p:nvPr/>
          </p:nvSpPr>
          <p:spPr bwMode="auto">
            <a:xfrm>
              <a:off x="4301" y="96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32" name="Rectangle 88">
              <a:extLst>
                <a:ext uri="{FF2B5EF4-FFF2-40B4-BE49-F238E27FC236}">
                  <a16:creationId xmlns:a16="http://schemas.microsoft.com/office/drawing/2014/main" id="{7FAC2DAC-4026-4E90-9476-88081AADC753}"/>
                </a:ext>
              </a:extLst>
            </p:cNvPr>
            <p:cNvSpPr>
              <a:spLocks noChangeArrowheads="1"/>
            </p:cNvSpPr>
            <p:nvPr/>
          </p:nvSpPr>
          <p:spPr bwMode="auto">
            <a:xfrm>
              <a:off x="4385" y="102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6233" name="Rectangle 89">
              <a:extLst>
                <a:ext uri="{FF2B5EF4-FFF2-40B4-BE49-F238E27FC236}">
                  <a16:creationId xmlns:a16="http://schemas.microsoft.com/office/drawing/2014/main" id="{63C22CA7-DC0A-495E-9BE8-575A66164428}"/>
                </a:ext>
              </a:extLst>
            </p:cNvPr>
            <p:cNvSpPr>
              <a:spLocks noChangeArrowheads="1"/>
            </p:cNvSpPr>
            <p:nvPr/>
          </p:nvSpPr>
          <p:spPr bwMode="auto">
            <a:xfrm>
              <a:off x="4769" y="112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234" name="Rectangle 90">
              <a:extLst>
                <a:ext uri="{FF2B5EF4-FFF2-40B4-BE49-F238E27FC236}">
                  <a16:creationId xmlns:a16="http://schemas.microsoft.com/office/drawing/2014/main" id="{9080F640-2772-491A-80CB-FC71ABA5487C}"/>
                </a:ext>
              </a:extLst>
            </p:cNvPr>
            <p:cNvSpPr>
              <a:spLocks noChangeArrowheads="1"/>
            </p:cNvSpPr>
            <p:nvPr/>
          </p:nvSpPr>
          <p:spPr bwMode="auto">
            <a:xfrm>
              <a:off x="4769" y="96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35" name="Rectangle 91">
              <a:extLst>
                <a:ext uri="{FF2B5EF4-FFF2-40B4-BE49-F238E27FC236}">
                  <a16:creationId xmlns:a16="http://schemas.microsoft.com/office/drawing/2014/main" id="{9C99477E-D42D-4034-A44E-07A5AD1827BD}"/>
                </a:ext>
              </a:extLst>
            </p:cNvPr>
            <p:cNvSpPr>
              <a:spLocks noChangeArrowheads="1"/>
            </p:cNvSpPr>
            <p:nvPr/>
          </p:nvSpPr>
          <p:spPr bwMode="auto">
            <a:xfrm>
              <a:off x="4904" y="104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236" name="Rectangle 92">
              <a:extLst>
                <a:ext uri="{FF2B5EF4-FFF2-40B4-BE49-F238E27FC236}">
                  <a16:creationId xmlns:a16="http://schemas.microsoft.com/office/drawing/2014/main" id="{B278E311-BA47-4906-98CE-839E359818E3}"/>
                </a:ext>
              </a:extLst>
            </p:cNvPr>
            <p:cNvSpPr>
              <a:spLocks noChangeArrowheads="1"/>
            </p:cNvSpPr>
            <p:nvPr/>
          </p:nvSpPr>
          <p:spPr bwMode="auto">
            <a:xfrm>
              <a:off x="4994" y="110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237" name="Rectangle 93">
              <a:extLst>
                <a:ext uri="{FF2B5EF4-FFF2-40B4-BE49-F238E27FC236}">
                  <a16:creationId xmlns:a16="http://schemas.microsoft.com/office/drawing/2014/main" id="{DE89FDF2-6F35-4550-969E-75F92F9367CA}"/>
                </a:ext>
              </a:extLst>
            </p:cNvPr>
            <p:cNvSpPr>
              <a:spLocks noChangeArrowheads="1"/>
            </p:cNvSpPr>
            <p:nvPr/>
          </p:nvSpPr>
          <p:spPr bwMode="auto">
            <a:xfrm>
              <a:off x="5048" y="104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38" name="Rectangle 94">
              <a:extLst>
                <a:ext uri="{FF2B5EF4-FFF2-40B4-BE49-F238E27FC236}">
                  <a16:creationId xmlns:a16="http://schemas.microsoft.com/office/drawing/2014/main" id="{7D26CFE7-2BC1-4178-ABB7-ED94BA6C4E7F}"/>
                </a:ext>
              </a:extLst>
            </p:cNvPr>
            <p:cNvSpPr>
              <a:spLocks noChangeArrowheads="1"/>
            </p:cNvSpPr>
            <p:nvPr/>
          </p:nvSpPr>
          <p:spPr bwMode="auto">
            <a:xfrm>
              <a:off x="5132" y="110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5</a:t>
              </a:r>
              <a:endParaRPr lang="en-GB" altLang="cs-CZ">
                <a:solidFill>
                  <a:srgbClr val="FF3300"/>
                </a:solidFill>
                <a:latin typeface="Arial Black" panose="020B0A04020102020204" pitchFamily="34" charset="0"/>
              </a:endParaRPr>
            </a:p>
          </p:txBody>
        </p:sp>
        <p:sp>
          <p:nvSpPr>
            <p:cNvPr id="6239" name="Rectangle 95">
              <a:extLst>
                <a:ext uri="{FF2B5EF4-FFF2-40B4-BE49-F238E27FC236}">
                  <a16:creationId xmlns:a16="http://schemas.microsoft.com/office/drawing/2014/main" id="{FC7E3190-65A4-421A-B810-5ED51AE10E66}"/>
                </a:ext>
              </a:extLst>
            </p:cNvPr>
            <p:cNvSpPr>
              <a:spLocks noChangeArrowheads="1"/>
            </p:cNvSpPr>
            <p:nvPr/>
          </p:nvSpPr>
          <p:spPr bwMode="auto">
            <a:xfrm>
              <a:off x="4904" y="120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240" name="Rectangle 96">
              <a:extLst>
                <a:ext uri="{FF2B5EF4-FFF2-40B4-BE49-F238E27FC236}">
                  <a16:creationId xmlns:a16="http://schemas.microsoft.com/office/drawing/2014/main" id="{5CAA5065-5124-4759-86D3-EE975B158463}"/>
                </a:ext>
              </a:extLst>
            </p:cNvPr>
            <p:cNvSpPr>
              <a:spLocks noChangeArrowheads="1"/>
            </p:cNvSpPr>
            <p:nvPr/>
          </p:nvSpPr>
          <p:spPr bwMode="auto">
            <a:xfrm>
              <a:off x="4994" y="1261"/>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241" name="Rectangle 97">
              <a:extLst>
                <a:ext uri="{FF2B5EF4-FFF2-40B4-BE49-F238E27FC236}">
                  <a16:creationId xmlns:a16="http://schemas.microsoft.com/office/drawing/2014/main" id="{E14AFFC6-FEAA-457D-95B8-D5E727DB63EC}"/>
                </a:ext>
              </a:extLst>
            </p:cNvPr>
            <p:cNvSpPr>
              <a:spLocks noChangeArrowheads="1"/>
            </p:cNvSpPr>
            <p:nvPr/>
          </p:nvSpPr>
          <p:spPr bwMode="auto">
            <a:xfrm>
              <a:off x="5048" y="120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42" name="Rectangle 98">
              <a:extLst>
                <a:ext uri="{FF2B5EF4-FFF2-40B4-BE49-F238E27FC236}">
                  <a16:creationId xmlns:a16="http://schemas.microsoft.com/office/drawing/2014/main" id="{513AE46D-8CA5-41FB-9D06-77656F31EF5A}"/>
                </a:ext>
              </a:extLst>
            </p:cNvPr>
            <p:cNvSpPr>
              <a:spLocks noChangeArrowheads="1"/>
            </p:cNvSpPr>
            <p:nvPr/>
          </p:nvSpPr>
          <p:spPr bwMode="auto">
            <a:xfrm>
              <a:off x="5132" y="1261"/>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5</a:t>
              </a:r>
              <a:endParaRPr lang="en-GB" altLang="cs-CZ">
                <a:solidFill>
                  <a:srgbClr val="FF3300"/>
                </a:solidFill>
                <a:latin typeface="Arial Black" panose="020B0A04020102020204" pitchFamily="34" charset="0"/>
              </a:endParaRPr>
            </a:p>
          </p:txBody>
        </p:sp>
        <p:sp>
          <p:nvSpPr>
            <p:cNvPr id="6243" name="Line 99">
              <a:extLst>
                <a:ext uri="{FF2B5EF4-FFF2-40B4-BE49-F238E27FC236}">
                  <a16:creationId xmlns:a16="http://schemas.microsoft.com/office/drawing/2014/main" id="{AA976262-AED8-427E-B74B-CB07D8B4E62E}"/>
                </a:ext>
              </a:extLst>
            </p:cNvPr>
            <p:cNvSpPr>
              <a:spLocks noChangeShapeType="1"/>
            </p:cNvSpPr>
            <p:nvPr/>
          </p:nvSpPr>
          <p:spPr bwMode="auto">
            <a:xfrm flipH="1">
              <a:off x="3700" y="1435"/>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44" name="Line 100">
              <a:extLst>
                <a:ext uri="{FF2B5EF4-FFF2-40B4-BE49-F238E27FC236}">
                  <a16:creationId xmlns:a16="http://schemas.microsoft.com/office/drawing/2014/main" id="{3AE2DDD8-D404-4B37-9B9A-3D048B302372}"/>
                </a:ext>
              </a:extLst>
            </p:cNvPr>
            <p:cNvSpPr>
              <a:spLocks noChangeShapeType="1"/>
            </p:cNvSpPr>
            <p:nvPr/>
          </p:nvSpPr>
          <p:spPr bwMode="auto">
            <a:xfrm flipH="1">
              <a:off x="3727" y="1462"/>
              <a:ext cx="105" cy="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45" name="Line 101">
              <a:extLst>
                <a:ext uri="{FF2B5EF4-FFF2-40B4-BE49-F238E27FC236}">
                  <a16:creationId xmlns:a16="http://schemas.microsoft.com/office/drawing/2014/main" id="{0BECF0E4-0DA5-4D94-9E71-8BB618370D2C}"/>
                </a:ext>
              </a:extLst>
            </p:cNvPr>
            <p:cNvSpPr>
              <a:spLocks noChangeShapeType="1"/>
            </p:cNvSpPr>
            <p:nvPr/>
          </p:nvSpPr>
          <p:spPr bwMode="auto">
            <a:xfrm flipH="1" flipV="1">
              <a:off x="3839" y="1435"/>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46" name="Line 102">
              <a:extLst>
                <a:ext uri="{FF2B5EF4-FFF2-40B4-BE49-F238E27FC236}">
                  <a16:creationId xmlns:a16="http://schemas.microsoft.com/office/drawing/2014/main" id="{F509C42E-AA16-4B43-AFC8-65AC2CB4BFE2}"/>
                </a:ext>
              </a:extLst>
            </p:cNvPr>
            <p:cNvSpPr>
              <a:spLocks noChangeShapeType="1"/>
            </p:cNvSpPr>
            <p:nvPr/>
          </p:nvSpPr>
          <p:spPr bwMode="auto">
            <a:xfrm flipV="1">
              <a:off x="3978" y="1515"/>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47" name="Line 103">
              <a:extLst>
                <a:ext uri="{FF2B5EF4-FFF2-40B4-BE49-F238E27FC236}">
                  <a16:creationId xmlns:a16="http://schemas.microsoft.com/office/drawing/2014/main" id="{195719FB-8851-4B24-A25D-92F23A899C3D}"/>
                </a:ext>
              </a:extLst>
            </p:cNvPr>
            <p:cNvSpPr>
              <a:spLocks noChangeShapeType="1"/>
            </p:cNvSpPr>
            <p:nvPr/>
          </p:nvSpPr>
          <p:spPr bwMode="auto">
            <a:xfrm flipV="1">
              <a:off x="3959" y="1534"/>
              <a:ext cx="1" cy="12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48" name="Line 104">
              <a:extLst>
                <a:ext uri="{FF2B5EF4-FFF2-40B4-BE49-F238E27FC236}">
                  <a16:creationId xmlns:a16="http://schemas.microsoft.com/office/drawing/2014/main" id="{B49E225D-30FF-434C-B983-1080BD7ACCCC}"/>
                </a:ext>
              </a:extLst>
            </p:cNvPr>
            <p:cNvSpPr>
              <a:spLocks noChangeShapeType="1"/>
            </p:cNvSpPr>
            <p:nvPr/>
          </p:nvSpPr>
          <p:spPr bwMode="auto">
            <a:xfrm flipV="1">
              <a:off x="3839" y="1676"/>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49" name="Line 105">
              <a:extLst>
                <a:ext uri="{FF2B5EF4-FFF2-40B4-BE49-F238E27FC236}">
                  <a16:creationId xmlns:a16="http://schemas.microsoft.com/office/drawing/2014/main" id="{E5E39D0E-24F3-4C73-8BFA-525865BECF32}"/>
                </a:ext>
              </a:extLst>
            </p:cNvPr>
            <p:cNvSpPr>
              <a:spLocks noChangeShapeType="1"/>
            </p:cNvSpPr>
            <p:nvPr/>
          </p:nvSpPr>
          <p:spPr bwMode="auto">
            <a:xfrm>
              <a:off x="3700" y="1676"/>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0" name="Line 106">
              <a:extLst>
                <a:ext uri="{FF2B5EF4-FFF2-40B4-BE49-F238E27FC236}">
                  <a16:creationId xmlns:a16="http://schemas.microsoft.com/office/drawing/2014/main" id="{CCF89C84-6D87-42BF-B60D-49C76B78E98B}"/>
                </a:ext>
              </a:extLst>
            </p:cNvPr>
            <p:cNvSpPr>
              <a:spLocks noChangeShapeType="1"/>
            </p:cNvSpPr>
            <p:nvPr/>
          </p:nvSpPr>
          <p:spPr bwMode="auto">
            <a:xfrm>
              <a:off x="3727" y="1669"/>
              <a:ext cx="105" cy="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1" name="Line 107">
              <a:extLst>
                <a:ext uri="{FF2B5EF4-FFF2-40B4-BE49-F238E27FC236}">
                  <a16:creationId xmlns:a16="http://schemas.microsoft.com/office/drawing/2014/main" id="{C4F5E4C7-32F1-42AD-ADC6-D7324A6D8315}"/>
                </a:ext>
              </a:extLst>
            </p:cNvPr>
            <p:cNvSpPr>
              <a:spLocks noChangeShapeType="1"/>
            </p:cNvSpPr>
            <p:nvPr/>
          </p:nvSpPr>
          <p:spPr bwMode="auto">
            <a:xfrm>
              <a:off x="3700" y="1515"/>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2" name="Line 108">
              <a:extLst>
                <a:ext uri="{FF2B5EF4-FFF2-40B4-BE49-F238E27FC236}">
                  <a16:creationId xmlns:a16="http://schemas.microsoft.com/office/drawing/2014/main" id="{8F72D279-FA7E-4AFA-9C0A-3EB581E65B0C}"/>
                </a:ext>
              </a:extLst>
            </p:cNvPr>
            <p:cNvSpPr>
              <a:spLocks noChangeShapeType="1"/>
            </p:cNvSpPr>
            <p:nvPr/>
          </p:nvSpPr>
          <p:spPr bwMode="auto">
            <a:xfrm flipH="1">
              <a:off x="3978" y="1435"/>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3" name="Line 109">
              <a:extLst>
                <a:ext uri="{FF2B5EF4-FFF2-40B4-BE49-F238E27FC236}">
                  <a16:creationId xmlns:a16="http://schemas.microsoft.com/office/drawing/2014/main" id="{5D41B5B1-BB23-4084-8C07-FD5874AE00DC}"/>
                </a:ext>
              </a:extLst>
            </p:cNvPr>
            <p:cNvSpPr>
              <a:spLocks noChangeShapeType="1"/>
            </p:cNvSpPr>
            <p:nvPr/>
          </p:nvSpPr>
          <p:spPr bwMode="auto">
            <a:xfrm flipH="1" flipV="1">
              <a:off x="4117" y="1435"/>
              <a:ext cx="138"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4" name="Line 110">
              <a:extLst>
                <a:ext uri="{FF2B5EF4-FFF2-40B4-BE49-F238E27FC236}">
                  <a16:creationId xmlns:a16="http://schemas.microsoft.com/office/drawing/2014/main" id="{131FCD82-D2B8-4AF4-94D5-7D1F57597191}"/>
                </a:ext>
              </a:extLst>
            </p:cNvPr>
            <p:cNvSpPr>
              <a:spLocks noChangeShapeType="1"/>
            </p:cNvSpPr>
            <p:nvPr/>
          </p:nvSpPr>
          <p:spPr bwMode="auto">
            <a:xfrm flipH="1" flipV="1">
              <a:off x="4124" y="1462"/>
              <a:ext cx="105" cy="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5" name="Line 111">
              <a:extLst>
                <a:ext uri="{FF2B5EF4-FFF2-40B4-BE49-F238E27FC236}">
                  <a16:creationId xmlns:a16="http://schemas.microsoft.com/office/drawing/2014/main" id="{9909BDF9-C1E7-4859-BB0F-21DA700A7B63}"/>
                </a:ext>
              </a:extLst>
            </p:cNvPr>
            <p:cNvSpPr>
              <a:spLocks noChangeShapeType="1"/>
            </p:cNvSpPr>
            <p:nvPr/>
          </p:nvSpPr>
          <p:spPr bwMode="auto">
            <a:xfrm flipV="1">
              <a:off x="4255" y="1515"/>
              <a:ext cx="1" cy="1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6" name="Line 112">
              <a:extLst>
                <a:ext uri="{FF2B5EF4-FFF2-40B4-BE49-F238E27FC236}">
                  <a16:creationId xmlns:a16="http://schemas.microsoft.com/office/drawing/2014/main" id="{84B093E4-269C-4456-84B0-55033A339553}"/>
                </a:ext>
              </a:extLst>
            </p:cNvPr>
            <p:cNvSpPr>
              <a:spLocks noChangeShapeType="1"/>
            </p:cNvSpPr>
            <p:nvPr/>
          </p:nvSpPr>
          <p:spPr bwMode="auto">
            <a:xfrm flipV="1">
              <a:off x="4162" y="1676"/>
              <a:ext cx="93" cy="5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7" name="Line 113">
              <a:extLst>
                <a:ext uri="{FF2B5EF4-FFF2-40B4-BE49-F238E27FC236}">
                  <a16:creationId xmlns:a16="http://schemas.microsoft.com/office/drawing/2014/main" id="{7BD3C2D7-D9DC-4257-8C64-405FB4B0DF04}"/>
                </a:ext>
              </a:extLst>
            </p:cNvPr>
            <p:cNvSpPr>
              <a:spLocks noChangeShapeType="1"/>
            </p:cNvSpPr>
            <p:nvPr/>
          </p:nvSpPr>
          <p:spPr bwMode="auto">
            <a:xfrm flipV="1">
              <a:off x="4152" y="1669"/>
              <a:ext cx="76" cy="4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8" name="Line 114">
              <a:extLst>
                <a:ext uri="{FF2B5EF4-FFF2-40B4-BE49-F238E27FC236}">
                  <a16:creationId xmlns:a16="http://schemas.microsoft.com/office/drawing/2014/main" id="{39B82982-E14A-4B8E-A366-F6E0EA044992}"/>
                </a:ext>
              </a:extLst>
            </p:cNvPr>
            <p:cNvSpPr>
              <a:spLocks noChangeShapeType="1"/>
            </p:cNvSpPr>
            <p:nvPr/>
          </p:nvSpPr>
          <p:spPr bwMode="auto">
            <a:xfrm>
              <a:off x="3978" y="1676"/>
              <a:ext cx="88" cy="5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59" name="Line 115">
              <a:extLst>
                <a:ext uri="{FF2B5EF4-FFF2-40B4-BE49-F238E27FC236}">
                  <a16:creationId xmlns:a16="http://schemas.microsoft.com/office/drawing/2014/main" id="{68EB18D3-D289-46E9-9207-31BDC1444803}"/>
                </a:ext>
              </a:extLst>
            </p:cNvPr>
            <p:cNvSpPr>
              <a:spLocks noChangeShapeType="1"/>
            </p:cNvSpPr>
            <p:nvPr/>
          </p:nvSpPr>
          <p:spPr bwMode="auto">
            <a:xfrm flipH="1">
              <a:off x="3577" y="1676"/>
              <a:ext cx="123" cy="7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0" name="Line 116">
              <a:extLst>
                <a:ext uri="{FF2B5EF4-FFF2-40B4-BE49-F238E27FC236}">
                  <a16:creationId xmlns:a16="http://schemas.microsoft.com/office/drawing/2014/main" id="{9DF82536-A958-40A2-A862-E09347AAC63E}"/>
                </a:ext>
              </a:extLst>
            </p:cNvPr>
            <p:cNvSpPr>
              <a:spLocks noChangeShapeType="1"/>
            </p:cNvSpPr>
            <p:nvPr/>
          </p:nvSpPr>
          <p:spPr bwMode="auto">
            <a:xfrm flipV="1">
              <a:off x="4117" y="1329"/>
              <a:ext cx="1" cy="10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1" name="Line 117">
              <a:extLst>
                <a:ext uri="{FF2B5EF4-FFF2-40B4-BE49-F238E27FC236}">
                  <a16:creationId xmlns:a16="http://schemas.microsoft.com/office/drawing/2014/main" id="{84E8D8E1-B451-4C7E-867C-77283607379F}"/>
                </a:ext>
              </a:extLst>
            </p:cNvPr>
            <p:cNvSpPr>
              <a:spLocks noChangeShapeType="1"/>
            </p:cNvSpPr>
            <p:nvPr/>
          </p:nvSpPr>
          <p:spPr bwMode="auto">
            <a:xfrm flipH="1" flipV="1">
              <a:off x="4023" y="1220"/>
              <a:ext cx="43" cy="2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2" name="Line 118">
              <a:extLst>
                <a:ext uri="{FF2B5EF4-FFF2-40B4-BE49-F238E27FC236}">
                  <a16:creationId xmlns:a16="http://schemas.microsoft.com/office/drawing/2014/main" id="{1644DB28-27A6-4C55-8BA2-1A7F26E71DBC}"/>
                </a:ext>
              </a:extLst>
            </p:cNvPr>
            <p:cNvSpPr>
              <a:spLocks noChangeShapeType="1"/>
            </p:cNvSpPr>
            <p:nvPr/>
          </p:nvSpPr>
          <p:spPr bwMode="auto">
            <a:xfrm flipV="1">
              <a:off x="4162" y="1195"/>
              <a:ext cx="93" cy="5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3" name="Line 119">
              <a:extLst>
                <a:ext uri="{FF2B5EF4-FFF2-40B4-BE49-F238E27FC236}">
                  <a16:creationId xmlns:a16="http://schemas.microsoft.com/office/drawing/2014/main" id="{DB06DCD6-3A13-45B6-AECA-F598B46C13C0}"/>
                </a:ext>
              </a:extLst>
            </p:cNvPr>
            <p:cNvSpPr>
              <a:spLocks noChangeShapeType="1"/>
            </p:cNvSpPr>
            <p:nvPr/>
          </p:nvSpPr>
          <p:spPr bwMode="auto">
            <a:xfrm flipV="1">
              <a:off x="4255" y="1088"/>
              <a:ext cx="1" cy="10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4" name="Line 120">
              <a:extLst>
                <a:ext uri="{FF2B5EF4-FFF2-40B4-BE49-F238E27FC236}">
                  <a16:creationId xmlns:a16="http://schemas.microsoft.com/office/drawing/2014/main" id="{756945FB-58AE-47B1-96EF-667FB1F014F7}"/>
                </a:ext>
              </a:extLst>
            </p:cNvPr>
            <p:cNvSpPr>
              <a:spLocks noChangeShapeType="1"/>
            </p:cNvSpPr>
            <p:nvPr/>
          </p:nvSpPr>
          <p:spPr bwMode="auto">
            <a:xfrm>
              <a:off x="4255" y="1195"/>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5" name="Line 121">
              <a:extLst>
                <a:ext uri="{FF2B5EF4-FFF2-40B4-BE49-F238E27FC236}">
                  <a16:creationId xmlns:a16="http://schemas.microsoft.com/office/drawing/2014/main" id="{128546C5-360F-49FB-B304-18A4BD00C478}"/>
                </a:ext>
              </a:extLst>
            </p:cNvPr>
            <p:cNvSpPr>
              <a:spLocks noChangeShapeType="1"/>
            </p:cNvSpPr>
            <p:nvPr/>
          </p:nvSpPr>
          <p:spPr bwMode="auto">
            <a:xfrm flipV="1">
              <a:off x="4394" y="1195"/>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6" name="Line 122">
              <a:extLst>
                <a:ext uri="{FF2B5EF4-FFF2-40B4-BE49-F238E27FC236}">
                  <a16:creationId xmlns:a16="http://schemas.microsoft.com/office/drawing/2014/main" id="{1A280FA6-49EC-498D-ABA4-ABD87DA91F97}"/>
                </a:ext>
              </a:extLst>
            </p:cNvPr>
            <p:cNvSpPr>
              <a:spLocks noChangeShapeType="1"/>
            </p:cNvSpPr>
            <p:nvPr/>
          </p:nvSpPr>
          <p:spPr bwMode="auto">
            <a:xfrm>
              <a:off x="4533" y="1195"/>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7" name="Line 123">
              <a:extLst>
                <a:ext uri="{FF2B5EF4-FFF2-40B4-BE49-F238E27FC236}">
                  <a16:creationId xmlns:a16="http://schemas.microsoft.com/office/drawing/2014/main" id="{D720D354-2727-41D8-A7DA-0E1F4EF1AB33}"/>
                </a:ext>
              </a:extLst>
            </p:cNvPr>
            <p:cNvSpPr>
              <a:spLocks noChangeShapeType="1"/>
            </p:cNvSpPr>
            <p:nvPr/>
          </p:nvSpPr>
          <p:spPr bwMode="auto">
            <a:xfrm flipV="1">
              <a:off x="4672" y="1224"/>
              <a:ext cx="88" cy="5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8" name="Line 124">
              <a:extLst>
                <a:ext uri="{FF2B5EF4-FFF2-40B4-BE49-F238E27FC236}">
                  <a16:creationId xmlns:a16="http://schemas.microsoft.com/office/drawing/2014/main" id="{E50F4ECA-058E-4EFE-8743-230B1193C767}"/>
                </a:ext>
              </a:extLst>
            </p:cNvPr>
            <p:cNvSpPr>
              <a:spLocks noChangeShapeType="1"/>
            </p:cNvSpPr>
            <p:nvPr/>
          </p:nvSpPr>
          <p:spPr bwMode="auto">
            <a:xfrm flipV="1">
              <a:off x="4811" y="1088"/>
              <a:ext cx="1" cy="4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69" name="Line 125">
              <a:extLst>
                <a:ext uri="{FF2B5EF4-FFF2-40B4-BE49-F238E27FC236}">
                  <a16:creationId xmlns:a16="http://schemas.microsoft.com/office/drawing/2014/main" id="{91C928E2-1822-4601-A128-54FA0D8FAFBD}"/>
                </a:ext>
              </a:extLst>
            </p:cNvPr>
            <p:cNvSpPr>
              <a:spLocks noChangeShapeType="1"/>
            </p:cNvSpPr>
            <p:nvPr/>
          </p:nvSpPr>
          <p:spPr bwMode="auto">
            <a:xfrm flipV="1">
              <a:off x="4856" y="1145"/>
              <a:ext cx="39" cy="2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70" name="Line 126">
              <a:extLst>
                <a:ext uri="{FF2B5EF4-FFF2-40B4-BE49-F238E27FC236}">
                  <a16:creationId xmlns:a16="http://schemas.microsoft.com/office/drawing/2014/main" id="{05137A6D-8391-491A-A7EB-D48BAC778D0B}"/>
                </a:ext>
              </a:extLst>
            </p:cNvPr>
            <p:cNvSpPr>
              <a:spLocks noChangeShapeType="1"/>
            </p:cNvSpPr>
            <p:nvPr/>
          </p:nvSpPr>
          <p:spPr bwMode="auto">
            <a:xfrm>
              <a:off x="4856" y="1220"/>
              <a:ext cx="39" cy="2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6359" name="Group 215">
              <a:extLst>
                <a:ext uri="{FF2B5EF4-FFF2-40B4-BE49-F238E27FC236}">
                  <a16:creationId xmlns:a16="http://schemas.microsoft.com/office/drawing/2014/main" id="{330AB895-0021-4440-B68F-7EF0281E5A23}"/>
                </a:ext>
              </a:extLst>
            </p:cNvPr>
            <p:cNvGrpSpPr>
              <a:grpSpLocks/>
            </p:cNvGrpSpPr>
            <p:nvPr/>
          </p:nvGrpSpPr>
          <p:grpSpPr bwMode="auto">
            <a:xfrm>
              <a:off x="4668" y="1117"/>
              <a:ext cx="72" cy="63"/>
              <a:chOff x="1872" y="1396"/>
              <a:chExt cx="72" cy="54"/>
            </a:xfrm>
          </p:grpSpPr>
          <p:sp>
            <p:nvSpPr>
              <p:cNvPr id="6360" name="Line 216">
                <a:extLst>
                  <a:ext uri="{FF2B5EF4-FFF2-40B4-BE49-F238E27FC236}">
                    <a16:creationId xmlns:a16="http://schemas.microsoft.com/office/drawing/2014/main" id="{0C2C3C3B-8180-4F4D-BB8B-3CA9F3D40ABE}"/>
                  </a:ext>
                </a:extLst>
              </p:cNvPr>
              <p:cNvSpPr>
                <a:spLocks noChangeShapeType="1"/>
              </p:cNvSpPr>
              <p:nvPr/>
            </p:nvSpPr>
            <p:spPr bwMode="auto">
              <a:xfrm>
                <a:off x="1910" y="1396"/>
                <a:ext cx="2" cy="5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361" name="Line 217">
                <a:extLst>
                  <a:ext uri="{FF2B5EF4-FFF2-40B4-BE49-F238E27FC236}">
                    <a16:creationId xmlns:a16="http://schemas.microsoft.com/office/drawing/2014/main" id="{B1D7183F-0935-4BC9-B771-6536AB4C8044}"/>
                  </a:ext>
                </a:extLst>
              </p:cNvPr>
              <p:cNvSpPr>
                <a:spLocks noChangeShapeType="1"/>
              </p:cNvSpPr>
              <p:nvPr/>
            </p:nvSpPr>
            <p:spPr bwMode="auto">
              <a:xfrm>
                <a:off x="1872" y="1420"/>
                <a:ext cx="72"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6371" name="Group 227">
            <a:extLst>
              <a:ext uri="{FF2B5EF4-FFF2-40B4-BE49-F238E27FC236}">
                <a16:creationId xmlns:a16="http://schemas.microsoft.com/office/drawing/2014/main" id="{619E4B5E-AD6D-4AB4-8C06-8F962D595A95}"/>
              </a:ext>
            </a:extLst>
          </p:cNvPr>
          <p:cNvGrpSpPr>
            <a:grpSpLocks/>
          </p:cNvGrpSpPr>
          <p:nvPr/>
        </p:nvGrpSpPr>
        <p:grpSpPr bwMode="auto">
          <a:xfrm>
            <a:off x="6557963" y="4025900"/>
            <a:ext cx="1516062" cy="706438"/>
            <a:chOff x="1203" y="1884"/>
            <a:chExt cx="955" cy="445"/>
          </a:xfrm>
        </p:grpSpPr>
        <p:sp>
          <p:nvSpPr>
            <p:cNvPr id="6324" name="Rectangle 180">
              <a:extLst>
                <a:ext uri="{FF2B5EF4-FFF2-40B4-BE49-F238E27FC236}">
                  <a16:creationId xmlns:a16="http://schemas.microsoft.com/office/drawing/2014/main" id="{FA5CAC30-93CE-4447-9546-6B052E226437}"/>
                </a:ext>
              </a:extLst>
            </p:cNvPr>
            <p:cNvSpPr>
              <a:spLocks noChangeArrowheads="1"/>
            </p:cNvSpPr>
            <p:nvPr/>
          </p:nvSpPr>
          <p:spPr bwMode="auto">
            <a:xfrm>
              <a:off x="1203" y="212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325" name="Rectangle 181">
              <a:extLst>
                <a:ext uri="{FF2B5EF4-FFF2-40B4-BE49-F238E27FC236}">
                  <a16:creationId xmlns:a16="http://schemas.microsoft.com/office/drawing/2014/main" id="{3EF4ACA3-F9ED-4A8F-BB09-6ECFE0C6C060}"/>
                </a:ext>
              </a:extLst>
            </p:cNvPr>
            <p:cNvSpPr>
              <a:spLocks noChangeArrowheads="1"/>
            </p:cNvSpPr>
            <p:nvPr/>
          </p:nvSpPr>
          <p:spPr bwMode="auto">
            <a:xfrm>
              <a:off x="1293" y="212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326" name="Rectangle 182">
              <a:extLst>
                <a:ext uri="{FF2B5EF4-FFF2-40B4-BE49-F238E27FC236}">
                  <a16:creationId xmlns:a16="http://schemas.microsoft.com/office/drawing/2014/main" id="{76B47885-14C3-40CE-A2A7-B975262AEF86}"/>
                </a:ext>
              </a:extLst>
            </p:cNvPr>
            <p:cNvSpPr>
              <a:spLocks noChangeArrowheads="1"/>
            </p:cNvSpPr>
            <p:nvPr/>
          </p:nvSpPr>
          <p:spPr bwMode="auto">
            <a:xfrm>
              <a:off x="1377" y="218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327" name="Rectangle 183">
              <a:extLst>
                <a:ext uri="{FF2B5EF4-FFF2-40B4-BE49-F238E27FC236}">
                  <a16:creationId xmlns:a16="http://schemas.microsoft.com/office/drawing/2014/main" id="{0B2A79BE-6135-4C2F-A4A5-6FE540BE6E90}"/>
                </a:ext>
              </a:extLst>
            </p:cNvPr>
            <p:cNvSpPr>
              <a:spLocks noChangeArrowheads="1"/>
            </p:cNvSpPr>
            <p:nvPr/>
          </p:nvSpPr>
          <p:spPr bwMode="auto">
            <a:xfrm>
              <a:off x="1431" y="212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328" name="Rectangle 184">
              <a:extLst>
                <a:ext uri="{FF2B5EF4-FFF2-40B4-BE49-F238E27FC236}">
                  <a16:creationId xmlns:a16="http://schemas.microsoft.com/office/drawing/2014/main" id="{3482A513-6BD2-41EE-AF61-E72AE6571B97}"/>
                </a:ext>
              </a:extLst>
            </p:cNvPr>
            <p:cNvSpPr>
              <a:spLocks noChangeArrowheads="1"/>
            </p:cNvSpPr>
            <p:nvPr/>
          </p:nvSpPr>
          <p:spPr bwMode="auto">
            <a:xfrm>
              <a:off x="1521" y="212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329" name="Rectangle 185">
              <a:extLst>
                <a:ext uri="{FF2B5EF4-FFF2-40B4-BE49-F238E27FC236}">
                  <a16:creationId xmlns:a16="http://schemas.microsoft.com/office/drawing/2014/main" id="{F2893990-158D-46FE-ACCD-3F44F0515257}"/>
                </a:ext>
              </a:extLst>
            </p:cNvPr>
            <p:cNvSpPr>
              <a:spLocks noChangeArrowheads="1"/>
            </p:cNvSpPr>
            <p:nvPr/>
          </p:nvSpPr>
          <p:spPr bwMode="auto">
            <a:xfrm>
              <a:off x="1605" y="218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6330" name="Rectangle 186">
              <a:extLst>
                <a:ext uri="{FF2B5EF4-FFF2-40B4-BE49-F238E27FC236}">
                  <a16:creationId xmlns:a16="http://schemas.microsoft.com/office/drawing/2014/main" id="{97AB2E1C-53ED-4037-B31B-571EA4D5BE29}"/>
                </a:ext>
              </a:extLst>
            </p:cNvPr>
            <p:cNvSpPr>
              <a:spLocks noChangeArrowheads="1"/>
            </p:cNvSpPr>
            <p:nvPr/>
          </p:nvSpPr>
          <p:spPr bwMode="auto">
            <a:xfrm>
              <a:off x="1729" y="204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331" name="Rectangle 187">
              <a:extLst>
                <a:ext uri="{FF2B5EF4-FFF2-40B4-BE49-F238E27FC236}">
                  <a16:creationId xmlns:a16="http://schemas.microsoft.com/office/drawing/2014/main" id="{1A127111-F394-4573-9BF3-44BCA17B8666}"/>
                </a:ext>
              </a:extLst>
            </p:cNvPr>
            <p:cNvSpPr>
              <a:spLocks noChangeArrowheads="1"/>
            </p:cNvSpPr>
            <p:nvPr/>
          </p:nvSpPr>
          <p:spPr bwMode="auto">
            <a:xfrm>
              <a:off x="1726" y="188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332" name="Rectangle 188">
              <a:extLst>
                <a:ext uri="{FF2B5EF4-FFF2-40B4-BE49-F238E27FC236}">
                  <a16:creationId xmlns:a16="http://schemas.microsoft.com/office/drawing/2014/main" id="{6DD0F3E1-FD11-4A30-9506-AF045CFD59C3}"/>
                </a:ext>
              </a:extLst>
            </p:cNvPr>
            <p:cNvSpPr>
              <a:spLocks noChangeArrowheads="1"/>
            </p:cNvSpPr>
            <p:nvPr/>
          </p:nvSpPr>
          <p:spPr bwMode="auto">
            <a:xfrm>
              <a:off x="1816" y="188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333" name="Rectangle 189">
              <a:extLst>
                <a:ext uri="{FF2B5EF4-FFF2-40B4-BE49-F238E27FC236}">
                  <a16:creationId xmlns:a16="http://schemas.microsoft.com/office/drawing/2014/main" id="{DE78E8E6-EF04-477C-8217-23E3B14FFA3B}"/>
                </a:ext>
              </a:extLst>
            </p:cNvPr>
            <p:cNvSpPr>
              <a:spLocks noChangeArrowheads="1"/>
            </p:cNvSpPr>
            <p:nvPr/>
          </p:nvSpPr>
          <p:spPr bwMode="auto">
            <a:xfrm>
              <a:off x="1900" y="194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6334" name="Rectangle 190">
              <a:extLst>
                <a:ext uri="{FF2B5EF4-FFF2-40B4-BE49-F238E27FC236}">
                  <a16:creationId xmlns:a16="http://schemas.microsoft.com/office/drawing/2014/main" id="{C28FDCF6-E5C0-49C1-8F44-2A6D4C314569}"/>
                </a:ext>
              </a:extLst>
            </p:cNvPr>
            <p:cNvSpPr>
              <a:spLocks noChangeArrowheads="1"/>
            </p:cNvSpPr>
            <p:nvPr/>
          </p:nvSpPr>
          <p:spPr bwMode="auto">
            <a:xfrm>
              <a:off x="1871" y="199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335" name="Rectangle 191">
              <a:extLst>
                <a:ext uri="{FF2B5EF4-FFF2-40B4-BE49-F238E27FC236}">
                  <a16:creationId xmlns:a16="http://schemas.microsoft.com/office/drawing/2014/main" id="{08567E31-63E3-443B-9059-6F1402B60C76}"/>
                </a:ext>
              </a:extLst>
            </p:cNvPr>
            <p:cNvSpPr>
              <a:spLocks noChangeArrowheads="1"/>
            </p:cNvSpPr>
            <p:nvPr/>
          </p:nvSpPr>
          <p:spPr bwMode="auto">
            <a:xfrm>
              <a:off x="1955" y="206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336" name="Rectangle 192">
              <a:extLst>
                <a:ext uri="{FF2B5EF4-FFF2-40B4-BE49-F238E27FC236}">
                  <a16:creationId xmlns:a16="http://schemas.microsoft.com/office/drawing/2014/main" id="{8CACC529-7E15-4150-9172-63C72A83992A}"/>
                </a:ext>
              </a:extLst>
            </p:cNvPr>
            <p:cNvSpPr>
              <a:spLocks noChangeArrowheads="1"/>
            </p:cNvSpPr>
            <p:nvPr/>
          </p:nvSpPr>
          <p:spPr bwMode="auto">
            <a:xfrm>
              <a:off x="2015" y="199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337" name="Rectangle 193">
              <a:extLst>
                <a:ext uri="{FF2B5EF4-FFF2-40B4-BE49-F238E27FC236}">
                  <a16:creationId xmlns:a16="http://schemas.microsoft.com/office/drawing/2014/main" id="{527ABB3E-4344-492A-9726-D57642F38E1C}"/>
                </a:ext>
              </a:extLst>
            </p:cNvPr>
            <p:cNvSpPr>
              <a:spLocks noChangeArrowheads="1"/>
            </p:cNvSpPr>
            <p:nvPr/>
          </p:nvSpPr>
          <p:spPr bwMode="auto">
            <a:xfrm>
              <a:off x="2105" y="2062"/>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5</a:t>
              </a:r>
              <a:endParaRPr lang="en-GB" altLang="cs-CZ">
                <a:solidFill>
                  <a:srgbClr val="FF3300"/>
                </a:solidFill>
                <a:latin typeface="Arial Black" panose="020B0A04020102020204" pitchFamily="34" charset="0"/>
              </a:endParaRPr>
            </a:p>
          </p:txBody>
        </p:sp>
        <p:sp>
          <p:nvSpPr>
            <p:cNvPr id="6338" name="Rectangle 194">
              <a:extLst>
                <a:ext uri="{FF2B5EF4-FFF2-40B4-BE49-F238E27FC236}">
                  <a16:creationId xmlns:a16="http://schemas.microsoft.com/office/drawing/2014/main" id="{5C1B59B6-016E-47A3-AD18-CB055D457986}"/>
                </a:ext>
              </a:extLst>
            </p:cNvPr>
            <p:cNvSpPr>
              <a:spLocks noChangeArrowheads="1"/>
            </p:cNvSpPr>
            <p:nvPr/>
          </p:nvSpPr>
          <p:spPr bwMode="auto">
            <a:xfrm>
              <a:off x="1840" y="215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339" name="Rectangle 195">
              <a:extLst>
                <a:ext uri="{FF2B5EF4-FFF2-40B4-BE49-F238E27FC236}">
                  <a16:creationId xmlns:a16="http://schemas.microsoft.com/office/drawing/2014/main" id="{6847836C-FD6F-4B41-A05B-C48FA4F08676}"/>
                </a:ext>
              </a:extLst>
            </p:cNvPr>
            <p:cNvSpPr>
              <a:spLocks noChangeArrowheads="1"/>
            </p:cNvSpPr>
            <p:nvPr/>
          </p:nvSpPr>
          <p:spPr bwMode="auto">
            <a:xfrm>
              <a:off x="1930" y="221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340" name="Rectangle 196">
              <a:extLst>
                <a:ext uri="{FF2B5EF4-FFF2-40B4-BE49-F238E27FC236}">
                  <a16:creationId xmlns:a16="http://schemas.microsoft.com/office/drawing/2014/main" id="{5FED738E-16A9-4285-A5BF-99B754F4235A}"/>
                </a:ext>
              </a:extLst>
            </p:cNvPr>
            <p:cNvSpPr>
              <a:spLocks noChangeArrowheads="1"/>
            </p:cNvSpPr>
            <p:nvPr/>
          </p:nvSpPr>
          <p:spPr bwMode="auto">
            <a:xfrm>
              <a:off x="1984" y="215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341" name="Rectangle 197">
              <a:extLst>
                <a:ext uri="{FF2B5EF4-FFF2-40B4-BE49-F238E27FC236}">
                  <a16:creationId xmlns:a16="http://schemas.microsoft.com/office/drawing/2014/main" id="{3E92D7A6-3053-4D9B-A947-BE5E8ACC6B1A}"/>
                </a:ext>
              </a:extLst>
            </p:cNvPr>
            <p:cNvSpPr>
              <a:spLocks noChangeArrowheads="1"/>
            </p:cNvSpPr>
            <p:nvPr/>
          </p:nvSpPr>
          <p:spPr bwMode="auto">
            <a:xfrm>
              <a:off x="2068" y="221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5</a:t>
              </a:r>
              <a:endParaRPr lang="en-GB" altLang="cs-CZ">
                <a:solidFill>
                  <a:srgbClr val="FF3300"/>
                </a:solidFill>
                <a:latin typeface="Arial Black" panose="020B0A04020102020204" pitchFamily="34" charset="0"/>
              </a:endParaRPr>
            </a:p>
          </p:txBody>
        </p:sp>
        <p:sp>
          <p:nvSpPr>
            <p:cNvPr id="6342" name="Line 198">
              <a:extLst>
                <a:ext uri="{FF2B5EF4-FFF2-40B4-BE49-F238E27FC236}">
                  <a16:creationId xmlns:a16="http://schemas.microsoft.com/office/drawing/2014/main" id="{5434ABDA-5896-4310-B27D-BEA00B1E3DBA}"/>
                </a:ext>
              </a:extLst>
            </p:cNvPr>
            <p:cNvSpPr>
              <a:spLocks noChangeShapeType="1"/>
            </p:cNvSpPr>
            <p:nvPr/>
          </p:nvSpPr>
          <p:spPr bwMode="auto">
            <a:xfrm flipV="1">
              <a:off x="1653" y="2144"/>
              <a:ext cx="67" cy="3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43" name="Line 199">
              <a:extLst>
                <a:ext uri="{FF2B5EF4-FFF2-40B4-BE49-F238E27FC236}">
                  <a16:creationId xmlns:a16="http://schemas.microsoft.com/office/drawing/2014/main" id="{72168CB4-B814-4BD1-855A-F28DF4D888FB}"/>
                </a:ext>
              </a:extLst>
            </p:cNvPr>
            <p:cNvSpPr>
              <a:spLocks noChangeShapeType="1"/>
            </p:cNvSpPr>
            <p:nvPr/>
          </p:nvSpPr>
          <p:spPr bwMode="auto">
            <a:xfrm flipV="1">
              <a:off x="1771" y="2008"/>
              <a:ext cx="1" cy="4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44" name="Line 200">
              <a:extLst>
                <a:ext uri="{FF2B5EF4-FFF2-40B4-BE49-F238E27FC236}">
                  <a16:creationId xmlns:a16="http://schemas.microsoft.com/office/drawing/2014/main" id="{91B35C72-CDBF-4284-B142-2D57173DB7F4}"/>
                </a:ext>
              </a:extLst>
            </p:cNvPr>
            <p:cNvSpPr>
              <a:spLocks noChangeShapeType="1"/>
            </p:cNvSpPr>
            <p:nvPr/>
          </p:nvSpPr>
          <p:spPr bwMode="auto">
            <a:xfrm flipV="1">
              <a:off x="1816" y="2065"/>
              <a:ext cx="40" cy="2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45" name="Line 201">
              <a:extLst>
                <a:ext uri="{FF2B5EF4-FFF2-40B4-BE49-F238E27FC236}">
                  <a16:creationId xmlns:a16="http://schemas.microsoft.com/office/drawing/2014/main" id="{C3FD7CBC-9568-4C58-AAB4-50796EB74DD4}"/>
                </a:ext>
              </a:extLst>
            </p:cNvPr>
            <p:cNvSpPr>
              <a:spLocks noChangeShapeType="1"/>
            </p:cNvSpPr>
            <p:nvPr/>
          </p:nvSpPr>
          <p:spPr bwMode="auto">
            <a:xfrm>
              <a:off x="1816" y="2159"/>
              <a:ext cx="21" cy="2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0" name="Line 206">
              <a:extLst>
                <a:ext uri="{FF2B5EF4-FFF2-40B4-BE49-F238E27FC236}">
                  <a16:creationId xmlns:a16="http://schemas.microsoft.com/office/drawing/2014/main" id="{4F3950FB-F42D-4E15-85FB-96474910F059}"/>
                </a:ext>
              </a:extLst>
            </p:cNvPr>
            <p:cNvSpPr>
              <a:spLocks noChangeShapeType="1"/>
            </p:cNvSpPr>
            <p:nvPr/>
          </p:nvSpPr>
          <p:spPr bwMode="auto">
            <a:xfrm>
              <a:off x="1326" y="2047"/>
              <a:ext cx="1" cy="4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 name="Line 207">
              <a:extLst>
                <a:ext uri="{FF2B5EF4-FFF2-40B4-BE49-F238E27FC236}">
                  <a16:creationId xmlns:a16="http://schemas.microsoft.com/office/drawing/2014/main" id="{CD55977F-A791-4680-A945-4E5878D42229}"/>
                </a:ext>
              </a:extLst>
            </p:cNvPr>
            <p:cNvSpPr>
              <a:spLocks noChangeShapeType="1"/>
            </p:cNvSpPr>
            <p:nvPr/>
          </p:nvSpPr>
          <p:spPr bwMode="auto">
            <a:xfrm>
              <a:off x="1305" y="2068"/>
              <a:ext cx="42"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2" name="Oval 208">
              <a:extLst>
                <a:ext uri="{FF2B5EF4-FFF2-40B4-BE49-F238E27FC236}">
                  <a16:creationId xmlns:a16="http://schemas.microsoft.com/office/drawing/2014/main" id="{BD829F18-19CC-4147-846A-3AD7DB1211EF}"/>
                </a:ext>
              </a:extLst>
            </p:cNvPr>
            <p:cNvSpPr>
              <a:spLocks noChangeArrowheads="1"/>
            </p:cNvSpPr>
            <p:nvPr/>
          </p:nvSpPr>
          <p:spPr bwMode="auto">
            <a:xfrm>
              <a:off x="1290" y="2032"/>
              <a:ext cx="66" cy="66"/>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6362" name="Group 218">
              <a:extLst>
                <a:ext uri="{FF2B5EF4-FFF2-40B4-BE49-F238E27FC236}">
                  <a16:creationId xmlns:a16="http://schemas.microsoft.com/office/drawing/2014/main" id="{0D0D1A43-CD9F-4B70-B2D6-C35BBF6F6D90}"/>
                </a:ext>
              </a:extLst>
            </p:cNvPr>
            <p:cNvGrpSpPr>
              <a:grpSpLocks/>
            </p:cNvGrpSpPr>
            <p:nvPr/>
          </p:nvGrpSpPr>
          <p:grpSpPr bwMode="auto">
            <a:xfrm>
              <a:off x="1638" y="2035"/>
              <a:ext cx="72" cy="63"/>
              <a:chOff x="1872" y="1396"/>
              <a:chExt cx="72" cy="54"/>
            </a:xfrm>
          </p:grpSpPr>
          <p:sp>
            <p:nvSpPr>
              <p:cNvPr id="6363" name="Line 219">
                <a:extLst>
                  <a:ext uri="{FF2B5EF4-FFF2-40B4-BE49-F238E27FC236}">
                    <a16:creationId xmlns:a16="http://schemas.microsoft.com/office/drawing/2014/main" id="{DA34DE61-C51D-4595-A1F0-C89E7C55E4C1}"/>
                  </a:ext>
                </a:extLst>
              </p:cNvPr>
              <p:cNvSpPr>
                <a:spLocks noChangeShapeType="1"/>
              </p:cNvSpPr>
              <p:nvPr/>
            </p:nvSpPr>
            <p:spPr bwMode="auto">
              <a:xfrm>
                <a:off x="1910" y="1396"/>
                <a:ext cx="2" cy="5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364" name="Line 220">
                <a:extLst>
                  <a:ext uri="{FF2B5EF4-FFF2-40B4-BE49-F238E27FC236}">
                    <a16:creationId xmlns:a16="http://schemas.microsoft.com/office/drawing/2014/main" id="{875AA46E-B254-4F60-8668-FF2F3C2BE0D0}"/>
                  </a:ext>
                </a:extLst>
              </p:cNvPr>
              <p:cNvSpPr>
                <a:spLocks noChangeShapeType="1"/>
              </p:cNvSpPr>
              <p:nvPr/>
            </p:nvSpPr>
            <p:spPr bwMode="auto">
              <a:xfrm>
                <a:off x="1872" y="1420"/>
                <a:ext cx="72"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6372" name="Group 228">
            <a:extLst>
              <a:ext uri="{FF2B5EF4-FFF2-40B4-BE49-F238E27FC236}">
                <a16:creationId xmlns:a16="http://schemas.microsoft.com/office/drawing/2014/main" id="{400B6E5F-B4E5-4FC0-94A3-06FD622872ED}"/>
              </a:ext>
            </a:extLst>
          </p:cNvPr>
          <p:cNvGrpSpPr>
            <a:grpSpLocks/>
          </p:cNvGrpSpPr>
          <p:nvPr/>
        </p:nvGrpSpPr>
        <p:grpSpPr bwMode="auto">
          <a:xfrm>
            <a:off x="2090738" y="3341688"/>
            <a:ext cx="2355850" cy="1325562"/>
            <a:chOff x="1048" y="2809"/>
            <a:chExt cx="1484" cy="835"/>
          </a:xfrm>
        </p:grpSpPr>
        <p:sp>
          <p:nvSpPr>
            <p:cNvPr id="6271" name="Rectangle 127">
              <a:extLst>
                <a:ext uri="{FF2B5EF4-FFF2-40B4-BE49-F238E27FC236}">
                  <a16:creationId xmlns:a16="http://schemas.microsoft.com/office/drawing/2014/main" id="{A8344A9E-30ED-4E5E-A247-D4C713CEED55}"/>
                </a:ext>
              </a:extLst>
            </p:cNvPr>
            <p:cNvSpPr>
              <a:spLocks noChangeArrowheads="1"/>
            </p:cNvSpPr>
            <p:nvPr/>
          </p:nvSpPr>
          <p:spPr bwMode="auto">
            <a:xfrm>
              <a:off x="1830" y="3157"/>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272" name="Rectangle 128">
              <a:extLst>
                <a:ext uri="{FF2B5EF4-FFF2-40B4-BE49-F238E27FC236}">
                  <a16:creationId xmlns:a16="http://schemas.microsoft.com/office/drawing/2014/main" id="{5245C0AA-E95B-4695-A8E3-395C1F5324F6}"/>
                </a:ext>
              </a:extLst>
            </p:cNvPr>
            <p:cNvSpPr>
              <a:spLocks noChangeArrowheads="1"/>
            </p:cNvSpPr>
            <p:nvPr/>
          </p:nvSpPr>
          <p:spPr bwMode="auto">
            <a:xfrm>
              <a:off x="1048" y="287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73" name="Rectangle 129">
              <a:extLst>
                <a:ext uri="{FF2B5EF4-FFF2-40B4-BE49-F238E27FC236}">
                  <a16:creationId xmlns:a16="http://schemas.microsoft.com/office/drawing/2014/main" id="{EBD4619A-A647-44D6-9E30-35D06C6B0B0A}"/>
                </a:ext>
              </a:extLst>
            </p:cNvPr>
            <p:cNvSpPr>
              <a:spLocks noChangeArrowheads="1"/>
            </p:cNvSpPr>
            <p:nvPr/>
          </p:nvSpPr>
          <p:spPr bwMode="auto">
            <a:xfrm>
              <a:off x="1132" y="2935"/>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274" name="Rectangle 130">
              <a:extLst>
                <a:ext uri="{FF2B5EF4-FFF2-40B4-BE49-F238E27FC236}">
                  <a16:creationId xmlns:a16="http://schemas.microsoft.com/office/drawing/2014/main" id="{3CB1D6E9-6A53-4A42-9429-A07FB346716D}"/>
                </a:ext>
              </a:extLst>
            </p:cNvPr>
            <p:cNvSpPr>
              <a:spLocks noChangeArrowheads="1"/>
            </p:cNvSpPr>
            <p:nvPr/>
          </p:nvSpPr>
          <p:spPr bwMode="auto">
            <a:xfrm>
              <a:off x="1186" y="287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275" name="Rectangle 131">
              <a:extLst>
                <a:ext uri="{FF2B5EF4-FFF2-40B4-BE49-F238E27FC236}">
                  <a16:creationId xmlns:a16="http://schemas.microsoft.com/office/drawing/2014/main" id="{9AAEE984-D305-4F9C-8998-CBDC8D8219EB}"/>
                </a:ext>
              </a:extLst>
            </p:cNvPr>
            <p:cNvSpPr>
              <a:spLocks noChangeArrowheads="1"/>
            </p:cNvSpPr>
            <p:nvPr/>
          </p:nvSpPr>
          <p:spPr bwMode="auto">
            <a:xfrm>
              <a:off x="2311" y="287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276" name="Rectangle 132">
              <a:extLst>
                <a:ext uri="{FF2B5EF4-FFF2-40B4-BE49-F238E27FC236}">
                  <a16:creationId xmlns:a16="http://schemas.microsoft.com/office/drawing/2014/main" id="{3D231162-F363-4DB4-B6F7-51B023C9D6FA}"/>
                </a:ext>
              </a:extLst>
            </p:cNvPr>
            <p:cNvSpPr>
              <a:spLocks noChangeArrowheads="1"/>
            </p:cNvSpPr>
            <p:nvPr/>
          </p:nvSpPr>
          <p:spPr bwMode="auto">
            <a:xfrm>
              <a:off x="2395" y="287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277" name="Rectangle 133">
              <a:extLst>
                <a:ext uri="{FF2B5EF4-FFF2-40B4-BE49-F238E27FC236}">
                  <a16:creationId xmlns:a16="http://schemas.microsoft.com/office/drawing/2014/main" id="{3700CDA8-E81A-428B-A368-A1C07A7F4A34}"/>
                </a:ext>
              </a:extLst>
            </p:cNvPr>
            <p:cNvSpPr>
              <a:spLocks noChangeArrowheads="1"/>
            </p:cNvSpPr>
            <p:nvPr/>
          </p:nvSpPr>
          <p:spPr bwMode="auto">
            <a:xfrm>
              <a:off x="2479" y="2935"/>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278" name="Rectangle 134">
              <a:extLst>
                <a:ext uri="{FF2B5EF4-FFF2-40B4-BE49-F238E27FC236}">
                  <a16:creationId xmlns:a16="http://schemas.microsoft.com/office/drawing/2014/main" id="{6A2FE277-9C9B-4CED-8479-04E48C731494}"/>
                </a:ext>
              </a:extLst>
            </p:cNvPr>
            <p:cNvSpPr>
              <a:spLocks noChangeArrowheads="1"/>
            </p:cNvSpPr>
            <p:nvPr/>
          </p:nvSpPr>
          <p:spPr bwMode="auto">
            <a:xfrm>
              <a:off x="1904" y="329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R</a:t>
              </a:r>
              <a:endParaRPr lang="en-GB" altLang="cs-CZ">
                <a:solidFill>
                  <a:srgbClr val="FF3300"/>
                </a:solidFill>
                <a:latin typeface="Arial Black" panose="020B0A04020102020204" pitchFamily="34" charset="0"/>
              </a:endParaRPr>
            </a:p>
          </p:txBody>
        </p:sp>
        <p:sp>
          <p:nvSpPr>
            <p:cNvPr id="6279" name="Line 135">
              <a:extLst>
                <a:ext uri="{FF2B5EF4-FFF2-40B4-BE49-F238E27FC236}">
                  <a16:creationId xmlns:a16="http://schemas.microsoft.com/office/drawing/2014/main" id="{EF1B6190-3F4F-4464-B20B-8F46318110C3}"/>
                </a:ext>
              </a:extLst>
            </p:cNvPr>
            <p:cNvSpPr>
              <a:spLocks noChangeShapeType="1"/>
            </p:cNvSpPr>
            <p:nvPr/>
          </p:nvSpPr>
          <p:spPr bwMode="auto">
            <a:xfrm>
              <a:off x="1632" y="2809"/>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0" name="Line 136">
              <a:extLst>
                <a:ext uri="{FF2B5EF4-FFF2-40B4-BE49-F238E27FC236}">
                  <a16:creationId xmlns:a16="http://schemas.microsoft.com/office/drawing/2014/main" id="{BB664FAE-BAFC-41F9-866A-D0A8A3E86A7C}"/>
                </a:ext>
              </a:extLst>
            </p:cNvPr>
            <p:cNvSpPr>
              <a:spLocks noChangeShapeType="1"/>
            </p:cNvSpPr>
            <p:nvPr/>
          </p:nvSpPr>
          <p:spPr bwMode="auto">
            <a:xfrm>
              <a:off x="1624" y="2836"/>
              <a:ext cx="61" cy="10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1" name="Line 137">
              <a:extLst>
                <a:ext uri="{FF2B5EF4-FFF2-40B4-BE49-F238E27FC236}">
                  <a16:creationId xmlns:a16="http://schemas.microsoft.com/office/drawing/2014/main" id="{181AF4FA-3134-4E2D-BFE2-3A35FF4EBEBF}"/>
                </a:ext>
              </a:extLst>
            </p:cNvPr>
            <p:cNvSpPr>
              <a:spLocks noChangeShapeType="1"/>
            </p:cNvSpPr>
            <p:nvPr/>
          </p:nvSpPr>
          <p:spPr bwMode="auto">
            <a:xfrm>
              <a:off x="1471" y="2809"/>
              <a:ext cx="161"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2" name="Line 138">
              <a:extLst>
                <a:ext uri="{FF2B5EF4-FFF2-40B4-BE49-F238E27FC236}">
                  <a16:creationId xmlns:a16="http://schemas.microsoft.com/office/drawing/2014/main" id="{D6F33816-892E-4188-B122-5F21C1936A5A}"/>
                </a:ext>
              </a:extLst>
            </p:cNvPr>
            <p:cNvSpPr>
              <a:spLocks noChangeShapeType="1"/>
            </p:cNvSpPr>
            <p:nvPr/>
          </p:nvSpPr>
          <p:spPr bwMode="auto">
            <a:xfrm flipV="1">
              <a:off x="1391" y="2809"/>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3" name="Line 139">
              <a:extLst>
                <a:ext uri="{FF2B5EF4-FFF2-40B4-BE49-F238E27FC236}">
                  <a16:creationId xmlns:a16="http://schemas.microsoft.com/office/drawing/2014/main" id="{10E89DC4-CAF7-4C4C-B979-46DA2D46756B}"/>
                </a:ext>
              </a:extLst>
            </p:cNvPr>
            <p:cNvSpPr>
              <a:spLocks noChangeShapeType="1"/>
            </p:cNvSpPr>
            <p:nvPr/>
          </p:nvSpPr>
          <p:spPr bwMode="auto">
            <a:xfrm flipV="1">
              <a:off x="1418" y="2836"/>
              <a:ext cx="60" cy="10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4" name="Line 140">
              <a:extLst>
                <a:ext uri="{FF2B5EF4-FFF2-40B4-BE49-F238E27FC236}">
                  <a16:creationId xmlns:a16="http://schemas.microsoft.com/office/drawing/2014/main" id="{B98B074F-263B-494B-A909-6D40E79AFF6D}"/>
                </a:ext>
              </a:extLst>
            </p:cNvPr>
            <p:cNvSpPr>
              <a:spLocks noChangeShapeType="1"/>
            </p:cNvSpPr>
            <p:nvPr/>
          </p:nvSpPr>
          <p:spPr bwMode="auto">
            <a:xfrm flipH="1" flipV="1">
              <a:off x="1391" y="2948"/>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5" name="Line 141">
              <a:extLst>
                <a:ext uri="{FF2B5EF4-FFF2-40B4-BE49-F238E27FC236}">
                  <a16:creationId xmlns:a16="http://schemas.microsoft.com/office/drawing/2014/main" id="{4EC3751F-92E9-442E-9F62-FECCAB89B794}"/>
                </a:ext>
              </a:extLst>
            </p:cNvPr>
            <p:cNvSpPr>
              <a:spLocks noChangeShapeType="1"/>
            </p:cNvSpPr>
            <p:nvPr/>
          </p:nvSpPr>
          <p:spPr bwMode="auto">
            <a:xfrm flipH="1">
              <a:off x="1471" y="3087"/>
              <a:ext cx="161"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6" name="Line 142">
              <a:extLst>
                <a:ext uri="{FF2B5EF4-FFF2-40B4-BE49-F238E27FC236}">
                  <a16:creationId xmlns:a16="http://schemas.microsoft.com/office/drawing/2014/main" id="{C9A5E01D-6170-4EBB-B85E-6A27F79AF2CA}"/>
                </a:ext>
              </a:extLst>
            </p:cNvPr>
            <p:cNvSpPr>
              <a:spLocks noChangeShapeType="1"/>
            </p:cNvSpPr>
            <p:nvPr/>
          </p:nvSpPr>
          <p:spPr bwMode="auto">
            <a:xfrm flipH="1">
              <a:off x="1490" y="3068"/>
              <a:ext cx="122"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7" name="Line 143">
              <a:extLst>
                <a:ext uri="{FF2B5EF4-FFF2-40B4-BE49-F238E27FC236}">
                  <a16:creationId xmlns:a16="http://schemas.microsoft.com/office/drawing/2014/main" id="{691E8482-621F-49B8-91C1-0F645B2D770C}"/>
                </a:ext>
              </a:extLst>
            </p:cNvPr>
            <p:cNvSpPr>
              <a:spLocks noChangeShapeType="1"/>
            </p:cNvSpPr>
            <p:nvPr/>
          </p:nvSpPr>
          <p:spPr bwMode="auto">
            <a:xfrm flipH="1">
              <a:off x="1632" y="2948"/>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8" name="Line 144">
              <a:extLst>
                <a:ext uri="{FF2B5EF4-FFF2-40B4-BE49-F238E27FC236}">
                  <a16:creationId xmlns:a16="http://schemas.microsoft.com/office/drawing/2014/main" id="{03123B22-97B8-473E-A5E8-145D47738F4A}"/>
                </a:ext>
              </a:extLst>
            </p:cNvPr>
            <p:cNvSpPr>
              <a:spLocks noChangeShapeType="1"/>
            </p:cNvSpPr>
            <p:nvPr/>
          </p:nvSpPr>
          <p:spPr bwMode="auto">
            <a:xfrm flipH="1">
              <a:off x="1712" y="2948"/>
              <a:ext cx="16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89" name="Line 145">
              <a:extLst>
                <a:ext uri="{FF2B5EF4-FFF2-40B4-BE49-F238E27FC236}">
                  <a16:creationId xmlns:a16="http://schemas.microsoft.com/office/drawing/2014/main" id="{AB34D006-2398-4052-950D-122A7557B351}"/>
                </a:ext>
              </a:extLst>
            </p:cNvPr>
            <p:cNvSpPr>
              <a:spLocks noChangeShapeType="1"/>
            </p:cNvSpPr>
            <p:nvPr/>
          </p:nvSpPr>
          <p:spPr bwMode="auto">
            <a:xfrm flipH="1" flipV="1">
              <a:off x="1872" y="2948"/>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0" name="Line 146">
              <a:extLst>
                <a:ext uri="{FF2B5EF4-FFF2-40B4-BE49-F238E27FC236}">
                  <a16:creationId xmlns:a16="http://schemas.microsoft.com/office/drawing/2014/main" id="{E47986FC-38B7-4F78-9403-2FCD7D1DB7A1}"/>
                </a:ext>
              </a:extLst>
            </p:cNvPr>
            <p:cNvSpPr>
              <a:spLocks noChangeShapeType="1"/>
            </p:cNvSpPr>
            <p:nvPr/>
          </p:nvSpPr>
          <p:spPr bwMode="auto">
            <a:xfrm flipH="1" flipV="1">
              <a:off x="1865" y="2975"/>
              <a:ext cx="60" cy="10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1" name="Line 147">
              <a:extLst>
                <a:ext uri="{FF2B5EF4-FFF2-40B4-BE49-F238E27FC236}">
                  <a16:creationId xmlns:a16="http://schemas.microsoft.com/office/drawing/2014/main" id="{E3758117-0E71-44F5-9200-872FEABCF692}"/>
                </a:ext>
              </a:extLst>
            </p:cNvPr>
            <p:cNvSpPr>
              <a:spLocks noChangeShapeType="1"/>
            </p:cNvSpPr>
            <p:nvPr/>
          </p:nvSpPr>
          <p:spPr bwMode="auto">
            <a:xfrm flipV="1">
              <a:off x="1906" y="3087"/>
              <a:ext cx="46" cy="7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2" name="Line 148">
              <a:extLst>
                <a:ext uri="{FF2B5EF4-FFF2-40B4-BE49-F238E27FC236}">
                  <a16:creationId xmlns:a16="http://schemas.microsoft.com/office/drawing/2014/main" id="{5B7578A0-75EF-4A03-ADAC-8844A2A00309}"/>
                </a:ext>
              </a:extLst>
            </p:cNvPr>
            <p:cNvSpPr>
              <a:spLocks noChangeShapeType="1"/>
            </p:cNvSpPr>
            <p:nvPr/>
          </p:nvSpPr>
          <p:spPr bwMode="auto">
            <a:xfrm>
              <a:off x="1712" y="3226"/>
              <a:ext cx="109"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3" name="Line 149">
              <a:extLst>
                <a:ext uri="{FF2B5EF4-FFF2-40B4-BE49-F238E27FC236}">
                  <a16:creationId xmlns:a16="http://schemas.microsoft.com/office/drawing/2014/main" id="{1EB7FFB9-49B1-4467-844C-D7ABFAAE335A}"/>
                </a:ext>
              </a:extLst>
            </p:cNvPr>
            <p:cNvSpPr>
              <a:spLocks noChangeShapeType="1"/>
            </p:cNvSpPr>
            <p:nvPr/>
          </p:nvSpPr>
          <p:spPr bwMode="auto">
            <a:xfrm>
              <a:off x="1731" y="3207"/>
              <a:ext cx="9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4" name="Line 150">
              <a:extLst>
                <a:ext uri="{FF2B5EF4-FFF2-40B4-BE49-F238E27FC236}">
                  <a16:creationId xmlns:a16="http://schemas.microsoft.com/office/drawing/2014/main" id="{2CA5525D-9CDF-44D2-9CAE-3D3979DD651C}"/>
                </a:ext>
              </a:extLst>
            </p:cNvPr>
            <p:cNvSpPr>
              <a:spLocks noChangeShapeType="1"/>
            </p:cNvSpPr>
            <p:nvPr/>
          </p:nvSpPr>
          <p:spPr bwMode="auto">
            <a:xfrm>
              <a:off x="1632" y="3087"/>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5" name="Line 151">
              <a:extLst>
                <a:ext uri="{FF2B5EF4-FFF2-40B4-BE49-F238E27FC236}">
                  <a16:creationId xmlns:a16="http://schemas.microsoft.com/office/drawing/2014/main" id="{B5BDAD46-C5F2-429F-B7A3-DF63ECA8805F}"/>
                </a:ext>
              </a:extLst>
            </p:cNvPr>
            <p:cNvSpPr>
              <a:spLocks noChangeShapeType="1"/>
            </p:cNvSpPr>
            <p:nvPr/>
          </p:nvSpPr>
          <p:spPr bwMode="auto">
            <a:xfrm flipH="1">
              <a:off x="1872" y="2809"/>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6" name="Line 152">
              <a:extLst>
                <a:ext uri="{FF2B5EF4-FFF2-40B4-BE49-F238E27FC236}">
                  <a16:creationId xmlns:a16="http://schemas.microsoft.com/office/drawing/2014/main" id="{4DF6102A-4CA5-4043-B8DA-4583347AAF07}"/>
                </a:ext>
              </a:extLst>
            </p:cNvPr>
            <p:cNvSpPr>
              <a:spLocks noChangeShapeType="1"/>
            </p:cNvSpPr>
            <p:nvPr/>
          </p:nvSpPr>
          <p:spPr bwMode="auto">
            <a:xfrm flipH="1">
              <a:off x="1952" y="2809"/>
              <a:ext cx="16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7" name="Line 153">
              <a:extLst>
                <a:ext uri="{FF2B5EF4-FFF2-40B4-BE49-F238E27FC236}">
                  <a16:creationId xmlns:a16="http://schemas.microsoft.com/office/drawing/2014/main" id="{44997C0F-5851-4E9B-8760-4414E6119985}"/>
                </a:ext>
              </a:extLst>
            </p:cNvPr>
            <p:cNvSpPr>
              <a:spLocks noChangeShapeType="1"/>
            </p:cNvSpPr>
            <p:nvPr/>
          </p:nvSpPr>
          <p:spPr bwMode="auto">
            <a:xfrm flipH="1">
              <a:off x="1971" y="2829"/>
              <a:ext cx="122"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8" name="Line 154">
              <a:extLst>
                <a:ext uri="{FF2B5EF4-FFF2-40B4-BE49-F238E27FC236}">
                  <a16:creationId xmlns:a16="http://schemas.microsoft.com/office/drawing/2014/main" id="{A3172228-31BF-45D7-9696-3F7DB208877D}"/>
                </a:ext>
              </a:extLst>
            </p:cNvPr>
            <p:cNvSpPr>
              <a:spLocks noChangeShapeType="1"/>
            </p:cNvSpPr>
            <p:nvPr/>
          </p:nvSpPr>
          <p:spPr bwMode="auto">
            <a:xfrm flipH="1" flipV="1">
              <a:off x="2112" y="2809"/>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99" name="Line 155">
              <a:extLst>
                <a:ext uri="{FF2B5EF4-FFF2-40B4-BE49-F238E27FC236}">
                  <a16:creationId xmlns:a16="http://schemas.microsoft.com/office/drawing/2014/main" id="{2BBC4170-2E3D-40EE-817B-72D4274E867C}"/>
                </a:ext>
              </a:extLst>
            </p:cNvPr>
            <p:cNvSpPr>
              <a:spLocks noChangeShapeType="1"/>
            </p:cNvSpPr>
            <p:nvPr/>
          </p:nvSpPr>
          <p:spPr bwMode="auto">
            <a:xfrm flipV="1">
              <a:off x="2112" y="2948"/>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0" name="Line 156">
              <a:extLst>
                <a:ext uri="{FF2B5EF4-FFF2-40B4-BE49-F238E27FC236}">
                  <a16:creationId xmlns:a16="http://schemas.microsoft.com/office/drawing/2014/main" id="{061AE9AF-1249-42AE-9084-E812CB13BF2C}"/>
                </a:ext>
              </a:extLst>
            </p:cNvPr>
            <p:cNvSpPr>
              <a:spLocks noChangeShapeType="1"/>
            </p:cNvSpPr>
            <p:nvPr/>
          </p:nvSpPr>
          <p:spPr bwMode="auto">
            <a:xfrm flipV="1">
              <a:off x="2105" y="2956"/>
              <a:ext cx="61" cy="10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1" name="Line 157">
              <a:extLst>
                <a:ext uri="{FF2B5EF4-FFF2-40B4-BE49-F238E27FC236}">
                  <a16:creationId xmlns:a16="http://schemas.microsoft.com/office/drawing/2014/main" id="{0DFE98BF-FAD7-4DC3-A4B0-B3738F981BD2}"/>
                </a:ext>
              </a:extLst>
            </p:cNvPr>
            <p:cNvSpPr>
              <a:spLocks noChangeShapeType="1"/>
            </p:cNvSpPr>
            <p:nvPr/>
          </p:nvSpPr>
          <p:spPr bwMode="auto">
            <a:xfrm>
              <a:off x="1952" y="3087"/>
              <a:ext cx="16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2" name="Line 158">
              <a:extLst>
                <a:ext uri="{FF2B5EF4-FFF2-40B4-BE49-F238E27FC236}">
                  <a16:creationId xmlns:a16="http://schemas.microsoft.com/office/drawing/2014/main" id="{BA08DE22-9A12-49E1-9692-EDB746CB147F}"/>
                </a:ext>
              </a:extLst>
            </p:cNvPr>
            <p:cNvSpPr>
              <a:spLocks noChangeShapeType="1"/>
            </p:cNvSpPr>
            <p:nvPr/>
          </p:nvSpPr>
          <p:spPr bwMode="auto">
            <a:xfrm flipH="1">
              <a:off x="1273" y="2948"/>
              <a:ext cx="11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3" name="Line 159">
              <a:extLst>
                <a:ext uri="{FF2B5EF4-FFF2-40B4-BE49-F238E27FC236}">
                  <a16:creationId xmlns:a16="http://schemas.microsoft.com/office/drawing/2014/main" id="{0747802E-14A0-4109-BF2D-686DBEB6739D}"/>
                </a:ext>
              </a:extLst>
            </p:cNvPr>
            <p:cNvSpPr>
              <a:spLocks noChangeShapeType="1"/>
            </p:cNvSpPr>
            <p:nvPr/>
          </p:nvSpPr>
          <p:spPr bwMode="auto">
            <a:xfrm>
              <a:off x="2192" y="2948"/>
              <a:ext cx="11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4" name="Line 160">
              <a:extLst>
                <a:ext uri="{FF2B5EF4-FFF2-40B4-BE49-F238E27FC236}">
                  <a16:creationId xmlns:a16="http://schemas.microsoft.com/office/drawing/2014/main" id="{B9FB4F03-A189-43E5-932A-786A41B11272}"/>
                </a:ext>
              </a:extLst>
            </p:cNvPr>
            <p:cNvSpPr>
              <a:spLocks noChangeShapeType="1"/>
            </p:cNvSpPr>
            <p:nvPr/>
          </p:nvSpPr>
          <p:spPr bwMode="auto">
            <a:xfrm>
              <a:off x="1903" y="3281"/>
              <a:ext cx="14" cy="2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5" name="Line 161">
              <a:extLst>
                <a:ext uri="{FF2B5EF4-FFF2-40B4-BE49-F238E27FC236}">
                  <a16:creationId xmlns:a16="http://schemas.microsoft.com/office/drawing/2014/main" id="{3981E1FD-7ED0-4A16-A118-C934A5AD5CEA}"/>
                </a:ext>
              </a:extLst>
            </p:cNvPr>
            <p:cNvSpPr>
              <a:spLocks noChangeShapeType="1"/>
            </p:cNvSpPr>
            <p:nvPr/>
          </p:nvSpPr>
          <p:spPr bwMode="auto">
            <a:xfrm flipH="1">
              <a:off x="1632" y="3226"/>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6" name="Line 162">
              <a:extLst>
                <a:ext uri="{FF2B5EF4-FFF2-40B4-BE49-F238E27FC236}">
                  <a16:creationId xmlns:a16="http://schemas.microsoft.com/office/drawing/2014/main" id="{E2DCDBE1-6B7A-4B46-9061-6FA5E376E2F4}"/>
                </a:ext>
              </a:extLst>
            </p:cNvPr>
            <p:cNvSpPr>
              <a:spLocks noChangeShapeType="1"/>
            </p:cNvSpPr>
            <p:nvPr/>
          </p:nvSpPr>
          <p:spPr bwMode="auto">
            <a:xfrm flipH="1" flipV="1">
              <a:off x="1632" y="3365"/>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7" name="Line 163">
              <a:extLst>
                <a:ext uri="{FF2B5EF4-FFF2-40B4-BE49-F238E27FC236}">
                  <a16:creationId xmlns:a16="http://schemas.microsoft.com/office/drawing/2014/main" id="{6C9B37BB-0261-47C4-964A-9BB4B8BA9C71}"/>
                </a:ext>
              </a:extLst>
            </p:cNvPr>
            <p:cNvSpPr>
              <a:spLocks noChangeShapeType="1"/>
            </p:cNvSpPr>
            <p:nvPr/>
          </p:nvSpPr>
          <p:spPr bwMode="auto">
            <a:xfrm flipH="1" flipV="1">
              <a:off x="1624" y="3392"/>
              <a:ext cx="61" cy="10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8" name="Line 164">
              <a:extLst>
                <a:ext uri="{FF2B5EF4-FFF2-40B4-BE49-F238E27FC236}">
                  <a16:creationId xmlns:a16="http://schemas.microsoft.com/office/drawing/2014/main" id="{EA31698A-615E-4E91-B57B-88EDD271FF7B}"/>
                </a:ext>
              </a:extLst>
            </p:cNvPr>
            <p:cNvSpPr>
              <a:spLocks noChangeShapeType="1"/>
            </p:cNvSpPr>
            <p:nvPr/>
          </p:nvSpPr>
          <p:spPr bwMode="auto">
            <a:xfrm flipV="1">
              <a:off x="1632" y="3504"/>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09" name="Line 165">
              <a:extLst>
                <a:ext uri="{FF2B5EF4-FFF2-40B4-BE49-F238E27FC236}">
                  <a16:creationId xmlns:a16="http://schemas.microsoft.com/office/drawing/2014/main" id="{847044CB-CB77-4DB5-B10A-43A71825803B}"/>
                </a:ext>
              </a:extLst>
            </p:cNvPr>
            <p:cNvSpPr>
              <a:spLocks noChangeShapeType="1"/>
            </p:cNvSpPr>
            <p:nvPr/>
          </p:nvSpPr>
          <p:spPr bwMode="auto">
            <a:xfrm>
              <a:off x="1471" y="3643"/>
              <a:ext cx="161"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10" name="Line 166">
              <a:extLst>
                <a:ext uri="{FF2B5EF4-FFF2-40B4-BE49-F238E27FC236}">
                  <a16:creationId xmlns:a16="http://schemas.microsoft.com/office/drawing/2014/main" id="{386A6545-DC15-4BC9-BFE0-92DEDDF67DA9}"/>
                </a:ext>
              </a:extLst>
            </p:cNvPr>
            <p:cNvSpPr>
              <a:spLocks noChangeShapeType="1"/>
            </p:cNvSpPr>
            <p:nvPr/>
          </p:nvSpPr>
          <p:spPr bwMode="auto">
            <a:xfrm>
              <a:off x="1490" y="3624"/>
              <a:ext cx="122"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11" name="Line 167">
              <a:extLst>
                <a:ext uri="{FF2B5EF4-FFF2-40B4-BE49-F238E27FC236}">
                  <a16:creationId xmlns:a16="http://schemas.microsoft.com/office/drawing/2014/main" id="{38B346B7-DC06-4311-99CD-8B15B4607AF0}"/>
                </a:ext>
              </a:extLst>
            </p:cNvPr>
            <p:cNvSpPr>
              <a:spLocks noChangeShapeType="1"/>
            </p:cNvSpPr>
            <p:nvPr/>
          </p:nvSpPr>
          <p:spPr bwMode="auto">
            <a:xfrm>
              <a:off x="1391" y="3504"/>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12" name="Line 168">
              <a:extLst>
                <a:ext uri="{FF2B5EF4-FFF2-40B4-BE49-F238E27FC236}">
                  <a16:creationId xmlns:a16="http://schemas.microsoft.com/office/drawing/2014/main" id="{7278CBE1-113A-4DA3-9C4E-4A42ABB81BCD}"/>
                </a:ext>
              </a:extLst>
            </p:cNvPr>
            <p:cNvSpPr>
              <a:spLocks noChangeShapeType="1"/>
            </p:cNvSpPr>
            <p:nvPr/>
          </p:nvSpPr>
          <p:spPr bwMode="auto">
            <a:xfrm flipH="1">
              <a:off x="1391" y="3365"/>
              <a:ext cx="80" cy="13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13" name="Line 169">
              <a:extLst>
                <a:ext uri="{FF2B5EF4-FFF2-40B4-BE49-F238E27FC236}">
                  <a16:creationId xmlns:a16="http://schemas.microsoft.com/office/drawing/2014/main" id="{7878B7AF-F1FF-4030-97D3-3B88C26FBD96}"/>
                </a:ext>
              </a:extLst>
            </p:cNvPr>
            <p:cNvSpPr>
              <a:spLocks noChangeShapeType="1"/>
            </p:cNvSpPr>
            <p:nvPr/>
          </p:nvSpPr>
          <p:spPr bwMode="auto">
            <a:xfrm flipH="1">
              <a:off x="1418" y="3392"/>
              <a:ext cx="60" cy="10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14" name="Line 170">
              <a:extLst>
                <a:ext uri="{FF2B5EF4-FFF2-40B4-BE49-F238E27FC236}">
                  <a16:creationId xmlns:a16="http://schemas.microsoft.com/office/drawing/2014/main" id="{57959480-5C97-499B-A2E0-06AD42D3981E}"/>
                </a:ext>
              </a:extLst>
            </p:cNvPr>
            <p:cNvSpPr>
              <a:spLocks noChangeShapeType="1"/>
            </p:cNvSpPr>
            <p:nvPr/>
          </p:nvSpPr>
          <p:spPr bwMode="auto">
            <a:xfrm flipH="1">
              <a:off x="1471" y="3365"/>
              <a:ext cx="161"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6365" name="Group 221">
              <a:extLst>
                <a:ext uri="{FF2B5EF4-FFF2-40B4-BE49-F238E27FC236}">
                  <a16:creationId xmlns:a16="http://schemas.microsoft.com/office/drawing/2014/main" id="{C05A24E9-F453-4644-816C-A9F05F66B25D}"/>
                </a:ext>
              </a:extLst>
            </p:cNvPr>
            <p:cNvGrpSpPr>
              <a:grpSpLocks/>
            </p:cNvGrpSpPr>
            <p:nvPr/>
          </p:nvGrpSpPr>
          <p:grpSpPr bwMode="auto">
            <a:xfrm>
              <a:off x="1812" y="3091"/>
              <a:ext cx="72" cy="63"/>
              <a:chOff x="1872" y="1396"/>
              <a:chExt cx="72" cy="54"/>
            </a:xfrm>
          </p:grpSpPr>
          <p:sp>
            <p:nvSpPr>
              <p:cNvPr id="6366" name="Line 222">
                <a:extLst>
                  <a:ext uri="{FF2B5EF4-FFF2-40B4-BE49-F238E27FC236}">
                    <a16:creationId xmlns:a16="http://schemas.microsoft.com/office/drawing/2014/main" id="{5D46142C-341C-48D4-990E-50FB313C6417}"/>
                  </a:ext>
                </a:extLst>
              </p:cNvPr>
              <p:cNvSpPr>
                <a:spLocks noChangeShapeType="1"/>
              </p:cNvSpPr>
              <p:nvPr/>
            </p:nvSpPr>
            <p:spPr bwMode="auto">
              <a:xfrm>
                <a:off x="1910" y="1396"/>
                <a:ext cx="2" cy="5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367" name="Line 223">
                <a:extLst>
                  <a:ext uri="{FF2B5EF4-FFF2-40B4-BE49-F238E27FC236}">
                    <a16:creationId xmlns:a16="http://schemas.microsoft.com/office/drawing/2014/main" id="{510A15BB-A79D-41A8-9600-BE35037495D8}"/>
                  </a:ext>
                </a:extLst>
              </p:cNvPr>
              <p:cNvSpPr>
                <a:spLocks noChangeShapeType="1"/>
              </p:cNvSpPr>
              <p:nvPr/>
            </p:nvSpPr>
            <p:spPr bwMode="auto">
              <a:xfrm>
                <a:off x="1872" y="1420"/>
                <a:ext cx="72"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6373" name="Group 229">
            <a:extLst>
              <a:ext uri="{FF2B5EF4-FFF2-40B4-BE49-F238E27FC236}">
                <a16:creationId xmlns:a16="http://schemas.microsoft.com/office/drawing/2014/main" id="{B83B96DC-C8DF-4100-9EDD-9B8599C64DF0}"/>
              </a:ext>
            </a:extLst>
          </p:cNvPr>
          <p:cNvGrpSpPr>
            <a:grpSpLocks/>
          </p:cNvGrpSpPr>
          <p:nvPr/>
        </p:nvGrpSpPr>
        <p:grpSpPr bwMode="auto">
          <a:xfrm>
            <a:off x="1836738" y="2241550"/>
            <a:ext cx="3070225" cy="896938"/>
            <a:chOff x="3215" y="2644"/>
            <a:chExt cx="1934" cy="565"/>
          </a:xfrm>
        </p:grpSpPr>
        <p:sp>
          <p:nvSpPr>
            <p:cNvPr id="6148" name="Rectangle 4">
              <a:extLst>
                <a:ext uri="{FF2B5EF4-FFF2-40B4-BE49-F238E27FC236}">
                  <a16:creationId xmlns:a16="http://schemas.microsoft.com/office/drawing/2014/main" id="{570D03EB-B5B9-4E2D-A6E1-DCF112BCD35F}"/>
                </a:ext>
              </a:extLst>
            </p:cNvPr>
            <p:cNvSpPr>
              <a:spLocks noChangeArrowheads="1"/>
            </p:cNvSpPr>
            <p:nvPr/>
          </p:nvSpPr>
          <p:spPr bwMode="auto">
            <a:xfrm>
              <a:off x="4114" y="289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 </a:t>
              </a:r>
              <a:endParaRPr lang="en-GB" altLang="cs-CZ">
                <a:solidFill>
                  <a:srgbClr val="FF3300"/>
                </a:solidFill>
                <a:latin typeface="Arial Black" panose="020B0A04020102020204" pitchFamily="34" charset="0"/>
              </a:endParaRPr>
            </a:p>
          </p:txBody>
        </p:sp>
        <p:sp>
          <p:nvSpPr>
            <p:cNvPr id="6149" name="Rectangle 5">
              <a:extLst>
                <a:ext uri="{FF2B5EF4-FFF2-40B4-BE49-F238E27FC236}">
                  <a16:creationId xmlns:a16="http://schemas.microsoft.com/office/drawing/2014/main" id="{365BB8D8-A0ED-41C4-9C8B-A2E9DFEBB235}"/>
                </a:ext>
              </a:extLst>
            </p:cNvPr>
            <p:cNvSpPr>
              <a:spLocks noChangeArrowheads="1"/>
            </p:cNvSpPr>
            <p:nvPr/>
          </p:nvSpPr>
          <p:spPr bwMode="auto">
            <a:xfrm>
              <a:off x="4150" y="289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150" name="Rectangle 6">
              <a:extLst>
                <a:ext uri="{FF2B5EF4-FFF2-40B4-BE49-F238E27FC236}">
                  <a16:creationId xmlns:a16="http://schemas.microsoft.com/office/drawing/2014/main" id="{83E8B759-8FF9-468E-BBDA-9822CDDCCA39}"/>
                </a:ext>
              </a:extLst>
            </p:cNvPr>
            <p:cNvSpPr>
              <a:spLocks noChangeArrowheads="1"/>
            </p:cNvSpPr>
            <p:nvPr/>
          </p:nvSpPr>
          <p:spPr bwMode="auto">
            <a:xfrm>
              <a:off x="3215" y="2896"/>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a:t>
              </a:r>
              <a:endParaRPr lang="en-GB" altLang="cs-CZ">
                <a:solidFill>
                  <a:srgbClr val="FF3300"/>
                </a:solidFill>
                <a:latin typeface="Arial Black" panose="020B0A04020102020204" pitchFamily="34" charset="0"/>
              </a:endParaRPr>
            </a:p>
          </p:txBody>
        </p:sp>
        <p:sp>
          <p:nvSpPr>
            <p:cNvPr id="6151" name="Rectangle 7">
              <a:extLst>
                <a:ext uri="{FF2B5EF4-FFF2-40B4-BE49-F238E27FC236}">
                  <a16:creationId xmlns:a16="http://schemas.microsoft.com/office/drawing/2014/main" id="{F5399C21-86BD-4BB2-9D34-85E58A9A1EF7}"/>
                </a:ext>
              </a:extLst>
            </p:cNvPr>
            <p:cNvSpPr>
              <a:spLocks noChangeArrowheads="1"/>
            </p:cNvSpPr>
            <p:nvPr/>
          </p:nvSpPr>
          <p:spPr bwMode="auto">
            <a:xfrm>
              <a:off x="3257" y="289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152" name="Rectangle 8">
              <a:extLst>
                <a:ext uri="{FF2B5EF4-FFF2-40B4-BE49-F238E27FC236}">
                  <a16:creationId xmlns:a16="http://schemas.microsoft.com/office/drawing/2014/main" id="{26062C22-8B3F-4E1D-998B-45D212487DF8}"/>
                </a:ext>
              </a:extLst>
            </p:cNvPr>
            <p:cNvSpPr>
              <a:spLocks noChangeArrowheads="1"/>
            </p:cNvSpPr>
            <p:nvPr/>
          </p:nvSpPr>
          <p:spPr bwMode="auto">
            <a:xfrm>
              <a:off x="3347" y="289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153" name="Rectangle 9">
              <a:extLst>
                <a:ext uri="{FF2B5EF4-FFF2-40B4-BE49-F238E27FC236}">
                  <a16:creationId xmlns:a16="http://schemas.microsoft.com/office/drawing/2014/main" id="{1AB216A2-256F-4020-8A3D-C010E9E66D7D}"/>
                </a:ext>
              </a:extLst>
            </p:cNvPr>
            <p:cNvSpPr>
              <a:spLocks noChangeArrowheads="1"/>
            </p:cNvSpPr>
            <p:nvPr/>
          </p:nvSpPr>
          <p:spPr bwMode="auto">
            <a:xfrm>
              <a:off x="3431" y="2952"/>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6154" name="Rectangle 10">
              <a:extLst>
                <a:ext uri="{FF2B5EF4-FFF2-40B4-BE49-F238E27FC236}">
                  <a16:creationId xmlns:a16="http://schemas.microsoft.com/office/drawing/2014/main" id="{5EF90CAC-12E0-4AE6-A816-8B5105E1FA27}"/>
                </a:ext>
              </a:extLst>
            </p:cNvPr>
            <p:cNvSpPr>
              <a:spLocks noChangeArrowheads="1"/>
            </p:cNvSpPr>
            <p:nvPr/>
          </p:nvSpPr>
          <p:spPr bwMode="auto">
            <a:xfrm>
              <a:off x="3485" y="2896"/>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a:t>
              </a:r>
              <a:endParaRPr lang="en-GB" altLang="cs-CZ">
                <a:solidFill>
                  <a:srgbClr val="FF3300"/>
                </a:solidFill>
                <a:latin typeface="Arial Black" panose="020B0A04020102020204" pitchFamily="34" charset="0"/>
              </a:endParaRPr>
            </a:p>
          </p:txBody>
        </p:sp>
        <p:sp>
          <p:nvSpPr>
            <p:cNvPr id="6155" name="Rectangle 11">
              <a:extLst>
                <a:ext uri="{FF2B5EF4-FFF2-40B4-BE49-F238E27FC236}">
                  <a16:creationId xmlns:a16="http://schemas.microsoft.com/office/drawing/2014/main" id="{16478917-4370-4AD3-9EBB-962C88B8A98D}"/>
                </a:ext>
              </a:extLst>
            </p:cNvPr>
            <p:cNvSpPr>
              <a:spLocks noChangeArrowheads="1"/>
            </p:cNvSpPr>
            <p:nvPr/>
          </p:nvSpPr>
          <p:spPr bwMode="auto">
            <a:xfrm>
              <a:off x="3527" y="2952"/>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156" name="Rectangle 12">
              <a:extLst>
                <a:ext uri="{FF2B5EF4-FFF2-40B4-BE49-F238E27FC236}">
                  <a16:creationId xmlns:a16="http://schemas.microsoft.com/office/drawing/2014/main" id="{FF3AAB13-914E-42EE-A740-4617D054F44A}"/>
                </a:ext>
              </a:extLst>
            </p:cNvPr>
            <p:cNvSpPr>
              <a:spLocks noChangeArrowheads="1"/>
            </p:cNvSpPr>
            <p:nvPr/>
          </p:nvSpPr>
          <p:spPr bwMode="auto">
            <a:xfrm>
              <a:off x="3582" y="289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157" name="Rectangle 13">
              <a:extLst>
                <a:ext uri="{FF2B5EF4-FFF2-40B4-BE49-F238E27FC236}">
                  <a16:creationId xmlns:a16="http://schemas.microsoft.com/office/drawing/2014/main" id="{3E466740-0B4C-458E-8742-9BD6CF1B5996}"/>
                </a:ext>
              </a:extLst>
            </p:cNvPr>
            <p:cNvSpPr>
              <a:spLocks noChangeArrowheads="1"/>
            </p:cNvSpPr>
            <p:nvPr/>
          </p:nvSpPr>
          <p:spPr bwMode="auto">
            <a:xfrm>
              <a:off x="4700" y="289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6158" name="Rectangle 14">
              <a:extLst>
                <a:ext uri="{FF2B5EF4-FFF2-40B4-BE49-F238E27FC236}">
                  <a16:creationId xmlns:a16="http://schemas.microsoft.com/office/drawing/2014/main" id="{F46F8285-2CE0-4BD9-A154-B3A9AC94D832}"/>
                </a:ext>
              </a:extLst>
            </p:cNvPr>
            <p:cNvSpPr>
              <a:spLocks noChangeArrowheads="1"/>
            </p:cNvSpPr>
            <p:nvPr/>
          </p:nvSpPr>
          <p:spPr bwMode="auto">
            <a:xfrm>
              <a:off x="4784" y="2895"/>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a:t>
              </a:r>
              <a:endParaRPr lang="en-GB" altLang="cs-CZ">
                <a:solidFill>
                  <a:srgbClr val="FF3300"/>
                </a:solidFill>
                <a:latin typeface="Arial Black" panose="020B0A04020102020204" pitchFamily="34" charset="0"/>
              </a:endParaRPr>
            </a:p>
          </p:txBody>
        </p:sp>
        <p:sp>
          <p:nvSpPr>
            <p:cNvPr id="6159" name="Rectangle 15">
              <a:extLst>
                <a:ext uri="{FF2B5EF4-FFF2-40B4-BE49-F238E27FC236}">
                  <a16:creationId xmlns:a16="http://schemas.microsoft.com/office/drawing/2014/main" id="{37FC74C5-EAB7-4A11-9223-68BBD4E1EBD8}"/>
                </a:ext>
              </a:extLst>
            </p:cNvPr>
            <p:cNvSpPr>
              <a:spLocks noChangeArrowheads="1"/>
            </p:cNvSpPr>
            <p:nvPr/>
          </p:nvSpPr>
          <p:spPr bwMode="auto">
            <a:xfrm>
              <a:off x="4826" y="289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6160" name="Rectangle 16">
              <a:extLst>
                <a:ext uri="{FF2B5EF4-FFF2-40B4-BE49-F238E27FC236}">
                  <a16:creationId xmlns:a16="http://schemas.microsoft.com/office/drawing/2014/main" id="{A5194541-DC17-43C0-9FEC-5F39B59ABAB1}"/>
                </a:ext>
              </a:extLst>
            </p:cNvPr>
            <p:cNvSpPr>
              <a:spLocks noChangeArrowheads="1"/>
            </p:cNvSpPr>
            <p:nvPr/>
          </p:nvSpPr>
          <p:spPr bwMode="auto">
            <a:xfrm>
              <a:off x="4916" y="289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161" name="Rectangle 17">
              <a:extLst>
                <a:ext uri="{FF2B5EF4-FFF2-40B4-BE49-F238E27FC236}">
                  <a16:creationId xmlns:a16="http://schemas.microsoft.com/office/drawing/2014/main" id="{4E500BF7-4734-43E7-B47B-D6BCB1160BD4}"/>
                </a:ext>
              </a:extLst>
            </p:cNvPr>
            <p:cNvSpPr>
              <a:spLocks noChangeArrowheads="1"/>
            </p:cNvSpPr>
            <p:nvPr/>
          </p:nvSpPr>
          <p:spPr bwMode="auto">
            <a:xfrm>
              <a:off x="5000" y="2951"/>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6162" name="Rectangle 18">
              <a:extLst>
                <a:ext uri="{FF2B5EF4-FFF2-40B4-BE49-F238E27FC236}">
                  <a16:creationId xmlns:a16="http://schemas.microsoft.com/office/drawing/2014/main" id="{F9ECD6AE-0A80-4B7D-BE59-9156205F1206}"/>
                </a:ext>
              </a:extLst>
            </p:cNvPr>
            <p:cNvSpPr>
              <a:spLocks noChangeArrowheads="1"/>
            </p:cNvSpPr>
            <p:nvPr/>
          </p:nvSpPr>
          <p:spPr bwMode="auto">
            <a:xfrm>
              <a:off x="5054" y="2895"/>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a:t>
              </a:r>
              <a:endParaRPr lang="en-GB" altLang="cs-CZ">
                <a:solidFill>
                  <a:srgbClr val="FF3300"/>
                </a:solidFill>
                <a:latin typeface="Arial Black" panose="020B0A04020102020204" pitchFamily="34" charset="0"/>
              </a:endParaRPr>
            </a:p>
          </p:txBody>
        </p:sp>
        <p:sp>
          <p:nvSpPr>
            <p:cNvPr id="6163" name="Rectangle 19">
              <a:extLst>
                <a:ext uri="{FF2B5EF4-FFF2-40B4-BE49-F238E27FC236}">
                  <a16:creationId xmlns:a16="http://schemas.microsoft.com/office/drawing/2014/main" id="{C6FDCA7E-396A-418E-A83F-CF317516A26E}"/>
                </a:ext>
              </a:extLst>
            </p:cNvPr>
            <p:cNvSpPr>
              <a:spLocks noChangeArrowheads="1"/>
            </p:cNvSpPr>
            <p:nvPr/>
          </p:nvSpPr>
          <p:spPr bwMode="auto">
            <a:xfrm>
              <a:off x="5096" y="2951"/>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6164" name="Rectangle 20">
              <a:extLst>
                <a:ext uri="{FF2B5EF4-FFF2-40B4-BE49-F238E27FC236}">
                  <a16:creationId xmlns:a16="http://schemas.microsoft.com/office/drawing/2014/main" id="{182A1750-FD1A-4B09-9104-5824A094823C}"/>
                </a:ext>
              </a:extLst>
            </p:cNvPr>
            <p:cNvSpPr>
              <a:spLocks noChangeArrowheads="1"/>
            </p:cNvSpPr>
            <p:nvPr/>
          </p:nvSpPr>
          <p:spPr bwMode="auto">
            <a:xfrm>
              <a:off x="4144" y="3055"/>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6165" name="Line 21">
              <a:extLst>
                <a:ext uri="{FF2B5EF4-FFF2-40B4-BE49-F238E27FC236}">
                  <a16:creationId xmlns:a16="http://schemas.microsoft.com/office/drawing/2014/main" id="{E2C0E94D-65F8-4F53-B004-750AA2F2E25B}"/>
                </a:ext>
              </a:extLst>
            </p:cNvPr>
            <p:cNvSpPr>
              <a:spLocks noChangeShapeType="1"/>
            </p:cNvSpPr>
            <p:nvPr/>
          </p:nvSpPr>
          <p:spPr bwMode="auto">
            <a:xfrm flipH="1">
              <a:off x="3770" y="264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66" name="Line 22">
              <a:extLst>
                <a:ext uri="{FF2B5EF4-FFF2-40B4-BE49-F238E27FC236}">
                  <a16:creationId xmlns:a16="http://schemas.microsoft.com/office/drawing/2014/main" id="{51983602-B953-49BF-86CE-BD894C6F7CC7}"/>
                </a:ext>
              </a:extLst>
            </p:cNvPr>
            <p:cNvSpPr>
              <a:spLocks noChangeShapeType="1"/>
            </p:cNvSpPr>
            <p:nvPr/>
          </p:nvSpPr>
          <p:spPr bwMode="auto">
            <a:xfrm flipH="1">
              <a:off x="3797" y="2670"/>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67" name="Line 23">
              <a:extLst>
                <a:ext uri="{FF2B5EF4-FFF2-40B4-BE49-F238E27FC236}">
                  <a16:creationId xmlns:a16="http://schemas.microsoft.com/office/drawing/2014/main" id="{264A6F4D-AE40-45B4-B1A6-22DFC85E98D2}"/>
                </a:ext>
              </a:extLst>
            </p:cNvPr>
            <p:cNvSpPr>
              <a:spLocks noChangeShapeType="1"/>
            </p:cNvSpPr>
            <p:nvPr/>
          </p:nvSpPr>
          <p:spPr bwMode="auto">
            <a:xfrm flipH="1" flipV="1">
              <a:off x="3909" y="264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68" name="Line 24">
              <a:extLst>
                <a:ext uri="{FF2B5EF4-FFF2-40B4-BE49-F238E27FC236}">
                  <a16:creationId xmlns:a16="http://schemas.microsoft.com/office/drawing/2014/main" id="{6F6CBA2A-4224-4611-8844-7414048CE3A6}"/>
                </a:ext>
              </a:extLst>
            </p:cNvPr>
            <p:cNvSpPr>
              <a:spLocks noChangeShapeType="1"/>
            </p:cNvSpPr>
            <p:nvPr/>
          </p:nvSpPr>
          <p:spPr bwMode="auto">
            <a:xfrm flipV="1">
              <a:off x="4048" y="2724"/>
              <a:ext cx="1" cy="1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69" name="Line 25">
              <a:extLst>
                <a:ext uri="{FF2B5EF4-FFF2-40B4-BE49-F238E27FC236}">
                  <a16:creationId xmlns:a16="http://schemas.microsoft.com/office/drawing/2014/main" id="{C6DC903E-41D0-4D3C-A138-03FCD986BDD7}"/>
                </a:ext>
              </a:extLst>
            </p:cNvPr>
            <p:cNvSpPr>
              <a:spLocks noChangeShapeType="1"/>
            </p:cNvSpPr>
            <p:nvPr/>
          </p:nvSpPr>
          <p:spPr bwMode="auto">
            <a:xfrm flipV="1">
              <a:off x="4029" y="2743"/>
              <a:ext cx="1" cy="12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0" name="Line 26">
              <a:extLst>
                <a:ext uri="{FF2B5EF4-FFF2-40B4-BE49-F238E27FC236}">
                  <a16:creationId xmlns:a16="http://schemas.microsoft.com/office/drawing/2014/main" id="{C9A33362-25EF-4988-8B6C-36B06D549337}"/>
                </a:ext>
              </a:extLst>
            </p:cNvPr>
            <p:cNvSpPr>
              <a:spLocks noChangeShapeType="1"/>
            </p:cNvSpPr>
            <p:nvPr/>
          </p:nvSpPr>
          <p:spPr bwMode="auto">
            <a:xfrm flipV="1">
              <a:off x="3909" y="288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1" name="Line 27">
              <a:extLst>
                <a:ext uri="{FF2B5EF4-FFF2-40B4-BE49-F238E27FC236}">
                  <a16:creationId xmlns:a16="http://schemas.microsoft.com/office/drawing/2014/main" id="{E4FB3241-4297-400C-A4E4-AE62C29F0936}"/>
                </a:ext>
              </a:extLst>
            </p:cNvPr>
            <p:cNvSpPr>
              <a:spLocks noChangeShapeType="1"/>
            </p:cNvSpPr>
            <p:nvPr/>
          </p:nvSpPr>
          <p:spPr bwMode="auto">
            <a:xfrm>
              <a:off x="3770" y="288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2" name="Line 28">
              <a:extLst>
                <a:ext uri="{FF2B5EF4-FFF2-40B4-BE49-F238E27FC236}">
                  <a16:creationId xmlns:a16="http://schemas.microsoft.com/office/drawing/2014/main" id="{B23D284C-8D4C-487E-B08B-E31B42968E66}"/>
                </a:ext>
              </a:extLst>
            </p:cNvPr>
            <p:cNvSpPr>
              <a:spLocks noChangeShapeType="1"/>
            </p:cNvSpPr>
            <p:nvPr/>
          </p:nvSpPr>
          <p:spPr bwMode="auto">
            <a:xfrm>
              <a:off x="3797" y="2877"/>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3" name="Line 29">
              <a:extLst>
                <a:ext uri="{FF2B5EF4-FFF2-40B4-BE49-F238E27FC236}">
                  <a16:creationId xmlns:a16="http://schemas.microsoft.com/office/drawing/2014/main" id="{06E63AA8-DFCA-4CB3-BF14-52E4C33237CF}"/>
                </a:ext>
              </a:extLst>
            </p:cNvPr>
            <p:cNvSpPr>
              <a:spLocks noChangeShapeType="1"/>
            </p:cNvSpPr>
            <p:nvPr/>
          </p:nvSpPr>
          <p:spPr bwMode="auto">
            <a:xfrm>
              <a:off x="3770" y="2724"/>
              <a:ext cx="1" cy="1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4" name="Line 30">
              <a:extLst>
                <a:ext uri="{FF2B5EF4-FFF2-40B4-BE49-F238E27FC236}">
                  <a16:creationId xmlns:a16="http://schemas.microsoft.com/office/drawing/2014/main" id="{ACE2F1AF-A974-4D97-B68E-18955CDE0BEC}"/>
                </a:ext>
              </a:extLst>
            </p:cNvPr>
            <p:cNvSpPr>
              <a:spLocks noChangeShapeType="1"/>
            </p:cNvSpPr>
            <p:nvPr/>
          </p:nvSpPr>
          <p:spPr bwMode="auto">
            <a:xfrm flipH="1">
              <a:off x="4048" y="264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31">
              <a:extLst>
                <a:ext uri="{FF2B5EF4-FFF2-40B4-BE49-F238E27FC236}">
                  <a16:creationId xmlns:a16="http://schemas.microsoft.com/office/drawing/2014/main" id="{10ECCEAE-1393-4EF1-8BCE-EDC5D2A77B7C}"/>
                </a:ext>
              </a:extLst>
            </p:cNvPr>
            <p:cNvSpPr>
              <a:spLocks noChangeShapeType="1"/>
            </p:cNvSpPr>
            <p:nvPr/>
          </p:nvSpPr>
          <p:spPr bwMode="auto">
            <a:xfrm flipH="1" flipV="1">
              <a:off x="4187" y="2644"/>
              <a:ext cx="138"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Line 32">
              <a:extLst>
                <a:ext uri="{FF2B5EF4-FFF2-40B4-BE49-F238E27FC236}">
                  <a16:creationId xmlns:a16="http://schemas.microsoft.com/office/drawing/2014/main" id="{2A0BEAA1-050E-41E1-BEFD-3B1EC1D1FD54}"/>
                </a:ext>
              </a:extLst>
            </p:cNvPr>
            <p:cNvSpPr>
              <a:spLocks noChangeShapeType="1"/>
            </p:cNvSpPr>
            <p:nvPr/>
          </p:nvSpPr>
          <p:spPr bwMode="auto">
            <a:xfrm flipH="1" flipV="1">
              <a:off x="4194" y="2670"/>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7" name="Line 33">
              <a:extLst>
                <a:ext uri="{FF2B5EF4-FFF2-40B4-BE49-F238E27FC236}">
                  <a16:creationId xmlns:a16="http://schemas.microsoft.com/office/drawing/2014/main" id="{3262015F-101D-444C-A29B-DEE691EF078E}"/>
                </a:ext>
              </a:extLst>
            </p:cNvPr>
            <p:cNvSpPr>
              <a:spLocks noChangeShapeType="1"/>
            </p:cNvSpPr>
            <p:nvPr/>
          </p:nvSpPr>
          <p:spPr bwMode="auto">
            <a:xfrm flipV="1">
              <a:off x="4325" y="2724"/>
              <a:ext cx="1" cy="1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8" name="Line 34">
              <a:extLst>
                <a:ext uri="{FF2B5EF4-FFF2-40B4-BE49-F238E27FC236}">
                  <a16:creationId xmlns:a16="http://schemas.microsoft.com/office/drawing/2014/main" id="{7C82315C-7F48-4E34-8722-43049706EBEC}"/>
                </a:ext>
              </a:extLst>
            </p:cNvPr>
            <p:cNvSpPr>
              <a:spLocks noChangeShapeType="1"/>
            </p:cNvSpPr>
            <p:nvPr/>
          </p:nvSpPr>
          <p:spPr bwMode="auto">
            <a:xfrm flipV="1">
              <a:off x="4238" y="2884"/>
              <a:ext cx="87" cy="5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9" name="Line 35">
              <a:extLst>
                <a:ext uri="{FF2B5EF4-FFF2-40B4-BE49-F238E27FC236}">
                  <a16:creationId xmlns:a16="http://schemas.microsoft.com/office/drawing/2014/main" id="{6218DED8-478A-4554-9A8A-DB7FFEE2F85E}"/>
                </a:ext>
              </a:extLst>
            </p:cNvPr>
            <p:cNvSpPr>
              <a:spLocks noChangeShapeType="1"/>
            </p:cNvSpPr>
            <p:nvPr/>
          </p:nvSpPr>
          <p:spPr bwMode="auto">
            <a:xfrm flipV="1">
              <a:off x="4227" y="2877"/>
              <a:ext cx="71" cy="4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0" name="Line 36">
              <a:extLst>
                <a:ext uri="{FF2B5EF4-FFF2-40B4-BE49-F238E27FC236}">
                  <a16:creationId xmlns:a16="http://schemas.microsoft.com/office/drawing/2014/main" id="{7EC8C1D4-B349-4FEB-A11B-877A1237418B}"/>
                </a:ext>
              </a:extLst>
            </p:cNvPr>
            <p:cNvSpPr>
              <a:spLocks noChangeShapeType="1"/>
            </p:cNvSpPr>
            <p:nvPr/>
          </p:nvSpPr>
          <p:spPr bwMode="auto">
            <a:xfrm>
              <a:off x="4048" y="2884"/>
              <a:ext cx="93" cy="5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1" name="Line 37">
              <a:extLst>
                <a:ext uri="{FF2B5EF4-FFF2-40B4-BE49-F238E27FC236}">
                  <a16:creationId xmlns:a16="http://schemas.microsoft.com/office/drawing/2014/main" id="{B37BABB5-131E-4E6E-BFAE-AA3F51E65852}"/>
                </a:ext>
              </a:extLst>
            </p:cNvPr>
            <p:cNvSpPr>
              <a:spLocks noChangeShapeType="1"/>
            </p:cNvSpPr>
            <p:nvPr/>
          </p:nvSpPr>
          <p:spPr bwMode="auto">
            <a:xfrm flipH="1">
              <a:off x="4325" y="264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38">
              <a:extLst>
                <a:ext uri="{FF2B5EF4-FFF2-40B4-BE49-F238E27FC236}">
                  <a16:creationId xmlns:a16="http://schemas.microsoft.com/office/drawing/2014/main" id="{96598F9D-437F-4971-AF7B-A9D45AD13E44}"/>
                </a:ext>
              </a:extLst>
            </p:cNvPr>
            <p:cNvSpPr>
              <a:spLocks noChangeShapeType="1"/>
            </p:cNvSpPr>
            <p:nvPr/>
          </p:nvSpPr>
          <p:spPr bwMode="auto">
            <a:xfrm flipH="1" flipV="1">
              <a:off x="4464" y="264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Line 39">
              <a:extLst>
                <a:ext uri="{FF2B5EF4-FFF2-40B4-BE49-F238E27FC236}">
                  <a16:creationId xmlns:a16="http://schemas.microsoft.com/office/drawing/2014/main" id="{E402AEEE-6094-415E-B7C3-BD3261635DCE}"/>
                </a:ext>
              </a:extLst>
            </p:cNvPr>
            <p:cNvSpPr>
              <a:spLocks noChangeShapeType="1"/>
            </p:cNvSpPr>
            <p:nvPr/>
          </p:nvSpPr>
          <p:spPr bwMode="auto">
            <a:xfrm flipH="1" flipV="1">
              <a:off x="4471" y="2670"/>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4" name="Line 40">
              <a:extLst>
                <a:ext uri="{FF2B5EF4-FFF2-40B4-BE49-F238E27FC236}">
                  <a16:creationId xmlns:a16="http://schemas.microsoft.com/office/drawing/2014/main" id="{F7288FF2-6E60-4506-AA21-A54D3E36EB80}"/>
                </a:ext>
              </a:extLst>
            </p:cNvPr>
            <p:cNvSpPr>
              <a:spLocks noChangeShapeType="1"/>
            </p:cNvSpPr>
            <p:nvPr/>
          </p:nvSpPr>
          <p:spPr bwMode="auto">
            <a:xfrm flipV="1">
              <a:off x="4603" y="2724"/>
              <a:ext cx="1" cy="1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5" name="Line 41">
              <a:extLst>
                <a:ext uri="{FF2B5EF4-FFF2-40B4-BE49-F238E27FC236}">
                  <a16:creationId xmlns:a16="http://schemas.microsoft.com/office/drawing/2014/main" id="{8F0DBFB0-A769-428E-9D5C-A27B2CDF1D7B}"/>
                </a:ext>
              </a:extLst>
            </p:cNvPr>
            <p:cNvSpPr>
              <a:spLocks noChangeShapeType="1"/>
            </p:cNvSpPr>
            <p:nvPr/>
          </p:nvSpPr>
          <p:spPr bwMode="auto">
            <a:xfrm flipV="1">
              <a:off x="4464" y="288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6" name="Line 42">
              <a:extLst>
                <a:ext uri="{FF2B5EF4-FFF2-40B4-BE49-F238E27FC236}">
                  <a16:creationId xmlns:a16="http://schemas.microsoft.com/office/drawing/2014/main" id="{D82536B0-3714-4F34-88AB-143E654DD65B}"/>
                </a:ext>
              </a:extLst>
            </p:cNvPr>
            <p:cNvSpPr>
              <a:spLocks noChangeShapeType="1"/>
            </p:cNvSpPr>
            <p:nvPr/>
          </p:nvSpPr>
          <p:spPr bwMode="auto">
            <a:xfrm flipV="1">
              <a:off x="4471" y="2877"/>
              <a:ext cx="105" cy="6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7" name="Line 43">
              <a:extLst>
                <a:ext uri="{FF2B5EF4-FFF2-40B4-BE49-F238E27FC236}">
                  <a16:creationId xmlns:a16="http://schemas.microsoft.com/office/drawing/2014/main" id="{9BA5267F-F217-46C0-A470-B57D2EE22754}"/>
                </a:ext>
              </a:extLst>
            </p:cNvPr>
            <p:cNvSpPr>
              <a:spLocks noChangeShapeType="1"/>
            </p:cNvSpPr>
            <p:nvPr/>
          </p:nvSpPr>
          <p:spPr bwMode="auto">
            <a:xfrm>
              <a:off x="4325" y="2884"/>
              <a:ext cx="139"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8" name="Line 44">
              <a:extLst>
                <a:ext uri="{FF2B5EF4-FFF2-40B4-BE49-F238E27FC236}">
                  <a16:creationId xmlns:a16="http://schemas.microsoft.com/office/drawing/2014/main" id="{3A86EC95-0EBB-4956-820C-CB1B20241EFE}"/>
                </a:ext>
              </a:extLst>
            </p:cNvPr>
            <p:cNvSpPr>
              <a:spLocks noChangeShapeType="1"/>
            </p:cNvSpPr>
            <p:nvPr/>
          </p:nvSpPr>
          <p:spPr bwMode="auto">
            <a:xfrm flipH="1">
              <a:off x="3669" y="2884"/>
              <a:ext cx="101" cy="6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9" name="Line 45">
              <a:extLst>
                <a:ext uri="{FF2B5EF4-FFF2-40B4-BE49-F238E27FC236}">
                  <a16:creationId xmlns:a16="http://schemas.microsoft.com/office/drawing/2014/main" id="{3F83D799-FD3C-4C97-98F8-A3913A750F63}"/>
                </a:ext>
              </a:extLst>
            </p:cNvPr>
            <p:cNvSpPr>
              <a:spLocks noChangeShapeType="1"/>
            </p:cNvSpPr>
            <p:nvPr/>
          </p:nvSpPr>
          <p:spPr bwMode="auto">
            <a:xfrm>
              <a:off x="4603" y="2884"/>
              <a:ext cx="88" cy="5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90" name="Line 46">
              <a:extLst>
                <a:ext uri="{FF2B5EF4-FFF2-40B4-BE49-F238E27FC236}">
                  <a16:creationId xmlns:a16="http://schemas.microsoft.com/office/drawing/2014/main" id="{1A77DF6D-0459-444D-9C50-291DA86C8899}"/>
                </a:ext>
              </a:extLst>
            </p:cNvPr>
            <p:cNvSpPr>
              <a:spLocks noChangeShapeType="1"/>
            </p:cNvSpPr>
            <p:nvPr/>
          </p:nvSpPr>
          <p:spPr bwMode="auto">
            <a:xfrm>
              <a:off x="4187" y="3018"/>
              <a:ext cx="1" cy="4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6368" name="Group 224">
              <a:extLst>
                <a:ext uri="{FF2B5EF4-FFF2-40B4-BE49-F238E27FC236}">
                  <a16:creationId xmlns:a16="http://schemas.microsoft.com/office/drawing/2014/main" id="{C2F015C4-2569-4E1C-9EBE-91C926DE06C8}"/>
                </a:ext>
              </a:extLst>
            </p:cNvPr>
            <p:cNvGrpSpPr>
              <a:grpSpLocks/>
            </p:cNvGrpSpPr>
            <p:nvPr/>
          </p:nvGrpSpPr>
          <p:grpSpPr bwMode="auto">
            <a:xfrm>
              <a:off x="4140" y="2851"/>
              <a:ext cx="72" cy="63"/>
              <a:chOff x="1872" y="1396"/>
              <a:chExt cx="72" cy="54"/>
            </a:xfrm>
          </p:grpSpPr>
          <p:sp>
            <p:nvSpPr>
              <p:cNvPr id="6369" name="Line 225">
                <a:extLst>
                  <a:ext uri="{FF2B5EF4-FFF2-40B4-BE49-F238E27FC236}">
                    <a16:creationId xmlns:a16="http://schemas.microsoft.com/office/drawing/2014/main" id="{2282550F-929F-45AC-B91B-9878CB0DE6D2}"/>
                  </a:ext>
                </a:extLst>
              </p:cNvPr>
              <p:cNvSpPr>
                <a:spLocks noChangeShapeType="1"/>
              </p:cNvSpPr>
              <p:nvPr/>
            </p:nvSpPr>
            <p:spPr bwMode="auto">
              <a:xfrm>
                <a:off x="1910" y="1396"/>
                <a:ext cx="2" cy="5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6370" name="Line 226">
                <a:extLst>
                  <a:ext uri="{FF2B5EF4-FFF2-40B4-BE49-F238E27FC236}">
                    <a16:creationId xmlns:a16="http://schemas.microsoft.com/office/drawing/2014/main" id="{C349AE4F-A5D4-4C2C-8565-D34B1B2257C8}"/>
                  </a:ext>
                </a:extLst>
              </p:cNvPr>
              <p:cNvSpPr>
                <a:spLocks noChangeShapeType="1"/>
              </p:cNvSpPr>
              <p:nvPr/>
            </p:nvSpPr>
            <p:spPr bwMode="auto">
              <a:xfrm>
                <a:off x="1872" y="1420"/>
                <a:ext cx="72"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6375" name="Text Box 231">
            <a:extLst>
              <a:ext uri="{FF2B5EF4-FFF2-40B4-BE49-F238E27FC236}">
                <a16:creationId xmlns:a16="http://schemas.microsoft.com/office/drawing/2014/main" id="{4D769B43-4AAF-4260-A657-E7D06989ED4A}"/>
              </a:ext>
            </a:extLst>
          </p:cNvPr>
          <p:cNvSpPr txBox="1">
            <a:spLocks noChangeArrowheads="1"/>
          </p:cNvSpPr>
          <p:nvPr/>
        </p:nvSpPr>
        <p:spPr bwMode="auto">
          <a:xfrm>
            <a:off x="4583113" y="1233488"/>
            <a:ext cx="3548062" cy="436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2800" b="1">
                <a:solidFill>
                  <a:srgbClr val="66FFFF"/>
                </a:solidFill>
              </a:rPr>
              <a:t>a</a:t>
            </a:r>
            <a:r>
              <a:rPr lang="cs-CZ" altLang="cs-CZ" sz="2800" b="1">
                <a:solidFill>
                  <a:srgbClr val="66FFFF"/>
                </a:solidFill>
              </a:rPr>
              <a:t>k</a:t>
            </a:r>
            <a:r>
              <a:rPr lang="en-GB" altLang="cs-CZ" sz="2800" b="1">
                <a:solidFill>
                  <a:srgbClr val="66FFFF"/>
                </a:solidFill>
              </a:rPr>
              <a:t>ridino</a:t>
            </a:r>
            <a:r>
              <a:rPr lang="cs-CZ" altLang="cs-CZ" sz="2800" b="1">
                <a:solidFill>
                  <a:srgbClr val="66FFFF"/>
                </a:solidFill>
              </a:rPr>
              <a:t>vá oranž</a:t>
            </a:r>
            <a:endParaRPr lang="en-GB" altLang="cs-CZ" sz="2800" b="1">
              <a:solidFill>
                <a:srgbClr val="66FFFF"/>
              </a:solidFill>
            </a:endParaRPr>
          </a:p>
          <a:p>
            <a:r>
              <a:rPr lang="en-GB" altLang="cs-CZ" sz="2800" b="1">
                <a:solidFill>
                  <a:srgbClr val="66FFFF"/>
                </a:solidFill>
              </a:rPr>
              <a:t>proflavin</a:t>
            </a:r>
          </a:p>
          <a:p>
            <a:endParaRPr lang="en-GB" altLang="cs-CZ" sz="2800" b="1">
              <a:solidFill>
                <a:srgbClr val="66FFFF"/>
              </a:solidFill>
            </a:endParaRPr>
          </a:p>
          <a:p>
            <a:r>
              <a:rPr lang="en-GB" altLang="cs-CZ" sz="2800" b="1">
                <a:solidFill>
                  <a:srgbClr val="66FFFF"/>
                </a:solidFill>
              </a:rPr>
              <a:t>ethidium  R = ethyl</a:t>
            </a:r>
          </a:p>
          <a:p>
            <a:r>
              <a:rPr lang="en-GB" altLang="cs-CZ" sz="2800" b="1">
                <a:solidFill>
                  <a:srgbClr val="66FFFF"/>
                </a:solidFill>
              </a:rPr>
              <a:t>propidium R =</a:t>
            </a:r>
          </a:p>
          <a:p>
            <a:endParaRPr lang="en-GB" altLang="cs-CZ" sz="2800" b="1">
              <a:solidFill>
                <a:srgbClr val="66FFFF"/>
              </a:solidFill>
            </a:endParaRPr>
          </a:p>
          <a:p>
            <a:r>
              <a:rPr lang="en-GB" altLang="cs-CZ" sz="2800" b="1">
                <a:solidFill>
                  <a:srgbClr val="66FFFF"/>
                </a:solidFill>
              </a:rPr>
              <a:t>    chloroquin</a:t>
            </a:r>
            <a:endParaRPr lang="en-GB" altLang="cs-CZ" sz="2800" b="1">
              <a:solidFill>
                <a:srgbClr val="FF3300"/>
              </a:solidFill>
            </a:endParaRPr>
          </a:p>
        </p:txBody>
      </p:sp>
      <p:pic>
        <p:nvPicPr>
          <p:cNvPr id="2" name="Audio 1">
            <a:hlinkClick r:id="" action="ppaction://media"/>
            <a:extLst>
              <a:ext uri="{FF2B5EF4-FFF2-40B4-BE49-F238E27FC236}">
                <a16:creationId xmlns:a16="http://schemas.microsoft.com/office/drawing/2014/main" id="{0E55CD5B-A724-4014-BE50-7A0EAB4E5A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39"/>
    </mc:Choice>
    <mc:Fallback>
      <p:transition spd="slow" advTm="2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25" x="4491038" y="3351213"/>
          <p14:tracePt t="4634" x="4484688" y="3351213"/>
          <p14:tracePt t="4669" x="4478338" y="3351213"/>
          <p14:tracePt t="4716" x="4471988" y="3351213"/>
          <p14:tracePt t="4780" x="4467225" y="3351213"/>
          <p14:tracePt t="4796" x="4460875" y="3351213"/>
          <p14:tracePt t="4821" x="4454525" y="3351213"/>
          <p14:tracePt t="4836" x="4441825" y="3351213"/>
          <p14:tracePt t="4852" x="4430713" y="3351213"/>
          <p14:tracePt t="4860" x="4411663" y="3351213"/>
          <p14:tracePt t="4868" x="4400550" y="3351213"/>
          <p14:tracePt t="4888" x="4381500" y="3351213"/>
          <p14:tracePt t="4892" x="4376738" y="3351213"/>
          <p14:tracePt t="4900" x="4370388" y="3351213"/>
          <p14:tracePt t="4908" x="4364038" y="3351213"/>
          <p14:tracePt t="4916" x="4357688" y="3351213"/>
          <p14:tracePt t="4924" x="4340225" y="3351213"/>
          <p14:tracePt t="4932" x="4327525" y="3338513"/>
          <p14:tracePt t="4940" x="4316413" y="3338513"/>
          <p14:tracePt t="4948" x="4310063" y="3338513"/>
          <p14:tracePt t="4957" x="4286250" y="3338513"/>
          <p14:tracePt t="4964" x="4279900" y="3332163"/>
          <p14:tracePt t="4974" x="4273550" y="3332163"/>
          <p14:tracePt t="4980" x="4260850" y="3325813"/>
          <p14:tracePt t="4990" x="4256088" y="3325813"/>
          <p14:tracePt t="4996" x="4243388" y="3325813"/>
          <p14:tracePt t="5007" x="4225925" y="3321050"/>
          <p14:tracePt t="5013" x="4213225" y="3321050"/>
          <p14:tracePt t="5021" x="4206875" y="3321050"/>
          <p14:tracePt t="5028" x="4189413" y="3321050"/>
          <p14:tracePt t="5036" x="4171950" y="3314700"/>
          <p14:tracePt t="5044" x="4159250" y="3308350"/>
          <p14:tracePt t="5052" x="4152900" y="3308350"/>
          <p14:tracePt t="5060" x="4129088" y="3302000"/>
          <p14:tracePt t="5068" x="4116388" y="3302000"/>
          <p14:tracePt t="5076" x="4111625" y="3302000"/>
          <p14:tracePt t="5084" x="4092575" y="3302000"/>
          <p14:tracePt t="5092" x="4068763" y="3290888"/>
          <p14:tracePt t="5100" x="4051300" y="3284538"/>
          <p14:tracePt t="5108" x="4021138" y="3284538"/>
          <p14:tracePt t="5116" x="3995738" y="3278188"/>
          <p14:tracePt t="5124" x="3971925" y="3278188"/>
          <p14:tracePt t="5132" x="3941763" y="3278188"/>
          <p14:tracePt t="5140" x="3924300" y="3278188"/>
          <p14:tracePt t="5148" x="3905250" y="3278188"/>
          <p14:tracePt t="5157" x="3887788" y="3267075"/>
          <p14:tracePt t="5164" x="3857625" y="3267075"/>
          <p14:tracePt t="5174" x="3840163" y="3260725"/>
          <p14:tracePt t="5180" x="3827463" y="3254375"/>
          <p14:tracePt t="5190" x="3797300" y="3254375"/>
          <p14:tracePt t="5196" x="3773488" y="3254375"/>
          <p14:tracePt t="5204" x="3736975" y="3248025"/>
          <p14:tracePt t="5212" x="3725863" y="3248025"/>
          <p14:tracePt t="5220" x="3695700" y="3236913"/>
          <p14:tracePt t="5228" x="3659188" y="3236913"/>
          <p14:tracePt t="5236" x="3616325" y="3236913"/>
          <p14:tracePt t="5244" x="3586163" y="3236913"/>
          <p14:tracePt t="5252" x="3549650" y="3236913"/>
          <p14:tracePt t="5260" x="3495675" y="3236913"/>
          <p14:tracePt t="5268" x="3465513" y="3236913"/>
          <p14:tracePt t="5276" x="3424238" y="3241675"/>
          <p14:tracePt t="5284" x="3387725" y="3241675"/>
          <p14:tracePt t="5292" x="3344863" y="3241675"/>
          <p14:tracePt t="5300" x="3297238" y="3260725"/>
          <p14:tracePt t="5308" x="3273425" y="3260725"/>
          <p14:tracePt t="5316" x="3230563" y="3267075"/>
          <p14:tracePt t="5325" x="3200400" y="3267075"/>
          <p14:tracePt t="5332" x="3176588" y="3278188"/>
          <p14:tracePt t="5341" x="3128963" y="3295650"/>
          <p14:tracePt t="5348" x="3122613" y="3295650"/>
          <p14:tracePt t="5357" x="3086100" y="3302000"/>
          <p14:tracePt t="5364" x="3062288" y="3308350"/>
          <p14:tracePt t="5374" x="3038475" y="3325813"/>
          <p14:tracePt t="5380" x="3013075" y="3325813"/>
          <p14:tracePt t="5390" x="2978150" y="3344863"/>
          <p14:tracePt t="5396" x="2941638" y="3362325"/>
          <p14:tracePt t="5404" x="2935288" y="3362325"/>
          <p14:tracePt t="5412" x="2917825" y="3368675"/>
          <p14:tracePt t="5420" x="2881313" y="3386138"/>
          <p14:tracePt t="5428" x="2868613" y="3392488"/>
          <p14:tracePt t="5436" x="2833688" y="3411538"/>
          <p14:tracePt t="5444" x="2808288" y="3429000"/>
          <p14:tracePt t="5452" x="2760663" y="3452813"/>
          <p14:tracePt t="5460" x="2747963" y="3471863"/>
          <p14:tracePt t="5468" x="2724150" y="3482975"/>
          <p14:tracePt t="5476" x="2687638" y="3513138"/>
          <p14:tracePt t="5484" x="2622550" y="3567113"/>
          <p14:tracePt t="5492" x="2603500" y="3590925"/>
          <p14:tracePt t="5500" x="2579688" y="3616325"/>
          <p14:tracePt t="5508" x="2543175" y="3646488"/>
          <p14:tracePt t="5516" x="2508250" y="3670300"/>
          <p14:tracePt t="5524" x="2482850" y="3700463"/>
          <p14:tracePt t="5532" x="2478088" y="3706813"/>
          <p14:tracePt t="5540" x="2465388" y="3724275"/>
          <p14:tracePt t="5548" x="2459038" y="3748088"/>
          <p14:tracePt t="5557" x="2452688" y="3754438"/>
          <p14:tracePt t="5564" x="2452688" y="3767138"/>
          <p14:tracePt t="5574" x="2452688" y="3771900"/>
          <p14:tracePt t="5580" x="2452688" y="3784600"/>
          <p14:tracePt t="5590" x="2452688" y="3802063"/>
          <p14:tracePt t="5596" x="2452688" y="3808413"/>
          <p14:tracePt t="5605" x="2452688" y="3827463"/>
          <p14:tracePt t="5613" x="2452688" y="3851275"/>
          <p14:tracePt t="5620" x="2452688" y="3875088"/>
          <p14:tracePt t="5628" x="2465388" y="3929063"/>
          <p14:tracePt t="5636" x="2471738" y="3952875"/>
          <p14:tracePt t="5644" x="2489200" y="3965575"/>
          <p14:tracePt t="5652" x="2495550" y="3983038"/>
          <p14:tracePt t="5660" x="2513013" y="4006850"/>
          <p14:tracePt t="5668" x="2519363" y="4019550"/>
          <p14:tracePt t="5676" x="2525713" y="4043363"/>
          <p14:tracePt t="5684" x="2525713" y="4049713"/>
          <p14:tracePt t="5692" x="2532063" y="4067175"/>
          <p14:tracePt t="5700" x="2538413" y="4073525"/>
          <p14:tracePt t="5708" x="2549525" y="4086225"/>
          <p14:tracePt t="5716" x="2555875" y="4092575"/>
          <p14:tracePt t="5724" x="2568575" y="4103688"/>
          <p14:tracePt t="5732" x="2592388" y="4122738"/>
          <p14:tracePt t="5741" x="2627313" y="4146550"/>
          <p14:tracePt t="5748" x="2663825" y="4164013"/>
          <p14:tracePt t="5757" x="2724150" y="4194175"/>
          <p14:tracePt t="5764" x="2760663" y="4224338"/>
          <p14:tracePt t="5774" x="2814638" y="4254500"/>
          <p14:tracePt t="5780" x="2863850" y="4284663"/>
          <p14:tracePt t="5791" x="2887663" y="4302125"/>
          <p14:tracePt t="5796" x="2941638" y="4321175"/>
          <p14:tracePt t="5805" x="2978150" y="4327525"/>
          <p14:tracePt t="5812" x="3038475" y="4338638"/>
          <p14:tracePt t="5820" x="3073400" y="4344988"/>
          <p14:tracePt t="5828" x="3116263" y="4344988"/>
          <p14:tracePt t="5836" x="3176588" y="4357688"/>
          <p14:tracePt t="5844" x="3206750" y="4357688"/>
          <p14:tracePt t="5852" x="3249613" y="4357688"/>
          <p14:tracePt t="5860" x="3273425" y="4357688"/>
          <p14:tracePt t="5868" x="3327400" y="4351338"/>
          <p14:tracePt t="5889" x="3411538" y="4327525"/>
          <p14:tracePt t="5892" x="3448050" y="4314825"/>
          <p14:tracePt t="5900" x="3478213" y="4302125"/>
          <p14:tracePt t="5908" x="3495675" y="4302125"/>
          <p14:tracePt t="5916" x="3532188" y="4271963"/>
          <p14:tracePt t="5924" x="3556000" y="4254500"/>
          <p14:tracePt t="5932" x="3586163" y="4241800"/>
          <p14:tracePt t="5940" x="3605213" y="4224338"/>
          <p14:tracePt t="5948" x="3652838" y="4194175"/>
          <p14:tracePt t="5957" x="3676650" y="4183063"/>
          <p14:tracePt t="5964" x="3706813" y="4152900"/>
          <p14:tracePt t="5974" x="3725863" y="4140200"/>
          <p14:tracePt t="5980" x="3760788" y="4103688"/>
          <p14:tracePt t="5988" x="3790950" y="4067175"/>
          <p14:tracePt t="5996" x="3803650" y="4043363"/>
          <p14:tracePt t="6005" x="3833813" y="3995738"/>
          <p14:tracePt t="6013" x="3851275" y="3959225"/>
          <p14:tracePt t="6020" x="3857625" y="3911600"/>
          <p14:tracePt t="6028" x="3857625" y="3868738"/>
          <p14:tracePt t="6036" x="3870325" y="3832225"/>
          <p14:tracePt t="6044" x="3870325" y="3802063"/>
          <p14:tracePt t="6052" x="3870325" y="3760788"/>
          <p14:tracePt t="6060" x="3870325" y="3711575"/>
          <p14:tracePt t="6068" x="3870325" y="3681413"/>
          <p14:tracePt t="6076" x="3870325" y="3657600"/>
          <p14:tracePt t="6084" x="3863975" y="3627438"/>
          <p14:tracePt t="6092" x="3863975" y="3603625"/>
          <p14:tracePt t="6100" x="3851275" y="3579813"/>
          <p14:tracePt t="6108" x="3844925" y="3567113"/>
          <p14:tracePt t="6116" x="3833813" y="3543300"/>
          <p14:tracePt t="6124" x="3821113" y="3525838"/>
          <p14:tracePt t="6132" x="3821113" y="3519488"/>
          <p14:tracePt t="6141" x="3803650" y="3506788"/>
          <p14:tracePt t="6148" x="3790950" y="3489325"/>
          <p14:tracePt t="6157" x="3784600" y="3489325"/>
          <p14:tracePt t="6164" x="3760788" y="3476625"/>
          <p14:tracePt t="6174" x="3736975" y="3471863"/>
          <p14:tracePt t="6180" x="3725863" y="3471863"/>
          <p14:tracePt t="6188" x="3695700" y="3459163"/>
          <p14:tracePt t="6204" x="3670300" y="3452813"/>
          <p14:tracePt t="6212" x="3652838" y="3452813"/>
          <p14:tracePt t="6220" x="3635375" y="3446463"/>
          <p14:tracePt t="6228" x="3598863" y="3446463"/>
          <p14:tracePt t="6236" x="3568700" y="3435350"/>
          <p14:tracePt t="6244" x="3519488" y="3429000"/>
          <p14:tracePt t="6252" x="3484563" y="3416300"/>
          <p14:tracePt t="6260" x="3441700" y="3416300"/>
          <p14:tracePt t="6268" x="3394075" y="3411538"/>
          <p14:tracePt t="6276" x="3351213" y="3398838"/>
          <p14:tracePt t="6284" x="3314700" y="3398838"/>
          <p14:tracePt t="6292" x="3284538" y="3392488"/>
          <p14:tracePt t="6300" x="3224213" y="3392488"/>
          <p14:tracePt t="6308" x="3194050" y="3392488"/>
          <p14:tracePt t="6316" x="3152775" y="3392488"/>
          <p14:tracePt t="6324" x="3103563" y="3392488"/>
          <p14:tracePt t="6332" x="3073400" y="3392488"/>
          <p14:tracePt t="6341" x="3032125" y="3392488"/>
          <p14:tracePt t="6348" x="2995613" y="3405188"/>
          <p14:tracePt t="6358" x="2928938" y="3435350"/>
          <p14:tracePt t="6364" x="2868613" y="3446463"/>
          <p14:tracePt t="6375" x="2808288" y="3465513"/>
          <p14:tracePt t="6380" x="2747963" y="3495675"/>
          <p14:tracePt t="6389" x="2670175" y="3532188"/>
          <p14:tracePt t="6396" x="2646363" y="3543300"/>
          <p14:tracePt t="6404" x="2609850" y="3556000"/>
          <p14:tracePt t="6412" x="2573338" y="3579813"/>
          <p14:tracePt t="6420" x="2549525" y="3609975"/>
          <p14:tracePt t="6428" x="2532063" y="3621088"/>
          <p14:tracePt t="6436" x="2519363" y="3646488"/>
          <p14:tracePt t="6444" x="2501900" y="3663950"/>
          <p14:tracePt t="6452" x="2489200" y="3687763"/>
          <p14:tracePt t="6460" x="2471738" y="3717925"/>
          <p14:tracePt t="6468" x="2459038" y="3741738"/>
          <p14:tracePt t="6478" x="2441575" y="3790950"/>
          <p14:tracePt t="6485" x="2441575" y="3821113"/>
          <p14:tracePt t="6494" x="2435225" y="3844925"/>
          <p14:tracePt t="6501" x="2428875" y="3898900"/>
          <p14:tracePt t="6509" x="2428875" y="3922713"/>
          <p14:tracePt t="6516" x="2428875" y="3946525"/>
          <p14:tracePt t="6527" x="2428875" y="3971925"/>
          <p14:tracePt t="6532" x="2435225" y="3983038"/>
          <p14:tracePt t="6542" x="2459038" y="4019550"/>
          <p14:tracePt t="6548" x="2478088" y="4037013"/>
          <p14:tracePt t="6559" x="2482850" y="4043363"/>
          <p14:tracePt t="6564" x="2489200" y="4049713"/>
          <p14:tracePt t="6573" x="2501900" y="4056063"/>
          <p14:tracePt t="6580" x="2519363" y="4062413"/>
          <p14:tracePt t="6589" x="2532063" y="4067175"/>
          <p14:tracePt t="6596" x="2543175" y="4067175"/>
          <p14:tracePt t="6604" x="2592388" y="4097338"/>
          <p14:tracePt t="6613" x="2616200" y="4097338"/>
          <p14:tracePt t="6620" x="2657475" y="4110038"/>
          <p14:tracePt t="6629" x="2706688" y="4127500"/>
          <p14:tracePt t="6636" x="2773363" y="4157663"/>
          <p14:tracePt t="6644" x="2844800" y="4170363"/>
          <p14:tracePt t="6652" x="2935288" y="4187825"/>
          <p14:tracePt t="6660" x="3008313" y="4200525"/>
          <p14:tracePt t="6669" x="3073400" y="4224338"/>
          <p14:tracePt t="6677" x="3116263" y="4230688"/>
          <p14:tracePt t="6684" x="3182938" y="4254500"/>
          <p14:tracePt t="6692" x="3224213" y="4254500"/>
          <p14:tracePt t="6700" x="3297238" y="4254500"/>
          <p14:tracePt t="6708" x="3340100" y="4254500"/>
          <p14:tracePt t="6716" x="3398838" y="4254500"/>
          <p14:tracePt t="6725" x="3435350" y="4254500"/>
          <p14:tracePt t="6732" x="3478213" y="4254500"/>
          <p14:tracePt t="6742" x="3519488" y="4248150"/>
          <p14:tracePt t="6748" x="3568700" y="4241800"/>
          <p14:tracePt t="6758" x="3629025" y="4217988"/>
          <p14:tracePt t="6764" x="3683000" y="4187825"/>
          <p14:tracePt t="6773" x="3749675" y="4146550"/>
          <p14:tracePt t="6780" x="3779838" y="4127500"/>
          <p14:tracePt t="6788" x="3833813" y="4110038"/>
          <p14:tracePt t="6796" x="3857625" y="4092575"/>
          <p14:tracePt t="6804" x="3887788" y="4067175"/>
          <p14:tracePt t="6812" x="3930650" y="4037013"/>
          <p14:tracePt t="6820" x="3965575" y="4002088"/>
          <p14:tracePt t="6828" x="4008438" y="3959225"/>
          <p14:tracePt t="6836" x="4051300" y="3892550"/>
          <p14:tracePt t="6844" x="4062413" y="3868738"/>
          <p14:tracePt t="6852" x="4092575" y="3814763"/>
          <p14:tracePt t="6860" x="4111625" y="3778250"/>
          <p14:tracePt t="6868" x="4129088" y="3741738"/>
          <p14:tracePt t="6876" x="4135438" y="3706813"/>
          <p14:tracePt t="6890" x="4146550" y="3646488"/>
          <p14:tracePt t="6893" x="4146550" y="3590925"/>
          <p14:tracePt t="6900" x="4146550" y="3567113"/>
          <p14:tracePt t="6909" x="4146550" y="3543300"/>
          <p14:tracePt t="6916" x="4146550" y="3532188"/>
          <p14:tracePt t="6925" x="4146550" y="3519488"/>
          <p14:tracePt t="6932" x="4146550" y="3502025"/>
          <p14:tracePt t="6941" x="4146550" y="3489325"/>
          <p14:tracePt t="6948" x="4146550" y="3476625"/>
          <p14:tracePt t="6958" x="4141788" y="3452813"/>
          <p14:tracePt t="6964" x="4129088" y="3435350"/>
          <p14:tracePt t="6973" x="4092575" y="3398838"/>
          <p14:tracePt t="6980" x="4068763" y="3381375"/>
          <p14:tracePt t="6988" x="4044950" y="3368675"/>
          <p14:tracePt t="6996" x="3990975" y="3325813"/>
          <p14:tracePt t="7004" x="3905250" y="3271838"/>
          <p14:tracePt t="7012" x="3827463" y="3217863"/>
          <p14:tracePt t="7020" x="3756025" y="3181350"/>
          <p14:tracePt t="7028" x="3689350" y="3151188"/>
          <p14:tracePt t="7036" x="3629025" y="3121025"/>
          <p14:tracePt t="7044" x="3592513" y="3103563"/>
          <p14:tracePt t="7052" x="3556000" y="3090863"/>
          <p14:tracePt t="7060" x="3544888" y="3090863"/>
          <p14:tracePt t="7068" x="3519488" y="3086100"/>
          <p14:tracePt t="7076" x="3514725" y="3086100"/>
          <p14:tracePt t="7084" x="3502025" y="3086100"/>
          <p14:tracePt t="7092" x="3484563" y="3086100"/>
          <p14:tracePt t="7100" x="3478213" y="3086100"/>
          <p14:tracePt t="7108" x="3459163" y="3086100"/>
          <p14:tracePt t="7116" x="3435350" y="3086100"/>
          <p14:tracePt t="7125" x="3381375" y="3086100"/>
          <p14:tracePt t="7132" x="3344863" y="3103563"/>
          <p14:tracePt t="7142" x="3303588" y="3103563"/>
          <p14:tracePt t="7148" x="3236913" y="3127375"/>
          <p14:tracePt t="7158" x="3206750" y="3133725"/>
          <p14:tracePt t="7164" x="3159125" y="3151188"/>
          <p14:tracePt t="7173" x="3103563" y="3194050"/>
          <p14:tracePt t="7180" x="3043238" y="3230563"/>
          <p14:tracePt t="7188" x="3001963" y="3254375"/>
          <p14:tracePt t="7196" x="2935288" y="3308350"/>
          <p14:tracePt t="7204" x="2887663" y="3351213"/>
          <p14:tracePt t="7212" x="2844800" y="3392488"/>
          <p14:tracePt t="7220" x="2808288" y="3429000"/>
          <p14:tracePt t="7228" x="2790825" y="3452813"/>
          <p14:tracePt t="7236" x="2754313" y="3525838"/>
          <p14:tracePt t="7244" x="2730500" y="3549650"/>
          <p14:tracePt t="7252" x="2713038" y="3586163"/>
          <p14:tracePt t="7260" x="2682875" y="3633788"/>
          <p14:tracePt t="7268" x="2682875" y="3646488"/>
          <p14:tracePt t="7276" x="2663825" y="3670300"/>
          <p14:tracePt t="7284" x="2646363" y="3694113"/>
          <p14:tracePt t="7292" x="2640013" y="3730625"/>
          <p14:tracePt t="7300" x="2640013" y="3741738"/>
          <p14:tracePt t="7308" x="2633663" y="3778250"/>
          <p14:tracePt t="7316" x="2633663" y="3790950"/>
          <p14:tracePt t="7325" x="2633663" y="3814763"/>
          <p14:tracePt t="7332" x="2633663" y="3838575"/>
          <p14:tracePt t="7342" x="2633663" y="3844925"/>
          <p14:tracePt t="7348" x="2633663" y="3862388"/>
          <p14:tracePt t="7358" x="2633663" y="3905250"/>
          <p14:tracePt t="7364" x="2633663" y="3916363"/>
          <p14:tracePt t="7373" x="2640013" y="3935413"/>
          <p14:tracePt t="7381" x="2640013" y="3946525"/>
          <p14:tracePt t="7389" x="2657475" y="3965575"/>
          <p14:tracePt t="7397" x="2663825" y="3971925"/>
          <p14:tracePt t="7405" x="2682875" y="3983038"/>
          <p14:tracePt t="7413" x="2700338" y="4002088"/>
          <p14:tracePt t="7421" x="2743200" y="4006850"/>
          <p14:tracePt t="7429" x="2778125" y="4025900"/>
          <p14:tracePt t="7437" x="2838450" y="4049713"/>
          <p14:tracePt t="7445" x="2905125" y="4067175"/>
          <p14:tracePt t="7453" x="2954338" y="4086225"/>
          <p14:tracePt t="7461" x="3025775" y="4097338"/>
          <p14:tracePt t="7469" x="3086100" y="4116388"/>
          <p14:tracePt t="7478" x="3163888" y="4140200"/>
          <p14:tracePt t="7485" x="3213100" y="4152900"/>
          <p14:tracePt t="7495" x="3273425" y="4183063"/>
          <p14:tracePt t="7501" x="3333750" y="4187825"/>
          <p14:tracePt t="7511" x="3405188" y="4187825"/>
          <p14:tracePt t="7517" x="3465513" y="4187825"/>
          <p14:tracePt t="7525" x="3519488" y="4187825"/>
          <p14:tracePt t="7533" x="3556000" y="4187825"/>
          <p14:tracePt t="7545" x="3598863" y="4187825"/>
          <p14:tracePt t="7549" x="3635375" y="4183063"/>
          <p14:tracePt t="7557" x="3713163" y="4146550"/>
          <p14:tracePt t="7565" x="3749675" y="4116388"/>
          <p14:tracePt t="7574" x="3797300" y="4086225"/>
          <p14:tracePt t="7581" x="3840163" y="4049713"/>
          <p14:tracePt t="7589" x="3887788" y="4019550"/>
          <p14:tracePt t="7597" x="3941763" y="3965575"/>
          <p14:tracePt t="7605" x="3965575" y="3929063"/>
          <p14:tracePt t="7613" x="4025900" y="3862388"/>
          <p14:tracePt t="7621" x="4051300" y="3838575"/>
          <p14:tracePt t="7629" x="4081463" y="3790950"/>
          <p14:tracePt t="7637" x="4122738" y="3711575"/>
          <p14:tracePt t="7645" x="4141788" y="3676650"/>
          <p14:tracePt t="7653" x="4176713" y="3597275"/>
          <p14:tracePt t="7662" x="4176713" y="3556000"/>
          <p14:tracePt t="7669" x="4195763" y="3476625"/>
          <p14:tracePt t="7680" x="4195763" y="3435350"/>
          <p14:tracePt t="7685" x="4195763" y="3398838"/>
          <p14:tracePt t="7693" x="4195763" y="3344863"/>
          <p14:tracePt t="7700" x="4195763" y="3321050"/>
          <p14:tracePt t="7716" x="4195763" y="3308350"/>
          <p14:tracePt t="7726" x="4183063" y="3284538"/>
          <p14:tracePt t="7732" x="4176713" y="3271838"/>
          <p14:tracePt t="7743" x="4152900" y="3254375"/>
          <p14:tracePt t="7748" x="4141788" y="3248025"/>
          <p14:tracePt t="7757" x="4116388" y="3236913"/>
          <p14:tracePt t="7764" x="4068763" y="3217863"/>
          <p14:tracePt t="7772" x="4008438" y="3211513"/>
          <p14:tracePt t="7780" x="3935413" y="3187700"/>
          <p14:tracePt t="7788" x="3844925" y="3187700"/>
          <p14:tracePt t="7797" x="3749675" y="3187700"/>
          <p14:tracePt t="7804" x="3646488" y="3187700"/>
          <p14:tracePt t="7812" x="3562350" y="3187700"/>
          <p14:tracePt t="7820" x="3489325" y="3187700"/>
          <p14:tracePt t="7828" x="3411538" y="3194050"/>
          <p14:tracePt t="7836" x="3327400" y="3206750"/>
          <p14:tracePt t="7844" x="3267075" y="3224213"/>
          <p14:tracePt t="7852" x="3213100" y="3241675"/>
          <p14:tracePt t="7860" x="3152775" y="3278188"/>
          <p14:tracePt t="7868" x="3116263" y="3295650"/>
          <p14:tracePt t="7877" x="3079750" y="3314700"/>
          <p14:tracePt t="7884" x="3043238" y="3332163"/>
          <p14:tracePt t="7892" x="3032125" y="3344863"/>
          <p14:tracePt t="7900" x="2982913" y="3375025"/>
          <p14:tracePt t="7909" x="2965450" y="3386138"/>
          <p14:tracePt t="7916" x="2935288" y="3416300"/>
          <p14:tracePt t="7926" x="2894013" y="3441700"/>
          <p14:tracePt t="7932" x="2868613" y="3482975"/>
          <p14:tracePt t="7942" x="2857500" y="3502025"/>
          <p14:tracePt t="7948" x="2844800" y="3536950"/>
          <p14:tracePt t="7956" x="2844800" y="3549650"/>
          <p14:tracePt t="7964" x="2844800" y="3586163"/>
          <p14:tracePt t="7972" x="2844800" y="3616325"/>
          <p14:tracePt t="7980" x="2844800" y="3640138"/>
          <p14:tracePt t="7988" x="2844800" y="3663950"/>
          <p14:tracePt t="7996" x="2863850" y="3700463"/>
          <p14:tracePt t="8004" x="2863850" y="3711575"/>
          <p14:tracePt t="8012" x="2868613" y="3724275"/>
          <p14:tracePt t="8020" x="2874963" y="3730625"/>
          <p14:tracePt t="8028" x="2887663" y="3748088"/>
          <p14:tracePt t="8036" x="2905125" y="3760788"/>
          <p14:tracePt t="8044" x="2917825" y="3767138"/>
          <p14:tracePt t="8052" x="2941638" y="3778250"/>
          <p14:tracePt t="8060" x="2978150" y="3797300"/>
          <p14:tracePt t="8068" x="3025775" y="3814763"/>
          <p14:tracePt t="8076" x="3062288" y="3821113"/>
          <p14:tracePt t="8084" x="3098800" y="3838575"/>
          <p14:tracePt t="8093" x="3159125" y="3851275"/>
          <p14:tracePt t="8100" x="3189288" y="3851275"/>
          <p14:tracePt t="8109" x="3243263" y="3857625"/>
          <p14:tracePt t="8116" x="3303588" y="3857625"/>
          <p14:tracePt t="8126" x="3363913" y="3868738"/>
          <p14:tracePt t="8132" x="3394075" y="3868738"/>
          <p14:tracePt t="8143" x="3459163" y="3868738"/>
          <p14:tracePt t="8148" x="3508375" y="3868738"/>
          <p14:tracePt t="8157" x="3562350" y="3868738"/>
          <p14:tracePt t="8164" x="3609975" y="3868738"/>
          <p14:tracePt t="8172" x="3652838" y="3868738"/>
          <p14:tracePt t="8180" x="3676650" y="3868738"/>
          <p14:tracePt t="8188" x="3700463" y="3857625"/>
          <p14:tracePt t="8196" x="3725863" y="3832225"/>
          <p14:tracePt t="8204" x="3749675" y="3808413"/>
          <p14:tracePt t="8212" x="3790950" y="3771900"/>
          <p14:tracePt t="8220" x="3803650" y="3748088"/>
          <p14:tracePt t="8228" x="3821113" y="3711575"/>
          <p14:tracePt t="8236" x="3851275" y="3663950"/>
          <p14:tracePt t="8244" x="3881438" y="3609975"/>
          <p14:tracePt t="8252" x="3887788" y="3597275"/>
          <p14:tracePt t="8261" x="3905250" y="3573463"/>
          <p14:tracePt t="8268" x="3911600" y="3536950"/>
          <p14:tracePt t="8276" x="3924300" y="3525838"/>
          <p14:tracePt t="8284" x="3924300" y="3502025"/>
          <p14:tracePt t="8293" x="3924300" y="3476625"/>
          <p14:tracePt t="8300" x="3924300" y="3452813"/>
          <p14:tracePt t="8309" x="3924300" y="3446463"/>
          <p14:tracePt t="8316" x="3924300" y="3441700"/>
          <p14:tracePt t="8326" x="3924300" y="3435350"/>
          <p14:tracePt t="8332" x="3924300" y="3422650"/>
          <p14:tracePt t="8348" x="3924300" y="3416300"/>
          <p14:tracePt t="8356" x="3924300" y="3405188"/>
          <p14:tracePt t="8364" x="3924300" y="3398838"/>
          <p14:tracePt t="8372" x="3911600" y="3368675"/>
          <p14:tracePt t="8380" x="3900488" y="3351213"/>
          <p14:tracePt t="8388" x="3863975" y="3325813"/>
          <p14:tracePt t="8396" x="3797300" y="3295650"/>
          <p14:tracePt t="8404" x="3749675" y="3278188"/>
          <p14:tracePt t="8412" x="3689350" y="3254375"/>
          <p14:tracePt t="8420" x="3640138" y="3236913"/>
          <p14:tracePt t="8428" x="3592513" y="3224213"/>
          <p14:tracePt t="8436" x="3544888" y="3206750"/>
          <p14:tracePt t="8444" x="3519488" y="3206750"/>
          <p14:tracePt t="8452" x="3495675" y="3206750"/>
          <p14:tracePt t="8460" x="3484563" y="3206750"/>
          <p14:tracePt t="8468" x="3478213" y="3206750"/>
          <p14:tracePt t="8484" x="3465513" y="3206750"/>
          <p14:tracePt t="8493" x="3459163" y="3206750"/>
          <p14:tracePt t="8500" x="3454400" y="3206750"/>
          <p14:tracePt t="8510" x="3441700" y="3206750"/>
          <p14:tracePt t="8516" x="3435350" y="3206750"/>
          <p14:tracePt t="8524" x="3411538" y="3224213"/>
          <p14:tracePt t="8532" x="3375025" y="3248025"/>
          <p14:tracePt t="8540" x="3351213" y="3267075"/>
          <p14:tracePt t="8548" x="3314700" y="3290888"/>
          <p14:tracePt t="8556" x="3273425" y="3344863"/>
          <p14:tracePt t="8564" x="3249613" y="3355975"/>
          <p14:tracePt t="8572" x="3224213" y="3392488"/>
          <p14:tracePt t="8580" x="3224213" y="3405188"/>
          <p14:tracePt t="8588" x="3194050" y="3465513"/>
          <p14:tracePt t="8596" x="3194050" y="3476625"/>
          <p14:tracePt t="8604" x="3194050" y="3502025"/>
          <p14:tracePt t="8612" x="3194050" y="3525838"/>
          <p14:tracePt t="8620" x="3194050" y="3549650"/>
          <p14:tracePt t="8628" x="3194050" y="3579813"/>
          <p14:tracePt t="8636" x="3206750" y="3616325"/>
          <p14:tracePt t="8644" x="3213100" y="3627438"/>
          <p14:tracePt t="8652" x="3219450" y="3646488"/>
          <p14:tracePt t="8660" x="3236913" y="3657600"/>
          <p14:tracePt t="8668" x="3254375" y="3681413"/>
          <p14:tracePt t="8676" x="3267075" y="3681413"/>
          <p14:tracePt t="8684" x="3284538" y="3700463"/>
          <p14:tracePt t="8694" x="3290888" y="3706813"/>
          <p14:tracePt t="8700" x="3303588" y="3706813"/>
          <p14:tracePt t="8710" x="3321050" y="3706813"/>
          <p14:tracePt t="8716" x="3357563" y="3706813"/>
          <p14:tracePt t="8726" x="3411538" y="3724275"/>
          <p14:tracePt t="8732" x="3489325" y="3736975"/>
          <p14:tracePt t="8740" x="3586163" y="3736975"/>
          <p14:tracePt t="8748" x="3700463" y="3736975"/>
          <p14:tracePt t="8756" x="3833813" y="3748088"/>
          <p14:tracePt t="8764" x="3917950" y="3748088"/>
          <p14:tracePt t="8772" x="3978275" y="3748088"/>
          <p14:tracePt t="8780" x="4008438" y="3741738"/>
          <p14:tracePt t="8788" x="4044950" y="3724275"/>
          <p14:tracePt t="8796" x="4068763" y="3700463"/>
          <p14:tracePt t="8804" x="4092575" y="3676650"/>
          <p14:tracePt t="8813" x="4111625" y="3657600"/>
          <p14:tracePt t="8820" x="4116388" y="3640138"/>
          <p14:tracePt t="8828" x="4135438" y="3616325"/>
          <p14:tracePt t="8836" x="4141788" y="3590925"/>
          <p14:tracePt t="8844" x="4141788" y="3567113"/>
          <p14:tracePt t="8852" x="4152900" y="3532188"/>
          <p14:tracePt t="8860" x="4152900" y="3502025"/>
          <p14:tracePt t="8868" x="4152900" y="3471863"/>
          <p14:tracePt t="8877" x="4152900" y="3416300"/>
          <p14:tracePt t="8891" x="4146550" y="3392488"/>
          <p14:tracePt t="8895" x="4129088" y="3344863"/>
          <p14:tracePt t="8900" x="4122738" y="3314700"/>
          <p14:tracePt t="8910" x="4092575" y="3260725"/>
          <p14:tracePt t="8916" x="4062413" y="3224213"/>
          <p14:tracePt t="8925" x="4025900" y="3187700"/>
          <p14:tracePt t="8932" x="3984625" y="3146425"/>
          <p14:tracePt t="8941" x="3948113" y="3109913"/>
          <p14:tracePt t="8948" x="3924300" y="3090863"/>
          <p14:tracePt t="8956" x="3887788" y="3073400"/>
          <p14:tracePt t="8965" x="3840163" y="3043238"/>
          <p14:tracePt t="8972" x="3790950" y="3025775"/>
          <p14:tracePt t="8980" x="3743325" y="3025775"/>
          <p14:tracePt t="8988" x="3689350" y="3025775"/>
          <p14:tracePt t="8996" x="3640138" y="3025775"/>
          <p14:tracePt t="9004" x="3586163" y="3025775"/>
          <p14:tracePt t="9013" x="3495675" y="3049588"/>
          <p14:tracePt t="9020" x="3417888" y="3097213"/>
          <p14:tracePt t="9028" x="3351213" y="3127375"/>
          <p14:tracePt t="9036" x="3273425" y="3187700"/>
          <p14:tracePt t="9044" x="3194050" y="3230563"/>
          <p14:tracePt t="9052" x="3128963" y="3284538"/>
          <p14:tracePt t="9060" x="3086100" y="3338513"/>
          <p14:tracePt t="9068" x="3049588" y="3375025"/>
          <p14:tracePt t="9077" x="3032125" y="3411538"/>
          <p14:tracePt t="9084" x="3019425" y="3446463"/>
          <p14:tracePt t="9093" x="3013075" y="3476625"/>
          <p14:tracePt t="9100" x="3013075" y="3502025"/>
          <p14:tracePt t="9110" x="3013075" y="3525838"/>
          <p14:tracePt t="9116" x="3025775" y="3556000"/>
          <p14:tracePt t="9127" x="3043238" y="3579813"/>
          <p14:tracePt t="9132" x="3079750" y="3627438"/>
          <p14:tracePt t="9140" x="3103563" y="3651250"/>
          <p14:tracePt t="9148" x="3140075" y="3681413"/>
          <p14:tracePt t="9156" x="3206750" y="3711575"/>
          <p14:tracePt t="9164" x="3243263" y="3730625"/>
          <p14:tracePt t="9172" x="3303588" y="3767138"/>
          <p14:tracePt t="9180" x="3381375" y="3808413"/>
          <p14:tracePt t="9188" x="3441700" y="3821113"/>
          <p14:tracePt t="9196" x="3519488" y="3851275"/>
          <p14:tracePt t="9204" x="3592513" y="3875088"/>
          <p14:tracePt t="9212" x="3695700" y="3887788"/>
          <p14:tracePt t="9220" x="3784600" y="3887788"/>
          <p14:tracePt t="9228" x="3887788" y="3905250"/>
          <p14:tracePt t="9236" x="3960813" y="3905250"/>
          <p14:tracePt t="9244" x="4014788" y="3905250"/>
          <p14:tracePt t="9252" x="4051300" y="3892550"/>
          <p14:tracePt t="9260" x="4068763" y="3881438"/>
          <p14:tracePt t="9268" x="4105275" y="3844925"/>
          <p14:tracePt t="9277" x="4111625" y="3797300"/>
          <p14:tracePt t="9284" x="4111625" y="3754438"/>
          <p14:tracePt t="9293" x="4122738" y="3694113"/>
          <p14:tracePt t="9300" x="4122738" y="3646488"/>
          <p14:tracePt t="9310" x="4116388" y="3573463"/>
          <p14:tracePt t="9316" x="4111625" y="3549650"/>
          <p14:tracePt t="9324" x="4068763" y="3482975"/>
          <p14:tracePt t="9332" x="4038600" y="3465513"/>
          <p14:tracePt t="9340" x="3971925" y="3416300"/>
          <p14:tracePt t="9348" x="3894138" y="3375025"/>
          <p14:tracePt t="9356" x="3814763" y="3344863"/>
          <p14:tracePt t="9364" x="3725863" y="3308350"/>
          <p14:tracePt t="9372" x="3635375" y="3284538"/>
          <p14:tracePt t="9380" x="3508375" y="3284538"/>
          <p14:tracePt t="9388" x="3394075" y="3284538"/>
          <p14:tracePt t="9396" x="3279775" y="3284538"/>
          <p14:tracePt t="9404" x="3163888" y="3290888"/>
          <p14:tracePt t="9412" x="3073400" y="3338513"/>
          <p14:tracePt t="9420" x="2965450" y="3368675"/>
          <p14:tracePt t="9428" x="2905125" y="3416300"/>
          <p14:tracePt t="9436" x="2851150" y="3482975"/>
          <p14:tracePt t="9444" x="2838450" y="3502025"/>
          <p14:tracePt t="9452" x="2838450" y="3525838"/>
          <p14:tracePt t="9460" x="2838450" y="3579813"/>
          <p14:tracePt t="9468" x="2838450" y="3616325"/>
          <p14:tracePt t="9477" x="2863850" y="3657600"/>
          <p14:tracePt t="9484" x="2898775" y="3687763"/>
          <p14:tracePt t="9494" x="2965450" y="3730625"/>
          <p14:tracePt t="9500" x="3013075" y="3760788"/>
          <p14:tracePt t="9510" x="3049588" y="3778250"/>
          <p14:tracePt t="9516" x="3098800" y="3808413"/>
          <p14:tracePt t="9525" x="3163888" y="3832225"/>
          <p14:tracePt t="9532" x="3206750" y="3832225"/>
          <p14:tracePt t="9540" x="3297238" y="3838575"/>
          <p14:tracePt t="9548" x="3370263" y="3851275"/>
          <p14:tracePt t="9556" x="3454400" y="3851275"/>
          <p14:tracePt t="9564" x="3525838" y="3851275"/>
          <p14:tracePt t="9572" x="3616325" y="3851275"/>
          <p14:tracePt t="9580" x="3700463" y="3851275"/>
          <p14:tracePt t="9588" x="3760788" y="3827463"/>
          <p14:tracePt t="9596" x="3790950" y="3808413"/>
          <p14:tracePt t="9604" x="3821113" y="3784600"/>
          <p14:tracePt t="9612" x="3840163" y="3748088"/>
          <p14:tracePt t="9620" x="3851275" y="3724275"/>
          <p14:tracePt t="9628" x="3857625" y="3694113"/>
          <p14:tracePt t="9636" x="3857625" y="3670300"/>
          <p14:tracePt t="9644" x="3857625" y="3646488"/>
          <p14:tracePt t="9652" x="3857625" y="3633788"/>
          <p14:tracePt t="9660" x="3857625" y="3616325"/>
          <p14:tracePt t="9668" x="3840163" y="3603625"/>
          <p14:tracePt t="9677" x="3810000" y="3603625"/>
          <p14:tracePt t="9684" x="3756025" y="3590925"/>
          <p14:tracePt t="9694" x="3683000" y="3590925"/>
          <p14:tracePt t="9702" x="3579813" y="3590925"/>
          <p14:tracePt t="9711" x="3489325" y="3609975"/>
          <p14:tracePt t="9716" x="3387725" y="3621088"/>
          <p14:tracePt t="9725" x="3327400" y="3651250"/>
          <p14:tracePt t="9732" x="3260725" y="3681413"/>
          <p14:tracePt t="9740" x="3249613" y="3700463"/>
          <p14:tracePt t="9748" x="3243263" y="3706813"/>
          <p14:tracePt t="9756" x="3236913" y="3711575"/>
          <p14:tracePt t="9796" x="3243263" y="3724275"/>
          <p14:tracePt t="9804" x="3297238" y="3736975"/>
          <p14:tracePt t="9812" x="3357563" y="3741738"/>
          <p14:tracePt t="9820" x="3448050" y="3754438"/>
          <p14:tracePt t="9828" x="3519488" y="3754438"/>
          <p14:tracePt t="9836" x="3592513" y="3754438"/>
          <p14:tracePt t="9844" x="3622675" y="3754438"/>
          <p14:tracePt t="9852" x="3635375" y="3754438"/>
          <p14:tracePt t="9861" x="3640138" y="3754438"/>
          <p14:tracePt t="9956" x="3635375" y="3754438"/>
          <p14:tracePt t="9964" x="3629025" y="3754438"/>
          <p14:tracePt t="9980" x="3622675" y="3760788"/>
          <p14:tracePt t="11149" x="3616325" y="3760788"/>
          <p14:tracePt t="11213" x="3670300" y="3797300"/>
          <p14:tracePt t="11222" x="3736975" y="3838575"/>
          <p14:tracePt t="11234" x="3773488" y="3875088"/>
          <p14:tracePt t="11237" x="3810000" y="3905250"/>
          <p14:tracePt t="11247" x="3851275" y="3946525"/>
          <p14:tracePt t="11253" x="3870325" y="3976688"/>
          <p14:tracePt t="11263" x="3905250" y="4019550"/>
          <p14:tracePt t="11268" x="3924300" y="4043363"/>
          <p14:tracePt t="11280" x="3948113" y="4067175"/>
          <p14:tracePt t="11284" x="3984625" y="4103688"/>
          <p14:tracePt t="11293" x="4014788" y="4146550"/>
          <p14:tracePt t="11300" x="4051300" y="4183063"/>
          <p14:tracePt t="11308" x="4081463" y="4206875"/>
          <p14:tracePt t="11316" x="4105275" y="4230688"/>
          <p14:tracePt t="11324" x="4116388" y="4241800"/>
          <p14:tracePt t="11333" x="4135438" y="4267200"/>
          <p14:tracePt t="11340" x="4141788" y="4271963"/>
          <p14:tracePt t="11348" x="4152900" y="4284663"/>
          <p14:tracePt t="11356" x="4159250" y="4291013"/>
          <p14:tracePt t="11364" x="4165600" y="4297363"/>
          <p14:tracePt t="11373" x="4171950" y="4302125"/>
          <p14:tracePt t="11380" x="4176713" y="4308475"/>
          <p14:tracePt t="11404" x="4183063" y="4314825"/>
          <p14:tracePt t="11414" x="4200525" y="4327525"/>
          <p14:tracePt t="11420" x="4206875" y="4327525"/>
          <p14:tracePt t="11431" x="4219575" y="4332288"/>
          <p14:tracePt t="11461" x="4225925" y="4338638"/>
          <p14:tracePt t="11509" x="4230688" y="4338638"/>
          <p14:tracePt t="11581" x="4237038" y="4344988"/>
          <p14:tracePt t="11605" x="4237038" y="4351338"/>
          <p14:tracePt t="11614" x="4237038" y="4357688"/>
          <p14:tracePt t="11624" x="4237038" y="4375150"/>
          <p14:tracePt t="11645" x="4237038" y="4381500"/>
          <p14:tracePt t="11652" x="4237038" y="4387850"/>
          <p14:tracePt t="11664" x="4237038" y="4398963"/>
          <p14:tracePt t="11677" x="4237038" y="4405313"/>
          <p14:tracePt t="11694" x="4237038" y="4418013"/>
          <p14:tracePt t="11700" x="4237038" y="4422775"/>
          <p14:tracePt t="11716" x="4230688" y="4435475"/>
          <p14:tracePt t="11732" x="4225925" y="4441825"/>
          <p14:tracePt t="11740" x="4213225" y="4459288"/>
          <p14:tracePt t="11748" x="4200525" y="4465638"/>
          <p14:tracePt t="11764" x="4176713" y="4471988"/>
          <p14:tracePt t="11772" x="4165600" y="4478338"/>
          <p14:tracePt t="11780" x="4159250" y="4483100"/>
          <p14:tracePt t="11789" x="4141788" y="4483100"/>
          <p14:tracePt t="11796" x="4135438" y="4483100"/>
          <p14:tracePt t="11804" x="4129088" y="4483100"/>
          <p14:tracePt t="11812" x="4116388" y="4489450"/>
          <p14:tracePt t="11820" x="4111625" y="4489450"/>
          <p14:tracePt t="11829" x="4098925" y="4502150"/>
          <p14:tracePt t="11836" x="4081463" y="4508500"/>
          <p14:tracePt t="11846" x="4068763" y="4508500"/>
          <p14:tracePt t="11852" x="4056063" y="4513263"/>
          <p14:tracePt t="11863" x="4038600" y="4532313"/>
          <p14:tracePt t="11868" x="3995738" y="4537075"/>
          <p14:tracePt t="11877" x="3990975" y="4537075"/>
          <p14:tracePt t="11884" x="3960813" y="4543425"/>
          <p14:tracePt t="11892" x="3954463" y="4543425"/>
          <p14:tracePt t="11901" x="3941763" y="4549775"/>
          <p14:tracePt t="11908" x="3917950" y="4549775"/>
          <p14:tracePt t="11916" x="3911600" y="4549775"/>
          <p14:tracePt t="11924" x="3900488" y="4556125"/>
          <p14:tracePt t="11932" x="3894138" y="4562475"/>
          <p14:tracePt t="11940" x="3887788" y="4562475"/>
          <p14:tracePt t="11949" x="3881438" y="4567238"/>
          <p14:tracePt t="12052" x="3875088" y="4567238"/>
          <p14:tracePt t="12077" x="3870325" y="4567238"/>
          <p14:tracePt t="12084" x="3851275" y="4567238"/>
          <p14:tracePt t="12092" x="3840163" y="4567238"/>
          <p14:tracePt t="12100" x="3814763" y="4532313"/>
          <p14:tracePt t="12108" x="3797300" y="4508500"/>
          <p14:tracePt t="12116" x="3773488" y="4483100"/>
          <p14:tracePt t="12124" x="3719513" y="4418013"/>
          <p14:tracePt t="12132" x="3695700" y="4392613"/>
          <p14:tracePt t="12140" x="3676650" y="4381500"/>
          <p14:tracePt t="12149" x="3652838" y="4357688"/>
          <p14:tracePt t="12156" x="3629025" y="4327525"/>
          <p14:tracePt t="12164" x="3609975" y="4314825"/>
          <p14:tracePt t="12172" x="3598863" y="4297363"/>
          <p14:tracePt t="12180" x="3592513" y="4291013"/>
          <p14:tracePt t="12188" x="3586163" y="4284663"/>
          <p14:tracePt t="12213" x="3579813" y="4278313"/>
          <p14:tracePt t="12236" x="3575050" y="4271963"/>
          <p14:tracePt t="12252" x="3568700" y="4267200"/>
          <p14:tracePt t="12268" x="3562350" y="4260850"/>
          <p14:tracePt t="12284" x="3549650" y="4248150"/>
          <p14:tracePt t="12308" x="3549650" y="4241800"/>
          <p14:tracePt t="12430" x="3562350" y="4237038"/>
          <p14:tracePt t="12437" x="3592513" y="4248150"/>
          <p14:tracePt t="12448" x="3598863" y="4254500"/>
          <p14:tracePt t="12455" x="3622675" y="4267200"/>
          <p14:tracePt t="12461" x="3629025" y="4271963"/>
          <p14:tracePt t="12469" x="3640138" y="4271963"/>
          <p14:tracePt t="12477" x="3646488" y="4278313"/>
          <p14:tracePt t="12484" x="3652838" y="4284663"/>
          <p14:tracePt t="12501" x="3659188" y="4291013"/>
          <p14:tracePt t="12532" x="3665538" y="4297363"/>
          <p14:tracePt t="12653" x="3646488" y="4297363"/>
          <p14:tracePt t="12662" x="3622675" y="4278313"/>
          <p14:tracePt t="12673" x="3605213" y="4271963"/>
          <p14:tracePt t="12678" x="3579813" y="4254500"/>
          <p14:tracePt t="12688" x="3556000" y="4241800"/>
          <p14:tracePt t="12693" x="3549650" y="4237038"/>
          <p14:tracePt t="12703" x="3544888" y="4237038"/>
          <p14:tracePt t="12712" x="3538538" y="4237038"/>
          <p14:tracePt t="12797" x="3544888" y="4241800"/>
          <p14:tracePt t="12806" x="3579813" y="4267200"/>
          <p14:tracePt t="12813" x="3598863" y="4267200"/>
          <p14:tracePt t="12822" x="3622675" y="4297363"/>
          <p14:tracePt t="12834" x="3635375" y="4321175"/>
          <p14:tracePt t="12837" x="3640138" y="4327525"/>
          <p14:tracePt t="12848" x="3659188" y="4338638"/>
          <p14:tracePt t="12861" x="3665538" y="4344988"/>
          <p14:tracePt t="12869" x="3670300" y="4351338"/>
          <p14:tracePt t="12941" x="3670300" y="4357688"/>
          <p14:tracePt t="12949" x="3665538" y="4357688"/>
          <p14:tracePt t="12957" x="3659188" y="4357688"/>
          <p14:tracePt t="12965" x="3652838" y="4351338"/>
          <p14:tracePt t="12973" x="3646488" y="4351338"/>
          <p14:tracePt t="12989" x="3629025" y="4344988"/>
          <p14:tracePt t="12998" x="3622675" y="4344988"/>
          <p14:tracePt t="13005" x="3605213" y="4327525"/>
          <p14:tracePt t="13015" x="3586163" y="4321175"/>
          <p14:tracePt t="13020" x="3579813" y="4321175"/>
          <p14:tracePt t="13032" x="3568700" y="4321175"/>
          <p14:tracePt t="13885" x="3562350" y="4321175"/>
          <p14:tracePt t="13904" x="3568700" y="4321175"/>
          <p14:tracePt t="13914" x="3592513" y="4314825"/>
          <p14:tracePt t="13917" x="3659188" y="4314825"/>
          <p14:tracePt t="13925" x="3730625" y="4314825"/>
          <p14:tracePt t="13933" x="3827463" y="4314825"/>
          <p14:tracePt t="13940" x="3941763" y="4314825"/>
          <p14:tracePt t="13949" x="4056063" y="4314825"/>
          <p14:tracePt t="13957" x="4171950" y="4314825"/>
          <p14:tracePt t="13966" x="4316413" y="4314825"/>
          <p14:tracePt t="13973" x="4418013" y="4321175"/>
          <p14:tracePt t="13982" x="4502150" y="4321175"/>
          <p14:tracePt t="13988" x="4575175" y="4321175"/>
          <p14:tracePt t="13999" x="4635500" y="4321175"/>
          <p14:tracePt t="14005" x="4695825" y="4321175"/>
          <p14:tracePt t="14016" x="4737100" y="4321175"/>
          <p14:tracePt t="14021" x="4767263" y="4321175"/>
          <p14:tracePt t="14029" x="4792663" y="4321175"/>
          <p14:tracePt t="14037" x="4822825" y="4321175"/>
          <p14:tracePt t="14045" x="4870450" y="4308475"/>
          <p14:tracePt t="14053" x="4930775" y="4297363"/>
          <p14:tracePt t="14060" x="5008563" y="4278313"/>
          <p14:tracePt t="14069" x="5105400" y="4267200"/>
          <p14:tracePt t="14076" x="5238750" y="4241800"/>
          <p14:tracePt t="14085" x="5359400" y="4217988"/>
          <p14:tracePt t="14093" x="5454650" y="4217988"/>
          <p14:tracePt t="14101" x="5545138" y="4206875"/>
          <p14:tracePt t="14108" x="5629275" y="4206875"/>
          <p14:tracePt t="14117" x="5665788" y="4200525"/>
          <p14:tracePt t="14125" x="5695950" y="4200525"/>
          <p14:tracePt t="14134" x="5719763" y="4187825"/>
          <p14:tracePt t="14150" x="5726113" y="4183063"/>
          <p14:tracePt t="14181" x="5732463" y="4183063"/>
          <p14:tracePt t="14221" x="5738813" y="4183063"/>
          <p14:tracePt t="14231" x="5749925" y="4183063"/>
          <p14:tracePt t="14241" x="5786438" y="4176713"/>
          <p14:tracePt t="14246" x="5799138" y="4176713"/>
          <p14:tracePt t="14253" x="5822950" y="4176713"/>
          <p14:tracePt t="14261" x="5840413" y="4176713"/>
          <p14:tracePt t="14277" x="5846763" y="4176713"/>
          <p14:tracePt t="14285" x="5864225" y="4170363"/>
          <p14:tracePt t="14437" x="5870575" y="4164013"/>
          <p14:tracePt t="14469" x="5876925" y="4164013"/>
          <p14:tracePt t="14509" x="5883275" y="4164013"/>
          <p14:tracePt t="14622" x="5889625" y="4164013"/>
          <p14:tracePt t="14637" x="5894388" y="4164013"/>
          <p14:tracePt t="14645" x="5900738" y="4164013"/>
          <p14:tracePt t="14653" x="5919788" y="4164013"/>
          <p14:tracePt t="14661" x="5943600" y="4164013"/>
          <p14:tracePt t="14669" x="5954713" y="4164013"/>
          <p14:tracePt t="14677" x="5991225" y="4164013"/>
          <p14:tracePt t="14685" x="6003925" y="4164013"/>
          <p14:tracePt t="14693" x="6034088" y="4164013"/>
          <p14:tracePt t="14701" x="6070600" y="4164013"/>
          <p14:tracePt t="14710" x="6094413" y="4176713"/>
          <p14:tracePt t="14727" x="6161088" y="4200525"/>
          <p14:tracePt t="14732" x="6208713" y="4206875"/>
          <p14:tracePt t="14740" x="6245225" y="4224338"/>
          <p14:tracePt t="14749" x="6280150" y="4254500"/>
          <p14:tracePt t="14756" x="6329363" y="4271963"/>
          <p14:tracePt t="14765" x="6365875" y="4291013"/>
          <p14:tracePt t="14772" x="6389688" y="4308475"/>
          <p14:tracePt t="14782" x="6400800" y="4308475"/>
          <p14:tracePt t="14788" x="6426200" y="4308475"/>
          <p14:tracePt t="14798" x="6450013" y="4308475"/>
          <p14:tracePt t="14804" x="6461125" y="4314825"/>
          <p14:tracePt t="14813" x="6473825" y="4314825"/>
          <p14:tracePt t="14820" x="6497638" y="4321175"/>
          <p14:tracePt t="14828" x="6516688" y="4332288"/>
          <p14:tracePt t="14836" x="6540500" y="4332288"/>
          <p14:tracePt t="14844" x="6594475" y="4338638"/>
          <p14:tracePt t="14852" x="6642100" y="4357688"/>
          <p14:tracePt t="14860" x="6702425" y="4381500"/>
          <p14:tracePt t="14868" x="6762750" y="4387850"/>
          <p14:tracePt t="14876" x="6829425" y="4411663"/>
          <p14:tracePt t="14884" x="6872288" y="4418013"/>
          <p14:tracePt t="14892" x="6919913" y="4429125"/>
          <p14:tracePt t="14900" x="6943725" y="4448175"/>
          <p14:tracePt t="14908" x="6956425" y="4448175"/>
          <p14:tracePt t="14916" x="6980238" y="4452938"/>
          <p14:tracePt t="14924" x="6997700" y="4459288"/>
          <p14:tracePt t="14932" x="7010400" y="4459288"/>
          <p14:tracePt t="14940" x="7016750" y="4459288"/>
          <p14:tracePt t="14948" x="7040563" y="4465638"/>
          <p14:tracePt t="14956" x="7046913" y="4465638"/>
          <p14:tracePt t="14965" x="7058025" y="4465638"/>
          <p14:tracePt t="14972" x="7081838" y="4478338"/>
          <p14:tracePt t="14982" x="7094538" y="4478338"/>
          <p14:tracePt t="14989" x="7100888" y="4478338"/>
          <p14:tracePt t="14998" x="7112000" y="4483100"/>
          <p14:tracePt t="15004" x="7137400" y="4483100"/>
          <p14:tracePt t="15013" x="7161213" y="4483100"/>
          <p14:tracePt t="15020" x="7185025" y="4483100"/>
          <p14:tracePt t="15028" x="7215188" y="4483100"/>
          <p14:tracePt t="15036" x="7245350" y="4483100"/>
          <p14:tracePt t="15044" x="7281863" y="4483100"/>
          <p14:tracePt t="15052" x="7299325" y="4483100"/>
          <p14:tracePt t="15060" x="7335838" y="4483100"/>
          <p14:tracePt t="15068" x="7377113" y="4483100"/>
          <p14:tracePt t="15076" x="7402513" y="4483100"/>
          <p14:tracePt t="15084" x="7426325" y="4483100"/>
          <p14:tracePt t="15092" x="7432675" y="4483100"/>
          <p14:tracePt t="15100" x="7443788" y="4483100"/>
          <p14:tracePt t="15108" x="7456488" y="4483100"/>
          <p14:tracePt t="15116" x="7467600" y="4483100"/>
          <p14:tracePt t="15124" x="7473950" y="4478338"/>
          <p14:tracePt t="15132" x="7480300" y="4471988"/>
          <p14:tracePt t="15140" x="7486650" y="4465638"/>
          <p14:tracePt t="15149" x="7504113" y="4452938"/>
          <p14:tracePt t="15156" x="7510463" y="4448175"/>
          <p14:tracePt t="15165" x="7523163" y="4441825"/>
          <p14:tracePt t="15172" x="7558088" y="4418013"/>
          <p14:tracePt t="15182" x="7564438" y="4418013"/>
          <p14:tracePt t="15189" x="7583488" y="4392613"/>
          <p14:tracePt t="15198" x="7588250" y="4387850"/>
          <p14:tracePt t="15204" x="7613650" y="4375150"/>
          <p14:tracePt t="15213" x="7637463" y="4351338"/>
          <p14:tracePt t="15220" x="7667625" y="4314825"/>
          <p14:tracePt t="15228" x="7678738" y="4291013"/>
          <p14:tracePt t="15236" x="7697788" y="4254500"/>
          <p14:tracePt t="15244" x="7715250" y="4230688"/>
          <p14:tracePt t="15252" x="7721600" y="4224338"/>
          <p14:tracePt t="15260" x="7721600" y="4217988"/>
          <p14:tracePt t="15268" x="7721600" y="4211638"/>
          <p14:tracePt t="15276" x="7721600" y="4200525"/>
          <p14:tracePt t="15292" x="7721600" y="4194175"/>
          <p14:tracePt t="15349" x="7721600" y="4187825"/>
          <p14:tracePt t="15405" x="7721600" y="4183063"/>
          <p14:tracePt t="15413" x="7721600" y="4176713"/>
          <p14:tracePt t="15421" x="7708900" y="4170363"/>
          <p14:tracePt t="15429" x="7704138" y="4170363"/>
          <p14:tracePt t="15437" x="7697788" y="4170363"/>
          <p14:tracePt t="15445" x="7678738" y="4157663"/>
          <p14:tracePt t="15452" x="7673975" y="4157663"/>
          <p14:tracePt t="15460" x="7661275" y="4152900"/>
          <p14:tracePt t="15469" x="7654925" y="4152900"/>
          <p14:tracePt t="15476" x="7637463" y="4152900"/>
          <p14:tracePt t="15484" x="7631113" y="4152900"/>
          <p14:tracePt t="15492" x="7618413" y="4152900"/>
          <p14:tracePt t="15500" x="7600950" y="4152900"/>
          <p14:tracePt t="15508" x="7588250" y="4152900"/>
          <p14:tracePt t="15516" x="7564438" y="4157663"/>
          <p14:tracePt t="15524" x="7516813" y="4176713"/>
          <p14:tracePt t="15533" x="7504113" y="4183063"/>
          <p14:tracePt t="15540" x="7480300" y="4187825"/>
          <p14:tracePt t="15550" x="7443788" y="4206875"/>
          <p14:tracePt t="15557" x="7419975" y="4224338"/>
          <p14:tracePt t="15566" x="7407275" y="4230688"/>
          <p14:tracePt t="15572" x="7383463" y="4254500"/>
          <p14:tracePt t="15583" x="7366000" y="4260850"/>
          <p14:tracePt t="15589" x="7353300" y="4278313"/>
          <p14:tracePt t="15597" x="7335838" y="4291013"/>
          <p14:tracePt t="15604" x="7329488" y="4297363"/>
          <p14:tracePt t="15613" x="7299325" y="4321175"/>
          <p14:tracePt t="15620" x="7292975" y="4327525"/>
          <p14:tracePt t="15628" x="7288213" y="4332288"/>
          <p14:tracePt t="15636" x="7288213" y="4338638"/>
          <p14:tracePt t="15644" x="7281863" y="4344988"/>
          <p14:tracePt t="15653" x="7281863" y="4351338"/>
          <p14:tracePt t="15660" x="7281863" y="4362450"/>
          <p14:tracePt t="15669" x="7281863" y="4381500"/>
          <p14:tracePt t="15676" x="7281863" y="4392613"/>
          <p14:tracePt t="15685" x="7292975" y="4411663"/>
          <p14:tracePt t="15692" x="7299325" y="4418013"/>
          <p14:tracePt t="15700" x="7299325" y="4422775"/>
          <p14:tracePt t="15713" x="7305675" y="4435475"/>
          <p14:tracePt t="15717" x="7312025" y="4441825"/>
          <p14:tracePt t="15724" x="7318375" y="4448175"/>
          <p14:tracePt t="15733" x="7329488" y="4465638"/>
          <p14:tracePt t="15740" x="7335838" y="4471988"/>
          <p14:tracePt t="15749" x="7348538" y="4495800"/>
          <p14:tracePt t="15756" x="7353300" y="4502150"/>
          <p14:tracePt t="15766" x="7377113" y="4513263"/>
          <p14:tracePt t="15772" x="7389813" y="4525963"/>
          <p14:tracePt t="15783" x="7426325" y="4537075"/>
          <p14:tracePt t="15788" x="7437438" y="4537075"/>
          <p14:tracePt t="15796" x="7462838" y="4549775"/>
          <p14:tracePt t="15804" x="7480300" y="4549775"/>
          <p14:tracePt t="15812" x="7510463" y="4549775"/>
          <p14:tracePt t="15820" x="7523163" y="4549775"/>
          <p14:tracePt t="15828" x="7540625" y="4549775"/>
          <p14:tracePt t="15836" x="7553325" y="4549775"/>
          <p14:tracePt t="15844" x="7577138" y="4549775"/>
          <p14:tracePt t="15852" x="7594600" y="4549775"/>
          <p14:tracePt t="15860" x="7631113" y="4549775"/>
          <p14:tracePt t="15868" x="7661275" y="4549775"/>
          <p14:tracePt t="15876" x="7697788" y="4549775"/>
          <p14:tracePt t="15884" x="7739063" y="4537075"/>
          <p14:tracePt t="15892" x="7769225" y="4537075"/>
          <p14:tracePt t="15900" x="7805738" y="4525963"/>
          <p14:tracePt t="15908" x="7829550" y="4525963"/>
          <p14:tracePt t="15916" x="7853363" y="4513263"/>
          <p14:tracePt t="15924" x="7866063" y="4502150"/>
          <p14:tracePt t="15932" x="7883525" y="4489450"/>
          <p14:tracePt t="15940" x="7896225" y="4471988"/>
          <p14:tracePt t="15949" x="7920038" y="4448175"/>
          <p14:tracePt t="15956" x="7939088" y="4422775"/>
          <p14:tracePt t="15966" x="7943850" y="4418013"/>
          <p14:tracePt t="15972" x="7969250" y="4387850"/>
          <p14:tracePt t="15983" x="7974013" y="4375150"/>
          <p14:tracePt t="15988" x="7980363" y="4351338"/>
          <p14:tracePt t="16004" x="7980363" y="4332288"/>
          <p14:tracePt t="16012" x="7993063" y="4321175"/>
          <p14:tracePt t="16020" x="7993063" y="4308475"/>
          <p14:tracePt t="16028" x="7993063" y="4284663"/>
          <p14:tracePt t="16036" x="7993063" y="4271963"/>
          <p14:tracePt t="16044" x="7993063" y="4248150"/>
          <p14:tracePt t="16052" x="7993063" y="4237038"/>
          <p14:tracePt t="16060" x="7986713" y="4217988"/>
          <p14:tracePt t="16068" x="7980363" y="4211638"/>
          <p14:tracePt t="16076" x="7974013" y="4206875"/>
          <p14:tracePt t="16084" x="7962900" y="4183063"/>
          <p14:tracePt t="16092" x="7956550" y="4164013"/>
          <p14:tracePt t="16100" x="7956550" y="4157663"/>
          <p14:tracePt t="16108" x="7939088" y="4133850"/>
          <p14:tracePt t="16116" x="7932738" y="4127500"/>
          <p14:tracePt t="16124" x="7926388" y="4122738"/>
          <p14:tracePt t="16133" x="7913688" y="4110038"/>
          <p14:tracePt t="16149" x="7902575" y="4092575"/>
          <p14:tracePt t="16156" x="7889875" y="4086225"/>
          <p14:tracePt t="16166" x="7878763" y="4079875"/>
          <p14:tracePt t="16172" x="7866063" y="4073525"/>
          <p14:tracePt t="16182" x="7853363" y="4073525"/>
          <p14:tracePt t="16188" x="7829550" y="4062413"/>
          <p14:tracePt t="16196" x="7793038" y="4056063"/>
          <p14:tracePt t="16204" x="7769225" y="4056063"/>
          <p14:tracePt t="16212" x="7739063" y="4056063"/>
          <p14:tracePt t="16220" x="7708900" y="4056063"/>
          <p14:tracePt t="16228" x="7661275" y="4056063"/>
          <p14:tracePt t="16236" x="7618413" y="4056063"/>
          <p14:tracePt t="16244" x="7588250" y="4056063"/>
          <p14:tracePt t="16252" x="7564438" y="4056063"/>
          <p14:tracePt t="16260" x="7510463" y="4067175"/>
          <p14:tracePt t="16268" x="7473950" y="4079875"/>
          <p14:tracePt t="16276" x="7462838" y="4086225"/>
          <p14:tracePt t="16284" x="7426325" y="4092575"/>
          <p14:tracePt t="16292" x="7413625" y="4110038"/>
          <p14:tracePt t="16300" x="7389813" y="4116388"/>
          <p14:tracePt t="16308" x="7366000" y="4140200"/>
          <p14:tracePt t="16316" x="7348538" y="4146550"/>
          <p14:tracePt t="16324" x="7323138" y="4176713"/>
          <p14:tracePt t="16333" x="7305675" y="4200525"/>
          <p14:tracePt t="16340" x="7305675" y="4217988"/>
          <p14:tracePt t="16350" x="7305675" y="4254500"/>
          <p14:tracePt t="16356" x="7299325" y="4267200"/>
          <p14:tracePt t="16366" x="7299325" y="4291013"/>
          <p14:tracePt t="16372" x="7299325" y="4332288"/>
          <p14:tracePt t="16381" x="7299325" y="4357688"/>
          <p14:tracePt t="16388" x="7299325" y="4387850"/>
          <p14:tracePt t="16396" x="7323138" y="4422775"/>
          <p14:tracePt t="16404" x="7348538" y="4448175"/>
          <p14:tracePt t="16412" x="7353300" y="4465638"/>
          <p14:tracePt t="16420" x="7372350" y="4508500"/>
          <p14:tracePt t="16428" x="7407275" y="4537075"/>
          <p14:tracePt t="16436" x="7426325" y="4573588"/>
          <p14:tracePt t="16444" x="7437438" y="4579938"/>
          <p14:tracePt t="16452" x="7456488" y="4586288"/>
          <p14:tracePt t="16460" x="7462838" y="4586288"/>
          <p14:tracePt t="16468" x="7480300" y="4586288"/>
          <p14:tracePt t="16476" x="7504113" y="4597400"/>
          <p14:tracePt t="16484" x="7540625" y="4603750"/>
          <p14:tracePt t="16492" x="7564438" y="4603750"/>
          <p14:tracePt t="16501" x="7631113" y="4610100"/>
          <p14:tracePt t="16508" x="7715250" y="4622800"/>
          <p14:tracePt t="16516" x="7775575" y="4633913"/>
          <p14:tracePt t="16524" x="7848600" y="4633913"/>
          <p14:tracePt t="16533" x="7908925" y="4633913"/>
          <p14:tracePt t="16547" x="7950200" y="4633913"/>
          <p14:tracePt t="16550" x="7974013" y="4633913"/>
          <p14:tracePt t="16556" x="7999413" y="4622800"/>
          <p14:tracePt t="16566" x="8016875" y="4610100"/>
          <p14:tracePt t="16572" x="8034338" y="4562475"/>
          <p14:tracePt t="16581" x="8040688" y="4513263"/>
          <p14:tracePt t="16588" x="8040688" y="4459288"/>
          <p14:tracePt t="16596" x="8040688" y="4411663"/>
          <p14:tracePt t="16604" x="8040688" y="4381500"/>
          <p14:tracePt t="16612" x="8040688" y="4338638"/>
          <p14:tracePt t="16620" x="8040688" y="4291013"/>
          <p14:tracePt t="16628" x="8023225" y="4267200"/>
          <p14:tracePt t="16636" x="8016875" y="4254500"/>
          <p14:tracePt t="16644" x="8010525" y="4237038"/>
          <p14:tracePt t="16653" x="7993063" y="4230688"/>
          <p14:tracePt t="16660" x="7980363" y="4224338"/>
          <p14:tracePt t="16668" x="7974013" y="4217988"/>
          <p14:tracePt t="16676" x="7962900" y="4211638"/>
          <p14:tracePt t="16684" x="7939088" y="4200525"/>
          <p14:tracePt t="16692" x="7913688" y="4194175"/>
          <p14:tracePt t="16700" x="7889875" y="4187825"/>
          <p14:tracePt t="16708" x="7866063" y="4187825"/>
          <p14:tracePt t="16717" x="7823200" y="4176713"/>
          <p14:tracePt t="16724" x="7762875" y="4176713"/>
          <p14:tracePt t="16733" x="7704138" y="4170363"/>
          <p14:tracePt t="16740" x="7643813" y="4170363"/>
          <p14:tracePt t="16750" x="7588250" y="4170363"/>
          <p14:tracePt t="16756" x="7516813" y="4170363"/>
          <p14:tracePt t="16767" x="7450138" y="4170363"/>
          <p14:tracePt t="16772" x="7377113" y="4183063"/>
          <p14:tracePt t="16781" x="7318375" y="4211638"/>
          <p14:tracePt t="16788" x="7262813" y="4241800"/>
          <p14:tracePt t="16796" x="7239000" y="4267200"/>
          <p14:tracePt t="16804" x="7215188" y="4297363"/>
          <p14:tracePt t="16812" x="7208838" y="4308475"/>
          <p14:tracePt t="16820" x="7197725" y="4344988"/>
          <p14:tracePt t="16828" x="7191375" y="4375150"/>
          <p14:tracePt t="16836" x="7191375" y="4398963"/>
          <p14:tracePt t="16844" x="7191375" y="4422775"/>
          <p14:tracePt t="16852" x="7208838" y="4459288"/>
          <p14:tracePt t="16860" x="7232650" y="4471988"/>
          <p14:tracePt t="16869" x="7258050" y="4489450"/>
          <p14:tracePt t="16882" x="7292975" y="4495800"/>
          <p14:tracePt t="16885" x="7342188" y="4508500"/>
          <p14:tracePt t="16892" x="7372350" y="4513263"/>
          <p14:tracePt t="16901" x="7396163" y="4532313"/>
          <p14:tracePt t="16908" x="7450138" y="4532313"/>
          <p14:tracePt t="16917" x="7473950" y="4532313"/>
          <p14:tracePt t="16924" x="7504113" y="4532313"/>
          <p14:tracePt t="16933" x="7540625" y="4532313"/>
          <p14:tracePt t="16940" x="7564438" y="4532313"/>
          <p14:tracePt t="16950" x="7594600" y="4532313"/>
          <p14:tracePt t="16956" x="7618413" y="4532313"/>
          <p14:tracePt t="16967" x="7643813" y="4532313"/>
          <p14:tracePt t="16972" x="7654925" y="4519613"/>
          <p14:tracePt t="16981" x="7673975" y="4508500"/>
          <p14:tracePt t="16988" x="7678738" y="4459288"/>
          <p14:tracePt t="16996" x="7685088" y="4441825"/>
          <p14:tracePt t="17004" x="7685088" y="4405313"/>
          <p14:tracePt t="17012" x="7685088" y="4375150"/>
          <p14:tracePt t="17020" x="7685088" y="4351338"/>
          <p14:tracePt t="17028" x="7685088" y="4327525"/>
          <p14:tracePt t="17036" x="7667625" y="4291013"/>
          <p14:tracePt t="17044" x="7643813" y="4267200"/>
          <p14:tracePt t="17052" x="7631113" y="4254500"/>
          <p14:tracePt t="17069" x="7613650" y="4248150"/>
          <p14:tracePt t="17076" x="7607300" y="4237038"/>
          <p14:tracePt t="17084" x="7588250" y="4230688"/>
          <p14:tracePt t="17092" x="7546975" y="4230688"/>
          <p14:tracePt t="17100" x="7486650" y="4230688"/>
          <p14:tracePt t="17108" x="7437438" y="4230688"/>
          <p14:tracePt t="17117" x="7396163" y="4230688"/>
          <p14:tracePt t="17124" x="7348538" y="4248150"/>
          <p14:tracePt t="17134" x="7318375" y="4254500"/>
          <p14:tracePt t="17140" x="7288213" y="4271963"/>
          <p14:tracePt t="17150" x="7281863" y="4278313"/>
          <p14:tracePt t="17156" x="7269163" y="4291013"/>
          <p14:tracePt t="17164" x="7269163" y="4321175"/>
          <p14:tracePt t="17172" x="7269163" y="4338638"/>
          <p14:tracePt t="17180" x="7269163" y="4351338"/>
          <p14:tracePt t="17188" x="7269163" y="4362450"/>
          <p14:tracePt t="17196" x="7288213" y="4381500"/>
          <p14:tracePt t="17204" x="7312025" y="4392613"/>
          <p14:tracePt t="17212" x="7323138" y="4405313"/>
          <p14:tracePt t="17220" x="7342188" y="4405313"/>
          <p14:tracePt t="17228" x="7353300" y="4411663"/>
          <p14:tracePt t="17236" x="7366000" y="4411663"/>
          <p14:tracePt t="17244" x="7383463" y="4411663"/>
          <p14:tracePt t="17252" x="7389813" y="4411663"/>
          <p14:tracePt t="17260" x="7402513" y="4411663"/>
          <p14:tracePt t="17268" x="7413625" y="4411663"/>
          <p14:tracePt t="17276" x="7432675" y="4392613"/>
          <p14:tracePt t="17284" x="7437438" y="4381500"/>
          <p14:tracePt t="17292" x="7467600" y="4344988"/>
          <p14:tracePt t="17300" x="7480300" y="4327525"/>
          <p14:tracePt t="17308" x="7486650" y="4314825"/>
          <p14:tracePt t="17348" x="7486650" y="4302125"/>
          <p14:tracePt t="17396" x="7486650" y="4297363"/>
          <p14:tracePt t="17557" x="0" y="0"/>
        </p14:tracePtLst>
        <p14:tracePtLst>
          <p14:tracePt t="21640" x="2652713" y="1385888"/>
          <p14:tracePt t="21686" x="2652713" y="1379538"/>
          <p14:tracePt t="21702" x="2676525" y="1362075"/>
          <p14:tracePt t="21712" x="2687638" y="1362075"/>
          <p14:tracePt t="21721" x="2736850" y="1355725"/>
          <p14:tracePt t="21729" x="2767013" y="1355725"/>
          <p14:tracePt t="21733" x="2833688" y="1355725"/>
          <p14:tracePt t="21744" x="2894013" y="1331913"/>
          <p14:tracePt t="21749" x="3008313" y="1319213"/>
          <p14:tracePt t="21756" x="3128963" y="1295400"/>
          <p14:tracePt t="21764" x="3243263" y="1289050"/>
          <p14:tracePt t="21772" x="3344863" y="1265238"/>
          <p14:tracePt t="21780" x="3417888" y="1265238"/>
          <p14:tracePt t="21789" x="3495675" y="1241425"/>
          <p14:tracePt t="21796" x="3538538" y="1241425"/>
          <p14:tracePt t="21804" x="3586163" y="1223963"/>
          <p14:tracePt t="21812" x="3598863" y="1223963"/>
          <p14:tracePt t="21821" x="3616325" y="1223963"/>
          <p14:tracePt t="21828" x="3622675" y="1223963"/>
          <p14:tracePt t="21838" x="3640138" y="1217613"/>
          <p14:tracePt t="21844" x="3652838" y="1217613"/>
          <p14:tracePt t="21854" x="3659188" y="1217613"/>
          <p14:tracePt t="21860" x="3683000" y="1217613"/>
          <p14:tracePt t="21869" x="3695700" y="1217613"/>
          <p14:tracePt t="21876" x="3700463" y="1217613"/>
          <p14:tracePt t="21933" x="3713163" y="1217613"/>
          <p14:tracePt t="21941" x="3749675" y="1241425"/>
          <p14:tracePt t="21950" x="3773488" y="1265238"/>
          <p14:tracePt t="21959" x="3803650" y="1308100"/>
          <p14:tracePt t="21964" x="3827463" y="1331913"/>
          <p14:tracePt t="21972" x="3851275" y="1344613"/>
          <p14:tracePt t="21980" x="3875088" y="1374775"/>
          <p14:tracePt t="21989" x="3881438" y="1379538"/>
          <p14:tracePt t="21996" x="3900488" y="1392238"/>
          <p14:tracePt t="22005" x="3905250" y="1398588"/>
          <p14:tracePt t="22023" x="3905250" y="1403350"/>
          <p14:tracePt t="22028" x="3911600" y="1409700"/>
          <p14:tracePt t="22039" x="3917950" y="1416050"/>
          <p14:tracePt t="22044" x="3924300" y="1428750"/>
          <p14:tracePt t="22055" x="3935413" y="1446213"/>
          <p14:tracePt t="22060" x="3948113" y="1458913"/>
          <p14:tracePt t="22069" x="3960813" y="1493838"/>
          <p14:tracePt t="22076" x="3971925" y="1519238"/>
          <p14:tracePt t="22085" x="3978275" y="1549400"/>
          <p14:tracePt t="22092" x="3984625" y="1573213"/>
          <p14:tracePt t="22100" x="3984625" y="1584325"/>
          <p14:tracePt t="22108" x="3995738" y="1609725"/>
          <p14:tracePt t="22132" x="3995738" y="1633538"/>
          <p14:tracePt t="22141" x="3995738" y="1639888"/>
          <p14:tracePt t="22149" x="3995738" y="1644650"/>
          <p14:tracePt t="22156" x="3990975" y="1663700"/>
          <p14:tracePt t="22164" x="3984625" y="1670050"/>
          <p14:tracePt t="22180" x="3960813" y="1681163"/>
          <p14:tracePt t="22189" x="3948113" y="1693863"/>
          <p14:tracePt t="22196" x="3941763" y="1693863"/>
          <p14:tracePt t="22205" x="3917950" y="1704975"/>
          <p14:tracePt t="22212" x="3887788" y="1711325"/>
          <p14:tracePt t="22222" x="3840163" y="1717675"/>
          <p14:tracePt t="22228" x="3803650" y="1717675"/>
          <p14:tracePt t="22239" x="3749675" y="1717675"/>
          <p14:tracePt t="22244" x="3676650" y="1717675"/>
          <p14:tracePt t="22255" x="3605213" y="1728788"/>
          <p14:tracePt t="22260" x="3562350" y="1728788"/>
          <p14:tracePt t="22269" x="3502025" y="1728788"/>
          <p14:tracePt t="22276" x="3429000" y="1728788"/>
          <p14:tracePt t="22284" x="3357563" y="1728788"/>
          <p14:tracePt t="22292" x="3297238" y="1728788"/>
          <p14:tracePt t="22300" x="3243263" y="1728788"/>
          <p14:tracePt t="22308" x="3194050" y="1728788"/>
          <p14:tracePt t="22316" x="3163888" y="1728788"/>
          <p14:tracePt t="22325" x="3128963" y="1717675"/>
          <p14:tracePt t="22332" x="3116263" y="1717675"/>
          <p14:tracePt t="22341" x="3098800" y="1711325"/>
          <p14:tracePt t="22349" x="3086100" y="1711325"/>
          <p14:tracePt t="22356" x="3079750" y="1704975"/>
          <p14:tracePt t="22396" x="3073400" y="1704975"/>
          <p14:tracePt t="22421" x="3049588" y="1700213"/>
          <p14:tracePt t="22428" x="3032125" y="1700213"/>
          <p14:tracePt t="22436" x="3013075" y="1700213"/>
          <p14:tracePt t="22444" x="3001963" y="1700213"/>
          <p14:tracePt t="22455" x="2978150" y="1700213"/>
          <p14:tracePt t="22460" x="2965450" y="1700213"/>
          <p14:tracePt t="22469" x="2954338" y="1700213"/>
          <p14:tracePt t="22476" x="2935288" y="1700213"/>
          <p14:tracePt t="22484" x="2928938" y="1704975"/>
          <p14:tracePt t="22516" x="2928938" y="1717675"/>
          <p14:tracePt t="22532" x="2928938" y="1724025"/>
          <p14:tracePt t="22540" x="2928938" y="1741488"/>
          <p14:tracePt t="22549" x="2935288" y="1747838"/>
          <p14:tracePt t="22564" x="2941638" y="1754188"/>
          <p14:tracePt t="22573" x="2959100" y="1758950"/>
          <p14:tracePt t="22581" x="2971800" y="1771650"/>
          <p14:tracePt t="22589" x="2995613" y="1789113"/>
          <p14:tracePt t="22597" x="3013075" y="1801813"/>
          <p14:tracePt t="22605" x="3019425" y="1825625"/>
          <p14:tracePt t="22612" x="3049588" y="1825625"/>
          <p14:tracePt t="22622" x="3068638" y="1838325"/>
          <p14:tracePt t="22628" x="3092450" y="1849438"/>
          <p14:tracePt t="22639" x="3103563" y="1862138"/>
          <p14:tracePt t="22644" x="3122613" y="1862138"/>
          <p14:tracePt t="22653" x="3140075" y="1862138"/>
          <p14:tracePt t="22660" x="3163888" y="1862138"/>
          <p14:tracePt t="22668" x="3189288" y="1862138"/>
          <p14:tracePt t="22677" x="3194050" y="1862138"/>
          <p14:tracePt t="22684" x="3219450" y="1849438"/>
          <p14:tracePt t="22692" x="3224213" y="1844675"/>
          <p14:tracePt t="22700" x="3236913" y="1831975"/>
          <p14:tracePt t="22709" x="3254375" y="1808163"/>
          <p14:tracePt t="22717" x="3260725" y="1801813"/>
          <p14:tracePt t="22724" x="3267075" y="1789113"/>
          <p14:tracePt t="22732" x="3273425" y="1784350"/>
          <p14:tracePt t="22742" x="3290888" y="1758950"/>
          <p14:tracePt t="22748" x="3303588" y="1747838"/>
          <p14:tracePt t="22756" x="3309938" y="1741488"/>
          <p14:tracePt t="22764" x="3309938" y="1735138"/>
          <p14:tracePt t="22772" x="3321050" y="1717675"/>
          <p14:tracePt t="22780" x="3321050" y="1711325"/>
          <p14:tracePt t="22788" x="3321050" y="1704975"/>
          <p14:tracePt t="22796" x="3321050" y="1693863"/>
          <p14:tracePt t="22805" x="3327400" y="1687513"/>
          <p14:tracePt t="22822" x="3327400" y="1674813"/>
          <p14:tracePt t="22909" x="3327400" y="1670050"/>
          <p14:tracePt t="22917" x="3297238" y="1670050"/>
          <p14:tracePt t="22925" x="3273425" y="1670050"/>
          <p14:tracePt t="22933" x="3243263" y="1681163"/>
          <p14:tracePt t="22941" x="3219450" y="1693863"/>
          <p14:tracePt t="22949" x="3213100" y="1700213"/>
          <p14:tracePt t="22956" x="3189288" y="1724025"/>
          <p14:tracePt t="22964" x="3170238" y="1747838"/>
          <p14:tracePt t="22973" x="3170238" y="1789113"/>
          <p14:tracePt t="22980" x="3170238" y="1795463"/>
          <p14:tracePt t="22989" x="3170238" y="1831975"/>
          <p14:tracePt t="22996" x="3182938" y="1849438"/>
          <p14:tracePt t="23006" x="3194050" y="1862138"/>
          <p14:tracePt t="23012" x="3219450" y="1874838"/>
          <p14:tracePt t="23023" x="3236913" y="1879600"/>
          <p14:tracePt t="23028" x="3260725" y="1879600"/>
          <p14:tracePt t="23040" x="3290888" y="1879600"/>
          <p14:tracePt t="23045" x="3314700" y="1879600"/>
          <p14:tracePt t="23053" x="3344863" y="1879600"/>
          <p14:tracePt t="23060" x="3381375" y="1879600"/>
          <p14:tracePt t="23069" x="3429000" y="1855788"/>
          <p14:tracePt t="23077" x="3441700" y="1849438"/>
          <p14:tracePt t="23084" x="3478213" y="1825625"/>
          <p14:tracePt t="23092" x="3495675" y="1801813"/>
          <p14:tracePt t="23100" x="3502025" y="1778000"/>
          <p14:tracePt t="23109" x="3508375" y="1754188"/>
          <p14:tracePt t="23116" x="3508375" y="1728788"/>
          <p14:tracePt t="23125" x="3508375" y="1717675"/>
          <p14:tracePt t="23132" x="3508375" y="1693863"/>
          <p14:tracePt t="23141" x="3502025" y="1687513"/>
          <p14:tracePt t="23157" x="3495675" y="1687513"/>
          <p14:tracePt t="23164" x="3484563" y="1687513"/>
          <p14:tracePt t="23173" x="3465513" y="1687513"/>
          <p14:tracePt t="23181" x="3454400" y="1687513"/>
          <p14:tracePt t="23190" x="3429000" y="1687513"/>
          <p14:tracePt t="23197" x="3398838" y="1687513"/>
          <p14:tracePt t="23206" x="3344863" y="1687513"/>
          <p14:tracePt t="23212" x="3303588" y="1687513"/>
          <p14:tracePt t="23223" x="3243263" y="1687513"/>
          <p14:tracePt t="23229" x="3182938" y="1693863"/>
          <p14:tracePt t="23240" x="3133725" y="1700213"/>
          <p14:tracePt t="23245" x="3086100" y="1717675"/>
          <p14:tracePt t="23253" x="3062288" y="1728788"/>
          <p14:tracePt t="23260" x="3038475" y="1754188"/>
          <p14:tracePt t="23269" x="3032125" y="1778000"/>
          <p14:tracePt t="23276" x="3019425" y="1789113"/>
          <p14:tracePt t="23285" x="3019425" y="1814513"/>
          <p14:tracePt t="23292" x="3019425" y="1838325"/>
          <p14:tracePt t="23300" x="3025775" y="1844675"/>
          <p14:tracePt t="23309" x="3043238" y="1855788"/>
          <p14:tracePt t="23316" x="3049588" y="1862138"/>
          <p14:tracePt t="23324" x="3062288" y="1862138"/>
          <p14:tracePt t="23332" x="3098800" y="1862138"/>
          <p14:tracePt t="23341" x="3109913" y="1862138"/>
          <p14:tracePt t="23348" x="3133725" y="1862138"/>
          <p14:tracePt t="23356" x="3163888" y="1862138"/>
          <p14:tracePt t="23364" x="3189288" y="1862138"/>
          <p14:tracePt t="23373" x="3213100" y="1849438"/>
          <p14:tracePt t="23380" x="3236913" y="1819275"/>
          <p14:tracePt t="23390" x="3236913" y="1795463"/>
          <p14:tracePt t="23396" x="3254375" y="1771650"/>
          <p14:tracePt t="23406" x="3254375" y="1747838"/>
          <p14:tracePt t="23412" x="3254375" y="1735138"/>
          <p14:tracePt t="23423" x="3254375" y="1717675"/>
          <p14:tracePt t="23428" x="3243263" y="1693863"/>
          <p14:tracePt t="23437" x="3230563" y="1681163"/>
          <p14:tracePt t="23469" x="3224213" y="1681163"/>
          <p14:tracePt t="23476" x="3213100" y="1681163"/>
          <p14:tracePt t="23484" x="3189288" y="1681163"/>
          <p14:tracePt t="23492" x="3152775" y="1700213"/>
          <p14:tracePt t="23500" x="3133725" y="1717675"/>
          <p14:tracePt t="23509" x="3122613" y="1741488"/>
          <p14:tracePt t="23516" x="3109913" y="1765300"/>
          <p14:tracePt t="23524" x="3109913" y="1789113"/>
          <p14:tracePt t="23533" x="3109913" y="1801813"/>
          <p14:tracePt t="23540" x="3122613" y="1825625"/>
          <p14:tracePt t="23548" x="3140075" y="1838325"/>
          <p14:tracePt t="23557" x="3146425" y="1844675"/>
          <p14:tracePt t="23564" x="3159125" y="1855788"/>
          <p14:tracePt t="23573" x="3170238" y="1855788"/>
          <p14:tracePt t="23580" x="3182938" y="1855788"/>
          <p14:tracePt t="23590" x="3189288" y="1855788"/>
          <p14:tracePt t="23596" x="3206750" y="1855788"/>
          <p14:tracePt t="23607" x="3219450" y="1855788"/>
          <p14:tracePt t="23612" x="3230563" y="1849438"/>
          <p14:tracePt t="23623" x="3249613" y="1838325"/>
          <p14:tracePt t="23628" x="3249613" y="1831975"/>
          <p14:tracePt t="23637" x="3249613" y="1819275"/>
          <p14:tracePt t="23645" x="3260725" y="1801813"/>
          <p14:tracePt t="23661" x="3260725" y="1795463"/>
          <p14:tracePt t="23717" x="3260725" y="1789113"/>
          <p14:tracePt t="23741" x="3254375" y="1789113"/>
          <p14:tracePt t="23752" x="3243263" y="1789113"/>
          <p14:tracePt t="23757" x="3236913" y="1789113"/>
          <p14:tracePt t="23871" x="3236913" y="1784350"/>
          <p14:tracePt t="23882" x="3236913" y="1778000"/>
          <p14:tracePt t="23891" x="3236913" y="1765300"/>
          <p14:tracePt t="23893" x="3236913" y="1758950"/>
          <p14:tracePt t="23901" x="3236913" y="1754188"/>
          <p14:tracePt t="23909" x="3236913" y="1747838"/>
          <p14:tracePt t="23916" x="3236913" y="1741488"/>
          <p14:tracePt t="24013" x="3230563" y="1754188"/>
          <p14:tracePt t="24022" x="3224213" y="1778000"/>
          <p14:tracePt t="24030" x="3224213" y="1819275"/>
          <p14:tracePt t="24038" x="3224213" y="1844675"/>
          <p14:tracePt t="24045" x="3224213" y="1874838"/>
          <p14:tracePt t="24053" x="3236913" y="1898650"/>
          <p14:tracePt t="24061" x="3260725" y="1935163"/>
          <p14:tracePt t="24069" x="3279775" y="1958975"/>
          <p14:tracePt t="24077" x="3290888" y="1982788"/>
          <p14:tracePt t="24084" x="3297238" y="1982788"/>
          <p14:tracePt t="24092" x="3303588" y="1982788"/>
          <p14:tracePt t="24101" x="3314700" y="1982788"/>
          <p14:tracePt t="24109" x="3340100" y="1982788"/>
          <p14:tracePt t="24117" x="3363913" y="1982788"/>
          <p14:tracePt t="24125" x="3375025" y="1982788"/>
          <p14:tracePt t="24132" x="3411538" y="1970088"/>
          <p14:tracePt t="24142" x="3435350" y="1946275"/>
          <p14:tracePt t="24149" x="3435350" y="1939925"/>
          <p14:tracePt t="24158" x="3441700" y="1909763"/>
          <p14:tracePt t="24165" x="3441700" y="1879600"/>
          <p14:tracePt t="24175" x="3441700" y="1874838"/>
          <p14:tracePt t="24181" x="3441700" y="1844675"/>
          <p14:tracePt t="24192" x="3441700" y="1831975"/>
          <p14:tracePt t="24197" x="3441700" y="1825625"/>
          <p14:tracePt t="24208" x="3441700" y="1819275"/>
          <p14:tracePt t="24213" x="3435350" y="1814513"/>
          <p14:tracePt t="24221" x="3424238" y="1814513"/>
          <p14:tracePt t="24229" x="3417888" y="1814513"/>
          <p14:tracePt t="24237" x="3387725" y="1814513"/>
          <p14:tracePt t="24245" x="3357563" y="1814513"/>
          <p14:tracePt t="24253" x="3290888" y="1838325"/>
          <p14:tracePt t="24261" x="3254375" y="1838325"/>
          <p14:tracePt t="24269" x="3213100" y="1862138"/>
          <p14:tracePt t="24277" x="3146425" y="1898650"/>
          <p14:tracePt t="24285" x="3122613" y="1922463"/>
          <p14:tracePt t="24293" x="3103563" y="1935163"/>
          <p14:tracePt t="24301" x="3092450" y="1952625"/>
          <p14:tracePt t="24308" x="3092450" y="1958975"/>
          <p14:tracePt t="24317" x="3092450" y="1965325"/>
          <p14:tracePt t="24341" x="3098800" y="1970088"/>
          <p14:tracePt t="24349" x="3122613" y="1970088"/>
          <p14:tracePt t="24359" x="3146425" y="1970088"/>
          <p14:tracePt t="24365" x="3170238" y="1970088"/>
          <p14:tracePt t="24375" x="3189288" y="1970088"/>
          <p14:tracePt t="24381" x="3206750" y="1970088"/>
          <p14:tracePt t="24392" x="3219450" y="1970088"/>
          <p14:tracePt t="24397" x="3243263" y="1958975"/>
          <p14:tracePt t="24409" x="3249613" y="1952625"/>
          <p14:tracePt t="24413" x="3260725" y="1939925"/>
          <p14:tracePt t="24429" x="3260725" y="1935163"/>
          <p14:tracePt t="24437" x="3260725" y="1928813"/>
          <p14:tracePt t="24509" x="3260725" y="1922463"/>
          <p14:tracePt t="24517" x="3254375" y="1922463"/>
          <p14:tracePt t="24526" x="3249613" y="1922463"/>
          <p14:tracePt t="24534" x="3236913" y="1922463"/>
          <p14:tracePt t="24549" x="3230563" y="1922463"/>
          <p14:tracePt t="24557" x="3224213" y="1922463"/>
          <p14:tracePt t="24574" x="3219450" y="1922463"/>
          <p14:tracePt t="24596" x="3213100" y="1916113"/>
          <p14:tracePt t="24607"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E22DB4D-4953-40C2-9E52-1C5C5514BCB2}"/>
              </a:ext>
            </a:extLst>
          </p:cNvPr>
          <p:cNvSpPr>
            <a:spLocks noGrp="1" noChangeArrowheads="1"/>
          </p:cNvSpPr>
          <p:nvPr>
            <p:ph type="title"/>
          </p:nvPr>
        </p:nvSpPr>
        <p:spPr>
          <a:xfrm>
            <a:off x="304800" y="192088"/>
            <a:ext cx="4962525" cy="652462"/>
          </a:xfrm>
          <a:ln/>
        </p:spPr>
        <p:txBody>
          <a:bodyPr/>
          <a:lstStyle/>
          <a:p>
            <a:r>
              <a:rPr lang="en-GB" altLang="cs-CZ" sz="3200" b="1"/>
              <a:t>Biosensor</a:t>
            </a:r>
            <a:r>
              <a:rPr lang="cs-CZ" altLang="cs-CZ" sz="3200" b="1"/>
              <a:t>y</a:t>
            </a:r>
            <a:r>
              <a:rPr lang="en-GB" altLang="cs-CZ" sz="3200" b="1"/>
              <a:t> </a:t>
            </a:r>
            <a:r>
              <a:rPr lang="cs-CZ" altLang="cs-CZ" sz="3200" b="1"/>
              <a:t>pro</a:t>
            </a:r>
            <a:r>
              <a:rPr lang="en-GB" altLang="cs-CZ" sz="3200" b="1"/>
              <a:t> DNA</a:t>
            </a:r>
            <a:endParaRPr lang="en-GB" altLang="cs-CZ"/>
          </a:p>
        </p:txBody>
      </p:sp>
      <p:sp>
        <p:nvSpPr>
          <p:cNvPr id="11267" name="Text Box 3">
            <a:extLst>
              <a:ext uri="{FF2B5EF4-FFF2-40B4-BE49-F238E27FC236}">
                <a16:creationId xmlns:a16="http://schemas.microsoft.com/office/drawing/2014/main" id="{CF8C189A-0920-407C-BB76-94099C5466C3}"/>
              </a:ext>
            </a:extLst>
          </p:cNvPr>
          <p:cNvSpPr txBox="1">
            <a:spLocks noChangeArrowheads="1"/>
          </p:cNvSpPr>
          <p:nvPr/>
        </p:nvSpPr>
        <p:spPr bwMode="auto">
          <a:xfrm>
            <a:off x="185738" y="6340475"/>
            <a:ext cx="45196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sz="2200" b="1"/>
              <a:t>-0.2            0      E (V)                0.5</a:t>
            </a:r>
            <a:endParaRPr lang="en-GB" altLang="cs-CZ"/>
          </a:p>
        </p:txBody>
      </p:sp>
      <p:sp>
        <p:nvSpPr>
          <p:cNvPr id="11268" name="Line 4">
            <a:extLst>
              <a:ext uri="{FF2B5EF4-FFF2-40B4-BE49-F238E27FC236}">
                <a16:creationId xmlns:a16="http://schemas.microsoft.com/office/drawing/2014/main" id="{CCC317ED-78BB-488A-86A4-1D53B3B6923B}"/>
              </a:ext>
            </a:extLst>
          </p:cNvPr>
          <p:cNvSpPr>
            <a:spLocks noChangeShapeType="1"/>
          </p:cNvSpPr>
          <p:nvPr/>
        </p:nvSpPr>
        <p:spPr bwMode="auto">
          <a:xfrm>
            <a:off x="341313" y="6369050"/>
            <a:ext cx="414178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0" name="Line 6">
            <a:extLst>
              <a:ext uri="{FF2B5EF4-FFF2-40B4-BE49-F238E27FC236}">
                <a16:creationId xmlns:a16="http://schemas.microsoft.com/office/drawing/2014/main" id="{1C96ECCA-714B-4023-96D3-D0786732BA64}"/>
              </a:ext>
            </a:extLst>
          </p:cNvPr>
          <p:cNvSpPr>
            <a:spLocks noChangeShapeType="1"/>
          </p:cNvSpPr>
          <p:nvPr/>
        </p:nvSpPr>
        <p:spPr bwMode="auto">
          <a:xfrm flipH="1" flipV="1">
            <a:off x="369888" y="6175375"/>
            <a:ext cx="0" cy="19367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1" name="Line 7">
            <a:extLst>
              <a:ext uri="{FF2B5EF4-FFF2-40B4-BE49-F238E27FC236}">
                <a16:creationId xmlns:a16="http://schemas.microsoft.com/office/drawing/2014/main" id="{D4779045-FCAC-4B80-8A92-FF7E80140FB1}"/>
              </a:ext>
            </a:extLst>
          </p:cNvPr>
          <p:cNvSpPr>
            <a:spLocks noChangeShapeType="1"/>
          </p:cNvSpPr>
          <p:nvPr/>
        </p:nvSpPr>
        <p:spPr bwMode="auto">
          <a:xfrm flipH="1" flipV="1">
            <a:off x="1760538" y="6175375"/>
            <a:ext cx="0" cy="193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2" name="Line 8">
            <a:extLst>
              <a:ext uri="{FF2B5EF4-FFF2-40B4-BE49-F238E27FC236}">
                <a16:creationId xmlns:a16="http://schemas.microsoft.com/office/drawing/2014/main" id="{E4E111DD-5CA2-464F-AD04-DAC4A38880E4}"/>
              </a:ext>
            </a:extLst>
          </p:cNvPr>
          <p:cNvSpPr>
            <a:spLocks noChangeShapeType="1"/>
          </p:cNvSpPr>
          <p:nvPr/>
        </p:nvSpPr>
        <p:spPr bwMode="auto">
          <a:xfrm flipH="1" flipV="1">
            <a:off x="4445000" y="6175375"/>
            <a:ext cx="0" cy="193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3" name="Freeform 9">
            <a:extLst>
              <a:ext uri="{FF2B5EF4-FFF2-40B4-BE49-F238E27FC236}">
                <a16:creationId xmlns:a16="http://schemas.microsoft.com/office/drawing/2014/main" id="{56F204DC-6563-44DC-B577-48CCF9CF919B}"/>
              </a:ext>
            </a:extLst>
          </p:cNvPr>
          <p:cNvSpPr>
            <a:spLocks/>
          </p:cNvSpPr>
          <p:nvPr/>
        </p:nvSpPr>
        <p:spPr bwMode="auto">
          <a:xfrm>
            <a:off x="398463" y="4910138"/>
            <a:ext cx="3941762" cy="1398587"/>
          </a:xfrm>
          <a:custGeom>
            <a:avLst/>
            <a:gdLst>
              <a:gd name="T0" fmla="*/ 2855 w 2855"/>
              <a:gd name="T1" fmla="*/ 957 h 965"/>
              <a:gd name="T2" fmla="*/ 2338 w 2855"/>
              <a:gd name="T3" fmla="*/ 946 h 965"/>
              <a:gd name="T4" fmla="*/ 2162 w 2855"/>
              <a:gd name="T5" fmla="*/ 843 h 965"/>
              <a:gd name="T6" fmla="*/ 1934 w 2855"/>
              <a:gd name="T7" fmla="*/ 543 h 965"/>
              <a:gd name="T8" fmla="*/ 1644 w 2855"/>
              <a:gd name="T9" fmla="*/ 57 h 965"/>
              <a:gd name="T10" fmla="*/ 1376 w 2855"/>
              <a:gd name="T11" fmla="*/ 202 h 965"/>
              <a:gd name="T12" fmla="*/ 962 w 2855"/>
              <a:gd name="T13" fmla="*/ 688 h 965"/>
              <a:gd name="T14" fmla="*/ 600 w 2855"/>
              <a:gd name="T15" fmla="*/ 843 h 965"/>
              <a:gd name="T16" fmla="*/ 0 w 2855"/>
              <a:gd name="T17" fmla="*/ 895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5" h="965">
                <a:moveTo>
                  <a:pt x="2855" y="957"/>
                </a:moveTo>
                <a:cubicBezTo>
                  <a:pt x="2654" y="961"/>
                  <a:pt x="2453" y="965"/>
                  <a:pt x="2338" y="946"/>
                </a:cubicBezTo>
                <a:cubicBezTo>
                  <a:pt x="2223" y="927"/>
                  <a:pt x="2229" y="910"/>
                  <a:pt x="2162" y="843"/>
                </a:cubicBezTo>
                <a:cubicBezTo>
                  <a:pt x="2095" y="776"/>
                  <a:pt x="2020" y="674"/>
                  <a:pt x="1934" y="543"/>
                </a:cubicBezTo>
                <a:cubicBezTo>
                  <a:pt x="1848" y="412"/>
                  <a:pt x="1737" y="114"/>
                  <a:pt x="1644" y="57"/>
                </a:cubicBezTo>
                <a:cubicBezTo>
                  <a:pt x="1551" y="0"/>
                  <a:pt x="1490" y="97"/>
                  <a:pt x="1376" y="202"/>
                </a:cubicBezTo>
                <a:cubicBezTo>
                  <a:pt x="1262" y="307"/>
                  <a:pt x="1091" y="581"/>
                  <a:pt x="962" y="688"/>
                </a:cubicBezTo>
                <a:cubicBezTo>
                  <a:pt x="833" y="795"/>
                  <a:pt x="760" y="808"/>
                  <a:pt x="600" y="843"/>
                </a:cubicBezTo>
                <a:cubicBezTo>
                  <a:pt x="440" y="878"/>
                  <a:pt x="220" y="886"/>
                  <a:pt x="0" y="895"/>
                </a:cubicBez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4" name="Freeform 10">
            <a:extLst>
              <a:ext uri="{FF2B5EF4-FFF2-40B4-BE49-F238E27FC236}">
                <a16:creationId xmlns:a16="http://schemas.microsoft.com/office/drawing/2014/main" id="{DA137F55-4932-4C27-8983-6035FA7EF657}"/>
              </a:ext>
            </a:extLst>
          </p:cNvPr>
          <p:cNvSpPr>
            <a:spLocks/>
          </p:cNvSpPr>
          <p:nvPr/>
        </p:nvSpPr>
        <p:spPr bwMode="auto">
          <a:xfrm>
            <a:off x="412750" y="4656138"/>
            <a:ext cx="3917950" cy="1636712"/>
          </a:xfrm>
          <a:custGeom>
            <a:avLst/>
            <a:gdLst>
              <a:gd name="T0" fmla="*/ 2838 w 2838"/>
              <a:gd name="T1" fmla="*/ 1126 h 1130"/>
              <a:gd name="T2" fmla="*/ 2321 w 2838"/>
              <a:gd name="T3" fmla="*/ 1115 h 1130"/>
              <a:gd name="T4" fmla="*/ 2090 w 2838"/>
              <a:gd name="T5" fmla="*/ 1060 h 1130"/>
              <a:gd name="T6" fmla="*/ 1821 w 2838"/>
              <a:gd name="T7" fmla="*/ 709 h 1130"/>
              <a:gd name="T8" fmla="*/ 1479 w 2838"/>
              <a:gd name="T9" fmla="*/ 78 h 1130"/>
              <a:gd name="T10" fmla="*/ 1159 w 2838"/>
              <a:gd name="T11" fmla="*/ 243 h 1130"/>
              <a:gd name="T12" fmla="*/ 890 w 2838"/>
              <a:gd name="T13" fmla="*/ 595 h 1130"/>
              <a:gd name="T14" fmla="*/ 755 w 2838"/>
              <a:gd name="T15" fmla="*/ 750 h 1130"/>
              <a:gd name="T16" fmla="*/ 466 w 2838"/>
              <a:gd name="T17" fmla="*/ 853 h 1130"/>
              <a:gd name="T18" fmla="*/ 0 w 2838"/>
              <a:gd name="T19" fmla="*/ 926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8" h="1130">
                <a:moveTo>
                  <a:pt x="2838" y="1126"/>
                </a:moveTo>
                <a:cubicBezTo>
                  <a:pt x="2637" y="1130"/>
                  <a:pt x="2446" y="1126"/>
                  <a:pt x="2321" y="1115"/>
                </a:cubicBezTo>
                <a:cubicBezTo>
                  <a:pt x="2196" y="1104"/>
                  <a:pt x="2173" y="1128"/>
                  <a:pt x="2090" y="1060"/>
                </a:cubicBezTo>
                <a:cubicBezTo>
                  <a:pt x="2007" y="992"/>
                  <a:pt x="1923" y="873"/>
                  <a:pt x="1821" y="709"/>
                </a:cubicBezTo>
                <a:cubicBezTo>
                  <a:pt x="1719" y="545"/>
                  <a:pt x="1589" y="156"/>
                  <a:pt x="1479" y="78"/>
                </a:cubicBezTo>
                <a:cubicBezTo>
                  <a:pt x="1369" y="0"/>
                  <a:pt x="1257" y="157"/>
                  <a:pt x="1159" y="243"/>
                </a:cubicBezTo>
                <a:cubicBezTo>
                  <a:pt x="1061" y="329"/>
                  <a:pt x="957" y="511"/>
                  <a:pt x="890" y="595"/>
                </a:cubicBezTo>
                <a:cubicBezTo>
                  <a:pt x="823" y="679"/>
                  <a:pt x="826" y="707"/>
                  <a:pt x="755" y="750"/>
                </a:cubicBezTo>
                <a:cubicBezTo>
                  <a:pt x="684" y="793"/>
                  <a:pt x="592" y="824"/>
                  <a:pt x="466" y="853"/>
                </a:cubicBezTo>
                <a:cubicBezTo>
                  <a:pt x="340" y="882"/>
                  <a:pt x="78" y="914"/>
                  <a:pt x="0" y="926"/>
                </a:cubicBezTo>
              </a:path>
            </a:pathLst>
          </a:custGeom>
          <a:noFill/>
          <a:ln w="57150" cmpd="sng">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5" name="Freeform 11">
            <a:extLst>
              <a:ext uri="{FF2B5EF4-FFF2-40B4-BE49-F238E27FC236}">
                <a16:creationId xmlns:a16="http://schemas.microsoft.com/office/drawing/2014/main" id="{E2E02299-A7F3-4C32-BE28-34E8EC2343CD}"/>
              </a:ext>
            </a:extLst>
          </p:cNvPr>
          <p:cNvSpPr>
            <a:spLocks/>
          </p:cNvSpPr>
          <p:nvPr/>
        </p:nvSpPr>
        <p:spPr bwMode="auto">
          <a:xfrm>
            <a:off x="312738" y="3224213"/>
            <a:ext cx="4125912" cy="349250"/>
          </a:xfrm>
          <a:custGeom>
            <a:avLst/>
            <a:gdLst>
              <a:gd name="T0" fmla="*/ 40 w 2988"/>
              <a:gd name="T1" fmla="*/ 134 h 354"/>
              <a:gd name="T2" fmla="*/ 1209 w 2988"/>
              <a:gd name="T3" fmla="*/ 103 h 354"/>
              <a:gd name="T4" fmla="*/ 1582 w 2988"/>
              <a:gd name="T5" fmla="*/ 0 h 354"/>
              <a:gd name="T6" fmla="*/ 1851 w 2988"/>
              <a:gd name="T7" fmla="*/ 103 h 354"/>
              <a:gd name="T8" fmla="*/ 2802 w 2988"/>
              <a:gd name="T9" fmla="*/ 124 h 354"/>
              <a:gd name="T10" fmla="*/ 2968 w 2988"/>
              <a:gd name="T11" fmla="*/ 124 h 354"/>
              <a:gd name="T12" fmla="*/ 2792 w 2988"/>
              <a:gd name="T13" fmla="*/ 207 h 354"/>
              <a:gd name="T14" fmla="*/ 2192 w 2988"/>
              <a:gd name="T15" fmla="*/ 227 h 354"/>
              <a:gd name="T16" fmla="*/ 1964 w 2988"/>
              <a:gd name="T17" fmla="*/ 279 h 354"/>
              <a:gd name="T18" fmla="*/ 1758 w 2988"/>
              <a:gd name="T19" fmla="*/ 352 h 354"/>
              <a:gd name="T20" fmla="*/ 1551 w 2988"/>
              <a:gd name="T21" fmla="*/ 269 h 354"/>
              <a:gd name="T22" fmla="*/ 1240 w 2988"/>
              <a:gd name="T23" fmla="*/ 269 h 354"/>
              <a:gd name="T24" fmla="*/ 196 w 2988"/>
              <a:gd name="T25" fmla="*/ 258 h 354"/>
              <a:gd name="T26" fmla="*/ 61 w 2988"/>
              <a:gd name="T27" fmla="*/ 20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88" h="354">
                <a:moveTo>
                  <a:pt x="40" y="134"/>
                </a:moveTo>
                <a:cubicBezTo>
                  <a:pt x="494" y="125"/>
                  <a:pt x="952" y="125"/>
                  <a:pt x="1209" y="103"/>
                </a:cubicBezTo>
                <a:cubicBezTo>
                  <a:pt x="1466" y="81"/>
                  <a:pt x="1475" y="0"/>
                  <a:pt x="1582" y="0"/>
                </a:cubicBezTo>
                <a:cubicBezTo>
                  <a:pt x="1689" y="0"/>
                  <a:pt x="1648" y="82"/>
                  <a:pt x="1851" y="103"/>
                </a:cubicBezTo>
                <a:cubicBezTo>
                  <a:pt x="2054" y="124"/>
                  <a:pt x="2616" y="121"/>
                  <a:pt x="2802" y="124"/>
                </a:cubicBezTo>
                <a:cubicBezTo>
                  <a:pt x="2988" y="127"/>
                  <a:pt x="2970" y="110"/>
                  <a:pt x="2968" y="124"/>
                </a:cubicBezTo>
                <a:cubicBezTo>
                  <a:pt x="2966" y="138"/>
                  <a:pt x="2921" y="190"/>
                  <a:pt x="2792" y="207"/>
                </a:cubicBezTo>
                <a:cubicBezTo>
                  <a:pt x="2663" y="224"/>
                  <a:pt x="2330" y="215"/>
                  <a:pt x="2192" y="227"/>
                </a:cubicBezTo>
                <a:cubicBezTo>
                  <a:pt x="2054" y="239"/>
                  <a:pt x="2036" y="258"/>
                  <a:pt x="1964" y="279"/>
                </a:cubicBezTo>
                <a:cubicBezTo>
                  <a:pt x="1892" y="300"/>
                  <a:pt x="1827" y="354"/>
                  <a:pt x="1758" y="352"/>
                </a:cubicBezTo>
                <a:cubicBezTo>
                  <a:pt x="1689" y="350"/>
                  <a:pt x="1637" y="283"/>
                  <a:pt x="1551" y="269"/>
                </a:cubicBezTo>
                <a:cubicBezTo>
                  <a:pt x="1465" y="255"/>
                  <a:pt x="1466" y="271"/>
                  <a:pt x="1240" y="269"/>
                </a:cubicBezTo>
                <a:cubicBezTo>
                  <a:pt x="1014" y="267"/>
                  <a:pt x="392" y="268"/>
                  <a:pt x="196" y="258"/>
                </a:cubicBezTo>
                <a:cubicBezTo>
                  <a:pt x="0" y="248"/>
                  <a:pt x="30" y="227"/>
                  <a:pt x="61" y="207"/>
                </a:cubicBez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7" name="Freeform 13">
            <a:extLst>
              <a:ext uri="{FF2B5EF4-FFF2-40B4-BE49-F238E27FC236}">
                <a16:creationId xmlns:a16="http://schemas.microsoft.com/office/drawing/2014/main" id="{F9944C97-F2B0-45DA-991C-054BE993CD3D}"/>
              </a:ext>
            </a:extLst>
          </p:cNvPr>
          <p:cNvSpPr>
            <a:spLocks/>
          </p:cNvSpPr>
          <p:nvPr/>
        </p:nvSpPr>
        <p:spPr bwMode="auto">
          <a:xfrm flipH="1">
            <a:off x="400050" y="1592263"/>
            <a:ext cx="3917950" cy="3028950"/>
          </a:xfrm>
          <a:custGeom>
            <a:avLst/>
            <a:gdLst>
              <a:gd name="T0" fmla="*/ 8 w 2837"/>
              <a:gd name="T1" fmla="*/ 1522 h 2609"/>
              <a:gd name="T2" fmla="*/ 102 w 2837"/>
              <a:gd name="T3" fmla="*/ 1356 h 2609"/>
              <a:gd name="T4" fmla="*/ 619 w 2837"/>
              <a:gd name="T5" fmla="*/ 1294 h 2609"/>
              <a:gd name="T6" fmla="*/ 1219 w 2837"/>
              <a:gd name="T7" fmla="*/ 984 h 2609"/>
              <a:gd name="T8" fmla="*/ 1539 w 2837"/>
              <a:gd name="T9" fmla="*/ 622 h 2609"/>
              <a:gd name="T10" fmla="*/ 1881 w 2837"/>
              <a:gd name="T11" fmla="*/ 518 h 2609"/>
              <a:gd name="T12" fmla="*/ 2201 w 2837"/>
              <a:gd name="T13" fmla="*/ 518 h 2609"/>
              <a:gd name="T14" fmla="*/ 2584 w 2837"/>
              <a:gd name="T15" fmla="*/ 373 h 2609"/>
              <a:gd name="T16" fmla="*/ 2822 w 2837"/>
              <a:gd name="T17" fmla="*/ 136 h 2609"/>
              <a:gd name="T18" fmla="*/ 2677 w 2837"/>
              <a:gd name="T19" fmla="*/ 1191 h 2609"/>
              <a:gd name="T20" fmla="*/ 2429 w 2837"/>
              <a:gd name="T21" fmla="*/ 1894 h 2609"/>
              <a:gd name="T22" fmla="*/ 1601 w 2837"/>
              <a:gd name="T23" fmla="*/ 2370 h 2609"/>
              <a:gd name="T24" fmla="*/ 1332 w 2837"/>
              <a:gd name="T25" fmla="*/ 2587 h 2609"/>
              <a:gd name="T26" fmla="*/ 846 w 2837"/>
              <a:gd name="T27" fmla="*/ 2504 h 2609"/>
              <a:gd name="T28" fmla="*/ 536 w 2837"/>
              <a:gd name="T29" fmla="*/ 2349 h 2609"/>
              <a:gd name="T30" fmla="*/ 71 w 2837"/>
              <a:gd name="T31" fmla="*/ 2266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7" h="2609">
                <a:moveTo>
                  <a:pt x="8" y="1522"/>
                </a:moveTo>
                <a:cubicBezTo>
                  <a:pt x="4" y="1458"/>
                  <a:pt x="0" y="1394"/>
                  <a:pt x="102" y="1356"/>
                </a:cubicBezTo>
                <a:cubicBezTo>
                  <a:pt x="204" y="1318"/>
                  <a:pt x="433" y="1356"/>
                  <a:pt x="619" y="1294"/>
                </a:cubicBezTo>
                <a:cubicBezTo>
                  <a:pt x="805" y="1232"/>
                  <a:pt x="1066" y="1096"/>
                  <a:pt x="1219" y="984"/>
                </a:cubicBezTo>
                <a:cubicBezTo>
                  <a:pt x="1372" y="872"/>
                  <a:pt x="1429" y="700"/>
                  <a:pt x="1539" y="622"/>
                </a:cubicBezTo>
                <a:cubicBezTo>
                  <a:pt x="1649" y="544"/>
                  <a:pt x="1771" y="535"/>
                  <a:pt x="1881" y="518"/>
                </a:cubicBezTo>
                <a:cubicBezTo>
                  <a:pt x="1991" y="501"/>
                  <a:pt x="2084" y="542"/>
                  <a:pt x="2201" y="518"/>
                </a:cubicBezTo>
                <a:cubicBezTo>
                  <a:pt x="2318" y="494"/>
                  <a:pt x="2481" y="437"/>
                  <a:pt x="2584" y="373"/>
                </a:cubicBezTo>
                <a:cubicBezTo>
                  <a:pt x="2687" y="309"/>
                  <a:pt x="2807" y="0"/>
                  <a:pt x="2822" y="136"/>
                </a:cubicBezTo>
                <a:cubicBezTo>
                  <a:pt x="2837" y="272"/>
                  <a:pt x="2742" y="898"/>
                  <a:pt x="2677" y="1191"/>
                </a:cubicBezTo>
                <a:cubicBezTo>
                  <a:pt x="2612" y="1484"/>
                  <a:pt x="2608" y="1698"/>
                  <a:pt x="2429" y="1894"/>
                </a:cubicBezTo>
                <a:cubicBezTo>
                  <a:pt x="2250" y="2090"/>
                  <a:pt x="1784" y="2255"/>
                  <a:pt x="1601" y="2370"/>
                </a:cubicBezTo>
                <a:cubicBezTo>
                  <a:pt x="1418" y="2485"/>
                  <a:pt x="1458" y="2565"/>
                  <a:pt x="1332" y="2587"/>
                </a:cubicBezTo>
                <a:cubicBezTo>
                  <a:pt x="1206" y="2609"/>
                  <a:pt x="979" y="2544"/>
                  <a:pt x="846" y="2504"/>
                </a:cubicBezTo>
                <a:cubicBezTo>
                  <a:pt x="713" y="2464"/>
                  <a:pt x="665" y="2389"/>
                  <a:pt x="536" y="2349"/>
                </a:cubicBezTo>
                <a:cubicBezTo>
                  <a:pt x="407" y="2309"/>
                  <a:pt x="239" y="2287"/>
                  <a:pt x="71" y="2266"/>
                </a:cubicBezTo>
              </a:path>
            </a:pathLst>
          </a:custGeom>
          <a:noFill/>
          <a:ln w="57150" cmpd="sng">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8" name="Text Box 14">
            <a:extLst>
              <a:ext uri="{FF2B5EF4-FFF2-40B4-BE49-F238E27FC236}">
                <a16:creationId xmlns:a16="http://schemas.microsoft.com/office/drawing/2014/main" id="{8860A4BC-51F0-4CC0-90F3-6071E5AB3700}"/>
              </a:ext>
            </a:extLst>
          </p:cNvPr>
          <p:cNvSpPr txBox="1">
            <a:spLocks noChangeArrowheads="1"/>
          </p:cNvSpPr>
          <p:nvPr/>
        </p:nvSpPr>
        <p:spPr bwMode="auto">
          <a:xfrm>
            <a:off x="3040063" y="3614738"/>
            <a:ext cx="12795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FF00"/>
                </a:solidFill>
              </a:rPr>
              <a:t>CV</a:t>
            </a:r>
          </a:p>
          <a:p>
            <a:endParaRPr lang="en-GB" altLang="cs-CZ" sz="3600" b="1">
              <a:solidFill>
                <a:srgbClr val="FFFF00"/>
              </a:solidFill>
            </a:endParaRPr>
          </a:p>
          <a:p>
            <a:r>
              <a:rPr lang="en-GB" altLang="cs-CZ" sz="3600" b="1">
                <a:solidFill>
                  <a:srgbClr val="FFFF00"/>
                </a:solidFill>
              </a:rPr>
              <a:t>SVV</a:t>
            </a:r>
            <a:r>
              <a:rPr lang="en-GB" altLang="cs-CZ" sz="3600" b="1">
                <a:solidFill>
                  <a:srgbClr val="FF99CC"/>
                </a:solidFill>
              </a:rPr>
              <a:t> </a:t>
            </a:r>
            <a:endParaRPr lang="en-GB" altLang="cs-CZ">
              <a:solidFill>
                <a:schemeClr val="bg1"/>
              </a:solidFill>
              <a:latin typeface="Arial Black" panose="020B0A04020102020204" pitchFamily="34" charset="0"/>
            </a:endParaRPr>
          </a:p>
        </p:txBody>
      </p:sp>
      <p:sp>
        <p:nvSpPr>
          <p:cNvPr id="11281" name="Text Box 17">
            <a:extLst>
              <a:ext uri="{FF2B5EF4-FFF2-40B4-BE49-F238E27FC236}">
                <a16:creationId xmlns:a16="http://schemas.microsoft.com/office/drawing/2014/main" id="{AF30E70D-1757-4459-AFD3-4B220817E6B8}"/>
              </a:ext>
            </a:extLst>
          </p:cNvPr>
          <p:cNvSpPr txBox="1">
            <a:spLocks noChangeArrowheads="1"/>
          </p:cNvSpPr>
          <p:nvPr/>
        </p:nvSpPr>
        <p:spPr bwMode="auto">
          <a:xfrm>
            <a:off x="5051425" y="6318250"/>
            <a:ext cx="4027488"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sz="2200" b="1"/>
              <a:t>            0            0.2   E (V)  0.4</a:t>
            </a:r>
            <a:endParaRPr lang="en-GB" altLang="cs-CZ"/>
          </a:p>
        </p:txBody>
      </p:sp>
      <p:sp>
        <p:nvSpPr>
          <p:cNvPr id="11282" name="Line 18">
            <a:extLst>
              <a:ext uri="{FF2B5EF4-FFF2-40B4-BE49-F238E27FC236}">
                <a16:creationId xmlns:a16="http://schemas.microsoft.com/office/drawing/2014/main" id="{71A0D523-A3FD-411B-AB86-4E136308727A}"/>
              </a:ext>
            </a:extLst>
          </p:cNvPr>
          <p:cNvSpPr>
            <a:spLocks noChangeShapeType="1"/>
          </p:cNvSpPr>
          <p:nvPr/>
        </p:nvSpPr>
        <p:spPr bwMode="auto">
          <a:xfrm>
            <a:off x="5205413" y="6321425"/>
            <a:ext cx="35337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83" name="Line 19">
            <a:extLst>
              <a:ext uri="{FF2B5EF4-FFF2-40B4-BE49-F238E27FC236}">
                <a16:creationId xmlns:a16="http://schemas.microsoft.com/office/drawing/2014/main" id="{4823F22A-5108-4424-91EC-FFF14E854094}"/>
              </a:ext>
            </a:extLst>
          </p:cNvPr>
          <p:cNvSpPr>
            <a:spLocks noChangeShapeType="1"/>
          </p:cNvSpPr>
          <p:nvPr/>
        </p:nvSpPr>
        <p:spPr bwMode="auto">
          <a:xfrm flipH="1" flipV="1">
            <a:off x="6170613" y="6111875"/>
            <a:ext cx="0" cy="193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84" name="Line 20">
            <a:extLst>
              <a:ext uri="{FF2B5EF4-FFF2-40B4-BE49-F238E27FC236}">
                <a16:creationId xmlns:a16="http://schemas.microsoft.com/office/drawing/2014/main" id="{83D28569-1CEB-4E40-AC63-68394473A307}"/>
              </a:ext>
            </a:extLst>
          </p:cNvPr>
          <p:cNvSpPr>
            <a:spLocks noChangeShapeType="1"/>
          </p:cNvSpPr>
          <p:nvPr/>
        </p:nvSpPr>
        <p:spPr bwMode="auto">
          <a:xfrm flipH="1" flipV="1">
            <a:off x="7445375" y="6127750"/>
            <a:ext cx="0" cy="193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85" name="Line 21">
            <a:extLst>
              <a:ext uri="{FF2B5EF4-FFF2-40B4-BE49-F238E27FC236}">
                <a16:creationId xmlns:a16="http://schemas.microsoft.com/office/drawing/2014/main" id="{5E7A4280-56A4-4E1A-937F-8E3DE7D14A95}"/>
              </a:ext>
            </a:extLst>
          </p:cNvPr>
          <p:cNvSpPr>
            <a:spLocks noChangeShapeType="1"/>
          </p:cNvSpPr>
          <p:nvPr/>
        </p:nvSpPr>
        <p:spPr bwMode="auto">
          <a:xfrm flipH="1" flipV="1">
            <a:off x="8718550" y="6129338"/>
            <a:ext cx="0" cy="193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86" name="Text Box 22">
            <a:extLst>
              <a:ext uri="{FF2B5EF4-FFF2-40B4-BE49-F238E27FC236}">
                <a16:creationId xmlns:a16="http://schemas.microsoft.com/office/drawing/2014/main" id="{CAE8690F-80DE-4092-BA9F-65F135B0059B}"/>
              </a:ext>
            </a:extLst>
          </p:cNvPr>
          <p:cNvSpPr txBox="1">
            <a:spLocks noChangeArrowheads="1"/>
          </p:cNvSpPr>
          <p:nvPr/>
        </p:nvSpPr>
        <p:spPr bwMode="auto">
          <a:xfrm>
            <a:off x="473075" y="4646613"/>
            <a:ext cx="349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sz="2800" b="1"/>
              <a:t>i</a:t>
            </a:r>
            <a:endParaRPr lang="en-GB" altLang="cs-CZ"/>
          </a:p>
        </p:txBody>
      </p:sp>
      <p:sp>
        <p:nvSpPr>
          <p:cNvPr id="11287" name="Line 23">
            <a:extLst>
              <a:ext uri="{FF2B5EF4-FFF2-40B4-BE49-F238E27FC236}">
                <a16:creationId xmlns:a16="http://schemas.microsoft.com/office/drawing/2014/main" id="{E662CC8A-1BE9-434A-A41C-0D6A095F0A12}"/>
              </a:ext>
            </a:extLst>
          </p:cNvPr>
          <p:cNvSpPr>
            <a:spLocks noChangeShapeType="1"/>
          </p:cNvSpPr>
          <p:nvPr/>
        </p:nvSpPr>
        <p:spPr bwMode="auto">
          <a:xfrm flipV="1">
            <a:off x="361950" y="4038600"/>
            <a:ext cx="0" cy="23320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88" name="Text Box 24">
            <a:extLst>
              <a:ext uri="{FF2B5EF4-FFF2-40B4-BE49-F238E27FC236}">
                <a16:creationId xmlns:a16="http://schemas.microsoft.com/office/drawing/2014/main" id="{56843523-6A1C-4B95-96DE-04D650D9C10E}"/>
              </a:ext>
            </a:extLst>
          </p:cNvPr>
          <p:cNvSpPr txBox="1">
            <a:spLocks noChangeArrowheads="1"/>
          </p:cNvSpPr>
          <p:nvPr/>
        </p:nvSpPr>
        <p:spPr bwMode="auto">
          <a:xfrm>
            <a:off x="4845050" y="3665538"/>
            <a:ext cx="16144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sz="2800" b="1"/>
              <a:t>(dE/dt)</a:t>
            </a:r>
            <a:r>
              <a:rPr lang="en-GB" altLang="cs-CZ" sz="2800" b="1" baseline="30000"/>
              <a:t>-1</a:t>
            </a:r>
            <a:endParaRPr lang="en-GB" altLang="cs-CZ" sz="2800" b="1"/>
          </a:p>
          <a:p>
            <a:pPr>
              <a:spcBef>
                <a:spcPct val="0"/>
              </a:spcBef>
            </a:pPr>
            <a:r>
              <a:rPr lang="en-GB" altLang="cs-CZ" sz="2800" b="1"/>
              <a:t>(s/V)</a:t>
            </a:r>
            <a:endParaRPr lang="en-GB" altLang="cs-CZ"/>
          </a:p>
        </p:txBody>
      </p:sp>
      <p:sp>
        <p:nvSpPr>
          <p:cNvPr id="11289" name="Text Box 25">
            <a:extLst>
              <a:ext uri="{FF2B5EF4-FFF2-40B4-BE49-F238E27FC236}">
                <a16:creationId xmlns:a16="http://schemas.microsoft.com/office/drawing/2014/main" id="{AE12AB7D-CC87-44D1-BE2D-AC40E8E1E651}"/>
              </a:ext>
            </a:extLst>
          </p:cNvPr>
          <p:cNvSpPr txBox="1">
            <a:spLocks noChangeArrowheads="1"/>
          </p:cNvSpPr>
          <p:nvPr/>
        </p:nvSpPr>
        <p:spPr bwMode="auto">
          <a:xfrm>
            <a:off x="7708900" y="4324350"/>
            <a:ext cx="1279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FF00"/>
                </a:solidFill>
              </a:rPr>
              <a:t>PSA</a:t>
            </a:r>
            <a:endParaRPr lang="en-GB" altLang="cs-CZ">
              <a:solidFill>
                <a:schemeClr val="bg1"/>
              </a:solidFill>
              <a:latin typeface="Arial Black" panose="020B0A04020102020204" pitchFamily="34" charset="0"/>
            </a:endParaRPr>
          </a:p>
        </p:txBody>
      </p:sp>
      <p:sp>
        <p:nvSpPr>
          <p:cNvPr id="11290" name="Line 26">
            <a:extLst>
              <a:ext uri="{FF2B5EF4-FFF2-40B4-BE49-F238E27FC236}">
                <a16:creationId xmlns:a16="http://schemas.microsoft.com/office/drawing/2014/main" id="{5C3AA069-228D-4FB1-8A59-334D89926A12}"/>
              </a:ext>
            </a:extLst>
          </p:cNvPr>
          <p:cNvSpPr>
            <a:spLocks noChangeShapeType="1"/>
          </p:cNvSpPr>
          <p:nvPr/>
        </p:nvSpPr>
        <p:spPr bwMode="auto">
          <a:xfrm flipV="1">
            <a:off x="5227638" y="4764088"/>
            <a:ext cx="0" cy="15271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2" name="Freeform 28">
            <a:extLst>
              <a:ext uri="{FF2B5EF4-FFF2-40B4-BE49-F238E27FC236}">
                <a16:creationId xmlns:a16="http://schemas.microsoft.com/office/drawing/2014/main" id="{B4AAC6C9-296E-4660-A941-C87A6002BE03}"/>
              </a:ext>
            </a:extLst>
          </p:cNvPr>
          <p:cNvSpPr>
            <a:spLocks/>
          </p:cNvSpPr>
          <p:nvPr/>
        </p:nvSpPr>
        <p:spPr bwMode="auto">
          <a:xfrm>
            <a:off x="5270500" y="5380038"/>
            <a:ext cx="3400425" cy="717550"/>
          </a:xfrm>
          <a:custGeom>
            <a:avLst/>
            <a:gdLst>
              <a:gd name="T0" fmla="*/ 0 w 2142"/>
              <a:gd name="T1" fmla="*/ 304 h 452"/>
              <a:gd name="T2" fmla="*/ 135 w 2142"/>
              <a:gd name="T3" fmla="*/ 355 h 452"/>
              <a:gd name="T4" fmla="*/ 373 w 2142"/>
              <a:gd name="T5" fmla="*/ 386 h 452"/>
              <a:gd name="T6" fmla="*/ 621 w 2142"/>
              <a:gd name="T7" fmla="*/ 397 h 452"/>
              <a:gd name="T8" fmla="*/ 921 w 2142"/>
              <a:gd name="T9" fmla="*/ 55 h 452"/>
              <a:gd name="T10" fmla="*/ 1190 w 2142"/>
              <a:gd name="T11" fmla="*/ 66 h 452"/>
              <a:gd name="T12" fmla="*/ 1407 w 2142"/>
              <a:gd name="T13" fmla="*/ 283 h 452"/>
              <a:gd name="T14" fmla="*/ 1604 w 2142"/>
              <a:gd name="T15" fmla="*/ 397 h 452"/>
              <a:gd name="T16" fmla="*/ 1893 w 2142"/>
              <a:gd name="T17" fmla="*/ 397 h 452"/>
              <a:gd name="T18" fmla="*/ 2059 w 2142"/>
              <a:gd name="T19" fmla="*/ 397 h 452"/>
              <a:gd name="T20" fmla="*/ 2142 w 2142"/>
              <a:gd name="T21" fmla="*/ 2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2" h="452">
                <a:moveTo>
                  <a:pt x="0" y="304"/>
                </a:moveTo>
                <a:cubicBezTo>
                  <a:pt x="36" y="322"/>
                  <a:pt x="73" y="341"/>
                  <a:pt x="135" y="355"/>
                </a:cubicBezTo>
                <a:cubicBezTo>
                  <a:pt x="197" y="369"/>
                  <a:pt x="292" y="379"/>
                  <a:pt x="373" y="386"/>
                </a:cubicBezTo>
                <a:cubicBezTo>
                  <a:pt x="454" y="393"/>
                  <a:pt x="530" y="452"/>
                  <a:pt x="621" y="397"/>
                </a:cubicBezTo>
                <a:cubicBezTo>
                  <a:pt x="712" y="342"/>
                  <a:pt x="826" y="110"/>
                  <a:pt x="921" y="55"/>
                </a:cubicBezTo>
                <a:cubicBezTo>
                  <a:pt x="1016" y="0"/>
                  <a:pt x="1109" y="28"/>
                  <a:pt x="1190" y="66"/>
                </a:cubicBezTo>
                <a:cubicBezTo>
                  <a:pt x="1271" y="104"/>
                  <a:pt x="1338" y="228"/>
                  <a:pt x="1407" y="283"/>
                </a:cubicBezTo>
                <a:cubicBezTo>
                  <a:pt x="1476" y="338"/>
                  <a:pt x="1523" y="378"/>
                  <a:pt x="1604" y="397"/>
                </a:cubicBezTo>
                <a:cubicBezTo>
                  <a:pt x="1685" y="416"/>
                  <a:pt x="1817" y="397"/>
                  <a:pt x="1893" y="397"/>
                </a:cubicBezTo>
                <a:cubicBezTo>
                  <a:pt x="1969" y="397"/>
                  <a:pt x="2018" y="423"/>
                  <a:pt x="2059" y="397"/>
                </a:cubicBezTo>
                <a:cubicBezTo>
                  <a:pt x="2100" y="371"/>
                  <a:pt x="2121" y="306"/>
                  <a:pt x="2142" y="241"/>
                </a:cubicBez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3" name="Freeform 29">
            <a:extLst>
              <a:ext uri="{FF2B5EF4-FFF2-40B4-BE49-F238E27FC236}">
                <a16:creationId xmlns:a16="http://schemas.microsoft.com/office/drawing/2014/main" id="{30A22A46-89B8-4ED3-8E62-7734E472C34B}"/>
              </a:ext>
            </a:extLst>
          </p:cNvPr>
          <p:cNvSpPr>
            <a:spLocks/>
          </p:cNvSpPr>
          <p:nvPr/>
        </p:nvSpPr>
        <p:spPr bwMode="auto">
          <a:xfrm>
            <a:off x="5289550" y="2859088"/>
            <a:ext cx="3381375" cy="3187700"/>
          </a:xfrm>
          <a:custGeom>
            <a:avLst/>
            <a:gdLst>
              <a:gd name="T0" fmla="*/ 0 w 2130"/>
              <a:gd name="T1" fmla="*/ 1808 h 2008"/>
              <a:gd name="T2" fmla="*/ 341 w 2130"/>
              <a:gd name="T3" fmla="*/ 1922 h 2008"/>
              <a:gd name="T4" fmla="*/ 589 w 2130"/>
              <a:gd name="T5" fmla="*/ 1849 h 2008"/>
              <a:gd name="T6" fmla="*/ 724 w 2130"/>
              <a:gd name="T7" fmla="*/ 1477 h 2008"/>
              <a:gd name="T8" fmla="*/ 909 w 2130"/>
              <a:gd name="T9" fmla="*/ 557 h 2008"/>
              <a:gd name="T10" fmla="*/ 1075 w 2130"/>
              <a:gd name="T11" fmla="*/ 9 h 2008"/>
              <a:gd name="T12" fmla="*/ 1240 w 2130"/>
              <a:gd name="T13" fmla="*/ 609 h 2008"/>
              <a:gd name="T14" fmla="*/ 1406 w 2130"/>
              <a:gd name="T15" fmla="*/ 1446 h 2008"/>
              <a:gd name="T16" fmla="*/ 1582 w 2130"/>
              <a:gd name="T17" fmla="*/ 1922 h 2008"/>
              <a:gd name="T18" fmla="*/ 1913 w 2130"/>
              <a:gd name="T19" fmla="*/ 1963 h 2008"/>
              <a:gd name="T20" fmla="*/ 2058 w 2130"/>
              <a:gd name="T21" fmla="*/ 1942 h 2008"/>
              <a:gd name="T22" fmla="*/ 2130 w 2130"/>
              <a:gd name="T23" fmla="*/ 1808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0" h="2008">
                <a:moveTo>
                  <a:pt x="0" y="1808"/>
                </a:moveTo>
                <a:cubicBezTo>
                  <a:pt x="57" y="1827"/>
                  <a:pt x="243" y="1915"/>
                  <a:pt x="341" y="1922"/>
                </a:cubicBezTo>
                <a:cubicBezTo>
                  <a:pt x="439" y="1929"/>
                  <a:pt x="525" y="1923"/>
                  <a:pt x="589" y="1849"/>
                </a:cubicBezTo>
                <a:cubicBezTo>
                  <a:pt x="653" y="1775"/>
                  <a:pt x="671" y="1692"/>
                  <a:pt x="724" y="1477"/>
                </a:cubicBezTo>
                <a:cubicBezTo>
                  <a:pt x="777" y="1262"/>
                  <a:pt x="850" y="802"/>
                  <a:pt x="909" y="557"/>
                </a:cubicBezTo>
                <a:cubicBezTo>
                  <a:pt x="968" y="312"/>
                  <a:pt x="1020" y="0"/>
                  <a:pt x="1075" y="9"/>
                </a:cubicBezTo>
                <a:cubicBezTo>
                  <a:pt x="1130" y="18"/>
                  <a:pt x="1185" y="370"/>
                  <a:pt x="1240" y="609"/>
                </a:cubicBezTo>
                <a:cubicBezTo>
                  <a:pt x="1295" y="848"/>
                  <a:pt x="1349" y="1227"/>
                  <a:pt x="1406" y="1446"/>
                </a:cubicBezTo>
                <a:cubicBezTo>
                  <a:pt x="1463" y="1665"/>
                  <a:pt x="1498" y="1836"/>
                  <a:pt x="1582" y="1922"/>
                </a:cubicBezTo>
                <a:cubicBezTo>
                  <a:pt x="1666" y="2008"/>
                  <a:pt x="1834" y="1960"/>
                  <a:pt x="1913" y="1963"/>
                </a:cubicBezTo>
                <a:cubicBezTo>
                  <a:pt x="1992" y="1966"/>
                  <a:pt x="2022" y="1968"/>
                  <a:pt x="2058" y="1942"/>
                </a:cubicBezTo>
                <a:cubicBezTo>
                  <a:pt x="2094" y="1916"/>
                  <a:pt x="2112" y="1862"/>
                  <a:pt x="2130" y="1808"/>
                </a:cubicBezTo>
              </a:path>
            </a:pathLst>
          </a:custGeom>
          <a:noFill/>
          <a:ln w="57150" cmpd="sng">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4" name="Text Box 30">
            <a:extLst>
              <a:ext uri="{FF2B5EF4-FFF2-40B4-BE49-F238E27FC236}">
                <a16:creationId xmlns:a16="http://schemas.microsoft.com/office/drawing/2014/main" id="{32F44FFF-97DC-43DF-AA85-A25970320A9A}"/>
              </a:ext>
            </a:extLst>
          </p:cNvPr>
          <p:cNvSpPr txBox="1">
            <a:spLocks noChangeArrowheads="1"/>
          </p:cNvSpPr>
          <p:nvPr/>
        </p:nvSpPr>
        <p:spPr bwMode="auto">
          <a:xfrm>
            <a:off x="1581150" y="1176338"/>
            <a:ext cx="26812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cs-CZ" altLang="cs-CZ" sz="2800" b="1">
                <a:solidFill>
                  <a:srgbClr val="66FF33"/>
                </a:solidFill>
              </a:rPr>
              <a:t>před</a:t>
            </a:r>
            <a:r>
              <a:rPr lang="en-GB" altLang="cs-CZ" sz="2800" b="1">
                <a:solidFill>
                  <a:schemeClr val="bg1"/>
                </a:solidFill>
              </a:rPr>
              <a:t>   </a:t>
            </a:r>
            <a:r>
              <a:rPr lang="cs-CZ" altLang="cs-CZ" sz="2800" b="1">
                <a:solidFill>
                  <a:srgbClr val="6699FF"/>
                </a:solidFill>
              </a:rPr>
              <a:t>po</a:t>
            </a:r>
            <a:r>
              <a:rPr lang="en-GB" altLang="cs-CZ" sz="2800" b="1">
                <a:solidFill>
                  <a:schemeClr val="bg1"/>
                </a:solidFill>
              </a:rPr>
              <a:t> </a:t>
            </a:r>
            <a:r>
              <a:rPr lang="en-GB" altLang="cs-CZ" sz="2800" b="1"/>
              <a:t>hybridiza</a:t>
            </a:r>
            <a:r>
              <a:rPr lang="cs-CZ" altLang="cs-CZ" sz="2800" b="1"/>
              <a:t>ci</a:t>
            </a:r>
            <a:endParaRPr lang="en-GB" altLang="cs-CZ"/>
          </a:p>
        </p:txBody>
      </p:sp>
      <p:sp>
        <p:nvSpPr>
          <p:cNvPr id="11295" name="Text Box 31">
            <a:extLst>
              <a:ext uri="{FF2B5EF4-FFF2-40B4-BE49-F238E27FC236}">
                <a16:creationId xmlns:a16="http://schemas.microsoft.com/office/drawing/2014/main" id="{7E35F455-981C-4BDE-92CF-6B2E9472C24B}"/>
              </a:ext>
            </a:extLst>
          </p:cNvPr>
          <p:cNvSpPr txBox="1">
            <a:spLocks noChangeArrowheads="1"/>
          </p:cNvSpPr>
          <p:nvPr/>
        </p:nvSpPr>
        <p:spPr bwMode="auto">
          <a:xfrm>
            <a:off x="4225925" y="800100"/>
            <a:ext cx="49180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buFontTx/>
              <a:buChar char="•"/>
            </a:pPr>
            <a:r>
              <a:rPr lang="en-GB" altLang="cs-CZ" sz="2800" b="1">
                <a:effectLst>
                  <a:outerShdw blurRad="38100" dist="38100" dir="2700000" algn="tl">
                    <a:srgbClr val="C0C0C0"/>
                  </a:outerShdw>
                </a:effectLst>
              </a:rPr>
              <a:t> </a:t>
            </a:r>
            <a:r>
              <a:rPr lang="en-GB" altLang="cs-CZ" b="1">
                <a:effectLst>
                  <a:outerShdw blurRad="38100" dist="38100" dir="2700000" algn="tl">
                    <a:srgbClr val="C0C0C0"/>
                  </a:outerShdw>
                </a:effectLst>
              </a:rPr>
              <a:t>imobiliz</a:t>
            </a:r>
            <a:r>
              <a:rPr lang="cs-CZ" altLang="cs-CZ" b="1">
                <a:effectLst>
                  <a:outerShdw blurRad="38100" dist="38100" dir="2700000" algn="tl">
                    <a:srgbClr val="C0C0C0"/>
                  </a:outerShdw>
                </a:effectLst>
              </a:rPr>
              <a:t>ace</a:t>
            </a:r>
            <a:r>
              <a:rPr lang="en-GB" altLang="cs-CZ" b="1">
                <a:effectLst>
                  <a:outerShdw blurRad="38100" dist="38100" dir="2700000" algn="tl">
                    <a:srgbClr val="C0C0C0"/>
                  </a:outerShdw>
                </a:effectLst>
              </a:rPr>
              <a:t> pr</a:t>
            </a:r>
            <a:r>
              <a:rPr lang="cs-CZ" altLang="cs-CZ" b="1">
                <a:effectLst>
                  <a:outerShdw blurRad="38100" dist="38100" dir="2700000" algn="tl">
                    <a:srgbClr val="C0C0C0"/>
                  </a:outerShdw>
                </a:effectLst>
              </a:rPr>
              <a:t>óby -</a:t>
            </a:r>
            <a:r>
              <a:rPr lang="en-GB" altLang="cs-CZ" sz="2800" b="1">
                <a:effectLst>
                  <a:outerShdw blurRad="38100" dist="38100" dir="2700000" algn="tl">
                    <a:srgbClr val="C0C0C0"/>
                  </a:outerShdw>
                </a:effectLst>
              </a:rPr>
              <a:t> </a:t>
            </a:r>
            <a:r>
              <a:rPr lang="en-GB" altLang="cs-CZ" sz="2000" b="1">
                <a:effectLst>
                  <a:outerShdw blurRad="38100" dist="38100" dir="2700000" algn="tl">
                    <a:srgbClr val="C0C0C0"/>
                  </a:outerShdw>
                </a:effectLst>
              </a:rPr>
              <a:t>1</a:t>
            </a:r>
            <a:r>
              <a:rPr lang="cs-CZ" altLang="cs-CZ" sz="2000" b="1">
                <a:effectLst>
                  <a:outerShdw blurRad="38100" dist="38100" dir="2700000" algn="tl">
                    <a:srgbClr val="C0C0C0"/>
                  </a:outerShdw>
                </a:effectLst>
              </a:rPr>
              <a:t> min</a:t>
            </a:r>
            <a:r>
              <a:rPr lang="en-GB" altLang="cs-CZ" sz="2000" b="1">
                <a:effectLst>
                  <a:outerShdw blurRad="38100" dist="38100" dir="2700000" algn="tl">
                    <a:srgbClr val="C0C0C0"/>
                  </a:outerShdw>
                </a:effectLst>
              </a:rPr>
              <a:t>  +0.5 V</a:t>
            </a:r>
            <a:endParaRPr lang="en-GB" altLang="cs-CZ" sz="2800" b="1">
              <a:effectLst>
                <a:outerShdw blurRad="38100" dist="38100" dir="2700000" algn="tl">
                  <a:srgbClr val="C0C0C0"/>
                </a:outerShdw>
              </a:effectLst>
            </a:endParaRPr>
          </a:p>
          <a:p>
            <a:pPr>
              <a:spcBef>
                <a:spcPct val="0"/>
              </a:spcBef>
              <a:buFontTx/>
              <a:buChar char="•"/>
            </a:pPr>
            <a:r>
              <a:rPr lang="en-GB" altLang="cs-CZ" sz="2800" b="1">
                <a:effectLst>
                  <a:outerShdw blurRad="38100" dist="38100" dir="2700000" algn="tl">
                    <a:srgbClr val="C0C0C0"/>
                  </a:outerShdw>
                </a:effectLst>
              </a:rPr>
              <a:t> </a:t>
            </a:r>
            <a:r>
              <a:rPr lang="en-GB" altLang="cs-CZ" b="1">
                <a:effectLst>
                  <a:outerShdw blurRad="38100" dist="38100" dir="2700000" algn="tl">
                    <a:srgbClr val="C0C0C0"/>
                  </a:outerShdw>
                </a:effectLst>
              </a:rPr>
              <a:t>hybridiz</a:t>
            </a:r>
            <a:r>
              <a:rPr lang="cs-CZ" altLang="cs-CZ" b="1">
                <a:effectLst>
                  <a:outerShdw blurRad="38100" dist="38100" dir="2700000" algn="tl">
                    <a:srgbClr val="C0C0C0"/>
                  </a:outerShdw>
                </a:effectLst>
              </a:rPr>
              <a:t>ace</a:t>
            </a:r>
            <a:r>
              <a:rPr lang="en-GB" altLang="cs-CZ" sz="2800" b="1">
                <a:effectLst>
                  <a:outerShdw blurRad="38100" dist="38100" dir="2700000" algn="tl">
                    <a:srgbClr val="C0C0C0"/>
                  </a:outerShdw>
                </a:effectLst>
              </a:rPr>
              <a:t> </a:t>
            </a:r>
            <a:r>
              <a:rPr lang="cs-CZ" altLang="cs-CZ" sz="2800" b="1">
                <a:effectLst>
                  <a:outerShdw blurRad="38100" dist="38100" dir="2700000" algn="tl">
                    <a:srgbClr val="C0C0C0"/>
                  </a:outerShdw>
                </a:effectLst>
              </a:rPr>
              <a:t>-</a:t>
            </a:r>
            <a:r>
              <a:rPr lang="en-GB" altLang="cs-CZ" sz="2800" b="1">
                <a:effectLst>
                  <a:outerShdw blurRad="38100" dist="38100" dir="2700000" algn="tl">
                    <a:srgbClr val="C0C0C0"/>
                  </a:outerShdw>
                </a:effectLst>
              </a:rPr>
              <a:t> </a:t>
            </a:r>
            <a:r>
              <a:rPr lang="en-GB" altLang="cs-CZ" sz="2000" b="1">
                <a:effectLst>
                  <a:outerShdw blurRad="38100" dist="38100" dir="2700000" algn="tl">
                    <a:srgbClr val="C0C0C0"/>
                  </a:outerShdw>
                </a:effectLst>
              </a:rPr>
              <a:t>5</a:t>
            </a:r>
            <a:r>
              <a:rPr lang="cs-CZ" altLang="cs-CZ" sz="2000" b="1">
                <a:effectLst>
                  <a:outerShdw blurRad="38100" dist="38100" dir="2700000" algn="tl">
                    <a:srgbClr val="C0C0C0"/>
                  </a:outerShdw>
                </a:effectLst>
              </a:rPr>
              <a:t> min</a:t>
            </a:r>
            <a:r>
              <a:rPr lang="en-GB" altLang="cs-CZ" sz="2000" b="1">
                <a:effectLst>
                  <a:outerShdw blurRad="38100" dist="38100" dir="2700000" algn="tl">
                    <a:srgbClr val="C0C0C0"/>
                  </a:outerShdw>
                </a:effectLst>
              </a:rPr>
              <a:t> +0.5 V</a:t>
            </a:r>
            <a:endParaRPr lang="en-GB" altLang="cs-CZ" sz="2800" b="1">
              <a:effectLst>
                <a:outerShdw blurRad="38100" dist="38100" dir="2700000" algn="tl">
                  <a:srgbClr val="C0C0C0"/>
                </a:outerShdw>
              </a:effectLst>
            </a:endParaRPr>
          </a:p>
          <a:p>
            <a:pPr>
              <a:spcBef>
                <a:spcPct val="0"/>
              </a:spcBef>
              <a:buFontTx/>
              <a:buChar char="•"/>
            </a:pPr>
            <a:r>
              <a:rPr lang="en-GB" altLang="cs-CZ" sz="2800" b="1">
                <a:effectLst>
                  <a:outerShdw blurRad="38100" dist="38100" dir="2700000" algn="tl">
                    <a:srgbClr val="C0C0C0"/>
                  </a:outerShdw>
                </a:effectLst>
              </a:rPr>
              <a:t> </a:t>
            </a:r>
            <a:r>
              <a:rPr lang="en-GB" altLang="cs-CZ" b="1">
                <a:effectLst>
                  <a:outerShdw blurRad="38100" dist="38100" dir="2700000" algn="tl">
                    <a:srgbClr val="C0C0C0"/>
                  </a:outerShdw>
                </a:effectLst>
              </a:rPr>
              <a:t>inter</a:t>
            </a:r>
            <a:r>
              <a:rPr lang="cs-CZ" altLang="cs-CZ" b="1">
                <a:effectLst>
                  <a:outerShdw blurRad="38100" dist="38100" dir="2700000" algn="tl">
                    <a:srgbClr val="C0C0C0"/>
                  </a:outerShdw>
                </a:effectLst>
              </a:rPr>
              <a:t>k</a:t>
            </a:r>
            <a:r>
              <a:rPr lang="en-GB" altLang="cs-CZ" b="1">
                <a:effectLst>
                  <a:outerShdw blurRad="38100" dist="38100" dir="2700000" algn="tl">
                    <a:srgbClr val="C0C0C0"/>
                  </a:outerShdw>
                </a:effectLst>
              </a:rPr>
              <a:t>ala</a:t>
            </a:r>
            <a:r>
              <a:rPr lang="cs-CZ" altLang="cs-CZ" b="1">
                <a:effectLst>
                  <a:outerShdw blurRad="38100" dist="38100" dir="2700000" algn="tl">
                    <a:srgbClr val="C0C0C0"/>
                  </a:outerShdw>
                </a:effectLst>
              </a:rPr>
              <a:t>ce -</a:t>
            </a:r>
            <a:r>
              <a:rPr lang="en-GB" altLang="cs-CZ" sz="2800" b="1">
                <a:effectLst>
                  <a:outerShdw blurRad="38100" dist="38100" dir="2700000" algn="tl">
                    <a:srgbClr val="C0C0C0"/>
                  </a:outerShdw>
                </a:effectLst>
              </a:rPr>
              <a:t> </a:t>
            </a:r>
            <a:r>
              <a:rPr lang="en-GB" altLang="cs-CZ" sz="2000" b="1">
                <a:effectLst>
                  <a:outerShdw blurRad="38100" dist="38100" dir="2700000" algn="tl">
                    <a:srgbClr val="C0C0C0"/>
                  </a:outerShdw>
                </a:effectLst>
              </a:rPr>
              <a:t>1 min, +0.5 V,</a:t>
            </a:r>
            <a:br>
              <a:rPr lang="en-GB" altLang="cs-CZ" sz="2000" b="1">
                <a:effectLst>
                  <a:outerShdw blurRad="38100" dist="38100" dir="2700000" algn="tl">
                    <a:srgbClr val="C0C0C0"/>
                  </a:outerShdw>
                </a:effectLst>
              </a:rPr>
            </a:br>
            <a:r>
              <a:rPr lang="en-GB" altLang="cs-CZ" sz="2000" b="1">
                <a:effectLst>
                  <a:outerShdw blurRad="38100" dist="38100" dir="2700000" algn="tl">
                    <a:srgbClr val="C0C0C0"/>
                  </a:outerShdw>
                </a:effectLst>
              </a:rPr>
              <a:t>     50 µM Co[(phen)</a:t>
            </a:r>
            <a:r>
              <a:rPr lang="en-GB" altLang="cs-CZ" sz="2000" b="1" baseline="-25000">
                <a:effectLst>
                  <a:outerShdw blurRad="38100" dist="38100" dir="2700000" algn="tl">
                    <a:srgbClr val="C0C0C0"/>
                  </a:outerShdw>
                </a:effectLst>
              </a:rPr>
              <a:t>3</a:t>
            </a:r>
            <a:r>
              <a:rPr lang="en-GB" altLang="cs-CZ" sz="2000" b="1">
                <a:effectLst>
                  <a:outerShdw blurRad="38100" dist="38100" dir="2700000" algn="tl">
                    <a:srgbClr val="C0C0C0"/>
                  </a:outerShdw>
                </a:effectLst>
              </a:rPr>
              <a:t>]</a:t>
            </a:r>
            <a:r>
              <a:rPr lang="en-GB" altLang="cs-CZ" sz="2000" b="1" baseline="30000">
                <a:effectLst>
                  <a:outerShdw blurRad="38100" dist="38100" dir="2700000" algn="tl">
                    <a:srgbClr val="C0C0C0"/>
                  </a:outerShdw>
                </a:effectLst>
              </a:rPr>
              <a:t>3+</a:t>
            </a:r>
          </a:p>
          <a:p>
            <a:pPr>
              <a:spcBef>
                <a:spcPct val="0"/>
              </a:spcBef>
              <a:buFontTx/>
              <a:buChar char="•"/>
            </a:pPr>
            <a:r>
              <a:rPr lang="en-GB" altLang="cs-CZ" sz="2800" b="1">
                <a:effectLst>
                  <a:outerShdw blurRad="38100" dist="38100" dir="2700000" algn="tl">
                    <a:srgbClr val="C0C0C0"/>
                  </a:outerShdw>
                </a:effectLst>
              </a:rPr>
              <a:t> </a:t>
            </a:r>
            <a:r>
              <a:rPr lang="en-GB" altLang="cs-CZ" b="1">
                <a:effectLst>
                  <a:outerShdw blurRad="38100" dist="38100" dir="2700000" algn="tl">
                    <a:srgbClr val="C0C0C0"/>
                  </a:outerShdw>
                </a:effectLst>
              </a:rPr>
              <a:t>m</a:t>
            </a:r>
            <a:r>
              <a:rPr lang="cs-CZ" altLang="cs-CZ" b="1">
                <a:effectLst>
                  <a:outerShdw blurRad="38100" dist="38100" dir="2700000" algn="tl">
                    <a:srgbClr val="C0C0C0"/>
                  </a:outerShdw>
                </a:effectLst>
              </a:rPr>
              <a:t>ěření</a:t>
            </a:r>
            <a:endParaRPr lang="en-GB" altLang="cs-CZ" b="1">
              <a:effectLst>
                <a:outerShdw blurRad="38100" dist="38100" dir="2700000" algn="tl">
                  <a:srgbClr val="C0C0C0"/>
                </a:outerShdw>
              </a:effectLst>
            </a:endParaRPr>
          </a:p>
        </p:txBody>
      </p:sp>
      <p:pic>
        <p:nvPicPr>
          <p:cNvPr id="2" name="Audio 1">
            <a:hlinkClick r:id="" action="ppaction://media"/>
            <a:extLst>
              <a:ext uri="{FF2B5EF4-FFF2-40B4-BE49-F238E27FC236}">
                <a16:creationId xmlns:a16="http://schemas.microsoft.com/office/drawing/2014/main" id="{3C21D2EA-ACE6-42C0-ABB2-D00DABD8A9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297"/>
    </mc:Choice>
    <mc:Fallback>
      <p:transition spd="slow" advTm="6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784" x="8077200" y="3916363"/>
          <p14:tracePt t="17886" x="8077200" y="3911600"/>
          <p14:tracePt t="17893" x="8059738" y="3875088"/>
          <p14:tracePt t="17901" x="8016875" y="3814763"/>
          <p14:tracePt t="17909" x="7999413" y="3767138"/>
          <p14:tracePt t="17917" x="7969250" y="3711575"/>
          <p14:tracePt t="17925" x="7926388" y="3676650"/>
          <p14:tracePt t="17933" x="7896225" y="3640138"/>
          <p14:tracePt t="17941" x="7866063" y="3586163"/>
          <p14:tracePt t="17949" x="7853363" y="3549650"/>
          <p14:tracePt t="17957" x="7812088" y="3513138"/>
          <p14:tracePt t="17965" x="7788275" y="3489325"/>
          <p14:tracePt t="17973" x="7745413" y="3446463"/>
          <p14:tracePt t="17981" x="7721600" y="3422650"/>
          <p14:tracePt t="17989" x="7685088" y="3392488"/>
          <p14:tracePt t="17996" x="7678738" y="3386138"/>
          <p14:tracePt t="18005" x="7661275" y="3375025"/>
          <p14:tracePt t="18014" x="7643813" y="3368675"/>
          <p14:tracePt t="18021" x="7607300" y="3338513"/>
          <p14:tracePt t="18030" x="7594600" y="3338513"/>
          <p14:tracePt t="18037" x="7558088" y="3314700"/>
          <p14:tracePt t="18045" x="7467600" y="3267075"/>
          <p14:tracePt t="18053" x="7402513" y="3236913"/>
          <p14:tracePt t="18062" x="7342188" y="3194050"/>
          <p14:tracePt t="18069" x="7275513" y="3176588"/>
          <p14:tracePt t="18077" x="7215188" y="3140075"/>
          <p14:tracePt t="18085" x="7148513" y="3109913"/>
          <p14:tracePt t="18093" x="7112000" y="3090863"/>
          <p14:tracePt t="18101" x="7051675" y="3079750"/>
          <p14:tracePt t="18109" x="7004050" y="3060700"/>
          <p14:tracePt t="18117" x="6956425" y="3043238"/>
          <p14:tracePt t="18125" x="6932613" y="3036888"/>
          <p14:tracePt t="18133" x="6902450" y="3025775"/>
          <p14:tracePt t="18141" x="6865938" y="3006725"/>
          <p14:tracePt t="18149" x="6823075" y="3006725"/>
          <p14:tracePt t="18157" x="6786563" y="3000375"/>
          <p14:tracePt t="18165" x="6738938" y="2989263"/>
          <p14:tracePt t="18173" x="6678613" y="2982913"/>
          <p14:tracePt t="18182" x="6624638" y="2982913"/>
          <p14:tracePt t="18189" x="6564313" y="2982913"/>
          <p14:tracePt t="18197" x="6491288" y="2982913"/>
          <p14:tracePt t="18205" x="6400800" y="2970213"/>
          <p14:tracePt t="18214" x="6346825" y="2970213"/>
          <p14:tracePt t="18221" x="6256338" y="2970213"/>
          <p14:tracePt t="18230" x="6184900" y="2970213"/>
          <p14:tracePt t="18237" x="6111875" y="2970213"/>
          <p14:tracePt t="18246" x="6051550" y="2970213"/>
          <p14:tracePt t="18253" x="6010275" y="2970213"/>
          <p14:tracePt t="18262" x="5943600" y="2995613"/>
          <p14:tracePt t="18269" x="5900738" y="3000375"/>
          <p14:tracePt t="18277" x="5853113" y="3025775"/>
          <p14:tracePt t="18285" x="5829300" y="3030538"/>
          <p14:tracePt t="18293" x="5792788" y="3036888"/>
          <p14:tracePt t="18301" x="5768975" y="3055938"/>
          <p14:tracePt t="18309" x="5745163" y="3073400"/>
          <p14:tracePt t="18317" x="5695950" y="3097213"/>
          <p14:tracePt t="18325" x="5648325" y="3127375"/>
          <p14:tracePt t="18333" x="5599113" y="3157538"/>
          <p14:tracePt t="18341" x="5545138" y="3187700"/>
          <p14:tracePt t="18349" x="5497513" y="3217863"/>
          <p14:tracePt t="18357" x="5461000" y="3248025"/>
          <p14:tracePt t="18365" x="5413375" y="3278188"/>
          <p14:tracePt t="18373" x="5370513" y="3332163"/>
          <p14:tracePt t="18381" x="5329238" y="3368675"/>
          <p14:tracePt t="18389" x="5292725" y="3398838"/>
          <p14:tracePt t="18397" x="5238750" y="3452813"/>
          <p14:tracePt t="18405" x="5195888" y="3502025"/>
          <p14:tracePt t="18414" x="5178425" y="3536950"/>
          <p14:tracePt t="18423" x="5165725" y="3556000"/>
          <p14:tracePt t="18429" x="5148263" y="3579813"/>
          <p14:tracePt t="18437" x="5135563" y="3590925"/>
          <p14:tracePt t="18445" x="5118100" y="3616325"/>
          <p14:tracePt t="18452" x="5111750" y="3621088"/>
          <p14:tracePt t="18460" x="5105400" y="3633788"/>
          <p14:tracePt t="18468" x="5087938" y="3681413"/>
          <p14:tracePt t="18476" x="5075238" y="3706813"/>
          <p14:tracePt t="18484" x="5068888" y="3730625"/>
          <p14:tracePt t="18492" x="5062538" y="3760788"/>
          <p14:tracePt t="18500" x="5057775" y="3784600"/>
          <p14:tracePt t="18509" x="5045075" y="3808413"/>
          <p14:tracePt t="18516" x="5027613" y="3857625"/>
          <p14:tracePt t="18524" x="5021263" y="3887788"/>
          <p14:tracePt t="18532" x="5008563" y="3911600"/>
          <p14:tracePt t="18540" x="4991100" y="3959225"/>
          <p14:tracePt t="18548" x="4991100" y="3989388"/>
          <p14:tracePt t="18556" x="4972050" y="4032250"/>
          <p14:tracePt t="18565" x="4967288" y="4079875"/>
          <p14:tracePt t="18572" x="4954588" y="4127500"/>
          <p14:tracePt t="18580" x="4937125" y="4164013"/>
          <p14:tracePt t="18588" x="4937125" y="4194175"/>
          <p14:tracePt t="18597" x="4937125" y="4237038"/>
          <p14:tracePt t="18604" x="4937125" y="4271963"/>
          <p14:tracePt t="18613" x="4937125" y="4302125"/>
          <p14:tracePt t="18620" x="4918075" y="4357688"/>
          <p14:tracePt t="18629" x="4918075" y="4405313"/>
          <p14:tracePt t="18636" x="4918075" y="4465638"/>
          <p14:tracePt t="18645" x="4918075" y="4519613"/>
          <p14:tracePt t="18652" x="4918075" y="4556125"/>
          <p14:tracePt t="18660" x="4918075" y="4610100"/>
          <p14:tracePt t="18668" x="4918075" y="4652963"/>
          <p14:tracePt t="18676" x="4924425" y="4683125"/>
          <p14:tracePt t="18685" x="4930775" y="4730750"/>
          <p14:tracePt t="18692" x="4960938" y="4767263"/>
          <p14:tracePt t="18701" x="4978400" y="4832350"/>
          <p14:tracePt t="18708" x="4991100" y="4857750"/>
          <p14:tracePt t="18717" x="4997450" y="4911725"/>
          <p14:tracePt t="18724" x="5014913" y="4948238"/>
          <p14:tracePt t="18733" x="5038725" y="5019675"/>
          <p14:tracePt t="18740" x="5045075" y="5056188"/>
          <p14:tracePt t="18748" x="5057775" y="5103813"/>
          <p14:tracePt t="18756" x="5075238" y="5153025"/>
          <p14:tracePt t="18764" x="5081588" y="5183188"/>
          <p14:tracePt t="18773" x="5099050" y="5207000"/>
          <p14:tracePt t="18780" x="5099050" y="5248275"/>
          <p14:tracePt t="18788" x="5118100" y="5284788"/>
          <p14:tracePt t="18797" x="5122863" y="5308600"/>
          <p14:tracePt t="18804" x="5141913" y="5334000"/>
          <p14:tracePt t="18813" x="5153025" y="5351463"/>
          <p14:tracePt t="18820" x="5172075" y="5364163"/>
          <p14:tracePt t="18829" x="5195888" y="5387975"/>
          <p14:tracePt t="18836" x="5219700" y="5418138"/>
          <p14:tracePt t="18845" x="5243513" y="5429250"/>
          <p14:tracePt t="18853" x="5303838" y="5448300"/>
          <p14:tracePt t="18860" x="5329238" y="5465763"/>
          <p14:tracePt t="18868" x="5370513" y="5502275"/>
          <p14:tracePt t="18876" x="5394325" y="5519738"/>
          <p14:tracePt t="18896" x="5497513" y="5599113"/>
          <p14:tracePt t="18900" x="5557838" y="5640388"/>
          <p14:tracePt t="18908" x="5624513" y="5694363"/>
          <p14:tracePt t="18916" x="5678488" y="5713413"/>
          <p14:tracePt t="18924" x="5768975" y="5761038"/>
          <p14:tracePt t="18932" x="5853113" y="5784850"/>
          <p14:tracePt t="18940" x="5930900" y="5815013"/>
          <p14:tracePt t="18949" x="6021388" y="5827713"/>
          <p14:tracePt t="18956" x="6105525" y="5838825"/>
          <p14:tracePt t="18965" x="6208713" y="5838825"/>
          <p14:tracePt t="18972" x="6292850" y="5838825"/>
          <p14:tracePt t="18980" x="6383338" y="5838825"/>
          <p14:tracePt t="18988" x="6456363" y="5838825"/>
          <p14:tracePt t="18997" x="6527800" y="5838825"/>
          <p14:tracePt t="19004" x="6588125" y="5821363"/>
          <p14:tracePt t="19013" x="6635750" y="5791200"/>
          <p14:tracePt t="19020" x="6691313" y="5761038"/>
          <p14:tracePt t="19029" x="6726238" y="5737225"/>
          <p14:tracePt t="19037" x="6781800" y="5694363"/>
          <p14:tracePt t="19045" x="6842125" y="5653088"/>
          <p14:tracePt t="19052" x="6883400" y="5610225"/>
          <p14:tracePt t="19060" x="6937375" y="5556250"/>
          <p14:tracePt t="19068" x="6980238" y="5495925"/>
          <p14:tracePt t="19076" x="7016750" y="5454650"/>
          <p14:tracePt t="19084" x="7058025" y="5418138"/>
          <p14:tracePt t="19092" x="7094538" y="5387975"/>
          <p14:tracePt t="19100" x="7172325" y="5308600"/>
          <p14:tracePt t="19108" x="7227888" y="5254625"/>
          <p14:tracePt t="19116" x="7281863" y="5176838"/>
          <p14:tracePt t="19124" x="7312025" y="5140325"/>
          <p14:tracePt t="19132" x="7366000" y="5086350"/>
          <p14:tracePt t="19140" x="7407275" y="5008563"/>
          <p14:tracePt t="19149" x="7443788" y="4918075"/>
          <p14:tracePt t="19156" x="7480300" y="4814888"/>
          <p14:tracePt t="19164" x="7497763" y="4706938"/>
          <p14:tracePt t="19172" x="7510463" y="4633913"/>
          <p14:tracePt t="19180" x="7523163" y="4549775"/>
          <p14:tracePt t="19189" x="7523163" y="4478338"/>
          <p14:tracePt t="19196" x="7523163" y="4418013"/>
          <p14:tracePt t="19204" x="7588250" y="4387850"/>
          <p14:tracePt t="19213" x="7588250" y="4327525"/>
          <p14:tracePt t="19221" x="7588250" y="4254500"/>
          <p14:tracePt t="19229" x="7588250" y="4183063"/>
          <p14:tracePt t="19236" x="7588250" y="4079875"/>
          <p14:tracePt t="19244" x="7583488" y="4019550"/>
          <p14:tracePt t="19252" x="7583488" y="3922713"/>
          <p14:tracePt t="19260" x="7564438" y="3887788"/>
          <p14:tracePt t="19269" x="7534275" y="3832225"/>
          <p14:tracePt t="19276" x="7504113" y="3784600"/>
          <p14:tracePt t="19284" x="7462838" y="3730625"/>
          <p14:tracePt t="19293" x="7456488" y="3687763"/>
          <p14:tracePt t="19301" x="7407275" y="3609975"/>
          <p14:tracePt t="19308" x="7359650" y="3567113"/>
          <p14:tracePt t="19316" x="7329488" y="3532188"/>
          <p14:tracePt t="19324" x="7288213" y="3489325"/>
          <p14:tracePt t="19332" x="7262813" y="3465513"/>
          <p14:tracePt t="19340" x="7202488" y="3435350"/>
          <p14:tracePt t="19348" x="7178675" y="3411538"/>
          <p14:tracePt t="19356" x="7100888" y="3375025"/>
          <p14:tracePt t="19364" x="7051675" y="3355975"/>
          <p14:tracePt t="19372" x="7004050" y="3338513"/>
          <p14:tracePt t="19380" x="6913563" y="3302000"/>
          <p14:tracePt t="19388" x="6792913" y="3267075"/>
          <p14:tracePt t="19397" x="6702425" y="3236913"/>
          <p14:tracePt t="19405" x="6600825" y="3200400"/>
          <p14:tracePt t="19413" x="6480175" y="3163888"/>
          <p14:tracePt t="19420" x="6353175" y="3140075"/>
          <p14:tracePt t="19429" x="6262688" y="3140075"/>
          <p14:tracePt t="19436" x="6178550" y="3127375"/>
          <p14:tracePt t="19444" x="6088063" y="3127375"/>
          <p14:tracePt t="19452" x="6034088" y="3127375"/>
          <p14:tracePt t="19460" x="5973763" y="3116263"/>
          <p14:tracePt t="19468" x="5894388" y="3121025"/>
          <p14:tracePt t="19476" x="5834063" y="3157538"/>
          <p14:tracePt t="19484" x="5768975" y="3187700"/>
          <p14:tracePt t="19492" x="5708650" y="3217863"/>
          <p14:tracePt t="19500" x="5684838" y="3241675"/>
          <p14:tracePt t="19508" x="5588000" y="3325813"/>
          <p14:tracePt t="19516" x="5508625" y="3392488"/>
          <p14:tracePt t="19524" x="5424488" y="3476625"/>
          <p14:tracePt t="19532" x="5346700" y="3556000"/>
          <p14:tracePt t="19540" x="5273675" y="3663950"/>
          <p14:tracePt t="19548" x="5148263" y="3827463"/>
          <p14:tracePt t="19556" x="5081588" y="3946525"/>
          <p14:tracePt t="19565" x="5045075" y="4037013"/>
          <p14:tracePt t="19572" x="5008563" y="4127500"/>
          <p14:tracePt t="19581" x="4967288" y="4237038"/>
          <p14:tracePt t="19589" x="4943475" y="4308475"/>
          <p14:tracePt t="19598" x="4930775" y="4357688"/>
          <p14:tracePt t="19605" x="4913313" y="4418013"/>
          <p14:tracePt t="19613" x="4900613" y="4478338"/>
          <p14:tracePt t="19621" x="4883150" y="4543425"/>
          <p14:tracePt t="19629" x="4870450" y="4616450"/>
          <p14:tracePt t="19637" x="4864100" y="4664075"/>
          <p14:tracePt t="19646" x="4864100" y="4718050"/>
          <p14:tracePt t="19653" x="4864100" y="4778375"/>
          <p14:tracePt t="19661" x="4864100" y="4821238"/>
          <p14:tracePt t="19669" x="4864100" y="4892675"/>
          <p14:tracePt t="19677" x="4876800" y="4959350"/>
          <p14:tracePt t="19685" x="4918075" y="5008563"/>
          <p14:tracePt t="19693" x="4943475" y="5129213"/>
          <p14:tracePt t="19701" x="4972050" y="5218113"/>
          <p14:tracePt t="19709" x="4997450" y="5267325"/>
          <p14:tracePt t="19717" x="5002213" y="5327650"/>
          <p14:tracePt t="19725" x="5038725" y="5418138"/>
          <p14:tracePt t="19733" x="5068888" y="5478463"/>
          <p14:tracePt t="19741" x="5099050" y="5543550"/>
          <p14:tracePt t="19750" x="5129213" y="5592763"/>
          <p14:tracePt t="19757" x="5159375" y="5629275"/>
          <p14:tracePt t="19764" x="5202238" y="5670550"/>
          <p14:tracePt t="19773" x="5262563" y="5724525"/>
          <p14:tracePt t="19781" x="5329238" y="5767388"/>
          <p14:tracePt t="19789" x="5364163" y="5797550"/>
          <p14:tracePt t="19798" x="5448300" y="5851525"/>
          <p14:tracePt t="19805" x="5508625" y="5888038"/>
          <p14:tracePt t="19813" x="5588000" y="5929313"/>
          <p14:tracePt t="19821" x="5678488" y="5965825"/>
          <p14:tracePt t="19830" x="5780088" y="5984875"/>
          <p14:tracePt t="19837" x="5913438" y="6019800"/>
          <p14:tracePt t="19845" x="6015038" y="6032500"/>
          <p14:tracePt t="19853" x="6148388" y="6069013"/>
          <p14:tracePt t="19861" x="6292850" y="6103938"/>
          <p14:tracePt t="19869" x="6426200" y="6140450"/>
          <p14:tracePt t="19877" x="6570663" y="6164263"/>
          <p14:tracePt t="19898" x="6799263" y="6213475"/>
          <p14:tracePt t="19901" x="6913563" y="6213475"/>
          <p14:tracePt t="19909" x="6986588" y="6224588"/>
          <p14:tracePt t="19917" x="7046913" y="6224588"/>
          <p14:tracePt t="19925" x="7107238" y="6219825"/>
          <p14:tracePt t="19933" x="7154863" y="6200775"/>
          <p14:tracePt t="19941" x="7221538" y="6164263"/>
          <p14:tracePt t="19950" x="7288213" y="6122988"/>
          <p14:tracePt t="19957" x="7348538" y="6080125"/>
          <p14:tracePt t="19965" x="7443788" y="5995988"/>
          <p14:tracePt t="19973" x="7510463" y="5929313"/>
          <p14:tracePt t="19982" x="7588250" y="5851525"/>
          <p14:tracePt t="19989" x="7673975" y="5754688"/>
          <p14:tracePt t="19998" x="7745413" y="5653088"/>
          <p14:tracePt t="20005" x="7823200" y="5568950"/>
          <p14:tracePt t="20014" x="7883525" y="5489575"/>
          <p14:tracePt t="20021" x="7939088" y="5411788"/>
          <p14:tracePt t="20029" x="7974013" y="5334000"/>
          <p14:tracePt t="20037" x="8004175" y="5284788"/>
          <p14:tracePt t="20045" x="8016875" y="5183188"/>
          <p14:tracePt t="20053" x="8034338" y="5092700"/>
          <p14:tracePt t="20061" x="8059738" y="5019675"/>
          <p14:tracePt t="20069" x="8070850" y="4941888"/>
          <p14:tracePt t="20077" x="8077200" y="4857750"/>
          <p14:tracePt t="20085" x="8089900" y="4754563"/>
          <p14:tracePt t="20093" x="8089900" y="4664075"/>
          <p14:tracePt t="20101" x="8089900" y="4549775"/>
          <p14:tracePt t="20109" x="8089900" y="4435475"/>
          <p14:tracePt t="20117" x="8089900" y="4362450"/>
          <p14:tracePt t="20125" x="8089900" y="4291013"/>
          <p14:tracePt t="20133" x="8089900" y="4206875"/>
          <p14:tracePt t="20141" x="8077200" y="4146550"/>
          <p14:tracePt t="20149" x="8059738" y="4097338"/>
          <p14:tracePt t="20157" x="8047038" y="4049713"/>
          <p14:tracePt t="20165" x="8016875" y="4013200"/>
          <p14:tracePt t="20173" x="8010525" y="3989388"/>
          <p14:tracePt t="20182" x="7986713" y="3952875"/>
          <p14:tracePt t="20189" x="7962900" y="3929063"/>
          <p14:tracePt t="20198" x="7920038" y="3887788"/>
          <p14:tracePt t="20205" x="7866063" y="3838575"/>
          <p14:tracePt t="20213" x="7799388" y="3778250"/>
          <p14:tracePt t="20221" x="7721600" y="3736975"/>
          <p14:tracePt t="20229" x="7631113" y="3676650"/>
          <p14:tracePt t="20237" x="7527925" y="3633788"/>
          <p14:tracePt t="20245" x="7462838" y="3597275"/>
          <p14:tracePt t="20253" x="7359650" y="3567113"/>
          <p14:tracePt t="20261" x="7239000" y="3543300"/>
          <p14:tracePt t="20269" x="7137400" y="3506788"/>
          <p14:tracePt t="20277" x="7046913" y="3471863"/>
          <p14:tracePt t="20285" x="6956425" y="3452813"/>
          <p14:tracePt t="20293" x="6872288" y="3441700"/>
          <p14:tracePt t="20301" x="6792913" y="3416300"/>
          <p14:tracePt t="20309" x="6696075" y="3416300"/>
          <p14:tracePt t="20317" x="6605588" y="3416300"/>
          <p14:tracePt t="20325" x="6534150" y="3416300"/>
          <p14:tracePt t="20333" x="6430963" y="3435350"/>
          <p14:tracePt t="20341" x="6340475" y="3459163"/>
          <p14:tracePt t="20348" x="6256338" y="3482975"/>
          <p14:tracePt t="20357" x="6178550" y="3513138"/>
          <p14:tracePt t="20365" x="6088063" y="3562350"/>
          <p14:tracePt t="20373" x="5991225" y="3603625"/>
          <p14:tracePt t="20382" x="5900738" y="3663950"/>
          <p14:tracePt t="20389" x="5810250" y="3730625"/>
          <p14:tracePt t="20397" x="5715000" y="3778250"/>
          <p14:tracePt t="20405" x="5624513" y="3851275"/>
          <p14:tracePt t="20413" x="5514975" y="3929063"/>
          <p14:tracePt t="20421" x="5448300" y="3989388"/>
          <p14:tracePt t="20431" x="5353050" y="4097338"/>
          <p14:tracePt t="20443" x="5286375" y="4176713"/>
          <p14:tracePt t="20445" x="5226050" y="4254500"/>
          <p14:tracePt t="20452" x="5195888" y="4321175"/>
          <p14:tracePt t="20460" x="5165725" y="4392613"/>
          <p14:tracePt t="20468" x="5141913" y="4459288"/>
          <p14:tracePt t="20476" x="5135563" y="4502150"/>
          <p14:tracePt t="20484" x="5135563" y="4603750"/>
          <p14:tracePt t="20492" x="5122863" y="4676775"/>
          <p14:tracePt t="20500" x="5122863" y="4791075"/>
          <p14:tracePt t="20508" x="5122863" y="4922838"/>
          <p14:tracePt t="20516" x="5129213" y="5019675"/>
          <p14:tracePt t="20524" x="5153025" y="5140325"/>
          <p14:tracePt t="20532" x="5165725" y="5284788"/>
          <p14:tracePt t="20540" x="5195888" y="5399088"/>
          <p14:tracePt t="20549" x="5232400" y="5489575"/>
          <p14:tracePt t="20556" x="5268913" y="5568950"/>
          <p14:tracePt t="20564" x="5310188" y="5634038"/>
          <p14:tracePt t="20572" x="5359400" y="5676900"/>
          <p14:tracePt t="20581" x="5400675" y="5724525"/>
          <p14:tracePt t="20588" x="5454650" y="5778500"/>
          <p14:tracePt t="20597" x="5508625" y="5821363"/>
          <p14:tracePt t="20604" x="5557838" y="5864225"/>
          <p14:tracePt t="20612" x="5635625" y="5894388"/>
          <p14:tracePt t="20620" x="5726113" y="5929313"/>
          <p14:tracePt t="20628" x="5829300" y="5978525"/>
          <p14:tracePt t="20637" x="5980113" y="6026150"/>
          <p14:tracePt t="20645" x="6111875" y="6038850"/>
          <p14:tracePt t="20653" x="6316663" y="6092825"/>
          <p14:tracePt t="20661" x="6521450" y="6134100"/>
          <p14:tracePt t="20669" x="6665913" y="6170613"/>
          <p14:tracePt t="20677" x="6769100" y="6194425"/>
          <p14:tracePt t="20685" x="6883400" y="6194425"/>
          <p14:tracePt t="20693" x="6967538" y="6207125"/>
          <p14:tracePt t="20701" x="7027863" y="6207125"/>
          <p14:tracePt t="20709" x="7100888" y="6207125"/>
          <p14:tracePt t="20717" x="7161213" y="6207125"/>
          <p14:tracePt t="20725" x="7208838" y="6183313"/>
          <p14:tracePt t="20733" x="7258050" y="6153150"/>
          <p14:tracePt t="20741" x="7299325" y="6122988"/>
          <p14:tracePt t="20749" x="7323138" y="6099175"/>
          <p14:tracePt t="20757" x="7359650" y="6062663"/>
          <p14:tracePt t="20766" x="7402513" y="6019800"/>
          <p14:tracePt t="20773" x="7426325" y="5995988"/>
          <p14:tracePt t="20782" x="7443788" y="5972175"/>
          <p14:tracePt t="20789" x="7450138" y="5948363"/>
          <p14:tracePt t="20797" x="7467600" y="5911850"/>
          <p14:tracePt t="20805" x="7467600" y="5899150"/>
          <p14:tracePt t="20813" x="7467600" y="5857875"/>
          <p14:tracePt t="20821" x="7467600" y="5834063"/>
          <p14:tracePt t="20829" x="7467600" y="5808663"/>
          <p14:tracePt t="20837" x="7443788" y="5767388"/>
          <p14:tracePt t="20845" x="7426325" y="5743575"/>
          <p14:tracePt t="20853" x="7389813" y="5694363"/>
          <p14:tracePt t="20861" x="7372350" y="5659438"/>
          <p14:tracePt t="20869" x="7335838" y="5616575"/>
          <p14:tracePt t="20877" x="7281863" y="5568950"/>
          <p14:tracePt t="20884" x="7215188" y="5519738"/>
          <p14:tracePt t="20893" x="7148513" y="5478463"/>
          <p14:tracePt t="20901" x="7088188" y="5435600"/>
          <p14:tracePt t="20909" x="7021513" y="5405438"/>
          <p14:tracePt t="20917" x="6991350" y="5394325"/>
          <p14:tracePt t="20925" x="6967538" y="5381625"/>
          <p14:tracePt t="20933" x="6950075" y="5381625"/>
          <p14:tracePt t="20941" x="6937375" y="5381625"/>
          <p14:tracePt t="20950" x="6932613" y="5381625"/>
          <p14:tracePt t="20966" x="6926263" y="5381625"/>
          <p14:tracePt t="20973" x="6913563" y="5375275"/>
          <p14:tracePt t="20982" x="6889750" y="5357813"/>
          <p14:tracePt t="20989" x="6835775" y="5345113"/>
          <p14:tracePt t="20998" x="6799263" y="5327650"/>
          <p14:tracePt t="21005" x="6721475" y="5308600"/>
          <p14:tracePt t="21013" x="6672263" y="5297488"/>
          <p14:tracePt t="21021" x="6630988" y="5297488"/>
          <p14:tracePt t="21029" x="6570663" y="5297488"/>
          <p14:tracePt t="21037" x="6527800" y="5297488"/>
          <p14:tracePt t="21045" x="6486525" y="5297488"/>
          <p14:tracePt t="21053" x="6437313" y="5303838"/>
          <p14:tracePt t="21061" x="6413500" y="5308600"/>
          <p14:tracePt t="21069" x="6407150" y="5314950"/>
          <p14:tracePt t="21077" x="6396038" y="5327650"/>
          <p14:tracePt t="21085" x="6389688" y="5334000"/>
          <p14:tracePt t="21093" x="6389688" y="5351463"/>
          <p14:tracePt t="21101" x="6376988" y="5364163"/>
          <p14:tracePt t="21109" x="6376988" y="5375275"/>
          <p14:tracePt t="21117" x="6370638" y="5394325"/>
          <p14:tracePt t="21125" x="6370638" y="5418138"/>
          <p14:tracePt t="21133" x="6370638" y="5435600"/>
          <p14:tracePt t="21141" x="6370638" y="5483225"/>
          <p14:tracePt t="21150" x="6370638" y="5538788"/>
          <p14:tracePt t="21157" x="6370638" y="5586413"/>
          <p14:tracePt t="21166" x="6383338" y="5634038"/>
          <p14:tracePt t="21173" x="6396038" y="5694363"/>
          <p14:tracePt t="21181" x="6413500" y="5754688"/>
          <p14:tracePt t="21189" x="6461125" y="5821363"/>
          <p14:tracePt t="21198" x="6486525" y="5845175"/>
          <p14:tracePt t="21205" x="6510338" y="5868988"/>
          <p14:tracePt t="21213" x="6521450" y="5868988"/>
          <p14:tracePt t="21221" x="6564313" y="5868988"/>
          <p14:tracePt t="21229" x="6581775" y="5868988"/>
          <p14:tracePt t="21237" x="6594475" y="5868988"/>
          <p14:tracePt t="21245" x="6624638" y="5868988"/>
          <p14:tracePt t="21253" x="6661150" y="5868988"/>
          <p14:tracePt t="21261" x="6715125" y="5868988"/>
          <p14:tracePt t="21269" x="6775450" y="5864225"/>
          <p14:tracePt t="21277" x="6835775" y="5857875"/>
          <p14:tracePt t="21285" x="6896100" y="5845175"/>
          <p14:tracePt t="21293" x="6980238" y="5821363"/>
          <p14:tracePt t="21301" x="7070725" y="5803900"/>
          <p14:tracePt t="21309" x="7148513" y="5791200"/>
          <p14:tracePt t="21317" x="7232650" y="5778500"/>
          <p14:tracePt t="21324" x="7335838" y="5743575"/>
          <p14:tracePt t="21333" x="7426325" y="5713413"/>
          <p14:tracePt t="21340" x="7516813" y="5676900"/>
          <p14:tracePt t="21348" x="7594600" y="5634038"/>
          <p14:tracePt t="21356" x="7673975" y="5586413"/>
          <p14:tracePt t="21365" x="7697788" y="5562600"/>
          <p14:tracePt t="21372" x="7727950" y="5513388"/>
          <p14:tracePt t="21381" x="7758113" y="5478463"/>
          <p14:tracePt t="21388" x="7769225" y="5429250"/>
          <p14:tracePt t="21397" x="7788275" y="5351463"/>
          <p14:tracePt t="21404" x="7799388" y="5303838"/>
          <p14:tracePt t="21412" x="7799388" y="5260975"/>
          <p14:tracePt t="21421" x="7805738" y="5200650"/>
          <p14:tracePt t="21429" x="7805738" y="5157788"/>
          <p14:tracePt t="21436" x="7793038" y="5110163"/>
          <p14:tracePt t="21444" x="7775575" y="5062538"/>
          <p14:tracePt t="21452" x="7758113" y="5008563"/>
          <p14:tracePt t="21460" x="7734300" y="4948238"/>
          <p14:tracePt t="21468" x="7704138" y="4857750"/>
          <p14:tracePt t="21476" x="7673975" y="4808538"/>
          <p14:tracePt t="21484" x="7648575" y="4760913"/>
          <p14:tracePt t="21492" x="7613650" y="4706938"/>
          <p14:tracePt t="21501" x="7583488" y="4657725"/>
          <p14:tracePt t="21509" x="7570788" y="4633913"/>
          <p14:tracePt t="21517" x="7564438" y="4610100"/>
          <p14:tracePt t="21525" x="7558088" y="4603750"/>
          <p14:tracePt t="21549" x="7558088" y="4597400"/>
          <p14:tracePt t="21557" x="7553325" y="4592638"/>
          <p14:tracePt t="21677" x="7553325" y="4586288"/>
          <p14:tracePt t="21709" x="7570788" y="4579938"/>
          <p14:tracePt t="21725" x="7594600" y="4567238"/>
          <p14:tracePt t="21733" x="7613650" y="4562475"/>
          <p14:tracePt t="21741" x="7643813" y="4562475"/>
          <p14:tracePt t="21749" x="7678738" y="4562475"/>
          <p14:tracePt t="21757" x="7745413" y="4556125"/>
          <p14:tracePt t="21766" x="7848600" y="4543425"/>
          <p14:tracePt t="21773" x="7932738" y="4543425"/>
          <p14:tracePt t="21781" x="8034338" y="4543425"/>
          <p14:tracePt t="21789" x="8131175" y="4543425"/>
          <p14:tracePt t="21798" x="8221663" y="4549775"/>
          <p14:tracePt t="21805" x="8305800" y="4556125"/>
          <p14:tracePt t="21813" x="8366125" y="4556125"/>
          <p14:tracePt t="21821" x="8426450" y="4556125"/>
          <p14:tracePt t="21829" x="8450263" y="4556125"/>
          <p14:tracePt t="21837" x="8462963" y="4556125"/>
          <p14:tracePt t="21845" x="8469313" y="4556125"/>
          <p14:tracePt t="21861" x="8475663" y="4556125"/>
          <p14:tracePt t="21869" x="8480425" y="4556125"/>
          <p14:tracePt t="21877" x="8486775" y="4556125"/>
          <p14:tracePt t="21893" x="8493125" y="4556125"/>
          <p14:tracePt t="21902" x="8505825" y="4556125"/>
          <p14:tracePt t="21917" x="8529638" y="4556125"/>
          <p14:tracePt t="21925" x="8553450" y="4556125"/>
          <p14:tracePt t="21933" x="8577263" y="4556125"/>
          <p14:tracePt t="21941" x="8594725" y="4567238"/>
          <p14:tracePt t="21950" x="8620125" y="4567238"/>
          <p14:tracePt t="21957" x="8680450" y="4586288"/>
          <p14:tracePt t="21965" x="8721725" y="4592638"/>
          <p14:tracePt t="21973" x="8788400" y="4616450"/>
          <p14:tracePt t="21981" x="8836025" y="4633913"/>
          <p14:tracePt t="21989" x="8861425" y="4640263"/>
          <p14:tracePt t="21997" x="8872538" y="4640263"/>
          <p14:tracePt t="22005" x="8878888" y="4640263"/>
          <p14:tracePt t="22125" x="8878888" y="4646613"/>
          <p14:tracePt t="22133" x="8872538" y="4646613"/>
          <p14:tracePt t="22141" x="8855075" y="4646613"/>
          <p14:tracePt t="22149" x="8801100" y="4646613"/>
          <p14:tracePt t="22157" x="8728075" y="4646613"/>
          <p14:tracePt t="22166" x="8637588" y="4646613"/>
          <p14:tracePt t="22173" x="8583613" y="4646613"/>
          <p14:tracePt t="22182" x="8493125" y="4646613"/>
          <p14:tracePt t="22189" x="8432800" y="4646613"/>
          <p14:tracePt t="22197" x="8359775" y="4646613"/>
          <p14:tracePt t="22205" x="8275638" y="4646613"/>
          <p14:tracePt t="22213" x="8215313" y="4646613"/>
          <p14:tracePt t="22221" x="8174038" y="4646613"/>
          <p14:tracePt t="22229" x="8124825" y="4646613"/>
          <p14:tracePt t="22237" x="8101013" y="4640263"/>
          <p14:tracePt t="22245" x="8083550" y="4640263"/>
          <p14:tracePt t="22253" x="8059738" y="4640263"/>
          <p14:tracePt t="22261" x="8034338" y="4640263"/>
          <p14:tracePt t="22277" x="8029575" y="4640263"/>
          <p14:tracePt t="22318" x="8023225" y="4640263"/>
          <p14:tracePt t="22429" x="8023225" y="4633913"/>
          <p14:tracePt t="22443" x="8053388" y="4622800"/>
          <p14:tracePt t="22445" x="8083550" y="4622800"/>
          <p14:tracePt t="22453" x="8137525" y="4622800"/>
          <p14:tracePt t="22460" x="8167688" y="4622800"/>
          <p14:tracePt t="22468" x="8258175" y="4622800"/>
          <p14:tracePt t="22476" x="8329613" y="4622800"/>
          <p14:tracePt t="22484" x="8408988" y="4627563"/>
          <p14:tracePt t="22492" x="8480425" y="4640263"/>
          <p14:tracePt t="22501" x="8553450" y="4640263"/>
          <p14:tracePt t="22508" x="8601075" y="4657725"/>
          <p14:tracePt t="22517" x="8631238" y="4657725"/>
          <p14:tracePt t="22524" x="8667750" y="4657725"/>
          <p14:tracePt t="22533" x="8691563" y="4664075"/>
          <p14:tracePt t="22540" x="8710613" y="4664075"/>
          <p14:tracePt t="22653" x="8715375" y="4670425"/>
          <p14:tracePt t="22677" x="8715375" y="4676775"/>
          <p14:tracePt t="22685" x="8710613" y="4676775"/>
          <p14:tracePt t="22693" x="8655050" y="4676775"/>
          <p14:tracePt t="22701" x="8607425" y="4676775"/>
          <p14:tracePt t="22709" x="8535988" y="4676775"/>
          <p14:tracePt t="22717" x="8450263" y="4676775"/>
          <p14:tracePt t="22725" x="8366125" y="4676775"/>
          <p14:tracePt t="22734" x="8294688" y="4676775"/>
          <p14:tracePt t="22741" x="8191500" y="4676775"/>
          <p14:tracePt t="22749" x="8101013" y="4664075"/>
          <p14:tracePt t="22757" x="8016875" y="4652963"/>
          <p14:tracePt t="22766" x="7939088" y="4640263"/>
          <p14:tracePt t="22773" x="7883525" y="4640263"/>
          <p14:tracePt t="22781" x="7835900" y="4633913"/>
          <p14:tracePt t="22789" x="7805738" y="4633913"/>
          <p14:tracePt t="22797" x="7769225" y="4633913"/>
          <p14:tracePt t="22805" x="7762875" y="4633913"/>
          <p14:tracePt t="22869" x="7758113" y="4633913"/>
          <p14:tracePt t="22893" x="7751763" y="4633913"/>
          <p14:tracePt t="23029" x="7758113" y="4633913"/>
          <p14:tracePt t="23037" x="7781925" y="4622800"/>
          <p14:tracePt t="23045" x="7799388" y="4622800"/>
          <p14:tracePt t="23053" x="7866063" y="4622800"/>
          <p14:tracePt t="23061" x="7920038" y="4622800"/>
          <p14:tracePt t="23069" x="8010525" y="4640263"/>
          <p14:tracePt t="23077" x="8083550" y="4652963"/>
          <p14:tracePt t="23085" x="8174038" y="4664075"/>
          <p14:tracePt t="23093" x="8275638" y="4664075"/>
          <p14:tracePt t="23102" x="8359775" y="4664075"/>
          <p14:tracePt t="23109" x="8432800" y="4670425"/>
          <p14:tracePt t="23117" x="8493125" y="4683125"/>
          <p14:tracePt t="23125" x="8540750" y="4683125"/>
          <p14:tracePt t="23134" x="8583613" y="4683125"/>
          <p14:tracePt t="23141" x="8594725" y="4683125"/>
          <p14:tracePt t="23149" x="8620125" y="4683125"/>
          <p14:tracePt t="23181" x="8631238" y="4683125"/>
          <p14:tracePt t="23189" x="8637588" y="4683125"/>
          <p14:tracePt t="23197" x="8643938" y="4683125"/>
          <p14:tracePt t="23205" x="8661400" y="4683125"/>
          <p14:tracePt t="23221" x="8680450" y="4683125"/>
          <p14:tracePt t="23373" x="8674100" y="4700588"/>
          <p14:tracePt t="23381" x="8650288" y="4706938"/>
          <p14:tracePt t="23389" x="8607425" y="4706938"/>
          <p14:tracePt t="23397" x="8547100" y="4706938"/>
          <p14:tracePt t="23405" x="8462963" y="4706938"/>
          <p14:tracePt t="23413" x="8389938" y="4706938"/>
          <p14:tracePt t="23421" x="8299450" y="4706938"/>
          <p14:tracePt t="23429" x="8204200" y="4706938"/>
          <p14:tracePt t="23437" x="8131175" y="4706938"/>
          <p14:tracePt t="23453" x="7969250" y="4676775"/>
          <p14:tracePt t="23461" x="7920038" y="4657725"/>
          <p14:tracePt t="23469" x="7883525" y="4657725"/>
          <p14:tracePt t="23477" x="7878763" y="4652963"/>
          <p14:tracePt t="23485" x="7872413" y="4652963"/>
          <p14:tracePt t="23613" x="7872413" y="4646613"/>
          <p14:tracePt t="23621" x="7902575" y="4646613"/>
          <p14:tracePt t="23630" x="7969250" y="4646613"/>
          <p14:tracePt t="23638" x="8070850" y="4633913"/>
          <p14:tracePt t="23645" x="8167688" y="4633913"/>
          <p14:tracePt t="23654" x="8258175" y="4640263"/>
          <p14:tracePt t="23661" x="8348663" y="4652963"/>
          <p14:tracePt t="23669" x="8420100" y="4652963"/>
          <p14:tracePt t="23677" x="8450263" y="4652963"/>
          <p14:tracePt t="23685" x="8516938" y="4657725"/>
          <p14:tracePt t="23693" x="8559800" y="4657725"/>
          <p14:tracePt t="23702" x="8594725" y="4670425"/>
          <p14:tracePt t="23709" x="8637588" y="4670425"/>
          <p14:tracePt t="23718" x="8655050" y="4670425"/>
          <p14:tracePt t="23725" x="8667750" y="4676775"/>
          <p14:tracePt t="23733" x="8674100" y="4676775"/>
          <p14:tracePt t="23845" x="8674100" y="4683125"/>
          <p14:tracePt t="23854" x="8650288" y="4683125"/>
          <p14:tracePt t="23861" x="8570913" y="4694238"/>
          <p14:tracePt t="23870" x="8499475" y="4694238"/>
          <p14:tracePt t="23878" x="8415338" y="4694238"/>
          <p14:tracePt t="23887" x="8329613" y="4694238"/>
          <p14:tracePt t="23902" x="8113713" y="4687888"/>
          <p14:tracePt t="23909" x="8040688" y="4687888"/>
          <p14:tracePt t="23920" x="7950200" y="4687888"/>
          <p14:tracePt t="23925" x="7908925" y="4687888"/>
          <p14:tracePt t="23934" x="7848600" y="4687888"/>
          <p14:tracePt t="23941" x="7818438" y="4687888"/>
          <p14:tracePt t="23950" x="7793038" y="4687888"/>
          <p14:tracePt t="23957" x="7788275" y="4687888"/>
          <p14:tracePt t="23965" x="7781925" y="4687888"/>
          <p14:tracePt t="23981" x="7775575" y="4687888"/>
          <p14:tracePt t="24061" x="7769225" y="4683125"/>
          <p14:tracePt t="24077" x="7775575" y="4683125"/>
          <p14:tracePt t="24087" x="7812088" y="4683125"/>
          <p14:tracePt t="24093" x="7853363" y="4683125"/>
          <p14:tracePt t="24102" x="7926388" y="4683125"/>
          <p14:tracePt t="24109" x="8016875" y="4694238"/>
          <p14:tracePt t="24118" x="8077200" y="4706938"/>
          <p14:tracePt t="24125" x="8137525" y="4730750"/>
          <p14:tracePt t="24133" x="8185150" y="4737100"/>
          <p14:tracePt t="24141" x="8208963" y="4737100"/>
          <p14:tracePt t="24149" x="8228013" y="4737100"/>
          <p14:tracePt t="24157" x="8245475" y="4737100"/>
          <p14:tracePt t="24165" x="8258175" y="4737100"/>
          <p14:tracePt t="24173" x="8264525" y="4737100"/>
          <p14:tracePt t="24189" x="8269288" y="4737100"/>
          <p14:tracePt t="24325" x="8275638" y="4743450"/>
          <p14:tracePt t="24829" x="0" y="0"/>
        </p14:tracePtLst>
        <p14:tracePtLst>
          <p14:tracePt t="27752" x="5924550" y="6026150"/>
          <p14:tracePt t="27798" x="5919788" y="6032500"/>
          <p14:tracePt t="27909" x="5930900" y="6032500"/>
          <p14:tracePt t="27918" x="5949950" y="6032500"/>
          <p14:tracePt t="27926" x="5997575" y="6049963"/>
          <p14:tracePt t="27933" x="6045200" y="6069013"/>
          <p14:tracePt t="27941" x="6075363" y="6069013"/>
          <p14:tracePt t="27949" x="6111875" y="6075363"/>
          <p14:tracePt t="27957" x="6135688" y="6075363"/>
          <p14:tracePt t="27965" x="6154738" y="6075363"/>
          <p14:tracePt t="27973" x="6172200" y="6075363"/>
          <p14:tracePt t="27981" x="6196013" y="6075363"/>
          <p14:tracePt t="27989" x="6215063" y="6075363"/>
          <p14:tracePt t="27999" x="6249988" y="6075363"/>
          <p14:tracePt t="28005" x="6275388" y="6075363"/>
          <p14:tracePt t="28013" x="6316663" y="6075363"/>
          <p14:tracePt t="28022" x="6346825" y="6075363"/>
          <p14:tracePt t="28029" x="6396038" y="6062663"/>
          <p14:tracePt t="28039" x="6426200" y="6062663"/>
          <p14:tracePt t="28045" x="6461125" y="6038850"/>
          <p14:tracePt t="28053" x="6486525" y="6019800"/>
          <p14:tracePt t="28061" x="6510338" y="6002338"/>
          <p14:tracePt t="28070" x="6521450" y="5989638"/>
          <p14:tracePt t="28077" x="6557963" y="5959475"/>
          <p14:tracePt t="28085" x="6581775" y="5935663"/>
          <p14:tracePt t="28093" x="6594475" y="5924550"/>
          <p14:tracePt t="28101" x="6605588" y="5905500"/>
          <p14:tracePt t="28109" x="6611938" y="5894388"/>
          <p14:tracePt t="28117" x="6630988" y="5875338"/>
          <p14:tracePt t="28125" x="6635750" y="5845175"/>
          <p14:tracePt t="28133" x="6642100" y="5827713"/>
          <p14:tracePt t="28149" x="6648450" y="5821363"/>
          <p14:tracePt t="28157" x="6648450" y="5815013"/>
          <p14:tracePt t="28165" x="6648450" y="5808663"/>
          <p14:tracePt t="28181" x="6648450" y="5803900"/>
          <p14:tracePt t="28190" x="6654800" y="5797550"/>
          <p14:tracePt t="28197" x="6661150" y="5791200"/>
          <p14:tracePt t="28205" x="6672263" y="5784850"/>
          <p14:tracePt t="28213" x="6678613" y="5773738"/>
          <p14:tracePt t="28222" x="6691313" y="5761038"/>
          <p14:tracePt t="28229" x="6691313" y="5754688"/>
          <p14:tracePt t="28237" x="6696075" y="5730875"/>
          <p14:tracePt t="28245" x="6702425" y="5724525"/>
          <p14:tracePt t="28254" x="6726238" y="5700713"/>
          <p14:tracePt t="28261" x="6751638" y="5694363"/>
          <p14:tracePt t="28269" x="6762750" y="5683250"/>
          <p14:tracePt t="28277" x="6781800" y="5670550"/>
          <p14:tracePt t="28285" x="6805613" y="5659438"/>
          <p14:tracePt t="28301" x="6816725" y="5640388"/>
          <p14:tracePt t="28309" x="6823075" y="5634038"/>
          <p14:tracePt t="28317" x="6829425" y="5629275"/>
          <p14:tracePt t="28325" x="6835775" y="5622925"/>
          <p14:tracePt t="28341" x="6842125" y="5616575"/>
          <p14:tracePt t="28349" x="6846888" y="5616575"/>
          <p14:tracePt t="28357" x="6859588" y="5616575"/>
          <p14:tracePt t="28365" x="6865938" y="5616575"/>
          <p14:tracePt t="28373" x="6902450" y="5616575"/>
          <p14:tracePt t="28389" x="6913563" y="5610225"/>
          <p14:tracePt t="28397" x="6919913" y="5610225"/>
          <p14:tracePt t="28413" x="6932613" y="5610225"/>
          <p14:tracePt t="28422" x="6950075" y="5603875"/>
          <p14:tracePt t="28429" x="6961188" y="5603875"/>
          <p14:tracePt t="28439" x="6973888" y="5603875"/>
          <p14:tracePt t="28450" x="6991350" y="5603875"/>
          <p14:tracePt t="28453" x="7010400" y="5603875"/>
          <p14:tracePt t="28460" x="7034213" y="5603875"/>
          <p14:tracePt t="28468" x="7058025" y="5603875"/>
          <p14:tracePt t="28476" x="7088188" y="5603875"/>
          <p14:tracePt t="28484" x="7124700" y="5603875"/>
          <p14:tracePt t="28492" x="7167563" y="5603875"/>
          <p14:tracePt t="28500" x="7191375" y="5603875"/>
          <p14:tracePt t="28508" x="7215188" y="5603875"/>
          <p14:tracePt t="28516" x="7221538" y="5603875"/>
          <p14:tracePt t="28525" x="7232650" y="5603875"/>
          <p14:tracePt t="28532" x="7239000" y="5603875"/>
          <p14:tracePt t="28548" x="7251700" y="5603875"/>
          <p14:tracePt t="28557" x="7258050" y="5603875"/>
          <p14:tracePt t="28564" x="7262813" y="5603875"/>
          <p14:tracePt t="28580" x="7269163" y="5603875"/>
          <p14:tracePt t="28588" x="7275513" y="5603875"/>
          <p14:tracePt t="28597" x="7288213" y="5603875"/>
          <p14:tracePt t="28604" x="7299325" y="5603875"/>
          <p14:tracePt t="28612" x="7318375" y="5616575"/>
          <p14:tracePt t="28621" x="7335838" y="5634038"/>
          <p14:tracePt t="28628" x="7359650" y="5653088"/>
          <p14:tracePt t="28637" x="7389813" y="5664200"/>
          <p14:tracePt t="28645" x="7413625" y="5683250"/>
          <p14:tracePt t="28654" x="7437438" y="5700713"/>
          <p14:tracePt t="28661" x="7462838" y="5707063"/>
          <p14:tracePt t="28669" x="7497763" y="5724525"/>
          <p14:tracePt t="28677" x="7523163" y="5743575"/>
          <p14:tracePt t="28685" x="7534275" y="5749925"/>
          <p14:tracePt t="28693" x="7553325" y="5754688"/>
          <p14:tracePt t="28701" x="7558088" y="5754688"/>
          <p14:tracePt t="28709" x="7570788" y="5767388"/>
          <p14:tracePt t="28717" x="7577138" y="5767388"/>
          <p14:tracePt t="28726" x="7583488" y="5773738"/>
          <p14:tracePt t="28733" x="7607300" y="5778500"/>
          <p14:tracePt t="28741" x="7613650" y="5784850"/>
          <p14:tracePt t="28749" x="7618413" y="5784850"/>
          <p14:tracePt t="28758" x="7631113" y="5797550"/>
          <p14:tracePt t="28765" x="7654925" y="5808663"/>
          <p14:tracePt t="28773" x="7661275" y="5808663"/>
          <p14:tracePt t="28781" x="7678738" y="5827713"/>
          <p14:tracePt t="28791" x="7685088" y="5834063"/>
          <p14:tracePt t="28797" x="7697788" y="5834063"/>
          <p14:tracePt t="28807" x="7708900" y="5845175"/>
          <p14:tracePt t="28822" x="7721600" y="5851525"/>
          <p14:tracePt t="28829" x="7745413" y="5857875"/>
          <p14:tracePt t="28838" x="7762875" y="5875338"/>
          <p14:tracePt t="28845" x="7788275" y="5881688"/>
          <p14:tracePt t="28854" x="7799388" y="5894388"/>
          <p14:tracePt t="28861" x="7848600" y="5911850"/>
          <p14:tracePt t="28869" x="7859713" y="5924550"/>
          <p14:tracePt t="28877" x="7896225" y="5948363"/>
          <p14:tracePt t="28890" x="7943850" y="5959475"/>
          <p14:tracePt t="28893" x="7980363" y="5978525"/>
          <p14:tracePt t="28901" x="7993063" y="5978525"/>
          <p14:tracePt t="28909" x="8016875" y="5995988"/>
          <p14:tracePt t="28917" x="8023225" y="5995988"/>
          <p14:tracePt t="28925" x="8034338" y="6002338"/>
          <p14:tracePt t="28933" x="8040688" y="6002338"/>
          <p14:tracePt t="28941" x="8047038" y="6002338"/>
          <p14:tracePt t="28949" x="8059738" y="6002338"/>
          <p14:tracePt t="28957" x="8077200" y="6002338"/>
          <p14:tracePt t="28965" x="8101013" y="6002338"/>
          <p14:tracePt t="28973" x="8113713" y="6002338"/>
          <p14:tracePt t="28981" x="8124825" y="6002338"/>
          <p14:tracePt t="28989" x="8161338" y="6008688"/>
          <p14:tracePt t="28997" x="8174038" y="6008688"/>
          <p14:tracePt t="29005" x="8197850" y="6015038"/>
          <p14:tracePt t="29013" x="8221663" y="6015038"/>
          <p14:tracePt t="29022" x="8245475" y="6026150"/>
          <p14:tracePt t="29029" x="8275638" y="6026150"/>
          <p14:tracePt t="29037" x="8299450" y="6026150"/>
          <p14:tracePt t="29045" x="8324850" y="6026150"/>
          <p14:tracePt t="29053" x="8342313" y="6032500"/>
          <p14:tracePt t="29061" x="8359775" y="6038850"/>
          <p14:tracePt t="29069" x="8385175" y="6038850"/>
          <p14:tracePt t="29077" x="8389938" y="6045200"/>
          <p14:tracePt t="29085" x="8402638" y="6045200"/>
          <p14:tracePt t="29101" x="8426450" y="6045200"/>
          <p14:tracePt t="29109" x="8432800" y="6045200"/>
          <p14:tracePt t="29125" x="8439150" y="6045200"/>
          <p14:tracePt t="29149" x="8445500" y="6045200"/>
          <p14:tracePt t="29157" x="8450263" y="6045200"/>
          <p14:tracePt t="29205" x="8462963" y="6045200"/>
          <p14:tracePt t="29253" x="8469313" y="6045200"/>
          <p14:tracePt t="29357" x="8462963" y="6062663"/>
          <p14:tracePt t="29365" x="8439150" y="6062663"/>
          <p14:tracePt t="29374" x="8415338" y="6062663"/>
          <p14:tracePt t="29381" x="8389938" y="6062663"/>
          <p14:tracePt t="29390" x="8359775" y="6062663"/>
          <p14:tracePt t="29397" x="8329613" y="6062663"/>
          <p14:tracePt t="29406" x="8294688" y="6062663"/>
          <p14:tracePt t="29413" x="8239125" y="6062663"/>
          <p14:tracePt t="29421" x="8215313" y="6062663"/>
          <p14:tracePt t="29429" x="8185150" y="6062663"/>
          <p14:tracePt t="29438" x="8154988" y="6062663"/>
          <p14:tracePt t="29448" x="8131175" y="6062663"/>
          <p14:tracePt t="29452" x="8120063" y="6062663"/>
          <p14:tracePt t="29460" x="8101013" y="6062663"/>
          <p14:tracePt t="29468" x="8077200" y="6062663"/>
          <p14:tracePt t="29476" x="8059738" y="6062663"/>
          <p14:tracePt t="29484" x="8034338" y="6062663"/>
          <p14:tracePt t="29492" x="8016875" y="6062663"/>
          <p14:tracePt t="29500" x="8004175" y="6062663"/>
          <p14:tracePt t="29508" x="7999413" y="6062663"/>
          <p14:tracePt t="29516" x="7980363" y="6062663"/>
          <p14:tracePt t="29524" x="7962900" y="6056313"/>
          <p14:tracePt t="29532" x="7950200" y="6056313"/>
          <p14:tracePt t="29541" x="7913688" y="6045200"/>
          <p14:tracePt t="29549" x="7883525" y="6032500"/>
          <p14:tracePt t="29557" x="7835900" y="6015038"/>
          <p14:tracePt t="29565" x="7788275" y="5995988"/>
          <p14:tracePt t="29573" x="7751763" y="5978525"/>
          <p14:tracePt t="29581" x="7715250" y="5959475"/>
          <p14:tracePt t="29589" x="7697788" y="5954713"/>
          <p14:tracePt t="29597" x="7691438" y="5948363"/>
          <p14:tracePt t="29606" x="7685088" y="5948363"/>
          <p14:tracePt t="29613" x="7678738" y="5942013"/>
          <p14:tracePt t="29621" x="7661275" y="5929313"/>
          <p14:tracePt t="29629" x="7654925" y="5924550"/>
          <p14:tracePt t="29637" x="7643813" y="5911850"/>
          <p14:tracePt t="29645" x="7618413" y="5894388"/>
          <p14:tracePt t="29653" x="7600950" y="5888038"/>
          <p14:tracePt t="29661" x="7577138" y="5875338"/>
          <p14:tracePt t="29669" x="7553325" y="5845175"/>
          <p14:tracePt t="29677" x="7546975" y="5838825"/>
          <p14:tracePt t="29685" x="7516813" y="5827713"/>
          <p14:tracePt t="29693" x="7504113" y="5821363"/>
          <p14:tracePt t="29701" x="7480300" y="5803900"/>
          <p14:tracePt t="29709" x="7473950" y="5797550"/>
          <p14:tracePt t="29717" x="7467600" y="5791200"/>
          <p14:tracePt t="29725" x="7450138" y="5784850"/>
          <p14:tracePt t="29733" x="7437438" y="5778500"/>
          <p14:tracePt t="29741" x="7413625" y="5767388"/>
          <p14:tracePt t="29749" x="7407275" y="5761038"/>
          <p14:tracePt t="29756" x="7402513" y="5754688"/>
          <p14:tracePt t="29765" x="7396163" y="5749925"/>
          <p14:tracePt t="29773" x="7383463" y="5743575"/>
          <p14:tracePt t="29781" x="7377113" y="5737225"/>
          <p14:tracePt t="29790" x="7359650" y="5730875"/>
          <p14:tracePt t="29805" x="7335838" y="5724525"/>
          <p14:tracePt t="29822" x="7329488" y="5719763"/>
          <p14:tracePt t="29829" x="7318375" y="5719763"/>
          <p14:tracePt t="29837" x="7312025" y="5713413"/>
          <p14:tracePt t="29853" x="7305675" y="5707063"/>
          <p14:tracePt t="29861" x="7292975" y="5700713"/>
          <p14:tracePt t="29869" x="7288213" y="5700713"/>
          <p14:tracePt t="29877" x="7275513" y="5689600"/>
          <p14:tracePt t="29885" x="7269163" y="5683250"/>
          <p14:tracePt t="29893" x="7262813" y="5676900"/>
          <p14:tracePt t="29901" x="7258050" y="5670550"/>
          <p14:tracePt t="29917" x="7232650" y="5664200"/>
          <p14:tracePt t="29925" x="7227888" y="5659438"/>
          <p14:tracePt t="29965" x="7221538" y="5659438"/>
          <p14:tracePt t="29981" x="7208838" y="5659438"/>
          <p14:tracePt t="29988" x="7197725" y="5653088"/>
          <p14:tracePt t="30005" x="7172325" y="5653088"/>
          <p14:tracePt t="30013" x="7154863" y="5646738"/>
          <p14:tracePt t="30021" x="7142163" y="5640388"/>
          <p14:tracePt t="30029" x="7100888" y="5629275"/>
          <p14:tracePt t="30036" x="7077075" y="5629275"/>
          <p14:tracePt t="30045" x="7040563" y="5622925"/>
          <p14:tracePt t="30052" x="7010400" y="5610225"/>
          <p14:tracePt t="30061" x="6986588" y="5610225"/>
          <p14:tracePt t="30068" x="6950075" y="5603875"/>
          <p14:tracePt t="30077" x="6932613" y="5603875"/>
          <p14:tracePt t="30084" x="6913563" y="5603875"/>
          <p14:tracePt t="30093" x="6883400" y="5599113"/>
          <p14:tracePt t="30100" x="6859588" y="5599113"/>
          <p14:tracePt t="30108" x="6846888" y="5599113"/>
          <p14:tracePt t="30122" x="6823075" y="5599113"/>
          <p14:tracePt t="30138" x="6811963" y="5599113"/>
          <p14:tracePt t="30141" x="6805613" y="5599113"/>
          <p14:tracePt t="30148" x="6799263" y="5599113"/>
          <p14:tracePt t="30156" x="6781800" y="5599113"/>
          <p14:tracePt t="30165" x="6775450" y="5603875"/>
          <p14:tracePt t="30172" x="6751638" y="5610225"/>
          <p14:tracePt t="30181" x="6732588" y="5616575"/>
          <p14:tracePt t="30188" x="6708775" y="5634038"/>
          <p14:tracePt t="30196" x="6696075" y="5640388"/>
          <p14:tracePt t="30205" x="6672263" y="5659438"/>
          <p14:tracePt t="30213" x="6635750" y="5670550"/>
          <p14:tracePt t="30220" x="6624638" y="5689600"/>
          <p14:tracePt t="30229" x="6600825" y="5707063"/>
          <p14:tracePt t="30237" x="6570663" y="5719763"/>
          <p14:tracePt t="30245" x="6540500" y="5749925"/>
          <p14:tracePt t="30253" x="6521450" y="5761038"/>
          <p14:tracePt t="30261" x="6497638" y="5784850"/>
          <p14:tracePt t="30268" x="6486525" y="5797550"/>
          <p14:tracePt t="30277" x="6467475" y="5808663"/>
          <p14:tracePt t="30284" x="6443663" y="5827713"/>
          <p14:tracePt t="30293" x="6426200" y="5838825"/>
          <p14:tracePt t="30300" x="6419850" y="5845175"/>
          <p14:tracePt t="30309" x="6407150" y="5864225"/>
          <p14:tracePt t="30316" x="6407150" y="5868988"/>
          <p14:tracePt t="30325" x="6396038" y="5888038"/>
          <p14:tracePt t="30333" x="6376988" y="5905500"/>
          <p14:tracePt t="30341" x="6365875" y="5918200"/>
          <p14:tracePt t="30348" x="6359525" y="5924550"/>
          <p14:tracePt t="30357" x="6353175" y="5924550"/>
          <p14:tracePt t="30364" x="6346825" y="5929313"/>
          <p14:tracePt t="30372" x="6329363" y="5935663"/>
          <p14:tracePt t="30380" x="6323013" y="5935663"/>
          <p14:tracePt t="30389" x="6316663" y="5935663"/>
          <p14:tracePt t="30397" x="6305550" y="5948363"/>
          <p14:tracePt t="30405" x="6280150" y="5948363"/>
          <p14:tracePt t="30420" x="6256338" y="5954713"/>
          <p14:tracePt t="30429" x="6245225" y="5954713"/>
          <p14:tracePt t="30439" x="6232525" y="5954713"/>
          <p14:tracePt t="30445" x="6208713" y="5954713"/>
          <p14:tracePt t="30453" x="6178550" y="5954713"/>
          <p14:tracePt t="30461" x="6172200" y="5954713"/>
          <p14:tracePt t="30468" x="6154738" y="5954713"/>
          <p14:tracePt t="30525" x="6148388" y="5954713"/>
          <p14:tracePt t="30533" x="6142038" y="5954713"/>
          <p14:tracePt t="30557" x="6135688" y="5954713"/>
          <p14:tracePt t="30597" x="6130925" y="5954713"/>
          <p14:tracePt t="30709" x="6154738" y="5954713"/>
          <p14:tracePt t="30717" x="6184900" y="5954713"/>
          <p14:tracePt t="30726" x="6226175" y="5954713"/>
          <p14:tracePt t="30733" x="6275388" y="5948363"/>
          <p14:tracePt t="30743" x="6316663" y="5948363"/>
          <p14:tracePt t="30750" x="6365875" y="5948363"/>
          <p14:tracePt t="30758" x="6426200" y="5948363"/>
          <p14:tracePt t="30765" x="6480175" y="5948363"/>
          <p14:tracePt t="30773" x="6516688" y="5948363"/>
          <p14:tracePt t="30781" x="6570663" y="5948363"/>
          <p14:tracePt t="30789" x="6642100" y="5948363"/>
          <p14:tracePt t="30797" x="6696075" y="5948363"/>
          <p14:tracePt t="30805" x="6745288" y="5948363"/>
          <p14:tracePt t="30813" x="6775450" y="5948363"/>
          <p14:tracePt t="30821" x="6786563" y="5954713"/>
          <p14:tracePt t="30829" x="6811963" y="5959475"/>
          <p14:tracePt t="30837" x="6829425" y="5959475"/>
          <p14:tracePt t="30845" x="6835775" y="5959475"/>
          <p14:tracePt t="30853" x="6842125" y="5959475"/>
          <p14:tracePt t="30861" x="6846888" y="5959475"/>
          <p14:tracePt t="30869" x="6865938" y="5959475"/>
          <p14:tracePt t="30877" x="6902450" y="5959475"/>
          <p14:tracePt t="30885" x="6932613" y="5959475"/>
          <p14:tracePt t="30893" x="6961188" y="5959475"/>
          <p14:tracePt t="30901" x="7021513" y="5978525"/>
          <p14:tracePt t="30909" x="7094538" y="6008688"/>
          <p14:tracePt t="30917" x="7172325" y="6045200"/>
          <p14:tracePt t="30925" x="7251700" y="6075363"/>
          <p14:tracePt t="30933" x="7323138" y="6086475"/>
          <p14:tracePt t="30941" x="7348538" y="6086475"/>
          <p14:tracePt t="31005" x="7312025" y="6086475"/>
          <p14:tracePt t="31013" x="7269163" y="6086475"/>
          <p14:tracePt t="31021" x="7202488" y="6086475"/>
          <p14:tracePt t="31029" x="7131050" y="6062663"/>
          <p14:tracePt t="31037" x="7070725" y="6038850"/>
          <p14:tracePt t="31045" x="6991350" y="6032500"/>
          <p14:tracePt t="31053" x="6932613" y="6008688"/>
          <p14:tracePt t="31061" x="6859588" y="6002338"/>
          <p14:tracePt t="31069" x="6781800" y="5978525"/>
          <p14:tracePt t="31077" x="6708775" y="5978525"/>
          <p14:tracePt t="31085" x="6654800" y="5978525"/>
          <p14:tracePt t="31093" x="6618288" y="5972175"/>
          <p14:tracePt t="31101" x="6605588" y="5972175"/>
          <p14:tracePt t="31165" x="6642100" y="5972175"/>
          <p14:tracePt t="31173" x="6715125" y="5972175"/>
          <p14:tracePt t="31181" x="6811963" y="5972175"/>
          <p14:tracePt t="31189" x="6902450" y="5984875"/>
          <p14:tracePt t="31197" x="7004050" y="5995988"/>
          <p14:tracePt t="31205" x="7094538" y="6019800"/>
          <p14:tracePt t="31213" x="7185025" y="6032500"/>
          <p14:tracePt t="31221" x="7258050" y="6038850"/>
          <p14:tracePt t="31229" x="7329488" y="6062663"/>
          <p14:tracePt t="31236" x="7402513" y="6062663"/>
          <p14:tracePt t="31245" x="7450138" y="6062663"/>
          <p14:tracePt t="31253" x="7473950" y="6062663"/>
          <p14:tracePt t="31261" x="7480300" y="6062663"/>
          <p14:tracePt t="31309" x="7467600" y="6062663"/>
          <p14:tracePt t="31317" x="7413625" y="6062663"/>
          <p14:tracePt t="31325" x="7318375" y="6062663"/>
          <p14:tracePt t="31333" x="7197725" y="6045200"/>
          <p14:tracePt t="31340" x="7058025" y="6032500"/>
          <p14:tracePt t="31349" x="6926263" y="6008688"/>
          <p14:tracePt t="31357" x="6792913" y="5972175"/>
          <p14:tracePt t="31365" x="6661150" y="5935663"/>
          <p14:tracePt t="31374" x="6534150" y="5924550"/>
          <p14:tracePt t="31381" x="6443663" y="5924550"/>
          <p14:tracePt t="31389" x="6389688" y="5924550"/>
          <p14:tracePt t="31397" x="6376988" y="5924550"/>
          <p14:tracePt t="31453" x="6413500" y="5911850"/>
          <p14:tracePt t="31460" x="6473825" y="5911850"/>
          <p14:tracePt t="31468" x="6546850" y="5911850"/>
          <p14:tracePt t="31476" x="6618288" y="5911850"/>
          <p14:tracePt t="31484" x="6691313" y="5899150"/>
          <p14:tracePt t="31492" x="6762750" y="5899150"/>
          <p14:tracePt t="31500" x="6853238" y="5875338"/>
          <p14:tracePt t="31508" x="6913563" y="5875338"/>
          <p14:tracePt t="31516" x="6997700" y="5875338"/>
          <p14:tracePt t="31525" x="7077075" y="5857875"/>
          <p14:tracePt t="31532" x="7148513" y="5857875"/>
          <p14:tracePt t="31540" x="7178675" y="5857875"/>
          <p14:tracePt t="31548" x="7202488" y="5845175"/>
          <p14:tracePt t="31557" x="7232650" y="5845175"/>
          <p14:tracePt t="31564" x="7245350" y="5845175"/>
          <p14:tracePt t="31620" x="7221538" y="5845175"/>
          <p14:tracePt t="31628" x="7178675" y="5845175"/>
          <p14:tracePt t="31636" x="7107238" y="5845175"/>
          <p14:tracePt t="31644" x="7004050" y="5845175"/>
          <p14:tracePt t="31652" x="6932613" y="5845175"/>
          <p14:tracePt t="31660" x="6859588" y="5845175"/>
          <p14:tracePt t="31668" x="6786563" y="5845175"/>
          <p14:tracePt t="31676" x="6726238" y="5845175"/>
          <p14:tracePt t="31684" x="6684963" y="5845175"/>
          <p14:tracePt t="31700" x="6678613" y="5845175"/>
          <p14:tracePt t="31725" x="6672263" y="5845175"/>
          <p14:tracePt t="31749" x="6696075" y="5857875"/>
          <p14:tracePt t="31758" x="6745288" y="5875338"/>
          <p14:tracePt t="31765" x="6816725" y="5875338"/>
          <p14:tracePt t="31773" x="6877050" y="5888038"/>
          <p14:tracePt t="31781" x="6950075" y="5888038"/>
          <p14:tracePt t="31789" x="6991350" y="5888038"/>
          <p14:tracePt t="31797" x="7021513" y="5888038"/>
          <p14:tracePt t="31805" x="7070725" y="5894388"/>
          <p14:tracePt t="31813" x="7094538" y="5894388"/>
          <p14:tracePt t="31821" x="7107238" y="5894388"/>
          <p14:tracePt t="31829" x="7131050" y="5894388"/>
          <p14:tracePt t="31837" x="7142163" y="5894388"/>
          <p14:tracePt t="31845" x="7148513" y="5894388"/>
          <p14:tracePt t="31877" x="7154863" y="5899150"/>
          <p14:tracePt t="31893" x="7148513" y="5899150"/>
          <p14:tracePt t="31901" x="7094538" y="5899150"/>
          <p14:tracePt t="31909" x="7034213" y="5899150"/>
          <p14:tracePt t="31917" x="6961188" y="5899150"/>
          <p14:tracePt t="31925" x="6877050" y="5899150"/>
          <p14:tracePt t="31933" x="6786563" y="5899150"/>
          <p14:tracePt t="31941" x="6702425" y="5899150"/>
          <p14:tracePt t="31949" x="6642100" y="5899150"/>
          <p14:tracePt t="31957" x="6588125" y="5899150"/>
          <p14:tracePt t="31965" x="6570663" y="5899150"/>
          <p14:tracePt t="31973" x="6564313" y="5899150"/>
          <p14:tracePt t="32029" x="6588125" y="5899150"/>
          <p14:tracePt t="32037" x="6654800" y="5911850"/>
          <p14:tracePt t="32045" x="6726238" y="5911850"/>
          <p14:tracePt t="32053" x="6792913" y="5929313"/>
          <p14:tracePt t="32061" x="6865938" y="5942013"/>
          <p14:tracePt t="32069" x="6926263" y="5942013"/>
          <p14:tracePt t="32077" x="6967538" y="5942013"/>
          <p14:tracePt t="32085" x="6997700" y="5942013"/>
          <p14:tracePt t="32093" x="7034213" y="5942013"/>
          <p14:tracePt t="32101" x="7046913" y="5942013"/>
          <p14:tracePt t="32109" x="7051675" y="5942013"/>
          <p14:tracePt t="32117" x="7070725" y="5942013"/>
          <p14:tracePt t="32157" x="7077075" y="5948363"/>
          <p14:tracePt t="32173" x="7070725" y="5948363"/>
          <p14:tracePt t="32181" x="7027863" y="5948363"/>
          <p14:tracePt t="32190" x="6967538" y="5948363"/>
          <p14:tracePt t="32197" x="6896100" y="5948363"/>
          <p14:tracePt t="32205" x="6842125" y="5948363"/>
          <p14:tracePt t="32213" x="6751638" y="5948363"/>
          <p14:tracePt t="32221" x="6678613" y="5948363"/>
          <p14:tracePt t="32229" x="6624638" y="5948363"/>
          <p14:tracePt t="32237" x="6575425" y="5948363"/>
          <p14:tracePt t="32245" x="6570663" y="5948363"/>
          <p14:tracePt t="32277" x="6564313" y="5954713"/>
          <p14:tracePt t="32301" x="6581775" y="5954713"/>
          <p14:tracePt t="32309" x="6635750" y="5959475"/>
          <p14:tracePt t="32317" x="6721475" y="5959475"/>
          <p14:tracePt t="32325" x="6799263" y="5972175"/>
          <p14:tracePt t="32333" x="6883400" y="5972175"/>
          <p14:tracePt t="32342" x="6943725" y="5984875"/>
          <p14:tracePt t="32349" x="7016750" y="5984875"/>
          <p14:tracePt t="32358" x="7058025" y="5984875"/>
          <p14:tracePt t="32365" x="7094538" y="5984875"/>
          <p14:tracePt t="32373" x="7124700" y="5984875"/>
          <p14:tracePt t="32381" x="7137400" y="5984875"/>
          <p14:tracePt t="32389" x="7154863" y="5984875"/>
          <p14:tracePt t="32397" x="7161213" y="5984875"/>
          <p14:tracePt t="32405" x="7167563" y="5984875"/>
          <p14:tracePt t="32429" x="7172325" y="5989638"/>
          <p14:tracePt t="32447" x="7154863" y="5989638"/>
          <p14:tracePt t="32452" x="7100888" y="5989638"/>
          <p14:tracePt t="32460" x="7040563" y="5989638"/>
          <p14:tracePt t="32468" x="6967538" y="5989638"/>
          <p14:tracePt t="32476" x="6896100" y="5989638"/>
          <p14:tracePt t="32484" x="6823075" y="5989638"/>
          <p14:tracePt t="32492" x="6792913" y="5989638"/>
          <p14:tracePt t="32500" x="6769100" y="5989638"/>
          <p14:tracePt t="32508" x="6762750" y="5989638"/>
          <p14:tracePt t="32516" x="6756400" y="5989638"/>
          <p14:tracePt t="32580" x="6762750" y="5989638"/>
          <p14:tracePt t="32588" x="6799263" y="5978525"/>
          <p14:tracePt t="32597" x="6842125" y="5978525"/>
          <p14:tracePt t="32605" x="6877050" y="5978525"/>
          <p14:tracePt t="32613" x="6932613" y="5978525"/>
          <p14:tracePt t="32621" x="7004050" y="5995988"/>
          <p14:tracePt t="32629" x="7081838" y="6002338"/>
          <p14:tracePt t="32638" x="7142163" y="6026150"/>
          <p14:tracePt t="32645" x="7202488" y="6026150"/>
          <p14:tracePt t="32653" x="7227888" y="6032500"/>
          <p14:tracePt t="32661" x="7232650" y="6032500"/>
          <p14:tracePt t="32741" x="7239000" y="6038850"/>
          <p14:tracePt t="32757" x="7221538" y="6038850"/>
          <p14:tracePt t="32765" x="7197725" y="6038850"/>
          <p14:tracePt t="32774" x="7154863" y="6038850"/>
          <p14:tracePt t="32791" x="7064375" y="6026150"/>
          <p14:tracePt t="32797" x="7040563" y="6026150"/>
          <p14:tracePt t="32805" x="6997700" y="6026150"/>
          <p14:tracePt t="32813" x="6973888" y="6026150"/>
          <p14:tracePt t="32821" x="6950075" y="6026150"/>
          <p14:tracePt t="32829" x="6926263" y="6026150"/>
          <p14:tracePt t="32941" x="6937375" y="6026150"/>
          <p14:tracePt t="32949" x="6967538" y="6026150"/>
          <p14:tracePt t="32958" x="6991350" y="6026150"/>
          <p14:tracePt t="32966" x="7016750" y="6026150"/>
          <p14:tracePt t="32974" x="7027863" y="6026150"/>
          <p14:tracePt t="32981" x="7051675" y="6026150"/>
          <p14:tracePt t="32989" x="7058025" y="6026150"/>
          <p14:tracePt t="33021" x="7064375" y="6026150"/>
          <p14:tracePt t="33293" x="7070725" y="6026150"/>
          <p14:tracePt t="33349" x="7070725" y="6032500"/>
          <p14:tracePt t="33358" x="7046913" y="6032500"/>
          <p14:tracePt t="33366" x="7016750" y="6032500"/>
          <p14:tracePt t="33374" x="6986588" y="6032500"/>
          <p14:tracePt t="33382" x="6937375" y="6032500"/>
          <p14:tracePt t="33389" x="6907213" y="6032500"/>
          <p14:tracePt t="33397" x="6877050" y="6032500"/>
          <p14:tracePt t="33405" x="6842125" y="6032500"/>
          <p14:tracePt t="33413" x="6823075" y="6032500"/>
          <p14:tracePt t="33422" x="6799263" y="6032500"/>
          <p14:tracePt t="33430" x="6775450" y="6032500"/>
          <p14:tracePt t="33437" x="6762750" y="6032500"/>
          <p14:tracePt t="33448" x="6738938" y="6032500"/>
          <p14:tracePt t="33456" x="6708775" y="6032500"/>
          <p14:tracePt t="33461" x="6648450" y="6032500"/>
          <p14:tracePt t="33468" x="6605588" y="6026150"/>
          <p14:tracePt t="33477" x="6557963" y="6026150"/>
          <p14:tracePt t="33484" x="6521450" y="6015038"/>
          <p14:tracePt t="33492" x="6491288" y="6002338"/>
          <p14:tracePt t="33500" x="6413500" y="5972175"/>
          <p14:tracePt t="33508" x="6340475" y="5948363"/>
          <p14:tracePt t="33516" x="6249988" y="5924550"/>
          <p14:tracePt t="33525" x="6172200" y="5905500"/>
          <p14:tracePt t="33532" x="6130925" y="5894388"/>
          <p14:tracePt t="33541" x="6094413" y="5888038"/>
          <p14:tracePt t="33548" x="6081713" y="5881688"/>
          <p14:tracePt t="33596" x="6064250" y="5881688"/>
          <p14:tracePt t="33604" x="6057900" y="5881688"/>
          <p14:tracePt t="33612" x="6045200" y="5881688"/>
          <p14:tracePt t="33621" x="6034088" y="5881688"/>
          <p14:tracePt t="33628" x="6027738" y="5881688"/>
          <p14:tracePt t="33636" x="6015038" y="5875338"/>
          <p14:tracePt t="33644" x="6010275" y="5868988"/>
          <p14:tracePt t="33684" x="6003925" y="5864225"/>
          <p14:tracePt t="33725" x="5997575" y="5851525"/>
          <p14:tracePt t="33733" x="5984875" y="5845175"/>
          <p14:tracePt t="33741" x="5980113" y="5838825"/>
          <p14:tracePt t="33749" x="5973763" y="5834063"/>
          <p14:tracePt t="33757" x="5967413" y="5827713"/>
          <p14:tracePt t="33765" x="5961063" y="5821363"/>
          <p14:tracePt t="33845" x="5954713" y="5821363"/>
          <p14:tracePt t="33861" x="5949950" y="5821363"/>
          <p14:tracePt t="33901" x="5943600" y="5821363"/>
          <p14:tracePt t="33933" x="5937250" y="5821363"/>
          <p14:tracePt t="33941" x="5930900" y="5821363"/>
          <p14:tracePt t="33949" x="5924550" y="5821363"/>
          <p14:tracePt t="33965" x="5913438" y="5821363"/>
          <p14:tracePt t="34109" x="5919788" y="5821363"/>
          <p14:tracePt t="34117" x="5924550" y="5821363"/>
          <p14:tracePt t="34126" x="5930900" y="5821363"/>
          <p14:tracePt t="34134" x="5937250" y="5821363"/>
          <p14:tracePt t="34149" x="5949950" y="5821363"/>
          <p14:tracePt t="34157" x="5973763" y="5821363"/>
          <p14:tracePt t="34166" x="5980113" y="5821363"/>
          <p14:tracePt t="34173" x="5991225" y="5821363"/>
          <p14:tracePt t="34181" x="5997575" y="5821363"/>
          <p14:tracePt t="34189" x="6021388" y="5821363"/>
          <p14:tracePt t="34197" x="6034088" y="5821363"/>
          <p14:tracePt t="34205" x="6057900" y="5821363"/>
          <p14:tracePt t="34213" x="6070600" y="5821363"/>
          <p14:tracePt t="34221" x="6111875" y="5821363"/>
          <p14:tracePt t="34229" x="6148388" y="5834063"/>
          <p14:tracePt t="34237" x="6161088" y="5838825"/>
          <p14:tracePt t="34245" x="6202363" y="5838825"/>
          <p14:tracePt t="34253" x="6219825" y="5845175"/>
          <p14:tracePt t="34261" x="6226175" y="5845175"/>
          <p14:tracePt t="34269" x="6238875" y="5845175"/>
          <p14:tracePt t="34278" x="6245225" y="5845175"/>
          <p14:tracePt t="34294" x="6249988" y="5845175"/>
          <p14:tracePt t="34301" x="6262688" y="5845175"/>
          <p14:tracePt t="34310" x="6280150" y="5845175"/>
          <p14:tracePt t="34317" x="6305550" y="5821363"/>
          <p14:tracePt t="34326" x="6316663" y="5803900"/>
          <p14:tracePt t="34333" x="6335713" y="5778500"/>
          <p14:tracePt t="34341" x="6353175" y="5767388"/>
          <p14:tracePt t="34349" x="6365875" y="5749925"/>
          <p14:tracePt t="34358" x="6383338" y="5724525"/>
          <p14:tracePt t="34365" x="6389688" y="5719763"/>
          <p14:tracePt t="34373" x="6400800" y="5707063"/>
          <p14:tracePt t="34381" x="6407150" y="5683250"/>
          <p14:tracePt t="34389" x="6426200" y="5659438"/>
          <p14:tracePt t="34397" x="6430963" y="5629275"/>
          <p14:tracePt t="34405" x="6450013" y="5592763"/>
          <p14:tracePt t="34421" x="6461125" y="5568950"/>
          <p14:tracePt t="34429" x="6467475" y="5532438"/>
          <p14:tracePt t="34437" x="6467475" y="5519738"/>
          <p14:tracePt t="34453" x="6486525" y="5465763"/>
          <p14:tracePt t="34461" x="6486525" y="5441950"/>
          <p14:tracePt t="34468" x="6486525" y="5418138"/>
          <p14:tracePt t="34476" x="6486525" y="5375275"/>
          <p14:tracePt t="34485" x="6486525" y="5351463"/>
          <p14:tracePt t="34493" x="6486525" y="5327650"/>
          <p14:tracePt t="34500" x="6486525" y="5297488"/>
          <p14:tracePt t="34510" x="6486525" y="5284788"/>
          <p14:tracePt t="34516" x="6486525" y="5260975"/>
          <p14:tracePt t="34525" x="6491288" y="5237163"/>
          <p14:tracePt t="34532" x="6491288" y="5213350"/>
          <p14:tracePt t="34549" x="6497638" y="5183188"/>
          <p14:tracePt t="34556" x="6497638" y="5157788"/>
          <p14:tracePt t="34564" x="6510338" y="5110163"/>
          <p14:tracePt t="34572" x="6510338" y="5092700"/>
          <p14:tracePt t="34580" x="6510338" y="5068888"/>
          <p14:tracePt t="34588" x="6510338" y="5043488"/>
          <p14:tracePt t="34596" x="6510338" y="5032375"/>
          <p14:tracePt t="34604" x="6516688" y="5008563"/>
          <p14:tracePt t="34612" x="6527800" y="4972050"/>
          <p14:tracePt t="34620" x="6534150" y="4948238"/>
          <p14:tracePt t="34628" x="6534150" y="4929188"/>
          <p14:tracePt t="34636" x="6551613" y="4881563"/>
          <p14:tracePt t="34644" x="6557963" y="4832350"/>
          <p14:tracePt t="34652" x="6570663" y="4784725"/>
          <p14:tracePt t="34660" x="6581775" y="4743450"/>
          <p14:tracePt t="34668" x="6588125" y="4706938"/>
          <p14:tracePt t="34676" x="6600825" y="4622800"/>
          <p14:tracePt t="34684" x="6600825" y="4586288"/>
          <p14:tracePt t="34693" x="6605588" y="4543425"/>
          <p14:tracePt t="34700" x="6618288" y="4495800"/>
          <p14:tracePt t="34709" x="6624638" y="4448175"/>
          <p14:tracePt t="34716" x="6642100" y="4418013"/>
          <p14:tracePt t="34725" x="6642100" y="4381500"/>
          <p14:tracePt t="34732" x="6654800" y="4338638"/>
          <p14:tracePt t="34740" x="6661150" y="4291013"/>
          <p14:tracePt t="34749" x="6672263" y="4241800"/>
          <p14:tracePt t="34756" x="6678613" y="4211638"/>
          <p14:tracePt t="34764" x="6691313" y="4176713"/>
          <p14:tracePt t="34772" x="6696075" y="4146550"/>
          <p14:tracePt t="34780" x="6715125" y="4122738"/>
          <p14:tracePt t="34788" x="6721475" y="4086225"/>
          <p14:tracePt t="34796" x="6721475" y="4073525"/>
          <p14:tracePt t="34804" x="6738938" y="4049713"/>
          <p14:tracePt t="34813" x="6745288" y="4037013"/>
          <p14:tracePt t="34820" x="6751638" y="4013200"/>
          <p14:tracePt t="34828" x="6769100" y="3965575"/>
          <p14:tracePt t="34837" x="6786563" y="3941763"/>
          <p14:tracePt t="34845" x="6792913" y="3916363"/>
          <p14:tracePt t="34852" x="6811963" y="3905250"/>
          <p14:tracePt t="34860" x="6816725" y="3881438"/>
          <p14:tracePt t="34868" x="6823075" y="3844925"/>
          <p14:tracePt t="34876" x="6842125" y="3832225"/>
          <p14:tracePt t="34885" x="6846888" y="3808413"/>
          <p14:tracePt t="34893" x="6865938" y="3771900"/>
          <p14:tracePt t="34900" x="6883400" y="3736975"/>
          <p14:tracePt t="34909" x="6889750" y="3706813"/>
          <p14:tracePt t="34916" x="6919913" y="3663950"/>
          <p14:tracePt t="34925" x="6926263" y="3651250"/>
          <p14:tracePt t="34932" x="6943725" y="3603625"/>
          <p14:tracePt t="34940" x="6956425" y="3590925"/>
          <p14:tracePt t="34949" x="6967538" y="3556000"/>
          <p14:tracePt t="34956" x="6980238" y="3532188"/>
          <p14:tracePt t="34964" x="6991350" y="3506788"/>
          <p14:tracePt t="34972" x="7021513" y="3471863"/>
          <p14:tracePt t="34980" x="7027863" y="3459163"/>
          <p14:tracePt t="34988" x="7046913" y="3435350"/>
          <p14:tracePt t="34996" x="7058025" y="3411538"/>
          <p14:tracePt t="35010" x="7070725" y="3398838"/>
          <p14:tracePt t="35012" x="7077075" y="3381375"/>
          <p14:tracePt t="35020" x="7088188" y="3368675"/>
          <p14:tracePt t="35028" x="7094538" y="3362325"/>
          <p14:tracePt t="35036" x="7100888" y="3355975"/>
          <p14:tracePt t="35045" x="7107238" y="3351213"/>
          <p14:tracePt t="35052" x="7107238" y="3332163"/>
          <p14:tracePt t="35060" x="7124700" y="3325813"/>
          <p14:tracePt t="35068" x="7137400" y="3314700"/>
          <p14:tracePt t="35076" x="7154863" y="3295650"/>
          <p14:tracePt t="35084" x="7161213" y="3284538"/>
          <p14:tracePt t="35093" x="7167563" y="3278188"/>
          <p14:tracePt t="35100" x="7178675" y="3260725"/>
          <p14:tracePt t="35109" x="7185025" y="3254375"/>
          <p14:tracePt t="35116" x="7191375" y="3248025"/>
          <p14:tracePt t="35124" x="7202488" y="3241675"/>
          <p14:tracePt t="35132" x="7215188" y="3236913"/>
          <p14:tracePt t="35140" x="7221538" y="3230563"/>
          <p14:tracePt t="35156" x="7227888" y="3217863"/>
          <p14:tracePt t="35165" x="7232650" y="3211513"/>
          <p14:tracePt t="35181" x="7239000" y="3206750"/>
          <p14:tracePt t="35205" x="7251700" y="3194050"/>
          <p14:tracePt t="35302" x="7269163" y="3194050"/>
          <p14:tracePt t="35309" x="7275513" y="3224213"/>
          <p14:tracePt t="35317" x="7305675" y="3278188"/>
          <p14:tracePt t="35326" x="7335838" y="3338513"/>
          <p14:tracePt t="35333" x="7372350" y="3416300"/>
          <p14:tracePt t="35341" x="7402513" y="3476625"/>
          <p14:tracePt t="35350" x="7413625" y="3536950"/>
          <p14:tracePt t="35357" x="7432675" y="3616325"/>
          <p14:tracePt t="35365" x="7456488" y="3676650"/>
          <p14:tracePt t="35373" x="7462838" y="3724275"/>
          <p14:tracePt t="35381" x="7462838" y="3767138"/>
          <p14:tracePt t="35389" x="7462838" y="3814763"/>
          <p14:tracePt t="35397" x="7473950" y="3844925"/>
          <p14:tracePt t="35405" x="7473950" y="3892550"/>
          <p14:tracePt t="35413" x="7473950" y="3965575"/>
          <p14:tracePt t="35421" x="7473950" y="4006850"/>
          <p14:tracePt t="35429" x="7473950" y="4079875"/>
          <p14:tracePt t="35437" x="7480300" y="4170363"/>
          <p14:tracePt t="35446" x="7480300" y="4254500"/>
          <p14:tracePt t="35453" x="7504113" y="4344988"/>
          <p14:tracePt t="35461" x="7516813" y="4448175"/>
          <p14:tracePt t="35469" x="7540625" y="4519613"/>
          <p14:tracePt t="35477" x="7546975" y="4597400"/>
          <p14:tracePt t="35484" x="7558088" y="4657725"/>
          <p14:tracePt t="35493" x="7570788" y="4718050"/>
          <p14:tracePt t="35500" x="7577138" y="4778375"/>
          <p14:tracePt t="35509" x="7588250" y="4808538"/>
          <p14:tracePt t="35516" x="7588250" y="4821238"/>
          <p14:tracePt t="35524" x="7588250" y="4857750"/>
          <p14:tracePt t="35532" x="7600950" y="4881563"/>
          <p14:tracePt t="35540" x="7600950" y="4905375"/>
          <p14:tracePt t="35549" x="7613650" y="4929188"/>
          <p14:tracePt t="35556" x="7613650" y="4959350"/>
          <p14:tracePt t="35564" x="7613650" y="4989513"/>
          <p14:tracePt t="35572" x="7613650" y="5026025"/>
          <p14:tracePt t="35580" x="7613650" y="5056188"/>
          <p14:tracePt t="35588" x="7613650" y="5086350"/>
          <p14:tracePt t="35596" x="7613650" y="5122863"/>
          <p14:tracePt t="35604" x="7613650" y="5164138"/>
          <p14:tracePt t="35612" x="7613650" y="5207000"/>
          <p14:tracePt t="35620" x="7613650" y="5267325"/>
          <p14:tracePt t="35629" x="7613650" y="5297488"/>
          <p14:tracePt t="35637" x="7618413" y="5334000"/>
          <p14:tracePt t="35644" x="7631113" y="5375275"/>
          <p14:tracePt t="35653" x="7637463" y="5424488"/>
          <p14:tracePt t="35661" x="7648575" y="5459413"/>
          <p14:tracePt t="35669" x="7661275" y="5483225"/>
          <p14:tracePt t="35678" x="7661275" y="5502275"/>
          <p14:tracePt t="35685" x="7678738" y="5526088"/>
          <p14:tracePt t="35693" x="7685088" y="5543550"/>
          <p14:tracePt t="35701" x="7685088" y="5573713"/>
          <p14:tracePt t="35709" x="7704138" y="5592763"/>
          <p14:tracePt t="35717" x="7708900" y="5603875"/>
          <p14:tracePt t="35725" x="7708900" y="5622925"/>
          <p14:tracePt t="35733" x="7734300" y="5646738"/>
          <p14:tracePt t="35749" x="7751763" y="5670550"/>
          <p14:tracePt t="35765" x="7758113" y="5676900"/>
          <p14:tracePt t="35773" x="7758113" y="5683250"/>
          <p14:tracePt t="35781" x="7762875" y="5694363"/>
          <p14:tracePt t="35797" x="7762875" y="5719763"/>
          <p14:tracePt t="35821" x="7762875" y="5730875"/>
          <p14:tracePt t="35829" x="7762875" y="5737225"/>
          <p14:tracePt t="35837" x="7762875" y="5743575"/>
          <p14:tracePt t="35845" x="7762875" y="5749925"/>
          <p14:tracePt t="35869" x="7762875" y="5754688"/>
          <p14:tracePt t="35878" x="7762875" y="5767388"/>
          <p14:tracePt t="35885" x="7762875" y="5773738"/>
          <p14:tracePt t="35925" x="7762875" y="5778500"/>
          <p14:tracePt t="35981" x="7734300" y="5713413"/>
          <p14:tracePt t="35989" x="7715250" y="5646738"/>
          <p14:tracePt t="35997" x="7685088" y="5586413"/>
          <p14:tracePt t="36005" x="7637463" y="5495925"/>
          <p14:tracePt t="36013" x="7607300" y="5405438"/>
          <p14:tracePt t="36020" x="7570788" y="5284788"/>
          <p14:tracePt t="36029" x="7558088" y="5170488"/>
          <p14:tracePt t="36036" x="7523163" y="5080000"/>
          <p14:tracePt t="36045" x="7497763" y="4965700"/>
          <p14:tracePt t="36053" x="7497763" y="4808538"/>
          <p14:tracePt t="36061" x="7493000" y="4730750"/>
          <p14:tracePt t="36069" x="7467600" y="4616450"/>
          <p14:tracePt t="36078" x="7467600" y="4543425"/>
          <p14:tracePt t="36086" x="7456488" y="4452938"/>
          <p14:tracePt t="36095" x="7443788" y="4368800"/>
          <p14:tracePt t="36101" x="7443788" y="4308475"/>
          <p14:tracePt t="36109" x="7443788" y="4267200"/>
          <p14:tracePt t="36117" x="7443788" y="4206875"/>
          <p14:tracePt t="36125" x="7443788" y="4164013"/>
          <p14:tracePt t="36133" x="7443788" y="4103688"/>
          <p14:tracePt t="36141" x="7443788" y="4062413"/>
          <p14:tracePt t="36149" x="7443788" y="4025900"/>
          <p14:tracePt t="36157" x="7443788" y="3983038"/>
          <p14:tracePt t="36165" x="7443788" y="3941763"/>
          <p14:tracePt t="36173" x="7437438" y="3905250"/>
          <p14:tracePt t="36181" x="7426325" y="3881438"/>
          <p14:tracePt t="36189" x="7419975" y="3851275"/>
          <p14:tracePt t="36197" x="7413625" y="3832225"/>
          <p14:tracePt t="36205" x="7413625" y="3790950"/>
          <p14:tracePt t="36213" x="7413625" y="3767138"/>
          <p14:tracePt t="36221" x="7402513" y="3741738"/>
          <p14:tracePt t="36229" x="7402513" y="3711575"/>
          <p14:tracePt t="36237" x="7389813" y="3676650"/>
          <p14:tracePt t="36245" x="7389813" y="3633788"/>
          <p14:tracePt t="36253" x="7389813" y="3603625"/>
          <p14:tracePt t="36262" x="7377113" y="3556000"/>
          <p14:tracePt t="36269" x="7377113" y="3525838"/>
          <p14:tracePt t="36278" x="7359650" y="3482975"/>
          <p14:tracePt t="36285" x="7353300" y="3435350"/>
          <p14:tracePt t="36293" x="7353300" y="3411538"/>
          <p14:tracePt t="36301" x="7342188" y="3386138"/>
          <p14:tracePt t="36309" x="7342188" y="3355975"/>
          <p14:tracePt t="36317" x="7335838" y="3332163"/>
          <p14:tracePt t="36325" x="7335838" y="3308350"/>
          <p14:tracePt t="36333" x="7318375" y="3260725"/>
          <p14:tracePt t="36341" x="7305675" y="3217863"/>
          <p14:tracePt t="36349" x="7305675" y="3194050"/>
          <p14:tracePt t="36358" x="7299325" y="3146425"/>
          <p14:tracePt t="36365" x="7292975" y="3127375"/>
          <p14:tracePt t="36373" x="7275513" y="3079750"/>
          <p14:tracePt t="36381" x="7262813" y="3055938"/>
          <p14:tracePt t="36389" x="7258050" y="3013075"/>
          <p14:tracePt t="36397" x="7258050" y="2995613"/>
          <p14:tracePt t="36405" x="7245350" y="2976563"/>
          <p14:tracePt t="36413" x="7232650" y="2959100"/>
          <p14:tracePt t="36421" x="7232650" y="2952750"/>
          <p14:tracePt t="36437" x="7227888" y="2946400"/>
          <p14:tracePt t="36444" x="7221538" y="2941638"/>
          <p14:tracePt t="36468" x="7215188" y="2928938"/>
          <p14:tracePt t="36508" x="7208838" y="2922588"/>
          <p14:tracePt t="36525" x="7202488" y="2922588"/>
          <p14:tracePt t="36532" x="7197725" y="2916238"/>
          <p14:tracePt t="36540" x="7172325" y="2905125"/>
          <p14:tracePt t="36549" x="7148513" y="2905125"/>
          <p14:tracePt t="36556" x="7094538" y="2881313"/>
          <p14:tracePt t="36565" x="7027863" y="2844800"/>
          <p14:tracePt t="36573" x="6967538" y="2814638"/>
          <p14:tracePt t="36581" x="6919913" y="2808288"/>
          <p14:tracePt t="36588" x="6872288" y="2795588"/>
          <p14:tracePt t="36597" x="6865938" y="2790825"/>
          <p14:tracePt t="36604" x="6859588" y="2790825"/>
          <p14:tracePt t="36613" x="6846888" y="2790825"/>
          <p14:tracePt t="36620" x="6835775" y="2790825"/>
          <p14:tracePt t="36629" x="6829425" y="2790825"/>
          <p14:tracePt t="36636" x="6805613" y="2790825"/>
          <p14:tracePt t="36644" x="6781800" y="2801938"/>
          <p14:tracePt t="36653" x="6756400" y="2808288"/>
          <p14:tracePt t="36661" x="6745288" y="2825750"/>
          <p14:tracePt t="36669" x="6708775" y="2838450"/>
          <p14:tracePt t="36677" x="6672263" y="2868613"/>
          <p14:tracePt t="36685" x="6635750" y="2911475"/>
          <p14:tracePt t="36693" x="6581775" y="2946400"/>
          <p14:tracePt t="36700" x="6540500" y="3000375"/>
          <p14:tracePt t="36708" x="6497638" y="3055938"/>
          <p14:tracePt t="36717" x="6456363" y="3133725"/>
          <p14:tracePt t="36724" x="6426200" y="3194050"/>
          <p14:tracePt t="36733" x="6413500" y="3241675"/>
          <p14:tracePt t="36740" x="6383338" y="3302000"/>
          <p14:tracePt t="36749" x="6346825" y="3381375"/>
          <p14:tracePt t="36756" x="6323013" y="3495675"/>
          <p14:tracePt t="36765" x="6316663" y="3573463"/>
          <p14:tracePt t="36773" x="6305550" y="3646488"/>
          <p14:tracePt t="36781" x="6292850" y="3717925"/>
          <p14:tracePt t="36788" x="6292850" y="3790950"/>
          <p14:tracePt t="36797" x="6292850" y="3851275"/>
          <p14:tracePt t="36804" x="6292850" y="3911600"/>
          <p14:tracePt t="36813" x="6292850" y="3995738"/>
          <p14:tracePt t="36821" x="6292850" y="4067175"/>
          <p14:tracePt t="36829" x="6292850" y="4127500"/>
          <p14:tracePt t="36836" x="6292850" y="4170363"/>
          <p14:tracePt t="36845" x="6292850" y="4241800"/>
          <p14:tracePt t="36853" x="6292850" y="4267200"/>
          <p14:tracePt t="36861" x="6292850" y="4308475"/>
          <p14:tracePt t="36869" x="6292850" y="4338638"/>
          <p14:tracePt t="36879" x="6292850" y="4362450"/>
          <p14:tracePt t="36885" x="6292850" y="4387850"/>
          <p14:tracePt t="36892" x="6292850" y="4398963"/>
          <p14:tracePt t="36901" x="6292850" y="4422775"/>
          <p14:tracePt t="36908" x="6292850" y="4441825"/>
          <p14:tracePt t="36917" x="6292850" y="4471988"/>
          <p14:tracePt t="36924" x="6292850" y="4495800"/>
          <p14:tracePt t="36933" x="6286500" y="4519613"/>
          <p14:tracePt t="36941" x="6286500" y="4537075"/>
          <p14:tracePt t="36949" x="6286500" y="4573588"/>
          <p14:tracePt t="36956" x="6286500" y="4640263"/>
          <p14:tracePt t="36965" x="6286500" y="4683125"/>
          <p14:tracePt t="36972" x="6286500" y="4713288"/>
          <p14:tracePt t="36981" x="6286500" y="4760913"/>
          <p14:tracePt t="36988" x="6286500" y="4803775"/>
          <p14:tracePt t="36997" x="6275388" y="4832350"/>
          <p14:tracePt t="37004" x="6269038" y="4857750"/>
          <p14:tracePt t="37013" x="6262688" y="4881563"/>
          <p14:tracePt t="37020" x="6249988" y="4929188"/>
          <p14:tracePt t="37028" x="6249988" y="4959350"/>
          <p14:tracePt t="37036" x="6245225" y="4983163"/>
          <p14:tracePt t="37045" x="6245225" y="5008563"/>
          <p14:tracePt t="37053" x="6238875" y="5032375"/>
          <p14:tracePt t="37061" x="6226175" y="5043488"/>
          <p14:tracePt t="37069" x="6219825" y="5062538"/>
          <p14:tracePt t="37077" x="6219825" y="5073650"/>
          <p14:tracePt t="37085" x="6215063" y="5086350"/>
          <p14:tracePt t="37093" x="6208713" y="5092700"/>
          <p14:tracePt t="37101" x="6202363" y="5116513"/>
          <p14:tracePt t="37108" x="6196013" y="5122863"/>
          <p14:tracePt t="37117" x="6184900" y="5133975"/>
          <p14:tracePt t="37124" x="6165850" y="5170488"/>
          <p14:tracePt t="37133" x="6154738" y="5200650"/>
          <p14:tracePt t="37140" x="6135688" y="5237163"/>
          <p14:tracePt t="37149" x="6118225" y="5314950"/>
          <p14:tracePt t="37156" x="6105525" y="5364163"/>
          <p14:tracePt t="37164" x="6094413" y="5435600"/>
          <p14:tracePt t="37172" x="6088063" y="5495925"/>
          <p14:tracePt t="37181" x="6070600" y="5543550"/>
          <p14:tracePt t="37188" x="6070600" y="5568950"/>
          <p14:tracePt t="37197" x="6070600" y="5580063"/>
          <p14:tracePt t="37204" x="6070600" y="5586413"/>
          <p14:tracePt t="37213" x="6070600" y="5592763"/>
          <p14:tracePt t="37221" x="6070600" y="5599113"/>
          <p14:tracePt t="37228" x="6070600" y="5603875"/>
          <p14:tracePt t="37261" x="6070600" y="5610225"/>
          <p14:tracePt t="37269" x="6070600" y="5616575"/>
          <p14:tracePt t="37285" x="6064250" y="5622925"/>
          <p14:tracePt t="37292" x="6057900" y="5629275"/>
          <p14:tracePt t="37301" x="6057900" y="5640388"/>
          <p14:tracePt t="37308" x="6051550" y="5646738"/>
          <p14:tracePt t="37317" x="6051550" y="5659438"/>
          <p14:tracePt t="37324" x="6051550" y="5676900"/>
          <p14:tracePt t="37333" x="6040438" y="5689600"/>
          <p14:tracePt t="37349" x="6034088" y="5694363"/>
          <p14:tracePt t="37397" x="6027738" y="5700713"/>
          <p14:tracePt t="37598" x="6040438" y="5694363"/>
          <p14:tracePt t="37605" x="6051550" y="5676900"/>
          <p14:tracePt t="37613" x="6075363" y="5664200"/>
          <p14:tracePt t="37621" x="6088063" y="5664200"/>
          <p14:tracePt t="37630" x="6105525" y="5659438"/>
          <p14:tracePt t="37637" x="6135688" y="5646738"/>
          <p14:tracePt t="37646" x="6154738" y="5640388"/>
          <p14:tracePt t="37653" x="6178550" y="5640388"/>
          <p14:tracePt t="37661" x="6189663" y="5634038"/>
          <p14:tracePt t="37669" x="6202363" y="5634038"/>
          <p14:tracePt t="37677" x="6219825" y="5634038"/>
          <p14:tracePt t="37693" x="6226175" y="5634038"/>
          <p14:tracePt t="37701" x="6238875" y="5634038"/>
          <p14:tracePt t="37709" x="6249988" y="5622925"/>
          <p14:tracePt t="37717" x="6269038" y="5616575"/>
          <p14:tracePt t="37725" x="6292850" y="5610225"/>
          <p14:tracePt t="37733" x="6323013" y="5603875"/>
          <p14:tracePt t="37741" x="6346825" y="5603875"/>
          <p14:tracePt t="37749" x="6389688" y="5586413"/>
          <p14:tracePt t="37757" x="6437313" y="5586413"/>
          <p14:tracePt t="37765" x="6467475" y="5573713"/>
          <p14:tracePt t="37773" x="6503988" y="5568950"/>
          <p14:tracePt t="37781" x="6527800" y="5556250"/>
          <p14:tracePt t="37789" x="6540500" y="5556250"/>
          <p14:tracePt t="37797" x="6551613" y="5556250"/>
          <p14:tracePt t="37805" x="6557963" y="5556250"/>
          <p14:tracePt t="37813" x="6564313" y="5549900"/>
          <p14:tracePt t="37830" x="6570663" y="5543550"/>
          <p14:tracePt t="37837" x="6575425" y="5538788"/>
          <p14:tracePt t="37917" x="6581775" y="5532438"/>
          <p14:tracePt t="37925" x="6594475" y="5519738"/>
          <p14:tracePt t="37933" x="6600825" y="5508625"/>
          <p14:tracePt t="37941" x="6600825" y="5489575"/>
          <p14:tracePt t="37949" x="6605588" y="5459413"/>
          <p14:tracePt t="37957" x="6624638" y="5435600"/>
          <p14:tracePt t="37965" x="6624638" y="5411788"/>
          <p14:tracePt t="37973" x="6624638" y="5387975"/>
          <p14:tracePt t="37981" x="6642100" y="5345113"/>
          <p14:tracePt t="37989" x="6642100" y="5308600"/>
          <p14:tracePt t="37997" x="6648450" y="5254625"/>
          <p14:tracePt t="38005" x="6648450" y="5224463"/>
          <p14:tracePt t="38013" x="6648450" y="5183188"/>
          <p14:tracePt t="38021" x="6648450" y="5157788"/>
          <p14:tracePt t="38030" x="6648450" y="5129213"/>
          <p14:tracePt t="38037" x="6648450" y="5073650"/>
          <p14:tracePt t="38045" x="6648450" y="5002213"/>
          <p14:tracePt t="38053" x="6648450" y="4965700"/>
          <p14:tracePt t="38062" x="6648450" y="4899025"/>
          <p14:tracePt t="38069" x="6648450" y="4845050"/>
          <p14:tracePt t="38077" x="6661150" y="4767263"/>
          <p14:tracePt t="38085" x="6665913" y="4737100"/>
          <p14:tracePt t="38093" x="6678613" y="4676775"/>
          <p14:tracePt t="38101" x="6691313" y="4616450"/>
          <p14:tracePt t="38109" x="6691313" y="4543425"/>
          <p14:tracePt t="38130" x="6732588" y="4375150"/>
          <p14:tracePt t="38133" x="6769100" y="4284663"/>
          <p14:tracePt t="38141" x="6769100" y="4211638"/>
          <p14:tracePt t="38149" x="6799263" y="4164013"/>
          <p14:tracePt t="38157" x="6811963" y="4092575"/>
          <p14:tracePt t="38165" x="6846888" y="3959225"/>
          <p14:tracePt t="38173" x="6865938" y="3857625"/>
          <p14:tracePt t="38181" x="6877050" y="3797300"/>
          <p14:tracePt t="38189" x="6877050" y="3706813"/>
          <p14:tracePt t="38197" x="6889750" y="3633788"/>
          <p14:tracePt t="38205" x="6907213" y="3543300"/>
          <p14:tracePt t="38213" x="6919913" y="3459163"/>
          <p14:tracePt t="38221" x="6943725" y="3355975"/>
          <p14:tracePt t="38230" x="6967538" y="3267075"/>
          <p14:tracePt t="38237" x="6997700" y="3200400"/>
          <p14:tracePt t="38245" x="7010400" y="3097213"/>
          <p14:tracePt t="38253" x="7010400" y="3090863"/>
          <p14:tracePt t="38262" x="7027863" y="3036888"/>
          <p14:tracePt t="38269" x="7040563" y="3013075"/>
          <p14:tracePt t="38277" x="7051675" y="2976563"/>
          <p14:tracePt t="38285" x="7058025" y="2965450"/>
          <p14:tracePt t="38293" x="7058025" y="2946400"/>
          <p14:tracePt t="38301" x="7058025" y="2935288"/>
          <p14:tracePt t="38309" x="7064375" y="2911475"/>
          <p14:tracePt t="38317" x="7064375" y="2898775"/>
          <p14:tracePt t="38325" x="7070725" y="2892425"/>
          <p14:tracePt t="38333" x="7077075" y="2868613"/>
          <p14:tracePt t="38341" x="7077075" y="2851150"/>
          <p14:tracePt t="38349" x="7088188" y="2844800"/>
          <p14:tracePt t="38357" x="7094538" y="2820988"/>
          <p14:tracePt t="38365" x="7094538" y="2814638"/>
          <p14:tracePt t="38373" x="7100888" y="2801938"/>
          <p14:tracePt t="38381" x="7100888" y="2795588"/>
          <p14:tracePt t="38397" x="7100888" y="2790825"/>
          <p14:tracePt t="38414" x="7107238" y="2784475"/>
          <p14:tracePt t="38533" x="7100888" y="2814638"/>
          <p14:tracePt t="38541" x="7040563" y="2916238"/>
          <p14:tracePt t="38549" x="7016750" y="3049588"/>
          <p14:tracePt t="38558" x="7004050" y="3121025"/>
          <p14:tracePt t="38565" x="6980238" y="3254375"/>
          <p14:tracePt t="38573" x="6956425" y="3398838"/>
          <p14:tracePt t="38581" x="6956425" y="3556000"/>
          <p14:tracePt t="38589" x="6956425" y="3694113"/>
          <p14:tracePt t="38598" x="6956425" y="3838575"/>
          <p14:tracePt t="38605" x="6956425" y="3983038"/>
          <p14:tracePt t="38615" x="6956425" y="4133850"/>
          <p14:tracePt t="38621" x="6956425" y="4308475"/>
          <p14:tracePt t="38630" x="6956425" y="4452938"/>
          <p14:tracePt t="38637" x="6956425" y="4597400"/>
          <p14:tracePt t="38646" x="6956425" y="4767263"/>
          <p14:tracePt t="38653" x="6943725" y="4911725"/>
          <p14:tracePt t="38661" x="6943725" y="5043488"/>
          <p14:tracePt t="38669" x="6961188" y="5146675"/>
          <p14:tracePt t="38677" x="6961188" y="5243513"/>
          <p14:tracePt t="38685" x="6973888" y="5321300"/>
          <p14:tracePt t="38693" x="6991350" y="5381625"/>
          <p14:tracePt t="38701" x="7004050" y="5429250"/>
          <p14:tracePt t="38709" x="7010400" y="5472113"/>
          <p14:tracePt t="38717" x="7010400" y="5489575"/>
          <p14:tracePt t="38725" x="7021513" y="5502275"/>
          <p14:tracePt t="38741" x="7021513" y="5508625"/>
          <p14:tracePt t="38749" x="7027863" y="5513388"/>
          <p14:tracePt t="38757" x="7027863" y="5526088"/>
          <p14:tracePt t="38765" x="7034213" y="5549900"/>
          <p14:tracePt t="38773" x="7034213" y="5573713"/>
          <p14:tracePt t="38781" x="7034213" y="5616575"/>
          <p14:tracePt t="38789" x="7034213" y="5689600"/>
          <p14:tracePt t="38797" x="7034213" y="5749925"/>
          <p14:tracePt t="38805" x="7034213" y="5851525"/>
          <p14:tracePt t="38814" x="7034213" y="5924550"/>
          <p14:tracePt t="38821" x="7034213" y="6038850"/>
          <p14:tracePt t="38829" x="7034213" y="6110288"/>
          <p14:tracePt t="38837" x="7034213" y="6194425"/>
          <p14:tracePt t="38845" x="7034213" y="6224588"/>
          <p14:tracePt t="38853" x="7034213" y="6249988"/>
          <p14:tracePt t="38861" x="7034213" y="6254750"/>
          <p14:tracePt t="38893" x="7040563" y="6261100"/>
          <p14:tracePt t="38909" x="7040563" y="6254750"/>
          <p14:tracePt t="38917" x="7040563" y="6207125"/>
          <p14:tracePt t="38925" x="7040563" y="6153150"/>
          <p14:tracePt t="38933" x="7040563" y="6049963"/>
          <p14:tracePt t="38941" x="7051675" y="5918200"/>
          <p14:tracePt t="38949" x="7051675" y="5821363"/>
          <p14:tracePt t="38957" x="7051675" y="5707063"/>
          <p14:tracePt t="38965" x="7034213" y="5586413"/>
          <p14:tracePt t="38973" x="7010400" y="5472113"/>
          <p14:tracePt t="38981" x="6997700" y="5357813"/>
          <p14:tracePt t="38989" x="6997700" y="5284788"/>
          <p14:tracePt t="38997" x="6980238" y="5237163"/>
          <p14:tracePt t="39005" x="6980238" y="5133975"/>
          <p14:tracePt t="39013" x="6980238" y="5032375"/>
          <p14:tracePt t="39021" x="6980238" y="4948238"/>
          <p14:tracePt t="39029" x="6980238" y="4821238"/>
          <p14:tracePt t="39037" x="6980238" y="4664075"/>
          <p14:tracePt t="39045" x="6980238" y="4549775"/>
          <p14:tracePt t="39053" x="6980238" y="4422775"/>
          <p14:tracePt t="39061" x="6986588" y="4302125"/>
          <p14:tracePt t="39069" x="6986588" y="4206875"/>
          <p14:tracePt t="39077" x="6986588" y="4133850"/>
          <p14:tracePt t="39085" x="6986588" y="4062413"/>
          <p14:tracePt t="39093" x="6986588" y="3989388"/>
          <p14:tracePt t="39101" x="6986588" y="3929063"/>
          <p14:tracePt t="39109" x="6986588" y="3857625"/>
          <p14:tracePt t="39117" x="6986588" y="3797300"/>
          <p14:tracePt t="39125" x="6986588" y="3711575"/>
          <p14:tracePt t="39133" x="6986588" y="3640138"/>
          <p14:tracePt t="39141" x="6986588" y="3579813"/>
          <p14:tracePt t="39149" x="6986588" y="3506788"/>
          <p14:tracePt t="39156" x="6986588" y="3476625"/>
          <p14:tracePt t="39165" x="6986588" y="3398838"/>
          <p14:tracePt t="39173" x="6986588" y="3375025"/>
          <p14:tracePt t="39180" x="6986588" y="3332163"/>
          <p14:tracePt t="39189" x="6986588" y="3271838"/>
          <p14:tracePt t="39197" x="6986588" y="3230563"/>
          <p14:tracePt t="39205" x="6986588" y="3170238"/>
          <p14:tracePt t="39213" x="7004050" y="3109913"/>
          <p14:tracePt t="39221" x="7004050" y="3049588"/>
          <p14:tracePt t="39229" x="7016750" y="3019425"/>
          <p14:tracePt t="39237" x="7021513" y="2959100"/>
          <p14:tracePt t="39245" x="7034213" y="2898775"/>
          <p14:tracePt t="39253" x="7040563" y="2862263"/>
          <p14:tracePt t="39261" x="7040563" y="2832100"/>
          <p14:tracePt t="39269" x="7051675" y="2814638"/>
          <p14:tracePt t="39277" x="7058025" y="2784475"/>
          <p14:tracePt t="39285" x="7058025" y="2771775"/>
          <p14:tracePt t="39293" x="7058025" y="2765425"/>
          <p14:tracePt t="39301" x="7058025" y="2747963"/>
          <p14:tracePt t="39439" x="7058025" y="2790825"/>
          <p14:tracePt t="39453" x="7010400" y="2982913"/>
          <p14:tracePt t="39461" x="6986588" y="3127375"/>
          <p14:tracePt t="39468" x="6973888" y="3284538"/>
          <p14:tracePt t="39477" x="6973888" y="3459163"/>
          <p14:tracePt t="39484" x="6973888" y="3694113"/>
          <p14:tracePt t="39492" x="6973888" y="3868738"/>
          <p14:tracePt t="39500" x="6973888" y="4013200"/>
          <p14:tracePt t="39508" x="6973888" y="4152900"/>
          <p14:tracePt t="39517" x="6973888" y="4284663"/>
          <p14:tracePt t="39524" x="6973888" y="4441825"/>
          <p14:tracePt t="39533" x="6973888" y="4567238"/>
          <p14:tracePt t="39540" x="6973888" y="4683125"/>
          <p14:tracePt t="39549" x="6973888" y="4767263"/>
          <p14:tracePt t="39556" x="6973888" y="4857750"/>
          <p14:tracePt t="39564" x="6973888" y="4972050"/>
          <p14:tracePt t="39572" x="6973888" y="5086350"/>
          <p14:tracePt t="39580" x="6973888" y="5200650"/>
          <p14:tracePt t="39588" x="6973888" y="5297488"/>
          <p14:tracePt t="39597" x="6973888" y="5399088"/>
          <p14:tracePt t="39605" x="6986588" y="5513388"/>
          <p14:tracePt t="39613" x="6986588" y="5603875"/>
          <p14:tracePt t="39620" x="6986588" y="5659438"/>
          <p14:tracePt t="39629" x="6986588" y="5719763"/>
          <p14:tracePt t="39636" x="6986588" y="5743575"/>
          <p14:tracePt t="39644" x="6997700" y="5767388"/>
          <p14:tracePt t="39653" x="6997700" y="5778500"/>
          <p14:tracePt t="39677" x="6997700" y="5784850"/>
          <p14:tracePt t="39725" x="6997700" y="5791200"/>
          <p14:tracePt t="39765" x="7004050" y="5797550"/>
          <p14:tracePt t="39781" x="7010400" y="5784850"/>
          <p14:tracePt t="39789" x="7010400" y="5767388"/>
          <p14:tracePt t="39797" x="7010400" y="5700713"/>
          <p14:tracePt t="39805" x="7010400" y="5659438"/>
          <p14:tracePt t="39813" x="7010400" y="5573713"/>
          <p14:tracePt t="39821" x="7010400" y="5441950"/>
          <p14:tracePt t="39828" x="7010400" y="5327650"/>
          <p14:tracePt t="39836" x="7010400" y="5230813"/>
          <p14:tracePt t="39844" x="6980238" y="5099050"/>
          <p14:tracePt t="39853" x="6980238" y="4983163"/>
          <p14:tracePt t="39860" x="6956425" y="4881563"/>
          <p14:tracePt t="39869" x="6956425" y="4767263"/>
          <p14:tracePt t="39877" x="6956425" y="4610100"/>
          <p14:tracePt t="39885" x="6956425" y="4465638"/>
          <p14:tracePt t="39897" x="6956425" y="4351338"/>
          <p14:tracePt t="39901" x="6956425" y="4237038"/>
          <p14:tracePt t="39908" x="6956425" y="4122738"/>
          <p14:tracePt t="39917" x="6956425" y="4006850"/>
          <p14:tracePt t="39924" x="6956425" y="3911600"/>
          <p14:tracePt t="39933" x="6956425" y="3797300"/>
          <p14:tracePt t="39940" x="6956425" y="3724275"/>
          <p14:tracePt t="39949" x="6956425" y="3676650"/>
          <p14:tracePt t="39956" x="6956425" y="3621088"/>
          <p14:tracePt t="39965" x="6956425" y="3562350"/>
          <p14:tracePt t="39973" x="6956425" y="3519488"/>
          <p14:tracePt t="39981" x="6956425" y="3482975"/>
          <p14:tracePt t="39989" x="6956425" y="3459163"/>
          <p14:tracePt t="39997" x="6956425" y="3441700"/>
          <p14:tracePt t="40005" x="6956425" y="3435350"/>
          <p14:tracePt t="40013" x="6956425" y="3429000"/>
          <p14:tracePt t="40029" x="6956425" y="3422650"/>
          <p14:tracePt t="40036" x="6961188" y="3416300"/>
          <p14:tracePt t="40044" x="6961188" y="3398838"/>
          <p14:tracePt t="40053" x="6961188" y="3381375"/>
          <p14:tracePt t="40061" x="6973888" y="3332163"/>
          <p14:tracePt t="40069" x="6973888" y="3302000"/>
          <p14:tracePt t="40077" x="6980238" y="3267075"/>
          <p14:tracePt t="40085" x="6980238" y="3236913"/>
          <p14:tracePt t="40092" x="6986588" y="3206750"/>
          <p14:tracePt t="40101" x="6997700" y="3170238"/>
          <p14:tracePt t="40108" x="7004050" y="3140075"/>
          <p14:tracePt t="40116" x="7010400" y="3116263"/>
          <p14:tracePt t="40124" x="7021513" y="3090863"/>
          <p14:tracePt t="40133" x="7021513" y="3073400"/>
          <p14:tracePt t="40140" x="7027863" y="3049588"/>
          <p14:tracePt t="40422" x="7016750" y="3067050"/>
          <p14:tracePt t="40430" x="7010400" y="3116263"/>
          <p14:tracePt t="40438" x="6997700" y="3200400"/>
          <p14:tracePt t="40446" x="6997700" y="3302000"/>
          <p14:tracePt t="40453" x="6997700" y="3416300"/>
          <p14:tracePt t="40466" x="6986588" y="3573463"/>
          <p14:tracePt t="40469" x="6986588" y="3717925"/>
          <p14:tracePt t="40477" x="6986588" y="3875088"/>
          <p14:tracePt t="40485" x="6986588" y="4002088"/>
          <p14:tracePt t="40492" x="6961188" y="4133850"/>
          <p14:tracePt t="40500" x="6950075" y="4248150"/>
          <p14:tracePt t="40509" x="6950075" y="4392613"/>
          <p14:tracePt t="40516" x="6950075" y="4489450"/>
          <p14:tracePt t="40524" x="6950075" y="4562475"/>
          <p14:tracePt t="40532" x="6950075" y="4633913"/>
          <p14:tracePt t="40540" x="6950075" y="4683125"/>
          <p14:tracePt t="40548" x="6950075" y="4754563"/>
          <p14:tracePt t="40556" x="6950075" y="4778375"/>
          <p14:tracePt t="40564" x="6967538" y="4808538"/>
          <p14:tracePt t="40572" x="6980238" y="4832350"/>
          <p14:tracePt t="40581" x="6980238" y="4862513"/>
          <p14:tracePt t="40588" x="6986588" y="4868863"/>
          <p14:tracePt t="40669" x="6986588" y="4881563"/>
          <p14:tracePt t="40701" x="6986588" y="4887913"/>
          <p14:tracePt t="40781" x="6991350" y="4892675"/>
          <p14:tracePt t="40853" x="0" y="0"/>
        </p14:tracePtLst>
        <p14:tracePtLst>
          <p14:tracePt t="45976" x="3424238" y="3187700"/>
          <p14:tracePt t="46366" x="3429000" y="3181350"/>
          <p14:tracePt t="46374" x="3429000" y="3176588"/>
          <p14:tracePt t="46381" x="3441700" y="3146425"/>
          <p14:tracePt t="46389" x="3448050" y="3127375"/>
          <p14:tracePt t="46397" x="3459163" y="3097213"/>
          <p14:tracePt t="46406" x="3465513" y="3073400"/>
          <p14:tracePt t="46413" x="3471863" y="3036888"/>
          <p14:tracePt t="46421" x="3495675" y="2976563"/>
          <p14:tracePt t="46429" x="3502025" y="2946400"/>
          <p14:tracePt t="46437" x="3525838" y="2881313"/>
          <p14:tracePt t="46445" x="3532188" y="2838450"/>
          <p14:tracePt t="46453" x="3538538" y="2801938"/>
          <p14:tracePt t="46461" x="3549650" y="2771775"/>
          <p14:tracePt t="46470" x="3556000" y="2735263"/>
          <p14:tracePt t="46477" x="3556000" y="2693988"/>
          <p14:tracePt t="46486" x="3556000" y="2603500"/>
          <p14:tracePt t="46496" x="3568700" y="2560638"/>
          <p14:tracePt t="46501" x="3568700" y="2513013"/>
          <p14:tracePt t="46509" x="3568700" y="2470150"/>
          <p14:tracePt t="46517" x="3575050" y="2446338"/>
          <p14:tracePt t="46524" x="3575050" y="2405063"/>
          <p14:tracePt t="46532" x="3575050" y="2368550"/>
          <p14:tracePt t="46540" x="3575050" y="2349500"/>
          <p14:tracePt t="46548" x="3575050" y="2325688"/>
          <p14:tracePt t="46556" x="3575050" y="2290763"/>
          <p14:tracePt t="46564" x="3562350" y="2247900"/>
          <p14:tracePt t="46572" x="3562350" y="2230438"/>
          <p14:tracePt t="46580" x="3544888" y="2200275"/>
          <p14:tracePt t="46588" x="3538538" y="2193925"/>
          <p14:tracePt t="46596" x="3538538" y="2174875"/>
          <p14:tracePt t="46604" x="3532188" y="2163763"/>
          <p14:tracePt t="46612" x="3525838" y="2157413"/>
          <p14:tracePt t="46620" x="3519488" y="2144713"/>
          <p14:tracePt t="46628" x="3519488" y="2127250"/>
          <p14:tracePt t="46637" x="3514725" y="2114550"/>
          <p14:tracePt t="46645" x="3495675" y="2090738"/>
          <p14:tracePt t="46654" x="3489325" y="2084388"/>
          <p14:tracePt t="46661" x="3478213" y="2073275"/>
          <p14:tracePt t="46670" x="3448050" y="2036763"/>
          <p14:tracePt t="46677" x="3424238" y="2000250"/>
          <p14:tracePt t="46687" x="3398838" y="1970088"/>
          <p14:tracePt t="46693" x="3370263" y="1935163"/>
          <p14:tracePt t="46701" x="3314700" y="1868488"/>
          <p14:tracePt t="46709" x="3279775" y="1844675"/>
          <p14:tracePt t="46717" x="3224213" y="1801813"/>
          <p14:tracePt t="46725" x="3189288" y="1771650"/>
          <p14:tracePt t="46733" x="3122613" y="1741488"/>
          <p14:tracePt t="46741" x="3086100" y="1700213"/>
          <p14:tracePt t="46749" x="3049588" y="1681163"/>
          <p14:tracePt t="46757" x="3025775" y="1657350"/>
          <p14:tracePt t="46765" x="2989263" y="1639888"/>
          <p14:tracePt t="46773" x="2965450" y="1633538"/>
          <p14:tracePt t="46781" x="2947988" y="1627188"/>
          <p14:tracePt t="46789" x="2935288" y="1609725"/>
          <p14:tracePt t="46797" x="2917825" y="1603375"/>
          <p14:tracePt t="46806" x="2894013" y="1584325"/>
          <p14:tracePt t="46820" x="2881313" y="1584325"/>
          <p14:tracePt t="46829" x="2857500" y="1579563"/>
          <p14:tracePt t="46837" x="2851150" y="1573213"/>
          <p14:tracePt t="46845" x="2838450" y="1566863"/>
          <p14:tracePt t="46854" x="2814638" y="1566863"/>
          <p14:tracePt t="46861" x="2790825" y="1566863"/>
          <p14:tracePt t="46869" x="2760663" y="1560513"/>
          <p14:tracePt t="46887" x="2663825" y="1536700"/>
          <p14:tracePt t="46893" x="2633663" y="1536700"/>
          <p14:tracePt t="46901" x="2609850" y="1536700"/>
          <p14:tracePt t="46909" x="2586038" y="1536700"/>
          <p14:tracePt t="46917" x="2555875" y="1536700"/>
          <p14:tracePt t="46925" x="2525713" y="1536700"/>
          <p14:tracePt t="46933" x="2489200" y="1536700"/>
          <p14:tracePt t="46942" x="2471738" y="1536700"/>
          <p14:tracePt t="46949" x="2435225" y="1536700"/>
          <p14:tracePt t="46957" x="2405063" y="1543050"/>
          <p14:tracePt t="46965" x="2368550" y="1549400"/>
          <p14:tracePt t="46973" x="2344738" y="1549400"/>
          <p14:tracePt t="46981" x="2290763" y="1566863"/>
          <p14:tracePt t="46989" x="2254250" y="1579563"/>
          <p14:tracePt t="46997" x="2193925" y="1597025"/>
          <p14:tracePt t="47005" x="2146300" y="1609725"/>
          <p14:tracePt t="47013" x="2103438" y="1614488"/>
          <p14:tracePt t="47021" x="2036763" y="1651000"/>
          <p14:tracePt t="47029" x="2001838" y="1674813"/>
          <p14:tracePt t="47037" x="1941513" y="1700213"/>
          <p14:tracePt t="47045" x="1855788" y="1754188"/>
          <p14:tracePt t="47054" x="1820863" y="1789113"/>
          <p14:tracePt t="47061" x="1766888" y="1831975"/>
          <p14:tracePt t="47069" x="1724025" y="1909763"/>
          <p14:tracePt t="47077" x="1657350" y="1995488"/>
          <p14:tracePt t="47086" x="1603375" y="2054225"/>
          <p14:tracePt t="47093" x="1573213" y="2109788"/>
          <p14:tracePt t="47101" x="1536700" y="2170113"/>
          <p14:tracePt t="47109" x="1495425" y="2235200"/>
          <p14:tracePt t="47117" x="1476375" y="2295525"/>
          <p14:tracePt t="47125" x="1452563" y="2362200"/>
          <p14:tracePt t="47133" x="1446213" y="2392363"/>
          <p14:tracePt t="47141" x="1446213" y="2439988"/>
          <p14:tracePt t="47149" x="1446213" y="2513013"/>
          <p14:tracePt t="47157" x="1446213" y="2566988"/>
          <p14:tracePt t="47165" x="1446213" y="2627313"/>
          <p14:tracePt t="47173" x="1446213" y="2711450"/>
          <p14:tracePt t="47181" x="1458913" y="2790825"/>
          <p14:tracePt t="47189" x="1482725" y="2862263"/>
          <p14:tracePt t="47197" x="1530350" y="2970213"/>
          <p14:tracePt t="47205" x="1560513" y="3030538"/>
          <p14:tracePt t="47213" x="1603375" y="3086100"/>
          <p14:tracePt t="47221" x="1687513" y="3181350"/>
          <p14:tracePt t="47229" x="1724025" y="3230563"/>
          <p14:tracePt t="47237" x="1778000" y="3284538"/>
          <p14:tracePt t="47245" x="1831975" y="3314700"/>
          <p14:tracePt t="47254" x="1881188" y="3344863"/>
          <p14:tracePt t="47261" x="1928813" y="3375025"/>
          <p14:tracePt t="47269" x="1965325" y="3392488"/>
          <p14:tracePt t="47277" x="2025650" y="3405188"/>
          <p14:tracePt t="47285" x="2103438" y="3435350"/>
          <p14:tracePt t="47293" x="2163763" y="3446463"/>
          <p14:tracePt t="47301" x="2254250" y="3465513"/>
          <p14:tracePt t="47309" x="2368550" y="3476625"/>
          <p14:tracePt t="47317" x="2495550" y="3489325"/>
          <p14:tracePt t="47325" x="2640013" y="3502025"/>
          <p14:tracePt t="47333" x="2784475" y="3502025"/>
          <p14:tracePt t="47341" x="2941638" y="3502025"/>
          <p14:tracePt t="47349" x="3068638" y="3502025"/>
          <p14:tracePt t="47357" x="3170238" y="3495675"/>
          <p14:tracePt t="47365" x="3230563" y="3489325"/>
          <p14:tracePt t="47373" x="3309938" y="3441700"/>
          <p14:tracePt t="47381" x="3344863" y="3405188"/>
          <p14:tracePt t="47390" x="3387725" y="3351213"/>
          <p14:tracePt t="47397" x="3429000" y="3314700"/>
          <p14:tracePt t="47405" x="3454400" y="3278188"/>
          <p14:tracePt t="47413" x="3478213" y="3230563"/>
          <p14:tracePt t="47422" x="3495675" y="3163888"/>
          <p14:tracePt t="47429" x="3519488" y="3103563"/>
          <p14:tracePt t="47438" x="3525838" y="3013075"/>
          <p14:tracePt t="47445" x="3538538" y="2952750"/>
          <p14:tracePt t="47453" x="3538538" y="2881313"/>
          <p14:tracePt t="47461" x="3538538" y="2795588"/>
          <p14:tracePt t="47469" x="3538538" y="2724150"/>
          <p14:tracePt t="47477" x="3532188" y="2620963"/>
          <p14:tracePt t="47486" x="3508375" y="2519363"/>
          <p14:tracePt t="47499" x="3489325" y="2416175"/>
          <p14:tracePt t="47501" x="3454400" y="2325688"/>
          <p14:tracePt t="47508" x="3417888" y="2247900"/>
          <p14:tracePt t="47516" x="3387725" y="2200275"/>
          <p14:tracePt t="47524" x="3357563" y="2133600"/>
          <p14:tracePt t="47532" x="3327400" y="2073275"/>
          <p14:tracePt t="47540" x="3297238" y="2019300"/>
          <p14:tracePt t="47548" x="3243263" y="1970088"/>
          <p14:tracePt t="47556" x="3213100" y="1928813"/>
          <p14:tracePt t="47564" x="3146425" y="1862138"/>
          <p14:tracePt t="47573" x="3098800" y="1844675"/>
          <p14:tracePt t="47580" x="3038475" y="1814513"/>
          <p14:tracePt t="47588" x="2971800" y="1784350"/>
          <p14:tracePt t="47596" x="2911475" y="1758950"/>
          <p14:tracePt t="47605" x="2863850" y="1741488"/>
          <p14:tracePt t="47612" x="2803525" y="1728788"/>
          <p14:tracePt t="47620" x="2754313" y="1724025"/>
          <p14:tracePt t="47628" x="2730500" y="1724025"/>
          <p14:tracePt t="47636" x="2700338" y="1724025"/>
          <p14:tracePt t="47644" x="2657475" y="1724025"/>
          <p14:tracePt t="47653" x="2597150" y="1724025"/>
          <p14:tracePt t="47660" x="2568575" y="1724025"/>
          <p14:tracePt t="47668" x="2508250" y="1724025"/>
          <p14:tracePt t="47676" x="2417763" y="1758950"/>
          <p14:tracePt t="47684" x="2344738" y="1771650"/>
          <p14:tracePt t="47693" x="2254250" y="1801813"/>
          <p14:tracePt t="47700" x="2176463" y="1838325"/>
          <p14:tracePt t="47708" x="2073275" y="1879600"/>
          <p14:tracePt t="47716" x="1982788" y="1916113"/>
          <p14:tracePt t="47725" x="1905000" y="1970088"/>
          <p14:tracePt t="47732" x="1795463" y="2030413"/>
          <p14:tracePt t="47740" x="1730375" y="2084388"/>
          <p14:tracePt t="47748" x="1663700" y="2139950"/>
          <p14:tracePt t="47757" x="1597025" y="2224088"/>
          <p14:tracePt t="47765" x="1566863" y="2301875"/>
          <p14:tracePt t="47772" x="1536700" y="2349500"/>
          <p14:tracePt t="47780" x="1500188" y="2452688"/>
          <p14:tracePt t="47788" x="1476375" y="2555875"/>
          <p14:tracePt t="47796" x="1465263" y="2646363"/>
          <p14:tracePt t="47805" x="1465263" y="2741613"/>
          <p14:tracePt t="47812" x="1465263" y="2832100"/>
          <p14:tracePt t="47820" x="1495425" y="2911475"/>
          <p14:tracePt t="47828" x="1500188" y="2995613"/>
          <p14:tracePt t="47837" x="1525588" y="3055938"/>
          <p14:tracePt t="47845" x="1566863" y="3121025"/>
          <p14:tracePt t="47853" x="1585913" y="3157538"/>
          <p14:tracePt t="47860" x="1616075" y="3206750"/>
          <p14:tracePt t="47868" x="1651000" y="3248025"/>
          <p14:tracePt t="47887" x="1693863" y="3290888"/>
          <p14:tracePt t="47892" x="1724025" y="3338513"/>
          <p14:tracePt t="47900" x="1766888" y="3375025"/>
          <p14:tracePt t="47909" x="1814513" y="3429000"/>
          <p14:tracePt t="47916" x="1855788" y="3471863"/>
          <p14:tracePt t="47925" x="1946275" y="3525838"/>
          <p14:tracePt t="47932" x="2025650" y="3562350"/>
          <p14:tracePt t="47941" x="2116138" y="3590925"/>
          <p14:tracePt t="47948" x="2206625" y="3616325"/>
          <p14:tracePt t="47957" x="2308225" y="3640138"/>
          <p14:tracePt t="47964" x="2422525" y="3676650"/>
          <p14:tracePt t="47972" x="2513013" y="3676650"/>
          <p14:tracePt t="47980" x="2616200" y="3694113"/>
          <p14:tracePt t="47989" x="2730500" y="3706813"/>
          <p14:tracePt t="47996" x="2833688" y="3706813"/>
          <p14:tracePt t="48005" x="2905125" y="3706813"/>
          <p14:tracePt t="48012" x="3008313" y="3694113"/>
          <p14:tracePt t="48021" x="3109913" y="3657600"/>
          <p14:tracePt t="48028" x="3219450" y="3597275"/>
          <p14:tracePt t="48037" x="3309938" y="3549650"/>
          <p14:tracePt t="48045" x="3441700" y="3489325"/>
          <p14:tracePt t="48053" x="3544888" y="3435350"/>
          <p14:tracePt t="48061" x="3616325" y="3368675"/>
          <p14:tracePt t="48068" x="3676650" y="3308350"/>
          <p14:tracePt t="48076" x="3695700" y="3295650"/>
          <p14:tracePt t="48084" x="3730625" y="3236913"/>
          <p14:tracePt t="48093" x="3743325" y="3176588"/>
          <p14:tracePt t="48101" x="3767138" y="3103563"/>
          <p14:tracePt t="48109" x="3773488" y="3055938"/>
          <p14:tracePt t="48116" x="3773488" y="2995613"/>
          <p14:tracePt t="48125" x="3773488" y="2952750"/>
          <p14:tracePt t="48132" x="3773488" y="2905125"/>
          <p14:tracePt t="48140" x="3749675" y="2832100"/>
          <p14:tracePt t="48148" x="3719513" y="2778125"/>
          <p14:tracePt t="48156" x="3676650" y="2711450"/>
          <p14:tracePt t="48164" x="3622675" y="2646363"/>
          <p14:tracePt t="48173" x="3579813" y="2609850"/>
          <p14:tracePt t="48180" x="3532188" y="2555875"/>
          <p14:tracePt t="48189" x="3502025" y="2519363"/>
          <p14:tracePt t="48196" x="3435350" y="2452688"/>
          <p14:tracePt t="48205" x="3394075" y="2409825"/>
          <p14:tracePt t="48213" x="3357563" y="2398713"/>
          <p14:tracePt t="48221" x="3309938" y="2355850"/>
          <p14:tracePt t="48228" x="3243263" y="2308225"/>
          <p14:tracePt t="48237" x="3163888" y="2278063"/>
          <p14:tracePt t="48244" x="3049588" y="2217738"/>
          <p14:tracePt t="48253" x="2928938" y="2157413"/>
          <p14:tracePt t="48260" x="2820988" y="2120900"/>
          <p14:tracePt t="48268" x="2706688" y="2079625"/>
          <p14:tracePt t="48276" x="2603500" y="2066925"/>
          <p14:tracePt t="48284" x="2471738" y="2054225"/>
          <p14:tracePt t="48292" x="2398713" y="2054225"/>
          <p14:tracePt t="48300" x="2301875" y="2054225"/>
          <p14:tracePt t="48308" x="2200275" y="2054225"/>
          <p14:tracePt t="48316" x="2116138" y="2054225"/>
          <p14:tracePt t="48325" x="2049463" y="2079625"/>
          <p14:tracePt t="48332" x="1989138" y="2109788"/>
          <p14:tracePt t="48340" x="1922463" y="2151063"/>
          <p14:tracePt t="48348" x="1855788" y="2224088"/>
          <p14:tracePt t="48356" x="1790700" y="2290763"/>
          <p14:tracePt t="48364" x="1741488" y="2368550"/>
          <p14:tracePt t="48373" x="1700213" y="2446338"/>
          <p14:tracePt t="48380" x="1663700" y="2573338"/>
          <p14:tracePt t="48388" x="1639888" y="2651125"/>
          <p14:tracePt t="48396" x="1620838" y="2724150"/>
          <p14:tracePt t="48404" x="1603375" y="2778125"/>
          <p14:tracePt t="48412" x="1603375" y="2820988"/>
          <p14:tracePt t="48421" x="1603375" y="2881313"/>
          <p14:tracePt t="48428" x="1603375" y="2935288"/>
          <p14:tracePt t="48437" x="1603375" y="2959100"/>
          <p14:tracePt t="48445" x="1603375" y="2982913"/>
          <p14:tracePt t="48453" x="1603375" y="3006725"/>
          <p14:tracePt t="48460" x="1633538" y="3043238"/>
          <p14:tracePt t="48468" x="1657350" y="3055938"/>
          <p14:tracePt t="48477" x="1676400" y="3067050"/>
          <p14:tracePt t="48484" x="1711325" y="3090863"/>
          <p14:tracePt t="48493" x="1747838" y="3103563"/>
          <p14:tracePt t="48500" x="1784350" y="3121025"/>
          <p14:tracePt t="48508" x="1808163" y="3127375"/>
          <p14:tracePt t="48516" x="1820863" y="3133725"/>
          <p14:tracePt t="48532" x="1825625" y="3140075"/>
          <p14:tracePt t="48540" x="1831975" y="3146425"/>
          <p14:tracePt t="48548" x="1838325" y="3176588"/>
          <p14:tracePt t="48556" x="1838325" y="3206750"/>
          <p14:tracePt t="48564" x="1862138" y="3284538"/>
          <p14:tracePt t="48572" x="1862138" y="3344863"/>
          <p14:tracePt t="48580" x="1874838" y="3446463"/>
          <p14:tracePt t="48589" x="1874838" y="3549650"/>
          <p14:tracePt t="48596" x="1874838" y="3663950"/>
          <p14:tracePt t="48604" x="1868488" y="3790950"/>
          <p14:tracePt t="48612" x="1844675" y="3892550"/>
          <p14:tracePt t="48621" x="1844675" y="4019550"/>
          <p14:tracePt t="48628" x="1844675" y="4164013"/>
          <p14:tracePt t="48637" x="1844675" y="4308475"/>
          <p14:tracePt t="48645" x="1844675" y="4448175"/>
          <p14:tracePt t="48652" x="1844675" y="4562475"/>
          <p14:tracePt t="48660" x="1844675" y="4652963"/>
          <p14:tracePt t="48668" x="1844675" y="4724400"/>
          <p14:tracePt t="48676" x="1844675" y="4778375"/>
          <p14:tracePt t="48684" x="1851025" y="4857750"/>
          <p14:tracePt t="48692" x="1868488" y="4905375"/>
          <p14:tracePt t="48700" x="1885950" y="4953000"/>
          <p14:tracePt t="48709" x="1928813" y="5002213"/>
          <p14:tracePt t="48717" x="1958975" y="5056188"/>
          <p14:tracePt t="48725" x="2012950" y="5133975"/>
          <p14:tracePt t="48732" x="2066925" y="5176838"/>
          <p14:tracePt t="48741" x="2133600" y="5230813"/>
          <p14:tracePt t="48748" x="2200275" y="5273675"/>
          <p14:tracePt t="48756" x="2247900" y="5327650"/>
          <p14:tracePt t="48764" x="2301875" y="5368925"/>
          <p14:tracePt t="48773" x="2338388" y="5394325"/>
          <p14:tracePt t="48787" x="2357438" y="5411788"/>
          <p14:tracePt t="48789" x="2381250" y="5418138"/>
          <p14:tracePt t="48812" x="2387600" y="5424488"/>
          <p14:tracePt t="48845" x="2398713" y="5424488"/>
          <p14:tracePt t="48852" x="2422525" y="5424488"/>
          <p14:tracePt t="48861" x="2428875" y="5424488"/>
          <p14:tracePt t="48869" x="2441575" y="5424488"/>
          <p14:tracePt t="48889" x="2471738" y="5424488"/>
          <p14:tracePt t="48893" x="2478088" y="5424488"/>
          <p14:tracePt t="48901" x="2495550" y="5411788"/>
          <p14:tracePt t="48909" x="2513013" y="5405438"/>
          <p14:tracePt t="48917" x="2538413" y="5381625"/>
          <p14:tracePt t="48925" x="2543175" y="5375275"/>
          <p14:tracePt t="48933" x="2549525" y="5357813"/>
          <p14:tracePt t="48941" x="2549525" y="5351463"/>
          <p14:tracePt t="48949" x="2562225" y="5338763"/>
          <p14:tracePt t="48957" x="2562225" y="5327650"/>
          <p14:tracePt t="48965" x="2562225" y="5303838"/>
          <p14:tracePt t="48973" x="2562225" y="5273675"/>
          <p14:tracePt t="48981" x="2562225" y="5248275"/>
          <p14:tracePt t="48989" x="2562225" y="5230813"/>
          <p14:tracePt t="48997" x="2562225" y="5207000"/>
          <p14:tracePt t="49007" x="2549525" y="5187950"/>
          <p14:tracePt t="49013" x="2543175" y="5183188"/>
          <p14:tracePt t="49021" x="2513013" y="5157788"/>
          <p14:tracePt t="49029" x="2508250" y="5153025"/>
          <p14:tracePt t="49038" x="2495550" y="5133975"/>
          <p14:tracePt t="49045" x="2489200" y="5129213"/>
          <p14:tracePt t="49053" x="2478088" y="5116513"/>
          <p14:tracePt t="49061" x="2452688" y="5099050"/>
          <p14:tracePt t="49069" x="2447925" y="5099050"/>
          <p14:tracePt t="49077" x="2417763" y="5086350"/>
          <p14:tracePt t="49085" x="2381250" y="5068888"/>
          <p14:tracePt t="49093" x="2332038" y="5056188"/>
          <p14:tracePt t="49101" x="2284413" y="5038725"/>
          <p14:tracePt t="49109" x="2224088" y="5032375"/>
          <p14:tracePt t="49117" x="2187575" y="5013325"/>
          <p14:tracePt t="49125" x="2127250" y="5002213"/>
          <p14:tracePt t="49133" x="2079625" y="4983163"/>
          <p14:tracePt t="49141" x="2006600" y="4972050"/>
          <p14:tracePt t="49149" x="1971675" y="4965700"/>
          <p14:tracePt t="49158" x="1911350" y="4953000"/>
          <p14:tracePt t="49165" x="1868488" y="4953000"/>
          <p14:tracePt t="49173" x="1851025" y="4953000"/>
          <p14:tracePt t="49181" x="1831975" y="4953000"/>
          <p14:tracePt t="49190" x="1808163" y="4953000"/>
          <p14:tracePt t="49197" x="1771650" y="4953000"/>
          <p14:tracePt t="49206" x="1747838" y="4972050"/>
          <p14:tracePt t="49213" x="1736725" y="4983163"/>
          <p14:tracePt t="49221" x="1711325" y="5002213"/>
          <p14:tracePt t="49230" x="1693863" y="5019675"/>
          <p14:tracePt t="49238" x="1670050" y="5032375"/>
          <p14:tracePt t="49245" x="1633538" y="5062538"/>
          <p14:tracePt t="49253" x="1620838" y="5068888"/>
          <p14:tracePt t="49261" x="1603375" y="5086350"/>
          <p14:tracePt t="49269" x="1597025" y="5099050"/>
          <p14:tracePt t="49277" x="1585913" y="5122863"/>
          <p14:tracePt t="49285" x="1566863" y="5157788"/>
          <p14:tracePt t="49293" x="1555750" y="5200650"/>
          <p14:tracePt t="49301" x="1549400" y="5248275"/>
          <p14:tracePt t="49309" x="1525588" y="5297488"/>
          <p14:tracePt t="49317" x="1525588" y="5345113"/>
          <p14:tracePt t="49325" x="1525588" y="5387975"/>
          <p14:tracePt t="49333" x="1525588" y="5448300"/>
          <p14:tracePt t="49341" x="1525588" y="5519738"/>
          <p14:tracePt t="49349" x="1543050" y="5568950"/>
          <p14:tracePt t="49357" x="1573213" y="5646738"/>
          <p14:tracePt t="49365" x="1603375" y="5707063"/>
          <p14:tracePt t="49374" x="1663700" y="5784850"/>
          <p14:tracePt t="49381" x="1730375" y="5851525"/>
          <p14:tracePt t="49390" x="1771650" y="5918200"/>
          <p14:tracePt t="49397" x="1851025" y="5984875"/>
          <p14:tracePt t="49406" x="1905000" y="6038850"/>
          <p14:tracePt t="49413" x="1971675" y="6080125"/>
          <p14:tracePt t="49422" x="2062163" y="6129338"/>
          <p14:tracePt t="49429" x="2139950" y="6159500"/>
          <p14:tracePt t="49437" x="2211388" y="6183313"/>
          <p14:tracePt t="49445" x="2320925" y="6219825"/>
          <p14:tracePt t="49454" x="2392363" y="6249988"/>
          <p14:tracePt t="49461" x="2482850" y="6284913"/>
          <p14:tracePt t="49469" x="2562225" y="6297613"/>
          <p14:tracePt t="49477" x="2663825" y="6315075"/>
          <p14:tracePt t="49485" x="2736850" y="6327775"/>
          <p14:tracePt t="49493" x="2797175" y="6327775"/>
          <p14:tracePt t="49501" x="2838450" y="6327775"/>
          <p14:tracePt t="49509" x="2868613" y="6327775"/>
          <p14:tracePt t="49521" x="2894013" y="6327775"/>
          <p14:tracePt t="49524" x="2928938" y="6315075"/>
          <p14:tracePt t="49533" x="2959100" y="6310313"/>
          <p14:tracePt t="49540" x="3001963" y="6280150"/>
          <p14:tracePt t="49548" x="3038475" y="6254750"/>
          <p14:tracePt t="49557" x="3086100" y="6213475"/>
          <p14:tracePt t="49564" x="3116263" y="6189663"/>
          <p14:tracePt t="49573" x="3152775" y="6159500"/>
          <p14:tracePt t="49580" x="3194050" y="6103938"/>
          <p14:tracePt t="49588" x="3206750" y="6092825"/>
          <p14:tracePt t="49596" x="3224213" y="6056313"/>
          <p14:tracePt t="49605" x="3254375" y="6008688"/>
          <p14:tracePt t="49612" x="3273425" y="5984875"/>
          <p14:tracePt t="49621" x="3279775" y="5948363"/>
          <p14:tracePt t="49628" x="3279775" y="5905500"/>
          <p14:tracePt t="49636" x="3290888" y="5845175"/>
          <p14:tracePt t="49644" x="3290888" y="5815013"/>
          <p14:tracePt t="49652" x="3290888" y="5761038"/>
          <p14:tracePt t="49660" x="3290888" y="5689600"/>
          <p14:tracePt t="49668" x="3290888" y="5629275"/>
          <p14:tracePt t="49676" x="3284538" y="5580063"/>
          <p14:tracePt t="49684" x="3254375" y="5502275"/>
          <p14:tracePt t="49692" x="3219450" y="5429250"/>
          <p14:tracePt t="49700" x="3189288" y="5364163"/>
          <p14:tracePt t="49708" x="3170238" y="5314950"/>
          <p14:tracePt t="49716" x="3133725" y="5224463"/>
          <p14:tracePt t="49724" x="3092450" y="5146675"/>
          <p14:tracePt t="49732" x="3062288" y="5099050"/>
          <p14:tracePt t="49740" x="3032125" y="5043488"/>
          <p14:tracePt t="49748" x="3001963" y="4995863"/>
          <p14:tracePt t="49757" x="2947988" y="4929188"/>
          <p14:tracePt t="49764" x="2905125" y="4875213"/>
          <p14:tracePt t="49773" x="2881313" y="4851400"/>
          <p14:tracePt t="49780" x="2851150" y="4827588"/>
          <p14:tracePt t="49789" x="2814638" y="4803775"/>
          <p14:tracePt t="49796" x="2778125" y="4773613"/>
          <p14:tracePt t="49805" x="2717800" y="4748213"/>
          <p14:tracePt t="49812" x="2640013" y="4706938"/>
          <p14:tracePt t="49821" x="2549525" y="4683125"/>
          <p14:tracePt t="49828" x="2459038" y="4676775"/>
          <p14:tracePt t="49836" x="2387600" y="4664075"/>
          <p14:tracePt t="49844" x="2297113" y="4640263"/>
          <p14:tracePt t="49852" x="2224088" y="4640263"/>
          <p14:tracePt t="49860" x="2085975" y="4640263"/>
          <p14:tracePt t="49868" x="1952625" y="4640263"/>
          <p14:tracePt t="49889" x="1741488" y="4640263"/>
          <p14:tracePt t="49892" x="1670050" y="4640263"/>
          <p14:tracePt t="49900" x="1603375" y="4652963"/>
          <p14:tracePt t="49908" x="1530350" y="4687888"/>
          <p14:tracePt t="49916" x="1476375" y="4718050"/>
          <p14:tracePt t="49924" x="1428750" y="4737100"/>
          <p14:tracePt t="49932" x="1381125" y="4778375"/>
          <p14:tracePt t="49940" x="1338263" y="4808538"/>
          <p14:tracePt t="49948" x="1325563" y="4821238"/>
          <p14:tracePt t="49957" x="1295400" y="4857750"/>
          <p14:tracePt t="49964" x="1284288" y="4875213"/>
          <p14:tracePt t="49972" x="1265238" y="4905375"/>
          <p14:tracePt t="49981" x="1247775" y="4953000"/>
          <p14:tracePt t="49989" x="1230313" y="4989513"/>
          <p14:tracePt t="49997" x="1230313" y="5049838"/>
          <p14:tracePt t="50005" x="1193800" y="5129213"/>
          <p14:tracePt t="50012" x="1193800" y="5187950"/>
          <p14:tracePt t="50020" x="1193800" y="5230813"/>
          <p14:tracePt t="50028" x="1187450" y="5303838"/>
          <p14:tracePt t="50036" x="1187450" y="5375275"/>
          <p14:tracePt t="50044" x="1187450" y="5448300"/>
          <p14:tracePt t="50052" x="1187450" y="5538788"/>
          <p14:tracePt t="50060" x="1223963" y="5629275"/>
          <p14:tracePt t="50068" x="1254125" y="5689600"/>
          <p14:tracePt t="50076" x="1301750" y="5754688"/>
          <p14:tracePt t="50084" x="1338263" y="5808663"/>
          <p14:tracePt t="50092" x="1398588" y="5888038"/>
          <p14:tracePt t="50100" x="1465263" y="5942013"/>
          <p14:tracePt t="50108" x="1555750" y="6026150"/>
          <p14:tracePt t="50116" x="1639888" y="6103938"/>
          <p14:tracePt t="50124" x="1741488" y="6164263"/>
          <p14:tracePt t="50132" x="1874838" y="6224588"/>
          <p14:tracePt t="50140" x="1995488" y="6261100"/>
          <p14:tracePt t="50148" x="2116138" y="6297613"/>
          <p14:tracePt t="50156" x="2230438" y="6327775"/>
          <p14:tracePt t="50164" x="2351088" y="6364288"/>
          <p14:tracePt t="50172" x="2465388" y="6399213"/>
          <p14:tracePt t="50180" x="2579688" y="6424613"/>
          <p14:tracePt t="50189" x="2682875" y="6435725"/>
          <p14:tracePt t="50196" x="2773363" y="6435725"/>
          <p14:tracePt t="50205" x="2827338" y="6435725"/>
          <p14:tracePt t="50212" x="2887663" y="6435725"/>
          <p14:tracePt t="50220" x="2924175" y="6424613"/>
          <p14:tracePt t="50228" x="2971800" y="6394450"/>
          <p14:tracePt t="50236" x="3025775" y="6351588"/>
          <p14:tracePt t="50245" x="3038475" y="6345238"/>
          <p14:tracePt t="50252" x="3062288" y="6321425"/>
          <p14:tracePt t="50260" x="3073400" y="6303963"/>
          <p14:tracePt t="50268" x="3079750" y="6261100"/>
          <p14:tracePt t="50276" x="3092450" y="6213475"/>
          <p14:tracePt t="50284" x="3109913" y="6140450"/>
          <p14:tracePt t="50292" x="3122613" y="6049963"/>
          <p14:tracePt t="50300" x="3140075" y="6002338"/>
          <p14:tracePt t="50308" x="3140075" y="5959475"/>
          <p14:tracePt t="50316" x="3140075" y="5899150"/>
          <p14:tracePt t="50324" x="3140075" y="5838825"/>
          <p14:tracePt t="50332" x="3140075" y="5767388"/>
          <p14:tracePt t="50340" x="3140075" y="5707063"/>
          <p14:tracePt t="50348" x="3116263" y="5646738"/>
          <p14:tracePt t="50357" x="3098800" y="5568950"/>
          <p14:tracePt t="50365" x="3062288" y="5495925"/>
          <p14:tracePt t="50374" x="3032125" y="5441950"/>
          <p14:tracePt t="50381" x="3008313" y="5405438"/>
          <p14:tracePt t="50390" x="2982913" y="5357813"/>
          <p14:tracePt t="50397" x="2947988" y="5314950"/>
          <p14:tracePt t="50406" x="2894013" y="5267325"/>
          <p14:tracePt t="50413" x="2857500" y="5237163"/>
          <p14:tracePt t="50421" x="2803525" y="5194300"/>
          <p14:tracePt t="50429" x="2724150" y="5153025"/>
          <p14:tracePt t="50437" x="2700338" y="5129213"/>
          <p14:tracePt t="50445" x="2640013" y="5092700"/>
          <p14:tracePt t="50453" x="2562225" y="5062538"/>
          <p14:tracePt t="50461" x="2482850" y="5038725"/>
          <p14:tracePt t="50469" x="2398713" y="5038725"/>
          <p14:tracePt t="50477" x="2327275" y="5032375"/>
          <p14:tracePt t="50485" x="2266950" y="5032375"/>
          <p14:tracePt t="50493" x="2193925" y="5032375"/>
          <p14:tracePt t="50501" x="2152650" y="5032375"/>
          <p14:tracePt t="50509" x="2092325" y="5032375"/>
          <p14:tracePt t="50519" x="2032000" y="5043488"/>
          <p14:tracePt t="50525" x="1952625" y="5068888"/>
          <p14:tracePt t="50533" x="1892300" y="5086350"/>
          <p14:tracePt t="50540" x="1814513" y="5116513"/>
          <p14:tracePt t="50549" x="1736725" y="5153025"/>
          <p14:tracePt t="50556" x="1670050" y="5194300"/>
          <p14:tracePt t="50564" x="1620838" y="5237163"/>
          <p14:tracePt t="50573" x="1566863" y="5278438"/>
          <p14:tracePt t="50580" x="1560513" y="5308600"/>
          <p14:tracePt t="50589" x="1555750" y="5334000"/>
          <p14:tracePt t="50596" x="1555750" y="5357813"/>
          <p14:tracePt t="50604" x="1555750" y="5381625"/>
          <p14:tracePt t="50612" x="1560513" y="5405438"/>
          <p14:tracePt t="50620" x="1579563" y="5429250"/>
          <p14:tracePt t="50628" x="1646238" y="5459413"/>
          <p14:tracePt t="50636" x="1711325" y="5502275"/>
          <p14:tracePt t="50644" x="1801813" y="5549900"/>
          <p14:tracePt t="50652" x="1855788" y="5586413"/>
          <p14:tracePt t="50660" x="1935163" y="5646738"/>
          <p14:tracePt t="50668" x="2043113" y="5719763"/>
          <p14:tracePt t="50676" x="2163763" y="5778500"/>
          <p14:tracePt t="50684" x="2278063" y="5834063"/>
          <p14:tracePt t="50692" x="2398713" y="5894388"/>
          <p14:tracePt t="50700" x="2555875" y="5972175"/>
          <p14:tracePt t="50708" x="2717800" y="6038850"/>
          <p14:tracePt t="50716" x="2820988" y="6086475"/>
          <p14:tracePt t="50725" x="2965450" y="6122988"/>
          <p14:tracePt t="50732" x="3068638" y="6134100"/>
          <p14:tracePt t="50740" x="3170238" y="6146800"/>
          <p14:tracePt t="50748" x="3230563" y="6146800"/>
          <p14:tracePt t="50756" x="3284538" y="6146800"/>
          <p14:tracePt t="50764" x="3344863" y="6146800"/>
          <p14:tracePt t="50773" x="3394075" y="6134100"/>
          <p14:tracePt t="50780" x="3417888" y="6116638"/>
          <p14:tracePt t="50789" x="3454400" y="6092825"/>
          <p14:tracePt t="50796" x="3489325" y="6062663"/>
          <p14:tracePt t="50804" x="3519488" y="6026150"/>
          <p14:tracePt t="50812" x="3532188" y="6008688"/>
          <p14:tracePt t="50820" x="3544888" y="5984875"/>
          <p14:tracePt t="50828" x="3575050" y="5918200"/>
          <p14:tracePt t="50836" x="3579813" y="5881688"/>
          <p14:tracePt t="50844" x="3592513" y="5821363"/>
          <p14:tracePt t="50852" x="3598863" y="5791200"/>
          <p14:tracePt t="50860" x="3598863" y="5743575"/>
          <p14:tracePt t="50868" x="3598863" y="5700713"/>
          <p14:tracePt t="50889" x="3562350" y="5599113"/>
          <p14:tracePt t="50892" x="3549650" y="5573713"/>
          <p14:tracePt t="50900" x="3519488" y="5526088"/>
          <p14:tracePt t="50908" x="3478213" y="5465763"/>
          <p14:tracePt t="50916" x="3424238" y="5411788"/>
          <p14:tracePt t="50925" x="3370263" y="5357813"/>
          <p14:tracePt t="50932" x="3290888" y="5291138"/>
          <p14:tracePt t="50940" x="3200400" y="5218113"/>
          <p14:tracePt t="50948" x="3049588" y="5099050"/>
          <p14:tracePt t="50956" x="2928938" y="5026025"/>
          <p14:tracePt t="50965" x="2773363" y="4935538"/>
          <p14:tracePt t="50973" x="2579688" y="4845050"/>
          <p14:tracePt t="50980" x="2459038" y="4784725"/>
          <p14:tracePt t="50989" x="2368550" y="4754563"/>
          <p14:tracePt t="50997" x="2284413" y="4743450"/>
          <p14:tracePt t="51004" x="2224088" y="4730750"/>
          <p14:tracePt t="51012" x="2163763" y="4730750"/>
          <p14:tracePt t="51020" x="2133600" y="4730750"/>
          <p14:tracePt t="51028" x="2085975" y="4737100"/>
          <p14:tracePt t="51036" x="2049463" y="4760913"/>
          <p14:tracePt t="51045" x="2019300" y="4797425"/>
          <p14:tracePt t="51052" x="1976438" y="4862513"/>
          <p14:tracePt t="51060" x="1946275" y="4918075"/>
          <p14:tracePt t="51068" x="1928813" y="4965700"/>
          <p14:tracePt t="51076" x="1916113" y="5026025"/>
          <p14:tracePt t="51084" x="1916113" y="5056188"/>
          <p14:tracePt t="51092" x="1916113" y="5068888"/>
          <p14:tracePt t="51100" x="1922463" y="5116513"/>
          <p14:tracePt t="51108" x="1965325" y="5164138"/>
          <p14:tracePt t="51116" x="2012950" y="5218113"/>
          <p14:tracePt t="51125" x="2066925" y="5260975"/>
          <p14:tracePt t="51132" x="2133600" y="5291138"/>
          <p14:tracePt t="51140" x="2206625" y="5327650"/>
          <p14:tracePt t="51149" x="2297113" y="5357813"/>
          <p14:tracePt t="51157" x="2374900" y="5394325"/>
          <p14:tracePt t="51165" x="2478088" y="5424488"/>
          <p14:tracePt t="51173" x="2555875" y="5448300"/>
          <p14:tracePt t="51180" x="2646363" y="5472113"/>
          <p14:tracePt t="51189" x="2717800" y="5489575"/>
          <p14:tracePt t="51196" x="2797175" y="5526088"/>
          <p14:tracePt t="51204" x="2844800" y="5543550"/>
          <p14:tracePt t="51212" x="2905125" y="5556250"/>
          <p14:tracePt t="51220" x="2954338" y="5573713"/>
          <p14:tracePt t="51228" x="3013075" y="5586413"/>
          <p14:tracePt t="51236" x="3086100" y="5586413"/>
          <p14:tracePt t="51244" x="3159125" y="5586413"/>
          <p14:tracePt t="51252" x="3219450" y="5586413"/>
          <p14:tracePt t="51261" x="3279775" y="5568950"/>
          <p14:tracePt t="51269" x="3333750" y="5538788"/>
          <p14:tracePt t="51277" x="3411538" y="5472113"/>
          <p14:tracePt t="51285" x="3441700" y="5435600"/>
          <p14:tracePt t="51293" x="3448050" y="5357813"/>
          <p14:tracePt t="51301" x="3471863" y="5284788"/>
          <p14:tracePt t="51310" x="3484563" y="5194300"/>
          <p14:tracePt t="51317" x="3484563" y="5110163"/>
          <p14:tracePt t="51325" x="3484563" y="5019675"/>
          <p14:tracePt t="51333" x="3465513" y="4948238"/>
          <p14:tracePt t="51341" x="3424238" y="4881563"/>
          <p14:tracePt t="51349" x="3381375" y="4832350"/>
          <p14:tracePt t="51358" x="3344863" y="4791075"/>
          <p14:tracePt t="51365" x="3290888" y="4760913"/>
          <p14:tracePt t="51374" x="3219450" y="4743450"/>
          <p14:tracePt t="51381" x="3152775" y="4706938"/>
          <p14:tracePt t="51389" x="3055938" y="4706938"/>
          <p14:tracePt t="51397" x="2911475" y="4694238"/>
          <p14:tracePt t="51405" x="2808288" y="4683125"/>
          <p14:tracePt t="51413" x="2693988" y="4683125"/>
          <p14:tracePt t="51421" x="2592388" y="4683125"/>
          <p14:tracePt t="51429" x="2519363" y="4687888"/>
          <p14:tracePt t="51437" x="2441575" y="4724400"/>
          <p14:tracePt t="51445" x="2405063" y="4748213"/>
          <p14:tracePt t="51453" x="2368550" y="4778375"/>
          <p14:tracePt t="51461" x="2357438" y="4791075"/>
          <p14:tracePt t="51469" x="2351088" y="4827588"/>
          <p14:tracePt t="51477" x="2351088" y="4868863"/>
          <p14:tracePt t="51485" x="2351088" y="4892675"/>
          <p14:tracePt t="51493" x="2392363" y="4941888"/>
          <p14:tracePt t="51501" x="2435225" y="4995863"/>
          <p14:tracePt t="51509" x="2495550" y="5038725"/>
          <p14:tracePt t="51518" x="2549525" y="5092700"/>
          <p14:tracePt t="51525" x="2627313" y="5133975"/>
          <p14:tracePt t="51532" x="2717800" y="5194300"/>
          <p14:tracePt t="51540" x="2827338" y="5260975"/>
          <p14:tracePt t="51548" x="2905125" y="5321300"/>
          <p14:tracePt t="51557" x="3013075" y="5375275"/>
          <p14:tracePt t="51564" x="3116263" y="5424488"/>
          <p14:tracePt t="51573" x="3236913" y="5472113"/>
          <p14:tracePt t="51580" x="3357563" y="5519738"/>
          <p14:tracePt t="51588" x="3459163" y="5543550"/>
          <p14:tracePt t="51596" x="3514725" y="5543550"/>
          <p14:tracePt t="51604" x="3575050" y="5549900"/>
          <p14:tracePt t="51612" x="3609975" y="5549900"/>
          <p14:tracePt t="51620" x="3622675" y="5549900"/>
          <p14:tracePt t="51628" x="3646488" y="5543550"/>
          <p14:tracePt t="51636" x="3683000" y="5513388"/>
          <p14:tracePt t="51645" x="3683000" y="5483225"/>
          <p14:tracePt t="51652" x="3713163" y="5435600"/>
          <p14:tracePt t="51660" x="3730625" y="5387975"/>
          <p14:tracePt t="51668" x="3736975" y="5357813"/>
          <p14:tracePt t="51677" x="3736975" y="5297488"/>
          <p14:tracePt t="51685" x="3736975" y="5254625"/>
          <p14:tracePt t="51692" x="3725863" y="5207000"/>
          <p14:tracePt t="51700" x="3706813" y="5183188"/>
          <p14:tracePt t="51709" x="3683000" y="5146675"/>
          <p14:tracePt t="51716" x="3659188" y="5122863"/>
          <p14:tracePt t="51725" x="3579813" y="5099050"/>
          <p14:tracePt t="51732" x="3508375" y="5073650"/>
          <p14:tracePt t="51740" x="3417888" y="5068888"/>
          <p14:tracePt t="51749" x="3314700" y="5043488"/>
          <p14:tracePt t="51757" x="3200400" y="5032375"/>
          <p14:tracePt t="51764" x="3109913" y="5019675"/>
          <p14:tracePt t="51773" x="3038475" y="5019675"/>
          <p14:tracePt t="51780" x="2965450" y="5019675"/>
          <p14:tracePt t="51788" x="2917825" y="5032375"/>
          <p14:tracePt t="51796" x="2905125" y="5038725"/>
          <p14:tracePt t="51804" x="2894013" y="5056188"/>
          <p14:tracePt t="51812" x="2887663" y="5068888"/>
          <p14:tracePt t="51820" x="2887663" y="5073650"/>
          <p14:tracePt t="51828" x="2887663" y="5099050"/>
          <p14:tracePt t="51836" x="2898775" y="5110163"/>
          <p14:tracePt t="51844" x="2924175" y="5133975"/>
          <p14:tracePt t="51852" x="2935288" y="5153025"/>
          <p14:tracePt t="51861" x="2971800" y="5157788"/>
          <p14:tracePt t="51868" x="3001963" y="5170488"/>
          <p14:tracePt t="51876" x="3049588" y="5187950"/>
          <p14:tracePt t="51885" x="3103563" y="5207000"/>
          <p14:tracePt t="51892" x="3189288" y="5218113"/>
          <p14:tracePt t="51900" x="3279775" y="5254625"/>
          <p14:tracePt t="51909" x="3370263" y="5273675"/>
          <p14:tracePt t="51916" x="3441700" y="5284788"/>
          <p14:tracePt t="51925" x="3478213" y="5297488"/>
          <p14:tracePt t="51973" x="3484563" y="5297488"/>
          <p14:tracePt t="52029" x="0" y="0"/>
        </p14:tracePtLst>
        <p14:tracePtLst>
          <p14:tracePt t="56504" x="6950075" y="6116638"/>
          <p14:tracePt t="56518" x="6943725" y="6116638"/>
          <p14:tracePt t="56546" x="6937375" y="6116638"/>
          <p14:tracePt t="56549" x="6932613" y="6116638"/>
          <p14:tracePt t="56565" x="6926263" y="6116638"/>
          <p14:tracePt t="56572" x="6913563" y="6116638"/>
          <p14:tracePt t="56637" x="6973888" y="6122988"/>
          <p14:tracePt t="56645" x="7064375" y="6140450"/>
          <p14:tracePt t="56653" x="7154863" y="6189663"/>
          <p14:tracePt t="56661" x="7258050" y="6213475"/>
          <p14:tracePt t="56669" x="7318375" y="6219825"/>
          <p14:tracePt t="56679" x="7377113" y="6230938"/>
          <p14:tracePt t="56685" x="7419975" y="6230938"/>
          <p14:tracePt t="56693" x="7443788" y="6230938"/>
          <p14:tracePt t="56701" x="7467600" y="6230938"/>
          <p14:tracePt t="56709" x="7473950" y="6230938"/>
          <p14:tracePt t="56717" x="7486650" y="6230938"/>
          <p14:tracePt t="56725" x="7493000" y="6230938"/>
          <p14:tracePt t="56733" x="7516813" y="6230938"/>
          <p14:tracePt t="56741" x="7527925" y="6237288"/>
          <p14:tracePt t="56749" x="7553325" y="6249988"/>
          <p14:tracePt t="56757" x="7577138" y="6254750"/>
          <p14:tracePt t="56765" x="7588250" y="6261100"/>
          <p14:tracePt t="56773" x="7594600" y="6261100"/>
          <p14:tracePt t="56781" x="7607300" y="6261100"/>
          <p14:tracePt t="56838" x="7588250" y="6261100"/>
          <p14:tracePt t="56846" x="7523163" y="6261100"/>
          <p14:tracePt t="56853" x="7462838" y="6261100"/>
          <p14:tracePt t="56862" x="7348538" y="6243638"/>
          <p14:tracePt t="56869" x="7258050" y="6213475"/>
          <p14:tracePt t="56878" x="7154863" y="6200775"/>
          <p14:tracePt t="56895" x="7021513" y="6200775"/>
          <p14:tracePt t="56901" x="6967538" y="6200775"/>
          <p14:tracePt t="56909" x="6896100" y="6200775"/>
          <p14:tracePt t="56917" x="6823075" y="6200775"/>
          <p14:tracePt t="56925" x="6751638" y="6200775"/>
          <p14:tracePt t="56933" x="6691313" y="6200775"/>
          <p14:tracePt t="56941" x="6648450" y="6200775"/>
          <p14:tracePt t="56949" x="6600825" y="6200775"/>
          <p14:tracePt t="56957" x="6575425" y="6200775"/>
          <p14:tracePt t="56965" x="6564313" y="6200775"/>
          <p14:tracePt t="56973" x="6557963" y="6200775"/>
          <p14:tracePt t="57053" x="6594475" y="6200775"/>
          <p14:tracePt t="57061" x="6654800" y="6200775"/>
          <p14:tracePt t="57069" x="6756400" y="6213475"/>
          <p14:tracePt t="57077" x="6846888" y="6237288"/>
          <p14:tracePt t="57085" x="6937375" y="6261100"/>
          <p14:tracePt t="57093" x="7021513" y="6273800"/>
          <p14:tracePt t="57101" x="7124700" y="6273800"/>
          <p14:tracePt t="57109" x="7215188" y="6284913"/>
          <p14:tracePt t="57117" x="7269163" y="6284913"/>
          <p14:tracePt t="57125" x="7348538" y="6291263"/>
          <p14:tracePt t="57133" x="7389813" y="6291263"/>
          <p14:tracePt t="57141" x="7432675" y="6291263"/>
          <p14:tracePt t="57149" x="7467600" y="6291263"/>
          <p14:tracePt t="57157" x="7480300" y="6291263"/>
          <p14:tracePt t="57165" x="7486650" y="6291263"/>
          <p14:tracePt t="57238" x="7473950" y="6297613"/>
          <p14:tracePt t="57246" x="7413625" y="6297613"/>
          <p14:tracePt t="57253" x="7329488" y="6297613"/>
          <p14:tracePt t="57263" x="7245350" y="6297613"/>
          <p14:tracePt t="57270" x="7131050" y="6297613"/>
          <p14:tracePt t="57279" x="7016750" y="6297613"/>
          <p14:tracePt t="57285" x="6896100" y="6284913"/>
          <p14:tracePt t="57293" x="6769100" y="6273800"/>
          <p14:tracePt t="57301" x="6654800" y="6261100"/>
          <p14:tracePt t="57309" x="6551613" y="6237288"/>
          <p14:tracePt t="57317" x="6450013" y="6237288"/>
          <p14:tracePt t="57325" x="6389688" y="6237288"/>
          <p14:tracePt t="57333" x="6335713" y="6237288"/>
          <p14:tracePt t="57341" x="6329363" y="6237288"/>
          <p14:tracePt t="57405" x="6340475" y="6237288"/>
          <p14:tracePt t="57414" x="6407150" y="6237288"/>
          <p14:tracePt t="57422" x="6480175" y="6237288"/>
          <p14:tracePt t="57430" x="6551613" y="6237288"/>
          <p14:tracePt t="57438" x="6654800" y="6237288"/>
          <p14:tracePt t="57446" x="6769100" y="6237288"/>
          <p14:tracePt t="57453" x="6883400" y="6237288"/>
          <p14:tracePt t="57461" x="6980238" y="6237288"/>
          <p14:tracePt t="57469" x="7070725" y="6254750"/>
          <p14:tracePt t="57477" x="7161213" y="6273800"/>
          <p14:tracePt t="57485" x="7275513" y="6297613"/>
          <p14:tracePt t="57493" x="7377113" y="6321425"/>
          <p14:tracePt t="57511" x="7558088" y="6357938"/>
          <p14:tracePt t="57517" x="7588250" y="6357938"/>
          <p14:tracePt t="57525" x="7613650" y="6364288"/>
          <p14:tracePt t="57538" x="7624763" y="6364288"/>
          <p14:tracePt t="57597" x="7624763" y="6370638"/>
          <p14:tracePt t="57604" x="7607300" y="6375400"/>
          <p14:tracePt t="57612" x="7527925" y="6375400"/>
          <p14:tracePt t="57620" x="7467600" y="6375400"/>
          <p14:tracePt t="57628" x="7383463" y="6375400"/>
          <p14:tracePt t="57637" x="7299325" y="6375400"/>
          <p14:tracePt t="57645" x="7185025" y="6375400"/>
          <p14:tracePt t="57652" x="7081838" y="6375400"/>
          <p14:tracePt t="57661" x="6967538" y="6375400"/>
          <p14:tracePt t="57668" x="6823075" y="6370638"/>
          <p14:tracePt t="57676" x="6678613" y="6357938"/>
          <p14:tracePt t="57684" x="6521450" y="6357938"/>
          <p14:tracePt t="57692" x="6365875" y="6334125"/>
          <p14:tracePt t="57700" x="6219825" y="6321425"/>
          <p14:tracePt t="57708" x="6118225" y="6297613"/>
          <p14:tracePt t="57716" x="6081713" y="6297613"/>
          <p14:tracePt t="57724" x="6075363" y="6291263"/>
          <p14:tracePt t="57764" x="6111875" y="6291263"/>
          <p14:tracePt t="57772" x="6165850" y="6291263"/>
          <p14:tracePt t="57780" x="6238875" y="6291263"/>
          <p14:tracePt t="57788" x="6329363" y="6291263"/>
          <p14:tracePt t="57797" x="6413500" y="6291263"/>
          <p14:tracePt t="57804" x="6516688" y="6291263"/>
          <p14:tracePt t="57812" x="6618288" y="6297613"/>
          <p14:tracePt t="57820" x="6732588" y="6310313"/>
          <p14:tracePt t="57830" x="6816725" y="6334125"/>
          <p14:tracePt t="57837" x="6937375" y="6345238"/>
          <p14:tracePt t="57845" x="7034213" y="6345238"/>
          <p14:tracePt t="57853" x="7154863" y="6357938"/>
          <p14:tracePt t="57862" x="7269163" y="6364288"/>
          <p14:tracePt t="57869" x="7342188" y="6364288"/>
          <p14:tracePt t="57877" x="7383463" y="6364288"/>
          <p14:tracePt t="57885" x="7407275" y="6364288"/>
          <p14:tracePt t="57966" x="7407275" y="6370638"/>
          <p14:tracePt t="57973" x="7377113" y="6381750"/>
          <p14:tracePt t="57982" x="7318375" y="6388100"/>
          <p14:tracePt t="57989" x="7215188" y="6388100"/>
          <p14:tracePt t="57999" x="7100888" y="6388100"/>
          <p14:tracePt t="58006" x="7004050" y="6388100"/>
          <p14:tracePt t="58014" x="6902450" y="6388100"/>
          <p14:tracePt t="58021" x="6816725" y="6388100"/>
          <p14:tracePt t="58030" x="6726238" y="6388100"/>
          <p14:tracePt t="58037" x="6672263" y="6388100"/>
          <p14:tracePt t="58045" x="6635750" y="6388100"/>
          <p14:tracePt t="58053" x="6618288" y="6388100"/>
          <p14:tracePt t="58062" x="6611938" y="6388100"/>
          <p14:tracePt t="58069" x="6605588" y="6388100"/>
          <p14:tracePt t="58125" x="6624638" y="6388100"/>
          <p14:tracePt t="58133" x="6661150" y="6388100"/>
          <p14:tracePt t="58141" x="6715125" y="6388100"/>
          <p14:tracePt t="58149" x="6805613" y="6388100"/>
          <p14:tracePt t="58157" x="6889750" y="6388100"/>
          <p14:tracePt t="58165" x="6973888" y="6388100"/>
          <p14:tracePt t="58173" x="7064375" y="6388100"/>
          <p14:tracePt t="58182" x="7161213" y="6388100"/>
          <p14:tracePt t="58189" x="7232650" y="6388100"/>
          <p14:tracePt t="58198" x="7335838" y="6388100"/>
          <p14:tracePt t="58205" x="7437438" y="6388100"/>
          <p14:tracePt t="58214" x="7523163" y="6388100"/>
          <p14:tracePt t="58221" x="7564438" y="6388100"/>
          <p14:tracePt t="58231" x="7643813" y="6388100"/>
          <p14:tracePt t="58237" x="7673975" y="6388100"/>
          <p14:tracePt t="58246" x="7697788" y="6388100"/>
          <p14:tracePt t="58253" x="7715250" y="6388100"/>
          <p14:tracePt t="58261" x="7734300" y="6388100"/>
          <p14:tracePt t="58309" x="7739063" y="6381750"/>
          <p14:tracePt t="58333" x="7721600" y="6375400"/>
          <p14:tracePt t="58341" x="7678738" y="6357938"/>
          <p14:tracePt t="58349" x="7558088" y="6334125"/>
          <p14:tracePt t="58357" x="7443788" y="6297613"/>
          <p14:tracePt t="58365" x="7299325" y="6284913"/>
          <p14:tracePt t="58373" x="7154863" y="6249988"/>
          <p14:tracePt t="58381" x="7021513" y="6200775"/>
          <p14:tracePt t="58389" x="6889750" y="6176963"/>
          <p14:tracePt t="58397" x="6775450" y="6153150"/>
          <p14:tracePt t="58405" x="6661150" y="6140450"/>
          <p14:tracePt t="58414" x="6557963" y="6129338"/>
          <p14:tracePt t="58421" x="6486525" y="6122988"/>
          <p14:tracePt t="58429" x="6437313" y="6122988"/>
          <p14:tracePt t="58437" x="6413500" y="6122988"/>
          <p14:tracePt t="58446" x="6400800" y="6122988"/>
          <p14:tracePt t="58509" x="6426200" y="6122988"/>
          <p14:tracePt t="58517" x="6503988" y="6122988"/>
          <p14:tracePt t="58525" x="6594475" y="6122988"/>
          <p14:tracePt t="58535" x="6691313" y="6122988"/>
          <p14:tracePt t="58545" x="6781800" y="6122988"/>
          <p14:tracePt t="58549" x="6853238" y="6122988"/>
          <p14:tracePt t="58557" x="6926263" y="6122988"/>
          <p14:tracePt t="58565" x="7027863" y="6146800"/>
          <p14:tracePt t="58572" x="7131050" y="6170613"/>
          <p14:tracePt t="58580" x="7262813" y="6194425"/>
          <p14:tracePt t="58588" x="7366000" y="6219825"/>
          <p14:tracePt t="58596" x="7467600" y="6243638"/>
          <p14:tracePt t="58604" x="7540625" y="6249988"/>
          <p14:tracePt t="58613" x="7618413" y="6261100"/>
          <p14:tracePt t="58620" x="7631113" y="6267450"/>
          <p14:tracePt t="58629" x="7643813" y="6267450"/>
          <p14:tracePt t="58717" x="7607300" y="6267450"/>
          <p14:tracePt t="58724" x="7564438" y="6267450"/>
          <p14:tracePt t="58733" x="7462838" y="6267450"/>
          <p14:tracePt t="58741" x="7359650" y="6267450"/>
          <p14:tracePt t="58749" x="7245350" y="6267450"/>
          <p14:tracePt t="58758" x="7107238" y="6261100"/>
          <p14:tracePt t="58765" x="6961188" y="6237288"/>
          <p14:tracePt t="58773" x="6842125" y="6213475"/>
          <p14:tracePt t="58781" x="6726238" y="6194425"/>
          <p14:tracePt t="58789" x="6624638" y="6183313"/>
          <p14:tracePt t="58798" x="6551613" y="6170613"/>
          <p14:tracePt t="58805" x="6503988" y="6170613"/>
          <p14:tracePt t="58815" x="6497638" y="6170613"/>
          <p14:tracePt t="58894" x="6540500" y="6170613"/>
          <p14:tracePt t="58902" x="6594475" y="6170613"/>
          <p14:tracePt t="58910" x="6684963" y="6176963"/>
          <p14:tracePt t="58917" x="6756400" y="6194425"/>
          <p14:tracePt t="58925" x="6877050" y="6219825"/>
          <p14:tracePt t="58933" x="6961188" y="6230938"/>
          <p14:tracePt t="58941" x="7040563" y="6243638"/>
          <p14:tracePt t="58949" x="7124700" y="6254750"/>
          <p14:tracePt t="58957" x="7185025" y="6261100"/>
          <p14:tracePt t="58965" x="7245350" y="6261100"/>
          <p14:tracePt t="58973" x="7269163" y="6261100"/>
          <p14:tracePt t="58981" x="7275513" y="6261100"/>
          <p14:tracePt t="58989" x="7288213" y="6280150"/>
          <p14:tracePt t="59069" x="7262813" y="6280150"/>
          <p14:tracePt t="59077" x="7227888" y="6280150"/>
          <p14:tracePt t="59085" x="7197725" y="6280150"/>
          <p14:tracePt t="59093" x="7131050" y="6280150"/>
          <p14:tracePt t="59101" x="7070725" y="6280150"/>
          <p14:tracePt t="59109" x="6986588" y="6273800"/>
          <p14:tracePt t="59118" x="6907213" y="6249988"/>
          <p14:tracePt t="59125" x="6846888" y="6237288"/>
          <p14:tracePt t="59134" x="6792913" y="6237288"/>
          <p14:tracePt t="59141" x="6745288" y="6237288"/>
          <p14:tracePt t="59150" x="6721475" y="6237288"/>
          <p14:tracePt t="59157" x="6715125" y="6237288"/>
          <p14:tracePt t="59214" x="6708775" y="6230938"/>
          <p14:tracePt t="59237" x="6726238" y="6224588"/>
          <p14:tracePt t="59246" x="6738938" y="6224588"/>
          <p14:tracePt t="59253" x="6762750" y="6224588"/>
          <p14:tracePt t="59261" x="6786563" y="6224588"/>
          <p14:tracePt t="59269" x="6811963" y="6224588"/>
          <p14:tracePt t="59277" x="6842125" y="6224588"/>
          <p14:tracePt t="59285" x="6865938" y="6224588"/>
          <p14:tracePt t="59293" x="6877050" y="6224588"/>
          <p14:tracePt t="59301" x="6902450" y="6224588"/>
          <p14:tracePt t="59318" x="6907213" y="6224588"/>
          <p14:tracePt t="59421" x="6913563" y="6224588"/>
          <p14:tracePt t="59461"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6984BB4-DB4F-40FB-A008-EAB35FFA135F}"/>
              </a:ext>
            </a:extLst>
          </p:cNvPr>
          <p:cNvSpPr>
            <a:spLocks noGrp="1" noChangeArrowheads="1"/>
          </p:cNvSpPr>
          <p:nvPr>
            <p:ph type="title"/>
          </p:nvPr>
        </p:nvSpPr>
        <p:spPr>
          <a:xfrm>
            <a:off x="381000" y="152400"/>
            <a:ext cx="6421438" cy="1143000"/>
          </a:xfrm>
          <a:ln/>
        </p:spPr>
        <p:txBody>
          <a:bodyPr/>
          <a:lstStyle/>
          <a:p>
            <a:pPr algn="l"/>
            <a:r>
              <a:rPr lang="en-GB" altLang="cs-CZ" sz="2800" b="1"/>
              <a:t>Imobiliz</a:t>
            </a:r>
            <a:r>
              <a:rPr lang="cs-CZ" altLang="cs-CZ" sz="2800" b="1"/>
              <a:t>ace nukleových kyselin a oligonukleotidů</a:t>
            </a:r>
            <a:endParaRPr lang="en-GB" altLang="cs-CZ"/>
          </a:p>
        </p:txBody>
      </p:sp>
      <p:sp>
        <p:nvSpPr>
          <p:cNvPr id="15363" name="Line 3">
            <a:extLst>
              <a:ext uri="{FF2B5EF4-FFF2-40B4-BE49-F238E27FC236}">
                <a16:creationId xmlns:a16="http://schemas.microsoft.com/office/drawing/2014/main" id="{85D165BA-6D1D-4C0D-809D-170F920E316D}"/>
              </a:ext>
            </a:extLst>
          </p:cNvPr>
          <p:cNvSpPr>
            <a:spLocks noChangeShapeType="1"/>
          </p:cNvSpPr>
          <p:nvPr/>
        </p:nvSpPr>
        <p:spPr bwMode="auto">
          <a:xfrm>
            <a:off x="395288" y="1366838"/>
            <a:ext cx="8305800"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364" name="Text Box 4">
            <a:extLst>
              <a:ext uri="{FF2B5EF4-FFF2-40B4-BE49-F238E27FC236}">
                <a16:creationId xmlns:a16="http://schemas.microsoft.com/office/drawing/2014/main" id="{1D0673B1-18CE-48C4-89E2-436B3B326379}"/>
              </a:ext>
            </a:extLst>
          </p:cNvPr>
          <p:cNvSpPr txBox="1">
            <a:spLocks noChangeArrowheads="1"/>
          </p:cNvSpPr>
          <p:nvPr/>
        </p:nvSpPr>
        <p:spPr bwMode="auto">
          <a:xfrm>
            <a:off x="381000" y="1524000"/>
            <a:ext cx="8305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FFFF00"/>
              </a:buClr>
              <a:buFont typeface="Wingdings" panose="05000000000000000000" pitchFamily="2" charset="2"/>
              <a:buChar char="§"/>
            </a:pPr>
            <a:r>
              <a:rPr lang="cs-CZ" altLang="cs-CZ" b="1">
                <a:effectLst>
                  <a:outerShdw blurRad="38100" dist="38100" dir="2700000" algn="tl">
                    <a:srgbClr val="C0C0C0"/>
                  </a:outerShdw>
                </a:effectLst>
              </a:rPr>
              <a:t>  </a:t>
            </a:r>
            <a:r>
              <a:rPr lang="en-GB" altLang="cs-CZ" b="1">
                <a:effectLst>
                  <a:outerShdw blurRad="38100" dist="38100" dir="2700000" algn="tl">
                    <a:srgbClr val="C0C0C0"/>
                  </a:outerShdw>
                </a:effectLst>
              </a:rPr>
              <a:t>adsor</a:t>
            </a:r>
            <a:r>
              <a:rPr lang="cs-CZ" altLang="cs-CZ" b="1">
                <a:effectLst>
                  <a:outerShdw blurRad="38100" dist="38100" dir="2700000" algn="tl">
                    <a:srgbClr val="C0C0C0"/>
                  </a:outerShdw>
                </a:effectLst>
              </a:rPr>
              <a:t>ce na celulosu</a:t>
            </a:r>
            <a:endParaRPr lang="en-GB" altLang="cs-CZ" b="1">
              <a:effectLst>
                <a:outerShdw blurRad="38100" dist="38100" dir="2700000" algn="tl">
                  <a:srgbClr val="C0C0C0"/>
                </a:outerShdw>
              </a:effectLst>
            </a:endParaRPr>
          </a:p>
          <a:p>
            <a:pPr>
              <a:buClr>
                <a:srgbClr val="FFFF00"/>
              </a:buClr>
              <a:buFont typeface="Wingdings" panose="05000000000000000000" pitchFamily="2" charset="2"/>
              <a:buChar char="§"/>
            </a:pPr>
            <a:r>
              <a:rPr lang="cs-CZ" altLang="cs-CZ" b="1">
                <a:effectLst>
                  <a:outerShdw blurRad="38100" dist="38100" dir="2700000" algn="tl">
                    <a:srgbClr val="C0C0C0"/>
                  </a:outerShdw>
                </a:effectLst>
              </a:rPr>
              <a:t>  </a:t>
            </a:r>
            <a:r>
              <a:rPr lang="en-GB" altLang="cs-CZ" b="1">
                <a:effectLst>
                  <a:outerShdw blurRad="38100" dist="38100" dir="2700000" algn="tl">
                    <a:srgbClr val="C0C0C0"/>
                  </a:outerShdw>
                </a:effectLst>
              </a:rPr>
              <a:t>ultra</a:t>
            </a:r>
            <a:r>
              <a:rPr lang="cs-CZ" altLang="cs-CZ" b="1">
                <a:effectLst>
                  <a:outerShdw blurRad="38100" dist="38100" dir="2700000" algn="tl">
                    <a:srgbClr val="C0C0C0"/>
                  </a:outerShdw>
                </a:effectLst>
              </a:rPr>
              <a:t>fialové světlo</a:t>
            </a: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kov</a:t>
            </a:r>
            <a:r>
              <a:rPr lang="en-GB" altLang="cs-CZ" b="1">
                <a:effectLst>
                  <a:outerShdw blurRad="38100" dist="38100" dir="2700000" algn="tl">
                    <a:srgbClr val="C0C0C0"/>
                  </a:outerShdw>
                </a:effectLst>
              </a:rPr>
              <a:t>alent</a:t>
            </a:r>
            <a:r>
              <a:rPr lang="cs-CZ" altLang="cs-CZ" b="1">
                <a:effectLst>
                  <a:outerShdw blurRad="38100" dist="38100" dir="2700000" algn="tl">
                    <a:srgbClr val="C0C0C0"/>
                  </a:outerShdw>
                </a:effectLst>
              </a:rPr>
              <a:t>ní</a:t>
            </a: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vazba na</a:t>
            </a:r>
            <a:r>
              <a:rPr lang="en-GB" altLang="cs-CZ" b="1">
                <a:effectLst>
                  <a:outerShdw blurRad="38100" dist="38100" dir="2700000" algn="tl">
                    <a:srgbClr val="C0C0C0"/>
                  </a:outerShdw>
                </a:effectLst>
              </a:rPr>
              <a:t> celulos</a:t>
            </a:r>
            <a:r>
              <a:rPr lang="cs-CZ" altLang="cs-CZ" b="1">
                <a:effectLst>
                  <a:outerShdw blurRad="38100" dist="38100" dir="2700000" algn="tl">
                    <a:srgbClr val="C0C0C0"/>
                  </a:outerShdw>
                </a:effectLst>
              </a:rPr>
              <a:t>u</a:t>
            </a:r>
            <a:r>
              <a:rPr lang="en-GB" altLang="cs-CZ" b="1">
                <a:effectLst>
                  <a:outerShdw blurRad="38100" dist="38100" dir="2700000" algn="tl">
                    <a:srgbClr val="C0C0C0"/>
                  </a:outerShdw>
                </a:effectLst>
              </a:rPr>
              <a:t>)</a:t>
            </a:r>
          </a:p>
          <a:p>
            <a:pPr>
              <a:buClr>
                <a:srgbClr val="FFFF00"/>
              </a:buClr>
              <a:buFont typeface="Wingdings" panose="05000000000000000000" pitchFamily="2" charset="2"/>
              <a:buChar char="§"/>
            </a:pPr>
            <a:r>
              <a:rPr lang="cs-CZ" altLang="cs-CZ" b="1">
                <a:effectLst>
                  <a:outerShdw blurRad="38100" dist="38100" dir="2700000" algn="tl">
                    <a:srgbClr val="C0C0C0"/>
                  </a:outerShdw>
                </a:effectLst>
              </a:rPr>
              <a:t>  zachycení uvnitř </a:t>
            </a:r>
            <a:r>
              <a:rPr lang="en-GB" altLang="cs-CZ" b="1">
                <a:effectLst>
                  <a:outerShdw blurRad="38100" dist="38100" dir="2700000" algn="tl">
                    <a:srgbClr val="C0C0C0"/>
                  </a:outerShdw>
                </a:effectLst>
              </a:rPr>
              <a:t>celulos</a:t>
            </a:r>
            <a:r>
              <a:rPr lang="cs-CZ" altLang="cs-CZ" b="1">
                <a:effectLst>
                  <a:outerShdw blurRad="38100" dist="38100" dir="2700000" algn="tl">
                    <a:srgbClr val="C0C0C0"/>
                  </a:outerShdw>
                </a:effectLst>
              </a:rPr>
              <a:t>y</a:t>
            </a:r>
            <a:r>
              <a:rPr lang="en-GB" altLang="cs-CZ" b="1">
                <a:effectLst>
                  <a:outerShdw blurRad="38100" dist="38100" dir="2700000" algn="tl">
                    <a:srgbClr val="C0C0C0"/>
                  </a:outerShdw>
                </a:effectLst>
              </a:rPr>
              <a:t>, agar</a:t>
            </a:r>
            <a:r>
              <a:rPr lang="cs-CZ" altLang="cs-CZ" b="1">
                <a:effectLst>
                  <a:outerShdw blurRad="38100" dist="38100" dir="2700000" algn="tl">
                    <a:srgbClr val="C0C0C0"/>
                  </a:outerShdw>
                </a:effectLst>
              </a:rPr>
              <a:t>u</a:t>
            </a:r>
            <a:r>
              <a:rPr lang="en-GB" altLang="cs-CZ" b="1">
                <a:effectLst>
                  <a:outerShdw blurRad="38100" dist="38100" dir="2700000" algn="tl">
                    <a:srgbClr val="C0C0C0"/>
                  </a:outerShdw>
                </a:effectLst>
              </a:rPr>
              <a:t>, polya</a:t>
            </a:r>
            <a:r>
              <a:rPr lang="cs-CZ" altLang="cs-CZ" b="1">
                <a:effectLst>
                  <a:outerShdw blurRad="38100" dist="38100" dir="2700000" algn="tl">
                    <a:srgbClr val="C0C0C0"/>
                  </a:outerShdw>
                </a:effectLst>
              </a:rPr>
              <a:t>k</a:t>
            </a:r>
            <a:r>
              <a:rPr lang="en-GB" altLang="cs-CZ" b="1">
                <a:effectLst>
                  <a:outerShdw blurRad="38100" dist="38100" dir="2700000" algn="tl">
                    <a:srgbClr val="C0C0C0"/>
                  </a:outerShdw>
                </a:effectLst>
              </a:rPr>
              <a:t>rylamid</a:t>
            </a:r>
            <a:r>
              <a:rPr lang="cs-CZ" altLang="cs-CZ" b="1">
                <a:effectLst>
                  <a:outerShdw blurRad="38100" dist="38100" dir="2700000" algn="tl">
                    <a:srgbClr val="C0C0C0"/>
                  </a:outerShdw>
                </a:effectLst>
              </a:rPr>
              <a:t>u</a:t>
            </a:r>
            <a:endParaRPr lang="en-GB" altLang="cs-CZ" b="1">
              <a:effectLst>
                <a:outerShdw blurRad="38100" dist="38100" dir="2700000" algn="tl">
                  <a:srgbClr val="C0C0C0"/>
                </a:outerShdw>
              </a:effectLst>
            </a:endParaRPr>
          </a:p>
          <a:p>
            <a:pPr>
              <a:buClr>
                <a:srgbClr val="FFFF00"/>
              </a:buClr>
              <a:buFont typeface="Wingdings" panose="05000000000000000000" pitchFamily="2" charset="2"/>
              <a:buChar char="§"/>
            </a:pPr>
            <a:r>
              <a:rPr lang="cs-CZ" altLang="cs-CZ" b="1">
                <a:effectLst>
                  <a:outerShdw blurRad="38100" dist="38100" dir="2700000" algn="tl">
                    <a:srgbClr val="C0C0C0"/>
                  </a:outerShdw>
                </a:effectLst>
              </a:rPr>
              <a:t>  aktivace </a:t>
            </a: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	</a:t>
            </a:r>
            <a:r>
              <a:rPr lang="en-GB" altLang="cs-CZ" b="1">
                <a:effectLst>
                  <a:outerShdw blurRad="38100" dist="38100" dir="2700000" algn="tl">
                    <a:srgbClr val="C0C0C0"/>
                  </a:outerShdw>
                </a:effectLst>
              </a:rPr>
              <a:t>CNBr</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k</a:t>
            </a:r>
            <a:r>
              <a:rPr lang="en-GB" altLang="cs-CZ" b="1">
                <a:effectLst>
                  <a:outerShdw blurRad="38100" dist="38100" dir="2700000" algn="tl">
                    <a:srgbClr val="C0C0C0"/>
                  </a:outerShdw>
                </a:effectLst>
              </a:rPr>
              <a:t>arbodiimid</a:t>
            </a:r>
            <a:r>
              <a:rPr lang="cs-CZ" altLang="cs-CZ" b="1">
                <a:effectLst>
                  <a:outerShdw blurRad="38100" dist="38100" dir="2700000" algn="tl">
                    <a:srgbClr val="C0C0C0"/>
                  </a:outerShdw>
                </a:effectLst>
              </a:rPr>
              <a:t>u</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diazota</a:t>
            </a:r>
            <a:r>
              <a:rPr lang="cs-CZ" altLang="cs-CZ" b="1">
                <a:effectLst>
                  <a:outerShdw blurRad="38100" dist="38100" dir="2700000" algn="tl">
                    <a:srgbClr val="C0C0C0"/>
                  </a:outerShdw>
                </a:effectLst>
              </a:rPr>
              <a:t>cí</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k</a:t>
            </a:r>
            <a:r>
              <a:rPr lang="en-GB" altLang="cs-CZ" b="1">
                <a:effectLst>
                  <a:outerShdw blurRad="38100" dist="38100" dir="2700000" algn="tl">
                    <a:srgbClr val="C0C0C0"/>
                  </a:outerShdw>
                </a:effectLst>
              </a:rPr>
              <a:t>yanur</a:t>
            </a:r>
            <a:r>
              <a:rPr lang="cs-CZ" altLang="cs-CZ" b="1">
                <a:effectLst>
                  <a:outerShdw blurRad="38100" dist="38100" dir="2700000" algn="tl">
                    <a:srgbClr val="C0C0C0"/>
                  </a:outerShdw>
                </a:effectLst>
              </a:rPr>
              <a:t>c</a:t>
            </a:r>
            <a:r>
              <a:rPr lang="en-GB" altLang="cs-CZ" b="1">
                <a:effectLst>
                  <a:outerShdw blurRad="38100" dist="38100" dir="2700000" algn="tl">
                    <a:srgbClr val="C0C0C0"/>
                  </a:outerShdw>
                </a:effectLst>
              </a:rPr>
              <a:t>hlorid</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epoxy</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oxidace jodistanem </a:t>
            </a:r>
            <a:r>
              <a:rPr lang="en-GB" altLang="cs-CZ" b="1">
                <a:effectLst>
                  <a:outerShdw blurRad="38100" dist="38100" dir="2700000" algn="tl">
                    <a:srgbClr val="C0C0C0"/>
                  </a:outerShdw>
                </a:effectLst>
              </a:rPr>
              <a:t>(</a:t>
            </a:r>
            <a:r>
              <a:rPr lang="cs-CZ" altLang="cs-CZ" b="1">
                <a:effectLst>
                  <a:outerShdw blurRad="38100" dist="38100" dir="2700000" algn="tl">
                    <a:srgbClr val="C0C0C0"/>
                  </a:outerShdw>
                </a:effectLst>
              </a:rPr>
              <a:t>pro</a:t>
            </a:r>
            <a:r>
              <a:rPr lang="en-GB" altLang="cs-CZ" b="1">
                <a:effectLst>
                  <a:outerShdw blurRad="38100" dist="38100" dir="2700000" algn="tl">
                    <a:srgbClr val="C0C0C0"/>
                  </a:outerShdw>
                </a:effectLst>
              </a:rPr>
              <a:t> RNA)</a:t>
            </a:r>
          </a:p>
          <a:p>
            <a:pPr>
              <a:buClr>
                <a:srgbClr val="FFFF00"/>
              </a:buClr>
              <a:buFont typeface="Wingdings" panose="05000000000000000000" pitchFamily="2" charset="2"/>
              <a:buChar char="§"/>
            </a:pPr>
            <a:r>
              <a:rPr lang="cs-CZ" altLang="cs-CZ" b="1">
                <a:effectLst>
                  <a:outerShdw blurRad="38100" dist="38100" dir="2700000" algn="tl">
                    <a:srgbClr val="C0C0C0"/>
                  </a:outerShdw>
                </a:effectLst>
              </a:rPr>
              <a:t>  reversibilní k</a:t>
            </a:r>
            <a:r>
              <a:rPr lang="en-GB" altLang="cs-CZ" b="1">
                <a:effectLst>
                  <a:outerShdw blurRad="38100" dist="38100" dir="2700000" algn="tl">
                    <a:srgbClr val="C0C0C0"/>
                  </a:outerShdw>
                </a:effectLst>
              </a:rPr>
              <a:t>omplexa</a:t>
            </a:r>
            <a:r>
              <a:rPr lang="cs-CZ" altLang="cs-CZ" b="1">
                <a:effectLst>
                  <a:outerShdw blurRad="38100" dist="38100" dir="2700000" algn="tl">
                    <a:srgbClr val="C0C0C0"/>
                  </a:outerShdw>
                </a:effectLst>
              </a:rPr>
              <a:t>ce imo</a:t>
            </a:r>
            <a:r>
              <a:rPr lang="en-GB" altLang="cs-CZ" b="1">
                <a:effectLst>
                  <a:outerShdw blurRad="38100" dist="38100" dir="2700000" algn="tl">
                    <a:srgbClr val="C0C0C0"/>
                  </a:outerShdw>
                </a:effectLst>
              </a:rPr>
              <a:t>b</a:t>
            </a:r>
            <a:r>
              <a:rPr lang="cs-CZ" altLang="cs-CZ" b="1">
                <a:effectLst>
                  <a:outerShdw blurRad="38100" dist="38100" dir="2700000" algn="tl">
                    <a:srgbClr val="C0C0C0"/>
                  </a:outerShdw>
                </a:effectLst>
              </a:rPr>
              <a:t>ilizovanou kys. b</a:t>
            </a:r>
            <a:r>
              <a:rPr lang="en-GB" altLang="cs-CZ" b="1">
                <a:effectLst>
                  <a:outerShdw blurRad="38100" dist="38100" dir="2700000" algn="tl">
                    <a:srgbClr val="C0C0C0"/>
                  </a:outerShdw>
                </a:effectLst>
              </a:rPr>
              <a:t>or</a:t>
            </a:r>
            <a:r>
              <a:rPr lang="cs-CZ" altLang="cs-CZ" b="1">
                <a:effectLst>
                  <a:outerShdw blurRad="38100" dist="38100" dir="2700000" algn="tl">
                    <a:srgbClr val="C0C0C0"/>
                  </a:outerShdw>
                </a:effectLst>
              </a:rPr>
              <a:t>itou</a:t>
            </a:r>
            <a:br>
              <a:rPr lang="en-GB" altLang="cs-CZ" b="1">
                <a:effectLst>
                  <a:outerShdw blurRad="38100" dist="38100" dir="2700000" algn="tl">
                    <a:srgbClr val="C0C0C0"/>
                  </a:outerShdw>
                </a:effectLst>
              </a:rPr>
            </a:br>
            <a:endParaRPr lang="en-GB" altLang="cs-CZ" b="1">
              <a:effectLst>
                <a:outerShdw blurRad="38100" dist="38100" dir="2700000" algn="tl">
                  <a:srgbClr val="C0C0C0"/>
                </a:outerShdw>
              </a:effectLst>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A49E6C66-D5BC-49A0-BE39-1547F217A9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962"/>
    </mc:Choice>
    <mc:Fallback>
      <p:transition spd="slow" advTm="7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337" x="1084263" y="1939925"/>
          <p14:tracePt t="17343" x="1079500" y="1939925"/>
          <p14:tracePt t="17448" x="1073150" y="1939925"/>
          <p14:tracePt t="17520" x="1066800" y="1935163"/>
          <p14:tracePt t="17528" x="1073150" y="1935163"/>
          <p14:tracePt t="17536" x="1103313" y="1935163"/>
          <p14:tracePt t="17544" x="1127125" y="1935163"/>
          <p14:tracePt t="17552" x="1139825" y="1935163"/>
          <p14:tracePt t="17560" x="1174750" y="1935163"/>
          <p14:tracePt t="17567" x="1187450" y="1935163"/>
          <p14:tracePt t="17575" x="1211263" y="1935163"/>
          <p14:tracePt t="17583" x="1235075" y="1935163"/>
          <p14:tracePt t="17591" x="1265238" y="1935163"/>
          <p14:tracePt t="17599" x="1290638" y="1935163"/>
          <p14:tracePt t="17607" x="1344613" y="1922463"/>
          <p14:tracePt t="17615" x="1404938" y="1922463"/>
          <p14:tracePt t="17623" x="1489075" y="1922463"/>
          <p14:tracePt t="17632" x="1579563" y="1922463"/>
          <p14:tracePt t="17639" x="1676400" y="1922463"/>
          <p14:tracePt t="17648" x="1736725" y="1922463"/>
          <p14:tracePt t="17655" x="1808163" y="1922463"/>
          <p14:tracePt t="17663" x="1881188" y="1922463"/>
          <p14:tracePt t="17671" x="1911350" y="1922463"/>
          <p14:tracePt t="17679" x="1965325" y="1922463"/>
          <p14:tracePt t="17687" x="2025650" y="1922463"/>
          <p14:tracePt t="17695" x="2066925" y="1922463"/>
          <p14:tracePt t="17703" x="2127250" y="1922463"/>
          <p14:tracePt t="17711" x="2200275" y="1922463"/>
          <p14:tracePt t="17719" x="2284413" y="1922463"/>
          <p14:tracePt t="17727" x="2357438" y="1922463"/>
          <p14:tracePt t="17735" x="2471738" y="1922463"/>
          <p14:tracePt t="17743" x="2586038" y="1922463"/>
          <p14:tracePt t="17751" x="2687638" y="1922463"/>
          <p14:tracePt t="17759" x="2833688" y="1922463"/>
          <p14:tracePt t="17767" x="2928938" y="1922463"/>
          <p14:tracePt t="17775" x="3032125" y="1928813"/>
          <p14:tracePt t="17783" x="3133725" y="1928813"/>
          <p14:tracePt t="17791" x="3206750" y="1939925"/>
          <p14:tracePt t="17799" x="3279775" y="1952625"/>
          <p14:tracePt t="17807" x="3340100" y="1952625"/>
          <p14:tracePt t="17815" x="3375025" y="1952625"/>
          <p14:tracePt t="17823" x="3405188" y="1952625"/>
          <p14:tracePt t="17831" x="3448050" y="1952625"/>
          <p14:tracePt t="17839" x="3495675" y="1958975"/>
          <p14:tracePt t="17847" x="3538538" y="1958975"/>
          <p14:tracePt t="17855" x="3568700" y="1958975"/>
          <p14:tracePt t="17863" x="3616325" y="1958975"/>
          <p14:tracePt t="17871" x="3659188" y="1958975"/>
          <p14:tracePt t="17883" x="3719513" y="1958975"/>
          <p14:tracePt t="17887" x="3760788" y="1958975"/>
          <p14:tracePt t="17895" x="3790950" y="1958975"/>
          <p14:tracePt t="17903" x="3827463" y="1958975"/>
          <p14:tracePt t="17911" x="3870325" y="1958975"/>
          <p14:tracePt t="17919" x="3900488" y="1958975"/>
          <p14:tracePt t="17927" x="3924300" y="1958975"/>
          <p14:tracePt t="17935" x="3948113" y="1958975"/>
          <p14:tracePt t="17943" x="3960813" y="1958975"/>
          <p14:tracePt t="17951" x="3965575" y="1958975"/>
          <p14:tracePt t="17959" x="3971925" y="1958975"/>
          <p14:tracePt t="17967" x="3978275" y="1958975"/>
          <p14:tracePt t="17991" x="3984625" y="1958975"/>
          <p14:tracePt t="18015" x="3990975" y="1958975"/>
          <p14:tracePt t="18176" x="3960813" y="1958975"/>
          <p14:tracePt t="18184" x="3894138" y="1958975"/>
          <p14:tracePt t="18192" x="3840163" y="1958975"/>
          <p14:tracePt t="18199" x="3749675" y="1958975"/>
          <p14:tracePt t="18207" x="3635375" y="1939925"/>
          <p14:tracePt t="18216" x="3532188" y="1928813"/>
          <p14:tracePt t="18223" x="3405188" y="1905000"/>
          <p14:tracePt t="18232" x="3260725" y="1892300"/>
          <p14:tracePt t="18239" x="3073400" y="1868488"/>
          <p14:tracePt t="18248" x="2851150" y="1825625"/>
          <p14:tracePt t="18255" x="2622550" y="1778000"/>
          <p14:tracePt t="18263" x="2357438" y="1778000"/>
          <p14:tracePt t="18271" x="2211388" y="1765300"/>
          <p14:tracePt t="18279" x="2085975" y="1765300"/>
          <p14:tracePt t="18287" x="1971675" y="1765300"/>
          <p14:tracePt t="18295" x="1868488" y="1765300"/>
          <p14:tracePt t="18303" x="1795463" y="1765300"/>
          <p14:tracePt t="18311" x="1741488" y="1765300"/>
          <p14:tracePt t="18319" x="1693863" y="1765300"/>
          <p14:tracePt t="18327" x="1670050" y="1765300"/>
          <p14:tracePt t="18335" x="1651000" y="1765300"/>
          <p14:tracePt t="18351" x="1633538" y="1765300"/>
          <p14:tracePt t="18383" x="1627188" y="1771650"/>
          <p14:tracePt t="18800" x="1639888" y="1789113"/>
          <p14:tracePt t="18808" x="1651000" y="1819275"/>
          <p14:tracePt t="18817" x="1724025" y="1885950"/>
          <p14:tracePt t="18824" x="1771650" y="1928813"/>
          <p14:tracePt t="18831" x="1820863" y="1958975"/>
          <p14:tracePt t="18839" x="1885950" y="2006600"/>
          <p14:tracePt t="18847" x="1941513" y="2043113"/>
          <p14:tracePt t="18855" x="2019300" y="2090738"/>
          <p14:tracePt t="18863" x="2055813" y="2114550"/>
          <p14:tracePt t="18883" x="2152650" y="2170113"/>
          <p14:tracePt t="18887" x="2230438" y="2200275"/>
          <p14:tracePt t="18895" x="2278063" y="2217738"/>
          <p14:tracePt t="18903" x="2344738" y="2241550"/>
          <p14:tracePt t="18911" x="2374900" y="2247900"/>
          <p14:tracePt t="18919" x="2478088" y="2271713"/>
          <p14:tracePt t="18927" x="2538413" y="2284413"/>
          <p14:tracePt t="18935" x="2627313" y="2290763"/>
          <p14:tracePt t="18943" x="2713038" y="2301875"/>
          <p14:tracePt t="18951" x="2790825" y="2314575"/>
          <p14:tracePt t="18959" x="2833688" y="2325688"/>
          <p14:tracePt t="18967" x="2881313" y="2332038"/>
          <p14:tracePt t="18975" x="2928938" y="2344738"/>
          <p14:tracePt t="18983" x="2954338" y="2344738"/>
          <p14:tracePt t="18991" x="2971800" y="2344738"/>
          <p14:tracePt t="18999" x="2995613" y="2349500"/>
          <p14:tracePt t="19007" x="3013075" y="2349500"/>
          <p14:tracePt t="19016" x="3019425" y="2349500"/>
          <p14:tracePt t="19023" x="3025775" y="2349500"/>
          <p14:tracePt t="19033" x="3032125" y="2349500"/>
          <p14:tracePt t="19039" x="3038475" y="2349500"/>
          <p14:tracePt t="19048" x="3043238" y="2349500"/>
          <p14:tracePt t="19055" x="3062288" y="2349500"/>
          <p14:tracePt t="19063" x="3079750" y="2349500"/>
          <p14:tracePt t="19071" x="3098800" y="2355850"/>
          <p14:tracePt t="19079" x="3122613" y="2355850"/>
          <p14:tracePt t="19087" x="3146425" y="2355850"/>
          <p14:tracePt t="19095" x="3159125" y="2355850"/>
          <p14:tracePt t="19103" x="3163888" y="2355850"/>
          <p14:tracePt t="19111" x="3182938" y="2355850"/>
          <p14:tracePt t="19119" x="3189288" y="2355850"/>
          <p14:tracePt t="19127" x="3200400" y="2349500"/>
          <p14:tracePt t="19135" x="3206750" y="2349500"/>
          <p14:tracePt t="19143" x="3219450" y="2332038"/>
          <p14:tracePt t="19207" x="3219450" y="2325688"/>
          <p14:tracePt t="19216" x="3219450" y="2314575"/>
          <p14:tracePt t="19231" x="3219450" y="2295525"/>
          <p14:tracePt t="19239" x="3213100" y="2271713"/>
          <p14:tracePt t="19247" x="3194050" y="2260600"/>
          <p14:tracePt t="19255" x="3159125" y="2211388"/>
          <p14:tracePt t="19263" x="3122613" y="2181225"/>
          <p14:tracePt t="19271" x="3092450" y="2157413"/>
          <p14:tracePt t="19279" x="3032125" y="2127250"/>
          <p14:tracePt t="19288" x="2989263" y="2084388"/>
          <p14:tracePt t="19296" x="2959100" y="2025650"/>
          <p14:tracePt t="19307" x="2935288" y="2012950"/>
          <p14:tracePt t="19311" x="2894013" y="1995488"/>
          <p14:tracePt t="19319" x="2827338" y="1952625"/>
          <p14:tracePt t="19327" x="2803525" y="1946275"/>
          <p14:tracePt t="19335" x="2760663" y="1935163"/>
          <p14:tracePt t="19343" x="2713038" y="1935163"/>
          <p14:tracePt t="19351" x="2682875" y="1935163"/>
          <p14:tracePt t="19359" x="2646363" y="1928813"/>
          <p14:tracePt t="19367" x="2627313" y="1928813"/>
          <p14:tracePt t="19375" x="2579688" y="1928813"/>
          <p14:tracePt t="19383" x="2549525" y="1928813"/>
          <p14:tracePt t="19391" x="2508250" y="1928813"/>
          <p14:tracePt t="19399" x="2482850" y="1928813"/>
          <p14:tracePt t="19407" x="2428875" y="1928813"/>
          <p14:tracePt t="19415" x="2398713" y="1928813"/>
          <p14:tracePt t="19423" x="2374900" y="1928813"/>
          <p14:tracePt t="19431" x="2332038" y="1928813"/>
          <p14:tracePt t="19439" x="2308225" y="1928813"/>
          <p14:tracePt t="19447" x="2278063" y="1928813"/>
          <p14:tracePt t="19455" x="2241550" y="1928813"/>
          <p14:tracePt t="19463" x="2211388" y="1928813"/>
          <p14:tracePt t="19471" x="2170113" y="1928813"/>
          <p14:tracePt t="19479" x="2146300" y="1946275"/>
          <p14:tracePt t="19487" x="2097088" y="1965325"/>
          <p14:tracePt t="19495" x="2073275" y="1982788"/>
          <p14:tracePt t="19503" x="2062163" y="1982788"/>
          <p14:tracePt t="19511" x="2025650" y="2006600"/>
          <p14:tracePt t="19519" x="1989138" y="2012950"/>
          <p14:tracePt t="19527" x="1965325" y="2025650"/>
          <p14:tracePt t="19535" x="1952625" y="2030413"/>
          <p14:tracePt t="19543" x="1928813" y="2049463"/>
          <p14:tracePt t="19552" x="1922463" y="2054225"/>
          <p14:tracePt t="19559" x="1898650" y="2066925"/>
          <p14:tracePt t="19567" x="1892300" y="2073275"/>
          <p14:tracePt t="19575" x="1885950" y="2079625"/>
          <p14:tracePt t="19584" x="1881188" y="2084388"/>
          <p14:tracePt t="19591" x="1881188" y="2090738"/>
          <p14:tracePt t="19601" x="1868488" y="2103438"/>
          <p14:tracePt t="19607" x="1862138" y="2127250"/>
          <p14:tracePt t="19616" x="1862138" y="2144713"/>
          <p14:tracePt t="19623" x="1851025" y="2170113"/>
          <p14:tracePt t="19632" x="1838325" y="2200275"/>
          <p14:tracePt t="19639" x="1838325" y="2224088"/>
          <p14:tracePt t="19648" x="1838325" y="2235200"/>
          <p14:tracePt t="19655" x="1838325" y="2254250"/>
          <p14:tracePt t="19663" x="1838325" y="2284413"/>
          <p14:tracePt t="19671" x="1838325" y="2314575"/>
          <p14:tracePt t="19679" x="1855788" y="2349500"/>
          <p14:tracePt t="19688" x="1868488" y="2374900"/>
          <p14:tracePt t="19695" x="1885950" y="2392363"/>
          <p14:tracePt t="19704" x="1911350" y="2405063"/>
          <p14:tracePt t="19711" x="1935163" y="2422525"/>
          <p14:tracePt t="19719" x="1958975" y="2422525"/>
          <p14:tracePt t="19727" x="1982788" y="2439988"/>
          <p14:tracePt t="19735" x="1995488" y="2446338"/>
          <p14:tracePt t="19744" x="2019300" y="2452688"/>
          <p14:tracePt t="19751" x="2055813" y="2470150"/>
          <p14:tracePt t="19759" x="2085975" y="2470150"/>
          <p14:tracePt t="19767" x="2109788" y="2476500"/>
          <p14:tracePt t="19775" x="2146300" y="2495550"/>
          <p14:tracePt t="19784" x="2176463" y="2495550"/>
          <p14:tracePt t="19791" x="2211388" y="2513013"/>
          <p14:tracePt t="19800" x="2271713" y="2536825"/>
          <p14:tracePt t="19807" x="2320925" y="2555875"/>
          <p14:tracePt t="19817" x="2368550" y="2560638"/>
          <p14:tracePt t="19823" x="2428875" y="2573338"/>
          <p14:tracePt t="19832" x="2489200" y="2586038"/>
          <p14:tracePt t="19839" x="2562225" y="2586038"/>
          <p14:tracePt t="19848" x="2622550" y="2590800"/>
          <p14:tracePt t="19855" x="2663825" y="2590800"/>
          <p14:tracePt t="19863" x="2713038" y="2603500"/>
          <p14:tracePt t="19871" x="2760663" y="2603500"/>
          <p14:tracePt t="19879" x="2820988" y="2616200"/>
          <p14:tracePt t="19888" x="2851150" y="2616200"/>
          <p14:tracePt t="19895" x="2894013" y="2616200"/>
          <p14:tracePt t="19903" x="2924175" y="2616200"/>
          <p14:tracePt t="19911" x="2959100" y="2616200"/>
          <p14:tracePt t="19919" x="2971800" y="2616200"/>
          <p14:tracePt t="19927" x="2978150" y="2616200"/>
          <p14:tracePt t="19935" x="2989263" y="2609850"/>
          <p14:tracePt t="19943" x="2995613" y="2603500"/>
          <p14:tracePt t="19952" x="3013075" y="2590800"/>
          <p14:tracePt t="19959" x="3019425" y="2586038"/>
          <p14:tracePt t="19968" x="3019425" y="2579688"/>
          <p14:tracePt t="19975" x="3019425" y="2573338"/>
          <p14:tracePt t="19984" x="3025775" y="2566988"/>
          <p14:tracePt t="19991" x="3038475" y="2555875"/>
          <p14:tracePt t="20007" x="3043238" y="2519363"/>
          <p14:tracePt t="20023" x="3043238" y="2506663"/>
          <p14:tracePt t="20032" x="3055938" y="2495550"/>
          <p14:tracePt t="20039" x="3062288" y="2476500"/>
          <p14:tracePt t="20048" x="3062288" y="2452688"/>
          <p14:tracePt t="20055" x="3062288" y="2439988"/>
          <p14:tracePt t="20063" x="3062288" y="2416175"/>
          <p14:tracePt t="20071" x="3062288" y="2409825"/>
          <p14:tracePt t="20079" x="3062288" y="2392363"/>
          <p14:tracePt t="20087" x="3062288" y="2374900"/>
          <p14:tracePt t="20095" x="3049588" y="2344738"/>
          <p14:tracePt t="20103" x="3043238" y="2325688"/>
          <p14:tracePt t="20121" x="3019425" y="2290763"/>
          <p14:tracePt t="20127" x="2989263" y="2254250"/>
          <p14:tracePt t="20136" x="2965450" y="2230438"/>
          <p14:tracePt t="20143" x="2954338" y="2224088"/>
          <p14:tracePt t="20151" x="2935288" y="2205038"/>
          <p14:tracePt t="20159" x="2905125" y="2187575"/>
          <p14:tracePt t="20167" x="2887663" y="2174875"/>
          <p14:tracePt t="20175" x="2863850" y="2157413"/>
          <p14:tracePt t="20183" x="2851150" y="2151063"/>
          <p14:tracePt t="20191" x="2803525" y="2139950"/>
          <p14:tracePt t="20199" x="2778125" y="2127250"/>
          <p14:tracePt t="20207" x="2754313" y="2109788"/>
          <p14:tracePt t="20215" x="2730500" y="2103438"/>
          <p14:tracePt t="20223" x="2700338" y="2084388"/>
          <p14:tracePt t="20231" x="2676525" y="2079625"/>
          <p14:tracePt t="20239" x="2652713" y="2079625"/>
          <p14:tracePt t="20247" x="2603500" y="2060575"/>
          <p14:tracePt t="20255" x="2579688" y="2060575"/>
          <p14:tracePt t="20263" x="2562225" y="2049463"/>
          <p14:tracePt t="20271" x="2538413" y="2043113"/>
          <p14:tracePt t="20279" x="2489200" y="2030413"/>
          <p14:tracePt t="20287" x="2447925" y="2025650"/>
          <p14:tracePt t="20300" x="2398713" y="2025650"/>
          <p14:tracePt t="20303" x="2357438" y="2025650"/>
          <p14:tracePt t="20311" x="2308225" y="2025650"/>
          <p14:tracePt t="20319" x="2236788" y="2025650"/>
          <p14:tracePt t="20327" x="2163763" y="2025650"/>
          <p14:tracePt t="20335" x="2133600" y="2025650"/>
          <p14:tracePt t="20343" x="2092325" y="2025650"/>
          <p14:tracePt t="20351" x="2066925" y="2025650"/>
          <p14:tracePt t="20359" x="2001838" y="2036763"/>
          <p14:tracePt t="20367" x="1965325" y="2036763"/>
          <p14:tracePt t="20375" x="1952625" y="2043113"/>
          <p14:tracePt t="20383" x="1941513" y="2043113"/>
          <p14:tracePt t="20391" x="1916113" y="2060575"/>
          <p14:tracePt t="20399" x="1911350" y="2060575"/>
          <p14:tracePt t="20407" x="1892300" y="2073275"/>
          <p14:tracePt t="20415" x="1885950" y="2079625"/>
          <p14:tracePt t="20423" x="1868488" y="2084388"/>
          <p14:tracePt t="20431" x="1851025" y="2103438"/>
          <p14:tracePt t="20439" x="1844675" y="2109788"/>
          <p14:tracePt t="20447" x="1831975" y="2120900"/>
          <p14:tracePt t="20455" x="1825625" y="2139950"/>
          <p14:tracePt t="20463" x="1825625" y="2163763"/>
          <p14:tracePt t="20471" x="1808163" y="2187575"/>
          <p14:tracePt t="20479" x="1808163" y="2193925"/>
          <p14:tracePt t="20487" x="1808163" y="2211388"/>
          <p14:tracePt t="20495" x="1808163" y="2235200"/>
          <p14:tracePt t="20503" x="1808163" y="2265363"/>
          <p14:tracePt t="20511" x="1808163" y="2290763"/>
          <p14:tracePt t="20519" x="1808163" y="2314575"/>
          <p14:tracePt t="20527" x="1820863" y="2338388"/>
          <p14:tracePt t="20535" x="1844675" y="2362200"/>
          <p14:tracePt t="20543" x="1851025" y="2374900"/>
          <p14:tracePt t="20551" x="1874838" y="2405063"/>
          <p14:tracePt t="20559" x="1892300" y="2416175"/>
          <p14:tracePt t="20567" x="1905000" y="2439988"/>
          <p14:tracePt t="20575" x="1928813" y="2459038"/>
          <p14:tracePt t="20583" x="1946275" y="2470150"/>
          <p14:tracePt t="20591" x="1995488" y="2489200"/>
          <p14:tracePt t="20599" x="2006600" y="2500313"/>
          <p14:tracePt t="20607" x="2012950" y="2506663"/>
          <p14:tracePt t="20615" x="2043113" y="2519363"/>
          <p14:tracePt t="20623" x="2066925" y="2519363"/>
          <p14:tracePt t="20631" x="2097088" y="2525713"/>
          <p14:tracePt t="20639" x="2133600" y="2543175"/>
          <p14:tracePt t="20648" x="2182813" y="2555875"/>
          <p14:tracePt t="20655" x="2206625" y="2573338"/>
          <p14:tracePt t="20663" x="2271713" y="2573338"/>
          <p14:tracePt t="20671" x="2332038" y="2590800"/>
          <p14:tracePt t="20679" x="2381250" y="2590800"/>
          <p14:tracePt t="20687" x="2441575" y="2603500"/>
          <p14:tracePt t="20695" x="2465388" y="2627313"/>
          <p14:tracePt t="20703" x="2495550" y="2627313"/>
          <p14:tracePt t="20711" x="2525713" y="2627313"/>
          <p14:tracePt t="20719" x="2562225" y="2627313"/>
          <p14:tracePt t="20727" x="2586038" y="2627313"/>
          <p14:tracePt t="20736" x="2627313" y="2620963"/>
          <p14:tracePt t="20743" x="2657475" y="2620963"/>
          <p14:tracePt t="20751" x="2706688" y="2616200"/>
          <p14:tracePt t="20759" x="2747963" y="2603500"/>
          <p14:tracePt t="20768" x="2784475" y="2586038"/>
          <p14:tracePt t="20775" x="2820988" y="2579688"/>
          <p14:tracePt t="20783" x="2868613" y="2560638"/>
          <p14:tracePt t="20791" x="2881313" y="2555875"/>
          <p14:tracePt t="20800" x="2905125" y="2536825"/>
          <p14:tracePt t="20808" x="2928938" y="2519363"/>
          <p14:tracePt t="20816" x="2935288" y="2513013"/>
          <p14:tracePt t="20823" x="2941638" y="2506663"/>
          <p14:tracePt t="20831" x="2947988" y="2495550"/>
          <p14:tracePt t="20839" x="2947988" y="2482850"/>
          <p14:tracePt t="20847" x="2947988" y="2465388"/>
          <p14:tracePt t="20855" x="2947988" y="2446338"/>
          <p14:tracePt t="20863" x="2947988" y="2439988"/>
          <p14:tracePt t="20871" x="2959100" y="2386013"/>
          <p14:tracePt t="20885" x="2959100" y="2374900"/>
          <p14:tracePt t="20887" x="2959100" y="2344738"/>
          <p14:tracePt t="20895" x="2959100" y="2320925"/>
          <p14:tracePt t="20903" x="2959100" y="2295525"/>
          <p14:tracePt t="20911" x="2959100" y="2271713"/>
          <p14:tracePt t="20919" x="2959100" y="2241550"/>
          <p14:tracePt t="20927" x="2959100" y="2217738"/>
          <p14:tracePt t="20935" x="2959100" y="2193925"/>
          <p14:tracePt t="20943" x="2959100" y="2181225"/>
          <p14:tracePt t="20951" x="2959100" y="2157413"/>
          <p14:tracePt t="20959" x="2959100" y="2133600"/>
          <p14:tracePt t="20967" x="2959100" y="2114550"/>
          <p14:tracePt t="20975" x="2924175" y="2103438"/>
          <p14:tracePt t="20983" x="2898775" y="2079625"/>
          <p14:tracePt t="20991" x="2874963" y="2054225"/>
          <p14:tracePt t="20999" x="2851150" y="2030413"/>
          <p14:tracePt t="21007" x="2820988" y="2006600"/>
          <p14:tracePt t="21015" x="2808288" y="1989138"/>
          <p14:tracePt t="21023" x="2784475" y="1970088"/>
          <p14:tracePt t="21031" x="2767013" y="1965325"/>
          <p14:tracePt t="21039" x="2754313" y="1958975"/>
          <p14:tracePt t="21047" x="2747963" y="1952625"/>
          <p14:tracePt t="21055" x="2730500" y="1939925"/>
          <p14:tracePt t="21063" x="2706688" y="1939925"/>
          <p14:tracePt t="21071" x="2670175" y="1939925"/>
          <p14:tracePt t="21079" x="2640013" y="1928813"/>
          <p14:tracePt t="21087" x="2592388" y="1909763"/>
          <p14:tracePt t="21095" x="2543175" y="1909763"/>
          <p14:tracePt t="21103" x="2501900" y="1909763"/>
          <p14:tracePt t="21111" x="2471738" y="1909763"/>
          <p14:tracePt t="21119" x="2428875" y="1909763"/>
          <p14:tracePt t="21127" x="2392363" y="1909763"/>
          <p14:tracePt t="21135" x="2338388" y="1909763"/>
          <p14:tracePt t="21143" x="2308225" y="1909763"/>
          <p14:tracePt t="21151" x="2247900" y="1922463"/>
          <p14:tracePt t="21159" x="2217738" y="1935163"/>
          <p14:tracePt t="21168" x="2182813" y="1946275"/>
          <p14:tracePt t="21175" x="2133600" y="1976438"/>
          <p14:tracePt t="21186" x="2116138" y="1989138"/>
          <p14:tracePt t="21191" x="2092325" y="1995488"/>
          <p14:tracePt t="21200" x="2066925" y="2012950"/>
          <p14:tracePt t="21208" x="2055813" y="2025650"/>
          <p14:tracePt t="21215" x="2036763" y="2030413"/>
          <p14:tracePt t="21223" x="2025650" y="2049463"/>
          <p14:tracePt t="21239" x="2012950" y="2073275"/>
          <p14:tracePt t="21247" x="2006600" y="2079625"/>
          <p14:tracePt t="21255" x="2001838" y="2090738"/>
          <p14:tracePt t="21263" x="2001838" y="2103438"/>
          <p14:tracePt t="21271" x="2001838" y="2127250"/>
          <p14:tracePt t="21279" x="2001838" y="2144713"/>
          <p14:tracePt t="21288" x="2012950" y="2170113"/>
          <p14:tracePt t="21295" x="2019300" y="2181225"/>
          <p14:tracePt t="21304" x="2049463" y="2217738"/>
          <p14:tracePt t="21317" x="2073275" y="2241550"/>
          <p14:tracePt t="21319" x="2085975" y="2265363"/>
          <p14:tracePt t="21327" x="2109788" y="2284413"/>
          <p14:tracePt t="21335" x="2133600" y="2295525"/>
          <p14:tracePt t="21343" x="2157413" y="2308225"/>
          <p14:tracePt t="21351" x="2182813" y="2320925"/>
          <p14:tracePt t="21359" x="2217738" y="2338388"/>
          <p14:tracePt t="21368" x="2241550" y="2355850"/>
          <p14:tracePt t="21375" x="2284413" y="2355850"/>
          <p14:tracePt t="21383" x="2308225" y="2374900"/>
          <p14:tracePt t="21391" x="2344738" y="2379663"/>
          <p14:tracePt t="21399" x="2374900" y="2386013"/>
          <p14:tracePt t="21407" x="2411413" y="2405063"/>
          <p14:tracePt t="21415" x="2441575" y="2405063"/>
          <p14:tracePt t="21423" x="2489200" y="2435225"/>
          <p14:tracePt t="21431" x="2549525" y="2446338"/>
          <p14:tracePt t="21439" x="2586038" y="2459038"/>
          <p14:tracePt t="21447" x="2633663" y="2470150"/>
          <p14:tracePt t="21455" x="2682875" y="2489200"/>
          <p14:tracePt t="21463" x="2743200" y="2500313"/>
          <p14:tracePt t="21471" x="2790825" y="2506663"/>
          <p14:tracePt t="21479" x="2833688" y="2519363"/>
          <p14:tracePt t="21487" x="2881313" y="2519363"/>
          <p14:tracePt t="21495" x="2911475" y="2525713"/>
          <p14:tracePt t="21503" x="2947988" y="2525713"/>
          <p14:tracePt t="21511" x="2989263" y="2525713"/>
          <p14:tracePt t="21519" x="3013075" y="2525713"/>
          <p14:tracePt t="21527" x="3019425" y="2525713"/>
          <p14:tracePt t="21535" x="3032125" y="2525713"/>
          <p14:tracePt t="21543" x="3043238" y="2525713"/>
          <p14:tracePt t="21551" x="3049588" y="2525713"/>
          <p14:tracePt t="21559" x="3055938" y="2525713"/>
          <p14:tracePt t="21568" x="3062288" y="2525713"/>
          <p14:tracePt t="21575" x="3068638" y="2525713"/>
          <p14:tracePt t="21583" x="3079750" y="2525713"/>
          <p14:tracePt t="21591" x="3086100" y="2525713"/>
          <p14:tracePt t="21607" x="3098800" y="2525713"/>
          <p14:tracePt t="21623" x="3103563" y="2525713"/>
          <p14:tracePt t="21744" x="3116263" y="2525713"/>
          <p14:tracePt t="21752" x="3122613" y="2525713"/>
          <p14:tracePt t="21760" x="3128963" y="2525713"/>
          <p14:tracePt t="21769" x="3140075" y="2525713"/>
          <p14:tracePt t="21776" x="3152775" y="2513013"/>
          <p14:tracePt t="21785" x="3159125" y="2506663"/>
          <p14:tracePt t="21817" x="3163888" y="2506663"/>
          <p14:tracePt t="21936" x="3182938" y="2506663"/>
          <p14:tracePt t="21944" x="3189288" y="2506663"/>
          <p14:tracePt t="21952" x="3206750" y="2506663"/>
          <p14:tracePt t="21960" x="3249613" y="2506663"/>
          <p14:tracePt t="21970" x="3279775" y="2506663"/>
          <p14:tracePt t="21976" x="3314700" y="2506663"/>
          <p14:tracePt t="21984" x="3357563" y="2506663"/>
          <p14:tracePt t="21992" x="3398838" y="2506663"/>
          <p14:tracePt t="22000" x="3435350" y="2506663"/>
          <p14:tracePt t="22008" x="3478213" y="2506663"/>
          <p14:tracePt t="22016" x="3502025" y="2506663"/>
          <p14:tracePt t="22024" x="3532188" y="2506663"/>
          <p14:tracePt t="22032" x="3544888" y="2506663"/>
          <p14:tracePt t="22039" x="3568700" y="2506663"/>
          <p14:tracePt t="22047" x="3592513" y="2506663"/>
          <p14:tracePt t="22055" x="3605213" y="2506663"/>
          <p14:tracePt t="22063" x="3616325" y="2506663"/>
          <p14:tracePt t="22079" x="3635375" y="2506663"/>
          <p14:tracePt t="22324" x="3640138" y="2506663"/>
          <p14:tracePt t="22329" x="3646488" y="2506663"/>
          <p14:tracePt t="22336" x="3659188" y="2506663"/>
          <p14:tracePt t="22343" x="3665538" y="2506663"/>
          <p14:tracePt t="22352" x="3683000" y="2506663"/>
          <p14:tracePt t="22359" x="3706813" y="2506663"/>
          <p14:tracePt t="22367" x="3743325" y="2506663"/>
          <p14:tracePt t="22375" x="3773488" y="2506663"/>
          <p14:tracePt t="22383" x="3827463" y="2506663"/>
          <p14:tracePt t="22391" x="3857625" y="2506663"/>
          <p14:tracePt t="22399" x="3905250" y="2506663"/>
          <p14:tracePt t="22407" x="3960813" y="2506663"/>
          <p14:tracePt t="22415" x="3984625" y="2506663"/>
          <p14:tracePt t="22423" x="4038600" y="2506663"/>
          <p14:tracePt t="22431" x="4068763" y="2506663"/>
          <p14:tracePt t="22439" x="4116388" y="2506663"/>
          <p14:tracePt t="22447" x="4171950" y="2506663"/>
          <p14:tracePt t="22456" x="4219575" y="2506663"/>
          <p14:tracePt t="22463" x="4260850" y="2506663"/>
          <p14:tracePt t="22471" x="4310063" y="2495550"/>
          <p14:tracePt t="22479" x="4381500" y="2482850"/>
          <p14:tracePt t="22487" x="4424363" y="2482850"/>
          <p14:tracePt t="22495" x="4484688" y="2482850"/>
          <p14:tracePt t="22504" x="4527550" y="2482850"/>
          <p14:tracePt t="22511" x="4605338" y="2482850"/>
          <p14:tracePt t="22519" x="4659313" y="2482850"/>
          <p14:tracePt t="22527" x="4706938" y="2482850"/>
          <p14:tracePt t="22536" x="4737100" y="2482850"/>
          <p14:tracePt t="22543" x="4792663" y="2482850"/>
          <p14:tracePt t="22552" x="4822825" y="2482850"/>
          <p14:tracePt t="22559" x="4857750" y="2482850"/>
          <p14:tracePt t="22568" x="4900613" y="2482850"/>
          <p14:tracePt t="22575" x="4943475" y="2482850"/>
          <p14:tracePt t="22583" x="4991100" y="2482850"/>
          <p14:tracePt t="22591" x="5045075" y="2482850"/>
          <p14:tracePt t="22599" x="5092700" y="2482850"/>
          <p14:tracePt t="22607" x="5153025" y="2489200"/>
          <p14:tracePt t="22615" x="5238750" y="2500313"/>
          <p14:tracePt t="22623" x="5310188" y="2513013"/>
          <p14:tracePt t="22631" x="5387975" y="2513013"/>
          <p14:tracePt t="22639" x="5461000" y="2530475"/>
          <p14:tracePt t="22647" x="5521325" y="2543175"/>
          <p14:tracePt t="22656" x="5611813" y="2555875"/>
          <p14:tracePt t="22663" x="5695950" y="2566988"/>
          <p14:tracePt t="22671" x="5773738" y="2573338"/>
          <p14:tracePt t="22679" x="5876925" y="2597150"/>
          <p14:tracePt t="22688" x="5949950" y="2597150"/>
          <p14:tracePt t="22695" x="6051550" y="2620963"/>
          <p14:tracePt t="22703" x="6111875" y="2633663"/>
          <p14:tracePt t="22711" x="6165850" y="2633663"/>
          <p14:tracePt t="22719" x="6189663" y="2633663"/>
          <p14:tracePt t="22727" x="6232525" y="2633663"/>
          <p14:tracePt t="22736" x="6249988" y="2633663"/>
          <p14:tracePt t="22743" x="6292850" y="2633663"/>
          <p14:tracePt t="22752" x="6316663" y="2633663"/>
          <p14:tracePt t="22759" x="6346825" y="2633663"/>
          <p14:tracePt t="22768" x="6376988" y="2633663"/>
          <p14:tracePt t="22775" x="6413500" y="2633663"/>
          <p14:tracePt t="22783" x="6467475" y="2633663"/>
          <p14:tracePt t="22791" x="6521450" y="2633663"/>
          <p14:tracePt t="22799" x="6581775" y="2633663"/>
          <p14:tracePt t="22807" x="6624638" y="2633663"/>
          <p14:tracePt t="22815" x="6661150" y="2633663"/>
          <p14:tracePt t="22823" x="6702425" y="2633663"/>
          <p14:tracePt t="22831" x="6732588" y="2633663"/>
          <p14:tracePt t="22839" x="6769100" y="2633663"/>
          <p14:tracePt t="22847" x="6786563" y="2633663"/>
          <p14:tracePt t="22856" x="6811963" y="2633663"/>
          <p14:tracePt t="22863" x="6846888" y="2633663"/>
          <p14:tracePt t="22871" x="6877050" y="2633663"/>
          <p14:tracePt t="22888" x="6943725" y="2633663"/>
          <p14:tracePt t="22895" x="7004050" y="2633663"/>
          <p14:tracePt t="22903" x="7034213" y="2633663"/>
          <p14:tracePt t="22911" x="7088188" y="2633663"/>
          <p14:tracePt t="22919" x="7118350" y="2633663"/>
          <p14:tracePt t="22927" x="7161213" y="2633663"/>
          <p14:tracePt t="22936" x="7197725" y="2633663"/>
          <p14:tracePt t="22943" x="7227888" y="2627313"/>
          <p14:tracePt t="22952" x="7275513" y="2627313"/>
          <p14:tracePt t="22959" x="7318375" y="2620963"/>
          <p14:tracePt t="22968" x="7377113" y="2620963"/>
          <p14:tracePt t="22975" x="7419975" y="2620963"/>
          <p14:tracePt t="22983" x="7456488" y="2620963"/>
          <p14:tracePt t="22991" x="7497763" y="2620963"/>
          <p14:tracePt t="22999" x="7527925" y="2620963"/>
          <p14:tracePt t="23007" x="7546975" y="2620963"/>
          <p14:tracePt t="23016" x="7564438" y="2620963"/>
          <p14:tracePt t="23023" x="7588250" y="2620963"/>
          <p14:tracePt t="23031" x="7613650" y="2620963"/>
          <p14:tracePt t="23039" x="7624763" y="2620963"/>
          <p14:tracePt t="23047" x="7648575" y="2620963"/>
          <p14:tracePt t="23056" x="7673975" y="2620963"/>
          <p14:tracePt t="23063" x="7697788" y="2609850"/>
          <p14:tracePt t="23071" x="7708900" y="2609850"/>
          <p14:tracePt t="23079" x="7721600" y="2609850"/>
          <p14:tracePt t="23088" x="7727950" y="2609850"/>
          <p14:tracePt t="23136" x="7734300" y="2609850"/>
          <p14:tracePt t="23216" x="7721600" y="2609850"/>
          <p14:tracePt t="23223" x="7673975" y="2620963"/>
          <p14:tracePt t="23231" x="7643813" y="2633663"/>
          <p14:tracePt t="23240" x="7558088" y="2633663"/>
          <p14:tracePt t="23247" x="7467600" y="2651125"/>
          <p14:tracePt t="23256" x="7353300" y="2663825"/>
          <p14:tracePt t="23263" x="7221538" y="2674938"/>
          <p14:tracePt t="23271" x="7094538" y="2687638"/>
          <p14:tracePt t="23279" x="6961188" y="2687638"/>
          <p14:tracePt t="23288" x="6835775" y="2700338"/>
          <p14:tracePt t="23295" x="6708775" y="2700338"/>
          <p14:tracePt t="23305" x="6594475" y="2700338"/>
          <p14:tracePt t="23311" x="6461125" y="2700338"/>
          <p14:tracePt t="23319" x="6346825" y="2700338"/>
          <p14:tracePt t="23327" x="6249988" y="2700338"/>
          <p14:tracePt t="23335" x="6161088" y="2700338"/>
          <p14:tracePt t="23343" x="6088063" y="2700338"/>
          <p14:tracePt t="23351" x="6015038" y="2700338"/>
          <p14:tracePt t="23359" x="5961063" y="2700338"/>
          <p14:tracePt t="23367" x="5900738" y="2700338"/>
          <p14:tracePt t="23375" x="5840413" y="2700338"/>
          <p14:tracePt t="23383" x="5780088" y="2700338"/>
          <p14:tracePt t="23391" x="5695950" y="2700338"/>
          <p14:tracePt t="23399" x="5581650" y="2700338"/>
          <p14:tracePt t="23407" x="5478463" y="2700338"/>
          <p14:tracePt t="23415" x="5364163" y="2700338"/>
          <p14:tracePt t="23423" x="5226050" y="2700338"/>
          <p14:tracePt t="23431" x="5081588" y="2681288"/>
          <p14:tracePt t="23439" x="4937125" y="2681288"/>
          <p14:tracePt t="23447" x="4792663" y="2657475"/>
          <p14:tracePt t="23455" x="4665663" y="2646363"/>
          <p14:tracePt t="23463" x="4551363" y="2633663"/>
          <p14:tracePt t="23471" x="4460875" y="2627313"/>
          <p14:tracePt t="23479" x="4430713" y="2627313"/>
          <p14:tracePt t="23487" x="4394200" y="2627313"/>
          <p14:tracePt t="23495" x="4376738" y="2627313"/>
          <p14:tracePt t="23503" x="4357688" y="2627313"/>
          <p14:tracePt t="23511" x="4346575" y="2627313"/>
          <p14:tracePt t="23519" x="4340225" y="2627313"/>
          <p14:tracePt t="23527" x="4327525" y="2627313"/>
          <p14:tracePt t="23535" x="4321175" y="2627313"/>
          <p14:tracePt t="23543" x="4310063" y="2627313"/>
          <p14:tracePt t="23551" x="4291013" y="2627313"/>
          <p14:tracePt t="23559" x="4286250" y="2627313"/>
          <p14:tracePt t="23567" x="4273550" y="2627313"/>
          <p14:tracePt t="23575" x="4267200" y="2627313"/>
          <p14:tracePt t="23679" x="4279900" y="2627313"/>
          <p14:tracePt t="23687" x="4316413" y="2627313"/>
          <p14:tracePt t="23695" x="4370388" y="2620963"/>
          <p14:tracePt t="23703" x="4484688" y="2609850"/>
          <p14:tracePt t="23711" x="4586288" y="2609850"/>
          <p14:tracePt t="23720" x="4672013" y="2609850"/>
          <p14:tracePt t="23727" x="4827588" y="2609850"/>
          <p14:tracePt t="23736" x="4972050" y="2609850"/>
          <p14:tracePt t="23743" x="5208588" y="2609850"/>
          <p14:tracePt t="23751" x="5387975" y="2609850"/>
          <p14:tracePt t="23759" x="5684838" y="2620963"/>
          <p14:tracePt t="23767" x="6015038" y="2640013"/>
          <p14:tracePt t="23776" x="6226175" y="2651125"/>
          <p14:tracePt t="23783" x="6450013" y="2681288"/>
          <p14:tracePt t="23792" x="6635750" y="2693988"/>
          <p14:tracePt t="23799" x="6792913" y="2693988"/>
          <p14:tracePt t="23807" x="6877050" y="2693988"/>
          <p14:tracePt t="23816" x="6950075" y="2693988"/>
          <p14:tracePt t="23823" x="7021513" y="2693988"/>
          <p14:tracePt t="23831" x="7094538" y="2693988"/>
          <p14:tracePt t="23839" x="7154863" y="2693988"/>
          <p14:tracePt t="23847" x="7185025" y="2693988"/>
          <p14:tracePt t="23855" x="7221538" y="2693988"/>
          <p14:tracePt t="23863" x="7239000" y="2693988"/>
          <p14:tracePt t="23872" x="7275513" y="2693988"/>
          <p14:tracePt t="23879" x="7281863" y="2693988"/>
          <p14:tracePt t="23887" x="7299325" y="2693988"/>
          <p14:tracePt t="23895" x="7312025" y="2693988"/>
          <p14:tracePt t="23904" x="7318375" y="2693988"/>
          <p14:tracePt t="23911" x="7335838" y="2693988"/>
          <p14:tracePt t="23920" x="7342188" y="2693988"/>
          <p14:tracePt t="24088" x="7318375" y="2693988"/>
          <p14:tracePt t="24096" x="7262813" y="2693988"/>
          <p14:tracePt t="24105" x="7202488" y="2693988"/>
          <p14:tracePt t="24112" x="7077075" y="2693988"/>
          <p14:tracePt t="24120" x="6961188" y="2693988"/>
          <p14:tracePt t="24128" x="6846888" y="2693988"/>
          <p14:tracePt t="24136" x="6721475" y="2693988"/>
          <p14:tracePt t="24145" x="6594475" y="2693988"/>
          <p14:tracePt t="24152" x="6413500" y="2687638"/>
          <p14:tracePt t="24160" x="6269038" y="2663825"/>
          <p14:tracePt t="24167" x="6111875" y="2663825"/>
          <p14:tracePt t="24176" x="5984875" y="2651125"/>
          <p14:tracePt t="24183" x="5853113" y="2640013"/>
          <p14:tracePt t="24191" x="5738813" y="2627313"/>
          <p14:tracePt t="24199" x="5635625" y="2627313"/>
          <p14:tracePt t="24207" x="5551488" y="2627313"/>
          <p14:tracePt t="24215" x="5478463" y="2620963"/>
          <p14:tracePt t="24223" x="5407025" y="2620963"/>
          <p14:tracePt t="24231" x="5370513" y="2620963"/>
          <p14:tracePt t="24239" x="5346700" y="2620963"/>
          <p14:tracePt t="24336" x="5353050" y="2609850"/>
          <p14:tracePt t="24343" x="5370513" y="2609850"/>
          <p14:tracePt t="24351" x="5376863" y="2603500"/>
          <p14:tracePt t="24359" x="5387975" y="2603500"/>
          <p14:tracePt t="24367" x="5400675" y="2603500"/>
          <p14:tracePt t="24375" x="5424488" y="2603500"/>
          <p14:tracePt t="24383" x="5454650" y="2603500"/>
          <p14:tracePt t="24391" x="5478463" y="2603500"/>
          <p14:tracePt t="24399" x="5508625" y="2603500"/>
          <p14:tracePt t="24407" x="5534025" y="2603500"/>
          <p14:tracePt t="24415" x="5557838" y="2603500"/>
          <p14:tracePt t="24423" x="5581650" y="2603500"/>
          <p14:tracePt t="24431" x="5594350" y="2603500"/>
          <p14:tracePt t="24439" x="5599113" y="2603500"/>
          <p14:tracePt t="24447" x="5611813" y="2603500"/>
          <p14:tracePt t="24591" x="0" y="0"/>
        </p14:tracePtLst>
        <p14:tracePtLst>
          <p14:tracePt t="30275" x="5864225" y="3025775"/>
          <p14:tracePt t="30296" x="5870575" y="3019425"/>
          <p14:tracePt t="30304" x="5876925" y="3013075"/>
          <p14:tracePt t="30312" x="5883275" y="3000375"/>
          <p14:tracePt t="30320" x="5889625" y="2995613"/>
          <p14:tracePt t="30327" x="5889625" y="2982913"/>
          <p14:tracePt t="30336" x="5889625" y="2970213"/>
          <p14:tracePt t="30344" x="5889625" y="2952750"/>
          <p14:tracePt t="30352" x="5889625" y="2941638"/>
          <p14:tracePt t="30362" x="5889625" y="2935288"/>
          <p14:tracePt t="30367" x="5889625" y="2916238"/>
          <p14:tracePt t="30376" x="5889625" y="2898775"/>
          <p14:tracePt t="30383" x="5889625" y="2868613"/>
          <p14:tracePt t="30391" x="5889625" y="2862263"/>
          <p14:tracePt t="30399" x="5889625" y="2855913"/>
          <p14:tracePt t="30407" x="5889625" y="2851150"/>
          <p14:tracePt t="30415" x="5889625" y="2825750"/>
          <p14:tracePt t="30431" x="5889625" y="2808288"/>
          <p14:tracePt t="30439" x="5870575" y="2790825"/>
          <p14:tracePt t="30447" x="5864225" y="2784475"/>
          <p14:tracePt t="30455" x="5853113" y="2771775"/>
          <p14:tracePt t="30463" x="5829300" y="2747963"/>
          <p14:tracePt t="30471" x="5810250" y="2730500"/>
          <p14:tracePt t="30479" x="5786438" y="2705100"/>
          <p14:tracePt t="30487" x="5749925" y="2674938"/>
          <p14:tracePt t="30495" x="5726113" y="2663825"/>
          <p14:tracePt t="30503" x="5678488" y="2620963"/>
          <p14:tracePt t="30511" x="5641975" y="2597150"/>
          <p14:tracePt t="30519" x="5588000" y="2555875"/>
          <p14:tracePt t="30527" x="5538788" y="2525713"/>
          <p14:tracePt t="30535" x="5491163" y="2495550"/>
          <p14:tracePt t="30543" x="5437188" y="2465388"/>
          <p14:tracePt t="30551" x="5400675" y="2435225"/>
          <p14:tracePt t="30559" x="5376863" y="2416175"/>
          <p14:tracePt t="30567" x="5340350" y="2392363"/>
          <p14:tracePt t="30575" x="5329238" y="2392363"/>
          <p14:tracePt t="30583" x="5303838" y="2374900"/>
          <p14:tracePt t="30591" x="5299075" y="2374900"/>
          <p14:tracePt t="30599" x="5280025" y="2368550"/>
          <p14:tracePt t="30607" x="5273675" y="2368550"/>
          <p14:tracePt t="30615" x="5249863" y="2368550"/>
          <p14:tracePt t="30623" x="5226050" y="2368550"/>
          <p14:tracePt t="30631" x="5195888" y="2362200"/>
          <p14:tracePt t="30639" x="5148263" y="2362200"/>
          <p14:tracePt t="30647" x="5118100" y="2349500"/>
          <p14:tracePt t="30655" x="5075238" y="2349500"/>
          <p14:tracePt t="30663" x="5027613" y="2344738"/>
          <p14:tracePt t="30671" x="4991100" y="2344738"/>
          <p14:tracePt t="30679" x="4960938" y="2344738"/>
          <p14:tracePt t="30687" x="4918075" y="2344738"/>
          <p14:tracePt t="30695" x="4894263" y="2338388"/>
          <p14:tracePt t="30703" x="4870450" y="2338388"/>
          <p14:tracePt t="30711" x="4846638" y="2338388"/>
          <p14:tracePt t="30719" x="4816475" y="2338388"/>
          <p14:tracePt t="30727" x="4786313" y="2338388"/>
          <p14:tracePt t="30735" x="4767263" y="2338388"/>
          <p14:tracePt t="30743" x="4737100" y="2338388"/>
          <p14:tracePt t="30751" x="4732338" y="2338388"/>
          <p14:tracePt t="30759" x="4702175" y="2338388"/>
          <p14:tracePt t="30767" x="4689475" y="2338388"/>
          <p14:tracePt t="30775" x="4665663" y="2338388"/>
          <p14:tracePt t="30783" x="4635500" y="2338388"/>
          <p14:tracePt t="30791" x="4622800" y="2338388"/>
          <p14:tracePt t="30799" x="4598988" y="2338388"/>
          <p14:tracePt t="30807" x="4575175" y="2344738"/>
          <p14:tracePt t="30815" x="4551363" y="2344738"/>
          <p14:tracePt t="30823" x="4527550" y="2344738"/>
          <p14:tracePt t="30831" x="4514850" y="2349500"/>
          <p14:tracePt t="30839" x="4491038" y="2362200"/>
          <p14:tracePt t="30847" x="4467225" y="2368550"/>
          <p14:tracePt t="30855" x="4441825" y="2374900"/>
          <p14:tracePt t="30863" x="4437063" y="2379663"/>
          <p14:tracePt t="30871" x="4411663" y="2392363"/>
          <p14:tracePt t="30879" x="4406900" y="2398713"/>
          <p14:tracePt t="30887" x="4394200" y="2398713"/>
          <p14:tracePt t="30895" x="4381500" y="2409825"/>
          <p14:tracePt t="30903" x="4376738" y="2416175"/>
          <p14:tracePt t="30911" x="4351338" y="2435225"/>
          <p14:tracePt t="30919" x="4346575" y="2439988"/>
          <p14:tracePt t="30927" x="4333875" y="2452688"/>
          <p14:tracePt t="30943" x="4327525" y="2459038"/>
          <p14:tracePt t="30951" x="4303713" y="2476500"/>
          <p14:tracePt t="30959" x="4297363" y="2482850"/>
          <p14:tracePt t="30967" x="4286250" y="2500313"/>
          <p14:tracePt t="30983" x="4267200" y="2513013"/>
          <p14:tracePt t="30992" x="4260850" y="2519363"/>
          <p14:tracePt t="30999" x="4256088" y="2536825"/>
          <p14:tracePt t="31008" x="4249738" y="2543175"/>
          <p14:tracePt t="31015" x="4249738" y="2549525"/>
          <p14:tracePt t="31023" x="4243388" y="2560638"/>
          <p14:tracePt t="31039" x="4243388" y="2573338"/>
          <p14:tracePt t="31047" x="4243388" y="2586038"/>
          <p14:tracePt t="31055" x="4237038" y="2609850"/>
          <p14:tracePt t="31063" x="4230688" y="2627313"/>
          <p14:tracePt t="31071" x="4230688" y="2640013"/>
          <p14:tracePt t="31079" x="4219575" y="2670175"/>
          <p14:tracePt t="31087" x="4219575" y="2693988"/>
          <p14:tracePt t="31095" x="4219575" y="2711450"/>
          <p14:tracePt t="31103" x="4219575" y="2730500"/>
          <p14:tracePt t="31111" x="4219575" y="2747963"/>
          <p14:tracePt t="31119" x="4213225" y="2790825"/>
          <p14:tracePt t="31127" x="4213225" y="2795588"/>
          <p14:tracePt t="31135" x="4213225" y="2801938"/>
          <p14:tracePt t="31143" x="4213225" y="2814638"/>
          <p14:tracePt t="31151" x="4213225" y="2820988"/>
          <p14:tracePt t="31159" x="4213225" y="2832100"/>
          <p14:tracePt t="31167" x="4213225" y="2838450"/>
          <p14:tracePt t="31175" x="4213225" y="2862263"/>
          <p14:tracePt t="31183" x="4213225" y="2868613"/>
          <p14:tracePt t="31193" x="4213225" y="2881313"/>
          <p14:tracePt t="31199" x="4219575" y="2898775"/>
          <p14:tracePt t="31207" x="4225925" y="2911475"/>
          <p14:tracePt t="31215" x="4237038" y="2922588"/>
          <p14:tracePt t="31223" x="4260850" y="2952750"/>
          <p14:tracePt t="31231" x="4267200" y="2959100"/>
          <p14:tracePt t="31239" x="4286250" y="2976563"/>
          <p14:tracePt t="31247" x="4321175" y="2995613"/>
          <p14:tracePt t="31255" x="4327525" y="3000375"/>
          <p14:tracePt t="31263" x="4370388" y="3025775"/>
          <p14:tracePt t="31271" x="4394200" y="3049588"/>
          <p14:tracePt t="31279" x="4430713" y="3067050"/>
          <p14:tracePt t="31287" x="4460875" y="3079750"/>
          <p14:tracePt t="31295" x="4527550" y="3109913"/>
          <p14:tracePt t="31303" x="4605338" y="3151188"/>
          <p14:tracePt t="31311" x="4676775" y="3151188"/>
          <p14:tracePt t="31319" x="4767263" y="3176588"/>
          <p14:tracePt t="31327" x="4870450" y="3211513"/>
          <p14:tracePt t="31335" x="4972050" y="3236913"/>
          <p14:tracePt t="31343" x="5075238" y="3241675"/>
          <p14:tracePt t="31352" x="5178425" y="3267075"/>
          <p14:tracePt t="31360" x="5268913" y="3278188"/>
          <p14:tracePt t="31367" x="5383213" y="3290888"/>
          <p14:tracePt t="31375" x="5473700" y="3314700"/>
          <p14:tracePt t="31383" x="5557838" y="3321050"/>
          <p14:tracePt t="31391" x="5635625" y="3332163"/>
          <p14:tracePt t="31399" x="5695950" y="3344863"/>
          <p14:tracePt t="31407" x="5756275" y="3355975"/>
          <p14:tracePt t="31415" x="5799138" y="3355975"/>
          <p14:tracePt t="31423" x="5846763" y="3362325"/>
          <p14:tracePt t="31431" x="5900738" y="3362325"/>
          <p14:tracePt t="31439" x="5949950" y="3362325"/>
          <p14:tracePt t="31447" x="6010275" y="3375025"/>
          <p14:tracePt t="31455" x="6040438" y="3375025"/>
          <p14:tracePt t="31463" x="6094413" y="3375025"/>
          <p14:tracePt t="31471" x="6154738" y="3375025"/>
          <p14:tracePt t="31479" x="6215063" y="3375025"/>
          <p14:tracePt t="31487" x="6286500" y="3375025"/>
          <p14:tracePt t="31495" x="6370638" y="3375025"/>
          <p14:tracePt t="31503" x="6461125" y="3355975"/>
          <p14:tracePt t="31511" x="6534150" y="3355975"/>
          <p14:tracePt t="31519" x="6588125" y="3355975"/>
          <p14:tracePt t="31527" x="6648450" y="3344863"/>
          <p14:tracePt t="31535" x="6684963" y="3344863"/>
          <p14:tracePt t="31543" x="6726238" y="3325813"/>
          <p14:tracePt t="31551" x="6745288" y="3325813"/>
          <p14:tracePt t="31559" x="6756400" y="3325813"/>
          <p14:tracePt t="31567" x="6781800" y="3314700"/>
          <p14:tracePt t="31576" x="6792913" y="3308350"/>
          <p14:tracePt t="31600" x="6816725" y="3278188"/>
          <p14:tracePt t="31615" x="6842125" y="3267075"/>
          <p14:tracePt t="31623" x="6853238" y="3260725"/>
          <p14:tracePt t="31631" x="6859588" y="3241675"/>
          <p14:tracePt t="31640" x="6865938" y="3236913"/>
          <p14:tracePt t="31647" x="6872288" y="3224213"/>
          <p14:tracePt t="31655" x="6877050" y="3211513"/>
          <p14:tracePt t="31663" x="6896100" y="3187700"/>
          <p14:tracePt t="31671" x="6896100" y="3163888"/>
          <p14:tracePt t="31679" x="6902450" y="3151188"/>
          <p14:tracePt t="31687" x="6902450" y="3133725"/>
          <p14:tracePt t="31697" x="6902450" y="3109913"/>
          <p14:tracePt t="31703" x="6902450" y="3090863"/>
          <p14:tracePt t="31711" x="6902450" y="3073400"/>
          <p14:tracePt t="31719" x="6902450" y="3067050"/>
          <p14:tracePt t="31727" x="6902450" y="3049588"/>
          <p14:tracePt t="31736" x="6902450" y="3025775"/>
          <p14:tracePt t="31744" x="6883400" y="3006725"/>
          <p14:tracePt t="31751" x="6865938" y="2995613"/>
          <p14:tracePt t="31760" x="6842125" y="2970213"/>
          <p14:tracePt t="31767" x="6792913" y="2941638"/>
          <p14:tracePt t="31776" x="6745288" y="2911475"/>
          <p14:tracePt t="31783" x="6691313" y="2881313"/>
          <p14:tracePt t="31793" x="6642100" y="2862263"/>
          <p14:tracePt t="31799" x="6564313" y="2825750"/>
          <p14:tracePt t="31807" x="6521450" y="2814638"/>
          <p14:tracePt t="31815" x="6430963" y="2771775"/>
          <p14:tracePt t="31824" x="6365875" y="2747963"/>
          <p14:tracePt t="31831" x="6316663" y="2730500"/>
          <p14:tracePt t="31839" x="6245225" y="2711450"/>
          <p14:tracePt t="31847" x="6124575" y="2687638"/>
          <p14:tracePt t="31855" x="6034088" y="2651125"/>
          <p14:tracePt t="31864" x="5919788" y="2603500"/>
          <p14:tracePt t="31871" x="5810250" y="2573338"/>
          <p14:tracePt t="31880" x="5749925" y="2549525"/>
          <p14:tracePt t="31887" x="5672138" y="2525713"/>
          <p14:tracePt t="31896" x="5629275" y="2519363"/>
          <p14:tracePt t="31903" x="5581650" y="2500313"/>
          <p14:tracePt t="31911" x="5534025" y="2489200"/>
          <p14:tracePt t="31919" x="5508625" y="2489200"/>
          <p14:tracePt t="31928" x="5484813" y="2489200"/>
          <p14:tracePt t="31935" x="5454650" y="2489200"/>
          <p14:tracePt t="31945" x="5430838" y="2482850"/>
          <p14:tracePt t="31951" x="5376863" y="2482850"/>
          <p14:tracePt t="31960" x="5334000" y="2482850"/>
          <p14:tracePt t="31967" x="5273675" y="2482850"/>
          <p14:tracePt t="31976" x="5202238" y="2470150"/>
          <p14:tracePt t="31983" x="5129213" y="2470150"/>
          <p14:tracePt t="31991" x="5051425" y="2459038"/>
          <p14:tracePt t="31999" x="4978400" y="2459038"/>
          <p14:tracePt t="32007" x="4924425" y="2459038"/>
          <p14:tracePt t="32016" x="4864100" y="2452688"/>
          <p14:tracePt t="32023" x="4797425" y="2439988"/>
          <p14:tracePt t="32031" x="4743450" y="2439988"/>
          <p14:tracePt t="32041" x="4706938" y="2439988"/>
          <p14:tracePt t="32048" x="4676775" y="2439988"/>
          <p14:tracePt t="32055" x="4652963" y="2439988"/>
          <p14:tracePt t="32063" x="4646613" y="2439988"/>
          <p14:tracePt t="32071" x="4641850" y="2439988"/>
          <p14:tracePt t="32079" x="4635500" y="2439988"/>
          <p14:tracePt t="32087" x="4629150" y="2439988"/>
          <p14:tracePt t="32095" x="4616450" y="2439988"/>
          <p14:tracePt t="32103" x="4592638" y="2439988"/>
          <p14:tracePt t="32111" x="4568825" y="2439988"/>
          <p14:tracePt t="32119" x="4551363" y="2439988"/>
          <p14:tracePt t="32127" x="4502150" y="2452688"/>
          <p14:tracePt t="32135" x="4491038" y="2452688"/>
          <p14:tracePt t="32143" x="4454525" y="2470150"/>
          <p14:tracePt t="32151" x="4441825" y="2470150"/>
          <p14:tracePt t="32159" x="4418013" y="2476500"/>
          <p14:tracePt t="32167" x="4406900" y="2476500"/>
          <p14:tracePt t="32175" x="4381500" y="2495550"/>
          <p14:tracePt t="32183" x="4376738" y="2495550"/>
          <p14:tracePt t="32191" x="4357688" y="2495550"/>
          <p14:tracePt t="32199" x="4351338" y="2495550"/>
          <p14:tracePt t="32207" x="4333875" y="2500313"/>
          <p14:tracePt t="32215" x="4321175" y="2506663"/>
          <p14:tracePt t="32223" x="4303713" y="2513013"/>
          <p14:tracePt t="32231" x="4291013" y="2513013"/>
          <p14:tracePt t="32239" x="4267200" y="2525713"/>
          <p14:tracePt t="32247" x="4243388" y="2536825"/>
          <p14:tracePt t="32255" x="4237038" y="2543175"/>
          <p14:tracePt t="32263" x="4213225" y="2549525"/>
          <p14:tracePt t="32271" x="4200525" y="2560638"/>
          <p14:tracePt t="32279" x="4183063" y="2573338"/>
          <p14:tracePt t="32287" x="4176713" y="2579688"/>
          <p14:tracePt t="32295" x="4152900" y="2586038"/>
          <p14:tracePt t="32303" x="4141788" y="2603500"/>
          <p14:tracePt t="32311" x="4129088" y="2603500"/>
          <p14:tracePt t="32319" x="4105275" y="2616200"/>
          <p14:tracePt t="32327" x="4098925" y="2620963"/>
          <p14:tracePt t="32335" x="4092575" y="2627313"/>
          <p14:tracePt t="32343" x="4086225" y="2640013"/>
          <p14:tracePt t="32362" x="4081463" y="2646363"/>
          <p14:tracePt t="32367" x="4075113" y="2657475"/>
          <p14:tracePt t="32399" x="4075113" y="2663825"/>
          <p14:tracePt t="32407" x="4068763" y="2674938"/>
          <p14:tracePt t="32431" x="4068763" y="2681288"/>
          <p14:tracePt t="32439" x="4068763" y="2687638"/>
          <p14:tracePt t="32447" x="4062413" y="2717800"/>
          <p14:tracePt t="32463" x="4062413" y="2730500"/>
          <p14:tracePt t="32471" x="4062413" y="2741613"/>
          <p14:tracePt t="32479" x="4062413" y="2760663"/>
          <p14:tracePt t="32487" x="4062413" y="2784475"/>
          <p14:tracePt t="32496" x="4062413" y="2795588"/>
          <p14:tracePt t="32503" x="4062413" y="2801938"/>
          <p14:tracePt t="32511" x="4062413" y="2814638"/>
          <p14:tracePt t="32528" x="4062413" y="2820988"/>
          <p14:tracePt t="32536" x="4062413" y="2832100"/>
          <p14:tracePt t="32545" x="4062413" y="2851150"/>
          <p14:tracePt t="32551" x="4068763" y="2855913"/>
          <p14:tracePt t="32560" x="4081463" y="2868613"/>
          <p14:tracePt t="32567" x="4086225" y="2874963"/>
          <p14:tracePt t="32575" x="4098925" y="2886075"/>
          <p14:tracePt t="32591" x="4105275" y="2892425"/>
          <p14:tracePt t="32599" x="4122738" y="2898775"/>
          <p14:tracePt t="32607" x="4129088" y="2905125"/>
          <p14:tracePt t="32615" x="4135438" y="2905125"/>
          <p14:tracePt t="32631" x="4141788" y="2911475"/>
          <p14:tracePt t="32639" x="4146550" y="2911475"/>
          <p14:tracePt t="32647" x="4159250" y="2928938"/>
          <p14:tracePt t="32655" x="4165600" y="2935288"/>
          <p14:tracePt t="32663" x="4176713" y="2941638"/>
          <p14:tracePt t="32671" x="4195763" y="2946400"/>
          <p14:tracePt t="32679" x="4219575" y="2965450"/>
          <p14:tracePt t="32687" x="4243388" y="2976563"/>
          <p14:tracePt t="32695" x="4267200" y="2995613"/>
          <p14:tracePt t="32703" x="4297363" y="3013075"/>
          <p14:tracePt t="32711" x="4351338" y="3043238"/>
          <p14:tracePt t="32719" x="4381500" y="3049588"/>
          <p14:tracePt t="32727" x="4448175" y="3086100"/>
          <p14:tracePt t="32735" x="4508500" y="3103563"/>
          <p14:tracePt t="32743" x="4557713" y="3121025"/>
          <p14:tracePt t="32751" x="4605338" y="3140075"/>
          <p14:tracePt t="32760" x="4665663" y="3151188"/>
          <p14:tracePt t="32767" x="4743450" y="3176588"/>
          <p14:tracePt t="32775" x="4803775" y="3194050"/>
          <p14:tracePt t="32783" x="4864100" y="3217863"/>
          <p14:tracePt t="32791" x="4930775" y="3236913"/>
          <p14:tracePt t="32799" x="4991100" y="3254375"/>
          <p14:tracePt t="32807" x="5038725" y="3267075"/>
          <p14:tracePt t="32815" x="5099050" y="3278188"/>
          <p14:tracePt t="32823" x="5159375" y="3284538"/>
          <p14:tracePt t="32831" x="5189538" y="3295650"/>
          <p14:tracePt t="32839" x="5249863" y="3302000"/>
          <p14:tracePt t="32847" x="5299075" y="3325813"/>
          <p14:tracePt t="32855" x="5370513" y="3325813"/>
          <p14:tracePt t="32863" x="5430838" y="3325813"/>
          <p14:tracePt t="32871" x="5467350" y="3325813"/>
          <p14:tracePt t="32880" x="5508625" y="3332163"/>
          <p14:tracePt t="32887" x="5538788" y="3332163"/>
          <p14:tracePt t="32895" x="5581650" y="3332163"/>
          <p14:tracePt t="32903" x="5618163" y="3332163"/>
          <p14:tracePt t="32912" x="5659438" y="3332163"/>
          <p14:tracePt t="32919" x="5715000" y="3332163"/>
          <p14:tracePt t="32928" x="5738813" y="3332163"/>
          <p14:tracePt t="32935" x="5786438" y="3344863"/>
          <p14:tracePt t="32944" x="5816600" y="3344863"/>
          <p14:tracePt t="32951" x="5859463" y="3344863"/>
          <p14:tracePt t="32960" x="5889625" y="3344863"/>
          <p14:tracePt t="32967" x="5924550" y="3344863"/>
          <p14:tracePt t="32975" x="5980113" y="3344863"/>
          <p14:tracePt t="32983" x="6021388" y="3344863"/>
          <p14:tracePt t="32991" x="6070600" y="3338513"/>
          <p14:tracePt t="32999" x="6100763" y="3338513"/>
          <p14:tracePt t="33007" x="6135688" y="3332163"/>
          <p14:tracePt t="33015" x="6196013" y="3321050"/>
          <p14:tracePt t="33023" x="6208713" y="3321050"/>
          <p14:tracePt t="33031" x="6262688" y="3308350"/>
          <p14:tracePt t="33039" x="6286500" y="3308350"/>
          <p14:tracePt t="33047" x="6310313" y="3302000"/>
          <p14:tracePt t="33055" x="6335713" y="3295650"/>
          <p14:tracePt t="33063" x="6365875" y="3284538"/>
          <p14:tracePt t="33071" x="6389688" y="3278188"/>
          <p14:tracePt t="33080" x="6426200" y="3260725"/>
          <p14:tracePt t="33087" x="6456363" y="3260725"/>
          <p14:tracePt t="33095" x="6480175" y="3248025"/>
          <p14:tracePt t="33103" x="6503988" y="3236913"/>
          <p14:tracePt t="33111" x="6521450" y="3230563"/>
          <p14:tracePt t="33119" x="6546850" y="3211513"/>
          <p14:tracePt t="33128" x="6551613" y="3211513"/>
          <p14:tracePt t="33135" x="6570663" y="3200400"/>
          <p14:tracePt t="33144" x="6575425" y="3194050"/>
          <p14:tracePt t="33160" x="6594475" y="3181350"/>
          <p14:tracePt t="33167" x="6600825" y="3176588"/>
          <p14:tracePt t="33183" x="6600825" y="3163888"/>
          <p14:tracePt t="33191" x="6605588" y="3157538"/>
          <p14:tracePt t="33199" x="6611938" y="3151188"/>
          <p14:tracePt t="33207" x="6611938" y="3146425"/>
          <p14:tracePt t="33224" x="6611938" y="3133725"/>
          <p14:tracePt t="33231" x="6611938" y="3127375"/>
          <p14:tracePt t="33247" x="6611938" y="3121025"/>
          <p14:tracePt t="33287" x="6611938" y="3116263"/>
          <p14:tracePt t="33295" x="6611938" y="3097213"/>
          <p14:tracePt t="33303" x="6581775" y="3073400"/>
          <p14:tracePt t="33311" x="6521450" y="3049588"/>
          <p14:tracePt t="33319" x="6443663" y="2995613"/>
          <p14:tracePt t="33328" x="6340475" y="2946400"/>
          <p14:tracePt t="33335" x="6245225" y="2905125"/>
          <p14:tracePt t="33346" x="6142038" y="2855913"/>
          <p14:tracePt t="33354" x="6034088" y="2795588"/>
          <p14:tracePt t="33359" x="5943600" y="2741613"/>
          <p14:tracePt t="33367" x="5840413" y="2693988"/>
          <p14:tracePt t="33375" x="5762625" y="2657475"/>
          <p14:tracePt t="33383" x="5695950" y="2627313"/>
          <p14:tracePt t="33391" x="5665788" y="2620963"/>
          <p14:tracePt t="33399" x="5629275" y="2603500"/>
          <p14:tracePt t="33407" x="5611813" y="2597150"/>
          <p14:tracePt t="33415" x="5605463" y="2597150"/>
          <p14:tracePt t="33423" x="5594350" y="2586038"/>
          <p14:tracePt t="33431" x="5581650" y="2579688"/>
          <p14:tracePt t="33439" x="5575300" y="2579688"/>
          <p14:tracePt t="33447" x="5564188" y="2579688"/>
          <p14:tracePt t="33455" x="5538788" y="2579688"/>
          <p14:tracePt t="33463" x="5484813" y="2579688"/>
          <p14:tracePt t="33471" x="5424488" y="2579688"/>
          <p14:tracePt t="33479" x="5340350" y="2579688"/>
          <p14:tracePt t="33487" x="5249863" y="2549525"/>
          <p14:tracePt t="33495" x="5159375" y="2549525"/>
          <p14:tracePt t="33503" x="5105400" y="2549525"/>
          <p14:tracePt t="33511" x="5014913" y="2536825"/>
          <p14:tracePt t="33519" x="4954588" y="2525713"/>
          <p14:tracePt t="33527" x="4883150" y="2513013"/>
          <p14:tracePt t="33535" x="4833938" y="2513013"/>
          <p14:tracePt t="33543" x="4792663" y="2513013"/>
          <p14:tracePt t="33551" x="4749800" y="2513013"/>
          <p14:tracePt t="33559" x="4702175" y="2513013"/>
          <p14:tracePt t="33567" x="4672013" y="2513013"/>
          <p14:tracePt t="33575" x="4646613" y="2513013"/>
          <p14:tracePt t="33583" x="4605338" y="2513013"/>
          <p14:tracePt t="33591" x="4545013" y="2513013"/>
          <p14:tracePt t="33599" x="4514850" y="2513013"/>
          <p14:tracePt t="33607" x="4460875" y="2513013"/>
          <p14:tracePt t="33615" x="4400550" y="2513013"/>
          <p14:tracePt t="33623" x="4346575" y="2513013"/>
          <p14:tracePt t="33631" x="4297363" y="2513013"/>
          <p14:tracePt t="33639" x="4267200" y="2513013"/>
          <p14:tracePt t="33647" x="4243388" y="2513013"/>
          <p14:tracePt t="33655" x="4213225" y="2519363"/>
          <p14:tracePt t="33663" x="4206875" y="2525713"/>
          <p14:tracePt t="33671" x="4189413" y="2525713"/>
          <p14:tracePt t="33679" x="4176713" y="2530475"/>
          <p14:tracePt t="33687" x="4159250" y="2543175"/>
          <p14:tracePt t="33695" x="4146550" y="2555875"/>
          <p14:tracePt t="33703" x="4141788" y="2566988"/>
          <p14:tracePt t="33711" x="4135438" y="2573338"/>
          <p14:tracePt t="33719" x="4129088" y="2579688"/>
          <p14:tracePt t="33727" x="4122738" y="2590800"/>
          <p14:tracePt t="33735" x="4122738" y="2597150"/>
          <p14:tracePt t="33743" x="4111625" y="2620963"/>
          <p14:tracePt t="33751" x="4105275" y="2633663"/>
          <p14:tracePt t="33759" x="4105275" y="2640013"/>
          <p14:tracePt t="33767" x="4105275" y="2663825"/>
          <p14:tracePt t="33775" x="4105275" y="2674938"/>
          <p14:tracePt t="33783" x="4098925" y="2693988"/>
          <p14:tracePt t="33791" x="4098925" y="2711450"/>
          <p14:tracePt t="33799" x="4092575" y="2747963"/>
          <p14:tracePt t="33807" x="4092575" y="2771775"/>
          <p14:tracePt t="33815" x="4092575" y="2784475"/>
          <p14:tracePt t="33823" x="4092575" y="2808288"/>
          <p14:tracePt t="33831" x="4092575" y="2838450"/>
          <p14:tracePt t="33839" x="4092575" y="2874963"/>
          <p14:tracePt t="33847" x="4098925" y="2892425"/>
          <p14:tracePt t="33855" x="4098925" y="2916238"/>
          <p14:tracePt t="33863" x="4105275" y="2935288"/>
          <p14:tracePt t="33871" x="4122738" y="2959100"/>
          <p14:tracePt t="33879" x="4122738" y="2965450"/>
          <p14:tracePt t="33887" x="4135438" y="2976563"/>
          <p14:tracePt t="33895" x="4141788" y="2982913"/>
          <p14:tracePt t="33903" x="4159250" y="2989263"/>
          <p14:tracePt t="33911" x="4183063" y="2989263"/>
          <p14:tracePt t="33919" x="4213225" y="3000375"/>
          <p14:tracePt t="33927" x="4225925" y="3006725"/>
          <p14:tracePt t="33935" x="4273550" y="3013075"/>
          <p14:tracePt t="33943" x="4333875" y="3049588"/>
          <p14:tracePt t="33951" x="4424363" y="3079750"/>
          <p14:tracePt t="33959" x="4514850" y="3116263"/>
          <p14:tracePt t="33967" x="4592638" y="3127375"/>
          <p14:tracePt t="33975" x="4641850" y="3146425"/>
          <p14:tracePt t="33983" x="4683125" y="3151188"/>
          <p14:tracePt t="33991" x="4762500" y="3176588"/>
          <p14:tracePt t="33999" x="4810125" y="3181350"/>
          <p14:tracePt t="34007" x="4900613" y="3206750"/>
          <p14:tracePt t="34015" x="4984750" y="3217863"/>
          <p14:tracePt t="34023" x="5087938" y="3241675"/>
          <p14:tracePt t="34031" x="5195888" y="3278188"/>
          <p14:tracePt t="34039" x="5310188" y="3308350"/>
          <p14:tracePt t="34047" x="5437188" y="3308350"/>
          <p14:tracePt t="34055" x="5581650" y="3344863"/>
          <p14:tracePt t="34063" x="5715000" y="3355975"/>
          <p14:tracePt t="34071" x="5846763" y="3381375"/>
          <p14:tracePt t="34079" x="5973763" y="3392488"/>
          <p14:tracePt t="34087" x="6105525" y="3405188"/>
          <p14:tracePt t="34095" x="6232525" y="3416300"/>
          <p14:tracePt t="34103" x="6323013" y="3429000"/>
          <p14:tracePt t="34111" x="6407150" y="3429000"/>
          <p14:tracePt t="34119" x="6437313" y="3429000"/>
          <p14:tracePt t="34127" x="6491288" y="3429000"/>
          <p14:tracePt t="34135" x="6551613" y="3429000"/>
          <p14:tracePt t="34143" x="6594475" y="3429000"/>
          <p14:tracePt t="34151" x="6654800" y="3429000"/>
          <p14:tracePt t="34159" x="6684963" y="3429000"/>
          <p14:tracePt t="34179" x="6775450" y="3422650"/>
          <p14:tracePt t="34183" x="6842125" y="3405188"/>
          <p14:tracePt t="34191" x="6877050" y="3386138"/>
          <p14:tracePt t="34199" x="6889750" y="3381375"/>
          <p14:tracePt t="34207" x="6926263" y="3362325"/>
          <p14:tracePt t="34215" x="6950075" y="3355975"/>
          <p14:tracePt t="34223" x="6956425" y="3355975"/>
          <p14:tracePt t="34231" x="6967538" y="3351213"/>
          <p14:tracePt t="34239" x="6980238" y="3338513"/>
          <p14:tracePt t="34279" x="6980238" y="3332163"/>
          <p14:tracePt t="34287" x="6986588" y="3325813"/>
          <p14:tracePt t="34303" x="6986588" y="3321050"/>
          <p14:tracePt t="34319" x="6986588" y="3302000"/>
          <p14:tracePt t="34328" x="6986588" y="3295650"/>
          <p14:tracePt t="34335" x="6986588" y="3284538"/>
          <p14:tracePt t="34346" x="6986588" y="3267075"/>
          <p14:tracePt t="34358" x="6986588" y="3236913"/>
          <p14:tracePt t="34359" x="6980238" y="3211513"/>
          <p14:tracePt t="34367" x="6937375" y="3140075"/>
          <p14:tracePt t="34375" x="6896100" y="3090863"/>
          <p14:tracePt t="34383" x="6872288" y="3067050"/>
          <p14:tracePt t="34391" x="6816725" y="3013075"/>
          <p14:tracePt t="34399" x="6762750" y="2959100"/>
          <p14:tracePt t="34407" x="6702425" y="2928938"/>
          <p14:tracePt t="34415" x="6635750" y="2874963"/>
          <p14:tracePt t="34423" x="6557963" y="2851150"/>
          <p14:tracePt t="34431" x="6486525" y="2808288"/>
          <p14:tracePt t="34439" x="6389688" y="2760663"/>
          <p14:tracePt t="34447" x="6286500" y="2724150"/>
          <p14:tracePt t="34455" x="6165850" y="2681288"/>
          <p14:tracePt t="34463" x="6064250" y="2633663"/>
          <p14:tracePt t="34471" x="5943600" y="2597150"/>
          <p14:tracePt t="34479" x="5829300" y="2549525"/>
          <p14:tracePt t="34487" x="5726113" y="2525713"/>
          <p14:tracePt t="34495" x="5594350" y="2500313"/>
          <p14:tracePt t="34503" x="5461000" y="2476500"/>
          <p14:tracePt t="34511" x="5346700" y="2459038"/>
          <p14:tracePt t="34519" x="5232400" y="2446338"/>
          <p14:tracePt t="34527" x="5099050" y="2446338"/>
          <p14:tracePt t="34535" x="4972050" y="2446338"/>
          <p14:tracePt t="34543" x="4846638" y="2446338"/>
          <p14:tracePt t="34551" x="4702175" y="2446338"/>
          <p14:tracePt t="34559" x="4586288" y="2446338"/>
          <p14:tracePt t="34567" x="4460875" y="2465388"/>
          <p14:tracePt t="34575" x="4351338" y="2495550"/>
          <p14:tracePt t="34583" x="4279900" y="2495550"/>
          <p14:tracePt t="34591" x="4206875" y="2519363"/>
          <p14:tracePt t="34599" x="4159250" y="2525713"/>
          <p14:tracePt t="34607" x="4111625" y="2536825"/>
          <p14:tracePt t="34615" x="4086225" y="2555875"/>
          <p14:tracePt t="34623" x="4062413" y="2555875"/>
          <p14:tracePt t="34631" x="4044950" y="2555875"/>
          <p14:tracePt t="34639" x="4025900" y="2560638"/>
          <p14:tracePt t="34647" x="4021138" y="2560638"/>
          <p14:tracePt t="34687" x="4014788" y="2566988"/>
          <p14:tracePt t="34696" x="4008438" y="2573338"/>
          <p14:tracePt t="34703" x="3995738" y="2579688"/>
          <p14:tracePt t="34712" x="3990975" y="2586038"/>
          <p14:tracePt t="34719" x="3971925" y="2609850"/>
          <p14:tracePt t="34728" x="3965575" y="2633663"/>
          <p14:tracePt t="34735" x="3960813" y="2651125"/>
          <p14:tracePt t="34743" x="3960813" y="2674938"/>
          <p14:tracePt t="34751" x="3960813" y="2711450"/>
          <p14:tracePt t="34759" x="3960813" y="2730500"/>
          <p14:tracePt t="34767" x="3960813" y="2765425"/>
          <p14:tracePt t="34775" x="3960813" y="2795588"/>
          <p14:tracePt t="34783" x="3978275" y="2832100"/>
          <p14:tracePt t="34791" x="3995738" y="2851150"/>
          <p14:tracePt t="34799" x="4021138" y="2886075"/>
          <p14:tracePt t="34807" x="4075113" y="2935288"/>
          <p14:tracePt t="34816" x="4098925" y="2952750"/>
          <p14:tracePt t="34823" x="4146550" y="2982913"/>
          <p14:tracePt t="34832" x="4206875" y="3000375"/>
          <p14:tracePt t="34840" x="4286250" y="3036888"/>
          <p14:tracePt t="34847" x="4357688" y="3043238"/>
          <p14:tracePt t="34855" x="4448175" y="3067050"/>
          <p14:tracePt t="34863" x="4538663" y="3090863"/>
          <p14:tracePt t="34872" x="4652963" y="3103563"/>
          <p14:tracePt t="34880" x="4756150" y="3133725"/>
          <p14:tracePt t="34887" x="4887913" y="3157538"/>
          <p14:tracePt t="34896" x="5068888" y="3187700"/>
          <p14:tracePt t="34903" x="5202238" y="3211513"/>
          <p14:tracePt t="34912" x="5316538" y="3230563"/>
          <p14:tracePt t="34919" x="5443538" y="3230563"/>
          <p14:tracePt t="34928" x="5545138" y="3230563"/>
          <p14:tracePt t="34935" x="5618163" y="3230563"/>
          <p14:tracePt t="34943" x="5678488" y="3230563"/>
          <p14:tracePt t="34951" x="5732463" y="3230563"/>
          <p14:tracePt t="34959" x="5822950" y="3230563"/>
          <p14:tracePt t="34967" x="5864225" y="3230563"/>
          <p14:tracePt t="34975" x="5924550" y="3230563"/>
          <p14:tracePt t="34983" x="5984875" y="3230563"/>
          <p14:tracePt t="34991" x="6027738" y="3230563"/>
          <p14:tracePt t="34999" x="6075363" y="3230563"/>
          <p14:tracePt t="35007" x="6124575" y="3211513"/>
          <p14:tracePt t="35016" x="6154738" y="3211513"/>
          <p14:tracePt t="35023" x="6196013" y="3200400"/>
          <p14:tracePt t="35032" x="6232525" y="3181350"/>
          <p14:tracePt t="35039" x="6256338" y="3176588"/>
          <p14:tracePt t="35048" x="6280150" y="3157538"/>
          <p14:tracePt t="35055" x="6299200" y="3151188"/>
          <p14:tracePt t="35064" x="6310313" y="3127375"/>
          <p14:tracePt t="35071" x="6329363" y="3109913"/>
          <p14:tracePt t="35080" x="6335713" y="3097213"/>
          <p14:tracePt t="35087" x="6340475" y="3086100"/>
          <p14:tracePt t="35095" x="6340475" y="3067050"/>
          <p14:tracePt t="35103" x="6346825" y="3060700"/>
          <p14:tracePt t="35112" x="6353175" y="3049588"/>
          <p14:tracePt t="35127" x="6353175" y="3036888"/>
          <p14:tracePt t="35143" x="6353175" y="3030538"/>
          <p14:tracePt t="35162" x="6353175" y="3019425"/>
          <p14:tracePt t="35167" x="6353175" y="3013075"/>
          <p14:tracePt t="35175" x="6353175" y="3006725"/>
          <p14:tracePt t="35183" x="6353175" y="2989263"/>
          <p14:tracePt t="35191" x="6335713" y="2965450"/>
          <p14:tracePt t="35199" x="6329363" y="2959100"/>
          <p14:tracePt t="35207" x="6316663" y="2946400"/>
          <p14:tracePt t="35215" x="6292850" y="2922588"/>
          <p14:tracePt t="35223" x="6256338" y="2892425"/>
          <p14:tracePt t="35231" x="6202363" y="2862263"/>
          <p14:tracePt t="35239" x="6154738" y="2820988"/>
          <p14:tracePt t="35247" x="6088063" y="2790825"/>
          <p14:tracePt t="35255" x="6010275" y="2747963"/>
          <p14:tracePt t="35263" x="5949950" y="2711450"/>
          <p14:tracePt t="35271" x="5853113" y="2657475"/>
          <p14:tracePt t="35279" x="5749925" y="2620963"/>
          <p14:tracePt t="35287" x="5629275" y="2549525"/>
          <p14:tracePt t="35295" x="5538788" y="2525713"/>
          <p14:tracePt t="35303" x="5448300" y="2495550"/>
          <p14:tracePt t="35311" x="5370513" y="2422525"/>
          <p14:tracePt t="35319" x="5280025" y="2405063"/>
          <p14:tracePt t="35327" x="5219700" y="2379663"/>
          <p14:tracePt t="35335" x="5129213" y="2349500"/>
          <p14:tracePt t="35343" x="4997450" y="2338388"/>
          <p14:tracePt t="35351" x="4913313" y="2314575"/>
          <p14:tracePt t="35359" x="4792663" y="2290763"/>
          <p14:tracePt t="35367" x="4695825" y="2290763"/>
          <p14:tracePt t="35375" x="4592638" y="2278063"/>
          <p14:tracePt t="35383" x="4491038" y="2278063"/>
          <p14:tracePt t="35391" x="4430713" y="2278063"/>
          <p14:tracePt t="35399" x="4370388" y="2284413"/>
          <p14:tracePt t="35407" x="4310063" y="2295525"/>
          <p14:tracePt t="35415" x="4273550" y="2314575"/>
          <p14:tracePt t="35423" x="4243388" y="2325688"/>
          <p14:tracePt t="35431" x="4219575" y="2344738"/>
          <p14:tracePt t="35439" x="4200525" y="2349500"/>
          <p14:tracePt t="35447" x="4176713" y="2368550"/>
          <p14:tracePt t="35463" x="4165600" y="2374900"/>
          <p14:tracePt t="35479" x="4146550" y="2379663"/>
          <p14:tracePt t="35487" x="4141788" y="2386013"/>
          <p14:tracePt t="35495" x="4122738" y="2405063"/>
          <p14:tracePt t="35503" x="4116388" y="2409825"/>
          <p14:tracePt t="35511" x="4092575" y="2422525"/>
          <p14:tracePt t="35519" x="4086225" y="2439988"/>
          <p14:tracePt t="35527" x="4068763" y="2452688"/>
          <p14:tracePt t="35543" x="4044950" y="2489200"/>
          <p14:tracePt t="35551" x="4038600" y="2506663"/>
          <p14:tracePt t="35559" x="4021138" y="2530475"/>
          <p14:tracePt t="35567" x="4014788" y="2549525"/>
          <p14:tracePt t="35575" x="4002088" y="2573338"/>
          <p14:tracePt t="35583" x="3995738" y="2609850"/>
          <p14:tracePt t="35591" x="3995738" y="2640013"/>
          <p14:tracePt t="35599" x="3995738" y="2693988"/>
          <p14:tracePt t="35607" x="3995738" y="2730500"/>
          <p14:tracePt t="35615" x="4021138" y="2778125"/>
          <p14:tracePt t="35623" x="4044950" y="2814638"/>
          <p14:tracePt t="35631" x="4086225" y="2881313"/>
          <p14:tracePt t="35639" x="4129088" y="2905125"/>
          <p14:tracePt t="35647" x="4165600" y="2935288"/>
          <p14:tracePt t="35655" x="4225925" y="2965450"/>
          <p14:tracePt t="35663" x="4273550" y="2976563"/>
          <p14:tracePt t="35671" x="4364038" y="3000375"/>
          <p14:tracePt t="35679" x="4467225" y="3019425"/>
          <p14:tracePt t="35687" x="4581525" y="3030538"/>
          <p14:tracePt t="35695" x="4786313" y="3060700"/>
          <p14:tracePt t="35703" x="5014913" y="3103563"/>
          <p14:tracePt t="35711" x="5303838" y="3103563"/>
          <p14:tracePt t="35719" x="5521325" y="3121025"/>
          <p14:tracePt t="35727" x="5708650" y="3133725"/>
          <p14:tracePt t="35735" x="5943600" y="3133725"/>
          <p14:tracePt t="35743" x="6100763" y="3133725"/>
          <p14:tracePt t="35751" x="6226175" y="3133725"/>
          <p14:tracePt t="35759" x="6340475" y="3133725"/>
          <p14:tracePt t="35767" x="6426200" y="3133725"/>
          <p14:tracePt t="35775" x="6473825" y="3133725"/>
          <p14:tracePt t="35783" x="6497638" y="3133725"/>
          <p14:tracePt t="35791" x="6516688" y="3133725"/>
          <p14:tracePt t="35799" x="6551613" y="3116263"/>
          <p14:tracePt t="35807" x="6570663" y="3097213"/>
          <p14:tracePt t="35815" x="6581775" y="3090863"/>
          <p14:tracePt t="35823" x="6605588" y="3073400"/>
          <p14:tracePt t="35831" x="6624638" y="3060700"/>
          <p14:tracePt t="35839" x="6635750" y="3043238"/>
          <p14:tracePt t="35847" x="6654800" y="3030538"/>
          <p14:tracePt t="35855" x="6661150" y="3025775"/>
          <p14:tracePt t="35863" x="6665913" y="3019425"/>
          <p14:tracePt t="35871" x="6665913" y="3013075"/>
          <p14:tracePt t="35880" x="6672263" y="3006725"/>
          <p14:tracePt t="35911" x="6672263" y="2989263"/>
          <p14:tracePt t="35935" x="6665913" y="2959100"/>
          <p14:tracePt t="35943" x="6618288" y="2928938"/>
          <p14:tracePt t="35951" x="6527800" y="2881313"/>
          <p14:tracePt t="35959" x="6437313" y="2825750"/>
          <p14:tracePt t="35967" x="6299200" y="2747963"/>
          <p14:tracePt t="35975" x="6178550" y="2693988"/>
          <p14:tracePt t="35983" x="6045200" y="2627313"/>
          <p14:tracePt t="35991" x="5870575" y="2560638"/>
          <p14:tracePt t="35999" x="5749925" y="2506663"/>
          <p14:tracePt t="36007" x="5581650" y="2452688"/>
          <p14:tracePt t="36015" x="5413375" y="2409825"/>
          <p14:tracePt t="36023" x="5268913" y="2374900"/>
          <p14:tracePt t="36031" x="5148263" y="2362200"/>
          <p14:tracePt t="36039" x="5045075" y="2344738"/>
          <p14:tracePt t="36047" x="4948238" y="2344738"/>
          <p14:tracePt t="36055" x="4857750" y="2332038"/>
          <p14:tracePt t="36063" x="4786313" y="2332038"/>
          <p14:tracePt t="36071" x="4713288" y="2332038"/>
          <p14:tracePt t="36079" x="4641850" y="2332038"/>
          <p14:tracePt t="36087" x="4557713" y="2332038"/>
          <p14:tracePt t="36095" x="4467225" y="2338388"/>
          <p14:tracePt t="36103" x="4387850" y="2368550"/>
          <p14:tracePt t="36111" x="4316413" y="2392363"/>
          <p14:tracePt t="36119" x="4249738" y="2422525"/>
          <p14:tracePt t="36127" x="4189413" y="2439988"/>
          <p14:tracePt t="36135" x="4141788" y="2465388"/>
          <p14:tracePt t="36143" x="4098925" y="2500313"/>
          <p14:tracePt t="36151" x="4075113" y="2519363"/>
          <p14:tracePt t="36159" x="4062413" y="2530475"/>
          <p14:tracePt t="36167" x="4044950" y="2549525"/>
          <p14:tracePt t="36183" x="4038600" y="2555875"/>
          <p14:tracePt t="36191" x="4038600" y="2560638"/>
          <p14:tracePt t="36199" x="4038600" y="2573338"/>
          <p14:tracePt t="36207" x="4038600" y="2597150"/>
          <p14:tracePt t="36216" x="4038600" y="2603500"/>
          <p14:tracePt t="36223" x="4038600" y="2616200"/>
          <p14:tracePt t="36231" x="4056063" y="2633663"/>
          <p14:tracePt t="36239" x="4075113" y="2657475"/>
          <p14:tracePt t="36247" x="4081463" y="2663825"/>
          <p14:tracePt t="36255" x="4098925" y="2674938"/>
          <p14:tracePt t="36264" x="4122738" y="2693988"/>
          <p14:tracePt t="36271" x="4146550" y="2705100"/>
          <p14:tracePt t="36280" x="4195763" y="2735263"/>
          <p14:tracePt t="36287" x="4230688" y="2754313"/>
          <p14:tracePt t="36296" x="4279900" y="2784475"/>
          <p14:tracePt t="36303" x="4346575" y="2814638"/>
          <p14:tracePt t="36311" x="4406900" y="2844800"/>
          <p14:tracePt t="36319" x="4497388" y="2892425"/>
          <p14:tracePt t="36327" x="4575175" y="2916238"/>
          <p14:tracePt t="36335" x="4676775" y="2946400"/>
          <p14:tracePt t="36344" x="4743450" y="2970213"/>
          <p14:tracePt t="36352" x="4846638" y="2995613"/>
          <p14:tracePt t="36359" x="4960938" y="3036888"/>
          <p14:tracePt t="36367" x="5038725" y="3060700"/>
          <p14:tracePt t="36375" x="5153025" y="3060700"/>
          <p14:tracePt t="36383" x="5256213" y="3073400"/>
          <p14:tracePt t="36391" x="5353050" y="3073400"/>
          <p14:tracePt t="36399" x="5454650" y="3073400"/>
          <p14:tracePt t="36407" x="5545138" y="3086100"/>
          <p14:tracePt t="36415" x="5659438" y="3086100"/>
          <p14:tracePt t="36423" x="5732463" y="3086100"/>
          <p14:tracePt t="36431" x="5786438" y="3086100"/>
          <p14:tracePt t="36439" x="5846763" y="3079750"/>
          <p14:tracePt t="36447" x="5883275" y="3073400"/>
          <p14:tracePt t="36455" x="5907088" y="3055938"/>
          <p14:tracePt t="36463" x="5913438" y="3043238"/>
          <p14:tracePt t="36471" x="5930900" y="3025775"/>
          <p14:tracePt t="36479" x="5930900" y="3019425"/>
          <p14:tracePt t="36487" x="5937250" y="3013075"/>
          <p14:tracePt t="36495" x="5937250" y="3000375"/>
          <p14:tracePt t="36511" x="5937250" y="2976563"/>
          <p14:tracePt t="36527" x="5937250" y="2965450"/>
          <p14:tracePt t="36535" x="5930900" y="2946400"/>
          <p14:tracePt t="36543" x="5907088" y="2922588"/>
          <p14:tracePt t="36551" x="5883275" y="2898775"/>
          <p14:tracePt t="36559" x="5822950" y="2868613"/>
          <p14:tracePt t="36567" x="5745163" y="2832100"/>
          <p14:tracePt t="36575" x="5665788" y="2790825"/>
          <p14:tracePt t="36583" x="5588000" y="2754313"/>
          <p14:tracePt t="36591" x="5484813" y="2724150"/>
          <p14:tracePt t="36600" x="5424488" y="2700338"/>
          <p14:tracePt t="36607" x="5346700" y="2681288"/>
          <p14:tracePt t="36615" x="5273675" y="2670175"/>
          <p14:tracePt t="36623" x="5213350" y="2657475"/>
          <p14:tracePt t="36631" x="5165725" y="2657475"/>
          <p14:tracePt t="36639" x="5122863" y="2657475"/>
          <p14:tracePt t="36648" x="5099050" y="2657475"/>
          <p14:tracePt t="36655" x="5087938" y="2657475"/>
          <p14:tracePt t="36671" x="5081588" y="2657475"/>
          <p14:tracePt t="36695" x="5075238" y="2657475"/>
          <p14:tracePt t="36775" x="5075238" y="2663825"/>
          <p14:tracePt t="36799" x="0" y="0"/>
        </p14:tracePtLst>
        <p14:tracePtLst>
          <p14:tracePt t="41529" x="3984625" y="4743450"/>
          <p14:tracePt t="41535" x="3984625" y="4760913"/>
          <p14:tracePt t="41543" x="3971925" y="4773613"/>
          <p14:tracePt t="41551" x="3965575" y="4784725"/>
          <p14:tracePt t="41623" x="3965575" y="4791075"/>
          <p14:tracePt t="41639" x="3978275" y="4784725"/>
          <p14:tracePt t="41647" x="3995738" y="4743450"/>
          <p14:tracePt t="41655" x="3995738" y="4694238"/>
          <p14:tracePt t="41663" x="4008438" y="4646613"/>
          <p14:tracePt t="41671" x="4008438" y="4592638"/>
          <p14:tracePt t="41679" x="4008438" y="4532313"/>
          <p14:tracePt t="41688" x="4008438" y="4502150"/>
          <p14:tracePt t="41695" x="4025900" y="4429125"/>
          <p14:tracePt t="41703" x="4025900" y="4387850"/>
          <p14:tracePt t="41711" x="4025900" y="4362450"/>
          <p14:tracePt t="41719" x="4025900" y="4284663"/>
          <p14:tracePt t="41727" x="4002088" y="4237038"/>
          <p14:tracePt t="41735" x="4002088" y="4194175"/>
          <p14:tracePt t="41744" x="3984625" y="4146550"/>
          <p14:tracePt t="41752" x="3978275" y="4097338"/>
          <p14:tracePt t="41759" x="3978275" y="4056063"/>
          <p14:tracePt t="41768" x="3978275" y="4032250"/>
          <p14:tracePt t="41775" x="3965575" y="3983038"/>
          <p14:tracePt t="41784" x="3948113" y="3922713"/>
          <p14:tracePt t="41791" x="3935413" y="3851275"/>
          <p14:tracePt t="41799" x="3924300" y="3790950"/>
          <p14:tracePt t="41807" x="3917950" y="3754438"/>
          <p14:tracePt t="41815" x="3917950" y="3700463"/>
          <p14:tracePt t="41823" x="3905250" y="3640138"/>
          <p14:tracePt t="41831" x="3894138" y="3579813"/>
          <p14:tracePt t="41839" x="3887788" y="3519488"/>
          <p14:tracePt t="41847" x="3870325" y="3482975"/>
          <p14:tracePt t="41855" x="3870325" y="3446463"/>
          <p14:tracePt t="41863" x="3863975" y="3435350"/>
          <p14:tracePt t="41871" x="3851275" y="3411538"/>
          <p14:tracePt t="41976" x="3844925" y="3405188"/>
          <p14:tracePt t="42152" x="3814763" y="3422650"/>
          <p14:tracePt t="42160" x="3810000" y="3429000"/>
          <p14:tracePt t="42169" x="3797300" y="3446463"/>
          <p14:tracePt t="42176" x="3779838" y="3482975"/>
          <p14:tracePt t="42186" x="3773488" y="3495675"/>
          <p14:tracePt t="42192" x="3760788" y="3519488"/>
          <p14:tracePt t="42199" x="3749675" y="3543300"/>
          <p14:tracePt t="42207" x="3736975" y="3590925"/>
          <p14:tracePt t="42215" x="3719513" y="3651250"/>
          <p14:tracePt t="42223" x="3706813" y="3711575"/>
          <p14:tracePt t="42231" x="3706813" y="3754438"/>
          <p14:tracePt t="42239" x="3706813" y="3802063"/>
          <p14:tracePt t="42247" x="3706813" y="3844925"/>
          <p14:tracePt t="42255" x="3713163" y="3916363"/>
          <p14:tracePt t="42263" x="3713163" y="3989388"/>
          <p14:tracePt t="42271" x="3725863" y="4067175"/>
          <p14:tracePt t="42279" x="3725863" y="4122738"/>
          <p14:tracePt t="42287" x="3730625" y="4200525"/>
          <p14:tracePt t="42295" x="3730625" y="4241800"/>
          <p14:tracePt t="42303" x="3743325" y="4291013"/>
          <p14:tracePt t="42311" x="3749675" y="4302125"/>
          <p14:tracePt t="42319" x="3760788" y="4327525"/>
          <p14:tracePt t="42328" x="3760788" y="4351338"/>
          <p14:tracePt t="42336" x="3760788" y="4357688"/>
          <p14:tracePt t="42343" x="3767138" y="4368800"/>
          <p14:tracePt t="42352" x="3767138" y="4375150"/>
          <p14:tracePt t="42368" x="3767138" y="4387850"/>
          <p14:tracePt t="42375" x="3767138" y="4392613"/>
          <p14:tracePt t="42383" x="3767138" y="4405313"/>
          <p14:tracePt t="42391" x="3767138" y="4422775"/>
          <p14:tracePt t="42399" x="3773488" y="4435475"/>
          <p14:tracePt t="42409" x="3779838" y="4483100"/>
          <p14:tracePt t="42419" x="3790950" y="4513263"/>
          <p14:tracePt t="42423" x="3790950" y="4537075"/>
          <p14:tracePt t="42431" x="3797300" y="4562475"/>
          <p14:tracePt t="42439" x="3797300" y="4586288"/>
          <p14:tracePt t="42447" x="3797300" y="4640263"/>
          <p14:tracePt t="42455" x="3797300" y="4683125"/>
          <p14:tracePt t="42463" x="3797300" y="4706938"/>
          <p14:tracePt t="42471" x="3797300" y="4718050"/>
          <p14:tracePt t="42479" x="3797300" y="4754563"/>
          <p14:tracePt t="42487" x="3797300" y="4773613"/>
          <p14:tracePt t="42495" x="3797300" y="4791075"/>
          <p14:tracePt t="42503" x="3797300" y="4803775"/>
          <p14:tracePt t="42519" x="3797300" y="4814888"/>
          <p14:tracePt t="42527" x="3797300" y="4821238"/>
          <p14:tracePt t="42535" x="3797300" y="4827588"/>
          <p14:tracePt t="42543" x="3803650" y="4832350"/>
          <p14:tracePt t="42567" x="3810000" y="4838700"/>
          <p14:tracePt t="42631" x="3833813" y="4857750"/>
          <p14:tracePt t="42655" x="3833813" y="4868863"/>
          <p14:tracePt t="42671" x="3833813" y="4875213"/>
          <p14:tracePt t="42785" x="3833813" y="4845050"/>
          <p14:tracePt t="42792" x="3833813" y="4797425"/>
          <p14:tracePt t="42800" x="3833813" y="4754563"/>
          <p14:tracePt t="42808" x="3827463" y="4706938"/>
          <p14:tracePt t="42816" x="3810000" y="4646613"/>
          <p14:tracePt t="42824" x="3797300" y="4573588"/>
          <p14:tracePt t="42832" x="3784600" y="4513263"/>
          <p14:tracePt t="42840" x="3779838" y="4452938"/>
          <p14:tracePt t="42848" x="3767138" y="4375150"/>
          <p14:tracePt t="42856" x="3756025" y="4278313"/>
          <p14:tracePt t="42864" x="3756025" y="4187825"/>
          <p14:tracePt t="42872" x="3743325" y="4116388"/>
          <p14:tracePt t="42889" x="3743325" y="3959225"/>
          <p14:tracePt t="42895" x="3743325" y="3844925"/>
          <p14:tracePt t="42903" x="3730625" y="3711575"/>
          <p14:tracePt t="42911" x="3706813" y="3609975"/>
          <p14:tracePt t="42920" x="3706813" y="3536950"/>
          <p14:tracePt t="42927" x="3706813" y="3465513"/>
          <p14:tracePt t="42937" x="3706813" y="3405188"/>
          <p14:tracePt t="42943" x="3706813" y="3381375"/>
          <p14:tracePt t="42952" x="3706813" y="3362325"/>
          <p14:tracePt t="42959" x="3706813" y="3355975"/>
          <p14:tracePt t="43080" x="3706813" y="3338513"/>
          <p14:tracePt t="43127" x="3706813" y="3325813"/>
          <p14:tracePt t="43136" x="3706813" y="3302000"/>
          <p14:tracePt t="43144" x="3706813" y="3290888"/>
          <p14:tracePt t="43152" x="3706813" y="3278188"/>
          <p14:tracePt t="43160" x="3706813" y="3271838"/>
          <p14:tracePt t="43167" x="3706813" y="3267075"/>
          <p14:tracePt t="43183" x="3706813" y="3260725"/>
          <p14:tracePt t="43312" x="3695700" y="3260725"/>
          <p14:tracePt t="43320" x="3689350" y="3295650"/>
          <p14:tracePt t="43328" x="3676650" y="3368675"/>
          <p14:tracePt t="43336" x="3665538" y="3416300"/>
          <p14:tracePt t="43344" x="3665538" y="3465513"/>
          <p14:tracePt t="43354" x="3659188" y="3525838"/>
          <p14:tracePt t="43360" x="3659188" y="3579813"/>
          <p14:tracePt t="43368" x="3635375" y="3646488"/>
          <p14:tracePt t="43376" x="3629025" y="3730625"/>
          <p14:tracePt t="43384" x="3629025" y="3771900"/>
          <p14:tracePt t="43392" x="3616325" y="3851275"/>
          <p14:tracePt t="43399" x="3605213" y="3898900"/>
          <p14:tracePt t="43407" x="3592513" y="3971925"/>
          <p14:tracePt t="43415" x="3592513" y="4013200"/>
          <p14:tracePt t="43424" x="3592513" y="4073525"/>
          <p14:tracePt t="43437" x="3592513" y="4116388"/>
          <p14:tracePt t="43439" x="3592513" y="4164013"/>
          <p14:tracePt t="43447" x="3592513" y="4217988"/>
          <p14:tracePt t="43455" x="3592513" y="4254500"/>
          <p14:tracePt t="43463" x="3592513" y="4271963"/>
          <p14:tracePt t="43471" x="3592513" y="4332288"/>
          <p14:tracePt t="43479" x="3592513" y="4344988"/>
          <p14:tracePt t="43487" x="3592513" y="4357688"/>
          <p14:tracePt t="43495" x="3592513" y="4368800"/>
          <p14:tracePt t="43503" x="3592513" y="4375150"/>
          <p14:tracePt t="43511" x="3592513" y="4392613"/>
          <p14:tracePt t="43519" x="3598863" y="4405313"/>
          <p14:tracePt t="43527" x="3605213" y="4435475"/>
          <p14:tracePt t="43535" x="3609975" y="4459288"/>
          <p14:tracePt t="43543" x="3609975" y="4478338"/>
          <p14:tracePt t="43551" x="3622675" y="4502150"/>
          <p14:tracePt t="43559" x="3622675" y="4513263"/>
          <p14:tracePt t="43567" x="3629025" y="4543425"/>
          <p14:tracePt t="43575" x="3629025" y="4562475"/>
          <p14:tracePt t="43583" x="3635375" y="4592638"/>
          <p14:tracePt t="43591" x="3635375" y="4616450"/>
          <p14:tracePt t="43599" x="3635375" y="4646613"/>
          <p14:tracePt t="43607" x="3635375" y="4683125"/>
          <p14:tracePt t="43615" x="3635375" y="4713288"/>
          <p14:tracePt t="43623" x="3646488" y="4737100"/>
          <p14:tracePt t="43631" x="3646488" y="4767263"/>
          <p14:tracePt t="43639" x="3646488" y="4784725"/>
          <p14:tracePt t="43647" x="3652838" y="4814888"/>
          <p14:tracePt t="43655" x="3652838" y="4838700"/>
          <p14:tracePt t="43663" x="3652838" y="4868863"/>
          <p14:tracePt t="43671" x="3659188" y="4892675"/>
          <p14:tracePt t="43679" x="3659188" y="4922838"/>
          <p14:tracePt t="43687" x="3670300" y="4959350"/>
          <p14:tracePt t="43695" x="3676650" y="4972050"/>
          <p14:tracePt t="43703" x="3683000" y="4995863"/>
          <p14:tracePt t="43719" x="3683000" y="5019675"/>
          <p14:tracePt t="43735" x="3689350" y="5026025"/>
          <p14:tracePt t="43751" x="3689350" y="5032375"/>
          <p14:tracePt t="43775" x="3695700" y="5038725"/>
          <p14:tracePt t="43807" x="3700463" y="5043488"/>
          <p14:tracePt t="43839" x="3706813" y="5043488"/>
          <p14:tracePt t="43855" x="3713163" y="5043488"/>
          <p14:tracePt t="43863" x="3713163" y="5013325"/>
          <p14:tracePt t="43872" x="3713163" y="4959350"/>
          <p14:tracePt t="43879" x="3713163" y="4905375"/>
          <p14:tracePt t="43888" x="3713163" y="4845050"/>
          <p14:tracePt t="43895" x="3713163" y="4760913"/>
          <p14:tracePt t="43904" x="3725863" y="4700588"/>
          <p14:tracePt t="43911" x="3725863" y="4627563"/>
          <p14:tracePt t="43920" x="3725863" y="4579938"/>
          <p14:tracePt t="43927" x="3736975" y="4519613"/>
          <p14:tracePt t="43936" x="3736975" y="4465638"/>
          <p14:tracePt t="43943" x="3736975" y="4392613"/>
          <p14:tracePt t="43951" x="3749675" y="4291013"/>
          <p14:tracePt t="43959" x="3749675" y="4217988"/>
          <p14:tracePt t="43967" x="3756025" y="4116388"/>
          <p14:tracePt t="43976" x="3767138" y="3959225"/>
          <p14:tracePt t="43984" x="3767138" y="3868738"/>
          <p14:tracePt t="43991" x="3767138" y="3771900"/>
          <p14:tracePt t="43999" x="3767138" y="3670300"/>
          <p14:tracePt t="44007" x="3767138" y="3597275"/>
          <p14:tracePt t="44015" x="3767138" y="3556000"/>
          <p14:tracePt t="44023" x="3767138" y="3519488"/>
          <p14:tracePt t="44031" x="3767138" y="3476625"/>
          <p14:tracePt t="44039" x="3767138" y="3465513"/>
          <p14:tracePt t="44047" x="3760788" y="3429000"/>
          <p14:tracePt t="44056" x="3756025" y="3422650"/>
          <p14:tracePt t="44071" x="3756025" y="3411538"/>
          <p14:tracePt t="44079" x="3756025" y="3405188"/>
          <p14:tracePt t="44095" x="3749675" y="3398838"/>
          <p14:tracePt t="44104" x="3749675" y="3392488"/>
          <p14:tracePt t="44351" x="0" y="0"/>
        </p14:tracePtLst>
        <p14:tracePtLst>
          <p14:tracePt t="47604" x="7493000" y="5435600"/>
          <p14:tracePt t="47616" x="7493000" y="5429250"/>
          <p14:tracePt t="47647" x="7493000" y="5418138"/>
          <p14:tracePt t="47663" x="7493000" y="5411788"/>
          <p14:tracePt t="47671" x="7493000" y="5405438"/>
          <p14:tracePt t="47679" x="7493000" y="5387975"/>
          <p14:tracePt t="47687" x="7493000" y="5375275"/>
          <p14:tracePt t="47695" x="7493000" y="5364163"/>
          <p14:tracePt t="47703" x="7493000" y="5338763"/>
          <p14:tracePt t="47711" x="7493000" y="5327650"/>
          <p14:tracePt t="47719" x="7493000" y="5278438"/>
          <p14:tracePt t="47727" x="7473950" y="5267325"/>
          <p14:tracePt t="47735" x="7462838" y="5248275"/>
          <p14:tracePt t="47743" x="7443788" y="5218113"/>
          <p14:tracePt t="47751" x="7426325" y="5200650"/>
          <p14:tracePt t="47759" x="7419975" y="5194300"/>
          <p14:tracePt t="47767" x="7407275" y="5176838"/>
          <p14:tracePt t="47775" x="7383463" y="5146675"/>
          <p14:tracePt t="47783" x="7383463" y="5133975"/>
          <p14:tracePt t="47791" x="7372350" y="5122863"/>
          <p14:tracePt t="47799" x="7359650" y="5099050"/>
          <p14:tracePt t="47807" x="7353300" y="5092700"/>
          <p14:tracePt t="47815" x="7335838" y="5073650"/>
          <p14:tracePt t="47823" x="7329488" y="5068888"/>
          <p14:tracePt t="47831" x="7323138" y="5062538"/>
          <p14:tracePt t="47839" x="7312025" y="5056188"/>
          <p14:tracePt t="47847" x="7305675" y="5056188"/>
          <p14:tracePt t="47871" x="7292975" y="5049838"/>
          <p14:tracePt t="47879" x="7288213" y="5049838"/>
          <p14:tracePt t="47891" x="7275513" y="5043488"/>
          <p14:tracePt t="47895" x="7258050" y="5043488"/>
          <p14:tracePt t="47903" x="7245350" y="5038725"/>
          <p14:tracePt t="47911" x="7232650" y="5032375"/>
          <p14:tracePt t="47919" x="7215188" y="5019675"/>
          <p14:tracePt t="47927" x="7208838" y="5019675"/>
          <p14:tracePt t="47935" x="7197725" y="5013325"/>
          <p14:tracePt t="47943" x="7185025" y="5013325"/>
          <p14:tracePt t="47951" x="7161213" y="5013325"/>
          <p14:tracePt t="47959" x="7142163" y="5008563"/>
          <p14:tracePt t="47967" x="7131050" y="5008563"/>
          <p14:tracePt t="47975" x="7118350" y="5002213"/>
          <p14:tracePt t="47983" x="7094538" y="5002213"/>
          <p14:tracePt t="47991" x="7070725" y="5002213"/>
          <p14:tracePt t="47999" x="7046913" y="5002213"/>
          <p14:tracePt t="48007" x="7021513" y="5002213"/>
          <p14:tracePt t="48015" x="6997700" y="5002213"/>
          <p14:tracePt t="48031" x="6991350" y="5002213"/>
          <p14:tracePt t="48039" x="6980238" y="5002213"/>
          <p14:tracePt t="48047" x="6973888" y="5002213"/>
          <p14:tracePt t="48055" x="6956425" y="5002213"/>
          <p14:tracePt t="48063" x="6943725" y="5002213"/>
          <p14:tracePt t="48071" x="6919913" y="5002213"/>
          <p14:tracePt t="48079" x="6883400" y="5013325"/>
          <p14:tracePt t="48087" x="6846888" y="5038725"/>
          <p14:tracePt t="48095" x="6823075" y="5056188"/>
          <p14:tracePt t="48103" x="6799263" y="5073650"/>
          <p14:tracePt t="48111" x="6775450" y="5086350"/>
          <p14:tracePt t="48119" x="6756400" y="5099050"/>
          <p14:tracePt t="48127" x="6745288" y="5110163"/>
          <p14:tracePt t="48135" x="6738938" y="5116513"/>
          <p14:tracePt t="48143" x="6732588" y="5129213"/>
          <p14:tracePt t="48151" x="6732588" y="5146675"/>
          <p14:tracePt t="48167" x="6732588" y="5157788"/>
          <p14:tracePt t="48176" x="6732588" y="5170488"/>
          <p14:tracePt t="48183" x="6732588" y="5183188"/>
          <p14:tracePt t="48191" x="6732588" y="5187950"/>
          <p14:tracePt t="48200" x="6732588" y="5207000"/>
          <p14:tracePt t="48207" x="6756400" y="5230813"/>
          <p14:tracePt t="48215" x="6769100" y="5243513"/>
          <p14:tracePt t="48224" x="6799263" y="5267325"/>
          <p14:tracePt t="48231" x="6816725" y="5303838"/>
          <p14:tracePt t="48240" x="6829425" y="5321300"/>
          <p14:tracePt t="48247" x="6853238" y="5345113"/>
          <p14:tracePt t="48256" x="6896100" y="5381625"/>
          <p14:tracePt t="48263" x="6919913" y="5411788"/>
          <p14:tracePt t="48271" x="6932613" y="5418138"/>
          <p14:tracePt t="48279" x="6943725" y="5418138"/>
          <p14:tracePt t="48287" x="6956425" y="5424488"/>
          <p14:tracePt t="48295" x="6967538" y="5424488"/>
          <p14:tracePt t="48303" x="6980238" y="5424488"/>
          <p14:tracePt t="48311" x="6986588" y="5424488"/>
          <p14:tracePt t="48319" x="6997700" y="5424488"/>
          <p14:tracePt t="48327" x="7004050" y="5424488"/>
          <p14:tracePt t="48335" x="7010400" y="5429250"/>
          <p14:tracePt t="48343" x="7034213" y="5429250"/>
          <p14:tracePt t="48351" x="7058025" y="5435600"/>
          <p14:tracePt t="48360" x="7077075" y="5435600"/>
          <p14:tracePt t="48367" x="7124700" y="5448300"/>
          <p14:tracePt t="48375" x="7178675" y="5448300"/>
          <p14:tracePt t="48383" x="7239000" y="5448300"/>
          <p14:tracePt t="48391" x="7281863" y="5448300"/>
          <p14:tracePt t="48399" x="7329488" y="5448300"/>
          <p14:tracePt t="48408" x="7359650" y="5448300"/>
          <p14:tracePt t="48415" x="7396163" y="5448300"/>
          <p14:tracePt t="48424" x="7407275" y="5448300"/>
          <p14:tracePt t="48431" x="7419975" y="5448300"/>
          <p14:tracePt t="48440" x="7443788" y="5441950"/>
          <p14:tracePt t="48447" x="7462838" y="5429250"/>
          <p14:tracePt t="48464" x="7480300" y="5405438"/>
          <p14:tracePt t="48471" x="7486650" y="5394325"/>
          <p14:tracePt t="48479" x="7497763" y="5368925"/>
          <p14:tracePt t="48487" x="7510463" y="5345113"/>
          <p14:tracePt t="48495" x="7510463" y="5321300"/>
          <p14:tracePt t="48503" x="7523163" y="5297488"/>
          <p14:tracePt t="48511" x="7527925" y="5291138"/>
          <p14:tracePt t="48519" x="7534275" y="5278438"/>
          <p14:tracePt t="48527" x="7534275" y="5273675"/>
          <p14:tracePt t="48535" x="7534275" y="5260975"/>
          <p14:tracePt t="48543" x="7534275" y="5243513"/>
          <p14:tracePt t="48551" x="7540625" y="5237163"/>
          <p14:tracePt t="48559" x="7540625" y="5218113"/>
          <p14:tracePt t="48567" x="7540625" y="5207000"/>
          <p14:tracePt t="48575" x="7546975" y="5183188"/>
          <p14:tracePt t="48583" x="7546975" y="5146675"/>
          <p14:tracePt t="48591" x="7546975" y="5122863"/>
          <p14:tracePt t="48599" x="7546975" y="5103813"/>
          <p14:tracePt t="48608" x="7546975" y="5080000"/>
          <p14:tracePt t="48615" x="7540625" y="5062538"/>
          <p14:tracePt t="48624" x="7527925" y="5049838"/>
          <p14:tracePt t="48631" x="7516813" y="5013325"/>
          <p14:tracePt t="48640" x="7516813" y="5008563"/>
          <p14:tracePt t="48647" x="7510463" y="5002213"/>
          <p14:tracePt t="48655" x="7493000" y="4989513"/>
          <p14:tracePt t="48663" x="7486650" y="4983163"/>
          <p14:tracePt t="48679" x="7480300" y="4978400"/>
          <p14:tracePt t="48687" x="7473950" y="4972050"/>
          <p14:tracePt t="48695" x="7467600" y="4972050"/>
          <p14:tracePt t="48703" x="7456488" y="4972050"/>
          <p14:tracePt t="48711" x="7432675" y="4959350"/>
          <p14:tracePt t="48719" x="7396163" y="4948238"/>
          <p14:tracePt t="48727" x="7353300" y="4935538"/>
          <p14:tracePt t="48735" x="7292975" y="4922838"/>
          <p14:tracePt t="48743" x="7202488" y="4905375"/>
          <p14:tracePt t="48751" x="7131050" y="4892675"/>
          <p14:tracePt t="48760" x="7051675" y="4881563"/>
          <p14:tracePt t="48767" x="6991350" y="4875213"/>
          <p14:tracePt t="48775" x="6919913" y="4862513"/>
          <p14:tracePt t="48783" x="6877050" y="4862513"/>
          <p14:tracePt t="48792" x="6842125" y="4851400"/>
          <p14:tracePt t="48799" x="6816725" y="4851400"/>
          <p14:tracePt t="48808" x="6792913" y="4851400"/>
          <p14:tracePt t="48815" x="6781800" y="4851400"/>
          <p14:tracePt t="48823" x="6775450" y="4851400"/>
          <p14:tracePt t="48831" x="6762750" y="4851400"/>
          <p14:tracePt t="48840" x="6751638" y="4851400"/>
          <p14:tracePt t="48847" x="6715125" y="4857750"/>
          <p14:tracePt t="48855" x="6708775" y="4857750"/>
          <p14:tracePt t="48863" x="6691313" y="4868863"/>
          <p14:tracePt t="48876" x="6654800" y="4887913"/>
          <p14:tracePt t="48879" x="6630988" y="4905375"/>
          <p14:tracePt t="48887" x="6594475" y="4918075"/>
          <p14:tracePt t="48895" x="6570663" y="4935538"/>
          <p14:tracePt t="48903" x="6546850" y="4953000"/>
          <p14:tracePt t="48911" x="6521450" y="4959350"/>
          <p14:tracePt t="48919" x="6510338" y="4978400"/>
          <p14:tracePt t="48927" x="6486525" y="5002213"/>
          <p14:tracePt t="48935" x="6486525" y="5008563"/>
          <p14:tracePt t="48943" x="6467475" y="5019675"/>
          <p14:tracePt t="48951" x="6467475" y="5032375"/>
          <p14:tracePt t="48960" x="6461125" y="5056188"/>
          <p14:tracePt t="48967" x="6461125" y="5080000"/>
          <p14:tracePt t="48975" x="6461125" y="5103813"/>
          <p14:tracePt t="48983" x="6461125" y="5116513"/>
          <p14:tracePt t="48992" x="6461125" y="5153025"/>
          <p14:tracePt t="48999" x="6480175" y="5176838"/>
          <p14:tracePt t="49008" x="6486525" y="5183188"/>
          <p14:tracePt t="49015" x="6510338" y="5194300"/>
          <p14:tracePt t="49024" x="6521450" y="5213350"/>
          <p14:tracePt t="49031" x="6546850" y="5237163"/>
          <p14:tracePt t="49040" x="6551613" y="5243513"/>
          <p14:tracePt t="49047" x="6575425" y="5260975"/>
          <p14:tracePt t="49055" x="6588125" y="5273675"/>
          <p14:tracePt t="49063" x="6611938" y="5278438"/>
          <p14:tracePt t="49071" x="6630988" y="5303838"/>
          <p14:tracePt t="49079" x="6642100" y="5314950"/>
          <p14:tracePt t="49087" x="6678613" y="5327650"/>
          <p14:tracePt t="49095" x="6691313" y="5338763"/>
          <p14:tracePt t="49104" x="6726238" y="5357813"/>
          <p14:tracePt t="49111" x="6751638" y="5375275"/>
          <p14:tracePt t="49119" x="6799263" y="5394325"/>
          <p14:tracePt t="49127" x="6846888" y="5424488"/>
          <p14:tracePt t="49135" x="6872288" y="5424488"/>
          <p14:tracePt t="49143" x="6907213" y="5441950"/>
          <p14:tracePt t="49151" x="6932613" y="5448300"/>
          <p14:tracePt t="49160" x="6950075" y="5448300"/>
          <p14:tracePt t="49167" x="6967538" y="5448300"/>
          <p14:tracePt t="49175" x="6997700" y="5465763"/>
          <p14:tracePt t="49183" x="7021513" y="5465763"/>
          <p14:tracePt t="49191" x="7051675" y="5465763"/>
          <p14:tracePt t="49199" x="7112000" y="5465763"/>
          <p14:tracePt t="49208" x="7154863" y="5465763"/>
          <p14:tracePt t="49215" x="7197725" y="5465763"/>
          <p14:tracePt t="49224" x="7245350" y="5465763"/>
          <p14:tracePt t="49232" x="7288213" y="5465763"/>
          <p14:tracePt t="49240" x="7348538" y="5459413"/>
          <p14:tracePt t="49247" x="7389813" y="5459413"/>
          <p14:tracePt t="49255" x="7426325" y="5454650"/>
          <p14:tracePt t="49263" x="7473950" y="5441950"/>
          <p14:tracePt t="49271" x="7486650" y="5441950"/>
          <p14:tracePt t="49279" x="7497763" y="5435600"/>
          <p14:tracePt t="49287" x="7504113" y="5429250"/>
          <p14:tracePt t="49295" x="7510463" y="5424488"/>
          <p14:tracePt t="49303" x="7516813" y="5418138"/>
          <p14:tracePt t="49311" x="7540625" y="5394325"/>
          <p14:tracePt t="49319" x="7558088" y="5381625"/>
          <p14:tracePt t="49327" x="7564438" y="5364163"/>
          <p14:tracePt t="49335" x="7577138" y="5338763"/>
          <p14:tracePt t="49343" x="7588250" y="5314950"/>
          <p14:tracePt t="49351" x="7588250" y="5297488"/>
          <p14:tracePt t="49359" x="7594600" y="5278438"/>
          <p14:tracePt t="49367" x="7594600" y="5254625"/>
          <p14:tracePt t="49375" x="7594600" y="5224463"/>
          <p14:tracePt t="49383" x="7594600" y="5218113"/>
          <p14:tracePt t="49391" x="7594600" y="5200650"/>
          <p14:tracePt t="49399" x="7594600" y="5176838"/>
          <p14:tracePt t="49408" x="7594600" y="5157788"/>
          <p14:tracePt t="49415" x="7583488" y="5133975"/>
          <p14:tracePt t="49423" x="7570788" y="5110163"/>
          <p14:tracePt t="49431" x="7553325" y="5086350"/>
          <p14:tracePt t="49439" x="7527925" y="5056188"/>
          <p14:tracePt t="49447" x="7510463" y="5038725"/>
          <p14:tracePt t="49455" x="7486650" y="5013325"/>
          <p14:tracePt t="49463" x="7473950" y="4995863"/>
          <p14:tracePt t="49471" x="7450138" y="4983163"/>
          <p14:tracePt t="49479" x="7443788" y="4978400"/>
          <p14:tracePt t="49487" x="7419975" y="4965700"/>
          <p14:tracePt t="49495" x="7407275" y="4959350"/>
          <p14:tracePt t="49503" x="7389813" y="4953000"/>
          <p14:tracePt t="49511" x="7377113" y="4953000"/>
          <p14:tracePt t="49519" x="7335838" y="4953000"/>
          <p14:tracePt t="49527" x="7312025" y="4953000"/>
          <p14:tracePt t="49535" x="7269163" y="4953000"/>
          <p14:tracePt t="49543" x="7197725" y="4953000"/>
          <p14:tracePt t="49551" x="7137400" y="4953000"/>
          <p14:tracePt t="49559" x="7064375" y="4953000"/>
          <p14:tracePt t="49567" x="7004050" y="4965700"/>
          <p14:tracePt t="49575" x="6937375" y="4989513"/>
          <p14:tracePt t="49583" x="6896100" y="4995863"/>
          <p14:tracePt t="49591" x="6805613" y="5032375"/>
          <p14:tracePt t="49599" x="6756400" y="5049838"/>
          <p14:tracePt t="49607" x="6715125" y="5080000"/>
          <p14:tracePt t="49615" x="6678613" y="5116513"/>
          <p14:tracePt t="49623" x="6642100" y="5133975"/>
          <p14:tracePt t="49631" x="6605588" y="5164138"/>
          <p14:tracePt t="49639" x="6581775" y="5187950"/>
          <p14:tracePt t="49647" x="6551613" y="5224463"/>
          <p14:tracePt t="49655" x="6534150" y="5248275"/>
          <p14:tracePt t="49663" x="6510338" y="5297488"/>
          <p14:tracePt t="49671" x="6510338" y="5308600"/>
          <p14:tracePt t="49679" x="6491288" y="5345113"/>
          <p14:tracePt t="49687" x="6491288" y="5375275"/>
          <p14:tracePt t="49695" x="6491288" y="5399088"/>
          <p14:tracePt t="49703" x="6491288" y="5424488"/>
          <p14:tracePt t="49711" x="6503988" y="5472113"/>
          <p14:tracePt t="49719" x="6527800" y="5495925"/>
          <p14:tracePt t="49727" x="6557963" y="5532438"/>
          <p14:tracePt t="49735" x="6581775" y="5568950"/>
          <p14:tracePt t="49743" x="6635750" y="5622925"/>
          <p14:tracePt t="49751" x="6672263" y="5653088"/>
          <p14:tracePt t="49759" x="6708775" y="5670550"/>
          <p14:tracePt t="49767" x="6732588" y="5683250"/>
          <p14:tracePt t="49775" x="6769100" y="5700713"/>
          <p14:tracePt t="49783" x="6792913" y="5707063"/>
          <p14:tracePt t="49791" x="6816725" y="5719763"/>
          <p14:tracePt t="49799" x="6829425" y="5719763"/>
          <p14:tracePt t="49807" x="6859588" y="5719763"/>
          <p14:tracePt t="49815" x="6896100" y="5719763"/>
          <p14:tracePt t="49823" x="6926263" y="5719763"/>
          <p14:tracePt t="49831" x="6973888" y="5713413"/>
          <p14:tracePt t="49839" x="7004050" y="5713413"/>
          <p14:tracePt t="49847" x="7051675" y="5689600"/>
          <p14:tracePt t="49855" x="7112000" y="5653088"/>
          <p14:tracePt t="49863" x="7137400" y="5629275"/>
          <p14:tracePt t="49875" x="7172325" y="5603875"/>
          <p14:tracePt t="49891" x="7232650" y="5549900"/>
          <p14:tracePt t="49895" x="7262813" y="5513388"/>
          <p14:tracePt t="49903" x="7269163" y="5489575"/>
          <p14:tracePt t="49911" x="7269163" y="5465763"/>
          <p14:tracePt t="49919" x="7281863" y="5429250"/>
          <p14:tracePt t="49927" x="7281863" y="5399088"/>
          <p14:tracePt t="49935" x="7281863" y="5368925"/>
          <p14:tracePt t="49943" x="7281863" y="5334000"/>
          <p14:tracePt t="49951" x="7281863" y="5314950"/>
          <p14:tracePt t="49959" x="7281863" y="5291138"/>
          <p14:tracePt t="49967" x="7281863" y="5267325"/>
          <p14:tracePt t="49975" x="7281863" y="5230813"/>
          <p14:tracePt t="49983" x="7262813" y="5207000"/>
          <p14:tracePt t="49991" x="7258050" y="5194300"/>
          <p14:tracePt t="49999" x="7245350" y="5183188"/>
          <p14:tracePt t="50007" x="7239000" y="5176838"/>
          <p14:tracePt t="50015" x="7227888" y="5157788"/>
          <p14:tracePt t="50023" x="7221538" y="5153025"/>
          <p14:tracePt t="50031" x="7202488" y="5146675"/>
          <p14:tracePt t="50039" x="7172325" y="5122863"/>
          <p14:tracePt t="50047" x="7161213" y="5116513"/>
          <p14:tracePt t="50055" x="7118350" y="5103813"/>
          <p14:tracePt t="50063" x="7040563" y="5099050"/>
          <p14:tracePt t="50071" x="7004050" y="5080000"/>
          <p14:tracePt t="50079" x="6919913" y="5068888"/>
          <p14:tracePt t="50087" x="6835775" y="5068888"/>
          <p14:tracePt t="50095" x="6745288" y="5068888"/>
          <p14:tracePt t="50103" x="6691313" y="5068888"/>
          <p14:tracePt t="50111" x="6630988" y="5068888"/>
          <p14:tracePt t="50119" x="6605588" y="5068888"/>
          <p14:tracePt t="50127" x="6600825" y="5068888"/>
          <p14:tracePt t="50143" x="6588125" y="5068888"/>
          <p14:tracePt t="50151" x="6581775" y="5073650"/>
          <p14:tracePt t="50159" x="6570663" y="5073650"/>
          <p14:tracePt t="50167" x="6546850" y="5092700"/>
          <p14:tracePt t="50175" x="6540500" y="5099050"/>
          <p14:tracePt t="50183" x="6516688" y="5110163"/>
          <p14:tracePt t="50191" x="6510338" y="5116513"/>
          <p14:tracePt t="50199" x="6491288" y="5129213"/>
          <p14:tracePt t="50207" x="6480175" y="5133975"/>
          <p14:tracePt t="50215" x="6473825" y="5140325"/>
          <p14:tracePt t="50223" x="6461125" y="5164138"/>
          <p14:tracePt t="50231" x="6461125" y="5170488"/>
          <p14:tracePt t="50239" x="6461125" y="5183188"/>
          <p14:tracePt t="50255" x="6461125" y="5187950"/>
          <p14:tracePt t="50271" x="6461125" y="5200650"/>
          <p14:tracePt t="50287" x="6461125" y="5207000"/>
          <p14:tracePt t="50319" x="6461125" y="5213350"/>
          <p14:tracePt t="50383" x="6461125" y="5218113"/>
          <p14:tracePt t="50399" x="6473825" y="5218113"/>
          <p14:tracePt t="50408" x="6480175" y="5218113"/>
          <p14:tracePt t="50415" x="6503988" y="5218113"/>
          <p14:tracePt t="50423" x="6527800" y="5218113"/>
          <p14:tracePt t="50431" x="6557963" y="5230813"/>
          <p14:tracePt t="50439" x="6600825" y="5230813"/>
          <p14:tracePt t="50447" x="6648450" y="5237163"/>
          <p14:tracePt t="50455" x="6684963" y="5237163"/>
          <p14:tracePt t="50465" x="6702425" y="5243513"/>
          <p14:tracePt t="50471" x="6726238" y="5243513"/>
          <p14:tracePt t="50479" x="6745288" y="5243513"/>
          <p14:tracePt t="50487" x="6751638" y="5254625"/>
          <p14:tracePt t="50519" x="6756400" y="5254625"/>
          <p14:tracePt t="50527" x="6762750" y="5260975"/>
          <p14:tracePt t="50543" x="6769100" y="5260975"/>
          <p14:tracePt t="50551" x="6775450" y="5260975"/>
          <p14:tracePt t="50560" x="6792913" y="5267325"/>
          <p14:tracePt t="50567" x="6811963" y="5278438"/>
          <p14:tracePt t="50576" x="6829425" y="5278438"/>
          <p14:tracePt t="50583" x="6865938" y="5297488"/>
          <p14:tracePt t="50592" x="6883400" y="5303838"/>
          <p14:tracePt t="50599" x="6902450" y="5303838"/>
          <p14:tracePt t="50607" x="6926263" y="5314950"/>
          <p14:tracePt t="50615" x="6961188" y="5321300"/>
          <p14:tracePt t="50623" x="6973888" y="5321300"/>
          <p14:tracePt t="50631" x="6986588" y="5321300"/>
          <p14:tracePt t="50639" x="6991350" y="5321300"/>
          <p14:tracePt t="50647" x="7016750" y="5321300"/>
          <p14:tracePt t="50655" x="7027863" y="5321300"/>
          <p14:tracePt t="50663" x="7034213" y="5321300"/>
          <p14:tracePt t="50671" x="7058025" y="5321300"/>
          <p14:tracePt t="50687" x="7081838" y="5297488"/>
          <p14:tracePt t="50695" x="7088188" y="5291138"/>
          <p14:tracePt t="50703" x="7100888" y="5284788"/>
          <p14:tracePt t="50711" x="7107238" y="5278438"/>
          <p14:tracePt t="50735" x="7107238" y="5273675"/>
          <p14:tracePt t="50743" x="7107238" y="5267325"/>
          <p14:tracePt t="50767" x="7112000" y="5260975"/>
          <p14:tracePt t="50776" x="7112000" y="5243513"/>
          <p14:tracePt t="50792" x="7112000" y="5230813"/>
          <p14:tracePt t="50799" x="7112000" y="5218113"/>
          <p14:tracePt t="50807" x="7112000" y="5194300"/>
          <p14:tracePt t="50815" x="7112000" y="5183188"/>
          <p14:tracePt t="50823" x="7112000" y="5146675"/>
          <p14:tracePt t="50831" x="7112000" y="5129213"/>
          <p14:tracePt t="50839" x="7112000" y="5092700"/>
          <p14:tracePt t="50847" x="7112000" y="5068888"/>
          <p14:tracePt t="50855" x="7100888" y="5056188"/>
          <p14:tracePt t="50863" x="7088188" y="5038725"/>
          <p14:tracePt t="50875" x="7081838" y="5013325"/>
          <p14:tracePt t="50879" x="7077075" y="5008563"/>
          <p14:tracePt t="50951" x="7070725" y="5002213"/>
          <p14:tracePt t="50967" x="7064375" y="5002213"/>
          <p14:tracePt t="50975" x="7046913" y="4989513"/>
          <p14:tracePt t="50983" x="7034213" y="4989513"/>
          <p14:tracePt t="50991" x="6986588" y="4972050"/>
          <p14:tracePt t="50999" x="6956425" y="4965700"/>
          <p14:tracePt t="51007" x="6907213" y="4941888"/>
          <p14:tracePt t="51015" x="6872288" y="4935538"/>
          <p14:tracePt t="51023" x="6842125" y="4935538"/>
          <p14:tracePt t="51031" x="6829425" y="4935538"/>
          <p14:tracePt t="51039" x="6805613" y="4935538"/>
          <p14:tracePt t="51047" x="6762750" y="4935538"/>
          <p14:tracePt t="51055" x="6726238" y="4935538"/>
          <p14:tracePt t="51063" x="6684963" y="4935538"/>
          <p14:tracePt t="51071" x="6642100" y="4935538"/>
          <p14:tracePt t="51079" x="6600825" y="4935538"/>
          <p14:tracePt t="51087" x="6564313" y="4935538"/>
          <p14:tracePt t="51095" x="6540500" y="4935538"/>
          <p14:tracePt t="51103" x="6521450" y="4935538"/>
          <p14:tracePt t="51111" x="6503988" y="4935538"/>
          <p14:tracePt t="51119" x="6480175" y="4948238"/>
          <p14:tracePt t="51127" x="6456363" y="4948238"/>
          <p14:tracePt t="51135" x="6430963" y="4953000"/>
          <p14:tracePt t="51143" x="6426200" y="4959350"/>
          <p14:tracePt t="51151" x="6419850" y="4959350"/>
          <p14:tracePt t="51159" x="6413500" y="4965700"/>
          <p14:tracePt t="51167" x="6400800" y="4972050"/>
          <p14:tracePt t="51183" x="6396038" y="4978400"/>
          <p14:tracePt t="51191" x="6389688" y="4978400"/>
          <p14:tracePt t="51207" x="6370638" y="4989513"/>
          <p14:tracePt t="51223" x="6365875" y="4989513"/>
          <p14:tracePt t="51231" x="6359525" y="4995863"/>
          <p14:tracePt t="51239" x="6353175" y="5002213"/>
          <p14:tracePt t="51255" x="6346825" y="5008563"/>
          <p14:tracePt t="51263" x="6340475" y="5013325"/>
          <p14:tracePt t="51287" x="6329363" y="5032375"/>
          <p14:tracePt t="51303" x="6329363" y="5038725"/>
          <p14:tracePt t="51319" x="6323013" y="5056188"/>
          <p14:tracePt t="51327" x="6316663" y="5062538"/>
          <p14:tracePt t="51335" x="6316663" y="5073650"/>
          <p14:tracePt t="51343" x="6316663" y="5080000"/>
          <p14:tracePt t="51351" x="6316663" y="5092700"/>
          <p14:tracePt t="51359" x="6310313" y="5129213"/>
          <p14:tracePt t="51375" x="6310313" y="5140325"/>
          <p14:tracePt t="51391" x="6310313" y="5164138"/>
          <p14:tracePt t="51407" x="6310313" y="5176838"/>
          <p14:tracePt t="51415" x="6310313" y="5183188"/>
          <p14:tracePt t="51423" x="6310313" y="5187950"/>
          <p14:tracePt t="51431" x="6310313" y="5207000"/>
          <p14:tracePt t="51439" x="6310313" y="5213350"/>
          <p14:tracePt t="51447" x="6310313" y="5224463"/>
          <p14:tracePt t="51455" x="6310313" y="5237163"/>
          <p14:tracePt t="51463" x="6310313" y="5248275"/>
          <p14:tracePt t="51471" x="6329363" y="5267325"/>
          <p14:tracePt t="51479" x="6335713" y="5273675"/>
          <p14:tracePt t="51487" x="6340475" y="5284788"/>
          <p14:tracePt t="51495" x="6346825" y="5291138"/>
          <p14:tracePt t="51511" x="6353175" y="5308600"/>
          <p14:tracePt t="51519" x="6359525" y="5314950"/>
          <p14:tracePt t="51567" x="6365875" y="5321300"/>
          <p14:tracePt t="51591" x="6370638" y="5327650"/>
          <p14:tracePt t="51599" x="6383338" y="5334000"/>
          <p14:tracePt t="51607" x="6419850" y="5357813"/>
          <p14:tracePt t="51615" x="6430963" y="5364163"/>
          <p14:tracePt t="51623" x="6450013" y="5375275"/>
          <p14:tracePt t="51631" x="6461125" y="5381625"/>
          <p14:tracePt t="51639" x="6486525" y="5387975"/>
          <p14:tracePt t="51655" x="6491288" y="5387975"/>
          <p14:tracePt t="51663" x="6497638" y="5387975"/>
          <p14:tracePt t="51679" x="6503988" y="5394325"/>
          <p14:tracePt t="51695" x="6510338" y="5394325"/>
          <p14:tracePt t="51711" x="6516688" y="5399088"/>
          <p14:tracePt t="51719" x="6521450" y="5399088"/>
          <p14:tracePt t="51727" x="6527800" y="5399088"/>
          <p14:tracePt t="52104" x="6527800" y="5405438"/>
          <p14:tracePt t="52112" x="6521450" y="5411788"/>
          <p14:tracePt t="52120" x="6510338" y="5411788"/>
          <p14:tracePt t="52128" x="6497638" y="5418138"/>
          <p14:tracePt t="52135" x="6491288" y="5418138"/>
          <p14:tracePt t="52144" x="6480175" y="5424488"/>
          <p14:tracePt t="52151" x="6461125" y="5435600"/>
          <p14:tracePt t="52160" x="6437313" y="5441950"/>
          <p14:tracePt t="52167" x="6396038" y="5448300"/>
          <p14:tracePt t="52176" x="6383338" y="5448300"/>
          <p14:tracePt t="52183" x="6335713" y="5448300"/>
          <p14:tracePt t="52193" x="6292850" y="5459413"/>
          <p14:tracePt t="52199" x="6256338" y="5459413"/>
          <p14:tracePt t="52207" x="6215063" y="5459413"/>
          <p14:tracePt t="52215" x="6154738" y="5459413"/>
          <p14:tracePt t="52223" x="6100763" y="5459413"/>
          <p14:tracePt t="52231" x="6040438" y="5459413"/>
          <p14:tracePt t="52239" x="5980113" y="5459413"/>
          <p14:tracePt t="52247" x="5894388" y="5459413"/>
          <p14:tracePt t="52255" x="5834063" y="5459413"/>
          <p14:tracePt t="52263" x="5762625" y="5459413"/>
          <p14:tracePt t="52271" x="5708650" y="5459413"/>
          <p14:tracePt t="52279" x="5659438" y="5459413"/>
          <p14:tracePt t="52287" x="5605463" y="5459413"/>
          <p14:tracePt t="52295" x="5568950" y="5459413"/>
          <p14:tracePt t="52303" x="5538788" y="5459413"/>
          <p14:tracePt t="52311" x="5497513" y="5459413"/>
          <p14:tracePt t="52319" x="5473700" y="5459413"/>
          <p14:tracePt t="52328" x="5443538" y="5459413"/>
          <p14:tracePt t="52335" x="5400675" y="5459413"/>
          <p14:tracePt t="52344" x="5364163" y="5459413"/>
          <p14:tracePt t="52351" x="5322888" y="5459413"/>
          <p14:tracePt t="52360" x="5262563" y="5459413"/>
          <p14:tracePt t="52367" x="5219700" y="5459413"/>
          <p14:tracePt t="52376" x="5172075" y="5454650"/>
          <p14:tracePt t="52383" x="5118100" y="5454650"/>
          <p14:tracePt t="52391" x="5068888" y="5448300"/>
          <p14:tracePt t="52399" x="4991100" y="5435600"/>
          <p14:tracePt t="52407" x="4937125" y="5435600"/>
          <p14:tracePt t="52415" x="4887913" y="5429250"/>
          <p14:tracePt t="52423" x="4827588" y="5429250"/>
          <p14:tracePt t="52431" x="4797425" y="5429250"/>
          <p14:tracePt t="52439" x="4773613" y="5418138"/>
          <p14:tracePt t="52447" x="4732338" y="5418138"/>
          <p14:tracePt t="52456" x="4706938" y="5411788"/>
          <p14:tracePt t="52463" x="4676775" y="5411788"/>
          <p14:tracePt t="52471" x="4635500" y="5411788"/>
          <p14:tracePt t="52479" x="4598988" y="5405438"/>
          <p14:tracePt t="52487" x="4557713" y="5405438"/>
          <p14:tracePt t="52495" x="4521200" y="5405438"/>
          <p14:tracePt t="52503" x="4491038" y="5405438"/>
          <p14:tracePt t="52511" x="4460875" y="5394325"/>
          <p14:tracePt t="52519" x="4437063" y="5394325"/>
          <p14:tracePt t="52527" x="4411663" y="5394325"/>
          <p14:tracePt t="52535" x="4400550" y="5394325"/>
          <p14:tracePt t="52543" x="4376738" y="5394325"/>
          <p14:tracePt t="52551" x="4351338" y="5394325"/>
          <p14:tracePt t="52559" x="4327525" y="5387975"/>
          <p14:tracePt t="52567" x="4303713" y="5387975"/>
          <p14:tracePt t="52575" x="4273550" y="5387975"/>
          <p14:tracePt t="52583" x="4260850" y="5387975"/>
          <p14:tracePt t="52591" x="4237038" y="5387975"/>
          <p14:tracePt t="52599" x="4219575" y="5387975"/>
          <p14:tracePt t="52607" x="4206875" y="5387975"/>
          <p14:tracePt t="52615" x="4200525" y="5387975"/>
          <p14:tracePt t="52623" x="4189413" y="5387975"/>
          <p14:tracePt t="52639" x="4176713" y="5387975"/>
          <p14:tracePt t="52647" x="4171950" y="5387975"/>
          <p14:tracePt t="52663" x="4159250" y="5387975"/>
          <p14:tracePt t="52671" x="4141788" y="5387975"/>
          <p14:tracePt t="52679" x="4129088" y="5387975"/>
          <p14:tracePt t="52695" x="4122738" y="5387975"/>
          <p14:tracePt t="52703" x="4116388" y="5387975"/>
          <p14:tracePt t="52711" x="4111625" y="5387975"/>
          <p14:tracePt t="52727" x="4105275" y="5387975"/>
          <p14:tracePt t="52735" x="4092575" y="5387975"/>
          <p14:tracePt t="52744" x="4086225" y="5387975"/>
          <p14:tracePt t="52751" x="4075113" y="5387975"/>
          <p14:tracePt t="52767" x="4056063" y="5387975"/>
          <p14:tracePt t="52775" x="4051300" y="5387975"/>
          <p14:tracePt t="52807" x="4044950" y="5387975"/>
          <p14:tracePt t="52968" x="4044950" y="5381625"/>
          <p14:tracePt t="52976" x="4051300" y="5381625"/>
          <p14:tracePt t="52992" x="4075113" y="5381625"/>
          <p14:tracePt t="53000" x="4098925" y="5381625"/>
          <p14:tracePt t="53007" x="4116388" y="5381625"/>
          <p14:tracePt t="53015" x="4159250" y="5381625"/>
          <p14:tracePt t="53023" x="4183063" y="5381625"/>
          <p14:tracePt t="53031" x="4219575" y="5381625"/>
          <p14:tracePt t="53039" x="4273550" y="5381625"/>
          <p14:tracePt t="53047" x="4321175" y="5394325"/>
          <p14:tracePt t="53055" x="4364038" y="5394325"/>
          <p14:tracePt t="53064" x="4424363" y="5405438"/>
          <p14:tracePt t="53071" x="4497388" y="5405438"/>
          <p14:tracePt t="53080" x="4568825" y="5411788"/>
          <p14:tracePt t="53087" x="4646613" y="5424488"/>
          <p14:tracePt t="53096" x="4719638" y="5424488"/>
          <p14:tracePt t="53103" x="4792663" y="5435600"/>
          <p14:tracePt t="53111" x="4864100" y="5459413"/>
          <p14:tracePt t="53119" x="4943475" y="5459413"/>
          <p14:tracePt t="53128" x="5002213" y="5465763"/>
          <p14:tracePt t="53135" x="5062538" y="5489575"/>
          <p14:tracePt t="53144" x="5105400" y="5489575"/>
          <p14:tracePt t="53151" x="5153025" y="5495925"/>
          <p14:tracePt t="53160" x="5213350" y="5508625"/>
          <p14:tracePt t="53167" x="5273675" y="5519738"/>
          <p14:tracePt t="53175" x="5346700" y="5526088"/>
          <p14:tracePt t="53183" x="5383213" y="5526088"/>
          <p14:tracePt t="53191" x="5424488" y="5538788"/>
          <p14:tracePt t="53199" x="5467350" y="5538788"/>
          <p14:tracePt t="53207" x="5527675" y="5543550"/>
          <p14:tracePt t="53215" x="5564188" y="5543550"/>
          <p14:tracePt t="53223" x="5605463" y="5543550"/>
          <p14:tracePt t="53231" x="5678488" y="5543550"/>
          <p14:tracePt t="53239" x="5762625" y="5543550"/>
          <p14:tracePt t="53248" x="5822950" y="5543550"/>
          <p14:tracePt t="53255" x="5924550" y="5543550"/>
          <p14:tracePt t="53263" x="6010275" y="5568950"/>
          <p14:tracePt t="53271" x="6081713" y="5568950"/>
          <p14:tracePt t="53279" x="6154738" y="5568950"/>
          <p14:tracePt t="53287" x="6226175" y="5568950"/>
          <p14:tracePt t="53295" x="6275388" y="5568950"/>
          <p14:tracePt t="53303" x="6305550" y="5568950"/>
          <p14:tracePt t="53311" x="6335713" y="5568950"/>
          <p14:tracePt t="53319" x="6359525" y="5568950"/>
          <p14:tracePt t="53328" x="6365875" y="5568950"/>
          <p14:tracePt t="53344" x="6370638" y="5568950"/>
          <p14:tracePt t="53367" x="6376988" y="5568950"/>
          <p14:tracePt t="53495" x="6383338" y="5562600"/>
          <p14:tracePt t="53527" x="6376988" y="5562600"/>
          <p14:tracePt t="53535" x="6346825" y="5562600"/>
          <p14:tracePt t="53543" x="6292850" y="5562600"/>
          <p14:tracePt t="53551" x="6202363" y="5562600"/>
          <p14:tracePt t="53559" x="6105525" y="5562600"/>
          <p14:tracePt t="53567" x="6003925" y="5549900"/>
          <p14:tracePt t="53575" x="5870575" y="5538788"/>
          <p14:tracePt t="53583" x="5726113" y="5502275"/>
          <p14:tracePt t="53591" x="5588000" y="5489575"/>
          <p14:tracePt t="53599" x="5424488" y="5465763"/>
          <p14:tracePt t="53607" x="5249863" y="5429250"/>
          <p14:tracePt t="53615" x="5135563" y="5429250"/>
          <p14:tracePt t="53623" x="5021263" y="5418138"/>
          <p14:tracePt t="53631" x="4906963" y="5418138"/>
          <p14:tracePt t="53639" x="4803775" y="5418138"/>
          <p14:tracePt t="53647" x="4749800" y="5418138"/>
          <p14:tracePt t="53655" x="4702175" y="5405438"/>
          <p14:tracePt t="53663" x="4641850" y="5405438"/>
          <p14:tracePt t="53671" x="4611688" y="5399088"/>
          <p14:tracePt t="53679" x="4562475" y="5399088"/>
          <p14:tracePt t="53687" x="4508500" y="5399088"/>
          <p14:tracePt t="53695" x="4471988" y="5399088"/>
          <p14:tracePt t="53703" x="4418013" y="5399088"/>
          <p14:tracePt t="53711" x="4370388" y="5387975"/>
          <p14:tracePt t="53719" x="4327525" y="5387975"/>
          <p14:tracePt t="53727" x="4297363" y="5381625"/>
          <p14:tracePt t="53735" x="4273550" y="5381625"/>
          <p14:tracePt t="53745" x="4256088" y="5381625"/>
          <p14:tracePt t="53840" x="4249738" y="5375275"/>
          <p14:tracePt t="53874" x="4267200" y="5375275"/>
          <p14:tracePt t="53880" x="4297363" y="5375275"/>
          <p14:tracePt t="53888" x="4327525" y="5364163"/>
          <p14:tracePt t="53897" x="4387850" y="5364163"/>
          <p14:tracePt t="53903" x="4471988" y="5364163"/>
          <p14:tracePt t="53912" x="4592638" y="5351463"/>
          <p14:tracePt t="53919" x="4749800" y="5351463"/>
          <p14:tracePt t="53928" x="4918075" y="5351463"/>
          <p14:tracePt t="53935" x="5129213" y="5351463"/>
          <p14:tracePt t="53943" x="5286375" y="5351463"/>
          <p14:tracePt t="53951" x="5413375" y="5351463"/>
          <p14:tracePt t="53959" x="5557838" y="5351463"/>
          <p14:tracePt t="53967" x="5684838" y="5338763"/>
          <p14:tracePt t="53975" x="5810250" y="5338763"/>
          <p14:tracePt t="53983" x="5883275" y="5338763"/>
          <p14:tracePt t="53991" x="5954713" y="5338763"/>
          <p14:tracePt t="53999" x="6003925" y="5338763"/>
          <p14:tracePt t="54007" x="6027738" y="5338763"/>
          <p14:tracePt t="54015" x="6045200" y="5338763"/>
          <p14:tracePt t="54023" x="6064250" y="5338763"/>
          <p14:tracePt t="54031" x="6070600" y="5338763"/>
          <p14:tracePt t="54039" x="6081713" y="5334000"/>
          <p14:tracePt t="54047" x="6088063" y="5334000"/>
          <p14:tracePt t="54055" x="6100763" y="5327650"/>
          <p14:tracePt t="54063" x="6118225" y="5327650"/>
          <p14:tracePt t="54071" x="6135688" y="5321300"/>
          <p14:tracePt t="54079" x="6154738" y="5321300"/>
          <p14:tracePt t="54087" x="6165850" y="5321300"/>
          <p14:tracePt t="54095" x="6178550" y="5321300"/>
          <p14:tracePt t="54103" x="6196013" y="5321300"/>
          <p14:tracePt t="54119" x="6208713" y="5321300"/>
          <p14:tracePt t="54215" x="6189663" y="5321300"/>
          <p14:tracePt t="54223" x="6124575" y="5357813"/>
          <p14:tracePt t="54231" x="6045200" y="5364163"/>
          <p14:tracePt t="54239" x="5954713" y="5387975"/>
          <p14:tracePt t="54247" x="5859463" y="5399088"/>
          <p14:tracePt t="54255" x="5749925" y="5435600"/>
          <p14:tracePt t="54263" x="5654675" y="5435600"/>
          <p14:tracePt t="54271" x="5521325" y="5435600"/>
          <p14:tracePt t="54279" x="5407025" y="5448300"/>
          <p14:tracePt t="54287" x="5292725" y="5454650"/>
          <p14:tracePt t="54296" x="5165725" y="5454650"/>
          <p14:tracePt t="54303" x="5032375" y="5454650"/>
          <p14:tracePt t="54311" x="4906963" y="5465763"/>
          <p14:tracePt t="54319" x="4779963" y="5465763"/>
          <p14:tracePt t="54328" x="4665663" y="5465763"/>
          <p14:tracePt t="54335" x="4562475" y="5465763"/>
          <p14:tracePt t="54343" x="4478338" y="5465763"/>
          <p14:tracePt t="54351" x="4400550" y="5478463"/>
          <p14:tracePt t="54359" x="4340225" y="5489575"/>
          <p14:tracePt t="54367" x="4279900" y="5502275"/>
          <p14:tracePt t="54375" x="4256088" y="5502275"/>
          <p14:tracePt t="54383" x="4237038" y="5502275"/>
          <p14:tracePt t="54391" x="4230688" y="5502275"/>
          <p14:tracePt t="54512" x="4249738" y="5502275"/>
          <p14:tracePt t="54519" x="4286250" y="5502275"/>
          <p14:tracePt t="54528" x="4364038" y="5502275"/>
          <p14:tracePt t="54535" x="4467225" y="5483225"/>
          <p14:tracePt t="54543" x="4592638" y="5472113"/>
          <p14:tracePt t="54551" x="4737100" y="5459413"/>
          <p14:tracePt t="54559" x="4913313" y="5459413"/>
          <p14:tracePt t="54567" x="5027613" y="5459413"/>
          <p14:tracePt t="54575" x="5165725" y="5459413"/>
          <p14:tracePt t="54583" x="5383213" y="5459413"/>
          <p14:tracePt t="54591" x="5564188" y="5459413"/>
          <p14:tracePt t="54599" x="5738813" y="5459413"/>
          <p14:tracePt t="54607" x="5859463" y="5465763"/>
          <p14:tracePt t="54615" x="5973763" y="5478463"/>
          <p14:tracePt t="54623" x="6075363" y="5495925"/>
          <p14:tracePt t="54631" x="6118225" y="5495925"/>
          <p14:tracePt t="54639" x="6142038" y="5508625"/>
          <p14:tracePt t="54647" x="6148388" y="5508625"/>
          <p14:tracePt t="54655" x="6154738" y="5508625"/>
          <p14:tracePt t="54663" x="6161088" y="5508625"/>
          <p14:tracePt t="54687" x="6165850" y="5508625"/>
          <p14:tracePt t="54784" x="6118225" y="5508625"/>
          <p14:tracePt t="54793" x="6021388" y="5508625"/>
          <p14:tracePt t="54801" x="5907088" y="5508625"/>
          <p14:tracePt t="54808" x="5792788" y="5508625"/>
          <p14:tracePt t="54815" x="5659438" y="5508625"/>
          <p14:tracePt t="54824" x="5503863" y="5508625"/>
          <p14:tracePt t="54832" x="5364163" y="5502275"/>
          <p14:tracePt t="54839" x="5202238" y="5478463"/>
          <p14:tracePt t="54848" x="5057775" y="5454650"/>
          <p14:tracePt t="54855" x="4924425" y="5441950"/>
          <p14:tracePt t="54863" x="4810125" y="5405438"/>
          <p14:tracePt t="54871" x="4676775" y="5394325"/>
          <p14:tracePt t="54880" x="4592638" y="5381625"/>
          <p14:tracePt t="54887" x="4502150" y="5368925"/>
          <p14:tracePt t="54895" x="4441825" y="5368925"/>
          <p14:tracePt t="54903" x="4400550" y="5368925"/>
          <p14:tracePt t="54912" x="4370388" y="5368925"/>
          <p14:tracePt t="54919" x="4346575" y="5368925"/>
          <p14:tracePt t="54927" x="4333875" y="5368925"/>
          <p14:tracePt t="54935" x="4327525" y="5368925"/>
          <p14:tracePt t="54991" x="4321175" y="5368925"/>
          <p14:tracePt t="55023" x="4316413" y="5364163"/>
          <p14:tracePt t="55031" x="4327525" y="5364163"/>
          <p14:tracePt t="55039" x="4351338" y="5364163"/>
          <p14:tracePt t="55047" x="4376738" y="5364163"/>
          <p14:tracePt t="55055" x="4430713" y="5364163"/>
          <p14:tracePt t="55063" x="4502150" y="5364163"/>
          <p14:tracePt t="55071" x="4616450" y="5364163"/>
          <p14:tracePt t="55080" x="4713288" y="5364163"/>
          <p14:tracePt t="55087" x="4846638" y="5368925"/>
          <p14:tracePt t="55096" x="5008563" y="5394325"/>
          <p14:tracePt t="55103" x="5183188" y="5394325"/>
          <p14:tracePt t="55112" x="5316538" y="5418138"/>
          <p14:tracePt t="55119" x="5461000" y="5429250"/>
          <p14:tracePt t="55128" x="5641975" y="5459413"/>
          <p14:tracePt t="55135" x="5768975" y="5465763"/>
          <p14:tracePt t="55143" x="5883275" y="5465763"/>
          <p14:tracePt t="55164" x="6088063" y="5478463"/>
          <p14:tracePt t="55168" x="6118225" y="5478463"/>
          <p14:tracePt t="55175" x="6142038" y="5478463"/>
          <p14:tracePt t="55183" x="6154738" y="5478463"/>
          <p14:tracePt t="55312" x="6118225" y="5478463"/>
          <p14:tracePt t="55320" x="6045200" y="5478463"/>
          <p14:tracePt t="55328" x="5954713" y="5465763"/>
          <p14:tracePt t="55336" x="5883275" y="5454650"/>
          <p14:tracePt t="55343" x="5780088" y="5429250"/>
          <p14:tracePt t="55352" x="5719763" y="5424488"/>
          <p14:tracePt t="55360" x="5641975" y="5399088"/>
          <p14:tracePt t="55368" x="5599113" y="5387975"/>
          <p14:tracePt t="55375" x="5575300" y="5387975"/>
          <p14:tracePt t="55383" x="5568950" y="5387975"/>
          <p14:tracePt t="55391" x="5557838" y="5387975"/>
          <p14:tracePt t="55447" x="5551488" y="5381625"/>
          <p14:tracePt t="55503" x="5551488" y="5375275"/>
          <p14:tracePt t="55511" x="5564188" y="5368925"/>
          <p14:tracePt t="55519" x="5599113" y="5351463"/>
          <p14:tracePt t="55527" x="5629275" y="5345113"/>
          <p14:tracePt t="55535" x="5654675" y="5345113"/>
          <p14:tracePt t="55543" x="5708650" y="5345113"/>
          <p14:tracePt t="55551" x="5732463" y="5345113"/>
          <p14:tracePt t="55559" x="5762625" y="5338763"/>
          <p14:tracePt t="55567" x="5810250" y="5338763"/>
          <p14:tracePt t="55575" x="5829300" y="5338763"/>
          <p14:tracePt t="55583" x="5846763" y="5327650"/>
          <p14:tracePt t="55591" x="5859463" y="5327650"/>
          <p14:tracePt t="55599" x="5870575" y="5327650"/>
          <p14:tracePt t="55615" x="5876925" y="5327650"/>
          <p14:tracePt t="55647" x="5883275" y="5321300"/>
          <p14:tracePt t="55991" x="0" y="0"/>
        </p14:tracePtLst>
        <p14:tracePtLst>
          <p14:tracePt t="59497" x="5980113" y="6008688"/>
          <p14:tracePt t="59664" x="5980113" y="6015038"/>
          <p14:tracePt t="59672" x="6003925" y="6019800"/>
          <p14:tracePt t="59680" x="6015038" y="6026150"/>
          <p14:tracePt t="59688" x="6040438" y="6038850"/>
          <p14:tracePt t="59695" x="6045200" y="6038850"/>
          <p14:tracePt t="59703" x="6057900" y="6038850"/>
          <p14:tracePt t="59711" x="6075363" y="6045200"/>
          <p14:tracePt t="59719" x="6088063" y="6045200"/>
          <p14:tracePt t="59727" x="6094413" y="6045200"/>
          <p14:tracePt t="59736" x="6100763" y="6045200"/>
          <p14:tracePt t="59744" x="6105525" y="6045200"/>
          <p14:tracePt t="59752" x="6130925" y="6049963"/>
          <p14:tracePt t="59759" x="6142038" y="6049963"/>
          <p14:tracePt t="59767" x="6165850" y="6056313"/>
          <p14:tracePt t="59775" x="6189663" y="6056313"/>
          <p14:tracePt t="59784" x="6215063" y="6069013"/>
          <p14:tracePt t="59791" x="6232525" y="6075363"/>
          <p14:tracePt t="59800" x="6269038" y="6075363"/>
          <p14:tracePt t="59807" x="6280150" y="6080125"/>
          <p14:tracePt t="59816" x="6305550" y="6080125"/>
          <p14:tracePt t="59823" x="6335713" y="6080125"/>
          <p14:tracePt t="59831" x="6359525" y="6080125"/>
          <p14:tracePt t="59839" x="6383338" y="6080125"/>
          <p14:tracePt t="59847" x="6407150" y="6080125"/>
          <p14:tracePt t="59855" x="6437313" y="6092825"/>
          <p14:tracePt t="59863" x="6443663" y="6092825"/>
          <p14:tracePt t="59871" x="6467475" y="6103938"/>
          <p14:tracePt t="59879" x="6480175" y="6103938"/>
          <p14:tracePt t="59887" x="6510338" y="6103938"/>
          <p14:tracePt t="59895" x="6527800" y="6110288"/>
          <p14:tracePt t="59903" x="6540500" y="6110288"/>
          <p14:tracePt t="59919" x="6551613" y="6110288"/>
          <p14:tracePt t="59935" x="6564313" y="6116638"/>
          <p14:tracePt t="59967" x="6570663" y="6116638"/>
          <p14:tracePt t="59975" x="6575425" y="6116638"/>
          <p14:tracePt t="59984" x="6588125" y="6116638"/>
          <p14:tracePt t="60000" x="6594475" y="6116638"/>
          <p14:tracePt t="60007" x="6600825" y="6116638"/>
          <p14:tracePt t="60016" x="6605588" y="6116638"/>
          <p14:tracePt t="60023" x="6618288" y="6122988"/>
          <p14:tracePt t="60040" x="6624638" y="6122988"/>
          <p14:tracePt t="60047" x="6635750" y="6122988"/>
          <p14:tracePt t="60063" x="6661150" y="6122988"/>
          <p14:tracePt t="60071" x="6665913" y="6122988"/>
          <p14:tracePt t="60079" x="6678613" y="6122988"/>
          <p14:tracePt t="60095" x="6691313" y="6122988"/>
          <p14:tracePt t="60111" x="6696075" y="6122988"/>
          <p14:tracePt t="60119" x="6702425" y="6122988"/>
          <p14:tracePt t="60127" x="6708775" y="6122988"/>
          <p14:tracePt t="60136" x="6726238" y="6122988"/>
          <p14:tracePt t="60143" x="6732588" y="6122988"/>
          <p14:tracePt t="60151" x="6745288" y="6122988"/>
          <p14:tracePt t="60159" x="6756400" y="6122988"/>
          <p14:tracePt t="60168" x="6762750" y="6122988"/>
          <p14:tracePt t="60176" x="6769100" y="6122988"/>
          <p14:tracePt t="60184" x="6775450" y="6122988"/>
          <p14:tracePt t="60207" x="6781800" y="6122988"/>
          <p14:tracePt t="60247" x="6786563" y="6122988"/>
          <p14:tracePt t="60280" x="6792913" y="6122988"/>
          <p14:tracePt t="60303" x="6799263" y="6122988"/>
          <p14:tracePt t="60311" x="6805613" y="6122988"/>
          <p14:tracePt t="60327" x="6811963" y="6122988"/>
          <p14:tracePt t="60383" x="6816725" y="6122988"/>
          <p14:tracePt t="60471" x="6816725" y="6116638"/>
          <p14:tracePt t="60487" x="6816725" y="6103938"/>
          <p14:tracePt t="60503" x="6811963" y="6092825"/>
          <p14:tracePt t="60511" x="6792913" y="6075363"/>
          <p14:tracePt t="60519" x="6786563" y="6075363"/>
          <p14:tracePt t="60527" x="6769100" y="6062663"/>
          <p14:tracePt t="60543" x="6762750" y="6056313"/>
          <p14:tracePt t="60559" x="6745288" y="6056313"/>
          <p14:tracePt t="60696" x="6738938" y="6056313"/>
          <p14:tracePt t="60783" x="6732588" y="6056313"/>
          <p14:tracePt t="60808" x="6726238" y="6056313"/>
          <p14:tracePt t="60839" x="6715125" y="6056313"/>
          <p14:tracePt t="60847" x="6702425" y="6056313"/>
          <p14:tracePt t="60855" x="6678613" y="6056313"/>
          <p14:tracePt t="60863" x="6654800" y="6056313"/>
          <p14:tracePt t="60885" x="6618288" y="6056313"/>
          <p14:tracePt t="60887" x="6594475" y="6056313"/>
          <p14:tracePt t="60895" x="6575425" y="6056313"/>
          <p14:tracePt t="60903" x="6551613" y="6056313"/>
          <p14:tracePt t="60911" x="6527800" y="6056313"/>
          <p14:tracePt t="60919" x="6497638" y="6056313"/>
          <p14:tracePt t="60927" x="6473825" y="6056313"/>
          <p14:tracePt t="60935" x="6450013" y="6056313"/>
          <p14:tracePt t="60943" x="6437313" y="6056313"/>
          <p14:tracePt t="60951" x="6413500" y="6056313"/>
          <p14:tracePt t="60959" x="6389688" y="6056313"/>
          <p14:tracePt t="60968" x="6376988" y="6056313"/>
          <p14:tracePt t="60975" x="6365875" y="6056313"/>
          <p14:tracePt t="60984" x="6329363" y="6056313"/>
          <p14:tracePt t="60991" x="6286500" y="6056313"/>
          <p14:tracePt t="61000" x="6245225" y="6056313"/>
          <p14:tracePt t="61007" x="6208713" y="6056313"/>
          <p14:tracePt t="61015" x="6154738" y="6056313"/>
          <p14:tracePt t="61023" x="6111875" y="6056313"/>
          <p14:tracePt t="61031" x="6034088" y="6069013"/>
          <p14:tracePt t="61039" x="5980113" y="6069013"/>
          <p14:tracePt t="61047" x="5907088" y="6069013"/>
          <p14:tracePt t="61055" x="5859463" y="6069013"/>
          <p14:tracePt t="61063" x="5756275" y="6069013"/>
          <p14:tracePt t="61071" x="5684838" y="6069013"/>
          <p14:tracePt t="61079" x="5611813" y="6062663"/>
          <p14:tracePt t="61087" x="5521325" y="6045200"/>
          <p14:tracePt t="61095" x="5461000" y="6032500"/>
          <p14:tracePt t="61103" x="5400675" y="6008688"/>
          <p14:tracePt t="61111" x="5376863" y="6008688"/>
          <p14:tracePt t="61120" x="5353050" y="6002338"/>
          <p14:tracePt t="61127" x="5346700" y="5995988"/>
          <p14:tracePt t="61208" x="5340350" y="5989638"/>
          <p14:tracePt t="61232" x="5340350" y="5984875"/>
          <p14:tracePt t="61256" x="5340350" y="5978525"/>
          <p14:tracePt t="61264" x="5340350" y="5965825"/>
          <p14:tracePt t="61272" x="5340350" y="5959475"/>
          <p14:tracePt t="61280" x="5340350" y="5935663"/>
          <p14:tracePt t="61287" x="5359400" y="5924550"/>
          <p14:tracePt t="61304" x="5359400" y="5918200"/>
          <p14:tracePt t="61311" x="5370513" y="5894388"/>
          <p14:tracePt t="61320" x="5370513" y="5888038"/>
          <p14:tracePt t="61327" x="5376863" y="5868988"/>
          <p14:tracePt t="61335" x="5376863" y="5864225"/>
          <p14:tracePt t="61343" x="5387975" y="5851525"/>
          <p14:tracePt t="61351" x="5394325" y="5834063"/>
          <p14:tracePt t="61359" x="5407025" y="5821363"/>
          <p14:tracePt t="61368" x="5424488" y="5803900"/>
          <p14:tracePt t="61375" x="5424488" y="5797550"/>
          <p14:tracePt t="61384" x="5430838" y="5784850"/>
          <p14:tracePt t="61391" x="5437188" y="5761038"/>
          <p14:tracePt t="61399" x="5443538" y="5754688"/>
          <p14:tracePt t="61407" x="5461000" y="5713413"/>
          <p14:tracePt t="61415" x="5467350" y="5689600"/>
          <p14:tracePt t="61423" x="5467350" y="5683250"/>
          <p14:tracePt t="61431" x="5473700" y="5670550"/>
          <p14:tracePt t="61439" x="5491163" y="5634038"/>
          <p14:tracePt t="61447" x="5497513" y="5629275"/>
          <p14:tracePt t="61455" x="5503863" y="5616575"/>
          <p14:tracePt t="61463" x="5503863" y="5592763"/>
          <p14:tracePt t="61474" x="5521325" y="5568950"/>
          <p14:tracePt t="61484" x="5527675" y="5543550"/>
          <p14:tracePt t="61487" x="5538788" y="5513388"/>
          <p14:tracePt t="61495" x="5538788" y="5502275"/>
          <p14:tracePt t="61503" x="5538788" y="5478463"/>
          <p14:tracePt t="61511" x="5557838" y="5441950"/>
          <p14:tracePt t="61519" x="5557838" y="5429250"/>
          <p14:tracePt t="61527" x="5564188" y="5405438"/>
          <p14:tracePt t="61535" x="5564188" y="5394325"/>
          <p14:tracePt t="61543" x="5564188" y="5387975"/>
          <p14:tracePt t="61559" x="5564188" y="5381625"/>
          <p14:tracePt t="61591" x="5564188" y="5364163"/>
          <p14:tracePt t="61623" x="5564188" y="5357813"/>
          <p14:tracePt t="61639" x="5564188" y="5351463"/>
          <p14:tracePt t="61655" x="5564188" y="5345113"/>
          <p14:tracePt t="61671" x="5564188" y="5338763"/>
          <p14:tracePt t="61695" x="5557838" y="5334000"/>
          <p14:tracePt t="61703" x="5551488" y="5334000"/>
          <p14:tracePt t="61719" x="5545138" y="5327650"/>
          <p14:tracePt t="61735" x="5538788" y="5321300"/>
          <p14:tracePt t="61775" x="5534025" y="5321300"/>
          <p14:tracePt t="61784" x="5521325" y="5321300"/>
          <p14:tracePt t="61791" x="5503863" y="5321300"/>
          <p14:tracePt t="61799" x="5497513" y="5321300"/>
          <p14:tracePt t="61807" x="5478463" y="5321300"/>
          <p14:tracePt t="61815" x="5473700" y="5321300"/>
          <p14:tracePt t="61824" x="5461000" y="5321300"/>
          <p14:tracePt t="61831" x="5437188" y="5321300"/>
          <p14:tracePt t="61847" x="5413375" y="5321300"/>
          <p14:tracePt t="61855" x="5383213" y="5321300"/>
          <p14:tracePt t="61863" x="5359400" y="5321300"/>
          <p14:tracePt t="61886" x="5322888" y="5321300"/>
          <p14:tracePt t="61895" x="5316538" y="5321300"/>
          <p14:tracePt t="61903" x="5303838" y="5321300"/>
          <p14:tracePt t="61911" x="5299075" y="5321300"/>
          <p14:tracePt t="61919" x="5280025" y="5321300"/>
          <p14:tracePt t="61927" x="5273675" y="5321300"/>
          <p14:tracePt t="61936" x="5262563" y="5321300"/>
          <p14:tracePt t="61943" x="5249863" y="5321300"/>
          <p14:tracePt t="61952" x="5243513" y="5321300"/>
          <p14:tracePt t="61959" x="5238750" y="5321300"/>
          <p14:tracePt t="61968" x="5226050" y="5321300"/>
          <p14:tracePt t="61975" x="5219700" y="5321300"/>
          <p14:tracePt t="61984" x="5195888" y="5327650"/>
          <p14:tracePt t="61991" x="5189538" y="5334000"/>
          <p14:tracePt t="61999" x="5178425" y="5334000"/>
          <p14:tracePt t="62007" x="5165725" y="5345113"/>
          <p14:tracePt t="62015" x="5159375" y="5351463"/>
          <p14:tracePt t="62023" x="5141913" y="5364163"/>
          <p14:tracePt t="62031" x="5135563" y="5381625"/>
          <p14:tracePt t="62039" x="5135563" y="5387975"/>
          <p14:tracePt t="62047" x="5135563" y="5399088"/>
          <p14:tracePt t="62055" x="5135563" y="5411788"/>
          <p14:tracePt t="62063" x="5135563" y="5429250"/>
          <p14:tracePt t="62071" x="5135563" y="5435600"/>
          <p14:tracePt t="62079" x="5135563" y="5448300"/>
          <p14:tracePt t="62103" x="5135563" y="5454650"/>
          <p14:tracePt t="62111" x="5141913" y="5459413"/>
          <p14:tracePt t="62119" x="5148263" y="5465763"/>
          <p14:tracePt t="62127" x="5153025" y="5465763"/>
          <p14:tracePt t="62143" x="5159375" y="5465763"/>
          <p14:tracePt t="62152" x="5183188" y="5465763"/>
          <p14:tracePt t="62160" x="5208588" y="5465763"/>
          <p14:tracePt t="62168" x="5213350" y="5465763"/>
          <p14:tracePt t="62175" x="5232400" y="5465763"/>
          <p14:tracePt t="62183" x="5273675" y="5472113"/>
          <p14:tracePt t="62191" x="5299075" y="5472113"/>
          <p14:tracePt t="62199" x="5334000" y="5489575"/>
          <p14:tracePt t="62207" x="5359400" y="5502275"/>
          <p14:tracePt t="62215" x="5370513" y="5502275"/>
          <p14:tracePt t="62223" x="5394325" y="5508625"/>
          <p14:tracePt t="62231" x="5407025" y="5508625"/>
          <p14:tracePt t="62239" x="5430838" y="5513388"/>
          <p14:tracePt t="62248" x="5437188" y="5513388"/>
          <p14:tracePt t="62255" x="5478463" y="5513388"/>
          <p14:tracePt t="62263" x="5497513" y="5513388"/>
          <p14:tracePt t="62271" x="5534025" y="5513388"/>
          <p14:tracePt t="62279" x="5564188" y="5513388"/>
          <p14:tracePt t="62288" x="5588000" y="5513388"/>
          <p14:tracePt t="62295" x="5624513" y="5495925"/>
          <p14:tracePt t="62304" x="5635625" y="5489575"/>
          <p14:tracePt t="62311" x="5659438" y="5472113"/>
          <p14:tracePt t="62320" x="5678488" y="5448300"/>
          <p14:tracePt t="62327" x="5684838" y="5441950"/>
          <p14:tracePt t="62336" x="5689600" y="5424488"/>
          <p14:tracePt t="62343" x="5708650" y="5405438"/>
          <p14:tracePt t="62352" x="5708650" y="5381625"/>
          <p14:tracePt t="62359" x="5708650" y="5357813"/>
          <p14:tracePt t="62368" x="5708650" y="5345113"/>
          <p14:tracePt t="62375" x="5708650" y="5314950"/>
          <p14:tracePt t="62383" x="5708650" y="5291138"/>
          <p14:tracePt t="62391" x="5708650" y="5284788"/>
          <p14:tracePt t="62399" x="5708650" y="5273675"/>
          <p14:tracePt t="62407" x="5708650" y="5248275"/>
          <p14:tracePt t="62415" x="5708650" y="5237163"/>
          <p14:tracePt t="62423" x="5702300" y="5218113"/>
          <p14:tracePt t="62431" x="5689600" y="5207000"/>
          <p14:tracePt t="62439" x="5684838" y="5200650"/>
          <p14:tracePt t="62455" x="5678488" y="5183188"/>
          <p14:tracePt t="62463" x="5672138" y="5176838"/>
          <p14:tracePt t="62471" x="5665788" y="5176838"/>
          <p14:tracePt t="62481" x="5641975" y="5157788"/>
          <p14:tracePt t="62489" x="5635625" y="5157788"/>
          <p14:tracePt t="62495" x="5611813" y="5133975"/>
          <p14:tracePt t="62503" x="5605463" y="5133975"/>
          <p14:tracePt t="62511" x="5588000" y="5122863"/>
          <p14:tracePt t="62519" x="5568950" y="5116513"/>
          <p14:tracePt t="62527" x="5545138" y="5103813"/>
          <p14:tracePt t="62535" x="5521325" y="5092700"/>
          <p14:tracePt t="62543" x="5503863" y="5092700"/>
          <p14:tracePt t="62551" x="5478463" y="5092700"/>
          <p14:tracePt t="62559" x="5443538" y="5092700"/>
          <p14:tracePt t="62567" x="5400675" y="5092700"/>
          <p14:tracePt t="62575" x="5370513" y="5092700"/>
          <p14:tracePt t="62583" x="5340350" y="5092700"/>
          <p14:tracePt t="62591" x="5303838" y="5092700"/>
          <p14:tracePt t="62599" x="5273675" y="5092700"/>
          <p14:tracePt t="62607" x="5226050" y="5092700"/>
          <p14:tracePt t="62615" x="5189538" y="5122863"/>
          <p14:tracePt t="62623" x="5178425" y="5129213"/>
          <p14:tracePt t="62631" x="5165725" y="5129213"/>
          <p14:tracePt t="62639" x="5141913" y="5146675"/>
          <p14:tracePt t="62647" x="5122863" y="5157788"/>
          <p14:tracePt t="62655" x="5118100" y="5176838"/>
          <p14:tracePt t="62663" x="5099050" y="5187950"/>
          <p14:tracePt t="62671" x="5075238" y="5213350"/>
          <p14:tracePt t="62679" x="5068888" y="5230813"/>
          <p14:tracePt t="62687" x="5051425" y="5254625"/>
          <p14:tracePt t="62695" x="5032375" y="5284788"/>
          <p14:tracePt t="62703" x="5032375" y="5308600"/>
          <p14:tracePt t="62711" x="5027613" y="5334000"/>
          <p14:tracePt t="62719" x="5027613" y="5357813"/>
          <p14:tracePt t="62727" x="5027613" y="5381625"/>
          <p14:tracePt t="62737" x="5027613" y="5394325"/>
          <p14:tracePt t="62743" x="5027613" y="5418138"/>
          <p14:tracePt t="62752" x="5038725" y="5441950"/>
          <p14:tracePt t="62759" x="5051425" y="5454650"/>
          <p14:tracePt t="62767" x="5075238" y="5478463"/>
          <p14:tracePt t="62775" x="5099050" y="5495925"/>
          <p14:tracePt t="62783" x="5122863" y="5513388"/>
          <p14:tracePt t="62791" x="5141913" y="5519738"/>
          <p14:tracePt t="62799" x="5178425" y="5538788"/>
          <p14:tracePt t="62807" x="5202238" y="5556250"/>
          <p14:tracePt t="62815" x="5219700" y="5562600"/>
          <p14:tracePt t="62823" x="5238750" y="5573713"/>
          <p14:tracePt t="62831" x="5243513" y="5573713"/>
          <p14:tracePt t="62839" x="5268913" y="5586413"/>
          <p14:tracePt t="62847" x="5292725" y="5599113"/>
          <p14:tracePt t="62855" x="5299075" y="5599113"/>
          <p14:tracePt t="62863" x="5329238" y="5616575"/>
          <p14:tracePt t="62872" x="5340350" y="5616575"/>
          <p14:tracePt t="62879" x="5383213" y="5622925"/>
          <p14:tracePt t="62888" x="5418138" y="5640388"/>
          <p14:tracePt t="62895" x="5443538" y="5640388"/>
          <p14:tracePt t="62903" x="5497513" y="5640388"/>
          <p14:tracePt t="62911" x="5527675" y="5653088"/>
          <p14:tracePt t="62920" x="5564188" y="5653088"/>
          <p14:tracePt t="62927" x="5594350" y="5653088"/>
          <p14:tracePt t="62936" x="5618163" y="5653088"/>
          <p14:tracePt t="62943" x="5629275" y="5653088"/>
          <p14:tracePt t="62952" x="5648325" y="5646738"/>
          <p14:tracePt t="62959" x="5654675" y="5640388"/>
          <p14:tracePt t="62967" x="5665788" y="5629275"/>
          <p14:tracePt t="62983" x="5665788" y="5622925"/>
          <p14:tracePt t="63004" x="5672138" y="5603875"/>
          <p14:tracePt t="63015" x="5672138" y="5599113"/>
          <p14:tracePt t="63023" x="5678488" y="5586413"/>
          <p14:tracePt t="63031" x="5684838" y="5573713"/>
          <p14:tracePt t="63039" x="5684838" y="5568950"/>
          <p14:tracePt t="63216" x="5684838" y="5586413"/>
          <p14:tracePt t="63225" x="5684838" y="5592763"/>
          <p14:tracePt t="63232" x="5684838" y="5603875"/>
          <p14:tracePt t="63240" x="5695950" y="5616575"/>
          <p14:tracePt t="63248" x="5708650" y="5634038"/>
          <p14:tracePt t="63256" x="5726113" y="5646738"/>
          <p14:tracePt t="63263" x="5762625" y="5676900"/>
          <p14:tracePt t="63271" x="5786438" y="5700713"/>
          <p14:tracePt t="63279" x="5822950" y="5730875"/>
          <p14:tracePt t="63287" x="5853113" y="5767388"/>
          <p14:tracePt t="63295" x="5864225" y="5773738"/>
          <p14:tracePt t="63303" x="5889625" y="5791200"/>
          <p14:tracePt t="63311" x="5913438" y="5815013"/>
          <p14:tracePt t="63320" x="5930900" y="5821363"/>
          <p14:tracePt t="63327" x="5954713" y="5838825"/>
          <p14:tracePt t="63336" x="5997575" y="5864225"/>
          <p14:tracePt t="63343" x="6034088" y="5881688"/>
          <p14:tracePt t="63351" x="6070600" y="5899150"/>
          <p14:tracePt t="63359" x="6118225" y="5924550"/>
          <p14:tracePt t="63367" x="6184900" y="5942013"/>
          <p14:tracePt t="63375" x="6232525" y="5959475"/>
          <p14:tracePt t="63383" x="6292850" y="5984875"/>
          <p14:tracePt t="63391" x="6353175" y="5989638"/>
          <p14:tracePt t="63399" x="6400800" y="6015038"/>
          <p14:tracePt t="63407" x="6443663" y="6015038"/>
          <p14:tracePt t="63415" x="6503988" y="6019800"/>
          <p14:tracePt t="63423" x="6527800" y="6026150"/>
          <p14:tracePt t="63431" x="6564313" y="6038850"/>
          <p14:tracePt t="63439" x="6588125" y="6038850"/>
          <p14:tracePt t="63447" x="6605588" y="6038850"/>
          <p14:tracePt t="63455" x="6630988" y="6038850"/>
          <p14:tracePt t="63463" x="6672263" y="6038850"/>
          <p14:tracePt t="63471" x="6696075" y="6038850"/>
          <p14:tracePt t="63479" x="6721475" y="6038850"/>
          <p14:tracePt t="63488" x="6745288" y="6038850"/>
          <p14:tracePt t="63495" x="6769100" y="6038850"/>
          <p14:tracePt t="63503" x="6775450" y="6038850"/>
          <p14:tracePt t="63511" x="6799263" y="6038850"/>
          <p14:tracePt t="63519" x="6816725" y="6038850"/>
          <p14:tracePt t="63527" x="6842125" y="6038850"/>
          <p14:tracePt t="63535" x="6859588" y="6038850"/>
          <p14:tracePt t="63543" x="6907213" y="6026150"/>
          <p14:tracePt t="63551" x="6932613" y="6026150"/>
          <p14:tracePt t="63559" x="6956425" y="6019800"/>
          <p14:tracePt t="63567" x="7010400" y="6008688"/>
          <p14:tracePt t="63575" x="7034213" y="6002338"/>
          <p14:tracePt t="63583" x="7058025" y="5995988"/>
          <p14:tracePt t="63591" x="7088188" y="5978525"/>
          <p14:tracePt t="63599" x="7094538" y="5978525"/>
          <p14:tracePt t="63607" x="7118350" y="5959475"/>
          <p14:tracePt t="63615" x="7131050" y="5954713"/>
          <p14:tracePt t="63623" x="7137400" y="5948363"/>
          <p14:tracePt t="63631" x="7154863" y="5935663"/>
          <p14:tracePt t="63663" x="7161213" y="5929313"/>
          <p14:tracePt t="63687" x="7161213" y="5924550"/>
          <p14:tracePt t="63719" x="7161213" y="5918200"/>
          <p14:tracePt t="63743" x="7161213" y="5911850"/>
          <p14:tracePt t="63799" x="7161213" y="5905500"/>
          <p14:tracePt t="63824" x="7161213" y="5894388"/>
          <p14:tracePt t="63831" x="7112000" y="5864225"/>
          <p14:tracePt t="63839" x="7051675" y="5845175"/>
          <p14:tracePt t="63847" x="6986588" y="5821363"/>
          <p14:tracePt t="63856" x="6907213" y="5791200"/>
          <p14:tracePt t="63863" x="6805613" y="5743575"/>
          <p14:tracePt t="63871" x="6715125" y="5694363"/>
          <p14:tracePt t="63879" x="6654800" y="5676900"/>
          <p14:tracePt t="63887" x="6575425" y="5640388"/>
          <p14:tracePt t="63895" x="6497638" y="5622925"/>
          <p14:tracePt t="63904" x="6437313" y="5610225"/>
          <p14:tracePt t="63911" x="6389688" y="5603875"/>
          <p14:tracePt t="63920" x="6370638" y="5603875"/>
          <p14:tracePt t="63927" x="6346825" y="5603875"/>
          <p14:tracePt t="63936" x="6340475" y="5603875"/>
          <p14:tracePt t="63943" x="6335713" y="5603875"/>
          <p14:tracePt t="63951" x="6329363" y="5603875"/>
          <p14:tracePt t="63959" x="6323013" y="5603875"/>
          <p14:tracePt t="63967" x="6316663" y="5603875"/>
          <p14:tracePt t="63975" x="6299200" y="5610225"/>
          <p14:tracePt t="63983" x="6286500" y="5622925"/>
          <p14:tracePt t="63991" x="6280150" y="5640388"/>
          <p14:tracePt t="63999" x="6269038" y="5653088"/>
          <p14:tracePt t="64007" x="6262688" y="5659438"/>
          <p14:tracePt t="64015" x="6262688" y="5683250"/>
          <p14:tracePt t="64023" x="6256338" y="5707063"/>
          <p14:tracePt t="64031" x="6256338" y="5719763"/>
          <p14:tracePt t="64039" x="6256338" y="5743575"/>
          <p14:tracePt t="64047" x="6256338" y="5767388"/>
          <p14:tracePt t="64055" x="6269038" y="5791200"/>
          <p14:tracePt t="64063" x="6280150" y="5815013"/>
          <p14:tracePt t="64071" x="6292850" y="5827713"/>
          <p14:tracePt t="64079" x="6305550" y="5845175"/>
          <p14:tracePt t="64087" x="6310313" y="5851525"/>
          <p14:tracePt t="64095" x="6329363" y="5864225"/>
          <p14:tracePt t="64104" x="6335713" y="5868988"/>
          <p14:tracePt t="64111" x="6353175" y="5881688"/>
          <p14:tracePt t="64120" x="6359525" y="5881688"/>
          <p14:tracePt t="64140" x="6389688" y="5905500"/>
          <p14:tracePt t="64153" x="6419850" y="5911850"/>
          <p14:tracePt t="64159" x="6461125" y="5929313"/>
          <p14:tracePt t="64168" x="6510338" y="5942013"/>
          <p14:tracePt t="64175" x="6546850" y="5959475"/>
          <p14:tracePt t="64183" x="6570663" y="5959475"/>
          <p14:tracePt t="64191" x="6635750" y="5989638"/>
          <p14:tracePt t="64199" x="6684963" y="5995988"/>
          <p14:tracePt t="64207" x="6745288" y="6008688"/>
          <p14:tracePt t="64215" x="6805613" y="6015038"/>
          <p14:tracePt t="64223" x="6846888" y="6015038"/>
          <p14:tracePt t="64231" x="6907213" y="6026150"/>
          <p14:tracePt t="64240" x="6967538" y="6038850"/>
          <p14:tracePt t="64247" x="7027863" y="6038850"/>
          <p14:tracePt t="64256" x="7070725" y="6038850"/>
          <p14:tracePt t="64263" x="7107238" y="6038850"/>
          <p14:tracePt t="64271" x="7124700" y="6038850"/>
          <p14:tracePt t="64279" x="7161213" y="6038850"/>
          <p14:tracePt t="64288" x="7185025" y="6038850"/>
          <p14:tracePt t="64295" x="7197725" y="6038850"/>
          <p14:tracePt t="64304" x="7221538" y="6038850"/>
          <p14:tracePt t="64311" x="7239000" y="6038850"/>
          <p14:tracePt t="64321" x="7262813" y="6038850"/>
          <p14:tracePt t="64327" x="7281863" y="6038850"/>
          <p14:tracePt t="64336" x="7305675" y="6032500"/>
          <p14:tracePt t="64343" x="7323138" y="6032500"/>
          <p14:tracePt t="64351" x="7342188" y="6032500"/>
          <p14:tracePt t="64359" x="7366000" y="6019800"/>
          <p14:tracePt t="64367" x="7377113" y="6015038"/>
          <p14:tracePt t="64375" x="7396163" y="6002338"/>
          <p14:tracePt t="64383" x="7407275" y="5989638"/>
          <p14:tracePt t="64399" x="7426325" y="5984875"/>
          <p14:tracePt t="64407" x="7437438" y="5965825"/>
          <p14:tracePt t="64415" x="7456488" y="5954713"/>
          <p14:tracePt t="64423" x="7462838" y="5942013"/>
          <p14:tracePt t="64432" x="7467600" y="5935663"/>
          <p14:tracePt t="64440" x="7480300" y="5924550"/>
          <p14:tracePt t="64447" x="7486650" y="5918200"/>
          <p14:tracePt t="64455" x="7493000" y="5905500"/>
          <p14:tracePt t="64463" x="7493000" y="5894388"/>
          <p14:tracePt t="64472" x="7497763" y="5875338"/>
          <p14:tracePt t="64479" x="7504113" y="5868988"/>
          <p14:tracePt t="64488" x="7510463" y="5864225"/>
          <p14:tracePt t="64504" x="7510463" y="5857875"/>
          <p14:tracePt t="64511" x="7510463" y="5851525"/>
          <p14:tracePt t="64527" x="7510463" y="5845175"/>
          <p14:tracePt t="64543" x="7510463" y="5834063"/>
          <p14:tracePt t="64551" x="7510463" y="5827713"/>
          <p14:tracePt t="64559" x="7510463" y="5821363"/>
          <p14:tracePt t="64583" x="7510463" y="5815013"/>
          <p14:tracePt t="64591" x="7510463" y="5808663"/>
          <p14:tracePt t="64599" x="7510463" y="5803900"/>
          <p14:tracePt t="64607" x="7510463" y="5797550"/>
          <p14:tracePt t="64640" x="7510463" y="5791200"/>
          <p14:tracePt t="64656" x="7510463" y="5778500"/>
          <p14:tracePt t="64704" x="7510463" y="5773738"/>
          <p14:tracePt t="64712" x="7510463" y="5767388"/>
          <p14:tracePt t="64904" x="7516813" y="5761038"/>
          <p14:tracePt t="64936" x="7523163" y="5761038"/>
          <p14:tracePt t="64944" x="7534275" y="5761038"/>
          <p14:tracePt t="64952" x="7553325" y="5749925"/>
          <p14:tracePt t="64960" x="7564438" y="5749925"/>
          <p14:tracePt t="64968" x="7600950" y="5743575"/>
          <p14:tracePt t="64976" x="7624763" y="5737225"/>
          <p14:tracePt t="64984" x="7643813" y="5737225"/>
          <p14:tracePt t="64993" x="7691438" y="5737225"/>
          <p14:tracePt t="64999" x="7721600" y="5737225"/>
          <p14:tracePt t="65007" x="7751763" y="5724525"/>
          <p14:tracePt t="65015" x="7799388" y="5724525"/>
          <p14:tracePt t="65023" x="7829550" y="5719763"/>
          <p14:tracePt t="65031" x="7853363" y="5713413"/>
          <p14:tracePt t="65040" x="7872413" y="5700713"/>
          <p14:tracePt t="65047" x="7889875" y="5700713"/>
          <p14:tracePt t="65055" x="7908925" y="5694363"/>
          <p14:tracePt t="65063" x="7920038" y="5694363"/>
          <p14:tracePt t="65071" x="7926388" y="5689600"/>
          <p14:tracePt t="65079" x="7939088" y="5689600"/>
          <p14:tracePt t="65088" x="7943850" y="5683250"/>
          <p14:tracePt t="65095" x="7962900" y="5683250"/>
          <p14:tracePt t="65104" x="7969250" y="5683250"/>
          <p14:tracePt t="65111" x="7986713" y="5683250"/>
          <p14:tracePt t="65119" x="7993063" y="5676900"/>
          <p14:tracePt t="65127" x="8004175" y="5676900"/>
          <p14:tracePt t="65135" x="8023225" y="5670550"/>
          <p14:tracePt t="65143" x="8034338" y="5664200"/>
          <p14:tracePt t="65151" x="8040688" y="5664200"/>
          <p14:tracePt t="65159" x="8047038" y="5664200"/>
          <p14:tracePt t="65183" x="8053388" y="5664200"/>
          <p14:tracePt t="65191" x="8059738" y="5664200"/>
          <p14:tracePt t="65207" x="8064500" y="5664200"/>
          <p14:tracePt t="65223" x="8070850" y="5659438"/>
          <p14:tracePt t="65263" x="8077200" y="5653088"/>
          <p14:tracePt t="65344" x="8077200" y="5646738"/>
          <p14:tracePt t="65352" x="8070850" y="5646738"/>
          <p14:tracePt t="65360" x="8064500" y="5646738"/>
          <p14:tracePt t="65367" x="8059738" y="5646738"/>
          <p14:tracePt t="65375" x="8053388" y="5640388"/>
          <p14:tracePt t="65383" x="8047038" y="5640388"/>
          <p14:tracePt t="65399" x="8034338" y="5640388"/>
          <p14:tracePt t="65407" x="8029575" y="5640388"/>
          <p14:tracePt t="65415" x="8016875" y="5640388"/>
          <p14:tracePt t="65423" x="8010525" y="5640388"/>
          <p14:tracePt t="65431" x="7986713" y="5640388"/>
          <p14:tracePt t="65439" x="7974013" y="5640388"/>
          <p14:tracePt t="65447" x="7962900" y="5640388"/>
          <p14:tracePt t="65455" x="7943850" y="5640388"/>
          <p14:tracePt t="65463" x="7913688" y="5629275"/>
          <p14:tracePt t="65472" x="7896225" y="5622925"/>
          <p14:tracePt t="65479" x="7889875" y="5622925"/>
          <p14:tracePt t="65488" x="7878763" y="5622925"/>
          <p14:tracePt t="65495" x="7859713" y="5622925"/>
          <p14:tracePt t="65504" x="7848600" y="5616575"/>
          <p14:tracePt t="65512" x="7835900" y="5616575"/>
          <p14:tracePt t="65519" x="7823200" y="5616575"/>
          <p14:tracePt t="65527" x="7812088" y="5610225"/>
          <p14:tracePt t="65535" x="7793038" y="5610225"/>
          <p14:tracePt t="65551" x="7781925" y="5603875"/>
          <p14:tracePt t="65559" x="7775575" y="5603875"/>
          <p14:tracePt t="65575" x="7762875" y="5603875"/>
          <p14:tracePt t="65583" x="7758113" y="5603875"/>
          <p14:tracePt t="65591" x="7739063" y="5599113"/>
          <p14:tracePt t="65599" x="7727950" y="5580063"/>
          <p14:tracePt t="65607" x="7704138" y="5580063"/>
          <p14:tracePt t="65615" x="7691438" y="5580063"/>
          <p14:tracePt t="65623" x="7654925" y="5573713"/>
          <p14:tracePt t="65631" x="7631113" y="5562600"/>
          <p14:tracePt t="65639" x="7600950" y="5556250"/>
          <p14:tracePt t="65647" x="7577138" y="5556250"/>
          <p14:tracePt t="65655" x="7546975" y="5549900"/>
          <p14:tracePt t="65663" x="7510463" y="5538788"/>
          <p14:tracePt t="65671" x="7486650" y="5532438"/>
          <p14:tracePt t="65679" x="7456488" y="5532438"/>
          <p14:tracePt t="65687" x="7432675" y="5532438"/>
          <p14:tracePt t="65695" x="7407275" y="5532438"/>
          <p14:tracePt t="65703" x="7396163" y="5526088"/>
          <p14:tracePt t="65711" x="7377113" y="5526088"/>
          <p14:tracePt t="65719" x="7359650" y="5513388"/>
          <p14:tracePt t="65727" x="7342188" y="5508625"/>
          <p14:tracePt t="65735" x="7329488" y="5508625"/>
          <p14:tracePt t="65744" x="7305675" y="5508625"/>
          <p14:tracePt t="65751" x="7281863" y="5508625"/>
          <p14:tracePt t="65760" x="7269163" y="5508625"/>
          <p14:tracePt t="65767" x="7245350" y="5508625"/>
          <p14:tracePt t="65775" x="7221538" y="5508625"/>
          <p14:tracePt t="65784" x="7191375" y="5508625"/>
          <p14:tracePt t="65792" x="7161213" y="5508625"/>
          <p14:tracePt t="65799" x="7124700" y="5508625"/>
          <p14:tracePt t="65807" x="7100888" y="5508625"/>
          <p14:tracePt t="65815" x="7081838" y="5508625"/>
          <p14:tracePt t="65824" x="7046913" y="5508625"/>
          <p14:tracePt t="65831" x="7021513" y="5508625"/>
          <p14:tracePt t="65839" x="7010400" y="5508625"/>
          <p14:tracePt t="65847" x="7004050" y="5508625"/>
          <p14:tracePt t="65856" x="6986588" y="5508625"/>
          <p14:tracePt t="65863" x="6980238" y="5508625"/>
          <p14:tracePt t="65872" x="6973888" y="5513388"/>
          <p14:tracePt t="65879" x="6956425" y="5513388"/>
          <p14:tracePt t="65890" x="6950075" y="5513388"/>
          <p14:tracePt t="65896" x="6932613" y="5513388"/>
          <p14:tracePt t="65903" x="6926263" y="5519738"/>
          <p14:tracePt t="65911" x="6913563" y="5519738"/>
          <p14:tracePt t="65919" x="6889750" y="5519738"/>
          <p14:tracePt t="65927" x="6865938" y="5532438"/>
          <p14:tracePt t="65935" x="6842125" y="5538788"/>
          <p14:tracePt t="65943" x="6816725" y="5538788"/>
          <p14:tracePt t="65951" x="6792913" y="5538788"/>
          <p14:tracePt t="65959" x="6781800" y="5538788"/>
          <p14:tracePt t="65967" x="6769100" y="5543550"/>
          <p14:tracePt t="65975" x="6762750" y="5543550"/>
          <p14:tracePt t="65983" x="6756400" y="5543550"/>
          <p14:tracePt t="65991" x="6745288" y="5543550"/>
          <p14:tracePt t="65999" x="6738938" y="5549900"/>
          <p14:tracePt t="66007" x="6732588" y="5556250"/>
          <p14:tracePt t="66015" x="6726238" y="5556250"/>
          <p14:tracePt t="66023" x="6721475" y="5556250"/>
          <p14:tracePt t="66031" x="6696075" y="5573713"/>
          <p14:tracePt t="66039" x="6684963" y="5580063"/>
          <p14:tracePt t="66047" x="6678613" y="5580063"/>
          <p14:tracePt t="66055" x="6654800" y="5586413"/>
          <p14:tracePt t="66063" x="6642100" y="5586413"/>
          <p14:tracePt t="66071" x="6624638" y="5603875"/>
          <p14:tracePt t="66079" x="6618288" y="5603875"/>
          <p14:tracePt t="66088" x="6605588" y="5610225"/>
          <p14:tracePt t="66095" x="6600825" y="5610225"/>
          <p14:tracePt t="66103" x="6588125" y="5616575"/>
          <p14:tracePt t="66135" x="6570663" y="5629275"/>
          <p14:tracePt t="66143" x="6570663" y="5634038"/>
          <p14:tracePt t="66151" x="6564313" y="5640388"/>
          <p14:tracePt t="66167" x="6557963" y="5646738"/>
          <p14:tracePt t="66191" x="6551613" y="5664200"/>
          <p14:tracePt t="66207" x="6546850" y="5676900"/>
          <p14:tracePt t="66215" x="6546850" y="5683250"/>
          <p14:tracePt t="66223" x="6546850" y="5689600"/>
          <p14:tracePt t="66231" x="6546850" y="5694363"/>
          <p14:tracePt t="66239" x="6540500" y="5707063"/>
          <p14:tracePt t="66247" x="6540500" y="5713413"/>
          <p14:tracePt t="66255" x="6540500" y="5730875"/>
          <p14:tracePt t="66263" x="6527800" y="5743575"/>
          <p14:tracePt t="66272" x="6527800" y="5749925"/>
          <p14:tracePt t="66279" x="6527800" y="5754688"/>
          <p14:tracePt t="66287" x="6527800" y="5761038"/>
          <p14:tracePt t="66295" x="6521450" y="5784850"/>
          <p14:tracePt t="66319" x="6521450" y="5797550"/>
          <p14:tracePt t="66343" x="6521450" y="5803900"/>
          <p14:tracePt t="66351" x="6521450" y="5808663"/>
          <p14:tracePt t="66359" x="6521450" y="5815013"/>
          <p14:tracePt t="66367" x="6521450" y="5827713"/>
          <p14:tracePt t="66383" x="6534150" y="5845175"/>
          <p14:tracePt t="66391" x="6540500" y="5851525"/>
          <p14:tracePt t="66399" x="6540500" y="5857875"/>
          <p14:tracePt t="66407" x="6546850" y="5864225"/>
          <p14:tracePt t="66431" x="6557963" y="5875338"/>
          <p14:tracePt t="66463" x="6564313" y="5875338"/>
          <p14:tracePt t="66471" x="6570663" y="5881688"/>
          <p14:tracePt t="66487" x="6581775" y="5881688"/>
          <p14:tracePt t="66506" x="6588125" y="5881688"/>
          <p14:tracePt t="66511" x="6594475" y="5881688"/>
          <p14:tracePt t="66519" x="6600825" y="5881688"/>
          <p14:tracePt t="66527" x="6605588" y="5881688"/>
          <p14:tracePt t="66535" x="6618288" y="5881688"/>
          <p14:tracePt t="66543" x="6624638" y="5881688"/>
          <p14:tracePt t="66551" x="6642100" y="5881688"/>
          <p14:tracePt t="66559" x="6654800" y="5894388"/>
          <p14:tracePt t="66567" x="6665913" y="5894388"/>
          <p14:tracePt t="66575" x="6702425" y="5905500"/>
          <p14:tracePt t="66583" x="6726238" y="5924550"/>
          <p14:tracePt t="66591" x="6762750" y="5935663"/>
          <p14:tracePt t="66599" x="6781800" y="5948363"/>
          <p14:tracePt t="66607" x="6816725" y="5954713"/>
          <p14:tracePt t="66615" x="6829425" y="5972175"/>
          <p14:tracePt t="66623" x="6853238" y="5978525"/>
          <p14:tracePt t="66631" x="6872288" y="5978525"/>
          <p14:tracePt t="66640" x="6902450" y="5995988"/>
          <p14:tracePt t="66647" x="6937375" y="6002338"/>
          <p14:tracePt t="66656" x="6967538" y="6015038"/>
          <p14:tracePt t="66663" x="7021513" y="6032500"/>
          <p14:tracePt t="66672" x="7070725" y="6049963"/>
          <p14:tracePt t="66679" x="7100888" y="6056313"/>
          <p14:tracePt t="66688" x="7142163" y="6056313"/>
          <p14:tracePt t="66695" x="7197725" y="6080125"/>
          <p14:tracePt t="66703" x="7215188" y="6080125"/>
          <p14:tracePt t="66711" x="7258050" y="6080125"/>
          <p14:tracePt t="66719" x="7281863" y="6080125"/>
          <p14:tracePt t="66727" x="7318375" y="6080125"/>
          <p14:tracePt t="66735" x="7359650" y="6080125"/>
          <p14:tracePt t="66743" x="7383463" y="6080125"/>
          <p14:tracePt t="66751" x="7437438" y="6080125"/>
          <p14:tracePt t="66759" x="7493000" y="6080125"/>
          <p14:tracePt t="66767" x="7540625" y="6086475"/>
          <p14:tracePt t="66775" x="7583488" y="6086475"/>
          <p14:tracePt t="66783" x="7654925" y="6086475"/>
          <p14:tracePt t="66791" x="7715250" y="6086475"/>
          <p14:tracePt t="66799" x="7751763" y="6099175"/>
          <p14:tracePt t="66807" x="7812088" y="6103938"/>
          <p14:tracePt t="66815" x="7842250" y="6103938"/>
          <p14:tracePt t="66824" x="7883525" y="6103938"/>
          <p14:tracePt t="66831" x="7920038" y="6116638"/>
          <p14:tracePt t="66840" x="7932738" y="6116638"/>
          <p14:tracePt t="66847" x="7956550" y="6116638"/>
          <p14:tracePt t="66857" x="7980363" y="6116638"/>
          <p14:tracePt t="66863" x="8010525" y="6116638"/>
          <p14:tracePt t="66874" x="8034338" y="6110288"/>
          <p14:tracePt t="66889" x="8101013" y="6103938"/>
          <p14:tracePt t="66895" x="8124825" y="6086475"/>
          <p14:tracePt t="66903" x="8150225" y="6080125"/>
          <p14:tracePt t="66911" x="8178800" y="6075363"/>
          <p14:tracePt t="66919" x="8204200" y="6062663"/>
          <p14:tracePt t="66927" x="8228013" y="6056313"/>
          <p14:tracePt t="66935" x="8275638" y="6038850"/>
          <p14:tracePt t="66943" x="8312150" y="6019800"/>
          <p14:tracePt t="66951" x="8342313" y="6015038"/>
          <p14:tracePt t="66959" x="8366125" y="6002338"/>
          <p14:tracePt t="66967" x="8415338" y="5984875"/>
          <p14:tracePt t="66976" x="8420100" y="5978525"/>
          <p14:tracePt t="66983" x="8439150" y="5965825"/>
          <p14:tracePt t="66992" x="8475663" y="5948363"/>
          <p14:tracePt t="66999" x="8499475" y="5929313"/>
          <p14:tracePt t="67007" x="8523288" y="5905500"/>
          <p14:tracePt t="67015" x="8547100" y="5881688"/>
          <p14:tracePt t="67023" x="8564563" y="5875338"/>
          <p14:tracePt t="67031" x="8577263" y="5857875"/>
          <p14:tracePt t="67040" x="8601075" y="5834063"/>
          <p14:tracePt t="67047" x="8620125" y="5821363"/>
          <p14:tracePt t="67055" x="8624888" y="5815013"/>
          <p14:tracePt t="67063" x="8643938" y="5797550"/>
          <p14:tracePt t="67072" x="8655050" y="5773738"/>
          <p14:tracePt t="67079" x="8667750" y="5761038"/>
          <p14:tracePt t="67087" x="8667750" y="5737225"/>
          <p14:tracePt t="67095" x="8674100" y="5713413"/>
          <p14:tracePt t="67103" x="8691563" y="5689600"/>
          <p14:tracePt t="67111" x="8691563" y="5676900"/>
          <p14:tracePt t="67119" x="8691563" y="5664200"/>
          <p14:tracePt t="67127" x="8691563" y="5646738"/>
          <p14:tracePt t="67135" x="8691563" y="5640388"/>
          <p14:tracePt t="67143" x="8691563" y="5634038"/>
          <p14:tracePt t="67151" x="8691563" y="5629275"/>
          <p14:tracePt t="67176" x="8691563" y="5622925"/>
          <p14:tracePt t="67199" x="8685213" y="5616575"/>
          <p14:tracePt t="67207" x="8680450" y="5616575"/>
          <p14:tracePt t="67215" x="8655050" y="5616575"/>
          <p14:tracePt t="67223" x="8637588" y="5616575"/>
          <p14:tracePt t="67231" x="8589963" y="5610225"/>
          <p14:tracePt t="67240" x="8529638" y="5599113"/>
          <p14:tracePt t="67247" x="8469313" y="5580063"/>
          <p14:tracePt t="67256" x="8389938" y="5556250"/>
          <p14:tracePt t="67263" x="8288338" y="5519738"/>
          <p14:tracePt t="67272" x="8204200" y="5508625"/>
          <p14:tracePt t="67279" x="8094663" y="5489575"/>
          <p14:tracePt t="67287" x="8023225" y="5454650"/>
          <p14:tracePt t="67295" x="7908925" y="5441950"/>
          <p14:tracePt t="67303" x="7788275" y="5418138"/>
          <p14:tracePt t="67311" x="7704138" y="5411788"/>
          <p14:tracePt t="67319" x="7613650" y="5387975"/>
          <p14:tracePt t="67327" x="7523163" y="5387975"/>
          <p14:tracePt t="67335" x="7480300" y="5387975"/>
          <p14:tracePt t="67343" x="7450138" y="5387975"/>
          <p14:tracePt t="67351" x="7426325" y="5387975"/>
          <p14:tracePt t="67359" x="7402513" y="5387975"/>
          <p14:tracePt t="67367" x="7377113" y="5387975"/>
          <p14:tracePt t="67375" x="7366000" y="5387975"/>
          <p14:tracePt t="67383" x="7353300" y="5387975"/>
          <p14:tracePt t="67392" x="7329488" y="5387975"/>
          <p14:tracePt t="67399" x="7318375" y="5387975"/>
          <p14:tracePt t="67407" x="7281863" y="5387975"/>
          <p14:tracePt t="67415" x="7269163" y="5387975"/>
          <p14:tracePt t="67424" x="7245350" y="5394325"/>
          <p14:tracePt t="67431" x="7221538" y="5394325"/>
          <p14:tracePt t="67440" x="7197725" y="5394325"/>
          <p14:tracePt t="67447" x="7167563" y="5411788"/>
          <p14:tracePt t="67456" x="7142163" y="5411788"/>
          <p14:tracePt t="67463" x="7107238" y="5411788"/>
          <p14:tracePt t="67472" x="7077075" y="5424488"/>
          <p14:tracePt t="67479" x="7046913" y="5424488"/>
          <p14:tracePt t="67487" x="7021513" y="5435600"/>
          <p14:tracePt t="67495" x="6986588" y="5448300"/>
          <p14:tracePt t="67503" x="6961188" y="5472113"/>
          <p14:tracePt t="67512" x="6937375" y="5489575"/>
          <p14:tracePt t="67519" x="6926263" y="5495925"/>
          <p14:tracePt t="67527" x="6896100" y="5519738"/>
          <p14:tracePt t="67535" x="6889750" y="5526088"/>
          <p14:tracePt t="67543" x="6877050" y="5543550"/>
          <p14:tracePt t="67551" x="6877050" y="5562600"/>
          <p14:tracePt t="67559" x="6859588" y="5586413"/>
          <p14:tracePt t="67567" x="6853238" y="5610225"/>
          <p14:tracePt t="67575" x="6853238" y="5622925"/>
          <p14:tracePt t="67583" x="6846888" y="5646738"/>
          <p14:tracePt t="67591" x="6835775" y="5670550"/>
          <p14:tracePt t="67599" x="6835775" y="5713413"/>
          <p14:tracePt t="67607" x="6835775" y="5737225"/>
          <p14:tracePt t="67615" x="6846888" y="5767388"/>
          <p14:tracePt t="67623" x="6859588" y="5791200"/>
          <p14:tracePt t="67631" x="6872288" y="5815013"/>
          <p14:tracePt t="67640" x="6889750" y="5851525"/>
          <p14:tracePt t="67647" x="6913563" y="5875338"/>
          <p14:tracePt t="67656" x="6937375" y="5899150"/>
          <p14:tracePt t="67664" x="6980238" y="5929313"/>
          <p14:tracePt t="67671" x="7016750" y="5959475"/>
          <p14:tracePt t="67679" x="7027863" y="5965825"/>
          <p14:tracePt t="67687" x="7046913" y="5978525"/>
          <p14:tracePt t="67695" x="7077075" y="5995988"/>
          <p14:tracePt t="67703" x="7094538" y="6002338"/>
          <p14:tracePt t="67711" x="7118350" y="6019800"/>
          <p14:tracePt t="67719" x="7124700" y="6019800"/>
          <p14:tracePt t="67727" x="7167563" y="6038850"/>
          <p14:tracePt t="67735" x="7191375" y="6049963"/>
          <p14:tracePt t="67743" x="7208838" y="6062663"/>
          <p14:tracePt t="67751" x="7258050" y="6080125"/>
          <p14:tracePt t="67759" x="7292975" y="6099175"/>
          <p14:tracePt t="67767" x="7318375" y="6103938"/>
          <p14:tracePt t="67776" x="7372350" y="6116638"/>
          <p14:tracePt t="67783" x="7432675" y="6122988"/>
          <p14:tracePt t="67791" x="7467600" y="6140450"/>
          <p14:tracePt t="67799" x="7527925" y="6164263"/>
          <p14:tracePt t="67808" x="7588250" y="6164263"/>
          <p14:tracePt t="67815" x="7648575" y="6170613"/>
          <p14:tracePt t="67824" x="7708900" y="6170613"/>
          <p14:tracePt t="67831" x="7751763" y="6170613"/>
          <p14:tracePt t="67839" x="7812088" y="6170613"/>
          <p14:tracePt t="67847" x="7853363" y="6170613"/>
          <p14:tracePt t="67857" x="7913688" y="6159500"/>
          <p14:tracePt t="67863" x="7962900" y="6146800"/>
          <p14:tracePt t="67871" x="8016875" y="6116638"/>
          <p14:tracePt t="67879" x="8059738" y="6110288"/>
          <p14:tracePt t="67887" x="8094663" y="6092825"/>
          <p14:tracePt t="67896" x="8120063" y="6092825"/>
          <p14:tracePt t="67903" x="8178800" y="6062663"/>
          <p14:tracePt t="67911" x="8197850" y="6062663"/>
          <p14:tracePt t="67919" x="8245475" y="6045200"/>
          <p14:tracePt t="67927" x="8269288" y="6038850"/>
          <p14:tracePt t="67935" x="8294688" y="6019800"/>
          <p14:tracePt t="67943" x="8318500" y="6002338"/>
          <p14:tracePt t="67951" x="8342313" y="5989638"/>
          <p14:tracePt t="67960" x="8355013" y="5978525"/>
          <p14:tracePt t="67967" x="8372475" y="5965825"/>
          <p14:tracePt t="67976" x="8372475" y="5959475"/>
          <p14:tracePt t="67983" x="8385175" y="5948363"/>
          <p14:tracePt t="67991" x="8402638" y="5929313"/>
          <p14:tracePt t="68000" x="8402638" y="5918200"/>
          <p14:tracePt t="68007" x="8408988" y="5911850"/>
          <p14:tracePt t="68024" x="8408988" y="5905500"/>
          <p14:tracePt t="68031" x="8415338" y="5899150"/>
          <p14:tracePt t="68040" x="8415338" y="5894388"/>
          <p14:tracePt t="68071" x="8415338" y="5888038"/>
          <p14:tracePt t="68095" x="8408988" y="5888038"/>
          <p14:tracePt t="68103" x="8402638" y="5888038"/>
          <p14:tracePt t="68111" x="8396288" y="5888038"/>
          <p14:tracePt t="68120" x="8389938" y="5888038"/>
          <p14:tracePt t="68127" x="8385175" y="5888038"/>
          <p14:tracePt t="68135" x="8378825" y="5888038"/>
          <p14:tracePt t="68143" x="8348663" y="5881688"/>
          <p14:tracePt t="68151" x="8329613" y="5864225"/>
          <p14:tracePt t="68160" x="8299450" y="5857875"/>
          <p14:tracePt t="68167" x="8251825" y="5834063"/>
          <p14:tracePt t="68176" x="8215313" y="5827713"/>
          <p14:tracePt t="68183" x="8167688" y="5808663"/>
          <p14:tracePt t="68191" x="8120063" y="5797550"/>
          <p14:tracePt t="68199" x="8070850" y="5778500"/>
          <p14:tracePt t="68208" x="8040688" y="5778500"/>
          <p14:tracePt t="68215" x="8004175" y="5773738"/>
          <p14:tracePt t="68224" x="7956550" y="5749925"/>
          <p14:tracePt t="68231" x="7950200" y="5749925"/>
          <p14:tracePt t="68240" x="7939088" y="5749925"/>
          <p14:tracePt t="68247" x="7932738" y="5749925"/>
          <p14:tracePt t="68287" x="7926388" y="5749925"/>
          <p14:tracePt t="68335"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34" name="Rectangle 226">
            <a:extLst>
              <a:ext uri="{FF2B5EF4-FFF2-40B4-BE49-F238E27FC236}">
                <a16:creationId xmlns:a16="http://schemas.microsoft.com/office/drawing/2014/main" id="{393E04C9-07CF-4644-9C6C-4DD15845FBE6}"/>
              </a:ext>
            </a:extLst>
          </p:cNvPr>
          <p:cNvSpPr>
            <a:spLocks noChangeArrowheads="1"/>
          </p:cNvSpPr>
          <p:nvPr/>
        </p:nvSpPr>
        <p:spPr bwMode="auto">
          <a:xfrm>
            <a:off x="0" y="1146175"/>
            <a:ext cx="9144000" cy="5711825"/>
          </a:xfrm>
          <a:prstGeom prst="rect">
            <a:avLst/>
          </a:prstGeom>
          <a:solidFill>
            <a:srgbClr val="0000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7621" name="Text Box 213">
            <a:extLst>
              <a:ext uri="{FF2B5EF4-FFF2-40B4-BE49-F238E27FC236}">
                <a16:creationId xmlns:a16="http://schemas.microsoft.com/office/drawing/2014/main" id="{EE687906-7286-4597-8B9F-EEFFCC4722C2}"/>
              </a:ext>
            </a:extLst>
          </p:cNvPr>
          <p:cNvSpPr txBox="1">
            <a:spLocks noChangeArrowheads="1"/>
          </p:cNvSpPr>
          <p:nvPr/>
        </p:nvSpPr>
        <p:spPr bwMode="auto">
          <a:xfrm>
            <a:off x="187325" y="1744663"/>
            <a:ext cx="8467725"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rgbClr val="FF00FF"/>
                </a:solidFill>
              </a:rPr>
              <a:t>                                     </a:t>
            </a:r>
            <a:r>
              <a:rPr lang="en-GB" altLang="cs-CZ" b="1">
                <a:solidFill>
                  <a:schemeClr val="bg1"/>
                </a:solidFill>
              </a:rPr>
              <a:t>+                                         +</a:t>
            </a:r>
            <a:endParaRPr lang="en-GB" altLang="cs-CZ" b="1">
              <a:solidFill>
                <a:srgbClr val="FF00FF"/>
              </a:solidFill>
            </a:endParaRPr>
          </a:p>
          <a:p>
            <a:r>
              <a:rPr lang="en-GB" altLang="cs-CZ" sz="2000" b="1">
                <a:solidFill>
                  <a:srgbClr val="FF00FF"/>
                </a:solidFill>
              </a:rPr>
              <a:t>oligonu</a:t>
            </a:r>
            <a:r>
              <a:rPr lang="cs-CZ" altLang="cs-CZ" sz="2000" b="1">
                <a:solidFill>
                  <a:srgbClr val="FF00FF"/>
                </a:solidFill>
              </a:rPr>
              <a:t>k</a:t>
            </a:r>
            <a:r>
              <a:rPr lang="en-GB" altLang="cs-CZ" sz="2000" b="1">
                <a:solidFill>
                  <a:srgbClr val="FF00FF"/>
                </a:solidFill>
              </a:rPr>
              <a:t>leotid </a:t>
            </a:r>
            <a:r>
              <a:rPr lang="cs-CZ" altLang="cs-CZ" sz="2000" b="1">
                <a:solidFill>
                  <a:srgbClr val="FF00FF"/>
                </a:solidFill>
              </a:rPr>
              <a:t>s</a:t>
            </a:r>
            <a:r>
              <a:rPr lang="en-GB" altLang="cs-CZ" sz="2000" b="1">
                <a:solidFill>
                  <a:srgbClr val="FF00FF"/>
                </a:solidFill>
              </a:rPr>
              <a:t> 5’ </a:t>
            </a:r>
            <a:r>
              <a:rPr lang="cs-CZ" altLang="cs-CZ" sz="2000" b="1">
                <a:solidFill>
                  <a:srgbClr val="FF00FF"/>
                </a:solidFill>
              </a:rPr>
              <a:t>fosfoskupinou</a:t>
            </a:r>
            <a:r>
              <a:rPr lang="en-GB" altLang="cs-CZ" sz="2000" b="1">
                <a:solidFill>
                  <a:srgbClr val="FF00FF"/>
                </a:solidFill>
              </a:rPr>
              <a:t>             EDC                     imidazol</a:t>
            </a:r>
          </a:p>
          <a:p>
            <a:endParaRPr lang="en-GB" altLang="cs-CZ" sz="2000" b="1">
              <a:solidFill>
                <a:srgbClr val="FF00FF"/>
              </a:solidFill>
            </a:endParaRPr>
          </a:p>
          <a:p>
            <a:endParaRPr lang="en-GB" altLang="cs-CZ" sz="2000" b="1">
              <a:solidFill>
                <a:srgbClr val="FF00FF"/>
              </a:solidFill>
            </a:endParaRPr>
          </a:p>
          <a:p>
            <a:r>
              <a:rPr lang="en-GB" altLang="cs-CZ" sz="2000" b="1">
                <a:solidFill>
                  <a:srgbClr val="FF00FF"/>
                </a:solidFill>
              </a:rPr>
              <a:t>                                                                                    iso</a:t>
            </a:r>
            <a:r>
              <a:rPr lang="cs-CZ" altLang="cs-CZ" sz="2000" b="1">
                <a:solidFill>
                  <a:srgbClr val="FF00FF"/>
                </a:solidFill>
              </a:rPr>
              <a:t>močovina</a:t>
            </a:r>
            <a:endParaRPr lang="en-GB" altLang="cs-CZ" sz="2000" b="1">
              <a:solidFill>
                <a:srgbClr val="FF00FF"/>
              </a:solidFill>
            </a:endParaRPr>
          </a:p>
          <a:p>
            <a:r>
              <a:rPr lang="en-GB" altLang="cs-CZ" sz="2000" b="1">
                <a:solidFill>
                  <a:srgbClr val="FF00FF"/>
                </a:solidFill>
              </a:rPr>
              <a:t>a</a:t>
            </a:r>
            <a:r>
              <a:rPr lang="cs-CZ" altLang="cs-CZ" sz="2000" b="1">
                <a:solidFill>
                  <a:srgbClr val="FF00FF"/>
                </a:solidFill>
              </a:rPr>
              <a:t>k</a:t>
            </a:r>
            <a:r>
              <a:rPr lang="en-GB" altLang="cs-CZ" sz="2000" b="1">
                <a:solidFill>
                  <a:srgbClr val="FF00FF"/>
                </a:solidFill>
              </a:rPr>
              <a:t>tiv</a:t>
            </a:r>
            <a:r>
              <a:rPr lang="cs-CZ" altLang="cs-CZ" sz="2000" b="1">
                <a:solidFill>
                  <a:srgbClr val="FF00FF"/>
                </a:solidFill>
              </a:rPr>
              <a:t>ní</a:t>
            </a:r>
            <a:r>
              <a:rPr lang="en-GB" altLang="cs-CZ" sz="2000" b="1">
                <a:solidFill>
                  <a:srgbClr val="FF00FF"/>
                </a:solidFill>
              </a:rPr>
              <a:t> ester </a:t>
            </a:r>
            <a:r>
              <a:rPr lang="cs-CZ" altLang="cs-CZ" sz="2000" b="1">
                <a:solidFill>
                  <a:srgbClr val="FF00FF"/>
                </a:solidFill>
              </a:rPr>
              <a:t>- </a:t>
            </a:r>
            <a:r>
              <a:rPr lang="en-GB" altLang="cs-CZ" sz="2000" b="1">
                <a:solidFill>
                  <a:srgbClr val="FF00FF"/>
                </a:solidFill>
              </a:rPr>
              <a:t>intermedi</a:t>
            </a:r>
            <a:r>
              <a:rPr lang="cs-CZ" altLang="cs-CZ" sz="2000" b="1">
                <a:solidFill>
                  <a:srgbClr val="FF00FF"/>
                </a:solidFill>
              </a:rPr>
              <a:t>á</a:t>
            </a:r>
            <a:r>
              <a:rPr lang="en-GB" altLang="cs-CZ" sz="2000" b="1">
                <a:solidFill>
                  <a:srgbClr val="FF00FF"/>
                </a:solidFill>
              </a:rPr>
              <a:t>t</a:t>
            </a:r>
          </a:p>
          <a:p>
            <a:endParaRPr lang="en-GB" altLang="cs-CZ" sz="2000" b="1">
              <a:solidFill>
                <a:srgbClr val="FF00FF"/>
              </a:solidFill>
            </a:endParaRPr>
          </a:p>
          <a:p>
            <a:endParaRPr lang="en-GB" altLang="cs-CZ" sz="2000" b="1">
              <a:solidFill>
                <a:srgbClr val="FF00FF"/>
              </a:solidFill>
            </a:endParaRPr>
          </a:p>
          <a:p>
            <a:endParaRPr lang="en-GB" altLang="cs-CZ" sz="2000" b="1">
              <a:solidFill>
                <a:srgbClr val="FF00FF"/>
              </a:solidFill>
            </a:endParaRPr>
          </a:p>
          <a:p>
            <a:r>
              <a:rPr lang="en-GB" altLang="cs-CZ" b="1">
                <a:solidFill>
                  <a:srgbClr val="6699FF"/>
                </a:solidFill>
              </a:rPr>
              <a:t>5’-amin</a:t>
            </a:r>
            <a:r>
              <a:rPr lang="cs-CZ" altLang="cs-CZ" b="1">
                <a:solidFill>
                  <a:srgbClr val="6699FF"/>
                </a:solidFill>
              </a:rPr>
              <a:t>oskupina</a:t>
            </a:r>
            <a:r>
              <a:rPr lang="en-GB" altLang="cs-CZ" b="1">
                <a:solidFill>
                  <a:srgbClr val="FF00FF"/>
                </a:solidFill>
              </a:rPr>
              <a:t>    </a:t>
            </a:r>
            <a:endParaRPr lang="en-GB" altLang="cs-CZ">
              <a:latin typeface="Arial Black" panose="020B0A04020102020204" pitchFamily="34" charset="0"/>
            </a:endParaRPr>
          </a:p>
        </p:txBody>
      </p:sp>
      <p:sp>
        <p:nvSpPr>
          <p:cNvPr id="17410" name="Rectangle 2">
            <a:extLst>
              <a:ext uri="{FF2B5EF4-FFF2-40B4-BE49-F238E27FC236}">
                <a16:creationId xmlns:a16="http://schemas.microsoft.com/office/drawing/2014/main" id="{D0E17BF2-4E3E-4806-8023-831E2FDE1CBC}"/>
              </a:ext>
            </a:extLst>
          </p:cNvPr>
          <p:cNvSpPr>
            <a:spLocks noGrp="1" noChangeArrowheads="1"/>
          </p:cNvSpPr>
          <p:nvPr>
            <p:ph type="title"/>
          </p:nvPr>
        </p:nvSpPr>
        <p:spPr>
          <a:xfrm>
            <a:off x="246063" y="68263"/>
            <a:ext cx="5045075" cy="1143000"/>
          </a:xfrm>
          <a:ln/>
        </p:spPr>
        <p:txBody>
          <a:bodyPr/>
          <a:lstStyle/>
          <a:p>
            <a:r>
              <a:rPr lang="en-GB" altLang="cs-CZ" b="1"/>
              <a:t>A</a:t>
            </a:r>
            <a:r>
              <a:rPr lang="cs-CZ" altLang="cs-CZ" b="1"/>
              <a:t>k</a:t>
            </a:r>
            <a:r>
              <a:rPr lang="en-GB" altLang="cs-CZ" b="1"/>
              <a:t>tiva</a:t>
            </a:r>
            <a:r>
              <a:rPr lang="cs-CZ" altLang="cs-CZ" b="1"/>
              <a:t>ce</a:t>
            </a:r>
            <a:r>
              <a:rPr lang="en-GB" altLang="cs-CZ" b="1"/>
              <a:t>  DNA</a:t>
            </a:r>
            <a:r>
              <a:rPr lang="en-GB" altLang="cs-CZ" b="1">
                <a:solidFill>
                  <a:srgbClr val="FF00FF"/>
                </a:solidFill>
              </a:rPr>
              <a:t> </a:t>
            </a:r>
            <a:br>
              <a:rPr lang="en-GB" altLang="cs-CZ"/>
            </a:br>
            <a:r>
              <a:rPr lang="cs-CZ" altLang="cs-CZ" sz="2800" b="1">
                <a:solidFill>
                  <a:srgbClr val="6699FF"/>
                </a:solidFill>
              </a:rPr>
              <a:t>F</a:t>
            </a:r>
            <a:r>
              <a:rPr lang="en-GB" altLang="cs-CZ" sz="2800" b="1">
                <a:solidFill>
                  <a:srgbClr val="6699FF"/>
                </a:solidFill>
              </a:rPr>
              <a:t>os</a:t>
            </a:r>
            <a:r>
              <a:rPr lang="cs-CZ" altLang="cs-CZ" sz="2800" b="1">
                <a:solidFill>
                  <a:srgbClr val="6699FF"/>
                </a:solidFill>
              </a:rPr>
              <a:t>f</a:t>
            </a:r>
            <a:r>
              <a:rPr lang="en-GB" altLang="cs-CZ" sz="2800" b="1">
                <a:solidFill>
                  <a:srgbClr val="6699FF"/>
                </a:solidFill>
              </a:rPr>
              <a:t>oramid</a:t>
            </a:r>
            <a:r>
              <a:rPr lang="cs-CZ" altLang="cs-CZ" sz="2800" b="1">
                <a:solidFill>
                  <a:srgbClr val="6699FF"/>
                </a:solidFill>
              </a:rPr>
              <a:t>ová</a:t>
            </a:r>
            <a:r>
              <a:rPr lang="en-GB" altLang="cs-CZ" sz="2800" b="1">
                <a:solidFill>
                  <a:srgbClr val="6699FF"/>
                </a:solidFill>
              </a:rPr>
              <a:t> </a:t>
            </a:r>
            <a:r>
              <a:rPr lang="cs-CZ" altLang="cs-CZ" sz="2800" b="1">
                <a:solidFill>
                  <a:srgbClr val="6699FF"/>
                </a:solidFill>
              </a:rPr>
              <a:t>metoda</a:t>
            </a:r>
            <a:endParaRPr lang="en-GB" altLang="cs-CZ"/>
          </a:p>
        </p:txBody>
      </p:sp>
      <p:grpSp>
        <p:nvGrpSpPr>
          <p:cNvPr id="17464" name="Group 56">
            <a:extLst>
              <a:ext uri="{FF2B5EF4-FFF2-40B4-BE49-F238E27FC236}">
                <a16:creationId xmlns:a16="http://schemas.microsoft.com/office/drawing/2014/main" id="{54C87719-E977-4396-96F3-B21C5A5C9F87}"/>
              </a:ext>
            </a:extLst>
          </p:cNvPr>
          <p:cNvGrpSpPr>
            <a:grpSpLocks/>
          </p:cNvGrpSpPr>
          <p:nvPr/>
        </p:nvGrpSpPr>
        <p:grpSpPr bwMode="auto">
          <a:xfrm>
            <a:off x="7686675" y="1376363"/>
            <a:ext cx="506413" cy="695325"/>
            <a:chOff x="4304" y="1736"/>
            <a:chExt cx="319" cy="438"/>
          </a:xfrm>
        </p:grpSpPr>
        <p:sp>
          <p:nvSpPr>
            <p:cNvPr id="17437" name="Rectangle 29">
              <a:extLst>
                <a:ext uri="{FF2B5EF4-FFF2-40B4-BE49-F238E27FC236}">
                  <a16:creationId xmlns:a16="http://schemas.microsoft.com/office/drawing/2014/main" id="{2FF2190C-A0CB-40A0-BAD6-2464009E8556}"/>
                </a:ext>
              </a:extLst>
            </p:cNvPr>
            <p:cNvSpPr>
              <a:spLocks noChangeArrowheads="1"/>
            </p:cNvSpPr>
            <p:nvPr/>
          </p:nvSpPr>
          <p:spPr bwMode="auto">
            <a:xfrm>
              <a:off x="4329" y="20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38" name="Rectangle 30">
              <a:extLst>
                <a:ext uri="{FF2B5EF4-FFF2-40B4-BE49-F238E27FC236}">
                  <a16:creationId xmlns:a16="http://schemas.microsoft.com/office/drawing/2014/main" id="{3698BAFD-C5B8-4601-B88A-4C4A32EDF610}"/>
                </a:ext>
              </a:extLst>
            </p:cNvPr>
            <p:cNvSpPr>
              <a:spLocks noChangeArrowheads="1"/>
            </p:cNvSpPr>
            <p:nvPr/>
          </p:nvSpPr>
          <p:spPr bwMode="auto">
            <a:xfrm>
              <a:off x="4386" y="173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39" name="Rectangle 31">
              <a:extLst>
                <a:ext uri="{FF2B5EF4-FFF2-40B4-BE49-F238E27FC236}">
                  <a16:creationId xmlns:a16="http://schemas.microsoft.com/office/drawing/2014/main" id="{51B5D2A1-38A4-4D22-B15B-F5B116CC455F}"/>
                </a:ext>
              </a:extLst>
            </p:cNvPr>
            <p:cNvSpPr>
              <a:spLocks noChangeArrowheads="1"/>
            </p:cNvSpPr>
            <p:nvPr/>
          </p:nvSpPr>
          <p:spPr bwMode="auto">
            <a:xfrm>
              <a:off x="4470" y="173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40" name="Line 32">
              <a:extLst>
                <a:ext uri="{FF2B5EF4-FFF2-40B4-BE49-F238E27FC236}">
                  <a16:creationId xmlns:a16="http://schemas.microsoft.com/office/drawing/2014/main" id="{78A22926-4989-4B27-AA89-6F58FD21CBA8}"/>
                </a:ext>
              </a:extLst>
            </p:cNvPr>
            <p:cNvSpPr>
              <a:spLocks noChangeShapeType="1"/>
            </p:cNvSpPr>
            <p:nvPr/>
          </p:nvSpPr>
          <p:spPr bwMode="auto">
            <a:xfrm>
              <a:off x="4304" y="1918"/>
              <a:ext cx="37" cy="11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1" name="Line 33">
              <a:extLst>
                <a:ext uri="{FF2B5EF4-FFF2-40B4-BE49-F238E27FC236}">
                  <a16:creationId xmlns:a16="http://schemas.microsoft.com/office/drawing/2014/main" id="{D575E225-501C-4980-8E13-246657255D4A}"/>
                </a:ext>
              </a:extLst>
            </p:cNvPr>
            <p:cNvSpPr>
              <a:spLocks noChangeShapeType="1"/>
            </p:cNvSpPr>
            <p:nvPr/>
          </p:nvSpPr>
          <p:spPr bwMode="auto">
            <a:xfrm>
              <a:off x="4325" y="1911"/>
              <a:ext cx="38" cy="11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2" name="Line 34">
              <a:extLst>
                <a:ext uri="{FF2B5EF4-FFF2-40B4-BE49-F238E27FC236}">
                  <a16:creationId xmlns:a16="http://schemas.microsoft.com/office/drawing/2014/main" id="{BE0BCA96-6CA5-4CAC-A1F7-E0FDFEADEEA6}"/>
                </a:ext>
              </a:extLst>
            </p:cNvPr>
            <p:cNvSpPr>
              <a:spLocks noChangeShapeType="1"/>
            </p:cNvSpPr>
            <p:nvPr/>
          </p:nvSpPr>
          <p:spPr bwMode="auto">
            <a:xfrm flipH="1">
              <a:off x="4314" y="1861"/>
              <a:ext cx="75" cy="54"/>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3" name="Line 35">
              <a:extLst>
                <a:ext uri="{FF2B5EF4-FFF2-40B4-BE49-F238E27FC236}">
                  <a16:creationId xmlns:a16="http://schemas.microsoft.com/office/drawing/2014/main" id="{30A8C6A3-E08E-43FC-B3B0-76CE29B2FF1A}"/>
                </a:ext>
              </a:extLst>
            </p:cNvPr>
            <p:cNvSpPr>
              <a:spLocks noChangeShapeType="1"/>
            </p:cNvSpPr>
            <p:nvPr/>
          </p:nvSpPr>
          <p:spPr bwMode="auto">
            <a:xfrm flipH="1" flipV="1">
              <a:off x="4539" y="1861"/>
              <a:ext cx="74" cy="54"/>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4" name="Line 36">
              <a:extLst>
                <a:ext uri="{FF2B5EF4-FFF2-40B4-BE49-F238E27FC236}">
                  <a16:creationId xmlns:a16="http://schemas.microsoft.com/office/drawing/2014/main" id="{ECC8862E-283F-4CE8-8E7B-5BF955BE6589}"/>
                </a:ext>
              </a:extLst>
            </p:cNvPr>
            <p:cNvSpPr>
              <a:spLocks noChangeShapeType="1"/>
            </p:cNvSpPr>
            <p:nvPr/>
          </p:nvSpPr>
          <p:spPr bwMode="auto">
            <a:xfrm flipV="1">
              <a:off x="4566" y="1918"/>
              <a:ext cx="57" cy="17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5" name="Line 37">
              <a:extLst>
                <a:ext uri="{FF2B5EF4-FFF2-40B4-BE49-F238E27FC236}">
                  <a16:creationId xmlns:a16="http://schemas.microsoft.com/office/drawing/2014/main" id="{B1826069-69A8-48B4-8FD1-B01E80638AFF}"/>
                </a:ext>
              </a:extLst>
            </p:cNvPr>
            <p:cNvSpPr>
              <a:spLocks noChangeShapeType="1"/>
            </p:cNvSpPr>
            <p:nvPr/>
          </p:nvSpPr>
          <p:spPr bwMode="auto">
            <a:xfrm flipV="1">
              <a:off x="4545" y="1911"/>
              <a:ext cx="57" cy="17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6" name="Line 38">
              <a:extLst>
                <a:ext uri="{FF2B5EF4-FFF2-40B4-BE49-F238E27FC236}">
                  <a16:creationId xmlns:a16="http://schemas.microsoft.com/office/drawing/2014/main" id="{F438B4EF-6C0F-4D90-895E-E58D477297F5}"/>
                </a:ext>
              </a:extLst>
            </p:cNvPr>
            <p:cNvSpPr>
              <a:spLocks noChangeShapeType="1"/>
            </p:cNvSpPr>
            <p:nvPr/>
          </p:nvSpPr>
          <p:spPr bwMode="auto">
            <a:xfrm>
              <a:off x="4417" y="2091"/>
              <a:ext cx="139"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465" name="Group 57">
            <a:extLst>
              <a:ext uri="{FF2B5EF4-FFF2-40B4-BE49-F238E27FC236}">
                <a16:creationId xmlns:a16="http://schemas.microsoft.com/office/drawing/2014/main" id="{96740F1E-AE95-4401-9183-8A9D4BE45166}"/>
              </a:ext>
            </a:extLst>
          </p:cNvPr>
          <p:cNvGrpSpPr>
            <a:grpSpLocks/>
          </p:cNvGrpSpPr>
          <p:nvPr/>
        </p:nvGrpSpPr>
        <p:grpSpPr bwMode="auto">
          <a:xfrm>
            <a:off x="3929063" y="1284288"/>
            <a:ext cx="2871787" cy="858837"/>
            <a:chOff x="2174" y="1998"/>
            <a:chExt cx="1809" cy="541"/>
          </a:xfrm>
        </p:grpSpPr>
        <p:sp>
          <p:nvSpPr>
            <p:cNvPr id="17413" name="Rectangle 5">
              <a:extLst>
                <a:ext uri="{FF2B5EF4-FFF2-40B4-BE49-F238E27FC236}">
                  <a16:creationId xmlns:a16="http://schemas.microsoft.com/office/drawing/2014/main" id="{FBFFC1BE-CBEC-4154-BCF7-546C2920EDD7}"/>
                </a:ext>
              </a:extLst>
            </p:cNvPr>
            <p:cNvSpPr>
              <a:spLocks noChangeArrowheads="1"/>
            </p:cNvSpPr>
            <p:nvPr/>
          </p:nvSpPr>
          <p:spPr bwMode="auto">
            <a:xfrm>
              <a:off x="2174" y="236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14" name="Rectangle 6">
              <a:extLst>
                <a:ext uri="{FF2B5EF4-FFF2-40B4-BE49-F238E27FC236}">
                  <a16:creationId xmlns:a16="http://schemas.microsoft.com/office/drawing/2014/main" id="{DC175685-ED84-4A80-B3CB-5D3021A74835}"/>
                </a:ext>
              </a:extLst>
            </p:cNvPr>
            <p:cNvSpPr>
              <a:spLocks noChangeArrowheads="1"/>
            </p:cNvSpPr>
            <p:nvPr/>
          </p:nvSpPr>
          <p:spPr bwMode="auto">
            <a:xfrm>
              <a:off x="2258" y="242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415" name="Rectangle 7">
              <a:extLst>
                <a:ext uri="{FF2B5EF4-FFF2-40B4-BE49-F238E27FC236}">
                  <a16:creationId xmlns:a16="http://schemas.microsoft.com/office/drawing/2014/main" id="{8E0F8FA0-4016-47FC-8D00-61C4CD6646FA}"/>
                </a:ext>
              </a:extLst>
            </p:cNvPr>
            <p:cNvSpPr>
              <a:spLocks noChangeArrowheads="1"/>
            </p:cNvSpPr>
            <p:nvPr/>
          </p:nvSpPr>
          <p:spPr bwMode="auto">
            <a:xfrm>
              <a:off x="2312" y="236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16" name="Rectangle 8">
              <a:extLst>
                <a:ext uri="{FF2B5EF4-FFF2-40B4-BE49-F238E27FC236}">
                  <a16:creationId xmlns:a16="http://schemas.microsoft.com/office/drawing/2014/main" id="{A5F051D0-CD70-46FF-95A6-8692C56D3021}"/>
                </a:ext>
              </a:extLst>
            </p:cNvPr>
            <p:cNvSpPr>
              <a:spLocks noChangeArrowheads="1"/>
            </p:cNvSpPr>
            <p:nvPr/>
          </p:nvSpPr>
          <p:spPr bwMode="auto">
            <a:xfrm>
              <a:off x="2637" y="236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17" name="Rectangle 9">
              <a:extLst>
                <a:ext uri="{FF2B5EF4-FFF2-40B4-BE49-F238E27FC236}">
                  <a16:creationId xmlns:a16="http://schemas.microsoft.com/office/drawing/2014/main" id="{ECC35886-AF4D-4373-9EB8-6769252AE3C8}"/>
                </a:ext>
              </a:extLst>
            </p:cNvPr>
            <p:cNvSpPr>
              <a:spLocks noChangeArrowheads="1"/>
            </p:cNvSpPr>
            <p:nvPr/>
          </p:nvSpPr>
          <p:spPr bwMode="auto">
            <a:xfrm>
              <a:off x="2794" y="227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18" name="Rectangle 10">
              <a:extLst>
                <a:ext uri="{FF2B5EF4-FFF2-40B4-BE49-F238E27FC236}">
                  <a16:creationId xmlns:a16="http://schemas.microsoft.com/office/drawing/2014/main" id="{469B5CED-4333-4053-A474-F828C449417C}"/>
                </a:ext>
              </a:extLst>
            </p:cNvPr>
            <p:cNvSpPr>
              <a:spLocks noChangeArrowheads="1"/>
            </p:cNvSpPr>
            <p:nvPr/>
          </p:nvSpPr>
          <p:spPr bwMode="auto">
            <a:xfrm>
              <a:off x="2956" y="218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19" name="Rectangle 11">
              <a:extLst>
                <a:ext uri="{FF2B5EF4-FFF2-40B4-BE49-F238E27FC236}">
                  <a16:creationId xmlns:a16="http://schemas.microsoft.com/office/drawing/2014/main" id="{990E0FF9-3EDC-415A-9890-F8585BF4E2E6}"/>
                </a:ext>
              </a:extLst>
            </p:cNvPr>
            <p:cNvSpPr>
              <a:spLocks noChangeArrowheads="1"/>
            </p:cNvSpPr>
            <p:nvPr/>
          </p:nvSpPr>
          <p:spPr bwMode="auto">
            <a:xfrm>
              <a:off x="3570" y="217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20" name="Rectangle 12">
              <a:extLst>
                <a:ext uri="{FF2B5EF4-FFF2-40B4-BE49-F238E27FC236}">
                  <a16:creationId xmlns:a16="http://schemas.microsoft.com/office/drawing/2014/main" id="{EE93FD49-82E3-4FF2-ACE6-F89CC2550A21}"/>
                </a:ext>
              </a:extLst>
            </p:cNvPr>
            <p:cNvSpPr>
              <a:spLocks noChangeArrowheads="1"/>
            </p:cNvSpPr>
            <p:nvPr/>
          </p:nvSpPr>
          <p:spPr bwMode="auto">
            <a:xfrm>
              <a:off x="3654" y="2154"/>
              <a:ext cx="5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a:t>
              </a:r>
              <a:endParaRPr lang="en-GB" altLang="cs-CZ">
                <a:solidFill>
                  <a:srgbClr val="FF3300"/>
                </a:solidFill>
                <a:latin typeface="Arial Black" panose="020B0A04020102020204" pitchFamily="34" charset="0"/>
              </a:endParaRPr>
            </a:p>
          </p:txBody>
        </p:sp>
        <p:sp>
          <p:nvSpPr>
            <p:cNvPr id="17421" name="Rectangle 13">
              <a:extLst>
                <a:ext uri="{FF2B5EF4-FFF2-40B4-BE49-F238E27FC236}">
                  <a16:creationId xmlns:a16="http://schemas.microsoft.com/office/drawing/2014/main" id="{67479C41-C5FB-4594-A2EE-119C7D1D6675}"/>
                </a:ext>
              </a:extLst>
            </p:cNvPr>
            <p:cNvSpPr>
              <a:spLocks noChangeArrowheads="1"/>
            </p:cNvSpPr>
            <p:nvPr/>
          </p:nvSpPr>
          <p:spPr bwMode="auto">
            <a:xfrm>
              <a:off x="3592" y="199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22" name="Rectangle 14">
              <a:extLst>
                <a:ext uri="{FF2B5EF4-FFF2-40B4-BE49-F238E27FC236}">
                  <a16:creationId xmlns:a16="http://schemas.microsoft.com/office/drawing/2014/main" id="{3EAD7EA6-DD3D-4AB1-BA03-8FA0FD07CFE5}"/>
                </a:ext>
              </a:extLst>
            </p:cNvPr>
            <p:cNvSpPr>
              <a:spLocks noChangeArrowheads="1"/>
            </p:cNvSpPr>
            <p:nvPr/>
          </p:nvSpPr>
          <p:spPr bwMode="auto">
            <a:xfrm>
              <a:off x="3682" y="199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23" name="Rectangle 15">
              <a:extLst>
                <a:ext uri="{FF2B5EF4-FFF2-40B4-BE49-F238E27FC236}">
                  <a16:creationId xmlns:a16="http://schemas.microsoft.com/office/drawing/2014/main" id="{2A6D11CB-AF66-4B87-8BAC-A1E7C1C42965}"/>
                </a:ext>
              </a:extLst>
            </p:cNvPr>
            <p:cNvSpPr>
              <a:spLocks noChangeArrowheads="1"/>
            </p:cNvSpPr>
            <p:nvPr/>
          </p:nvSpPr>
          <p:spPr bwMode="auto">
            <a:xfrm>
              <a:off x="3766" y="205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424" name="Rectangle 16">
              <a:extLst>
                <a:ext uri="{FF2B5EF4-FFF2-40B4-BE49-F238E27FC236}">
                  <a16:creationId xmlns:a16="http://schemas.microsoft.com/office/drawing/2014/main" id="{4274DC31-0A98-4FBB-80F7-9D3CAB8BC401}"/>
                </a:ext>
              </a:extLst>
            </p:cNvPr>
            <p:cNvSpPr>
              <a:spLocks noChangeArrowheads="1"/>
            </p:cNvSpPr>
            <p:nvPr/>
          </p:nvSpPr>
          <p:spPr bwMode="auto">
            <a:xfrm>
              <a:off x="3571" y="236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25" name="Line 17">
              <a:extLst>
                <a:ext uri="{FF2B5EF4-FFF2-40B4-BE49-F238E27FC236}">
                  <a16:creationId xmlns:a16="http://schemas.microsoft.com/office/drawing/2014/main" id="{1F37DBB8-E6DB-41E9-912A-02DC560C5283}"/>
                </a:ext>
              </a:extLst>
            </p:cNvPr>
            <p:cNvSpPr>
              <a:spLocks noChangeShapeType="1"/>
            </p:cNvSpPr>
            <p:nvPr/>
          </p:nvSpPr>
          <p:spPr bwMode="auto">
            <a:xfrm flipV="1">
              <a:off x="2405" y="2346"/>
              <a:ext cx="114" cy="6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6" name="Line 18">
              <a:extLst>
                <a:ext uri="{FF2B5EF4-FFF2-40B4-BE49-F238E27FC236}">
                  <a16:creationId xmlns:a16="http://schemas.microsoft.com/office/drawing/2014/main" id="{65236303-857F-4B4A-A634-24D3BA1B4543}"/>
                </a:ext>
              </a:extLst>
            </p:cNvPr>
            <p:cNvSpPr>
              <a:spLocks noChangeShapeType="1"/>
            </p:cNvSpPr>
            <p:nvPr/>
          </p:nvSpPr>
          <p:spPr bwMode="auto">
            <a:xfrm>
              <a:off x="2519" y="2346"/>
              <a:ext cx="109"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7" name="Line 19">
              <a:extLst>
                <a:ext uri="{FF2B5EF4-FFF2-40B4-BE49-F238E27FC236}">
                  <a16:creationId xmlns:a16="http://schemas.microsoft.com/office/drawing/2014/main" id="{35EEDFFA-2410-4CDF-9AE7-439F215C1054}"/>
                </a:ext>
              </a:extLst>
            </p:cNvPr>
            <p:cNvSpPr>
              <a:spLocks noChangeShapeType="1"/>
            </p:cNvSpPr>
            <p:nvPr/>
          </p:nvSpPr>
          <p:spPr bwMode="auto">
            <a:xfrm flipV="1">
              <a:off x="2730" y="2388"/>
              <a:ext cx="60" cy="3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8" name="Line 20">
              <a:extLst>
                <a:ext uri="{FF2B5EF4-FFF2-40B4-BE49-F238E27FC236}">
                  <a16:creationId xmlns:a16="http://schemas.microsoft.com/office/drawing/2014/main" id="{2F718043-D695-459E-B29A-FD5F1919C8F8}"/>
                </a:ext>
              </a:extLst>
            </p:cNvPr>
            <p:cNvSpPr>
              <a:spLocks noChangeShapeType="1"/>
            </p:cNvSpPr>
            <p:nvPr/>
          </p:nvSpPr>
          <p:spPr bwMode="auto">
            <a:xfrm flipV="1">
              <a:off x="2719" y="2368"/>
              <a:ext cx="60" cy="3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9" name="Line 21">
              <a:extLst>
                <a:ext uri="{FF2B5EF4-FFF2-40B4-BE49-F238E27FC236}">
                  <a16:creationId xmlns:a16="http://schemas.microsoft.com/office/drawing/2014/main" id="{71220B50-FE9D-47B3-B9FB-C5DA3E9D64EA}"/>
                </a:ext>
              </a:extLst>
            </p:cNvPr>
            <p:cNvSpPr>
              <a:spLocks noChangeShapeType="1"/>
            </p:cNvSpPr>
            <p:nvPr/>
          </p:nvSpPr>
          <p:spPr bwMode="auto">
            <a:xfrm flipV="1">
              <a:off x="2892" y="2293"/>
              <a:ext cx="61" cy="3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0" name="Line 22">
              <a:extLst>
                <a:ext uri="{FF2B5EF4-FFF2-40B4-BE49-F238E27FC236}">
                  <a16:creationId xmlns:a16="http://schemas.microsoft.com/office/drawing/2014/main" id="{6C08EEBF-3BDB-4859-96FB-2B0230867DE0}"/>
                </a:ext>
              </a:extLst>
            </p:cNvPr>
            <p:cNvSpPr>
              <a:spLocks noChangeShapeType="1"/>
            </p:cNvSpPr>
            <p:nvPr/>
          </p:nvSpPr>
          <p:spPr bwMode="auto">
            <a:xfrm flipV="1">
              <a:off x="2882" y="2274"/>
              <a:ext cx="60" cy="3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1" name="Line 23">
              <a:extLst>
                <a:ext uri="{FF2B5EF4-FFF2-40B4-BE49-F238E27FC236}">
                  <a16:creationId xmlns:a16="http://schemas.microsoft.com/office/drawing/2014/main" id="{19D876F8-7B7F-406A-90FA-C8D4BA0636C7}"/>
                </a:ext>
              </a:extLst>
            </p:cNvPr>
            <p:cNvSpPr>
              <a:spLocks noChangeShapeType="1"/>
            </p:cNvSpPr>
            <p:nvPr/>
          </p:nvSpPr>
          <p:spPr bwMode="auto">
            <a:xfrm>
              <a:off x="3043" y="2280"/>
              <a:ext cx="115" cy="6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2" name="Line 24">
              <a:extLst>
                <a:ext uri="{FF2B5EF4-FFF2-40B4-BE49-F238E27FC236}">
                  <a16:creationId xmlns:a16="http://schemas.microsoft.com/office/drawing/2014/main" id="{6580C7F3-A300-4AC4-ACAA-7315A5748A1B}"/>
                </a:ext>
              </a:extLst>
            </p:cNvPr>
            <p:cNvSpPr>
              <a:spLocks noChangeShapeType="1"/>
            </p:cNvSpPr>
            <p:nvPr/>
          </p:nvSpPr>
          <p:spPr bwMode="auto">
            <a:xfrm flipV="1">
              <a:off x="3158" y="2254"/>
              <a:ext cx="160"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3" name="Line 25">
              <a:extLst>
                <a:ext uri="{FF2B5EF4-FFF2-40B4-BE49-F238E27FC236}">
                  <a16:creationId xmlns:a16="http://schemas.microsoft.com/office/drawing/2014/main" id="{35006483-8D38-431C-A989-25621EF229A6}"/>
                </a:ext>
              </a:extLst>
            </p:cNvPr>
            <p:cNvSpPr>
              <a:spLocks noChangeShapeType="1"/>
            </p:cNvSpPr>
            <p:nvPr/>
          </p:nvSpPr>
          <p:spPr bwMode="auto">
            <a:xfrm>
              <a:off x="3318" y="2254"/>
              <a:ext cx="159"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4" name="Line 26">
              <a:extLst>
                <a:ext uri="{FF2B5EF4-FFF2-40B4-BE49-F238E27FC236}">
                  <a16:creationId xmlns:a16="http://schemas.microsoft.com/office/drawing/2014/main" id="{FEF5AAAB-B16E-45AA-A07E-712CEADAE0A6}"/>
                </a:ext>
              </a:extLst>
            </p:cNvPr>
            <p:cNvSpPr>
              <a:spLocks noChangeShapeType="1"/>
            </p:cNvSpPr>
            <p:nvPr/>
          </p:nvSpPr>
          <p:spPr bwMode="auto">
            <a:xfrm flipV="1">
              <a:off x="3477" y="2298"/>
              <a:ext cx="84" cy="48"/>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5" name="Line 27">
              <a:extLst>
                <a:ext uri="{FF2B5EF4-FFF2-40B4-BE49-F238E27FC236}">
                  <a16:creationId xmlns:a16="http://schemas.microsoft.com/office/drawing/2014/main" id="{096AAEFD-29F4-4952-BE02-E93DFA015D4B}"/>
                </a:ext>
              </a:extLst>
            </p:cNvPr>
            <p:cNvSpPr>
              <a:spLocks noChangeShapeType="1"/>
            </p:cNvSpPr>
            <p:nvPr/>
          </p:nvSpPr>
          <p:spPr bwMode="auto">
            <a:xfrm flipV="1">
              <a:off x="3636" y="2123"/>
              <a:ext cx="1" cy="7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36" name="Line 28">
              <a:extLst>
                <a:ext uri="{FF2B5EF4-FFF2-40B4-BE49-F238E27FC236}">
                  <a16:creationId xmlns:a16="http://schemas.microsoft.com/office/drawing/2014/main" id="{6BFC0FF7-8344-4BF7-8171-462C4A9C7501}"/>
                </a:ext>
              </a:extLst>
            </p:cNvPr>
            <p:cNvSpPr>
              <a:spLocks noChangeShapeType="1"/>
            </p:cNvSpPr>
            <p:nvPr/>
          </p:nvSpPr>
          <p:spPr bwMode="auto">
            <a:xfrm flipH="1">
              <a:off x="3620" y="2308"/>
              <a:ext cx="9" cy="7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47" name="Rectangle 39">
              <a:extLst>
                <a:ext uri="{FF2B5EF4-FFF2-40B4-BE49-F238E27FC236}">
                  <a16:creationId xmlns:a16="http://schemas.microsoft.com/office/drawing/2014/main" id="{8D273056-832F-4C62-836C-F9EC9D242F21}"/>
                </a:ext>
              </a:extLst>
            </p:cNvPr>
            <p:cNvSpPr>
              <a:spLocks noChangeArrowheads="1"/>
            </p:cNvSpPr>
            <p:nvPr/>
          </p:nvSpPr>
          <p:spPr bwMode="auto">
            <a:xfrm>
              <a:off x="3756" y="228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48" name="Rectangle 40">
              <a:extLst>
                <a:ext uri="{FF2B5EF4-FFF2-40B4-BE49-F238E27FC236}">
                  <a16:creationId xmlns:a16="http://schemas.microsoft.com/office/drawing/2014/main" id="{EDBF4B77-8563-41CF-BC84-5E93861062A3}"/>
                </a:ext>
              </a:extLst>
            </p:cNvPr>
            <p:cNvSpPr>
              <a:spLocks noChangeArrowheads="1"/>
            </p:cNvSpPr>
            <p:nvPr/>
          </p:nvSpPr>
          <p:spPr bwMode="auto">
            <a:xfrm>
              <a:off x="3846" y="228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49" name="Rectangle 41">
              <a:extLst>
                <a:ext uri="{FF2B5EF4-FFF2-40B4-BE49-F238E27FC236}">
                  <a16:creationId xmlns:a16="http://schemas.microsoft.com/office/drawing/2014/main" id="{0F6C94DD-FCFA-4C5E-9E21-11C7331AE7A6}"/>
                </a:ext>
              </a:extLst>
            </p:cNvPr>
            <p:cNvSpPr>
              <a:spLocks noChangeArrowheads="1"/>
            </p:cNvSpPr>
            <p:nvPr/>
          </p:nvSpPr>
          <p:spPr bwMode="auto">
            <a:xfrm>
              <a:off x="3930" y="233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450" name="Line 42">
              <a:extLst>
                <a:ext uri="{FF2B5EF4-FFF2-40B4-BE49-F238E27FC236}">
                  <a16:creationId xmlns:a16="http://schemas.microsoft.com/office/drawing/2014/main" id="{7BC6D054-AFA4-4D77-BCC1-2ECED9C148CB}"/>
                </a:ext>
              </a:extLst>
            </p:cNvPr>
            <p:cNvSpPr>
              <a:spLocks noChangeShapeType="1"/>
            </p:cNvSpPr>
            <p:nvPr/>
          </p:nvSpPr>
          <p:spPr bwMode="auto">
            <a:xfrm>
              <a:off x="3641" y="2259"/>
              <a:ext cx="106" cy="6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08" name="Group 200">
            <a:extLst>
              <a:ext uri="{FF2B5EF4-FFF2-40B4-BE49-F238E27FC236}">
                <a16:creationId xmlns:a16="http://schemas.microsoft.com/office/drawing/2014/main" id="{B3FD8A4E-9E33-435E-80B4-2DB56379CE89}"/>
              </a:ext>
            </a:extLst>
          </p:cNvPr>
          <p:cNvGrpSpPr>
            <a:grpSpLocks/>
          </p:cNvGrpSpPr>
          <p:nvPr/>
        </p:nvGrpSpPr>
        <p:grpSpPr bwMode="auto">
          <a:xfrm>
            <a:off x="5935663" y="2967038"/>
            <a:ext cx="3111500" cy="830262"/>
            <a:chOff x="502" y="2644"/>
            <a:chExt cx="1960" cy="523"/>
          </a:xfrm>
        </p:grpSpPr>
        <p:sp>
          <p:nvSpPr>
            <p:cNvPr id="17555" name="Rectangle 147">
              <a:extLst>
                <a:ext uri="{FF2B5EF4-FFF2-40B4-BE49-F238E27FC236}">
                  <a16:creationId xmlns:a16="http://schemas.microsoft.com/office/drawing/2014/main" id="{7B2F7A4A-1106-449E-8F15-E67FD6A94E8B}"/>
                </a:ext>
              </a:extLst>
            </p:cNvPr>
            <p:cNvSpPr>
              <a:spLocks noChangeArrowheads="1"/>
            </p:cNvSpPr>
            <p:nvPr/>
          </p:nvSpPr>
          <p:spPr bwMode="auto">
            <a:xfrm>
              <a:off x="502"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56" name="Rectangle 148">
              <a:extLst>
                <a:ext uri="{FF2B5EF4-FFF2-40B4-BE49-F238E27FC236}">
                  <a16:creationId xmlns:a16="http://schemas.microsoft.com/office/drawing/2014/main" id="{2D0208E8-B947-4D62-8758-E68B05477FF6}"/>
                </a:ext>
              </a:extLst>
            </p:cNvPr>
            <p:cNvSpPr>
              <a:spLocks noChangeArrowheads="1"/>
            </p:cNvSpPr>
            <p:nvPr/>
          </p:nvSpPr>
          <p:spPr bwMode="auto">
            <a:xfrm>
              <a:off x="587" y="297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557" name="Rectangle 149">
              <a:extLst>
                <a:ext uri="{FF2B5EF4-FFF2-40B4-BE49-F238E27FC236}">
                  <a16:creationId xmlns:a16="http://schemas.microsoft.com/office/drawing/2014/main" id="{117AF2FE-8F36-45CD-A2AF-1BA89C322FDD}"/>
                </a:ext>
              </a:extLst>
            </p:cNvPr>
            <p:cNvSpPr>
              <a:spLocks noChangeArrowheads="1"/>
            </p:cNvSpPr>
            <p:nvPr/>
          </p:nvSpPr>
          <p:spPr bwMode="auto">
            <a:xfrm>
              <a:off x="641"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558" name="Rectangle 150">
              <a:extLst>
                <a:ext uri="{FF2B5EF4-FFF2-40B4-BE49-F238E27FC236}">
                  <a16:creationId xmlns:a16="http://schemas.microsoft.com/office/drawing/2014/main" id="{51EEAA61-03CE-4CFC-A6EF-24A7F9926DE5}"/>
                </a:ext>
              </a:extLst>
            </p:cNvPr>
            <p:cNvSpPr>
              <a:spLocks noChangeArrowheads="1"/>
            </p:cNvSpPr>
            <p:nvPr/>
          </p:nvSpPr>
          <p:spPr bwMode="auto">
            <a:xfrm>
              <a:off x="918"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59" name="Rectangle 151">
              <a:extLst>
                <a:ext uri="{FF2B5EF4-FFF2-40B4-BE49-F238E27FC236}">
                  <a16:creationId xmlns:a16="http://schemas.microsoft.com/office/drawing/2014/main" id="{5F1A7C83-CEF1-4987-8B2F-42C3CC11F3B1}"/>
                </a:ext>
              </a:extLst>
            </p:cNvPr>
            <p:cNvSpPr>
              <a:spLocks noChangeArrowheads="1"/>
            </p:cNvSpPr>
            <p:nvPr/>
          </p:nvSpPr>
          <p:spPr bwMode="auto">
            <a:xfrm>
              <a:off x="1002"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60" name="Rectangle 152">
              <a:extLst>
                <a:ext uri="{FF2B5EF4-FFF2-40B4-BE49-F238E27FC236}">
                  <a16:creationId xmlns:a16="http://schemas.microsoft.com/office/drawing/2014/main" id="{B522901C-1E01-4204-BD8D-EAC898A85237}"/>
                </a:ext>
              </a:extLst>
            </p:cNvPr>
            <p:cNvSpPr>
              <a:spLocks noChangeArrowheads="1"/>
            </p:cNvSpPr>
            <p:nvPr/>
          </p:nvSpPr>
          <p:spPr bwMode="auto">
            <a:xfrm>
              <a:off x="1237"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61" name="Rectangle 153">
              <a:extLst>
                <a:ext uri="{FF2B5EF4-FFF2-40B4-BE49-F238E27FC236}">
                  <a16:creationId xmlns:a16="http://schemas.microsoft.com/office/drawing/2014/main" id="{983088EF-2073-409A-ADDC-2FCD380A6129}"/>
                </a:ext>
              </a:extLst>
            </p:cNvPr>
            <p:cNvSpPr>
              <a:spLocks noChangeArrowheads="1"/>
            </p:cNvSpPr>
            <p:nvPr/>
          </p:nvSpPr>
          <p:spPr bwMode="auto">
            <a:xfrm>
              <a:off x="1321"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62" name="Rectangle 154">
              <a:extLst>
                <a:ext uri="{FF2B5EF4-FFF2-40B4-BE49-F238E27FC236}">
                  <a16:creationId xmlns:a16="http://schemas.microsoft.com/office/drawing/2014/main" id="{8C054F61-26AF-4E02-AA2D-3151F8C81060}"/>
                </a:ext>
              </a:extLst>
            </p:cNvPr>
            <p:cNvSpPr>
              <a:spLocks noChangeArrowheads="1"/>
            </p:cNvSpPr>
            <p:nvPr/>
          </p:nvSpPr>
          <p:spPr bwMode="auto">
            <a:xfrm>
              <a:off x="1114" y="2644"/>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63" name="Rectangle 155">
              <a:extLst>
                <a:ext uri="{FF2B5EF4-FFF2-40B4-BE49-F238E27FC236}">
                  <a16:creationId xmlns:a16="http://schemas.microsoft.com/office/drawing/2014/main" id="{8650B258-239A-4E06-B4B8-13083A8D34AE}"/>
                </a:ext>
              </a:extLst>
            </p:cNvPr>
            <p:cNvSpPr>
              <a:spLocks noChangeArrowheads="1"/>
            </p:cNvSpPr>
            <p:nvPr/>
          </p:nvSpPr>
          <p:spPr bwMode="auto">
            <a:xfrm>
              <a:off x="2050" y="282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64" name="Rectangle 156">
              <a:extLst>
                <a:ext uri="{FF2B5EF4-FFF2-40B4-BE49-F238E27FC236}">
                  <a16:creationId xmlns:a16="http://schemas.microsoft.com/office/drawing/2014/main" id="{48D53630-8222-414F-BB23-864BCAB9C9A1}"/>
                </a:ext>
              </a:extLst>
            </p:cNvPr>
            <p:cNvSpPr>
              <a:spLocks noChangeArrowheads="1"/>
            </p:cNvSpPr>
            <p:nvPr/>
          </p:nvSpPr>
          <p:spPr bwMode="auto">
            <a:xfrm>
              <a:off x="2134" y="2799"/>
              <a:ext cx="5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a:t>
              </a:r>
              <a:endParaRPr lang="en-GB" altLang="cs-CZ">
                <a:solidFill>
                  <a:srgbClr val="FF3300"/>
                </a:solidFill>
                <a:latin typeface="Arial Black" panose="020B0A04020102020204" pitchFamily="34" charset="0"/>
              </a:endParaRPr>
            </a:p>
          </p:txBody>
        </p:sp>
        <p:sp>
          <p:nvSpPr>
            <p:cNvPr id="17565" name="Rectangle 157">
              <a:extLst>
                <a:ext uri="{FF2B5EF4-FFF2-40B4-BE49-F238E27FC236}">
                  <a16:creationId xmlns:a16="http://schemas.microsoft.com/office/drawing/2014/main" id="{FAABB04F-E726-4D85-857E-4BD721BC9110}"/>
                </a:ext>
              </a:extLst>
            </p:cNvPr>
            <p:cNvSpPr>
              <a:spLocks noChangeArrowheads="1"/>
            </p:cNvSpPr>
            <p:nvPr/>
          </p:nvSpPr>
          <p:spPr bwMode="auto">
            <a:xfrm>
              <a:off x="2234"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566" name="Rectangle 158">
              <a:extLst>
                <a:ext uri="{FF2B5EF4-FFF2-40B4-BE49-F238E27FC236}">
                  <a16:creationId xmlns:a16="http://schemas.microsoft.com/office/drawing/2014/main" id="{0B1D001D-2928-4AD2-A4E6-D59E3841FFBE}"/>
                </a:ext>
              </a:extLst>
            </p:cNvPr>
            <p:cNvSpPr>
              <a:spLocks noChangeArrowheads="1"/>
            </p:cNvSpPr>
            <p:nvPr/>
          </p:nvSpPr>
          <p:spPr bwMode="auto">
            <a:xfrm>
              <a:off x="2324" y="292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67" name="Rectangle 159">
              <a:extLst>
                <a:ext uri="{FF2B5EF4-FFF2-40B4-BE49-F238E27FC236}">
                  <a16:creationId xmlns:a16="http://schemas.microsoft.com/office/drawing/2014/main" id="{999CDCD6-5ABF-470A-8717-A7BEB7A0C5A1}"/>
                </a:ext>
              </a:extLst>
            </p:cNvPr>
            <p:cNvSpPr>
              <a:spLocks noChangeArrowheads="1"/>
            </p:cNvSpPr>
            <p:nvPr/>
          </p:nvSpPr>
          <p:spPr bwMode="auto">
            <a:xfrm>
              <a:off x="2409" y="297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568" name="Rectangle 160">
              <a:extLst>
                <a:ext uri="{FF2B5EF4-FFF2-40B4-BE49-F238E27FC236}">
                  <a16:creationId xmlns:a16="http://schemas.microsoft.com/office/drawing/2014/main" id="{7A0204E3-7A44-495A-87F1-B4781AE4CDDD}"/>
                </a:ext>
              </a:extLst>
            </p:cNvPr>
            <p:cNvSpPr>
              <a:spLocks noChangeArrowheads="1"/>
            </p:cNvSpPr>
            <p:nvPr/>
          </p:nvSpPr>
          <p:spPr bwMode="auto">
            <a:xfrm>
              <a:off x="2075" y="264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569" name="Rectangle 161">
              <a:extLst>
                <a:ext uri="{FF2B5EF4-FFF2-40B4-BE49-F238E27FC236}">
                  <a16:creationId xmlns:a16="http://schemas.microsoft.com/office/drawing/2014/main" id="{DD013BCF-0BD5-4FBF-A680-9B3111B6E318}"/>
                </a:ext>
              </a:extLst>
            </p:cNvPr>
            <p:cNvSpPr>
              <a:spLocks noChangeArrowheads="1"/>
            </p:cNvSpPr>
            <p:nvPr/>
          </p:nvSpPr>
          <p:spPr bwMode="auto">
            <a:xfrm>
              <a:off x="2165" y="264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70" name="Rectangle 162">
              <a:extLst>
                <a:ext uri="{FF2B5EF4-FFF2-40B4-BE49-F238E27FC236}">
                  <a16:creationId xmlns:a16="http://schemas.microsoft.com/office/drawing/2014/main" id="{E1D1B94F-A858-4906-B240-AA4B2605FFF5}"/>
                </a:ext>
              </a:extLst>
            </p:cNvPr>
            <p:cNvSpPr>
              <a:spLocks noChangeArrowheads="1"/>
            </p:cNvSpPr>
            <p:nvPr/>
          </p:nvSpPr>
          <p:spPr bwMode="auto">
            <a:xfrm>
              <a:off x="2249" y="270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571" name="Rectangle 163">
              <a:extLst>
                <a:ext uri="{FF2B5EF4-FFF2-40B4-BE49-F238E27FC236}">
                  <a16:creationId xmlns:a16="http://schemas.microsoft.com/office/drawing/2014/main" id="{63173E42-3D0B-4312-B54B-4D2B4381A36F}"/>
                </a:ext>
              </a:extLst>
            </p:cNvPr>
            <p:cNvSpPr>
              <a:spLocks noChangeArrowheads="1"/>
            </p:cNvSpPr>
            <p:nvPr/>
          </p:nvSpPr>
          <p:spPr bwMode="auto">
            <a:xfrm>
              <a:off x="2078" y="3013"/>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72" name="Line 164">
              <a:extLst>
                <a:ext uri="{FF2B5EF4-FFF2-40B4-BE49-F238E27FC236}">
                  <a16:creationId xmlns:a16="http://schemas.microsoft.com/office/drawing/2014/main" id="{134E76C5-235B-4CF8-A600-3ACC6CA79752}"/>
                </a:ext>
              </a:extLst>
            </p:cNvPr>
            <p:cNvSpPr>
              <a:spLocks noChangeShapeType="1"/>
            </p:cNvSpPr>
            <p:nvPr/>
          </p:nvSpPr>
          <p:spPr bwMode="auto">
            <a:xfrm flipV="1">
              <a:off x="734" y="2898"/>
              <a:ext cx="108" cy="6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3" name="Line 165">
              <a:extLst>
                <a:ext uri="{FF2B5EF4-FFF2-40B4-BE49-F238E27FC236}">
                  <a16:creationId xmlns:a16="http://schemas.microsoft.com/office/drawing/2014/main" id="{592DFB4C-FD51-46F2-90CF-8E87AA2D4D4F}"/>
                </a:ext>
              </a:extLst>
            </p:cNvPr>
            <p:cNvSpPr>
              <a:spLocks noChangeShapeType="1"/>
            </p:cNvSpPr>
            <p:nvPr/>
          </p:nvSpPr>
          <p:spPr bwMode="auto">
            <a:xfrm>
              <a:off x="842" y="2898"/>
              <a:ext cx="67" cy="38"/>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4" name="Line 166">
              <a:extLst>
                <a:ext uri="{FF2B5EF4-FFF2-40B4-BE49-F238E27FC236}">
                  <a16:creationId xmlns:a16="http://schemas.microsoft.com/office/drawing/2014/main" id="{20BE224D-88FF-406E-8C84-24EDEAEEE6DC}"/>
                </a:ext>
              </a:extLst>
            </p:cNvPr>
            <p:cNvSpPr>
              <a:spLocks noChangeShapeType="1"/>
            </p:cNvSpPr>
            <p:nvPr/>
          </p:nvSpPr>
          <p:spPr bwMode="auto">
            <a:xfrm flipV="1">
              <a:off x="1089" y="2898"/>
              <a:ext cx="73" cy="4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5" name="Line 167">
              <a:extLst>
                <a:ext uri="{FF2B5EF4-FFF2-40B4-BE49-F238E27FC236}">
                  <a16:creationId xmlns:a16="http://schemas.microsoft.com/office/drawing/2014/main" id="{76748A20-1CD5-43A1-9A54-FD2CFF5D9FB6}"/>
                </a:ext>
              </a:extLst>
            </p:cNvPr>
            <p:cNvSpPr>
              <a:spLocks noChangeShapeType="1"/>
            </p:cNvSpPr>
            <p:nvPr/>
          </p:nvSpPr>
          <p:spPr bwMode="auto">
            <a:xfrm>
              <a:off x="1162" y="2898"/>
              <a:ext cx="66" cy="38"/>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6" name="Line 168">
              <a:extLst>
                <a:ext uri="{FF2B5EF4-FFF2-40B4-BE49-F238E27FC236}">
                  <a16:creationId xmlns:a16="http://schemas.microsoft.com/office/drawing/2014/main" id="{4B24C876-4A43-4714-A960-588872FD5896}"/>
                </a:ext>
              </a:extLst>
            </p:cNvPr>
            <p:cNvSpPr>
              <a:spLocks noChangeShapeType="1"/>
            </p:cNvSpPr>
            <p:nvPr/>
          </p:nvSpPr>
          <p:spPr bwMode="auto">
            <a:xfrm flipV="1">
              <a:off x="1173" y="2768"/>
              <a:ext cx="1" cy="13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7" name="Line 169">
              <a:extLst>
                <a:ext uri="{FF2B5EF4-FFF2-40B4-BE49-F238E27FC236}">
                  <a16:creationId xmlns:a16="http://schemas.microsoft.com/office/drawing/2014/main" id="{D9DCA247-6919-483B-B76E-726DFDBE22F3}"/>
                </a:ext>
              </a:extLst>
            </p:cNvPr>
            <p:cNvSpPr>
              <a:spLocks noChangeShapeType="1"/>
            </p:cNvSpPr>
            <p:nvPr/>
          </p:nvSpPr>
          <p:spPr bwMode="auto">
            <a:xfrm flipV="1">
              <a:off x="1151" y="2768"/>
              <a:ext cx="1" cy="13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8" name="Line 170">
              <a:extLst>
                <a:ext uri="{FF2B5EF4-FFF2-40B4-BE49-F238E27FC236}">
                  <a16:creationId xmlns:a16="http://schemas.microsoft.com/office/drawing/2014/main" id="{7822049C-8878-4532-A3BE-1070805CE71F}"/>
                </a:ext>
              </a:extLst>
            </p:cNvPr>
            <p:cNvSpPr>
              <a:spLocks noChangeShapeType="1"/>
            </p:cNvSpPr>
            <p:nvPr/>
          </p:nvSpPr>
          <p:spPr bwMode="auto">
            <a:xfrm flipV="1">
              <a:off x="1408" y="2898"/>
              <a:ext cx="73" cy="4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79" name="Line 171">
              <a:extLst>
                <a:ext uri="{FF2B5EF4-FFF2-40B4-BE49-F238E27FC236}">
                  <a16:creationId xmlns:a16="http://schemas.microsoft.com/office/drawing/2014/main" id="{95D594BE-9E94-47F2-ACB4-B1CCAB15E740}"/>
                </a:ext>
              </a:extLst>
            </p:cNvPr>
            <p:cNvSpPr>
              <a:spLocks noChangeShapeType="1"/>
            </p:cNvSpPr>
            <p:nvPr/>
          </p:nvSpPr>
          <p:spPr bwMode="auto">
            <a:xfrm>
              <a:off x="1481" y="2898"/>
              <a:ext cx="160"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80" name="Line 172">
              <a:extLst>
                <a:ext uri="{FF2B5EF4-FFF2-40B4-BE49-F238E27FC236}">
                  <a16:creationId xmlns:a16="http://schemas.microsoft.com/office/drawing/2014/main" id="{92CC0D94-A849-46C7-B6FA-67F0F2FC53FB}"/>
                </a:ext>
              </a:extLst>
            </p:cNvPr>
            <p:cNvSpPr>
              <a:spLocks noChangeShapeType="1"/>
            </p:cNvSpPr>
            <p:nvPr/>
          </p:nvSpPr>
          <p:spPr bwMode="auto">
            <a:xfrm flipV="1">
              <a:off x="1641" y="2898"/>
              <a:ext cx="159"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81" name="Line 173">
              <a:extLst>
                <a:ext uri="{FF2B5EF4-FFF2-40B4-BE49-F238E27FC236}">
                  <a16:creationId xmlns:a16="http://schemas.microsoft.com/office/drawing/2014/main" id="{13A5D991-0C1D-427D-87E2-A84602307BC3}"/>
                </a:ext>
              </a:extLst>
            </p:cNvPr>
            <p:cNvSpPr>
              <a:spLocks noChangeShapeType="1"/>
            </p:cNvSpPr>
            <p:nvPr/>
          </p:nvSpPr>
          <p:spPr bwMode="auto">
            <a:xfrm>
              <a:off x="1800" y="2898"/>
              <a:ext cx="160"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82" name="Line 174">
              <a:extLst>
                <a:ext uri="{FF2B5EF4-FFF2-40B4-BE49-F238E27FC236}">
                  <a16:creationId xmlns:a16="http://schemas.microsoft.com/office/drawing/2014/main" id="{3B4B2B49-7CA8-4BDB-AA18-FECAA911B86F}"/>
                </a:ext>
              </a:extLst>
            </p:cNvPr>
            <p:cNvSpPr>
              <a:spLocks noChangeShapeType="1"/>
            </p:cNvSpPr>
            <p:nvPr/>
          </p:nvSpPr>
          <p:spPr bwMode="auto">
            <a:xfrm flipV="1">
              <a:off x="1960" y="2943"/>
              <a:ext cx="81" cy="4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83" name="Line 175">
              <a:extLst>
                <a:ext uri="{FF2B5EF4-FFF2-40B4-BE49-F238E27FC236}">
                  <a16:creationId xmlns:a16="http://schemas.microsoft.com/office/drawing/2014/main" id="{FCD94B5F-56ED-4715-B4F4-2464E0BBAA53}"/>
                </a:ext>
              </a:extLst>
            </p:cNvPr>
            <p:cNvSpPr>
              <a:spLocks noChangeShapeType="1"/>
            </p:cNvSpPr>
            <p:nvPr/>
          </p:nvSpPr>
          <p:spPr bwMode="auto">
            <a:xfrm>
              <a:off x="2137" y="2908"/>
              <a:ext cx="88" cy="5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84" name="Line 176">
              <a:extLst>
                <a:ext uri="{FF2B5EF4-FFF2-40B4-BE49-F238E27FC236}">
                  <a16:creationId xmlns:a16="http://schemas.microsoft.com/office/drawing/2014/main" id="{736BEEE8-4B65-49A1-A88F-7FFD8F0E2E61}"/>
                </a:ext>
              </a:extLst>
            </p:cNvPr>
            <p:cNvSpPr>
              <a:spLocks noChangeShapeType="1"/>
            </p:cNvSpPr>
            <p:nvPr/>
          </p:nvSpPr>
          <p:spPr bwMode="auto">
            <a:xfrm flipV="1">
              <a:off x="2119" y="2768"/>
              <a:ext cx="1"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85" name="Line 177">
              <a:extLst>
                <a:ext uri="{FF2B5EF4-FFF2-40B4-BE49-F238E27FC236}">
                  <a16:creationId xmlns:a16="http://schemas.microsoft.com/office/drawing/2014/main" id="{E1BF80A2-B116-410E-846C-B0D8C4B5DC7C}"/>
                </a:ext>
              </a:extLst>
            </p:cNvPr>
            <p:cNvSpPr>
              <a:spLocks noChangeShapeType="1"/>
            </p:cNvSpPr>
            <p:nvPr/>
          </p:nvSpPr>
          <p:spPr bwMode="auto">
            <a:xfrm>
              <a:off x="2119" y="2952"/>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07" name="Group 199">
            <a:extLst>
              <a:ext uri="{FF2B5EF4-FFF2-40B4-BE49-F238E27FC236}">
                <a16:creationId xmlns:a16="http://schemas.microsoft.com/office/drawing/2014/main" id="{14C7B7BF-6E32-4B82-AB29-43893C5C0791}"/>
              </a:ext>
            </a:extLst>
          </p:cNvPr>
          <p:cNvGrpSpPr>
            <a:grpSpLocks/>
          </p:cNvGrpSpPr>
          <p:nvPr/>
        </p:nvGrpSpPr>
        <p:grpSpPr bwMode="auto">
          <a:xfrm>
            <a:off x="3605213" y="4878388"/>
            <a:ext cx="1584325" cy="307975"/>
            <a:chOff x="2706" y="3187"/>
            <a:chExt cx="998" cy="194"/>
          </a:xfrm>
        </p:grpSpPr>
        <p:sp>
          <p:nvSpPr>
            <p:cNvPr id="17586" name="Rectangle 178">
              <a:extLst>
                <a:ext uri="{FF2B5EF4-FFF2-40B4-BE49-F238E27FC236}">
                  <a16:creationId xmlns:a16="http://schemas.microsoft.com/office/drawing/2014/main" id="{EC445BC7-00F8-4006-969E-B0526822F1A7}"/>
                </a:ext>
              </a:extLst>
            </p:cNvPr>
            <p:cNvSpPr>
              <a:spLocks noChangeArrowheads="1"/>
            </p:cNvSpPr>
            <p:nvPr/>
          </p:nvSpPr>
          <p:spPr bwMode="auto">
            <a:xfrm>
              <a:off x="2706" y="321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87" name="Rectangle 179">
              <a:extLst>
                <a:ext uri="{FF2B5EF4-FFF2-40B4-BE49-F238E27FC236}">
                  <a16:creationId xmlns:a16="http://schemas.microsoft.com/office/drawing/2014/main" id="{CBDA4C78-6660-4CAD-A91C-01638095ED21}"/>
                </a:ext>
              </a:extLst>
            </p:cNvPr>
            <p:cNvSpPr>
              <a:spLocks noChangeArrowheads="1"/>
            </p:cNvSpPr>
            <p:nvPr/>
          </p:nvSpPr>
          <p:spPr bwMode="auto">
            <a:xfrm>
              <a:off x="2790" y="326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17588" name="Rectangle 180">
              <a:extLst>
                <a:ext uri="{FF2B5EF4-FFF2-40B4-BE49-F238E27FC236}">
                  <a16:creationId xmlns:a16="http://schemas.microsoft.com/office/drawing/2014/main" id="{5A5EAEA8-E4E4-4AFC-AF71-156BE0B34685}"/>
                </a:ext>
              </a:extLst>
            </p:cNvPr>
            <p:cNvSpPr>
              <a:spLocks noChangeArrowheads="1"/>
            </p:cNvSpPr>
            <p:nvPr/>
          </p:nvSpPr>
          <p:spPr bwMode="auto">
            <a:xfrm>
              <a:off x="2844" y="321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89" name="Rectangle 181">
              <a:extLst>
                <a:ext uri="{FF2B5EF4-FFF2-40B4-BE49-F238E27FC236}">
                  <a16:creationId xmlns:a16="http://schemas.microsoft.com/office/drawing/2014/main" id="{0FD9A42A-082B-46F6-949A-DB5C788B5618}"/>
                </a:ext>
              </a:extLst>
            </p:cNvPr>
            <p:cNvSpPr>
              <a:spLocks noChangeArrowheads="1"/>
            </p:cNvSpPr>
            <p:nvPr/>
          </p:nvSpPr>
          <p:spPr bwMode="auto">
            <a:xfrm>
              <a:off x="3483" y="321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90" name="Rectangle 182">
              <a:extLst>
                <a:ext uri="{FF2B5EF4-FFF2-40B4-BE49-F238E27FC236}">
                  <a16:creationId xmlns:a16="http://schemas.microsoft.com/office/drawing/2014/main" id="{4452A46A-AB7B-43C3-A8A3-0062F2D4EA89}"/>
                </a:ext>
              </a:extLst>
            </p:cNvPr>
            <p:cNvSpPr>
              <a:spLocks noChangeArrowheads="1"/>
            </p:cNvSpPr>
            <p:nvPr/>
          </p:nvSpPr>
          <p:spPr bwMode="auto">
            <a:xfrm>
              <a:off x="3567" y="321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91" name="Rectangle 183">
              <a:extLst>
                <a:ext uri="{FF2B5EF4-FFF2-40B4-BE49-F238E27FC236}">
                  <a16:creationId xmlns:a16="http://schemas.microsoft.com/office/drawing/2014/main" id="{9236075F-CA3B-4206-AB20-4F1261FF7A5F}"/>
                </a:ext>
              </a:extLst>
            </p:cNvPr>
            <p:cNvSpPr>
              <a:spLocks noChangeArrowheads="1"/>
            </p:cNvSpPr>
            <p:nvPr/>
          </p:nvSpPr>
          <p:spPr bwMode="auto">
            <a:xfrm>
              <a:off x="3651" y="326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17592" name="Line 184">
              <a:extLst>
                <a:ext uri="{FF2B5EF4-FFF2-40B4-BE49-F238E27FC236}">
                  <a16:creationId xmlns:a16="http://schemas.microsoft.com/office/drawing/2014/main" id="{377F1F1C-1FE3-4EC4-A490-0CB9CF2A5486}"/>
                </a:ext>
              </a:extLst>
            </p:cNvPr>
            <p:cNvSpPr>
              <a:spLocks noChangeShapeType="1"/>
            </p:cNvSpPr>
            <p:nvPr/>
          </p:nvSpPr>
          <p:spPr bwMode="auto">
            <a:xfrm flipV="1">
              <a:off x="2932" y="3187"/>
              <a:ext cx="114" cy="6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93" name="Line 185">
              <a:extLst>
                <a:ext uri="{FF2B5EF4-FFF2-40B4-BE49-F238E27FC236}">
                  <a16:creationId xmlns:a16="http://schemas.microsoft.com/office/drawing/2014/main" id="{1AA83362-5471-45E6-85DE-814644A458B6}"/>
                </a:ext>
              </a:extLst>
            </p:cNvPr>
            <p:cNvSpPr>
              <a:spLocks noChangeShapeType="1"/>
            </p:cNvSpPr>
            <p:nvPr/>
          </p:nvSpPr>
          <p:spPr bwMode="auto">
            <a:xfrm>
              <a:off x="3046" y="3187"/>
              <a:ext cx="160"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94" name="Line 186">
              <a:extLst>
                <a:ext uri="{FF2B5EF4-FFF2-40B4-BE49-F238E27FC236}">
                  <a16:creationId xmlns:a16="http://schemas.microsoft.com/office/drawing/2014/main" id="{2589BB9A-DB3D-48C9-B986-B6294A4C536B}"/>
                </a:ext>
              </a:extLst>
            </p:cNvPr>
            <p:cNvSpPr>
              <a:spLocks noChangeShapeType="1"/>
            </p:cNvSpPr>
            <p:nvPr/>
          </p:nvSpPr>
          <p:spPr bwMode="auto">
            <a:xfrm flipV="1">
              <a:off x="3206" y="3187"/>
              <a:ext cx="160"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95" name="Line 187">
              <a:extLst>
                <a:ext uri="{FF2B5EF4-FFF2-40B4-BE49-F238E27FC236}">
                  <a16:creationId xmlns:a16="http://schemas.microsoft.com/office/drawing/2014/main" id="{F29FD333-E4D0-4EC7-A4A0-A298C785D21D}"/>
                </a:ext>
              </a:extLst>
            </p:cNvPr>
            <p:cNvSpPr>
              <a:spLocks noChangeShapeType="1"/>
            </p:cNvSpPr>
            <p:nvPr/>
          </p:nvSpPr>
          <p:spPr bwMode="auto">
            <a:xfrm>
              <a:off x="3366" y="3187"/>
              <a:ext cx="108"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11" name="Group 203">
            <a:extLst>
              <a:ext uri="{FF2B5EF4-FFF2-40B4-BE49-F238E27FC236}">
                <a16:creationId xmlns:a16="http://schemas.microsoft.com/office/drawing/2014/main" id="{04C83B29-75F5-413B-8DE2-0ECEA908AE40}"/>
              </a:ext>
            </a:extLst>
          </p:cNvPr>
          <p:cNvGrpSpPr>
            <a:grpSpLocks/>
          </p:cNvGrpSpPr>
          <p:nvPr/>
        </p:nvGrpSpPr>
        <p:grpSpPr bwMode="auto">
          <a:xfrm>
            <a:off x="5140325" y="5992813"/>
            <a:ext cx="508000" cy="695325"/>
            <a:chOff x="2990" y="3506"/>
            <a:chExt cx="320" cy="438"/>
          </a:xfrm>
        </p:grpSpPr>
        <p:sp>
          <p:nvSpPr>
            <p:cNvPr id="17596" name="Rectangle 188">
              <a:extLst>
                <a:ext uri="{FF2B5EF4-FFF2-40B4-BE49-F238E27FC236}">
                  <a16:creationId xmlns:a16="http://schemas.microsoft.com/office/drawing/2014/main" id="{5BAB4E41-B9A5-495A-8DA2-6B23CBB3193B}"/>
                </a:ext>
              </a:extLst>
            </p:cNvPr>
            <p:cNvSpPr>
              <a:spLocks noChangeArrowheads="1"/>
            </p:cNvSpPr>
            <p:nvPr/>
          </p:nvSpPr>
          <p:spPr bwMode="auto">
            <a:xfrm>
              <a:off x="3016" y="379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97" name="Rectangle 189">
              <a:extLst>
                <a:ext uri="{FF2B5EF4-FFF2-40B4-BE49-F238E27FC236}">
                  <a16:creationId xmlns:a16="http://schemas.microsoft.com/office/drawing/2014/main" id="{50E1E912-0037-4470-B011-3DE833B0608E}"/>
                </a:ext>
              </a:extLst>
            </p:cNvPr>
            <p:cNvSpPr>
              <a:spLocks noChangeArrowheads="1"/>
            </p:cNvSpPr>
            <p:nvPr/>
          </p:nvSpPr>
          <p:spPr bwMode="auto">
            <a:xfrm>
              <a:off x="3066" y="350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98" name="Rectangle 190">
              <a:extLst>
                <a:ext uri="{FF2B5EF4-FFF2-40B4-BE49-F238E27FC236}">
                  <a16:creationId xmlns:a16="http://schemas.microsoft.com/office/drawing/2014/main" id="{8297A4B4-36A2-4429-A34B-5EAB3A9418F5}"/>
                </a:ext>
              </a:extLst>
            </p:cNvPr>
            <p:cNvSpPr>
              <a:spLocks noChangeArrowheads="1"/>
            </p:cNvSpPr>
            <p:nvPr/>
          </p:nvSpPr>
          <p:spPr bwMode="auto">
            <a:xfrm>
              <a:off x="3150" y="3506"/>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99" name="Line 191">
              <a:extLst>
                <a:ext uri="{FF2B5EF4-FFF2-40B4-BE49-F238E27FC236}">
                  <a16:creationId xmlns:a16="http://schemas.microsoft.com/office/drawing/2014/main" id="{FAA9FE0D-ED66-4EEB-BD8D-7EA042B6C05D}"/>
                </a:ext>
              </a:extLst>
            </p:cNvPr>
            <p:cNvSpPr>
              <a:spLocks noChangeShapeType="1"/>
            </p:cNvSpPr>
            <p:nvPr/>
          </p:nvSpPr>
          <p:spPr bwMode="auto">
            <a:xfrm>
              <a:off x="2990" y="3688"/>
              <a:ext cx="38" cy="11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600" name="Line 192">
              <a:extLst>
                <a:ext uri="{FF2B5EF4-FFF2-40B4-BE49-F238E27FC236}">
                  <a16:creationId xmlns:a16="http://schemas.microsoft.com/office/drawing/2014/main" id="{63479B87-4395-4E19-9221-22B713C10109}"/>
                </a:ext>
              </a:extLst>
            </p:cNvPr>
            <p:cNvSpPr>
              <a:spLocks noChangeShapeType="1"/>
            </p:cNvSpPr>
            <p:nvPr/>
          </p:nvSpPr>
          <p:spPr bwMode="auto">
            <a:xfrm>
              <a:off x="3012" y="3681"/>
              <a:ext cx="38" cy="11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601" name="Line 193">
              <a:extLst>
                <a:ext uri="{FF2B5EF4-FFF2-40B4-BE49-F238E27FC236}">
                  <a16:creationId xmlns:a16="http://schemas.microsoft.com/office/drawing/2014/main" id="{B6ACD256-8581-479A-9EEE-F6953CE6D0A3}"/>
                </a:ext>
              </a:extLst>
            </p:cNvPr>
            <p:cNvSpPr>
              <a:spLocks noChangeShapeType="1"/>
            </p:cNvSpPr>
            <p:nvPr/>
          </p:nvSpPr>
          <p:spPr bwMode="auto">
            <a:xfrm flipH="1">
              <a:off x="3001" y="3630"/>
              <a:ext cx="75" cy="54"/>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602" name="Line 194">
              <a:extLst>
                <a:ext uri="{FF2B5EF4-FFF2-40B4-BE49-F238E27FC236}">
                  <a16:creationId xmlns:a16="http://schemas.microsoft.com/office/drawing/2014/main" id="{21B97767-6832-4BA8-9FA3-4B5B32D38A6F}"/>
                </a:ext>
              </a:extLst>
            </p:cNvPr>
            <p:cNvSpPr>
              <a:spLocks noChangeShapeType="1"/>
            </p:cNvSpPr>
            <p:nvPr/>
          </p:nvSpPr>
          <p:spPr bwMode="auto">
            <a:xfrm flipH="1" flipV="1">
              <a:off x="3225" y="3630"/>
              <a:ext cx="75" cy="54"/>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603" name="Line 195">
              <a:extLst>
                <a:ext uri="{FF2B5EF4-FFF2-40B4-BE49-F238E27FC236}">
                  <a16:creationId xmlns:a16="http://schemas.microsoft.com/office/drawing/2014/main" id="{517FFABD-2822-4596-A34A-C46095E071D4}"/>
                </a:ext>
              </a:extLst>
            </p:cNvPr>
            <p:cNvSpPr>
              <a:spLocks noChangeShapeType="1"/>
            </p:cNvSpPr>
            <p:nvPr/>
          </p:nvSpPr>
          <p:spPr bwMode="auto">
            <a:xfrm flipV="1">
              <a:off x="3253" y="3688"/>
              <a:ext cx="57" cy="17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604" name="Line 196">
              <a:extLst>
                <a:ext uri="{FF2B5EF4-FFF2-40B4-BE49-F238E27FC236}">
                  <a16:creationId xmlns:a16="http://schemas.microsoft.com/office/drawing/2014/main" id="{786C0006-4C95-4C53-BFA5-19AE19E906DC}"/>
                </a:ext>
              </a:extLst>
            </p:cNvPr>
            <p:cNvSpPr>
              <a:spLocks noChangeShapeType="1"/>
            </p:cNvSpPr>
            <p:nvPr/>
          </p:nvSpPr>
          <p:spPr bwMode="auto">
            <a:xfrm flipV="1">
              <a:off x="3232" y="3681"/>
              <a:ext cx="57" cy="17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605" name="Line 197">
              <a:extLst>
                <a:ext uri="{FF2B5EF4-FFF2-40B4-BE49-F238E27FC236}">
                  <a16:creationId xmlns:a16="http://schemas.microsoft.com/office/drawing/2014/main" id="{666A0241-7E93-4851-BCD9-8092AA0C86D2}"/>
                </a:ext>
              </a:extLst>
            </p:cNvPr>
            <p:cNvSpPr>
              <a:spLocks noChangeShapeType="1"/>
            </p:cNvSpPr>
            <p:nvPr/>
          </p:nvSpPr>
          <p:spPr bwMode="auto">
            <a:xfrm>
              <a:off x="3103" y="3860"/>
              <a:ext cx="140"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19" name="Group 211">
            <a:extLst>
              <a:ext uri="{FF2B5EF4-FFF2-40B4-BE49-F238E27FC236}">
                <a16:creationId xmlns:a16="http://schemas.microsoft.com/office/drawing/2014/main" id="{9C5AACAF-760C-4BE1-BC0B-0F86D281DFD9}"/>
              </a:ext>
            </a:extLst>
          </p:cNvPr>
          <p:cNvGrpSpPr>
            <a:grpSpLocks/>
          </p:cNvGrpSpPr>
          <p:nvPr/>
        </p:nvGrpSpPr>
        <p:grpSpPr bwMode="auto">
          <a:xfrm>
            <a:off x="307975" y="1377950"/>
            <a:ext cx="2924175" cy="825500"/>
            <a:chOff x="173" y="1200"/>
            <a:chExt cx="1842" cy="520"/>
          </a:xfrm>
        </p:grpSpPr>
        <p:grpSp>
          <p:nvGrpSpPr>
            <p:cNvPr id="17466" name="Group 58">
              <a:extLst>
                <a:ext uri="{FF2B5EF4-FFF2-40B4-BE49-F238E27FC236}">
                  <a16:creationId xmlns:a16="http://schemas.microsoft.com/office/drawing/2014/main" id="{158F3D0E-D081-4305-9061-0F11DE8CFF9E}"/>
                </a:ext>
              </a:extLst>
            </p:cNvPr>
            <p:cNvGrpSpPr>
              <a:grpSpLocks/>
            </p:cNvGrpSpPr>
            <p:nvPr/>
          </p:nvGrpSpPr>
          <p:grpSpPr bwMode="auto">
            <a:xfrm>
              <a:off x="1322" y="1200"/>
              <a:ext cx="693" cy="520"/>
              <a:chOff x="1136" y="2069"/>
              <a:chExt cx="693" cy="520"/>
            </a:xfrm>
          </p:grpSpPr>
          <p:sp>
            <p:nvSpPr>
              <p:cNvPr id="17451" name="Rectangle 43">
                <a:extLst>
                  <a:ext uri="{FF2B5EF4-FFF2-40B4-BE49-F238E27FC236}">
                    <a16:creationId xmlns:a16="http://schemas.microsoft.com/office/drawing/2014/main" id="{CAC5D08F-5A9A-4791-960B-B6D0EC829D91}"/>
                  </a:ext>
                </a:extLst>
              </p:cNvPr>
              <p:cNvSpPr>
                <a:spLocks noChangeArrowheads="1"/>
              </p:cNvSpPr>
              <p:nvPr/>
            </p:nvSpPr>
            <p:spPr bwMode="auto">
              <a:xfrm>
                <a:off x="1456" y="2069"/>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52" name="Rectangle 44">
                <a:extLst>
                  <a:ext uri="{FF2B5EF4-FFF2-40B4-BE49-F238E27FC236}">
                    <a16:creationId xmlns:a16="http://schemas.microsoft.com/office/drawing/2014/main" id="{5CF90C5C-D15C-413A-9D5C-0D803262BB7E}"/>
                  </a:ext>
                </a:extLst>
              </p:cNvPr>
              <p:cNvSpPr>
                <a:spLocks noChangeArrowheads="1"/>
              </p:cNvSpPr>
              <p:nvPr/>
            </p:nvSpPr>
            <p:spPr bwMode="auto">
              <a:xfrm>
                <a:off x="1459" y="2254"/>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P</a:t>
                </a:r>
                <a:endParaRPr lang="en-GB" altLang="cs-CZ">
                  <a:solidFill>
                    <a:srgbClr val="FF3300"/>
                  </a:solidFill>
                  <a:latin typeface="Arial Black" panose="020B0A04020102020204" pitchFamily="34" charset="0"/>
                </a:endParaRPr>
              </a:p>
            </p:txBody>
          </p:sp>
          <p:sp>
            <p:nvSpPr>
              <p:cNvPr id="17453" name="Rectangle 45">
                <a:extLst>
                  <a:ext uri="{FF2B5EF4-FFF2-40B4-BE49-F238E27FC236}">
                    <a16:creationId xmlns:a16="http://schemas.microsoft.com/office/drawing/2014/main" id="{F742C04A-3ABC-4737-AA03-B7266D596289}"/>
                  </a:ext>
                </a:extLst>
              </p:cNvPr>
              <p:cNvSpPr>
                <a:spLocks noChangeArrowheads="1"/>
              </p:cNvSpPr>
              <p:nvPr/>
            </p:nvSpPr>
            <p:spPr bwMode="auto">
              <a:xfrm>
                <a:off x="1640" y="2254"/>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54" name="Rectangle 46">
                <a:extLst>
                  <a:ext uri="{FF2B5EF4-FFF2-40B4-BE49-F238E27FC236}">
                    <a16:creationId xmlns:a16="http://schemas.microsoft.com/office/drawing/2014/main" id="{ADA92FFF-47C2-42DC-ADF1-8CE08A1D0C0B}"/>
                  </a:ext>
                </a:extLst>
              </p:cNvPr>
              <p:cNvSpPr>
                <a:spLocks noChangeArrowheads="1"/>
              </p:cNvSpPr>
              <p:nvPr/>
            </p:nvSpPr>
            <p:spPr bwMode="auto">
              <a:xfrm>
                <a:off x="1737" y="225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55" name="Rectangle 47">
                <a:extLst>
                  <a:ext uri="{FF2B5EF4-FFF2-40B4-BE49-F238E27FC236}">
                    <a16:creationId xmlns:a16="http://schemas.microsoft.com/office/drawing/2014/main" id="{E4F235CB-A82B-4248-AF58-3C8C208B298F}"/>
                  </a:ext>
                </a:extLst>
              </p:cNvPr>
              <p:cNvSpPr>
                <a:spLocks noChangeArrowheads="1"/>
              </p:cNvSpPr>
              <p:nvPr/>
            </p:nvSpPr>
            <p:spPr bwMode="auto">
              <a:xfrm>
                <a:off x="1271" y="2254"/>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56" name="Rectangle 48">
                <a:extLst>
                  <a:ext uri="{FF2B5EF4-FFF2-40B4-BE49-F238E27FC236}">
                    <a16:creationId xmlns:a16="http://schemas.microsoft.com/office/drawing/2014/main" id="{F47C0300-80C7-45F2-9AC4-7059B3FB93E4}"/>
                  </a:ext>
                </a:extLst>
              </p:cNvPr>
              <p:cNvSpPr>
                <a:spLocks noChangeArrowheads="1"/>
              </p:cNvSpPr>
              <p:nvPr/>
            </p:nvSpPr>
            <p:spPr bwMode="auto">
              <a:xfrm>
                <a:off x="1456" y="2435"/>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57" name="Rectangle 49">
                <a:extLst>
                  <a:ext uri="{FF2B5EF4-FFF2-40B4-BE49-F238E27FC236}">
                    <a16:creationId xmlns:a16="http://schemas.microsoft.com/office/drawing/2014/main" id="{EC088417-BD91-4701-8629-7B9269F5CFBE}"/>
                  </a:ext>
                </a:extLst>
              </p:cNvPr>
              <p:cNvSpPr>
                <a:spLocks noChangeArrowheads="1"/>
              </p:cNvSpPr>
              <p:nvPr/>
            </p:nvSpPr>
            <p:spPr bwMode="auto">
              <a:xfrm>
                <a:off x="1552" y="2409"/>
                <a:ext cx="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a:t>
                </a:r>
                <a:endParaRPr lang="en-GB" altLang="cs-CZ">
                  <a:solidFill>
                    <a:srgbClr val="FF3300"/>
                  </a:solidFill>
                  <a:latin typeface="Arial Black" panose="020B0A04020102020204" pitchFamily="34" charset="0"/>
                </a:endParaRPr>
              </a:p>
            </p:txBody>
          </p:sp>
          <p:sp>
            <p:nvSpPr>
              <p:cNvPr id="17458" name="Line 50">
                <a:extLst>
                  <a:ext uri="{FF2B5EF4-FFF2-40B4-BE49-F238E27FC236}">
                    <a16:creationId xmlns:a16="http://schemas.microsoft.com/office/drawing/2014/main" id="{B8F55AC6-4E09-4916-AD70-619D64CA9B8F}"/>
                  </a:ext>
                </a:extLst>
              </p:cNvPr>
              <p:cNvSpPr>
                <a:spLocks noChangeShapeType="1"/>
              </p:cNvSpPr>
              <p:nvPr/>
            </p:nvSpPr>
            <p:spPr bwMode="auto">
              <a:xfrm>
                <a:off x="1493" y="2194"/>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59" name="Line 51">
                <a:extLst>
                  <a:ext uri="{FF2B5EF4-FFF2-40B4-BE49-F238E27FC236}">
                    <a16:creationId xmlns:a16="http://schemas.microsoft.com/office/drawing/2014/main" id="{10C8D978-1808-4EBD-B0FF-6481D6525DEA}"/>
                  </a:ext>
                </a:extLst>
              </p:cNvPr>
              <p:cNvSpPr>
                <a:spLocks noChangeShapeType="1"/>
              </p:cNvSpPr>
              <p:nvPr/>
            </p:nvSpPr>
            <p:spPr bwMode="auto">
              <a:xfrm>
                <a:off x="1515" y="2194"/>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60" name="Line 52">
                <a:extLst>
                  <a:ext uri="{FF2B5EF4-FFF2-40B4-BE49-F238E27FC236}">
                    <a16:creationId xmlns:a16="http://schemas.microsoft.com/office/drawing/2014/main" id="{AC5BE144-C1BB-4862-AF86-6BAA8BAAAB01}"/>
                  </a:ext>
                </a:extLst>
              </p:cNvPr>
              <p:cNvSpPr>
                <a:spLocks noChangeShapeType="1"/>
              </p:cNvSpPr>
              <p:nvPr/>
            </p:nvSpPr>
            <p:spPr bwMode="auto">
              <a:xfrm>
                <a:off x="1546" y="2325"/>
                <a:ext cx="85"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61" name="Line 53">
                <a:extLst>
                  <a:ext uri="{FF2B5EF4-FFF2-40B4-BE49-F238E27FC236}">
                    <a16:creationId xmlns:a16="http://schemas.microsoft.com/office/drawing/2014/main" id="{620585D0-BD94-487B-A40C-23E6FF460C78}"/>
                  </a:ext>
                </a:extLst>
              </p:cNvPr>
              <p:cNvSpPr>
                <a:spLocks noChangeShapeType="1"/>
              </p:cNvSpPr>
              <p:nvPr/>
            </p:nvSpPr>
            <p:spPr bwMode="auto">
              <a:xfrm flipH="1">
                <a:off x="1371" y="2325"/>
                <a:ext cx="85"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62" name="Line 54">
                <a:extLst>
                  <a:ext uri="{FF2B5EF4-FFF2-40B4-BE49-F238E27FC236}">
                    <a16:creationId xmlns:a16="http://schemas.microsoft.com/office/drawing/2014/main" id="{5DE590F1-7846-45E8-A0B8-4C02C0D5E7A9}"/>
                  </a:ext>
                </a:extLst>
              </p:cNvPr>
              <p:cNvSpPr>
                <a:spLocks noChangeShapeType="1"/>
              </p:cNvSpPr>
              <p:nvPr/>
            </p:nvSpPr>
            <p:spPr bwMode="auto">
              <a:xfrm>
                <a:off x="1504" y="2373"/>
                <a:ext cx="1" cy="7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63" name="Line 55">
                <a:extLst>
                  <a:ext uri="{FF2B5EF4-FFF2-40B4-BE49-F238E27FC236}">
                    <a16:creationId xmlns:a16="http://schemas.microsoft.com/office/drawing/2014/main" id="{D3C2FA03-2E04-47B6-9766-E82C6DFF14AA}"/>
                  </a:ext>
                </a:extLst>
              </p:cNvPr>
              <p:cNvSpPr>
                <a:spLocks noChangeShapeType="1"/>
              </p:cNvSpPr>
              <p:nvPr/>
            </p:nvSpPr>
            <p:spPr bwMode="auto">
              <a:xfrm flipH="1">
                <a:off x="1136" y="2325"/>
                <a:ext cx="126"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12" name="Group 204">
              <a:extLst>
                <a:ext uri="{FF2B5EF4-FFF2-40B4-BE49-F238E27FC236}">
                  <a16:creationId xmlns:a16="http://schemas.microsoft.com/office/drawing/2014/main" id="{C0AA0492-28C2-48ED-925B-446799E1DEE3}"/>
                </a:ext>
              </a:extLst>
            </p:cNvPr>
            <p:cNvGrpSpPr>
              <a:grpSpLocks/>
            </p:cNvGrpSpPr>
            <p:nvPr/>
          </p:nvGrpSpPr>
          <p:grpSpPr bwMode="auto">
            <a:xfrm>
              <a:off x="173" y="1373"/>
              <a:ext cx="1171" cy="325"/>
              <a:chOff x="4083" y="3318"/>
              <a:chExt cx="1171" cy="325"/>
            </a:xfrm>
          </p:grpSpPr>
          <p:sp>
            <p:nvSpPr>
              <p:cNvPr id="17609" name="Freeform 201">
                <a:extLst>
                  <a:ext uri="{FF2B5EF4-FFF2-40B4-BE49-F238E27FC236}">
                    <a16:creationId xmlns:a16="http://schemas.microsoft.com/office/drawing/2014/main" id="{FFD7A49B-1808-45EC-B33C-5563261EB4CB}"/>
                  </a:ext>
                </a:extLst>
              </p:cNvPr>
              <p:cNvSpPr>
                <a:spLocks/>
              </p:cNvSpPr>
              <p:nvPr/>
            </p:nvSpPr>
            <p:spPr bwMode="auto">
              <a:xfrm>
                <a:off x="4292" y="3318"/>
                <a:ext cx="962" cy="279"/>
              </a:xfrm>
              <a:custGeom>
                <a:avLst/>
                <a:gdLst>
                  <a:gd name="T0" fmla="*/ 0 w 962"/>
                  <a:gd name="T1" fmla="*/ 240 h 279"/>
                  <a:gd name="T2" fmla="*/ 197 w 962"/>
                  <a:gd name="T3" fmla="*/ 2 h 279"/>
                  <a:gd name="T4" fmla="*/ 414 w 962"/>
                  <a:gd name="T5" fmla="*/ 250 h 279"/>
                  <a:gd name="T6" fmla="*/ 611 w 962"/>
                  <a:gd name="T7" fmla="*/ 13 h 279"/>
                  <a:gd name="T8" fmla="*/ 787 w 962"/>
                  <a:gd name="T9" fmla="*/ 271 h 279"/>
                  <a:gd name="T10" fmla="*/ 962 w 962"/>
                  <a:gd name="T11" fmla="*/ 64 h 279"/>
                </a:gdLst>
                <a:ahLst/>
                <a:cxnLst>
                  <a:cxn ang="0">
                    <a:pos x="T0" y="T1"/>
                  </a:cxn>
                  <a:cxn ang="0">
                    <a:pos x="T2" y="T3"/>
                  </a:cxn>
                  <a:cxn ang="0">
                    <a:pos x="T4" y="T5"/>
                  </a:cxn>
                  <a:cxn ang="0">
                    <a:pos x="T6" y="T7"/>
                  </a:cxn>
                  <a:cxn ang="0">
                    <a:pos x="T8" y="T9"/>
                  </a:cxn>
                  <a:cxn ang="0">
                    <a:pos x="T10" y="T11"/>
                  </a:cxn>
                </a:cxnLst>
                <a:rect l="0" t="0" r="r" b="b"/>
                <a:pathLst>
                  <a:path w="962" h="279">
                    <a:moveTo>
                      <a:pt x="0" y="240"/>
                    </a:moveTo>
                    <a:cubicBezTo>
                      <a:pt x="64" y="120"/>
                      <a:pt x="128" y="0"/>
                      <a:pt x="197" y="2"/>
                    </a:cubicBezTo>
                    <a:cubicBezTo>
                      <a:pt x="266" y="4"/>
                      <a:pt x="345" y="248"/>
                      <a:pt x="414" y="250"/>
                    </a:cubicBezTo>
                    <a:cubicBezTo>
                      <a:pt x="483" y="252"/>
                      <a:pt x="549" y="10"/>
                      <a:pt x="611" y="13"/>
                    </a:cubicBezTo>
                    <a:cubicBezTo>
                      <a:pt x="673" y="16"/>
                      <a:pt x="729" y="263"/>
                      <a:pt x="787" y="271"/>
                    </a:cubicBezTo>
                    <a:cubicBezTo>
                      <a:pt x="845" y="279"/>
                      <a:pt x="903" y="171"/>
                      <a:pt x="962" y="64"/>
                    </a:cubicBezTo>
                  </a:path>
                </a:pathLst>
              </a:custGeom>
              <a:noFill/>
              <a:ln w="7620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10" name="Rectangle 202">
                <a:extLst>
                  <a:ext uri="{FF2B5EF4-FFF2-40B4-BE49-F238E27FC236}">
                    <a16:creationId xmlns:a16="http://schemas.microsoft.com/office/drawing/2014/main" id="{E6F5C93A-6512-4F91-9A56-741C933FE462}"/>
                  </a:ext>
                </a:extLst>
              </p:cNvPr>
              <p:cNvSpPr>
                <a:spLocks noChangeArrowheads="1"/>
              </p:cNvSpPr>
              <p:nvPr/>
            </p:nvSpPr>
            <p:spPr bwMode="auto">
              <a:xfrm>
                <a:off x="4083" y="3489"/>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HO</a:t>
                </a:r>
                <a:endParaRPr lang="en-GB" altLang="cs-CZ">
                  <a:solidFill>
                    <a:srgbClr val="FF3300"/>
                  </a:solidFill>
                  <a:latin typeface="Arial Black" panose="020B0A04020102020204" pitchFamily="34" charset="0"/>
                </a:endParaRPr>
              </a:p>
            </p:txBody>
          </p:sp>
        </p:grpSp>
      </p:grpSp>
      <p:grpSp>
        <p:nvGrpSpPr>
          <p:cNvPr id="17626" name="Group 218">
            <a:extLst>
              <a:ext uri="{FF2B5EF4-FFF2-40B4-BE49-F238E27FC236}">
                <a16:creationId xmlns:a16="http://schemas.microsoft.com/office/drawing/2014/main" id="{A24B49B0-C48C-4221-8840-7B276A0E230E}"/>
              </a:ext>
            </a:extLst>
          </p:cNvPr>
          <p:cNvGrpSpPr>
            <a:grpSpLocks/>
          </p:cNvGrpSpPr>
          <p:nvPr/>
        </p:nvGrpSpPr>
        <p:grpSpPr bwMode="auto">
          <a:xfrm>
            <a:off x="6043613" y="4233863"/>
            <a:ext cx="2954337" cy="1573212"/>
            <a:chOff x="4179" y="3226"/>
            <a:chExt cx="1861" cy="991"/>
          </a:xfrm>
        </p:grpSpPr>
        <p:grpSp>
          <p:nvGrpSpPr>
            <p:cNvPr id="17552" name="Group 144">
              <a:extLst>
                <a:ext uri="{FF2B5EF4-FFF2-40B4-BE49-F238E27FC236}">
                  <a16:creationId xmlns:a16="http://schemas.microsoft.com/office/drawing/2014/main" id="{78800877-B2FE-4F6C-A546-0F44E74657C1}"/>
                </a:ext>
              </a:extLst>
            </p:cNvPr>
            <p:cNvGrpSpPr>
              <a:grpSpLocks/>
            </p:cNvGrpSpPr>
            <p:nvPr/>
          </p:nvGrpSpPr>
          <p:grpSpPr bwMode="auto">
            <a:xfrm>
              <a:off x="5347" y="3226"/>
              <a:ext cx="693" cy="991"/>
              <a:chOff x="1464" y="2957"/>
              <a:chExt cx="693" cy="991"/>
            </a:xfrm>
          </p:grpSpPr>
          <p:sp>
            <p:nvSpPr>
              <p:cNvPr id="17529" name="Rectangle 121">
                <a:extLst>
                  <a:ext uri="{FF2B5EF4-FFF2-40B4-BE49-F238E27FC236}">
                    <a16:creationId xmlns:a16="http://schemas.microsoft.com/office/drawing/2014/main" id="{636610A1-3804-4650-AADF-7331CC7C4CBC}"/>
                  </a:ext>
                </a:extLst>
              </p:cNvPr>
              <p:cNvSpPr>
                <a:spLocks noChangeArrowheads="1"/>
              </p:cNvSpPr>
              <p:nvPr/>
            </p:nvSpPr>
            <p:spPr bwMode="auto">
              <a:xfrm>
                <a:off x="1698" y="379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30" name="Rectangle 122">
                <a:extLst>
                  <a:ext uri="{FF2B5EF4-FFF2-40B4-BE49-F238E27FC236}">
                    <a16:creationId xmlns:a16="http://schemas.microsoft.com/office/drawing/2014/main" id="{574B95A6-386E-4262-9CC9-50B327CFAC7B}"/>
                  </a:ext>
                </a:extLst>
              </p:cNvPr>
              <p:cNvSpPr>
                <a:spLocks noChangeArrowheads="1"/>
              </p:cNvSpPr>
              <p:nvPr/>
            </p:nvSpPr>
            <p:spPr bwMode="auto">
              <a:xfrm>
                <a:off x="1790" y="3510"/>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31" name="Rectangle 123">
                <a:extLst>
                  <a:ext uri="{FF2B5EF4-FFF2-40B4-BE49-F238E27FC236}">
                    <a16:creationId xmlns:a16="http://schemas.microsoft.com/office/drawing/2014/main" id="{4FEB1A5D-F415-458A-B5CA-00A31544523F}"/>
                  </a:ext>
                </a:extLst>
              </p:cNvPr>
              <p:cNvSpPr>
                <a:spLocks noChangeArrowheads="1"/>
              </p:cNvSpPr>
              <p:nvPr/>
            </p:nvSpPr>
            <p:spPr bwMode="auto">
              <a:xfrm>
                <a:off x="1784" y="3326"/>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32" name="Rectangle 124">
                <a:extLst>
                  <a:ext uri="{FF2B5EF4-FFF2-40B4-BE49-F238E27FC236}">
                    <a16:creationId xmlns:a16="http://schemas.microsoft.com/office/drawing/2014/main" id="{C15A0A6E-FF41-4FC6-B1A8-47DD87B6825D}"/>
                  </a:ext>
                </a:extLst>
              </p:cNvPr>
              <p:cNvSpPr>
                <a:spLocks noChangeArrowheads="1"/>
              </p:cNvSpPr>
              <p:nvPr/>
            </p:nvSpPr>
            <p:spPr bwMode="auto">
              <a:xfrm>
                <a:off x="1787" y="3141"/>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P</a:t>
                </a:r>
                <a:endParaRPr lang="en-GB" altLang="cs-CZ">
                  <a:solidFill>
                    <a:srgbClr val="FF3300"/>
                  </a:solidFill>
                  <a:latin typeface="Arial Black" panose="020B0A04020102020204" pitchFamily="34" charset="0"/>
                </a:endParaRPr>
              </a:p>
            </p:txBody>
          </p:sp>
          <p:sp>
            <p:nvSpPr>
              <p:cNvPr id="17533" name="Rectangle 125">
                <a:extLst>
                  <a:ext uri="{FF2B5EF4-FFF2-40B4-BE49-F238E27FC236}">
                    <a16:creationId xmlns:a16="http://schemas.microsoft.com/office/drawing/2014/main" id="{41C6D0ED-DD7E-47D6-90BF-9B47B3941A15}"/>
                  </a:ext>
                </a:extLst>
              </p:cNvPr>
              <p:cNvSpPr>
                <a:spLocks noChangeArrowheads="1"/>
              </p:cNvSpPr>
              <p:nvPr/>
            </p:nvSpPr>
            <p:spPr bwMode="auto">
              <a:xfrm>
                <a:off x="1969" y="3141"/>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34" name="Rectangle 126">
                <a:extLst>
                  <a:ext uri="{FF2B5EF4-FFF2-40B4-BE49-F238E27FC236}">
                    <a16:creationId xmlns:a16="http://schemas.microsoft.com/office/drawing/2014/main" id="{B82B1975-25FB-444E-A9F2-3F95D781C882}"/>
                  </a:ext>
                </a:extLst>
              </p:cNvPr>
              <p:cNvSpPr>
                <a:spLocks noChangeArrowheads="1"/>
              </p:cNvSpPr>
              <p:nvPr/>
            </p:nvSpPr>
            <p:spPr bwMode="auto">
              <a:xfrm>
                <a:off x="2065" y="314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35" name="Rectangle 127">
                <a:extLst>
                  <a:ext uri="{FF2B5EF4-FFF2-40B4-BE49-F238E27FC236}">
                    <a16:creationId xmlns:a16="http://schemas.microsoft.com/office/drawing/2014/main" id="{16E50255-2E15-422C-9017-2D07E81B8E2B}"/>
                  </a:ext>
                </a:extLst>
              </p:cNvPr>
              <p:cNvSpPr>
                <a:spLocks noChangeArrowheads="1"/>
              </p:cNvSpPr>
              <p:nvPr/>
            </p:nvSpPr>
            <p:spPr bwMode="auto">
              <a:xfrm>
                <a:off x="1600" y="3141"/>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36" name="Rectangle 128">
                <a:extLst>
                  <a:ext uri="{FF2B5EF4-FFF2-40B4-BE49-F238E27FC236}">
                    <a16:creationId xmlns:a16="http://schemas.microsoft.com/office/drawing/2014/main" id="{270D0D19-5727-47DA-BE5C-BA4872042CE3}"/>
                  </a:ext>
                </a:extLst>
              </p:cNvPr>
              <p:cNvSpPr>
                <a:spLocks noChangeArrowheads="1"/>
              </p:cNvSpPr>
              <p:nvPr/>
            </p:nvSpPr>
            <p:spPr bwMode="auto">
              <a:xfrm>
                <a:off x="1784" y="2957"/>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37" name="Line 129">
                <a:extLst>
                  <a:ext uri="{FF2B5EF4-FFF2-40B4-BE49-F238E27FC236}">
                    <a16:creationId xmlns:a16="http://schemas.microsoft.com/office/drawing/2014/main" id="{E24547E7-F4A4-4D08-8E03-83AD39A11220}"/>
                  </a:ext>
                </a:extLst>
              </p:cNvPr>
              <p:cNvSpPr>
                <a:spLocks noChangeShapeType="1"/>
              </p:cNvSpPr>
              <p:nvPr/>
            </p:nvSpPr>
            <p:spPr bwMode="auto">
              <a:xfrm>
                <a:off x="1673" y="3691"/>
                <a:ext cx="37" cy="11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38" name="Line 130">
                <a:extLst>
                  <a:ext uri="{FF2B5EF4-FFF2-40B4-BE49-F238E27FC236}">
                    <a16:creationId xmlns:a16="http://schemas.microsoft.com/office/drawing/2014/main" id="{CB9D20E2-C33C-46BF-877B-B0FE4284108C}"/>
                  </a:ext>
                </a:extLst>
              </p:cNvPr>
              <p:cNvSpPr>
                <a:spLocks noChangeShapeType="1"/>
              </p:cNvSpPr>
              <p:nvPr/>
            </p:nvSpPr>
            <p:spPr bwMode="auto">
              <a:xfrm>
                <a:off x="1694" y="3684"/>
                <a:ext cx="37" cy="11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39" name="Line 131">
                <a:extLst>
                  <a:ext uri="{FF2B5EF4-FFF2-40B4-BE49-F238E27FC236}">
                    <a16:creationId xmlns:a16="http://schemas.microsoft.com/office/drawing/2014/main" id="{CBA5AAA7-B581-47F4-AF8A-EF4D718B09BF}"/>
                  </a:ext>
                </a:extLst>
              </p:cNvPr>
              <p:cNvSpPr>
                <a:spLocks noChangeShapeType="1"/>
              </p:cNvSpPr>
              <p:nvPr/>
            </p:nvSpPr>
            <p:spPr bwMode="auto">
              <a:xfrm flipH="1">
                <a:off x="1683" y="3617"/>
                <a:ext cx="98" cy="7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0" name="Line 132">
                <a:extLst>
                  <a:ext uri="{FF2B5EF4-FFF2-40B4-BE49-F238E27FC236}">
                    <a16:creationId xmlns:a16="http://schemas.microsoft.com/office/drawing/2014/main" id="{C9F53540-7C51-49FC-8B88-3FDDD3C5BECD}"/>
                  </a:ext>
                </a:extLst>
              </p:cNvPr>
              <p:cNvSpPr>
                <a:spLocks noChangeShapeType="1"/>
              </p:cNvSpPr>
              <p:nvPr/>
            </p:nvSpPr>
            <p:spPr bwMode="auto">
              <a:xfrm flipH="1" flipV="1">
                <a:off x="1878" y="3612"/>
                <a:ext cx="104" cy="7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1" name="Line 133">
                <a:extLst>
                  <a:ext uri="{FF2B5EF4-FFF2-40B4-BE49-F238E27FC236}">
                    <a16:creationId xmlns:a16="http://schemas.microsoft.com/office/drawing/2014/main" id="{E244AFCF-0430-407E-BAE9-A8C8E3EF920E}"/>
                  </a:ext>
                </a:extLst>
              </p:cNvPr>
              <p:cNvSpPr>
                <a:spLocks noChangeShapeType="1"/>
              </p:cNvSpPr>
              <p:nvPr/>
            </p:nvSpPr>
            <p:spPr bwMode="auto">
              <a:xfrm flipV="1">
                <a:off x="1935" y="3691"/>
                <a:ext cx="58" cy="17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2" name="Line 134">
                <a:extLst>
                  <a:ext uri="{FF2B5EF4-FFF2-40B4-BE49-F238E27FC236}">
                    <a16:creationId xmlns:a16="http://schemas.microsoft.com/office/drawing/2014/main" id="{A4F09B68-96C5-47CE-A112-1BB9AD324902}"/>
                  </a:ext>
                </a:extLst>
              </p:cNvPr>
              <p:cNvSpPr>
                <a:spLocks noChangeShapeType="1"/>
              </p:cNvSpPr>
              <p:nvPr/>
            </p:nvSpPr>
            <p:spPr bwMode="auto">
              <a:xfrm flipV="1">
                <a:off x="1914" y="3685"/>
                <a:ext cx="58" cy="17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3" name="Line 135">
                <a:extLst>
                  <a:ext uri="{FF2B5EF4-FFF2-40B4-BE49-F238E27FC236}">
                    <a16:creationId xmlns:a16="http://schemas.microsoft.com/office/drawing/2014/main" id="{3AEEF62A-BD36-45BF-9A29-9D2C34764951}"/>
                  </a:ext>
                </a:extLst>
              </p:cNvPr>
              <p:cNvSpPr>
                <a:spLocks noChangeShapeType="1"/>
              </p:cNvSpPr>
              <p:nvPr/>
            </p:nvSpPr>
            <p:spPr bwMode="auto">
              <a:xfrm>
                <a:off x="1786" y="3863"/>
                <a:ext cx="139"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4" name="Line 136">
                <a:extLst>
                  <a:ext uri="{FF2B5EF4-FFF2-40B4-BE49-F238E27FC236}">
                    <a16:creationId xmlns:a16="http://schemas.microsoft.com/office/drawing/2014/main" id="{D2DA59AA-9976-4364-A75F-8483FDF949B2}"/>
                  </a:ext>
                </a:extLst>
              </p:cNvPr>
              <p:cNvSpPr>
                <a:spLocks noChangeShapeType="1"/>
              </p:cNvSpPr>
              <p:nvPr/>
            </p:nvSpPr>
            <p:spPr bwMode="auto">
              <a:xfrm flipV="1">
                <a:off x="1833" y="3449"/>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5" name="Line 137">
                <a:extLst>
                  <a:ext uri="{FF2B5EF4-FFF2-40B4-BE49-F238E27FC236}">
                    <a16:creationId xmlns:a16="http://schemas.microsoft.com/office/drawing/2014/main" id="{D73E449A-79EF-4A29-99EC-6E5BD7A2141C}"/>
                  </a:ext>
                </a:extLst>
              </p:cNvPr>
              <p:cNvSpPr>
                <a:spLocks noChangeShapeType="1"/>
              </p:cNvSpPr>
              <p:nvPr/>
            </p:nvSpPr>
            <p:spPr bwMode="auto">
              <a:xfrm flipV="1">
                <a:off x="1833" y="3259"/>
                <a:ext cx="1" cy="7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6" name="Line 138">
                <a:extLst>
                  <a:ext uri="{FF2B5EF4-FFF2-40B4-BE49-F238E27FC236}">
                    <a16:creationId xmlns:a16="http://schemas.microsoft.com/office/drawing/2014/main" id="{AE65CB83-761B-45C2-88DC-CDAEE552C4D3}"/>
                  </a:ext>
                </a:extLst>
              </p:cNvPr>
              <p:cNvSpPr>
                <a:spLocks noChangeShapeType="1"/>
              </p:cNvSpPr>
              <p:nvPr/>
            </p:nvSpPr>
            <p:spPr bwMode="auto">
              <a:xfrm>
                <a:off x="1875" y="3211"/>
                <a:ext cx="85"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7" name="Line 139">
                <a:extLst>
                  <a:ext uri="{FF2B5EF4-FFF2-40B4-BE49-F238E27FC236}">
                    <a16:creationId xmlns:a16="http://schemas.microsoft.com/office/drawing/2014/main" id="{9DC43307-5EAD-4B21-B0AB-2157482FCCDD}"/>
                  </a:ext>
                </a:extLst>
              </p:cNvPr>
              <p:cNvSpPr>
                <a:spLocks noChangeShapeType="1"/>
              </p:cNvSpPr>
              <p:nvPr/>
            </p:nvSpPr>
            <p:spPr bwMode="auto">
              <a:xfrm flipH="1">
                <a:off x="1699" y="3211"/>
                <a:ext cx="85"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8" name="Line 140">
                <a:extLst>
                  <a:ext uri="{FF2B5EF4-FFF2-40B4-BE49-F238E27FC236}">
                    <a16:creationId xmlns:a16="http://schemas.microsoft.com/office/drawing/2014/main" id="{D80885AA-D083-4DFB-9EE3-0B1024D8F1FB}"/>
                  </a:ext>
                </a:extLst>
              </p:cNvPr>
              <p:cNvSpPr>
                <a:spLocks noChangeShapeType="1"/>
              </p:cNvSpPr>
              <p:nvPr/>
            </p:nvSpPr>
            <p:spPr bwMode="auto">
              <a:xfrm flipV="1">
                <a:off x="1844" y="3081"/>
                <a:ext cx="1" cy="69"/>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49" name="Line 141">
                <a:extLst>
                  <a:ext uri="{FF2B5EF4-FFF2-40B4-BE49-F238E27FC236}">
                    <a16:creationId xmlns:a16="http://schemas.microsoft.com/office/drawing/2014/main" id="{5F5B8597-7A12-43D3-AD1B-06FB5BF5DF7F}"/>
                  </a:ext>
                </a:extLst>
              </p:cNvPr>
              <p:cNvSpPr>
                <a:spLocks noChangeShapeType="1"/>
              </p:cNvSpPr>
              <p:nvPr/>
            </p:nvSpPr>
            <p:spPr bwMode="auto">
              <a:xfrm flipV="1">
                <a:off x="1822" y="3081"/>
                <a:ext cx="1" cy="69"/>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50" name="Line 142">
                <a:extLst>
                  <a:ext uri="{FF2B5EF4-FFF2-40B4-BE49-F238E27FC236}">
                    <a16:creationId xmlns:a16="http://schemas.microsoft.com/office/drawing/2014/main" id="{2D1A34B2-31B1-4D6D-9F5C-86497D909CA3}"/>
                  </a:ext>
                </a:extLst>
              </p:cNvPr>
              <p:cNvSpPr>
                <a:spLocks noChangeShapeType="1"/>
              </p:cNvSpPr>
              <p:nvPr/>
            </p:nvSpPr>
            <p:spPr bwMode="auto">
              <a:xfrm flipH="1">
                <a:off x="1464" y="3211"/>
                <a:ext cx="127"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13" name="Group 205">
              <a:extLst>
                <a:ext uri="{FF2B5EF4-FFF2-40B4-BE49-F238E27FC236}">
                  <a16:creationId xmlns:a16="http://schemas.microsoft.com/office/drawing/2014/main" id="{AA97A855-0B61-4AFA-AE2C-0C08E3A40435}"/>
                </a:ext>
              </a:extLst>
            </p:cNvPr>
            <p:cNvGrpSpPr>
              <a:grpSpLocks/>
            </p:cNvGrpSpPr>
            <p:nvPr/>
          </p:nvGrpSpPr>
          <p:grpSpPr bwMode="auto">
            <a:xfrm>
              <a:off x="4179" y="3414"/>
              <a:ext cx="1171" cy="325"/>
              <a:chOff x="4083" y="3318"/>
              <a:chExt cx="1171" cy="325"/>
            </a:xfrm>
          </p:grpSpPr>
          <p:sp>
            <p:nvSpPr>
              <p:cNvPr id="17614" name="Freeform 206">
                <a:extLst>
                  <a:ext uri="{FF2B5EF4-FFF2-40B4-BE49-F238E27FC236}">
                    <a16:creationId xmlns:a16="http://schemas.microsoft.com/office/drawing/2014/main" id="{69B76E91-42DF-4CB5-BFED-40463AA9CFC7}"/>
                  </a:ext>
                </a:extLst>
              </p:cNvPr>
              <p:cNvSpPr>
                <a:spLocks/>
              </p:cNvSpPr>
              <p:nvPr/>
            </p:nvSpPr>
            <p:spPr bwMode="auto">
              <a:xfrm>
                <a:off x="4292" y="3318"/>
                <a:ext cx="962" cy="279"/>
              </a:xfrm>
              <a:custGeom>
                <a:avLst/>
                <a:gdLst>
                  <a:gd name="T0" fmla="*/ 0 w 962"/>
                  <a:gd name="T1" fmla="*/ 240 h 279"/>
                  <a:gd name="T2" fmla="*/ 197 w 962"/>
                  <a:gd name="T3" fmla="*/ 2 h 279"/>
                  <a:gd name="T4" fmla="*/ 414 w 962"/>
                  <a:gd name="T5" fmla="*/ 250 h 279"/>
                  <a:gd name="T6" fmla="*/ 611 w 962"/>
                  <a:gd name="T7" fmla="*/ 13 h 279"/>
                  <a:gd name="T8" fmla="*/ 787 w 962"/>
                  <a:gd name="T9" fmla="*/ 271 h 279"/>
                  <a:gd name="T10" fmla="*/ 962 w 962"/>
                  <a:gd name="T11" fmla="*/ 64 h 279"/>
                </a:gdLst>
                <a:ahLst/>
                <a:cxnLst>
                  <a:cxn ang="0">
                    <a:pos x="T0" y="T1"/>
                  </a:cxn>
                  <a:cxn ang="0">
                    <a:pos x="T2" y="T3"/>
                  </a:cxn>
                  <a:cxn ang="0">
                    <a:pos x="T4" y="T5"/>
                  </a:cxn>
                  <a:cxn ang="0">
                    <a:pos x="T6" y="T7"/>
                  </a:cxn>
                  <a:cxn ang="0">
                    <a:pos x="T8" y="T9"/>
                  </a:cxn>
                  <a:cxn ang="0">
                    <a:pos x="T10" y="T11"/>
                  </a:cxn>
                </a:cxnLst>
                <a:rect l="0" t="0" r="r" b="b"/>
                <a:pathLst>
                  <a:path w="962" h="279">
                    <a:moveTo>
                      <a:pt x="0" y="240"/>
                    </a:moveTo>
                    <a:cubicBezTo>
                      <a:pt x="64" y="120"/>
                      <a:pt x="128" y="0"/>
                      <a:pt x="197" y="2"/>
                    </a:cubicBezTo>
                    <a:cubicBezTo>
                      <a:pt x="266" y="4"/>
                      <a:pt x="345" y="248"/>
                      <a:pt x="414" y="250"/>
                    </a:cubicBezTo>
                    <a:cubicBezTo>
                      <a:pt x="483" y="252"/>
                      <a:pt x="549" y="10"/>
                      <a:pt x="611" y="13"/>
                    </a:cubicBezTo>
                    <a:cubicBezTo>
                      <a:pt x="673" y="16"/>
                      <a:pt x="729" y="263"/>
                      <a:pt x="787" y="271"/>
                    </a:cubicBezTo>
                    <a:cubicBezTo>
                      <a:pt x="845" y="279"/>
                      <a:pt x="903" y="171"/>
                      <a:pt x="962" y="64"/>
                    </a:cubicBezTo>
                  </a:path>
                </a:pathLst>
              </a:custGeom>
              <a:noFill/>
              <a:ln w="7620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15" name="Rectangle 207">
                <a:extLst>
                  <a:ext uri="{FF2B5EF4-FFF2-40B4-BE49-F238E27FC236}">
                    <a16:creationId xmlns:a16="http://schemas.microsoft.com/office/drawing/2014/main" id="{AD3E19A4-BA96-4C23-96A7-7E652B1B3E69}"/>
                  </a:ext>
                </a:extLst>
              </p:cNvPr>
              <p:cNvSpPr>
                <a:spLocks noChangeArrowheads="1"/>
              </p:cNvSpPr>
              <p:nvPr/>
            </p:nvSpPr>
            <p:spPr bwMode="auto">
              <a:xfrm>
                <a:off x="4083" y="3489"/>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HO</a:t>
                </a:r>
                <a:endParaRPr lang="en-GB" altLang="cs-CZ">
                  <a:solidFill>
                    <a:srgbClr val="FF3300"/>
                  </a:solidFill>
                  <a:latin typeface="Arial Black" panose="020B0A04020102020204" pitchFamily="34" charset="0"/>
                </a:endParaRPr>
              </a:p>
            </p:txBody>
          </p:sp>
        </p:grpSp>
      </p:grpSp>
      <p:grpSp>
        <p:nvGrpSpPr>
          <p:cNvPr id="17620" name="Group 212">
            <a:extLst>
              <a:ext uri="{FF2B5EF4-FFF2-40B4-BE49-F238E27FC236}">
                <a16:creationId xmlns:a16="http://schemas.microsoft.com/office/drawing/2014/main" id="{58344DB0-7479-4559-9A87-0FC905E5EBFC}"/>
              </a:ext>
            </a:extLst>
          </p:cNvPr>
          <p:cNvGrpSpPr>
            <a:grpSpLocks/>
          </p:cNvGrpSpPr>
          <p:nvPr/>
        </p:nvGrpSpPr>
        <p:grpSpPr bwMode="auto">
          <a:xfrm>
            <a:off x="233363" y="2860675"/>
            <a:ext cx="4222750" cy="1587500"/>
            <a:chOff x="147" y="2092"/>
            <a:chExt cx="2660" cy="1000"/>
          </a:xfrm>
        </p:grpSpPr>
        <p:grpSp>
          <p:nvGrpSpPr>
            <p:cNvPr id="17551" name="Group 143">
              <a:extLst>
                <a:ext uri="{FF2B5EF4-FFF2-40B4-BE49-F238E27FC236}">
                  <a16:creationId xmlns:a16="http://schemas.microsoft.com/office/drawing/2014/main" id="{3E64992F-29C9-4AC9-BB5D-E21869168E4D}"/>
                </a:ext>
              </a:extLst>
            </p:cNvPr>
            <p:cNvGrpSpPr>
              <a:grpSpLocks/>
            </p:cNvGrpSpPr>
            <p:nvPr/>
          </p:nvGrpSpPr>
          <p:grpSpPr bwMode="auto">
            <a:xfrm>
              <a:off x="1000" y="2092"/>
              <a:ext cx="1807" cy="1000"/>
              <a:chOff x="2841" y="2659"/>
              <a:chExt cx="1807" cy="1000"/>
            </a:xfrm>
          </p:grpSpPr>
          <p:sp>
            <p:nvSpPr>
              <p:cNvPr id="17468" name="Rectangle 60">
                <a:extLst>
                  <a:ext uri="{FF2B5EF4-FFF2-40B4-BE49-F238E27FC236}">
                    <a16:creationId xmlns:a16="http://schemas.microsoft.com/office/drawing/2014/main" id="{D5995BA4-5B74-41A2-93DE-8CA25322D7A7}"/>
                  </a:ext>
                </a:extLst>
              </p:cNvPr>
              <p:cNvSpPr>
                <a:spLocks noChangeArrowheads="1"/>
              </p:cNvSpPr>
              <p:nvPr/>
            </p:nvSpPr>
            <p:spPr bwMode="auto">
              <a:xfrm>
                <a:off x="3459" y="2659"/>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69" name="Rectangle 61">
                <a:extLst>
                  <a:ext uri="{FF2B5EF4-FFF2-40B4-BE49-F238E27FC236}">
                    <a16:creationId xmlns:a16="http://schemas.microsoft.com/office/drawing/2014/main" id="{69D50F8E-502D-454B-A953-73452033ACFA}"/>
                  </a:ext>
                </a:extLst>
              </p:cNvPr>
              <p:cNvSpPr>
                <a:spLocks noChangeArrowheads="1"/>
              </p:cNvSpPr>
              <p:nvPr/>
            </p:nvSpPr>
            <p:spPr bwMode="auto">
              <a:xfrm>
                <a:off x="3462" y="2843"/>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P</a:t>
                </a:r>
                <a:endParaRPr lang="en-GB" altLang="cs-CZ">
                  <a:solidFill>
                    <a:srgbClr val="FF3300"/>
                  </a:solidFill>
                  <a:latin typeface="Arial Black" panose="020B0A04020102020204" pitchFamily="34" charset="0"/>
                </a:endParaRPr>
              </a:p>
            </p:txBody>
          </p:sp>
          <p:sp>
            <p:nvSpPr>
              <p:cNvPr id="17470" name="Rectangle 62">
                <a:extLst>
                  <a:ext uri="{FF2B5EF4-FFF2-40B4-BE49-F238E27FC236}">
                    <a16:creationId xmlns:a16="http://schemas.microsoft.com/office/drawing/2014/main" id="{BE97F697-47C0-40A3-82CF-26A348E99ED5}"/>
                  </a:ext>
                </a:extLst>
              </p:cNvPr>
              <p:cNvSpPr>
                <a:spLocks noChangeArrowheads="1"/>
              </p:cNvSpPr>
              <p:nvPr/>
            </p:nvSpPr>
            <p:spPr bwMode="auto">
              <a:xfrm>
                <a:off x="3644" y="2843"/>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71" name="Rectangle 63">
                <a:extLst>
                  <a:ext uri="{FF2B5EF4-FFF2-40B4-BE49-F238E27FC236}">
                    <a16:creationId xmlns:a16="http://schemas.microsoft.com/office/drawing/2014/main" id="{015333E7-03DE-489C-84F0-C2FFCF9A0E0A}"/>
                  </a:ext>
                </a:extLst>
              </p:cNvPr>
              <p:cNvSpPr>
                <a:spLocks noChangeArrowheads="1"/>
              </p:cNvSpPr>
              <p:nvPr/>
            </p:nvSpPr>
            <p:spPr bwMode="auto">
              <a:xfrm>
                <a:off x="3740" y="2843"/>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72" name="Rectangle 64">
                <a:extLst>
                  <a:ext uri="{FF2B5EF4-FFF2-40B4-BE49-F238E27FC236}">
                    <a16:creationId xmlns:a16="http://schemas.microsoft.com/office/drawing/2014/main" id="{0E781B2A-3B44-448D-B5AE-309BC5F7951B}"/>
                  </a:ext>
                </a:extLst>
              </p:cNvPr>
              <p:cNvSpPr>
                <a:spLocks noChangeArrowheads="1"/>
              </p:cNvSpPr>
              <p:nvPr/>
            </p:nvSpPr>
            <p:spPr bwMode="auto">
              <a:xfrm>
                <a:off x="3274" y="2843"/>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73" name="Rectangle 65">
                <a:extLst>
                  <a:ext uri="{FF2B5EF4-FFF2-40B4-BE49-F238E27FC236}">
                    <a16:creationId xmlns:a16="http://schemas.microsoft.com/office/drawing/2014/main" id="{DEFF31FC-DE83-471D-B2AD-C2E9F5A18B46}"/>
                  </a:ext>
                </a:extLst>
              </p:cNvPr>
              <p:cNvSpPr>
                <a:spLocks noChangeArrowheads="1"/>
              </p:cNvSpPr>
              <p:nvPr/>
            </p:nvSpPr>
            <p:spPr bwMode="auto">
              <a:xfrm>
                <a:off x="3459" y="3027"/>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474" name="Rectangle 66">
                <a:extLst>
                  <a:ext uri="{FF2B5EF4-FFF2-40B4-BE49-F238E27FC236}">
                    <a16:creationId xmlns:a16="http://schemas.microsoft.com/office/drawing/2014/main" id="{82BFCB04-B9EC-48EB-80B9-0C29B9E4C4BF}"/>
                  </a:ext>
                </a:extLst>
              </p:cNvPr>
              <p:cNvSpPr>
                <a:spLocks noChangeArrowheads="1"/>
              </p:cNvSpPr>
              <p:nvPr/>
            </p:nvSpPr>
            <p:spPr bwMode="auto">
              <a:xfrm>
                <a:off x="3263" y="330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75" name="Rectangle 67">
                <a:extLst>
                  <a:ext uri="{FF2B5EF4-FFF2-40B4-BE49-F238E27FC236}">
                    <a16:creationId xmlns:a16="http://schemas.microsoft.com/office/drawing/2014/main" id="{4C142934-FC83-4F9E-B786-AAE4552A7F3B}"/>
                  </a:ext>
                </a:extLst>
              </p:cNvPr>
              <p:cNvSpPr>
                <a:spLocks noChangeArrowheads="1"/>
              </p:cNvSpPr>
              <p:nvPr/>
            </p:nvSpPr>
            <p:spPr bwMode="auto">
              <a:xfrm>
                <a:off x="3347" y="330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76" name="Rectangle 68">
                <a:extLst>
                  <a:ext uri="{FF2B5EF4-FFF2-40B4-BE49-F238E27FC236}">
                    <a16:creationId xmlns:a16="http://schemas.microsoft.com/office/drawing/2014/main" id="{D2F95787-5943-41CB-845C-0B872E5AA53D}"/>
                  </a:ext>
                </a:extLst>
              </p:cNvPr>
              <p:cNvSpPr>
                <a:spLocks noChangeArrowheads="1"/>
              </p:cNvSpPr>
              <p:nvPr/>
            </p:nvSpPr>
            <p:spPr bwMode="auto">
              <a:xfrm>
                <a:off x="2841" y="330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77" name="Rectangle 69">
                <a:extLst>
                  <a:ext uri="{FF2B5EF4-FFF2-40B4-BE49-F238E27FC236}">
                    <a16:creationId xmlns:a16="http://schemas.microsoft.com/office/drawing/2014/main" id="{E112D575-5B99-4059-9687-3E3D63A102EE}"/>
                  </a:ext>
                </a:extLst>
              </p:cNvPr>
              <p:cNvSpPr>
                <a:spLocks noChangeArrowheads="1"/>
              </p:cNvSpPr>
              <p:nvPr/>
            </p:nvSpPr>
            <p:spPr bwMode="auto">
              <a:xfrm>
                <a:off x="2925" y="3359"/>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478" name="Rectangle 70">
                <a:extLst>
                  <a:ext uri="{FF2B5EF4-FFF2-40B4-BE49-F238E27FC236}">
                    <a16:creationId xmlns:a16="http://schemas.microsoft.com/office/drawing/2014/main" id="{5927DC63-0269-4126-B05F-DB67A89F6419}"/>
                  </a:ext>
                </a:extLst>
              </p:cNvPr>
              <p:cNvSpPr>
                <a:spLocks noChangeArrowheads="1"/>
              </p:cNvSpPr>
              <p:nvPr/>
            </p:nvSpPr>
            <p:spPr bwMode="auto">
              <a:xfrm>
                <a:off x="2980" y="330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79" name="Rectangle 71">
                <a:extLst>
                  <a:ext uri="{FF2B5EF4-FFF2-40B4-BE49-F238E27FC236}">
                    <a16:creationId xmlns:a16="http://schemas.microsoft.com/office/drawing/2014/main" id="{3579B5FA-ABB6-4AF6-85CC-6B40A35D3E80}"/>
                  </a:ext>
                </a:extLst>
              </p:cNvPr>
              <p:cNvSpPr>
                <a:spLocks noChangeArrowheads="1"/>
              </p:cNvSpPr>
              <p:nvPr/>
            </p:nvSpPr>
            <p:spPr bwMode="auto">
              <a:xfrm>
                <a:off x="3624" y="3304"/>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80" name="Rectangle 72">
                <a:extLst>
                  <a:ext uri="{FF2B5EF4-FFF2-40B4-BE49-F238E27FC236}">
                    <a16:creationId xmlns:a16="http://schemas.microsoft.com/office/drawing/2014/main" id="{41D32894-43EC-40F3-90DA-24F17ECEA6C6}"/>
                  </a:ext>
                </a:extLst>
              </p:cNvPr>
              <p:cNvSpPr>
                <a:spLocks noChangeArrowheads="1"/>
              </p:cNvSpPr>
              <p:nvPr/>
            </p:nvSpPr>
            <p:spPr bwMode="auto">
              <a:xfrm>
                <a:off x="4236" y="329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481" name="Rectangle 73">
                <a:extLst>
                  <a:ext uri="{FF2B5EF4-FFF2-40B4-BE49-F238E27FC236}">
                    <a16:creationId xmlns:a16="http://schemas.microsoft.com/office/drawing/2014/main" id="{61D78C1A-F226-4E07-AC2A-22EA6C337E20}"/>
                  </a:ext>
                </a:extLst>
              </p:cNvPr>
              <p:cNvSpPr>
                <a:spLocks noChangeArrowheads="1"/>
              </p:cNvSpPr>
              <p:nvPr/>
            </p:nvSpPr>
            <p:spPr bwMode="auto">
              <a:xfrm>
                <a:off x="4320" y="3274"/>
                <a:ext cx="5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a:t>
                </a:r>
                <a:endParaRPr lang="en-GB" altLang="cs-CZ">
                  <a:solidFill>
                    <a:srgbClr val="FF3300"/>
                  </a:solidFill>
                  <a:latin typeface="Arial Black" panose="020B0A04020102020204" pitchFamily="34" charset="0"/>
                </a:endParaRPr>
              </a:p>
            </p:txBody>
          </p:sp>
          <p:sp>
            <p:nvSpPr>
              <p:cNvPr id="17482" name="Rectangle 74">
                <a:extLst>
                  <a:ext uri="{FF2B5EF4-FFF2-40B4-BE49-F238E27FC236}">
                    <a16:creationId xmlns:a16="http://schemas.microsoft.com/office/drawing/2014/main" id="{E8A4D94E-412E-43C1-A733-2A0254A779E9}"/>
                  </a:ext>
                </a:extLst>
              </p:cNvPr>
              <p:cNvSpPr>
                <a:spLocks noChangeArrowheads="1"/>
              </p:cNvSpPr>
              <p:nvPr/>
            </p:nvSpPr>
            <p:spPr bwMode="auto">
              <a:xfrm>
                <a:off x="4421" y="321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83" name="Rectangle 75">
                <a:extLst>
                  <a:ext uri="{FF2B5EF4-FFF2-40B4-BE49-F238E27FC236}">
                    <a16:creationId xmlns:a16="http://schemas.microsoft.com/office/drawing/2014/main" id="{7BF41952-E75B-44EB-A43E-E891D188649B}"/>
                  </a:ext>
                </a:extLst>
              </p:cNvPr>
              <p:cNvSpPr>
                <a:spLocks noChangeArrowheads="1"/>
              </p:cNvSpPr>
              <p:nvPr/>
            </p:nvSpPr>
            <p:spPr bwMode="auto">
              <a:xfrm>
                <a:off x="4511" y="321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84" name="Rectangle 76">
                <a:extLst>
                  <a:ext uri="{FF2B5EF4-FFF2-40B4-BE49-F238E27FC236}">
                    <a16:creationId xmlns:a16="http://schemas.microsoft.com/office/drawing/2014/main" id="{C6D82640-AB3B-43B1-868B-D6E5F5C0B30E}"/>
                  </a:ext>
                </a:extLst>
              </p:cNvPr>
              <p:cNvSpPr>
                <a:spLocks noChangeArrowheads="1"/>
              </p:cNvSpPr>
              <p:nvPr/>
            </p:nvSpPr>
            <p:spPr bwMode="auto">
              <a:xfrm>
                <a:off x="4595" y="326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485" name="Rectangle 77">
                <a:extLst>
                  <a:ext uri="{FF2B5EF4-FFF2-40B4-BE49-F238E27FC236}">
                    <a16:creationId xmlns:a16="http://schemas.microsoft.com/office/drawing/2014/main" id="{C16AF003-ED32-492E-B0F8-740DF0DBDD5E}"/>
                  </a:ext>
                </a:extLst>
              </p:cNvPr>
              <p:cNvSpPr>
                <a:spLocks noChangeArrowheads="1"/>
              </p:cNvSpPr>
              <p:nvPr/>
            </p:nvSpPr>
            <p:spPr bwMode="auto">
              <a:xfrm>
                <a:off x="4261" y="348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C</a:t>
                </a:r>
                <a:endParaRPr lang="en-GB" altLang="cs-CZ">
                  <a:solidFill>
                    <a:srgbClr val="FF3300"/>
                  </a:solidFill>
                  <a:latin typeface="Arial Black" panose="020B0A04020102020204" pitchFamily="34" charset="0"/>
                </a:endParaRPr>
              </a:p>
            </p:txBody>
          </p:sp>
          <p:sp>
            <p:nvSpPr>
              <p:cNvPr id="17486" name="Rectangle 78">
                <a:extLst>
                  <a:ext uri="{FF2B5EF4-FFF2-40B4-BE49-F238E27FC236}">
                    <a16:creationId xmlns:a16="http://schemas.microsoft.com/office/drawing/2014/main" id="{88AC197A-289F-4B89-92C5-D29A84FF33CC}"/>
                  </a:ext>
                </a:extLst>
              </p:cNvPr>
              <p:cNvSpPr>
                <a:spLocks noChangeArrowheads="1"/>
              </p:cNvSpPr>
              <p:nvPr/>
            </p:nvSpPr>
            <p:spPr bwMode="auto">
              <a:xfrm>
                <a:off x="4351" y="3488"/>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87" name="Rectangle 79">
                <a:extLst>
                  <a:ext uri="{FF2B5EF4-FFF2-40B4-BE49-F238E27FC236}">
                    <a16:creationId xmlns:a16="http://schemas.microsoft.com/office/drawing/2014/main" id="{34BD22A0-024B-4FEE-AFD3-E6D487F75AF3}"/>
                  </a:ext>
                </a:extLst>
              </p:cNvPr>
              <p:cNvSpPr>
                <a:spLocks noChangeArrowheads="1"/>
              </p:cNvSpPr>
              <p:nvPr/>
            </p:nvSpPr>
            <p:spPr bwMode="auto">
              <a:xfrm>
                <a:off x="4435" y="354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3</a:t>
                </a:r>
                <a:endParaRPr lang="en-GB" altLang="cs-CZ">
                  <a:solidFill>
                    <a:srgbClr val="FF3300"/>
                  </a:solidFill>
                  <a:latin typeface="Arial Black" panose="020B0A04020102020204" pitchFamily="34" charset="0"/>
                </a:endParaRPr>
              </a:p>
            </p:txBody>
          </p:sp>
          <p:sp>
            <p:nvSpPr>
              <p:cNvPr id="17488" name="Rectangle 80">
                <a:extLst>
                  <a:ext uri="{FF2B5EF4-FFF2-40B4-BE49-F238E27FC236}">
                    <a16:creationId xmlns:a16="http://schemas.microsoft.com/office/drawing/2014/main" id="{AC7FC4B1-3C2E-4CC2-9FEA-BA571DCC7441}"/>
                  </a:ext>
                </a:extLst>
              </p:cNvPr>
              <p:cNvSpPr>
                <a:spLocks noChangeArrowheads="1"/>
              </p:cNvSpPr>
              <p:nvPr/>
            </p:nvSpPr>
            <p:spPr bwMode="auto">
              <a:xfrm>
                <a:off x="4264" y="311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489" name="Line 81">
                <a:extLst>
                  <a:ext uri="{FF2B5EF4-FFF2-40B4-BE49-F238E27FC236}">
                    <a16:creationId xmlns:a16="http://schemas.microsoft.com/office/drawing/2014/main" id="{AA466A68-5843-4810-9BD4-BCB5DB9AC3B3}"/>
                  </a:ext>
                </a:extLst>
              </p:cNvPr>
              <p:cNvSpPr>
                <a:spLocks noChangeShapeType="1"/>
              </p:cNvSpPr>
              <p:nvPr/>
            </p:nvSpPr>
            <p:spPr bwMode="auto">
              <a:xfrm>
                <a:off x="3496" y="2782"/>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0" name="Line 82">
                <a:extLst>
                  <a:ext uri="{FF2B5EF4-FFF2-40B4-BE49-F238E27FC236}">
                    <a16:creationId xmlns:a16="http://schemas.microsoft.com/office/drawing/2014/main" id="{AA5DEE2C-3C9A-4D44-B01D-6C641E1D2F01}"/>
                  </a:ext>
                </a:extLst>
              </p:cNvPr>
              <p:cNvSpPr>
                <a:spLocks noChangeShapeType="1"/>
              </p:cNvSpPr>
              <p:nvPr/>
            </p:nvSpPr>
            <p:spPr bwMode="auto">
              <a:xfrm>
                <a:off x="3518" y="2782"/>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1" name="Line 83">
                <a:extLst>
                  <a:ext uri="{FF2B5EF4-FFF2-40B4-BE49-F238E27FC236}">
                    <a16:creationId xmlns:a16="http://schemas.microsoft.com/office/drawing/2014/main" id="{226685BE-BF7B-4CCD-849B-6DC96691D650}"/>
                  </a:ext>
                </a:extLst>
              </p:cNvPr>
              <p:cNvSpPr>
                <a:spLocks noChangeShapeType="1"/>
              </p:cNvSpPr>
              <p:nvPr/>
            </p:nvSpPr>
            <p:spPr bwMode="auto">
              <a:xfrm>
                <a:off x="3549" y="2912"/>
                <a:ext cx="86"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2" name="Line 84">
                <a:extLst>
                  <a:ext uri="{FF2B5EF4-FFF2-40B4-BE49-F238E27FC236}">
                    <a16:creationId xmlns:a16="http://schemas.microsoft.com/office/drawing/2014/main" id="{FDB47CC4-A5F6-40E3-ABF1-31B92B43F3FD}"/>
                  </a:ext>
                </a:extLst>
              </p:cNvPr>
              <p:cNvSpPr>
                <a:spLocks noChangeShapeType="1"/>
              </p:cNvSpPr>
              <p:nvPr/>
            </p:nvSpPr>
            <p:spPr bwMode="auto">
              <a:xfrm flipH="1">
                <a:off x="3374" y="2912"/>
                <a:ext cx="85"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3" name="Line 85">
                <a:extLst>
                  <a:ext uri="{FF2B5EF4-FFF2-40B4-BE49-F238E27FC236}">
                    <a16:creationId xmlns:a16="http://schemas.microsoft.com/office/drawing/2014/main" id="{7D3CF613-235B-475C-BCC9-DBD8D21429BB}"/>
                  </a:ext>
                </a:extLst>
              </p:cNvPr>
              <p:cNvSpPr>
                <a:spLocks noChangeShapeType="1"/>
              </p:cNvSpPr>
              <p:nvPr/>
            </p:nvSpPr>
            <p:spPr bwMode="auto">
              <a:xfrm>
                <a:off x="3507" y="2960"/>
                <a:ext cx="1" cy="7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4" name="Line 86">
                <a:extLst>
                  <a:ext uri="{FF2B5EF4-FFF2-40B4-BE49-F238E27FC236}">
                    <a16:creationId xmlns:a16="http://schemas.microsoft.com/office/drawing/2014/main" id="{A9913D03-32FD-460D-8F06-3ACB415D73FC}"/>
                  </a:ext>
                </a:extLst>
              </p:cNvPr>
              <p:cNvSpPr>
                <a:spLocks noChangeShapeType="1"/>
              </p:cNvSpPr>
              <p:nvPr/>
            </p:nvSpPr>
            <p:spPr bwMode="auto">
              <a:xfrm flipH="1">
                <a:off x="3138" y="2912"/>
                <a:ext cx="127"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5" name="Line 87">
                <a:extLst>
                  <a:ext uri="{FF2B5EF4-FFF2-40B4-BE49-F238E27FC236}">
                    <a16:creationId xmlns:a16="http://schemas.microsoft.com/office/drawing/2014/main" id="{AA2F0A35-6C51-48D6-A085-4164F105A012}"/>
                  </a:ext>
                </a:extLst>
              </p:cNvPr>
              <p:cNvSpPr>
                <a:spLocks noChangeShapeType="1"/>
              </p:cNvSpPr>
              <p:nvPr/>
            </p:nvSpPr>
            <p:spPr bwMode="auto">
              <a:xfrm>
                <a:off x="3507" y="3151"/>
                <a:ext cx="1" cy="13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6" name="Line 88">
                <a:extLst>
                  <a:ext uri="{FF2B5EF4-FFF2-40B4-BE49-F238E27FC236}">
                    <a16:creationId xmlns:a16="http://schemas.microsoft.com/office/drawing/2014/main" id="{99111A22-BAB4-4ED6-A1F2-AD39D5BB4267}"/>
                  </a:ext>
                </a:extLst>
              </p:cNvPr>
              <p:cNvSpPr>
                <a:spLocks noChangeShapeType="1"/>
              </p:cNvSpPr>
              <p:nvPr/>
            </p:nvSpPr>
            <p:spPr bwMode="auto">
              <a:xfrm flipH="1">
                <a:off x="3434" y="3281"/>
                <a:ext cx="73" cy="4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7" name="Line 89">
                <a:extLst>
                  <a:ext uri="{FF2B5EF4-FFF2-40B4-BE49-F238E27FC236}">
                    <a16:creationId xmlns:a16="http://schemas.microsoft.com/office/drawing/2014/main" id="{F91C9A83-AD43-4028-B255-19D841F68475}"/>
                  </a:ext>
                </a:extLst>
              </p:cNvPr>
              <p:cNvSpPr>
                <a:spLocks noChangeShapeType="1"/>
              </p:cNvSpPr>
              <p:nvPr/>
            </p:nvSpPr>
            <p:spPr bwMode="auto">
              <a:xfrm flipH="1" flipV="1">
                <a:off x="3187" y="3281"/>
                <a:ext cx="67" cy="39"/>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8" name="Line 90">
                <a:extLst>
                  <a:ext uri="{FF2B5EF4-FFF2-40B4-BE49-F238E27FC236}">
                    <a16:creationId xmlns:a16="http://schemas.microsoft.com/office/drawing/2014/main" id="{C75AECDD-A0F9-4610-A633-3C17A9602104}"/>
                  </a:ext>
                </a:extLst>
              </p:cNvPr>
              <p:cNvSpPr>
                <a:spLocks noChangeShapeType="1"/>
              </p:cNvSpPr>
              <p:nvPr/>
            </p:nvSpPr>
            <p:spPr bwMode="auto">
              <a:xfrm flipH="1">
                <a:off x="3073" y="3281"/>
                <a:ext cx="114" cy="6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99" name="Line 91">
                <a:extLst>
                  <a:ext uri="{FF2B5EF4-FFF2-40B4-BE49-F238E27FC236}">
                    <a16:creationId xmlns:a16="http://schemas.microsoft.com/office/drawing/2014/main" id="{77E870B9-545C-4617-BE14-B22A06288A15}"/>
                  </a:ext>
                </a:extLst>
              </p:cNvPr>
              <p:cNvSpPr>
                <a:spLocks noChangeShapeType="1"/>
              </p:cNvSpPr>
              <p:nvPr/>
            </p:nvSpPr>
            <p:spPr bwMode="auto">
              <a:xfrm>
                <a:off x="3501" y="3291"/>
                <a:ext cx="109"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0" name="Line 92">
                <a:extLst>
                  <a:ext uri="{FF2B5EF4-FFF2-40B4-BE49-F238E27FC236}">
                    <a16:creationId xmlns:a16="http://schemas.microsoft.com/office/drawing/2014/main" id="{469BC01E-5691-4687-B120-4DCA72C730E9}"/>
                  </a:ext>
                </a:extLst>
              </p:cNvPr>
              <p:cNvSpPr>
                <a:spLocks noChangeShapeType="1"/>
              </p:cNvSpPr>
              <p:nvPr/>
            </p:nvSpPr>
            <p:spPr bwMode="auto">
              <a:xfrm>
                <a:off x="3513" y="3271"/>
                <a:ext cx="108"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1" name="Line 93">
                <a:extLst>
                  <a:ext uri="{FF2B5EF4-FFF2-40B4-BE49-F238E27FC236}">
                    <a16:creationId xmlns:a16="http://schemas.microsoft.com/office/drawing/2014/main" id="{263C834D-C1B5-4416-AA1A-BE307450106E}"/>
                  </a:ext>
                </a:extLst>
              </p:cNvPr>
              <p:cNvSpPr>
                <a:spLocks noChangeShapeType="1"/>
              </p:cNvSpPr>
              <p:nvPr/>
            </p:nvSpPr>
            <p:spPr bwMode="auto">
              <a:xfrm flipV="1">
                <a:off x="3712" y="3281"/>
                <a:ext cx="115" cy="6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2" name="Line 94">
                <a:extLst>
                  <a:ext uri="{FF2B5EF4-FFF2-40B4-BE49-F238E27FC236}">
                    <a16:creationId xmlns:a16="http://schemas.microsoft.com/office/drawing/2014/main" id="{9FF544D4-C6A5-40EC-8797-B8BA49A4155E}"/>
                  </a:ext>
                </a:extLst>
              </p:cNvPr>
              <p:cNvSpPr>
                <a:spLocks noChangeShapeType="1"/>
              </p:cNvSpPr>
              <p:nvPr/>
            </p:nvSpPr>
            <p:spPr bwMode="auto">
              <a:xfrm>
                <a:off x="3827" y="3281"/>
                <a:ext cx="160"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3" name="Line 95">
                <a:extLst>
                  <a:ext uri="{FF2B5EF4-FFF2-40B4-BE49-F238E27FC236}">
                    <a16:creationId xmlns:a16="http://schemas.microsoft.com/office/drawing/2014/main" id="{C7024165-0B00-48B1-9F2F-43B1FC810EE3}"/>
                  </a:ext>
                </a:extLst>
              </p:cNvPr>
              <p:cNvSpPr>
                <a:spLocks noChangeShapeType="1"/>
              </p:cNvSpPr>
              <p:nvPr/>
            </p:nvSpPr>
            <p:spPr bwMode="auto">
              <a:xfrm flipV="1">
                <a:off x="3987" y="3281"/>
                <a:ext cx="159" cy="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4" name="Line 96">
                <a:extLst>
                  <a:ext uri="{FF2B5EF4-FFF2-40B4-BE49-F238E27FC236}">
                    <a16:creationId xmlns:a16="http://schemas.microsoft.com/office/drawing/2014/main" id="{7E307027-7EE6-43B3-8572-14BF90A889F3}"/>
                  </a:ext>
                </a:extLst>
              </p:cNvPr>
              <p:cNvSpPr>
                <a:spLocks noChangeShapeType="1"/>
              </p:cNvSpPr>
              <p:nvPr/>
            </p:nvSpPr>
            <p:spPr bwMode="auto">
              <a:xfrm>
                <a:off x="4146" y="3281"/>
                <a:ext cx="81" cy="4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5" name="Line 97">
                <a:extLst>
                  <a:ext uri="{FF2B5EF4-FFF2-40B4-BE49-F238E27FC236}">
                    <a16:creationId xmlns:a16="http://schemas.microsoft.com/office/drawing/2014/main" id="{7878B522-B2B2-424E-B0D0-26CC6731C621}"/>
                  </a:ext>
                </a:extLst>
              </p:cNvPr>
              <p:cNvSpPr>
                <a:spLocks noChangeShapeType="1"/>
              </p:cNvSpPr>
              <p:nvPr/>
            </p:nvSpPr>
            <p:spPr bwMode="auto">
              <a:xfrm flipV="1">
                <a:off x="4377" y="3312"/>
                <a:ext cx="35" cy="2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6" name="Line 98">
                <a:extLst>
                  <a:ext uri="{FF2B5EF4-FFF2-40B4-BE49-F238E27FC236}">
                    <a16:creationId xmlns:a16="http://schemas.microsoft.com/office/drawing/2014/main" id="{B673E558-ECB7-49BF-A96A-4C2A1BD051BE}"/>
                  </a:ext>
                </a:extLst>
              </p:cNvPr>
              <p:cNvSpPr>
                <a:spLocks noChangeShapeType="1"/>
              </p:cNvSpPr>
              <p:nvPr/>
            </p:nvSpPr>
            <p:spPr bwMode="auto">
              <a:xfrm>
                <a:off x="4305" y="3427"/>
                <a:ext cx="1" cy="7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07" name="Line 99">
                <a:extLst>
                  <a:ext uri="{FF2B5EF4-FFF2-40B4-BE49-F238E27FC236}">
                    <a16:creationId xmlns:a16="http://schemas.microsoft.com/office/drawing/2014/main" id="{6247810F-C470-4C16-8B4F-DCDFB2C2D509}"/>
                  </a:ext>
                </a:extLst>
              </p:cNvPr>
              <p:cNvSpPr>
                <a:spLocks noChangeShapeType="1"/>
              </p:cNvSpPr>
              <p:nvPr/>
            </p:nvSpPr>
            <p:spPr bwMode="auto">
              <a:xfrm flipV="1">
                <a:off x="4305" y="3243"/>
                <a:ext cx="1"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16" name="Group 208">
              <a:extLst>
                <a:ext uri="{FF2B5EF4-FFF2-40B4-BE49-F238E27FC236}">
                  <a16:creationId xmlns:a16="http://schemas.microsoft.com/office/drawing/2014/main" id="{B0EE07C3-8EE7-42C2-8499-7CB1408D8645}"/>
                </a:ext>
              </a:extLst>
            </p:cNvPr>
            <p:cNvGrpSpPr>
              <a:grpSpLocks/>
            </p:cNvGrpSpPr>
            <p:nvPr/>
          </p:nvGrpSpPr>
          <p:grpSpPr bwMode="auto">
            <a:xfrm>
              <a:off x="147" y="2269"/>
              <a:ext cx="1171" cy="325"/>
              <a:chOff x="4083" y="3318"/>
              <a:chExt cx="1171" cy="325"/>
            </a:xfrm>
          </p:grpSpPr>
          <p:sp>
            <p:nvSpPr>
              <p:cNvPr id="17617" name="Freeform 209">
                <a:extLst>
                  <a:ext uri="{FF2B5EF4-FFF2-40B4-BE49-F238E27FC236}">
                    <a16:creationId xmlns:a16="http://schemas.microsoft.com/office/drawing/2014/main" id="{EF51F359-367E-4D09-B7CB-865E63866DBB}"/>
                  </a:ext>
                </a:extLst>
              </p:cNvPr>
              <p:cNvSpPr>
                <a:spLocks/>
              </p:cNvSpPr>
              <p:nvPr/>
            </p:nvSpPr>
            <p:spPr bwMode="auto">
              <a:xfrm>
                <a:off x="4292" y="3318"/>
                <a:ext cx="962" cy="279"/>
              </a:xfrm>
              <a:custGeom>
                <a:avLst/>
                <a:gdLst>
                  <a:gd name="T0" fmla="*/ 0 w 962"/>
                  <a:gd name="T1" fmla="*/ 240 h 279"/>
                  <a:gd name="T2" fmla="*/ 197 w 962"/>
                  <a:gd name="T3" fmla="*/ 2 h 279"/>
                  <a:gd name="T4" fmla="*/ 414 w 962"/>
                  <a:gd name="T5" fmla="*/ 250 h 279"/>
                  <a:gd name="T6" fmla="*/ 611 w 962"/>
                  <a:gd name="T7" fmla="*/ 13 h 279"/>
                  <a:gd name="T8" fmla="*/ 787 w 962"/>
                  <a:gd name="T9" fmla="*/ 271 h 279"/>
                  <a:gd name="T10" fmla="*/ 962 w 962"/>
                  <a:gd name="T11" fmla="*/ 64 h 279"/>
                </a:gdLst>
                <a:ahLst/>
                <a:cxnLst>
                  <a:cxn ang="0">
                    <a:pos x="T0" y="T1"/>
                  </a:cxn>
                  <a:cxn ang="0">
                    <a:pos x="T2" y="T3"/>
                  </a:cxn>
                  <a:cxn ang="0">
                    <a:pos x="T4" y="T5"/>
                  </a:cxn>
                  <a:cxn ang="0">
                    <a:pos x="T6" y="T7"/>
                  </a:cxn>
                  <a:cxn ang="0">
                    <a:pos x="T8" y="T9"/>
                  </a:cxn>
                  <a:cxn ang="0">
                    <a:pos x="T10" y="T11"/>
                  </a:cxn>
                </a:cxnLst>
                <a:rect l="0" t="0" r="r" b="b"/>
                <a:pathLst>
                  <a:path w="962" h="279">
                    <a:moveTo>
                      <a:pt x="0" y="240"/>
                    </a:moveTo>
                    <a:cubicBezTo>
                      <a:pt x="64" y="120"/>
                      <a:pt x="128" y="0"/>
                      <a:pt x="197" y="2"/>
                    </a:cubicBezTo>
                    <a:cubicBezTo>
                      <a:pt x="266" y="4"/>
                      <a:pt x="345" y="248"/>
                      <a:pt x="414" y="250"/>
                    </a:cubicBezTo>
                    <a:cubicBezTo>
                      <a:pt x="483" y="252"/>
                      <a:pt x="549" y="10"/>
                      <a:pt x="611" y="13"/>
                    </a:cubicBezTo>
                    <a:cubicBezTo>
                      <a:pt x="673" y="16"/>
                      <a:pt x="729" y="263"/>
                      <a:pt x="787" y="271"/>
                    </a:cubicBezTo>
                    <a:cubicBezTo>
                      <a:pt x="845" y="279"/>
                      <a:pt x="903" y="171"/>
                      <a:pt x="962" y="64"/>
                    </a:cubicBezTo>
                  </a:path>
                </a:pathLst>
              </a:custGeom>
              <a:noFill/>
              <a:ln w="7620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18" name="Rectangle 210">
                <a:extLst>
                  <a:ext uri="{FF2B5EF4-FFF2-40B4-BE49-F238E27FC236}">
                    <a16:creationId xmlns:a16="http://schemas.microsoft.com/office/drawing/2014/main" id="{6D8D2492-8174-4841-8633-4F90A45DB17D}"/>
                  </a:ext>
                </a:extLst>
              </p:cNvPr>
              <p:cNvSpPr>
                <a:spLocks noChangeArrowheads="1"/>
              </p:cNvSpPr>
              <p:nvPr/>
            </p:nvSpPr>
            <p:spPr bwMode="auto">
              <a:xfrm>
                <a:off x="4083" y="3489"/>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HO</a:t>
                </a:r>
                <a:endParaRPr lang="en-GB" altLang="cs-CZ">
                  <a:solidFill>
                    <a:srgbClr val="FF3300"/>
                  </a:solidFill>
                  <a:latin typeface="Arial Black" panose="020B0A04020102020204" pitchFamily="34" charset="0"/>
                </a:endParaRPr>
              </a:p>
            </p:txBody>
          </p:sp>
        </p:grpSp>
      </p:grpSp>
      <p:grpSp>
        <p:nvGrpSpPr>
          <p:cNvPr id="17625" name="Group 217">
            <a:extLst>
              <a:ext uri="{FF2B5EF4-FFF2-40B4-BE49-F238E27FC236}">
                <a16:creationId xmlns:a16="http://schemas.microsoft.com/office/drawing/2014/main" id="{B49E1078-C45F-4699-BB51-448FE764C04C}"/>
              </a:ext>
            </a:extLst>
          </p:cNvPr>
          <p:cNvGrpSpPr>
            <a:grpSpLocks/>
          </p:cNvGrpSpPr>
          <p:nvPr/>
        </p:nvGrpSpPr>
        <p:grpSpPr bwMode="auto">
          <a:xfrm>
            <a:off x="315913" y="4945063"/>
            <a:ext cx="3163887" cy="1733550"/>
            <a:chOff x="-142" y="3260"/>
            <a:chExt cx="1993" cy="1092"/>
          </a:xfrm>
        </p:grpSpPr>
        <p:grpSp>
          <p:nvGrpSpPr>
            <p:cNvPr id="17553" name="Group 145">
              <a:extLst>
                <a:ext uri="{FF2B5EF4-FFF2-40B4-BE49-F238E27FC236}">
                  <a16:creationId xmlns:a16="http://schemas.microsoft.com/office/drawing/2014/main" id="{87D2E8DF-2DC8-487B-A94D-967ECE4CCB4E}"/>
                </a:ext>
              </a:extLst>
            </p:cNvPr>
            <p:cNvGrpSpPr>
              <a:grpSpLocks/>
            </p:cNvGrpSpPr>
            <p:nvPr/>
          </p:nvGrpSpPr>
          <p:grpSpPr bwMode="auto">
            <a:xfrm>
              <a:off x="983" y="3260"/>
              <a:ext cx="868" cy="1092"/>
              <a:chOff x="486" y="2578"/>
              <a:chExt cx="868" cy="1092"/>
            </a:xfrm>
          </p:grpSpPr>
          <p:sp>
            <p:nvSpPr>
              <p:cNvPr id="17508" name="Rectangle 100">
                <a:extLst>
                  <a:ext uri="{FF2B5EF4-FFF2-40B4-BE49-F238E27FC236}">
                    <a16:creationId xmlns:a16="http://schemas.microsoft.com/office/drawing/2014/main" id="{3CF146D7-6118-4574-8EB6-5FEBE7633175}"/>
                  </a:ext>
                </a:extLst>
              </p:cNvPr>
              <p:cNvSpPr>
                <a:spLocks noChangeArrowheads="1"/>
              </p:cNvSpPr>
              <p:nvPr/>
            </p:nvSpPr>
            <p:spPr bwMode="auto">
              <a:xfrm>
                <a:off x="806" y="2578"/>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09" name="Rectangle 101">
                <a:extLst>
                  <a:ext uri="{FF2B5EF4-FFF2-40B4-BE49-F238E27FC236}">
                    <a16:creationId xmlns:a16="http://schemas.microsoft.com/office/drawing/2014/main" id="{429C4122-BEB5-4004-BFBA-B5EF20690C0F}"/>
                  </a:ext>
                </a:extLst>
              </p:cNvPr>
              <p:cNvSpPr>
                <a:spLocks noChangeArrowheads="1"/>
              </p:cNvSpPr>
              <p:nvPr/>
            </p:nvSpPr>
            <p:spPr bwMode="auto">
              <a:xfrm>
                <a:off x="809" y="2762"/>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P</a:t>
                </a:r>
                <a:endParaRPr lang="en-GB" altLang="cs-CZ">
                  <a:solidFill>
                    <a:srgbClr val="FF3300"/>
                  </a:solidFill>
                  <a:latin typeface="Arial Black" panose="020B0A04020102020204" pitchFamily="34" charset="0"/>
                </a:endParaRPr>
              </a:p>
            </p:txBody>
          </p:sp>
          <p:sp>
            <p:nvSpPr>
              <p:cNvPr id="17510" name="Rectangle 102">
                <a:extLst>
                  <a:ext uri="{FF2B5EF4-FFF2-40B4-BE49-F238E27FC236}">
                    <a16:creationId xmlns:a16="http://schemas.microsoft.com/office/drawing/2014/main" id="{99D20FA6-9D32-4268-A591-E9C11C17CC28}"/>
                  </a:ext>
                </a:extLst>
              </p:cNvPr>
              <p:cNvSpPr>
                <a:spLocks noChangeArrowheads="1"/>
              </p:cNvSpPr>
              <p:nvPr/>
            </p:nvSpPr>
            <p:spPr bwMode="auto">
              <a:xfrm>
                <a:off x="991" y="2762"/>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11" name="Rectangle 103">
                <a:extLst>
                  <a:ext uri="{FF2B5EF4-FFF2-40B4-BE49-F238E27FC236}">
                    <a16:creationId xmlns:a16="http://schemas.microsoft.com/office/drawing/2014/main" id="{4AD15433-A807-4919-A431-6467B07F0D2F}"/>
                  </a:ext>
                </a:extLst>
              </p:cNvPr>
              <p:cNvSpPr>
                <a:spLocks noChangeArrowheads="1"/>
              </p:cNvSpPr>
              <p:nvPr/>
            </p:nvSpPr>
            <p:spPr bwMode="auto">
              <a:xfrm>
                <a:off x="1087" y="2762"/>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12" name="Rectangle 104">
                <a:extLst>
                  <a:ext uri="{FF2B5EF4-FFF2-40B4-BE49-F238E27FC236}">
                    <a16:creationId xmlns:a16="http://schemas.microsoft.com/office/drawing/2014/main" id="{62F31773-3287-4D0E-9CC2-AB3B3C86EEC3}"/>
                  </a:ext>
                </a:extLst>
              </p:cNvPr>
              <p:cNvSpPr>
                <a:spLocks noChangeArrowheads="1"/>
              </p:cNvSpPr>
              <p:nvPr/>
            </p:nvSpPr>
            <p:spPr bwMode="auto">
              <a:xfrm>
                <a:off x="622" y="2762"/>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13" name="Rectangle 105">
                <a:extLst>
                  <a:ext uri="{FF2B5EF4-FFF2-40B4-BE49-F238E27FC236}">
                    <a16:creationId xmlns:a16="http://schemas.microsoft.com/office/drawing/2014/main" id="{34CCF776-DEB1-48CD-B26A-6058A4F69E1B}"/>
                  </a:ext>
                </a:extLst>
              </p:cNvPr>
              <p:cNvSpPr>
                <a:spLocks noChangeArrowheads="1"/>
              </p:cNvSpPr>
              <p:nvPr/>
            </p:nvSpPr>
            <p:spPr bwMode="auto">
              <a:xfrm>
                <a:off x="806" y="2947"/>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O</a:t>
                </a:r>
                <a:endParaRPr lang="en-GB" altLang="cs-CZ">
                  <a:solidFill>
                    <a:srgbClr val="FF3300"/>
                  </a:solidFill>
                  <a:latin typeface="Arial Black" panose="020B0A04020102020204" pitchFamily="34" charset="0"/>
                </a:endParaRPr>
              </a:p>
            </p:txBody>
          </p:sp>
          <p:sp>
            <p:nvSpPr>
              <p:cNvPr id="17514" name="Rectangle 106">
                <a:extLst>
                  <a:ext uri="{FF2B5EF4-FFF2-40B4-BE49-F238E27FC236}">
                    <a16:creationId xmlns:a16="http://schemas.microsoft.com/office/drawing/2014/main" id="{7440584D-3A2F-4A2C-B210-BF9C32FA1E50}"/>
                  </a:ext>
                </a:extLst>
              </p:cNvPr>
              <p:cNvSpPr>
                <a:spLocks noChangeArrowheads="1"/>
              </p:cNvSpPr>
              <p:nvPr/>
            </p:nvSpPr>
            <p:spPr bwMode="auto">
              <a:xfrm>
                <a:off x="728" y="313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15" name="Rectangle 107">
                <a:extLst>
                  <a:ext uri="{FF2B5EF4-FFF2-40B4-BE49-F238E27FC236}">
                    <a16:creationId xmlns:a16="http://schemas.microsoft.com/office/drawing/2014/main" id="{F600E2C0-41EC-4747-8E58-BB2A677DCA20}"/>
                  </a:ext>
                </a:extLst>
              </p:cNvPr>
              <p:cNvSpPr>
                <a:spLocks noChangeArrowheads="1"/>
              </p:cNvSpPr>
              <p:nvPr/>
            </p:nvSpPr>
            <p:spPr bwMode="auto">
              <a:xfrm>
                <a:off x="812" y="3131"/>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16" name="Rectangle 108">
                <a:extLst>
                  <a:ext uri="{FF2B5EF4-FFF2-40B4-BE49-F238E27FC236}">
                    <a16:creationId xmlns:a16="http://schemas.microsoft.com/office/drawing/2014/main" id="{C73FE47E-7C39-41BA-8813-4631613F5BA5}"/>
                  </a:ext>
                </a:extLst>
              </p:cNvPr>
              <p:cNvSpPr>
                <a:spLocks noChangeArrowheads="1"/>
              </p:cNvSpPr>
              <p:nvPr/>
            </p:nvSpPr>
            <p:spPr bwMode="auto">
              <a:xfrm>
                <a:off x="1132" y="349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N</a:t>
                </a:r>
                <a:endParaRPr lang="en-GB" altLang="cs-CZ">
                  <a:solidFill>
                    <a:srgbClr val="FF3300"/>
                  </a:solidFill>
                  <a:latin typeface="Arial Black" panose="020B0A04020102020204" pitchFamily="34" charset="0"/>
                </a:endParaRPr>
              </a:p>
            </p:txBody>
          </p:sp>
          <p:sp>
            <p:nvSpPr>
              <p:cNvPr id="17517" name="Rectangle 109">
                <a:extLst>
                  <a:ext uri="{FF2B5EF4-FFF2-40B4-BE49-F238E27FC236}">
                    <a16:creationId xmlns:a16="http://schemas.microsoft.com/office/drawing/2014/main" id="{393BE860-9AA9-4D26-9106-8991BA29BCA9}"/>
                  </a:ext>
                </a:extLst>
              </p:cNvPr>
              <p:cNvSpPr>
                <a:spLocks noChangeArrowheads="1"/>
              </p:cNvSpPr>
              <p:nvPr/>
            </p:nvSpPr>
            <p:spPr bwMode="auto">
              <a:xfrm>
                <a:off x="1217" y="3499"/>
                <a:ext cx="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a:t>
                </a:r>
                <a:endParaRPr lang="en-GB" altLang="cs-CZ">
                  <a:solidFill>
                    <a:srgbClr val="FF3300"/>
                  </a:solidFill>
                  <a:latin typeface="Arial Black" panose="020B0A04020102020204" pitchFamily="34" charset="0"/>
                </a:endParaRPr>
              </a:p>
            </p:txBody>
          </p:sp>
          <p:sp>
            <p:nvSpPr>
              <p:cNvPr id="17518" name="Rectangle 110">
                <a:extLst>
                  <a:ext uri="{FF2B5EF4-FFF2-40B4-BE49-F238E27FC236}">
                    <a16:creationId xmlns:a16="http://schemas.microsoft.com/office/drawing/2014/main" id="{E4DA524B-2707-41F1-9E17-47E7A99EF7E5}"/>
                  </a:ext>
                </a:extLst>
              </p:cNvPr>
              <p:cNvSpPr>
                <a:spLocks noChangeArrowheads="1"/>
              </p:cNvSpPr>
              <p:nvPr/>
            </p:nvSpPr>
            <p:spPr bwMode="auto">
              <a:xfrm>
                <a:off x="1301" y="3555"/>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200" b="1">
                    <a:solidFill>
                      <a:srgbClr val="FF3300"/>
                    </a:solidFill>
                  </a:rPr>
                  <a:t>2</a:t>
                </a:r>
                <a:endParaRPr lang="en-GB" altLang="cs-CZ">
                  <a:solidFill>
                    <a:srgbClr val="FF3300"/>
                  </a:solidFill>
                  <a:latin typeface="Arial Black" panose="020B0A04020102020204" pitchFamily="34" charset="0"/>
                </a:endParaRPr>
              </a:p>
            </p:txBody>
          </p:sp>
          <p:sp>
            <p:nvSpPr>
              <p:cNvPr id="17519" name="Line 111">
                <a:extLst>
                  <a:ext uri="{FF2B5EF4-FFF2-40B4-BE49-F238E27FC236}">
                    <a16:creationId xmlns:a16="http://schemas.microsoft.com/office/drawing/2014/main" id="{258BF109-00B4-4B70-B990-FD8E3C64A39F}"/>
                  </a:ext>
                </a:extLst>
              </p:cNvPr>
              <p:cNvSpPr>
                <a:spLocks noChangeShapeType="1"/>
              </p:cNvSpPr>
              <p:nvPr/>
            </p:nvSpPr>
            <p:spPr bwMode="auto">
              <a:xfrm>
                <a:off x="844" y="2702"/>
                <a:ext cx="1" cy="69"/>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0" name="Line 112">
                <a:extLst>
                  <a:ext uri="{FF2B5EF4-FFF2-40B4-BE49-F238E27FC236}">
                    <a16:creationId xmlns:a16="http://schemas.microsoft.com/office/drawing/2014/main" id="{D672ECCE-114C-4029-AD8F-71EB39F1C25F}"/>
                  </a:ext>
                </a:extLst>
              </p:cNvPr>
              <p:cNvSpPr>
                <a:spLocks noChangeShapeType="1"/>
              </p:cNvSpPr>
              <p:nvPr/>
            </p:nvSpPr>
            <p:spPr bwMode="auto">
              <a:xfrm>
                <a:off x="866" y="2702"/>
                <a:ext cx="1" cy="69"/>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1" name="Line 113">
                <a:extLst>
                  <a:ext uri="{FF2B5EF4-FFF2-40B4-BE49-F238E27FC236}">
                    <a16:creationId xmlns:a16="http://schemas.microsoft.com/office/drawing/2014/main" id="{17A3493E-FC36-457D-B73A-10E7A9935800}"/>
                  </a:ext>
                </a:extLst>
              </p:cNvPr>
              <p:cNvSpPr>
                <a:spLocks noChangeShapeType="1"/>
              </p:cNvSpPr>
              <p:nvPr/>
            </p:nvSpPr>
            <p:spPr bwMode="auto">
              <a:xfrm>
                <a:off x="896" y="2832"/>
                <a:ext cx="86"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2" name="Line 114">
                <a:extLst>
                  <a:ext uri="{FF2B5EF4-FFF2-40B4-BE49-F238E27FC236}">
                    <a16:creationId xmlns:a16="http://schemas.microsoft.com/office/drawing/2014/main" id="{3231B390-9589-4ED5-9434-70803F9EF3C0}"/>
                  </a:ext>
                </a:extLst>
              </p:cNvPr>
              <p:cNvSpPr>
                <a:spLocks noChangeShapeType="1"/>
              </p:cNvSpPr>
              <p:nvPr/>
            </p:nvSpPr>
            <p:spPr bwMode="auto">
              <a:xfrm flipH="1">
                <a:off x="721" y="2832"/>
                <a:ext cx="85"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3" name="Line 115">
                <a:extLst>
                  <a:ext uri="{FF2B5EF4-FFF2-40B4-BE49-F238E27FC236}">
                    <a16:creationId xmlns:a16="http://schemas.microsoft.com/office/drawing/2014/main" id="{831A9BF3-23C8-4128-B019-9C9B2B5168A8}"/>
                  </a:ext>
                </a:extLst>
              </p:cNvPr>
              <p:cNvSpPr>
                <a:spLocks noChangeShapeType="1"/>
              </p:cNvSpPr>
              <p:nvPr/>
            </p:nvSpPr>
            <p:spPr bwMode="auto">
              <a:xfrm>
                <a:off x="854" y="2880"/>
                <a:ext cx="1" cy="7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4" name="Line 116">
                <a:extLst>
                  <a:ext uri="{FF2B5EF4-FFF2-40B4-BE49-F238E27FC236}">
                    <a16:creationId xmlns:a16="http://schemas.microsoft.com/office/drawing/2014/main" id="{49F4CCA0-64D2-46B8-B831-3925FA0F7CC7}"/>
                  </a:ext>
                </a:extLst>
              </p:cNvPr>
              <p:cNvSpPr>
                <a:spLocks noChangeShapeType="1"/>
              </p:cNvSpPr>
              <p:nvPr/>
            </p:nvSpPr>
            <p:spPr bwMode="auto">
              <a:xfrm flipH="1">
                <a:off x="486" y="2832"/>
                <a:ext cx="127" cy="1"/>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5" name="Line 117">
                <a:extLst>
                  <a:ext uri="{FF2B5EF4-FFF2-40B4-BE49-F238E27FC236}">
                    <a16:creationId xmlns:a16="http://schemas.microsoft.com/office/drawing/2014/main" id="{B1F659DF-8DDC-4CE6-BB8E-8057B2BFE25A}"/>
                  </a:ext>
                </a:extLst>
              </p:cNvPr>
              <p:cNvSpPr>
                <a:spLocks noChangeShapeType="1"/>
              </p:cNvSpPr>
              <p:nvPr/>
            </p:nvSpPr>
            <p:spPr bwMode="auto">
              <a:xfrm>
                <a:off x="854" y="3070"/>
                <a:ext cx="1" cy="7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6" name="Line 118">
                <a:extLst>
                  <a:ext uri="{FF2B5EF4-FFF2-40B4-BE49-F238E27FC236}">
                    <a16:creationId xmlns:a16="http://schemas.microsoft.com/office/drawing/2014/main" id="{7F3B06D8-FC8C-4F1A-887C-232D5ED21162}"/>
                  </a:ext>
                </a:extLst>
              </p:cNvPr>
              <p:cNvSpPr>
                <a:spLocks noChangeShapeType="1"/>
              </p:cNvSpPr>
              <p:nvPr/>
            </p:nvSpPr>
            <p:spPr bwMode="auto">
              <a:xfrm>
                <a:off x="900" y="3226"/>
                <a:ext cx="114" cy="66"/>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7" name="Line 119">
                <a:extLst>
                  <a:ext uri="{FF2B5EF4-FFF2-40B4-BE49-F238E27FC236}">
                    <a16:creationId xmlns:a16="http://schemas.microsoft.com/office/drawing/2014/main" id="{8320906D-8CA4-42F7-A47E-416E222E7547}"/>
                  </a:ext>
                </a:extLst>
              </p:cNvPr>
              <p:cNvSpPr>
                <a:spLocks noChangeShapeType="1"/>
              </p:cNvSpPr>
              <p:nvPr/>
            </p:nvSpPr>
            <p:spPr bwMode="auto">
              <a:xfrm>
                <a:off x="1014" y="3292"/>
                <a:ext cx="1" cy="18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528" name="Line 120">
                <a:extLst>
                  <a:ext uri="{FF2B5EF4-FFF2-40B4-BE49-F238E27FC236}">
                    <a16:creationId xmlns:a16="http://schemas.microsoft.com/office/drawing/2014/main" id="{F703A9A2-1B3B-4A5E-ACF5-5D9B7166838D}"/>
                  </a:ext>
                </a:extLst>
              </p:cNvPr>
              <p:cNvSpPr>
                <a:spLocks noChangeShapeType="1"/>
              </p:cNvSpPr>
              <p:nvPr/>
            </p:nvSpPr>
            <p:spPr bwMode="auto">
              <a:xfrm>
                <a:off x="1014" y="3477"/>
                <a:ext cx="109" cy="63"/>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7622" name="Group 214">
              <a:extLst>
                <a:ext uri="{FF2B5EF4-FFF2-40B4-BE49-F238E27FC236}">
                  <a16:creationId xmlns:a16="http://schemas.microsoft.com/office/drawing/2014/main" id="{8F9AE495-B997-4874-A2E3-27B6A9DF52D7}"/>
                </a:ext>
              </a:extLst>
            </p:cNvPr>
            <p:cNvGrpSpPr>
              <a:grpSpLocks/>
            </p:cNvGrpSpPr>
            <p:nvPr/>
          </p:nvGrpSpPr>
          <p:grpSpPr bwMode="auto">
            <a:xfrm>
              <a:off x="-142" y="3396"/>
              <a:ext cx="1171" cy="325"/>
              <a:chOff x="4083" y="3318"/>
              <a:chExt cx="1171" cy="325"/>
            </a:xfrm>
          </p:grpSpPr>
          <p:sp>
            <p:nvSpPr>
              <p:cNvPr id="17623" name="Freeform 215">
                <a:extLst>
                  <a:ext uri="{FF2B5EF4-FFF2-40B4-BE49-F238E27FC236}">
                    <a16:creationId xmlns:a16="http://schemas.microsoft.com/office/drawing/2014/main" id="{47E3E45D-883B-47CC-A5AF-CBE284821D4B}"/>
                  </a:ext>
                </a:extLst>
              </p:cNvPr>
              <p:cNvSpPr>
                <a:spLocks/>
              </p:cNvSpPr>
              <p:nvPr/>
            </p:nvSpPr>
            <p:spPr bwMode="auto">
              <a:xfrm>
                <a:off x="4292" y="3318"/>
                <a:ext cx="962" cy="279"/>
              </a:xfrm>
              <a:custGeom>
                <a:avLst/>
                <a:gdLst>
                  <a:gd name="T0" fmla="*/ 0 w 962"/>
                  <a:gd name="T1" fmla="*/ 240 h 279"/>
                  <a:gd name="T2" fmla="*/ 197 w 962"/>
                  <a:gd name="T3" fmla="*/ 2 h 279"/>
                  <a:gd name="T4" fmla="*/ 414 w 962"/>
                  <a:gd name="T5" fmla="*/ 250 h 279"/>
                  <a:gd name="T6" fmla="*/ 611 w 962"/>
                  <a:gd name="T7" fmla="*/ 13 h 279"/>
                  <a:gd name="T8" fmla="*/ 787 w 962"/>
                  <a:gd name="T9" fmla="*/ 271 h 279"/>
                  <a:gd name="T10" fmla="*/ 962 w 962"/>
                  <a:gd name="T11" fmla="*/ 64 h 279"/>
                </a:gdLst>
                <a:ahLst/>
                <a:cxnLst>
                  <a:cxn ang="0">
                    <a:pos x="T0" y="T1"/>
                  </a:cxn>
                  <a:cxn ang="0">
                    <a:pos x="T2" y="T3"/>
                  </a:cxn>
                  <a:cxn ang="0">
                    <a:pos x="T4" y="T5"/>
                  </a:cxn>
                  <a:cxn ang="0">
                    <a:pos x="T6" y="T7"/>
                  </a:cxn>
                  <a:cxn ang="0">
                    <a:pos x="T8" y="T9"/>
                  </a:cxn>
                  <a:cxn ang="0">
                    <a:pos x="T10" y="T11"/>
                  </a:cxn>
                </a:cxnLst>
                <a:rect l="0" t="0" r="r" b="b"/>
                <a:pathLst>
                  <a:path w="962" h="279">
                    <a:moveTo>
                      <a:pt x="0" y="240"/>
                    </a:moveTo>
                    <a:cubicBezTo>
                      <a:pt x="64" y="120"/>
                      <a:pt x="128" y="0"/>
                      <a:pt x="197" y="2"/>
                    </a:cubicBezTo>
                    <a:cubicBezTo>
                      <a:pt x="266" y="4"/>
                      <a:pt x="345" y="248"/>
                      <a:pt x="414" y="250"/>
                    </a:cubicBezTo>
                    <a:cubicBezTo>
                      <a:pt x="483" y="252"/>
                      <a:pt x="549" y="10"/>
                      <a:pt x="611" y="13"/>
                    </a:cubicBezTo>
                    <a:cubicBezTo>
                      <a:pt x="673" y="16"/>
                      <a:pt x="729" y="263"/>
                      <a:pt x="787" y="271"/>
                    </a:cubicBezTo>
                    <a:cubicBezTo>
                      <a:pt x="845" y="279"/>
                      <a:pt x="903" y="171"/>
                      <a:pt x="962" y="64"/>
                    </a:cubicBezTo>
                  </a:path>
                </a:pathLst>
              </a:custGeom>
              <a:noFill/>
              <a:ln w="7620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24" name="Rectangle 216">
                <a:extLst>
                  <a:ext uri="{FF2B5EF4-FFF2-40B4-BE49-F238E27FC236}">
                    <a16:creationId xmlns:a16="http://schemas.microsoft.com/office/drawing/2014/main" id="{A559F8A3-EEF3-46D3-ADDC-6089E013E79D}"/>
                  </a:ext>
                </a:extLst>
              </p:cNvPr>
              <p:cNvSpPr>
                <a:spLocks noChangeArrowheads="1"/>
              </p:cNvSpPr>
              <p:nvPr/>
            </p:nvSpPr>
            <p:spPr bwMode="auto">
              <a:xfrm>
                <a:off x="4083" y="3489"/>
                <a:ext cx="19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600" b="1">
                    <a:solidFill>
                      <a:srgbClr val="FF3300"/>
                    </a:solidFill>
                  </a:rPr>
                  <a:t>HO</a:t>
                </a:r>
                <a:endParaRPr lang="en-GB" altLang="cs-CZ">
                  <a:solidFill>
                    <a:srgbClr val="FF3300"/>
                  </a:solidFill>
                  <a:latin typeface="Arial Black" panose="020B0A04020102020204" pitchFamily="34" charset="0"/>
                </a:endParaRPr>
              </a:p>
            </p:txBody>
          </p:sp>
        </p:grpSp>
      </p:grpSp>
      <p:sp>
        <p:nvSpPr>
          <p:cNvPr id="17627" name="Line 219">
            <a:extLst>
              <a:ext uri="{FF2B5EF4-FFF2-40B4-BE49-F238E27FC236}">
                <a16:creationId xmlns:a16="http://schemas.microsoft.com/office/drawing/2014/main" id="{E91AAF57-97EC-42EF-996B-8FBE26E5A9DA}"/>
              </a:ext>
            </a:extLst>
          </p:cNvPr>
          <p:cNvSpPr>
            <a:spLocks noChangeShapeType="1"/>
          </p:cNvSpPr>
          <p:nvPr/>
        </p:nvSpPr>
        <p:spPr bwMode="auto">
          <a:xfrm flipH="1">
            <a:off x="3465513" y="2725738"/>
            <a:ext cx="1641475" cy="44291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28" name="Line 220">
            <a:extLst>
              <a:ext uri="{FF2B5EF4-FFF2-40B4-BE49-F238E27FC236}">
                <a16:creationId xmlns:a16="http://schemas.microsoft.com/office/drawing/2014/main" id="{5B8D6E77-7E5A-40FB-8344-5E2D24E3865D}"/>
              </a:ext>
            </a:extLst>
          </p:cNvPr>
          <p:cNvSpPr>
            <a:spLocks noChangeShapeType="1"/>
          </p:cNvSpPr>
          <p:nvPr/>
        </p:nvSpPr>
        <p:spPr bwMode="auto">
          <a:xfrm>
            <a:off x="4827588" y="3973513"/>
            <a:ext cx="1477962" cy="706437"/>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29" name="Line 221">
            <a:extLst>
              <a:ext uri="{FF2B5EF4-FFF2-40B4-BE49-F238E27FC236}">
                <a16:creationId xmlns:a16="http://schemas.microsoft.com/office/drawing/2014/main" id="{DE8EC899-11C5-420F-8845-48A3698A15FB}"/>
              </a:ext>
            </a:extLst>
          </p:cNvPr>
          <p:cNvSpPr>
            <a:spLocks noChangeShapeType="1"/>
          </p:cNvSpPr>
          <p:nvPr/>
        </p:nvSpPr>
        <p:spPr bwMode="auto">
          <a:xfrm flipH="1">
            <a:off x="3465513" y="5172075"/>
            <a:ext cx="3119437" cy="6731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30" name="Freeform 222">
            <a:extLst>
              <a:ext uri="{FF2B5EF4-FFF2-40B4-BE49-F238E27FC236}">
                <a16:creationId xmlns:a16="http://schemas.microsoft.com/office/drawing/2014/main" id="{95AD7510-A80D-420E-8A04-2803FD5E3FCC}"/>
              </a:ext>
            </a:extLst>
          </p:cNvPr>
          <p:cNvSpPr>
            <a:spLocks/>
          </p:cNvSpPr>
          <p:nvPr/>
        </p:nvSpPr>
        <p:spPr bwMode="auto">
          <a:xfrm>
            <a:off x="5189538" y="4056063"/>
            <a:ext cx="1100137" cy="125412"/>
          </a:xfrm>
          <a:custGeom>
            <a:avLst/>
            <a:gdLst>
              <a:gd name="T0" fmla="*/ 0 w 693"/>
              <a:gd name="T1" fmla="*/ 41 h 79"/>
              <a:gd name="T2" fmla="*/ 362 w 693"/>
              <a:gd name="T3" fmla="*/ 72 h 79"/>
              <a:gd name="T4" fmla="*/ 693 w 693"/>
              <a:gd name="T5" fmla="*/ 0 h 79"/>
            </a:gdLst>
            <a:ahLst/>
            <a:cxnLst>
              <a:cxn ang="0">
                <a:pos x="T0" y="T1"/>
              </a:cxn>
              <a:cxn ang="0">
                <a:pos x="T2" y="T3"/>
              </a:cxn>
              <a:cxn ang="0">
                <a:pos x="T4" y="T5"/>
              </a:cxn>
            </a:cxnLst>
            <a:rect l="0" t="0" r="r" b="b"/>
            <a:pathLst>
              <a:path w="693" h="79">
                <a:moveTo>
                  <a:pt x="0" y="41"/>
                </a:moveTo>
                <a:cubicBezTo>
                  <a:pt x="123" y="60"/>
                  <a:pt x="247" y="79"/>
                  <a:pt x="362" y="72"/>
                </a:cubicBezTo>
                <a:cubicBezTo>
                  <a:pt x="477" y="65"/>
                  <a:pt x="585" y="32"/>
                  <a:pt x="693" y="0"/>
                </a:cubicBezTo>
              </a:path>
            </a:pathLst>
          </a:custGeom>
          <a:noFill/>
          <a:ln w="57150" cmpd="sng">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31" name="Freeform 223">
            <a:extLst>
              <a:ext uri="{FF2B5EF4-FFF2-40B4-BE49-F238E27FC236}">
                <a16:creationId xmlns:a16="http://schemas.microsoft.com/office/drawing/2014/main" id="{1F175EDE-5261-4E68-BC6A-7E0F558FE781}"/>
              </a:ext>
            </a:extLst>
          </p:cNvPr>
          <p:cNvSpPr>
            <a:spLocks/>
          </p:cNvSpPr>
          <p:nvPr/>
        </p:nvSpPr>
        <p:spPr bwMode="auto">
          <a:xfrm>
            <a:off x="4170363" y="5156200"/>
            <a:ext cx="525462" cy="541338"/>
          </a:xfrm>
          <a:custGeom>
            <a:avLst/>
            <a:gdLst>
              <a:gd name="T0" fmla="*/ 331 w 331"/>
              <a:gd name="T1" fmla="*/ 0 h 341"/>
              <a:gd name="T2" fmla="*/ 249 w 331"/>
              <a:gd name="T3" fmla="*/ 165 h 341"/>
              <a:gd name="T4" fmla="*/ 0 w 331"/>
              <a:gd name="T5" fmla="*/ 341 h 341"/>
            </a:gdLst>
            <a:ahLst/>
            <a:cxnLst>
              <a:cxn ang="0">
                <a:pos x="T0" y="T1"/>
              </a:cxn>
              <a:cxn ang="0">
                <a:pos x="T2" y="T3"/>
              </a:cxn>
              <a:cxn ang="0">
                <a:pos x="T4" y="T5"/>
              </a:cxn>
            </a:cxnLst>
            <a:rect l="0" t="0" r="r" b="b"/>
            <a:pathLst>
              <a:path w="331" h="341">
                <a:moveTo>
                  <a:pt x="331" y="0"/>
                </a:moveTo>
                <a:cubicBezTo>
                  <a:pt x="317" y="54"/>
                  <a:pt x="304" y="108"/>
                  <a:pt x="249" y="165"/>
                </a:cubicBezTo>
                <a:cubicBezTo>
                  <a:pt x="194" y="222"/>
                  <a:pt x="97" y="281"/>
                  <a:pt x="0" y="341"/>
                </a:cubicBezTo>
              </a:path>
            </a:pathLst>
          </a:custGeom>
          <a:noFill/>
          <a:ln w="571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32" name="Freeform 224">
            <a:extLst>
              <a:ext uri="{FF2B5EF4-FFF2-40B4-BE49-F238E27FC236}">
                <a16:creationId xmlns:a16="http://schemas.microsoft.com/office/drawing/2014/main" id="{C590E088-4B7C-4434-AAE0-70A8A8A233B5}"/>
              </a:ext>
            </a:extLst>
          </p:cNvPr>
          <p:cNvSpPr>
            <a:spLocks/>
          </p:cNvSpPr>
          <p:nvPr/>
        </p:nvSpPr>
        <p:spPr bwMode="auto">
          <a:xfrm>
            <a:off x="5518150" y="5303838"/>
            <a:ext cx="460375" cy="557212"/>
          </a:xfrm>
          <a:custGeom>
            <a:avLst/>
            <a:gdLst>
              <a:gd name="T0" fmla="*/ 290 w 290"/>
              <a:gd name="T1" fmla="*/ 0 h 351"/>
              <a:gd name="T2" fmla="*/ 104 w 290"/>
              <a:gd name="T3" fmla="*/ 144 h 351"/>
              <a:gd name="T4" fmla="*/ 0 w 290"/>
              <a:gd name="T5" fmla="*/ 351 h 351"/>
            </a:gdLst>
            <a:ahLst/>
            <a:cxnLst>
              <a:cxn ang="0">
                <a:pos x="T0" y="T1"/>
              </a:cxn>
              <a:cxn ang="0">
                <a:pos x="T2" y="T3"/>
              </a:cxn>
              <a:cxn ang="0">
                <a:pos x="T4" y="T5"/>
              </a:cxn>
            </a:cxnLst>
            <a:rect l="0" t="0" r="r" b="b"/>
            <a:pathLst>
              <a:path w="290" h="351">
                <a:moveTo>
                  <a:pt x="290" y="0"/>
                </a:moveTo>
                <a:cubicBezTo>
                  <a:pt x="221" y="43"/>
                  <a:pt x="152" y="86"/>
                  <a:pt x="104" y="144"/>
                </a:cubicBezTo>
                <a:cubicBezTo>
                  <a:pt x="56" y="202"/>
                  <a:pt x="17" y="317"/>
                  <a:pt x="0" y="351"/>
                </a:cubicBezTo>
              </a:path>
            </a:pathLst>
          </a:custGeom>
          <a:noFill/>
          <a:ln w="57150" cmpd="sng">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633" name="Rectangle 225">
            <a:extLst>
              <a:ext uri="{FF2B5EF4-FFF2-40B4-BE49-F238E27FC236}">
                <a16:creationId xmlns:a16="http://schemas.microsoft.com/office/drawing/2014/main" id="{97BFD1F5-EA92-4ED2-8BEC-DF38814B4EFE}"/>
              </a:ext>
            </a:extLst>
          </p:cNvPr>
          <p:cNvSpPr>
            <a:spLocks noChangeArrowheads="1"/>
          </p:cNvSpPr>
          <p:nvPr/>
        </p:nvSpPr>
        <p:spPr bwMode="auto">
          <a:xfrm>
            <a:off x="2844800" y="6076950"/>
            <a:ext cx="820738" cy="635000"/>
          </a:xfrm>
          <a:prstGeom prst="rect">
            <a:avLst/>
          </a:prstGeom>
          <a:noFill/>
          <a:ln w="57150">
            <a:solidFill>
              <a:srgbClr val="66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AEE5291B-5F35-4738-A322-E99209F429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322"/>
    </mc:Choice>
    <mc:Fallback>
      <p:transition spd="slow" advTm="9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36" x="862013" y="1127125"/>
          <p14:tracePt t="8513" x="879475" y="1120775"/>
          <p14:tracePt t="8521" x="922338" y="1120775"/>
          <p14:tracePt t="8528" x="982663" y="1108075"/>
          <p14:tracePt t="8537" x="1054100" y="1096963"/>
          <p14:tracePt t="8545" x="1079500" y="1096963"/>
          <p14:tracePt t="8552" x="1103313" y="1096963"/>
          <p14:tracePt t="8562" x="1114425" y="1096963"/>
          <p14:tracePt t="8568" x="1144588" y="1096963"/>
          <p14:tracePt t="8578" x="1193800" y="1108075"/>
          <p14:tracePt t="8585" x="1241425" y="1120775"/>
          <p14:tracePt t="8596" x="1301750" y="1127125"/>
          <p14:tracePt t="8600" x="1398588" y="1138238"/>
          <p14:tracePt t="8610" x="1530350" y="1150938"/>
          <p14:tracePt t="8616" x="1676400" y="1163638"/>
          <p14:tracePt t="8627" x="1790700" y="1163638"/>
          <p14:tracePt t="8632" x="1916113" y="1163638"/>
          <p14:tracePt t="8640" x="2019300" y="1163638"/>
          <p14:tracePt t="8648" x="2146300" y="1163638"/>
          <p14:tracePt t="8656" x="2301875" y="1163638"/>
          <p14:tracePt t="8664" x="2405063" y="1163638"/>
          <p14:tracePt t="8672" x="2543175" y="1163638"/>
          <p14:tracePt t="8680" x="2646363" y="1163638"/>
          <p14:tracePt t="8688" x="2747963" y="1157288"/>
          <p14:tracePt t="8696" x="2844800" y="1157288"/>
          <p14:tracePt t="8704" x="2917825" y="1157288"/>
          <p14:tracePt t="8712" x="3049588" y="1157288"/>
          <p14:tracePt t="8720" x="3146425" y="1157288"/>
          <p14:tracePt t="8728" x="3182938" y="1157288"/>
          <p14:tracePt t="8736" x="3260725" y="1157288"/>
          <p14:tracePt t="8744" x="3321050" y="1150938"/>
          <p14:tracePt t="8752" x="3375025" y="1150938"/>
          <p14:tracePt t="8760" x="3435350" y="1150938"/>
          <p14:tracePt t="8768" x="3495675" y="1150938"/>
          <p14:tracePt t="8777" x="3579813" y="1150938"/>
          <p14:tracePt t="8784" x="3652838" y="1150938"/>
          <p14:tracePt t="8793" x="3736975" y="1150938"/>
          <p14:tracePt t="8800" x="3827463" y="1138238"/>
          <p14:tracePt t="8810" x="3917950" y="1127125"/>
          <p14:tracePt t="8816" x="4002088" y="1127125"/>
          <p14:tracePt t="8827" x="4086225" y="1127125"/>
          <p14:tracePt t="8832" x="4176713" y="1127125"/>
          <p14:tracePt t="8841" x="4230688" y="1127125"/>
          <p14:tracePt t="8848" x="4321175" y="1127125"/>
          <p14:tracePt t="8856" x="4394200" y="1127125"/>
          <p14:tracePt t="8864" x="4424363" y="1127125"/>
          <p14:tracePt t="8872" x="4454525" y="1127125"/>
          <p14:tracePt t="8880" x="4471988" y="1127125"/>
          <p14:tracePt t="8891" x="4484688" y="1127125"/>
          <p14:tracePt t="8896" x="4497388" y="1127125"/>
          <p14:tracePt t="8904" x="4502150" y="1127125"/>
          <p14:tracePt t="8912" x="4514850" y="1127125"/>
          <p14:tracePt t="8920" x="4538663" y="1127125"/>
          <p14:tracePt t="8928" x="4575175" y="1120775"/>
          <p14:tracePt t="8936" x="4586288" y="1120775"/>
          <p14:tracePt t="8944" x="4611688" y="1120775"/>
          <p14:tracePt t="8952" x="4641850" y="1120775"/>
          <p14:tracePt t="8960" x="4652963" y="1120775"/>
          <p14:tracePt t="8968" x="4672013" y="1120775"/>
          <p14:tracePt t="8977" x="4702175" y="1120775"/>
          <p14:tracePt t="8984" x="4713288" y="1120775"/>
          <p14:tracePt t="8994" x="4737100" y="1120775"/>
          <p14:tracePt t="9000" x="4762500" y="1120775"/>
          <p14:tracePt t="9011" x="4786313" y="1120775"/>
          <p14:tracePt t="9016" x="4810125" y="1120775"/>
          <p14:tracePt t="9027" x="4827588" y="1120775"/>
          <p14:tracePt t="9032" x="4846638" y="1120775"/>
          <p14:tracePt t="9040" x="4864100" y="1120775"/>
          <p14:tracePt t="9048" x="4887913" y="1120775"/>
          <p14:tracePt t="9056" x="4913313" y="1120775"/>
          <p14:tracePt t="9064" x="4937125" y="1120775"/>
          <p14:tracePt t="9072" x="4948238" y="1120775"/>
          <p14:tracePt t="9080" x="4954588" y="1127125"/>
          <p14:tracePt t="9088" x="4960938" y="1127125"/>
          <p14:tracePt t="9096" x="4978400" y="1127125"/>
          <p14:tracePt t="9104" x="4984750" y="1127125"/>
          <p14:tracePt t="9120" x="4997450" y="1127125"/>
          <p14:tracePt t="9128" x="5002213" y="1127125"/>
          <p14:tracePt t="9136" x="5008563" y="1127125"/>
          <p14:tracePt t="9144" x="5021263" y="1127125"/>
          <p14:tracePt t="9152" x="5032375" y="1127125"/>
          <p14:tracePt t="9168" x="5038725" y="1127125"/>
          <p14:tracePt t="9184" x="5051425" y="1127125"/>
          <p14:tracePt t="9649" x="0" y="0"/>
        </p14:tracePtLst>
        <p14:tracePtLst>
          <p14:tracePt t="13100" x="2417763" y="2308225"/>
          <p14:tracePt t="13162" x="2405063" y="2314575"/>
          <p14:tracePt t="13172" x="2381250" y="2332038"/>
          <p14:tracePt t="13185" x="2338388" y="2338388"/>
          <p14:tracePt t="13193" x="2320925" y="2344738"/>
          <p14:tracePt t="13202" x="2260600" y="2355850"/>
          <p14:tracePt t="13208" x="2217738" y="2368550"/>
          <p14:tracePt t="13216" x="2139950" y="2374900"/>
          <p14:tracePt t="13224" x="2043113" y="2374900"/>
          <p14:tracePt t="13232" x="1941513" y="2374900"/>
          <p14:tracePt t="13240" x="1881188" y="2386013"/>
          <p14:tracePt t="13248" x="1795463" y="2386013"/>
          <p14:tracePt t="13256" x="1706563" y="2398713"/>
          <p14:tracePt t="13264" x="1620838" y="2398713"/>
          <p14:tracePt t="13272" x="1560513" y="2398713"/>
          <p14:tracePt t="13281" x="1519238" y="2398713"/>
          <p14:tracePt t="13288" x="1458913" y="2398713"/>
          <p14:tracePt t="13298" x="1416050" y="2398713"/>
          <p14:tracePt t="13304" x="1368425" y="2398713"/>
          <p14:tracePt t="13314" x="1338263" y="2398713"/>
          <p14:tracePt t="13320" x="1314450" y="2398713"/>
          <p14:tracePt t="13331" x="1290638" y="2398713"/>
          <p14:tracePt t="13336" x="1277938" y="2398713"/>
          <p14:tracePt t="13345" x="1247775" y="2398713"/>
          <p14:tracePt t="13352" x="1230313" y="2398713"/>
          <p14:tracePt t="13361" x="1217613" y="2398713"/>
          <p14:tracePt t="13368" x="1204913" y="2398713"/>
          <p14:tracePt t="13376" x="1187450" y="2398713"/>
          <p14:tracePt t="13384" x="1169988" y="2398713"/>
          <p14:tracePt t="13392" x="1133475" y="2398713"/>
          <p14:tracePt t="13400" x="1120775" y="2398713"/>
          <p14:tracePt t="13408" x="1090613" y="2398713"/>
          <p14:tracePt t="13417" x="1066800" y="2398713"/>
          <p14:tracePt t="13424" x="1054100" y="2398713"/>
          <p14:tracePt t="13432" x="1030288" y="2398713"/>
          <p14:tracePt t="13440" x="1006475" y="2398713"/>
          <p14:tracePt t="13448" x="993775" y="2398713"/>
          <p14:tracePt t="13456" x="989013" y="2398713"/>
          <p14:tracePt t="13480" x="969963" y="2398713"/>
          <p14:tracePt t="13504" x="965200" y="2398713"/>
          <p14:tracePt t="13528" x="958850" y="2398713"/>
          <p14:tracePt t="13536" x="946150" y="2398713"/>
          <p14:tracePt t="13545" x="922338" y="2398713"/>
          <p14:tracePt t="13552" x="909638" y="2398713"/>
          <p14:tracePt t="13561" x="898525" y="2398713"/>
          <p14:tracePt t="13568" x="879475" y="2409825"/>
          <p14:tracePt t="13576" x="868363" y="2409825"/>
          <p14:tracePt t="13584" x="862013" y="2409825"/>
          <p14:tracePt t="13595" x="855663" y="2416175"/>
          <p14:tracePt t="13600" x="849313" y="2422525"/>
          <p14:tracePt t="13616" x="844550" y="2422525"/>
          <p14:tracePt t="13624" x="838200" y="2428875"/>
          <p14:tracePt t="13632" x="831850" y="2428875"/>
          <p14:tracePt t="13648" x="825500" y="2428875"/>
          <p14:tracePt t="13705" x="819150" y="2435225"/>
          <p14:tracePt t="13737" x="825500" y="2435225"/>
          <p14:tracePt t="13745" x="838200" y="2435225"/>
          <p14:tracePt t="13753" x="862013" y="2435225"/>
          <p14:tracePt t="13761" x="892175" y="2435225"/>
          <p14:tracePt t="13769" x="946150" y="2435225"/>
          <p14:tracePt t="13777" x="993775" y="2435225"/>
          <p14:tracePt t="13784" x="1066800" y="2435225"/>
          <p14:tracePt t="13792" x="1109663" y="2435225"/>
          <p14:tracePt t="13800" x="1193800" y="2435225"/>
          <p14:tracePt t="13808" x="1284288" y="2435225"/>
          <p14:tracePt t="13816" x="1398588" y="2435225"/>
          <p14:tracePt t="13824" x="1512888" y="2435225"/>
          <p14:tracePt t="13832" x="1609725" y="2435225"/>
          <p14:tracePt t="13840" x="1711325" y="2435225"/>
          <p14:tracePt t="13848" x="1814513" y="2435225"/>
          <p14:tracePt t="13856" x="1941513" y="2435225"/>
          <p14:tracePt t="13864" x="2043113" y="2435225"/>
          <p14:tracePt t="13872" x="2139950" y="2435225"/>
          <p14:tracePt t="13881" x="2241550" y="2435225"/>
          <p14:tracePt t="13888" x="2344738" y="2435225"/>
          <p14:tracePt t="13899" x="2398713" y="2435225"/>
          <p14:tracePt t="13904" x="2489200" y="2435225"/>
          <p14:tracePt t="13915" x="2562225" y="2446338"/>
          <p14:tracePt t="13920" x="2603500" y="2446338"/>
          <p14:tracePt t="13931" x="2627313" y="2452688"/>
          <p14:tracePt t="13936" x="2652713" y="2452688"/>
          <p14:tracePt t="13945" x="2663825" y="2452688"/>
          <p14:tracePt t="13952" x="2670175" y="2452688"/>
          <p14:tracePt t="14057" x="2676525" y="2459038"/>
          <p14:tracePt t="14073" x="2670175" y="2470150"/>
          <p14:tracePt t="14081" x="2646363" y="2476500"/>
          <p14:tracePt t="14089" x="2592388" y="2495550"/>
          <p14:tracePt t="14102" x="2501900" y="2495550"/>
          <p14:tracePt t="14104" x="2417763" y="2495550"/>
          <p14:tracePt t="14115" x="2314575" y="2495550"/>
          <p14:tracePt t="14120" x="2200275" y="2495550"/>
          <p14:tracePt t="14129" x="2127250" y="2495550"/>
          <p14:tracePt t="14136" x="2043113" y="2495550"/>
          <p14:tracePt t="14145" x="1941513" y="2495550"/>
          <p14:tracePt t="14152" x="1855788" y="2495550"/>
          <p14:tracePt t="14160" x="1754188" y="2495550"/>
          <p14:tracePt t="14168" x="1657350" y="2489200"/>
          <p14:tracePt t="14176" x="1555750" y="2489200"/>
          <p14:tracePt t="14184" x="1470025" y="2489200"/>
          <p14:tracePt t="14192" x="1398588" y="2489200"/>
          <p14:tracePt t="14200" x="1338263" y="2489200"/>
          <p14:tracePt t="14208" x="1295400" y="2489200"/>
          <p14:tracePt t="14216" x="1271588" y="2489200"/>
          <p14:tracePt t="14224" x="1247775" y="2489200"/>
          <p14:tracePt t="14232" x="1223963" y="2489200"/>
          <p14:tracePt t="14240" x="1211263" y="2489200"/>
          <p14:tracePt t="14249" x="1193800" y="2489200"/>
          <p14:tracePt t="14256" x="1187450" y="2489200"/>
          <p14:tracePt t="14265" x="1174750" y="2489200"/>
          <p14:tracePt t="14272" x="1163638" y="2500313"/>
          <p14:tracePt t="14282" x="1157288" y="2500313"/>
          <p14:tracePt t="14288" x="1144588" y="2500313"/>
          <p14:tracePt t="14361" x="1150938" y="2500313"/>
          <p14:tracePt t="14368" x="1230313" y="2500313"/>
          <p14:tracePt t="14376" x="1314450" y="2500313"/>
          <p14:tracePt t="14384" x="1439863" y="2500313"/>
          <p14:tracePt t="14392" x="1555750" y="2500313"/>
          <p14:tracePt t="14400" x="1657350" y="2500313"/>
          <p14:tracePt t="14408" x="1771650" y="2500313"/>
          <p14:tracePt t="14416" x="1885950" y="2500313"/>
          <p14:tracePt t="14424" x="2001838" y="2500313"/>
          <p14:tracePt t="14433" x="2157413" y="2500313"/>
          <p14:tracePt t="14441" x="2284413" y="2500313"/>
          <p14:tracePt t="14449" x="2428875" y="2525713"/>
          <p14:tracePt t="14456" x="2586038" y="2536825"/>
          <p14:tracePt t="14466" x="2700338" y="2536825"/>
          <p14:tracePt t="14472" x="2803525" y="2543175"/>
          <p14:tracePt t="14483" x="2863850" y="2543175"/>
          <p14:tracePt t="14488" x="2905125" y="2543175"/>
          <p14:tracePt t="14500" x="2928938" y="2555875"/>
          <p14:tracePt t="14505" x="2954338" y="2555875"/>
          <p14:tracePt t="14516" x="2959100" y="2555875"/>
          <p14:tracePt t="14520" x="2965450" y="2555875"/>
          <p14:tracePt t="14568" x="2971800" y="2560638"/>
          <p14:tracePt t="14576" x="2959100" y="2560638"/>
          <p14:tracePt t="14585" x="2868613" y="2560638"/>
          <p14:tracePt t="14593" x="2797175" y="2560638"/>
          <p14:tracePt t="14600" x="2682875" y="2560638"/>
          <p14:tracePt t="14608" x="2579688" y="2560638"/>
          <p14:tracePt t="14616" x="2478088" y="2560638"/>
          <p14:tracePt t="14624" x="2381250" y="2560638"/>
          <p14:tracePt t="14632" x="2278063" y="2560638"/>
          <p14:tracePt t="14640" x="2163763" y="2555875"/>
          <p14:tracePt t="14649" x="2062163" y="2543175"/>
          <p14:tracePt t="14656" x="1989138" y="2530475"/>
          <p14:tracePt t="14665" x="1928813" y="2525713"/>
          <p14:tracePt t="14672" x="1905000" y="2525713"/>
          <p14:tracePt t="14682" x="1898650" y="2519363"/>
          <p14:tracePt t="14736" x="1898650" y="2513013"/>
          <p14:tracePt t="14744" x="1911350" y="2500313"/>
          <p14:tracePt t="14752" x="1946275" y="2495550"/>
          <p14:tracePt t="14760" x="2019300" y="2465388"/>
          <p14:tracePt t="14768" x="2066925" y="2439988"/>
          <p14:tracePt t="14776" x="2116138" y="2435225"/>
          <p14:tracePt t="14784" x="2163763" y="2416175"/>
          <p14:tracePt t="14792" x="2200275" y="2405063"/>
          <p14:tracePt t="14800" x="2230438" y="2398713"/>
          <p14:tracePt t="14808" x="2266950" y="2386013"/>
          <p14:tracePt t="14816" x="2297113" y="2379663"/>
          <p14:tracePt t="14824" x="2320925" y="2379663"/>
          <p14:tracePt t="14832" x="2357438" y="2379663"/>
          <p14:tracePt t="14840" x="2374900" y="2374900"/>
          <p14:tracePt t="14849" x="2392363" y="2368550"/>
          <p14:tracePt t="14856" x="2405063" y="2368550"/>
          <p14:tracePt t="14865" x="2441575" y="2349500"/>
          <p14:tracePt t="14872" x="2465388" y="2332038"/>
          <p14:tracePt t="14882" x="2489200" y="2308225"/>
          <p14:tracePt t="14888" x="2513013" y="2301875"/>
          <p14:tracePt t="14899" x="2549525" y="2265363"/>
          <p14:tracePt t="14904" x="2555875" y="2260600"/>
          <p14:tracePt t="14916" x="2586038" y="2241550"/>
          <p14:tracePt t="14930" x="2622550" y="2230438"/>
          <p14:tracePt t="14936" x="2657475" y="2200275"/>
          <p14:tracePt t="14944" x="2676525" y="2193925"/>
          <p14:tracePt t="14952" x="2706688" y="2187575"/>
          <p14:tracePt t="14960" x="2730500" y="2174875"/>
          <p14:tracePt t="14968" x="2747963" y="2163763"/>
          <p14:tracePt t="14976" x="2760663" y="2151063"/>
          <p14:tracePt t="14984" x="2778125" y="2139950"/>
          <p14:tracePt t="14992" x="2803525" y="2120900"/>
          <p14:tracePt t="15000" x="2814638" y="2097088"/>
          <p14:tracePt t="15008" x="2851150" y="2060575"/>
          <p14:tracePt t="15016" x="2874963" y="2036763"/>
          <p14:tracePt t="15024" x="2905125" y="2012950"/>
          <p14:tracePt t="15032" x="2928938" y="1976438"/>
          <p14:tracePt t="15040" x="2965450" y="1946275"/>
          <p14:tracePt t="15049" x="2982913" y="1935163"/>
          <p14:tracePt t="15056" x="3008313" y="1916113"/>
          <p14:tracePt t="15065" x="3032125" y="1892300"/>
          <p14:tracePt t="15072" x="3055938" y="1868488"/>
          <p14:tracePt t="15082" x="3073400" y="1849438"/>
          <p14:tracePt t="15088" x="3098800" y="1831975"/>
          <p14:tracePt t="15099" x="3109913" y="1819275"/>
          <p14:tracePt t="15104" x="3116263" y="1814513"/>
          <p14:tracePt t="15112" x="3133725" y="1801813"/>
          <p14:tracePt t="15120" x="3146425" y="1778000"/>
          <p14:tracePt t="15128" x="3170238" y="1747838"/>
          <p14:tracePt t="15136" x="3182938" y="1735138"/>
          <p14:tracePt t="15144" x="3194050" y="1700213"/>
          <p14:tracePt t="15152" x="3206750" y="1674813"/>
          <p14:tracePt t="15160" x="3219450" y="1651000"/>
          <p14:tracePt t="15168" x="3230563" y="1620838"/>
          <p14:tracePt t="15176" x="3249613" y="1584325"/>
          <p14:tracePt t="15184" x="3249613" y="1579563"/>
          <p14:tracePt t="15192" x="3249613" y="1560513"/>
          <p14:tracePt t="15200" x="3254375" y="1536700"/>
          <p14:tracePt t="15208" x="3254375" y="1530350"/>
          <p14:tracePt t="15216" x="3254375" y="1512888"/>
          <p14:tracePt t="15224" x="3254375" y="1493838"/>
          <p14:tracePt t="15232" x="3254375" y="1470025"/>
          <p14:tracePt t="15240" x="3254375" y="1433513"/>
          <p14:tracePt t="15249" x="3254375" y="1422400"/>
          <p14:tracePt t="15256" x="3236913" y="1385888"/>
          <p14:tracePt t="15265" x="3230563" y="1374775"/>
          <p14:tracePt t="15272" x="3200400" y="1338263"/>
          <p14:tracePt t="15285" x="3189288" y="1314450"/>
          <p14:tracePt t="15289" x="3152775" y="1289050"/>
          <p14:tracePt t="15297" x="3133725" y="1277938"/>
          <p14:tracePt t="15304" x="3109913" y="1265238"/>
          <p14:tracePt t="15313" x="3086100" y="1254125"/>
          <p14:tracePt t="15320" x="3073400" y="1247775"/>
          <p14:tracePt t="15328" x="3055938" y="1241425"/>
          <p14:tracePt t="15344" x="3049588" y="1241425"/>
          <p14:tracePt t="15352" x="3038475" y="1241425"/>
          <p14:tracePt t="15360" x="3025775" y="1241425"/>
          <p14:tracePt t="15368" x="3001963" y="1241425"/>
          <p14:tracePt t="15376" x="2959100" y="1254125"/>
          <p14:tracePt t="15384" x="2911475" y="1265238"/>
          <p14:tracePt t="15392" x="2874963" y="1277938"/>
          <p14:tracePt t="15400" x="2838450" y="1289050"/>
          <p14:tracePt t="15408" x="2790825" y="1308100"/>
          <p14:tracePt t="15416" x="2760663" y="1314450"/>
          <p14:tracePt t="15424" x="2724150" y="1325563"/>
          <p14:tracePt t="15433" x="2687638" y="1344613"/>
          <p14:tracePt t="15440" x="2663825" y="1355725"/>
          <p14:tracePt t="15450" x="2609850" y="1385888"/>
          <p14:tracePt t="15456" x="2562225" y="1403350"/>
          <p14:tracePt t="15466" x="2525713" y="1422400"/>
          <p14:tracePt t="15472" x="2489200" y="1439863"/>
          <p14:tracePt t="15483" x="2435225" y="1482725"/>
          <p14:tracePt t="15488" x="2422525" y="1500188"/>
          <p14:tracePt t="15500" x="2387600" y="1536700"/>
          <p14:tracePt t="15505" x="2368550" y="1549400"/>
          <p14:tracePt t="15513" x="2357438" y="1573213"/>
          <p14:tracePt t="15520" x="2338388" y="1597025"/>
          <p14:tracePt t="15528" x="2320925" y="1614488"/>
          <p14:tracePt t="15536" x="2314575" y="1644650"/>
          <p14:tracePt t="15544" x="2308225" y="1651000"/>
          <p14:tracePt t="15552" x="2301875" y="1670050"/>
          <p14:tracePt t="15560" x="2301875" y="1687513"/>
          <p14:tracePt t="15568" x="2297113" y="1711325"/>
          <p14:tracePt t="15576" x="2297113" y="1728788"/>
          <p14:tracePt t="15584" x="2297113" y="1784350"/>
          <p14:tracePt t="15594" x="2314575" y="1831975"/>
          <p14:tracePt t="15600" x="2338388" y="1879600"/>
          <p14:tracePt t="15608" x="2381250" y="1946275"/>
          <p14:tracePt t="15616" x="2422525" y="1995488"/>
          <p14:tracePt t="15624" x="2465388" y="2073275"/>
          <p14:tracePt t="15633" x="2495550" y="2114550"/>
          <p14:tracePt t="15640" x="2538413" y="2163763"/>
          <p14:tracePt t="15650" x="2562225" y="2187575"/>
          <p14:tracePt t="15656" x="2597150" y="2217738"/>
          <p14:tracePt t="15666" x="2633663" y="2235200"/>
          <p14:tracePt t="15672" x="2657475" y="2241550"/>
          <p14:tracePt t="15683" x="2687638" y="2260600"/>
          <p14:tracePt t="15688" x="2736850" y="2278063"/>
          <p14:tracePt t="15696" x="2773363" y="2290763"/>
          <p14:tracePt t="15704" x="2820988" y="2295525"/>
          <p14:tracePt t="15712" x="2874963" y="2295525"/>
          <p14:tracePt t="15720" x="2935288" y="2295525"/>
          <p14:tracePt t="15728" x="2995613" y="2295525"/>
          <p14:tracePt t="15736" x="3025775" y="2295525"/>
          <p14:tracePt t="15744" x="3062288" y="2295525"/>
          <p14:tracePt t="15752" x="3103563" y="2284413"/>
          <p14:tracePt t="15760" x="3128963" y="2260600"/>
          <p14:tracePt t="15768" x="3152775" y="2235200"/>
          <p14:tracePt t="15776" x="3194050" y="2193925"/>
          <p14:tracePt t="15784" x="3219450" y="2157413"/>
          <p14:tracePt t="15792" x="3249613" y="2120900"/>
          <p14:tracePt t="15800" x="3267075" y="2109788"/>
          <p14:tracePt t="15808" x="3279775" y="2079625"/>
          <p14:tracePt t="15816" x="3297238" y="2066925"/>
          <p14:tracePt t="15824" x="3303588" y="2054225"/>
          <p14:tracePt t="15833" x="3321050" y="2036763"/>
          <p14:tracePt t="15840" x="3321050" y="2025650"/>
          <p14:tracePt t="15849" x="3333750" y="2000250"/>
          <p14:tracePt t="15856" x="3340100" y="1995488"/>
          <p14:tracePt t="15866" x="3344863" y="1976438"/>
          <p14:tracePt t="15872" x="3357563" y="1935163"/>
          <p14:tracePt t="15888" x="3357563" y="1909763"/>
          <p14:tracePt t="15896" x="3357563" y="1885950"/>
          <p14:tracePt t="15904" x="3363913" y="1844675"/>
          <p14:tracePt t="15912" x="3363913" y="1814513"/>
          <p14:tracePt t="15920" x="3363913" y="1789113"/>
          <p14:tracePt t="15928" x="3363913" y="1758950"/>
          <p14:tracePt t="15936" x="3363913" y="1735138"/>
          <p14:tracePt t="15944" x="3363913" y="1728788"/>
          <p14:tracePt t="15952" x="3363913" y="1704975"/>
          <p14:tracePt t="15960" x="3363913" y="1693863"/>
          <p14:tracePt t="15968" x="3357563" y="1674813"/>
          <p14:tracePt t="15976" x="3351213" y="1670050"/>
          <p14:tracePt t="15984" x="3344863" y="1670050"/>
          <p14:tracePt t="16000" x="3340100" y="1670050"/>
          <p14:tracePt t="16016" x="3333750" y="1663700"/>
          <p14:tracePt t="16024" x="3327400" y="1657350"/>
          <p14:tracePt t="16033" x="3321050" y="1657350"/>
          <p14:tracePt t="16040" x="3314700" y="1657350"/>
          <p14:tracePt t="16050" x="3303588" y="1657350"/>
          <p14:tracePt t="16056" x="3284538" y="1657350"/>
          <p14:tracePt t="16066" x="3243263" y="1657350"/>
          <p14:tracePt t="16072" x="3189288" y="1657350"/>
          <p14:tracePt t="16080" x="3140075" y="1657350"/>
          <p14:tracePt t="16088" x="3079750" y="1657350"/>
          <p14:tracePt t="16096" x="3025775" y="1657350"/>
          <p14:tracePt t="16104" x="2965450" y="1657350"/>
          <p14:tracePt t="16112" x="2941638" y="1657350"/>
          <p14:tracePt t="16120" x="2898775" y="1663700"/>
          <p14:tracePt t="16128" x="2863850" y="1670050"/>
          <p14:tracePt t="16136" x="2820988" y="1670050"/>
          <p14:tracePt t="16144" x="2784475" y="1687513"/>
          <p14:tracePt t="16152" x="2736850" y="1700213"/>
          <p14:tracePt t="16160" x="2706688" y="1700213"/>
          <p14:tracePt t="16168" x="2676525" y="1704975"/>
          <p14:tracePt t="16176" x="2640013" y="1711325"/>
          <p14:tracePt t="16184" x="2609850" y="1724025"/>
          <p14:tracePt t="16192" x="2586038" y="1724025"/>
          <p14:tracePt t="16200" x="2549525" y="1741488"/>
          <p14:tracePt t="16208" x="2538413" y="1747838"/>
          <p14:tracePt t="16216" x="2501900" y="1765300"/>
          <p14:tracePt t="16224" x="2482850" y="1771650"/>
          <p14:tracePt t="16233" x="2452688" y="1795463"/>
          <p14:tracePt t="16240" x="2435225" y="1808163"/>
          <p14:tracePt t="16250" x="2422525" y="1819275"/>
          <p14:tracePt t="16256" x="2392363" y="1844675"/>
          <p14:tracePt t="16266" x="2368550" y="1868488"/>
          <p14:tracePt t="16272" x="2357438" y="1892300"/>
          <p14:tracePt t="16283" x="2338388" y="1928813"/>
          <p14:tracePt t="16288" x="2332038" y="1952625"/>
          <p14:tracePt t="16297" x="2320925" y="1989138"/>
          <p14:tracePt t="16304" x="2320925" y="2006600"/>
          <p14:tracePt t="16312" x="2327275" y="2054225"/>
          <p14:tracePt t="16320" x="2338388" y="2079625"/>
          <p14:tracePt t="16328" x="2362200" y="2103438"/>
          <p14:tracePt t="16336" x="2392363" y="2127250"/>
          <p14:tracePt t="16344" x="2428875" y="2157413"/>
          <p14:tracePt t="16352" x="2452688" y="2170113"/>
          <p14:tracePt t="16360" x="2478088" y="2181225"/>
          <p14:tracePt t="16368" x="2501900" y="2193925"/>
          <p14:tracePt t="16376" x="2543175" y="2205038"/>
          <p14:tracePt t="16384" x="2568575" y="2211388"/>
          <p14:tracePt t="16392" x="2609850" y="2217738"/>
          <p14:tracePt t="16400" x="2670175" y="2217738"/>
          <p14:tracePt t="16408" x="2743200" y="2217738"/>
          <p14:tracePt t="16417" x="2827338" y="2217738"/>
          <p14:tracePt t="16424" x="2898775" y="2217738"/>
          <p14:tracePt t="16433" x="2959100" y="2217738"/>
          <p14:tracePt t="16440" x="3019425" y="2217738"/>
          <p14:tracePt t="16450" x="3079750" y="2217738"/>
          <p14:tracePt t="16456" x="3140075" y="2193925"/>
          <p14:tracePt t="16467" x="3206750" y="2151063"/>
          <p14:tracePt t="16472" x="3254375" y="2120900"/>
          <p14:tracePt t="16480" x="3290888" y="2097088"/>
          <p14:tracePt t="16488" x="3321050" y="2066925"/>
          <p14:tracePt t="16496" x="3370263" y="2019300"/>
          <p14:tracePt t="16504" x="3398838" y="1965325"/>
          <p14:tracePt t="16512" x="3424238" y="1916113"/>
          <p14:tracePt t="16520" x="3429000" y="1844675"/>
          <p14:tracePt t="16528" x="3441700" y="1784350"/>
          <p14:tracePt t="16536" x="3459163" y="1724025"/>
          <p14:tracePt t="16544" x="3484563" y="1644650"/>
          <p14:tracePt t="16552" x="3484563" y="1584325"/>
          <p14:tracePt t="16560" x="3484563" y="1543050"/>
          <p14:tracePt t="16568" x="3484563" y="1500188"/>
          <p14:tracePt t="16576" x="3471863" y="1452563"/>
          <p14:tracePt t="16584" x="3459163" y="1392238"/>
          <p14:tracePt t="16592" x="3429000" y="1338263"/>
          <p14:tracePt t="16608" x="3411538" y="1314450"/>
          <p14:tracePt t="16617" x="3398838" y="1301750"/>
          <p14:tracePt t="16624" x="3381375" y="1284288"/>
          <p14:tracePt t="16633" x="3370263" y="1271588"/>
          <p14:tracePt t="16640" x="3344863" y="1258888"/>
          <p14:tracePt t="16650" x="3309938" y="1241425"/>
          <p14:tracePt t="16656" x="3279775" y="1241425"/>
          <p14:tracePt t="16667" x="3243263" y="1241425"/>
          <p14:tracePt t="16672" x="3224213" y="1241425"/>
          <p14:tracePt t="16680" x="3182938" y="1241425"/>
          <p14:tracePt t="16688" x="3122613" y="1241425"/>
          <p14:tracePt t="16696" x="3073400" y="1241425"/>
          <p14:tracePt t="16704" x="3013075" y="1258888"/>
          <p14:tracePt t="16712" x="2954338" y="1289050"/>
          <p14:tracePt t="16720" x="2898775" y="1319213"/>
          <p14:tracePt t="16728" x="2808288" y="1368425"/>
          <p14:tracePt t="16736" x="2754313" y="1409700"/>
          <p14:tracePt t="16744" x="2693988" y="1452563"/>
          <p14:tracePt t="16752" x="2640013" y="1519238"/>
          <p14:tracePt t="16760" x="2586038" y="1549400"/>
          <p14:tracePt t="16768" x="2549525" y="1584325"/>
          <p14:tracePt t="16776" x="2543175" y="1603375"/>
          <p14:tracePt t="16784" x="2532063" y="1633538"/>
          <p14:tracePt t="16792" x="2525713" y="1657350"/>
          <p14:tracePt t="16800" x="2525713" y="1687513"/>
          <p14:tracePt t="16808" x="2525713" y="1711325"/>
          <p14:tracePt t="16817" x="2525713" y="1747838"/>
          <p14:tracePt t="16824" x="2549525" y="1771650"/>
          <p14:tracePt t="16834" x="2573338" y="1784350"/>
          <p14:tracePt t="16840" x="2603500" y="1814513"/>
          <p14:tracePt t="16850" x="2633663" y="1819275"/>
          <p14:tracePt t="16856" x="2682875" y="1849438"/>
          <p14:tracePt t="16867" x="2730500" y="1849438"/>
          <p14:tracePt t="16872" x="2778125" y="1855788"/>
          <p14:tracePt t="16885" x="2808288" y="1868488"/>
          <p14:tracePt t="16888" x="2894013" y="1868488"/>
          <p14:tracePt t="16896" x="2941638" y="1868488"/>
          <p14:tracePt t="16904" x="2995613" y="1868488"/>
          <p14:tracePt t="16912" x="3055938" y="1862138"/>
          <p14:tracePt t="16920" x="3116263" y="1855788"/>
          <p14:tracePt t="16928" x="3133725" y="1844675"/>
          <p14:tracePt t="16936" x="3159125" y="1819275"/>
          <p14:tracePt t="16944" x="3176588" y="1808163"/>
          <p14:tracePt t="16952" x="3182938" y="1771650"/>
          <p14:tracePt t="16960" x="3189288" y="1747838"/>
          <p14:tracePt t="16968" x="3189288" y="1717675"/>
          <p14:tracePt t="16976" x="3189288" y="1663700"/>
          <p14:tracePt t="16984" x="3189288" y="1627188"/>
          <p14:tracePt t="16992" x="3189288" y="1609725"/>
          <p14:tracePt t="17001" x="3170238" y="1584325"/>
          <p14:tracePt t="17008" x="3152775" y="1560513"/>
          <p14:tracePt t="17017" x="3140075" y="1543050"/>
          <p14:tracePt t="17024" x="3133725" y="1536700"/>
          <p14:tracePt t="17034" x="3128963" y="1524000"/>
          <p14:tracePt t="17040" x="3109913" y="1519238"/>
          <p14:tracePt t="17056" x="3098800" y="1506538"/>
          <p14:tracePt t="17067" x="3092450" y="1506538"/>
          <p14:tracePt t="17072" x="3079750" y="1506538"/>
          <p14:tracePt t="17081" x="3043238" y="1506538"/>
          <p14:tracePt t="17088" x="2989263" y="1519238"/>
          <p14:tracePt t="17096" x="2954338" y="1549400"/>
          <p14:tracePt t="17104" x="2881313" y="1644650"/>
          <p14:tracePt t="17112" x="2833688" y="1681163"/>
          <p14:tracePt t="17120" x="2767013" y="1741488"/>
          <p14:tracePt t="17128" x="2713038" y="1778000"/>
          <p14:tracePt t="17136" x="2670175" y="1831975"/>
          <p14:tracePt t="17144" x="2646363" y="1868488"/>
          <p14:tracePt t="17152" x="2646363" y="1874838"/>
          <p14:tracePt t="17160" x="2646363" y="1898650"/>
          <p14:tracePt t="17168" x="2646363" y="1909763"/>
          <p14:tracePt t="17176" x="2646363" y="1922463"/>
          <p14:tracePt t="17184" x="2682875" y="1952625"/>
          <p14:tracePt t="17192" x="2706688" y="1970088"/>
          <p14:tracePt t="17200" x="2747963" y="1976438"/>
          <p14:tracePt t="17208" x="2808288" y="1995488"/>
          <p14:tracePt t="17217" x="2868613" y="2006600"/>
          <p14:tracePt t="17224" x="2941638" y="2006600"/>
          <p14:tracePt t="17234" x="3043238" y="2006600"/>
          <p14:tracePt t="17240" x="3128963" y="2006600"/>
          <p14:tracePt t="17251" x="3200400" y="2006600"/>
          <p14:tracePt t="17256" x="3249613" y="1995488"/>
          <p14:tracePt t="17267" x="3284538" y="1976438"/>
          <p14:tracePt t="17272" x="3309938" y="1958975"/>
          <p14:tracePt t="17280" x="3327400" y="1928813"/>
          <p14:tracePt t="17288" x="3344863" y="1892300"/>
          <p14:tracePt t="17296" x="3357563" y="1844675"/>
          <p14:tracePt t="17304" x="3357563" y="1819275"/>
          <p14:tracePt t="17312" x="3357563" y="1795463"/>
          <p14:tracePt t="17320" x="3357563" y="1771650"/>
          <p14:tracePt t="17328" x="3357563" y="1758950"/>
          <p14:tracePt t="17336" x="3357563" y="1747838"/>
          <p14:tracePt t="17344" x="3357563" y="1735138"/>
          <p14:tracePt t="17352" x="3357563" y="1728788"/>
          <p14:tracePt t="17360" x="3340100" y="1700213"/>
          <p14:tracePt t="17368" x="3314700" y="1670050"/>
          <p14:tracePt t="17376" x="3279775" y="1633538"/>
          <p14:tracePt t="17384" x="3224213" y="1603375"/>
          <p14:tracePt t="17392" x="3176588" y="1584325"/>
          <p14:tracePt t="17401" x="3128963" y="1566863"/>
          <p14:tracePt t="17408" x="3068638" y="1554163"/>
          <p14:tracePt t="17417" x="3019425" y="1543050"/>
          <p14:tracePt t="17424" x="2989263" y="1543050"/>
          <p14:tracePt t="17434" x="2959100" y="1543050"/>
          <p14:tracePt t="17440" x="2924175" y="1549400"/>
          <p14:tracePt t="17451" x="2887663" y="1573213"/>
          <p14:tracePt t="17456" x="2868613" y="1590675"/>
          <p14:tracePt t="17464" x="2863850" y="1614488"/>
          <p14:tracePt t="17472" x="2863850" y="1657350"/>
          <p14:tracePt t="17480" x="2863850" y="1687513"/>
          <p14:tracePt t="17488" x="2863850" y="1711325"/>
          <p14:tracePt t="17496" x="2863850" y="1735138"/>
          <p14:tracePt t="17504" x="2874963" y="1789113"/>
          <p14:tracePt t="17512" x="2898775" y="1814513"/>
          <p14:tracePt t="17520" x="2917825" y="1825625"/>
          <p14:tracePt t="17528" x="2941638" y="1849438"/>
          <p14:tracePt t="17536" x="3001963" y="1855788"/>
          <p14:tracePt t="17544" x="3062288" y="1879600"/>
          <p14:tracePt t="17552" x="3133725" y="1879600"/>
          <p14:tracePt t="17564" x="3236913" y="1916113"/>
          <p14:tracePt t="17568" x="3327400" y="1935163"/>
          <p14:tracePt t="17576" x="3417888" y="1935163"/>
          <p14:tracePt t="17584" x="3489325" y="1935163"/>
          <p14:tracePt t="17592" x="3544888" y="1935163"/>
          <p14:tracePt t="17601" x="3592513" y="1935163"/>
          <p14:tracePt t="17609" x="3640138" y="1905000"/>
          <p14:tracePt t="17618" x="3683000" y="1874838"/>
          <p14:tracePt t="17624" x="3706813" y="1849438"/>
          <p14:tracePt t="17634" x="3713163" y="1814513"/>
          <p14:tracePt t="17640" x="3719513" y="1795463"/>
          <p14:tracePt t="17651" x="3730625" y="1724025"/>
          <p14:tracePt t="17656" x="3730625" y="1704975"/>
          <p14:tracePt t="17664" x="3730625" y="1657350"/>
          <p14:tracePt t="17672" x="3730625" y="1627188"/>
          <p14:tracePt t="17680" x="3695700" y="1560513"/>
          <p14:tracePt t="17688" x="3683000" y="1536700"/>
          <p14:tracePt t="17696" x="3640138" y="1493838"/>
          <p14:tracePt t="17704" x="3605213" y="1452563"/>
          <p14:tracePt t="17712" x="3549650" y="1409700"/>
          <p14:tracePt t="17720" x="3514725" y="1374775"/>
          <p14:tracePt t="17728" x="3465513" y="1344613"/>
          <p14:tracePt t="17736" x="3411538" y="1314450"/>
          <p14:tracePt t="17744" x="3340100" y="1277938"/>
          <p14:tracePt t="17752" x="3260725" y="1258888"/>
          <p14:tracePt t="17760" x="3200400" y="1235075"/>
          <p14:tracePt t="17768" x="3122613" y="1223963"/>
          <p14:tracePt t="17776" x="3079750" y="1223963"/>
          <p14:tracePt t="17784" x="3038475" y="1223963"/>
          <p14:tracePt t="17792" x="3001963" y="1223963"/>
          <p14:tracePt t="17801" x="2947988" y="1258888"/>
          <p14:tracePt t="17808" x="2924175" y="1277938"/>
          <p14:tracePt t="17818" x="2874963" y="1314450"/>
          <p14:tracePt t="17824" x="2820988" y="1368425"/>
          <p14:tracePt t="17834" x="2767013" y="1433513"/>
          <p14:tracePt t="17840" x="2717800" y="1512888"/>
          <p14:tracePt t="17851" x="2713038" y="1573213"/>
          <p14:tracePt t="17856" x="2693988" y="1597025"/>
          <p14:tracePt t="17864" x="2693988" y="1663700"/>
          <p14:tracePt t="17872" x="2693988" y="1735138"/>
          <p14:tracePt t="17885" x="2700338" y="1778000"/>
          <p14:tracePt t="17888" x="2730500" y="1844675"/>
          <p14:tracePt t="17896" x="2754313" y="1868488"/>
          <p14:tracePt t="17904" x="2778125" y="1892300"/>
          <p14:tracePt t="17912" x="2814638" y="1909763"/>
          <p14:tracePt t="17920" x="2851150" y="1928813"/>
          <p14:tracePt t="17928" x="2898775" y="1946275"/>
          <p14:tracePt t="17936" x="2959100" y="1958975"/>
          <p14:tracePt t="17944" x="3049588" y="1970088"/>
          <p14:tracePt t="17952" x="3133725" y="1982788"/>
          <p14:tracePt t="17960" x="3249613" y="1982788"/>
          <p14:tracePt t="17968" x="3363913" y="1982788"/>
          <p14:tracePt t="17976" x="3478213" y="1982788"/>
          <p14:tracePt t="17984" x="3579813" y="1982788"/>
          <p14:tracePt t="17992" x="3695700" y="1982788"/>
          <p14:tracePt t="18002" x="3767138" y="1982788"/>
          <p14:tracePt t="18008" x="3840163" y="1965325"/>
          <p14:tracePt t="18018" x="3905250" y="1935163"/>
          <p14:tracePt t="18024" x="3930650" y="1909763"/>
          <p14:tracePt t="18034" x="3954463" y="1892300"/>
          <p14:tracePt t="18040" x="3978275" y="1868488"/>
          <p14:tracePt t="18049" x="3978275" y="1819275"/>
          <p14:tracePt t="18056" x="3978275" y="1789113"/>
          <p14:tracePt t="18064" x="3978275" y="1747838"/>
          <p14:tracePt t="18072" x="3978275" y="1704975"/>
          <p14:tracePt t="18080" x="3978275" y="1670050"/>
          <p14:tracePt t="18088" x="3965575" y="1627188"/>
          <p14:tracePt t="18096" x="3948113" y="1590675"/>
          <p14:tracePt t="18104" x="3941763" y="1573213"/>
          <p14:tracePt t="18120" x="3924300" y="1560513"/>
          <p14:tracePt t="18128" x="3911600" y="1554163"/>
          <p14:tracePt t="18136" x="3900488" y="1554163"/>
          <p14:tracePt t="18144" x="3875088" y="1554163"/>
          <p14:tracePt t="18152" x="3844925" y="1554163"/>
          <p14:tracePt t="18160" x="3790950" y="1554163"/>
          <p14:tracePt t="18168" x="3743325" y="1554163"/>
          <p14:tracePt t="18176" x="3683000" y="1566863"/>
          <p14:tracePt t="18185" x="3622675" y="1584325"/>
          <p14:tracePt t="18192" x="3586163" y="1597025"/>
          <p14:tracePt t="18201" x="3538538" y="1627188"/>
          <p14:tracePt t="18208" x="3502025" y="1644650"/>
          <p14:tracePt t="18218" x="3478213" y="1670050"/>
          <p14:tracePt t="18224" x="3478213" y="1681163"/>
          <p14:tracePt t="18235" x="3465513" y="1717675"/>
          <p14:tracePt t="18240" x="3471863" y="1741488"/>
          <p14:tracePt t="18248" x="3495675" y="1778000"/>
          <p14:tracePt t="18256" x="3508375" y="1784350"/>
          <p14:tracePt t="18264" x="3544888" y="1808163"/>
          <p14:tracePt t="18272" x="3609975" y="1838325"/>
          <p14:tracePt t="18280" x="3659188" y="1862138"/>
          <p14:tracePt t="18288" x="3683000" y="1868488"/>
          <p14:tracePt t="18296" x="3760788" y="1885950"/>
          <p14:tracePt t="18304" x="3833813" y="1898650"/>
          <p14:tracePt t="18312" x="3870325" y="1898650"/>
          <p14:tracePt t="18320" x="3911600" y="1898650"/>
          <p14:tracePt t="18328" x="3941763" y="1898650"/>
          <p14:tracePt t="18336" x="3978275" y="1898650"/>
          <p14:tracePt t="18344" x="4002088" y="1879600"/>
          <p14:tracePt t="18352" x="4025900" y="1855788"/>
          <p14:tracePt t="18360" x="4038600" y="1838325"/>
          <p14:tracePt t="18368" x="4062413" y="1814513"/>
          <p14:tracePt t="18376" x="4062413" y="1808163"/>
          <p14:tracePt t="18385" x="4075113" y="1789113"/>
          <p14:tracePt t="18392" x="4075113" y="1771650"/>
          <p14:tracePt t="18402" x="4068763" y="1747838"/>
          <p14:tracePt t="18408" x="4062413" y="1717675"/>
          <p14:tracePt t="18418" x="4044950" y="1693863"/>
          <p14:tracePt t="18424" x="4032250" y="1670050"/>
          <p14:tracePt t="18435" x="4014788" y="1663700"/>
          <p14:tracePt t="18440" x="3990975" y="1644650"/>
          <p14:tracePt t="18448" x="3960813" y="1639888"/>
          <p14:tracePt t="18456" x="3935413" y="1627188"/>
          <p14:tracePt t="18464" x="3863975" y="1609725"/>
          <p14:tracePt t="18472" x="3814763" y="1590675"/>
          <p14:tracePt t="18480" x="3773488" y="1579563"/>
          <p14:tracePt t="18488" x="3749675" y="1566863"/>
          <p14:tracePt t="18496" x="3713163" y="1554163"/>
          <p14:tracePt t="18504" x="3689350" y="1543050"/>
          <p14:tracePt t="18512" x="3683000" y="1543050"/>
          <p14:tracePt t="18520" x="3670300" y="1543050"/>
          <p14:tracePt t="18793" x="0" y="0"/>
        </p14:tracePtLst>
        <p14:tracePtLst>
          <p14:tracePt t="22898" x="5889625" y="2338388"/>
          <p14:tracePt t="22945" x="5894388" y="2338388"/>
          <p14:tracePt t="22954" x="5900738" y="2338388"/>
          <p14:tracePt t="22961" x="5919788" y="2325688"/>
          <p14:tracePt t="22970" x="5924550" y="2320925"/>
          <p14:tracePt t="22977" x="5937250" y="2320925"/>
          <p14:tracePt t="22985" x="5961063" y="2290763"/>
          <p14:tracePt t="22992" x="5980113" y="2278063"/>
          <p14:tracePt t="23001" x="5997575" y="2241550"/>
          <p14:tracePt t="23009" x="6003925" y="2230438"/>
          <p14:tracePt t="23017" x="6010275" y="2205038"/>
          <p14:tracePt t="23028" x="6021388" y="2170113"/>
          <p14:tracePt t="23033" x="6027738" y="2139950"/>
          <p14:tracePt t="23042" x="6027738" y="2103438"/>
          <p14:tracePt t="23049" x="6027738" y="2084388"/>
          <p14:tracePt t="23056" x="6027738" y="2049463"/>
          <p14:tracePt t="23064" x="6027738" y="2019300"/>
          <p14:tracePt t="23073" x="6027738" y="1989138"/>
          <p14:tracePt t="23080" x="6027738" y="1965325"/>
          <p14:tracePt t="23090" x="6027738" y="1928813"/>
          <p14:tracePt t="23096" x="6027738" y="1922463"/>
          <p14:tracePt t="23106" x="6010275" y="1892300"/>
          <p14:tracePt t="23112" x="6003925" y="1868488"/>
          <p14:tracePt t="23123" x="5984875" y="1844675"/>
          <p14:tracePt t="23128" x="5961063" y="1814513"/>
          <p14:tracePt t="23140" x="5943600" y="1795463"/>
          <p14:tracePt t="23144" x="5919788" y="1771650"/>
          <p14:tracePt t="23153" x="5894388" y="1747838"/>
          <p14:tracePt t="23160" x="5870575" y="1724025"/>
          <p14:tracePt t="23169" x="5834063" y="1693863"/>
          <p14:tracePt t="23176" x="5816600" y="1687513"/>
          <p14:tracePt t="23184" x="5780088" y="1657350"/>
          <p14:tracePt t="23192" x="5756275" y="1644650"/>
          <p14:tracePt t="23200" x="5726113" y="1627188"/>
          <p14:tracePt t="23208" x="5702300" y="1609725"/>
          <p14:tracePt t="23216" x="5684838" y="1609725"/>
          <p14:tracePt t="23224" x="5672138" y="1609725"/>
          <p14:tracePt t="23232" x="5665788" y="1609725"/>
          <p14:tracePt t="23241" x="5648325" y="1603375"/>
          <p14:tracePt t="23248" x="5629275" y="1597025"/>
          <p14:tracePt t="23256" x="5605463" y="1597025"/>
          <p14:tracePt t="23264" x="5588000" y="1597025"/>
          <p14:tracePt t="23274" x="5568950" y="1597025"/>
          <p14:tracePt t="23280" x="5538788" y="1597025"/>
          <p14:tracePt t="23290" x="5508625" y="1597025"/>
          <p14:tracePt t="23296" x="5473700" y="1597025"/>
          <p14:tracePt t="23306" x="5443538" y="1597025"/>
          <p14:tracePt t="23312" x="5400675" y="1597025"/>
          <p14:tracePt t="23323" x="5364163" y="1597025"/>
          <p14:tracePt t="23328" x="5322888" y="1597025"/>
          <p14:tracePt t="23340" x="5262563" y="1609725"/>
          <p14:tracePt t="23344" x="5238750" y="1614488"/>
          <p14:tracePt t="23353" x="5213350" y="1620838"/>
          <p14:tracePt t="23360" x="5189538" y="1620838"/>
          <p14:tracePt t="23368" x="5165725" y="1633538"/>
          <p14:tracePt t="23376" x="5153025" y="1639888"/>
          <p14:tracePt t="23384" x="5141913" y="1644650"/>
          <p14:tracePt t="23392" x="5118100" y="1663700"/>
          <p14:tracePt t="23400" x="5111750" y="1670050"/>
          <p14:tracePt t="23408" x="5092700" y="1681163"/>
          <p14:tracePt t="23416" x="5081588" y="1704975"/>
          <p14:tracePt t="23424" x="5062538" y="1728788"/>
          <p14:tracePt t="23432" x="5057775" y="1735138"/>
          <p14:tracePt t="23440" x="5051425" y="1758950"/>
          <p14:tracePt t="23448" x="5032375" y="1771650"/>
          <p14:tracePt t="23457" x="5032375" y="1778000"/>
          <p14:tracePt t="23464" x="5027613" y="1808163"/>
          <p14:tracePt t="23474" x="5008563" y="1844675"/>
          <p14:tracePt t="23480" x="5008563" y="1868488"/>
          <p14:tracePt t="23490" x="5008563" y="1898650"/>
          <p14:tracePt t="23496" x="5008563" y="1928813"/>
          <p14:tracePt t="23507" x="5008563" y="1952625"/>
          <p14:tracePt t="23512" x="5008563" y="1976438"/>
          <p14:tracePt t="23524" x="5027613" y="2000250"/>
          <p14:tracePt t="23528" x="5045075" y="2025650"/>
          <p14:tracePt t="23537" x="5081588" y="2060575"/>
          <p14:tracePt t="23544" x="5105400" y="2084388"/>
          <p14:tracePt t="23553" x="5141913" y="2127250"/>
          <p14:tracePt t="23560" x="5195888" y="2170113"/>
          <p14:tracePt t="23568" x="5219700" y="2181225"/>
          <p14:tracePt t="23576" x="5268913" y="2211388"/>
          <p14:tracePt t="23584" x="5299075" y="2211388"/>
          <p14:tracePt t="23592" x="5329238" y="2217738"/>
          <p14:tracePt t="23600" x="5364163" y="2217738"/>
          <p14:tracePt t="23608" x="5394325" y="2217738"/>
          <p14:tracePt t="23616" x="5437188" y="2217738"/>
          <p14:tracePt t="23624" x="5473700" y="2217738"/>
          <p14:tracePt t="23634" x="5527675" y="2217738"/>
          <p14:tracePt t="23641" x="5599113" y="2217738"/>
          <p14:tracePt t="23648" x="5672138" y="2217738"/>
          <p14:tracePt t="23656" x="5745163" y="2217738"/>
          <p14:tracePt t="23664" x="5816600" y="2217738"/>
          <p14:tracePt t="23673" x="5889625" y="2217738"/>
          <p14:tracePt t="23680" x="5980113" y="2193925"/>
          <p14:tracePt t="23689" x="6094413" y="2193925"/>
          <p14:tracePt t="23696" x="6196013" y="2181225"/>
          <p14:tracePt t="23706" x="6280150" y="2170113"/>
          <p14:tracePt t="23712" x="6370638" y="2157413"/>
          <p14:tracePt t="23723" x="6450013" y="2114550"/>
          <p14:tracePt t="23728" x="6497638" y="2103438"/>
          <p14:tracePt t="23736" x="6540500" y="2097088"/>
          <p14:tracePt t="23744" x="6594475" y="2066925"/>
          <p14:tracePt t="23752" x="6618288" y="2060575"/>
          <p14:tracePt t="23760" x="6648450" y="2043113"/>
          <p14:tracePt t="23768" x="6672263" y="2019300"/>
          <p14:tracePt t="23776" x="6691313" y="1995488"/>
          <p14:tracePt t="23784" x="6708775" y="1976438"/>
          <p14:tracePt t="23792" x="6715125" y="1946275"/>
          <p14:tracePt t="23800" x="6721475" y="1922463"/>
          <p14:tracePt t="23808" x="6732588" y="1898650"/>
          <p14:tracePt t="23816" x="6732588" y="1879600"/>
          <p14:tracePt t="23824" x="6732588" y="1862138"/>
          <p14:tracePt t="23832" x="6732588" y="1844675"/>
          <p14:tracePt t="23840" x="6732588" y="1825625"/>
          <p14:tracePt t="23848" x="6732588" y="1801813"/>
          <p14:tracePt t="23856" x="6732588" y="1795463"/>
          <p14:tracePt t="23864" x="6715125" y="1771650"/>
          <p14:tracePt t="23873" x="6691313" y="1747838"/>
          <p14:tracePt t="23880" x="6678613" y="1724025"/>
          <p14:tracePt t="23890" x="6648450" y="1687513"/>
          <p14:tracePt t="23896" x="6605588" y="1639888"/>
          <p14:tracePt t="23906" x="6581775" y="1609725"/>
          <p14:tracePt t="23912" x="6527800" y="1549400"/>
          <p14:tracePt t="23923" x="6491288" y="1506538"/>
          <p14:tracePt t="23928" x="6437313" y="1476375"/>
          <p14:tracePt t="23937" x="6400800" y="1446213"/>
          <p14:tracePt t="23944" x="6335713" y="1416050"/>
          <p14:tracePt t="23952" x="6275388" y="1374775"/>
          <p14:tracePt t="23960" x="6226175" y="1355725"/>
          <p14:tracePt t="23968" x="6189663" y="1338263"/>
          <p14:tracePt t="23976" x="6124575" y="1314450"/>
          <p14:tracePt t="23984" x="6051550" y="1295400"/>
          <p14:tracePt t="23992" x="5991225" y="1271588"/>
          <p14:tracePt t="24000" x="5954713" y="1271588"/>
          <p14:tracePt t="24008" x="5900738" y="1271588"/>
          <p14:tracePt t="24016" x="5840413" y="1271588"/>
          <p14:tracePt t="24024" x="5768975" y="1271588"/>
          <p14:tracePt t="24032" x="5726113" y="1271588"/>
          <p14:tracePt t="24040" x="5665788" y="1271588"/>
          <p14:tracePt t="24048" x="5605463" y="1301750"/>
          <p14:tracePt t="24057" x="5534025" y="1308100"/>
          <p14:tracePt t="24070" x="5478463" y="1331913"/>
          <p14:tracePt t="24074" x="5418138" y="1338263"/>
          <p14:tracePt t="24080" x="5376863" y="1338263"/>
          <p14:tracePt t="24090" x="5329238" y="1349375"/>
          <p14:tracePt t="24096" x="5280025" y="1368425"/>
          <p14:tracePt t="24106" x="5256213" y="1368425"/>
          <p14:tracePt t="24112" x="5226050" y="1374775"/>
          <p14:tracePt t="24123" x="5189538" y="1392238"/>
          <p14:tracePt t="24128" x="5141913" y="1416050"/>
          <p14:tracePt t="24137" x="5118100" y="1428750"/>
          <p14:tracePt t="24144" x="5068888" y="1458913"/>
          <p14:tracePt t="24152" x="5057775" y="1470025"/>
          <p14:tracePt t="24160" x="5021263" y="1500188"/>
          <p14:tracePt t="24168" x="4997450" y="1524000"/>
          <p14:tracePt t="24184" x="4960938" y="1554163"/>
          <p14:tracePt t="24192" x="4943475" y="1560513"/>
          <p14:tracePt t="24200" x="4930775" y="1573213"/>
          <p14:tracePt t="24208" x="4913313" y="1590675"/>
          <p14:tracePt t="24216" x="4906963" y="1603375"/>
          <p14:tracePt t="24224" x="4887913" y="1639888"/>
          <p14:tracePt t="24232" x="4887913" y="1663700"/>
          <p14:tracePt t="24240" x="4887913" y="1687513"/>
          <p14:tracePt t="24248" x="4876800" y="1728788"/>
          <p14:tracePt t="24257" x="4876800" y="1754188"/>
          <p14:tracePt t="24264" x="4883150" y="1795463"/>
          <p14:tracePt t="24273" x="4894263" y="1868488"/>
          <p14:tracePt t="24280" x="4913313" y="1905000"/>
          <p14:tracePt t="24290" x="4937125" y="1946275"/>
          <p14:tracePt t="24296" x="4978400" y="1982788"/>
          <p14:tracePt t="24307" x="5014913" y="2025650"/>
          <p14:tracePt t="24312" x="5092700" y="2066925"/>
          <p14:tracePt t="24323" x="5148263" y="2097088"/>
          <p14:tracePt t="24328" x="5208588" y="2127250"/>
          <p14:tracePt t="24337" x="5256213" y="2157413"/>
          <p14:tracePt t="24344" x="5303838" y="2170113"/>
          <p14:tracePt t="24352" x="5364163" y="2187575"/>
          <p14:tracePt t="24360" x="5413375" y="2187575"/>
          <p14:tracePt t="24368" x="5473700" y="2200275"/>
          <p14:tracePt t="24376" x="5534025" y="2200275"/>
          <p14:tracePt t="24384" x="5575300" y="2205038"/>
          <p14:tracePt t="24392" x="5654675" y="2217738"/>
          <p14:tracePt t="24400" x="5708650" y="2217738"/>
          <p14:tracePt t="24408" x="5810250" y="2217738"/>
          <p14:tracePt t="24416" x="5894388" y="2217738"/>
          <p14:tracePt t="24424" x="5984875" y="2230438"/>
          <p14:tracePt t="24432" x="6045200" y="2230438"/>
          <p14:tracePt t="24440" x="6088063" y="2230438"/>
          <p14:tracePt t="24448" x="6130925" y="2230438"/>
          <p14:tracePt t="24457" x="6154738" y="2230438"/>
          <p14:tracePt t="24464" x="6178550" y="2230438"/>
          <p14:tracePt t="24473" x="6189663" y="2217738"/>
          <p14:tracePt t="24480" x="6202363" y="2211388"/>
          <p14:tracePt t="24490" x="6208713" y="2200275"/>
          <p14:tracePt t="24496" x="6215063" y="2193925"/>
          <p14:tracePt t="24528" x="6215063" y="2187575"/>
          <p14:tracePt t="24544" x="6215063" y="2181225"/>
          <p14:tracePt t="24552" x="6208713" y="2181225"/>
          <p14:tracePt t="24560" x="6202363" y="2181225"/>
          <p14:tracePt t="24568" x="6184900" y="2181225"/>
          <p14:tracePt t="24576" x="6154738" y="2181225"/>
          <p14:tracePt t="24584" x="6111875" y="2181225"/>
          <p14:tracePt t="24592" x="6051550" y="2170113"/>
          <p14:tracePt t="24600" x="5991225" y="2170113"/>
          <p14:tracePt t="24608" x="5937250" y="2170113"/>
          <p14:tracePt t="24618" x="5900738" y="2170113"/>
          <p14:tracePt t="24624" x="5859463" y="2170113"/>
          <p14:tracePt t="24632" x="5834063" y="2170113"/>
          <p14:tracePt t="24640" x="5810250" y="2170113"/>
          <p14:tracePt t="24648" x="5803900" y="2170113"/>
          <p14:tracePt t="24657" x="5792788" y="2170113"/>
          <p14:tracePt t="24664" x="5768975" y="2170113"/>
          <p14:tracePt t="24674" x="5749925" y="2170113"/>
          <p14:tracePt t="24680" x="5726113" y="2170113"/>
          <p14:tracePt t="24690" x="5695950" y="2170113"/>
          <p14:tracePt t="24696" x="5672138" y="2170113"/>
          <p14:tracePt t="24707" x="5648325" y="2170113"/>
          <p14:tracePt t="24712" x="5618163" y="2170113"/>
          <p14:tracePt t="24720" x="5581650" y="2170113"/>
          <p14:tracePt t="24728" x="5538788" y="2170113"/>
          <p14:tracePt t="24736" x="5497513" y="2170113"/>
          <p14:tracePt t="24744" x="5461000" y="2170113"/>
          <p14:tracePt t="24752" x="5443538" y="2170113"/>
          <p14:tracePt t="24760" x="5418138" y="2170113"/>
          <p14:tracePt t="24768" x="5400675" y="2170113"/>
          <p14:tracePt t="24776" x="5387975" y="2170113"/>
          <p14:tracePt t="24784" x="5383213" y="2170113"/>
          <p14:tracePt t="24792" x="5370513" y="2170113"/>
          <p14:tracePt t="24800" x="5364163" y="2170113"/>
          <p14:tracePt t="24808" x="5353050" y="2170113"/>
          <p14:tracePt t="24816" x="5346700" y="2170113"/>
          <p14:tracePt t="24824" x="5322888" y="2170113"/>
          <p14:tracePt t="24832" x="5292725" y="2170113"/>
          <p14:tracePt t="24840" x="5268913" y="2170113"/>
          <p14:tracePt t="24848" x="5243513" y="2170113"/>
          <p14:tracePt t="24857" x="5226050" y="2170113"/>
          <p14:tracePt t="24864" x="5189538" y="2170113"/>
          <p14:tracePt t="24874" x="5159375" y="2170113"/>
          <p14:tracePt t="24888" x="5129213" y="2163763"/>
          <p14:tracePt t="24896" x="5122863" y="2163763"/>
          <p14:tracePt t="24912" x="5118100" y="2163763"/>
          <p14:tracePt t="24921" x="5105400" y="2163763"/>
          <p14:tracePt t="24928" x="5087938" y="2163763"/>
          <p14:tracePt t="24936" x="5075238" y="2163763"/>
          <p14:tracePt t="24944" x="5051425" y="2163763"/>
          <p14:tracePt t="24952" x="5032375" y="2163763"/>
          <p14:tracePt t="24960" x="5014913" y="2163763"/>
          <p14:tracePt t="24968" x="4984750" y="2163763"/>
          <p14:tracePt t="24976" x="4960938" y="2163763"/>
          <p14:tracePt t="24984" x="4937125" y="2163763"/>
          <p14:tracePt t="24992" x="4924425" y="2163763"/>
          <p14:tracePt t="25000" x="4900613" y="2163763"/>
          <p14:tracePt t="25008" x="4887913" y="2163763"/>
          <p14:tracePt t="25016" x="4883150" y="2163763"/>
          <p14:tracePt t="25024" x="4876800" y="2163763"/>
          <p14:tracePt t="25064" x="4870450" y="2163763"/>
          <p14:tracePt t="25080" x="4857750" y="2163763"/>
          <p14:tracePt t="25088" x="4833938" y="2163763"/>
          <p14:tracePt t="25096" x="4810125" y="2163763"/>
          <p14:tracePt t="25107" x="4797425" y="2163763"/>
          <p14:tracePt t="25112" x="4762500" y="2163763"/>
          <p14:tracePt t="25120" x="4749800" y="2163763"/>
          <p14:tracePt t="25144" x="4743450" y="2163763"/>
          <p14:tracePt t="25168" x="4737100" y="2163763"/>
          <p14:tracePt t="25297" x="4732338" y="2163763"/>
          <p14:tracePt t="25361" x="4732338" y="2157413"/>
          <p14:tracePt t="25377" x="4737100" y="2151063"/>
          <p14:tracePt t="25400" x="4749800" y="2151063"/>
          <p14:tracePt t="25409" x="4756150" y="2144713"/>
          <p14:tracePt t="25416" x="4773613" y="2133600"/>
          <p14:tracePt t="25432" x="4792663" y="2133600"/>
          <p14:tracePt t="25443" x="4816475" y="2114550"/>
          <p14:tracePt t="25448" x="4852988" y="2090738"/>
          <p14:tracePt t="25460" x="4870450" y="2084388"/>
          <p14:tracePt t="25465" x="4900613" y="2073275"/>
          <p14:tracePt t="25477" x="4924425" y="2049463"/>
          <p14:tracePt t="25480" x="4972050" y="2030413"/>
          <p14:tracePt t="25493" x="5002213" y="2006600"/>
          <p14:tracePt t="25496" x="5027613" y="1989138"/>
          <p14:tracePt t="25506" x="5057775" y="1965325"/>
          <p14:tracePt t="25512" x="5081588" y="1946275"/>
          <p14:tracePt t="25521" x="5099050" y="1928813"/>
          <p14:tracePt t="25528" x="5118100" y="1916113"/>
          <p14:tracePt t="25537" x="5122863" y="1909763"/>
          <p14:tracePt t="25544" x="5141913" y="1885950"/>
          <p14:tracePt t="25552" x="5148263" y="1879600"/>
          <p14:tracePt t="25560" x="5172075" y="1868488"/>
          <p14:tracePt t="25568" x="5195888" y="1849438"/>
          <p14:tracePt t="25577" x="5202238" y="1844675"/>
          <p14:tracePt t="25584" x="5213350" y="1838325"/>
          <p14:tracePt t="25593" x="5226050" y="1819275"/>
          <p14:tracePt t="25600" x="5243513" y="1814513"/>
          <p14:tracePt t="25617" x="5256213" y="1801813"/>
          <p14:tracePt t="25648" x="5273675" y="1784350"/>
          <p14:tracePt t="25696" x="5280025" y="1778000"/>
          <p14:tracePt t="25712" x="5286375" y="1778000"/>
          <p14:tracePt t="25720" x="5292725" y="1771650"/>
          <p14:tracePt t="25785" x="5299075" y="1771650"/>
          <p14:tracePt t="25802" x="5303838" y="1771650"/>
          <p14:tracePt t="25811" x="5310188" y="1765300"/>
          <p14:tracePt t="25985" x="5303838" y="1765300"/>
          <p14:tracePt t="25996" x="5268913" y="1795463"/>
          <p14:tracePt t="26008" x="5232400" y="1814513"/>
          <p14:tracePt t="26010" x="5195888" y="1831975"/>
          <p14:tracePt t="26020" x="5159375" y="1849438"/>
          <p14:tracePt t="26029" x="5122863" y="1874838"/>
          <p14:tracePt t="26033" x="5075238" y="1892300"/>
          <p14:tracePt t="26043" x="5051425" y="1905000"/>
          <p14:tracePt t="26048" x="5014913" y="1928813"/>
          <p14:tracePt t="26058" x="4978400" y="1946275"/>
          <p14:tracePt t="26064" x="4930775" y="1965325"/>
          <p14:tracePt t="26075" x="4894263" y="1982788"/>
          <p14:tracePt t="26080" x="4883150" y="1989138"/>
          <p14:tracePt t="26088" x="4864100" y="2006600"/>
          <p14:tracePt t="26096" x="4852988" y="2012950"/>
          <p14:tracePt t="26104" x="4833938" y="2019300"/>
          <p14:tracePt t="26112" x="4827588" y="2025650"/>
          <p14:tracePt t="26128" x="4822825" y="2043113"/>
          <p14:tracePt t="26144" x="4816475" y="2049463"/>
          <p14:tracePt t="26160" x="4810125" y="2054225"/>
          <p14:tracePt t="26168" x="4803775" y="2060575"/>
          <p14:tracePt t="26184" x="4792663" y="2073275"/>
          <p14:tracePt t="26192" x="4786313" y="2079625"/>
          <p14:tracePt t="26200" x="4779963" y="2090738"/>
          <p14:tracePt t="26208" x="4773613" y="2097088"/>
          <p14:tracePt t="26216" x="4767263" y="2103438"/>
          <p14:tracePt t="26288" x="4773613" y="2103438"/>
          <p14:tracePt t="26296" x="4786313" y="2103438"/>
          <p14:tracePt t="26304" x="4803775" y="2097088"/>
          <p14:tracePt t="26312" x="4840288" y="2079625"/>
          <p14:tracePt t="26320" x="4864100" y="2060575"/>
          <p14:tracePt t="26328" x="4894263" y="2049463"/>
          <p14:tracePt t="26336" x="4918075" y="2019300"/>
          <p14:tracePt t="26344" x="4960938" y="1995488"/>
          <p14:tracePt t="26352" x="4997450" y="1976438"/>
          <p14:tracePt t="26360" x="5057775" y="1946275"/>
          <p14:tracePt t="26368" x="5111750" y="1905000"/>
          <p14:tracePt t="26377" x="5148263" y="1874838"/>
          <p14:tracePt t="26384" x="5159375" y="1874838"/>
          <p14:tracePt t="26392" x="5219700" y="1838325"/>
          <p14:tracePt t="26400" x="5268913" y="1808163"/>
          <p14:tracePt t="26408" x="5292725" y="1789113"/>
          <p14:tracePt t="26416" x="5340350" y="1771650"/>
          <p14:tracePt t="26425" x="5387975" y="1754188"/>
          <p14:tracePt t="26432" x="5394325" y="1747838"/>
          <p14:tracePt t="26442" x="5443538" y="1717675"/>
          <p14:tracePt t="26448" x="5461000" y="1711325"/>
          <p14:tracePt t="26459" x="5484813" y="1700213"/>
          <p14:tracePt t="26464" x="5491163" y="1693863"/>
          <p14:tracePt t="26475" x="5497513" y="1687513"/>
          <p14:tracePt t="26480" x="5503863" y="1674813"/>
          <p14:tracePt t="26593" x="5503863" y="1681163"/>
          <p14:tracePt t="26601" x="5478463" y="1687513"/>
          <p14:tracePt t="26609" x="5443538" y="1711325"/>
          <p14:tracePt t="26617" x="5407025" y="1728788"/>
          <p14:tracePt t="26625" x="5394325" y="1735138"/>
          <p14:tracePt t="26632" x="5346700" y="1765300"/>
          <p14:tracePt t="26642" x="5299075" y="1808163"/>
          <p14:tracePt t="26648" x="5256213" y="1831975"/>
          <p14:tracePt t="26658" x="5189538" y="1892300"/>
          <p14:tracePt t="26664" x="5141913" y="1928813"/>
          <p14:tracePt t="26675" x="5105400" y="1939925"/>
          <p14:tracePt t="26680" x="5057775" y="1970088"/>
          <p14:tracePt t="26688" x="5032375" y="1995488"/>
          <p14:tracePt t="26696" x="4997450" y="2025650"/>
          <p14:tracePt t="26704" x="4943475" y="2054225"/>
          <p14:tracePt t="26712" x="4906963" y="2079625"/>
          <p14:tracePt t="26720" x="4883150" y="2097088"/>
          <p14:tracePt t="26728" x="4833938" y="2127250"/>
          <p14:tracePt t="26736" x="4810125" y="2139950"/>
          <p14:tracePt t="26744" x="4779963" y="2170113"/>
          <p14:tracePt t="26752" x="4762500" y="2181225"/>
          <p14:tracePt t="26760" x="4713288" y="2200275"/>
          <p14:tracePt t="26768" x="4695825" y="2205038"/>
          <p14:tracePt t="26776" x="4676775" y="2205038"/>
          <p14:tracePt t="26792" x="4672013" y="2205038"/>
          <p14:tracePt t="26905" x="4676775" y="2205038"/>
          <p14:tracePt t="26913" x="4683125" y="2200275"/>
          <p14:tracePt t="26921" x="4713288" y="2187575"/>
          <p14:tracePt t="26932" x="4749800" y="2170113"/>
          <p14:tracePt t="26937" x="4773613" y="2151063"/>
          <p14:tracePt t="26948" x="4833938" y="2120900"/>
          <p14:tracePt t="26952" x="4870450" y="2097088"/>
          <p14:tracePt t="26960" x="4918075" y="2066925"/>
          <p14:tracePt t="26968" x="4943475" y="2049463"/>
          <p14:tracePt t="26976" x="4978400" y="2030413"/>
          <p14:tracePt t="26984" x="5032375" y="1989138"/>
          <p14:tracePt t="26993" x="5057775" y="1982788"/>
          <p14:tracePt t="27000" x="5099050" y="1952625"/>
          <p14:tracePt t="27009" x="5141913" y="1928813"/>
          <p14:tracePt t="27016" x="5172075" y="1909763"/>
          <p14:tracePt t="27026" x="5213350" y="1868488"/>
          <p14:tracePt t="27032" x="5262563" y="1849438"/>
          <p14:tracePt t="27043" x="5286375" y="1831975"/>
          <p14:tracePt t="27048" x="5322888" y="1819275"/>
          <p14:tracePt t="27060" x="5346700" y="1795463"/>
          <p14:tracePt t="27064" x="5370513" y="1784350"/>
          <p14:tracePt t="27073" x="5383213" y="1778000"/>
          <p14:tracePt t="27080" x="5387975" y="1771650"/>
          <p14:tracePt t="27088" x="5400675" y="1765300"/>
          <p14:tracePt t="27202" x="5376863" y="1765300"/>
          <p14:tracePt t="27212" x="5340350" y="1795463"/>
          <p14:tracePt t="27224" x="5303838" y="1825625"/>
          <p14:tracePt t="27224" x="5238750" y="1855788"/>
          <p14:tracePt t="27233" x="5189538" y="1874838"/>
          <p14:tracePt t="27246" x="5122863" y="1916113"/>
          <p14:tracePt t="27249" x="5087938" y="1946275"/>
          <p14:tracePt t="27260" x="5021263" y="1989138"/>
          <p14:tracePt t="27264" x="4972050" y="2030413"/>
          <p14:tracePt t="27273" x="4918075" y="2060575"/>
          <p14:tracePt t="27280" x="4894263" y="2084388"/>
          <p14:tracePt t="27288" x="4857750" y="2114550"/>
          <p14:tracePt t="27296" x="4833938" y="2120900"/>
          <p14:tracePt t="27304" x="4810125" y="2144713"/>
          <p14:tracePt t="27312" x="4792663" y="2163763"/>
          <p14:tracePt t="27320" x="4779963" y="2170113"/>
          <p14:tracePt t="27328" x="4773613" y="2181225"/>
          <p14:tracePt t="27336" x="4756150" y="2200275"/>
          <p14:tracePt t="27344" x="4732338" y="2224088"/>
          <p14:tracePt t="27360" x="4725988" y="2230438"/>
          <p14:tracePt t="27368" x="4719638" y="2235200"/>
          <p14:tracePt t="27384" x="4719638" y="2241550"/>
          <p14:tracePt t="27440" x="4719638" y="2247900"/>
          <p14:tracePt t="27448" x="4732338" y="2241550"/>
          <p14:tracePt t="27457" x="4737100" y="2241550"/>
          <p14:tracePt t="27464" x="4762500" y="2224088"/>
          <p14:tracePt t="27473" x="4803775" y="2217738"/>
          <p14:tracePt t="27480" x="4857750" y="2187575"/>
          <p14:tracePt t="27488" x="4883150" y="2170113"/>
          <p14:tracePt t="27497" x="4906963" y="2133600"/>
          <p14:tracePt t="27504" x="4943475" y="2109788"/>
          <p14:tracePt t="27512" x="4978400" y="2079625"/>
          <p14:tracePt t="27520" x="5032375" y="2049463"/>
          <p14:tracePt t="27528" x="5057775" y="2025650"/>
          <p14:tracePt t="27536" x="5092700" y="1995488"/>
          <p14:tracePt t="27544" x="5129213" y="1970088"/>
          <p14:tracePt t="27553" x="5153025" y="1952625"/>
          <p14:tracePt t="27560" x="5178425" y="1928813"/>
          <p14:tracePt t="27568" x="5219700" y="1898650"/>
          <p14:tracePt t="27577" x="5243513" y="1892300"/>
          <p14:tracePt t="27584" x="5268913" y="1868488"/>
          <p14:tracePt t="27594" x="5273675" y="1862138"/>
          <p14:tracePt t="27600" x="5292725" y="1844675"/>
          <p14:tracePt t="27616" x="5310188" y="1838325"/>
          <p14:tracePt t="27728" x="5292725" y="1838325"/>
          <p14:tracePt t="27737" x="5268913" y="1849438"/>
          <p14:tracePt t="27750" x="5232400" y="1868488"/>
          <p14:tracePt t="27753" x="5183188" y="1909763"/>
          <p14:tracePt t="27763" x="5129213" y="1946275"/>
          <p14:tracePt t="27768" x="5062538" y="1982788"/>
          <p14:tracePt t="27778" x="5002213" y="2012950"/>
          <p14:tracePt t="27785" x="4937125" y="2043113"/>
          <p14:tracePt t="27796" x="4876800" y="2073275"/>
          <p14:tracePt t="27801" x="4822825" y="2103438"/>
          <p14:tracePt t="27812" x="4792663" y="2120900"/>
          <p14:tracePt t="27817" x="4743450" y="2144713"/>
          <p14:tracePt t="27828" x="4713288" y="2157413"/>
          <p14:tracePt t="27833" x="4702175" y="2170113"/>
          <p14:tracePt t="27845" x="4689475" y="2181225"/>
          <p14:tracePt t="27848" x="4676775" y="2187575"/>
          <p14:tracePt t="27856" x="4665663" y="2200275"/>
          <p14:tracePt t="27864" x="4652963" y="2217738"/>
          <p14:tracePt t="27872" x="4646613" y="2224088"/>
          <p14:tracePt t="27888" x="4641850" y="2224088"/>
          <p14:tracePt t="27896" x="4635500" y="2230438"/>
          <p14:tracePt t="27920" x="4629150" y="2230438"/>
          <p14:tracePt t="27984" x="4652963" y="2217738"/>
          <p14:tracePt t="27992" x="4689475" y="2193925"/>
          <p14:tracePt t="28000" x="4725988" y="2174875"/>
          <p14:tracePt t="28008" x="4762500" y="2144713"/>
          <p14:tracePt t="28016" x="4810125" y="2103438"/>
          <p14:tracePt t="28027" x="4864100" y="2073275"/>
          <p14:tracePt t="28032" x="4913313" y="2043113"/>
          <p14:tracePt t="28043" x="4937125" y="2019300"/>
          <p14:tracePt t="28048" x="4991100" y="1976438"/>
          <p14:tracePt t="28056" x="4997450" y="1976438"/>
          <p14:tracePt t="28064" x="5038725" y="1952625"/>
          <p14:tracePt t="28072" x="5075238" y="1928813"/>
          <p14:tracePt t="28080" x="5118100" y="1874838"/>
          <p14:tracePt t="28088" x="5141913" y="1855788"/>
          <p14:tracePt t="28096" x="5172075" y="1844675"/>
          <p14:tracePt t="28104" x="5189538" y="1819275"/>
          <p14:tracePt t="28112" x="5208588" y="1801813"/>
          <p14:tracePt t="28120" x="5219700" y="1795463"/>
          <p14:tracePt t="28129" x="5226050" y="1789113"/>
          <p14:tracePt t="28136" x="5232400" y="1784350"/>
          <p14:tracePt t="28144" x="5238750" y="1778000"/>
          <p14:tracePt t="28265" x="5232400" y="1784350"/>
          <p14:tracePt t="28276" x="5183188" y="1801813"/>
          <p14:tracePt t="28288" x="5148263" y="1819275"/>
          <p14:tracePt t="28291" x="5087938" y="1849438"/>
          <p14:tracePt t="28302" x="5051425" y="1868488"/>
          <p14:tracePt t="28304" x="4984750" y="1898650"/>
          <p14:tracePt t="28312" x="4948238" y="1928813"/>
          <p14:tracePt t="28320" x="4913313" y="1958975"/>
          <p14:tracePt t="28328" x="4857750" y="2012950"/>
          <p14:tracePt t="28336" x="4779963" y="2090738"/>
          <p14:tracePt t="28344" x="4725988" y="2133600"/>
          <p14:tracePt t="28352" x="4689475" y="2163763"/>
          <p14:tracePt t="28360" x="4641850" y="2181225"/>
          <p14:tracePt t="28368" x="4616450" y="2205038"/>
          <p14:tracePt t="28377" x="4611688" y="2205038"/>
          <p14:tracePt t="28384" x="4598988" y="2211388"/>
          <p14:tracePt t="28394" x="4592638" y="2217738"/>
          <p14:tracePt t="28410" x="4581525" y="2224088"/>
          <p14:tracePt t="28427" x="4575175" y="2230438"/>
          <p14:tracePt t="28512" x="4592638" y="2224088"/>
          <p14:tracePt t="28520" x="4646613" y="2181225"/>
          <p14:tracePt t="28528" x="4683125" y="2174875"/>
          <p14:tracePt t="28536" x="4749800" y="2144713"/>
          <p14:tracePt t="28544" x="4810125" y="2120900"/>
          <p14:tracePt t="28552" x="4887913" y="2079625"/>
          <p14:tracePt t="28561" x="4937125" y="2060575"/>
          <p14:tracePt t="28568" x="5014913" y="2012950"/>
          <p14:tracePt t="28577" x="5062538" y="1995488"/>
          <p14:tracePt t="28584" x="5141913" y="1952625"/>
          <p14:tracePt t="28594" x="5189538" y="1928813"/>
          <p14:tracePt t="28600" x="5238750" y="1898650"/>
          <p14:tracePt t="28610" x="5292725" y="1868488"/>
          <p14:tracePt t="28620" x="5322888" y="1862138"/>
          <p14:tracePt t="28627" x="5346700" y="1844675"/>
          <p14:tracePt t="28632" x="5383213" y="1819275"/>
          <p14:tracePt t="28641" x="5407025" y="1814513"/>
          <p14:tracePt t="28648" x="5413375" y="1808163"/>
          <p14:tracePt t="28656" x="5418138" y="1808163"/>
          <p14:tracePt t="28785" x="5413375" y="1808163"/>
          <p14:tracePt t="28793" x="5407025" y="1808163"/>
          <p14:tracePt t="28802" x="5383213" y="1814513"/>
          <p14:tracePt t="28813" x="5353050" y="1819275"/>
          <p14:tracePt t="28829" x="5334000" y="1825625"/>
          <p14:tracePt t="28841" x="5322888" y="1838325"/>
          <p14:tracePt t="28848" x="5303838" y="1844675"/>
          <p14:tracePt t="29234" x="5303838" y="1849438"/>
          <p14:tracePt t="29245" x="5303838" y="1855788"/>
          <p14:tracePt t="29265" x="5303838" y="1862138"/>
          <p14:tracePt t="29273" x="5303838" y="1879600"/>
          <p14:tracePt t="29280" x="5310188" y="1916113"/>
          <p14:tracePt t="29288" x="5316538" y="1928813"/>
          <p14:tracePt t="29297" x="5322888" y="1935163"/>
          <p14:tracePt t="29305" x="5346700" y="1958975"/>
          <p14:tracePt t="29314" x="5359400" y="1982788"/>
          <p14:tracePt t="29321" x="5370513" y="1995488"/>
          <p14:tracePt t="29330" x="5394325" y="2012950"/>
          <p14:tracePt t="29347" x="5400675" y="2025650"/>
          <p14:tracePt t="29364" x="5407025" y="2025650"/>
          <p14:tracePt t="29381" x="5418138" y="2025650"/>
          <p14:tracePt t="29385" x="5430838" y="2025650"/>
          <p14:tracePt t="29397" x="5454650" y="2025650"/>
          <p14:tracePt t="29400" x="5484813" y="2025650"/>
          <p14:tracePt t="29415" x="5534025" y="2025650"/>
          <p14:tracePt t="29416" x="5575300" y="2025650"/>
          <p14:tracePt t="29425" x="5659438" y="2025650"/>
          <p14:tracePt t="29433" x="5732463" y="2025650"/>
          <p14:tracePt t="29441" x="5834063" y="2025650"/>
          <p14:tracePt t="29449" x="5919788" y="2025650"/>
          <p14:tracePt t="29457" x="5991225" y="2025650"/>
          <p14:tracePt t="29465" x="6051550" y="2025650"/>
          <p14:tracePt t="29472" x="6111875" y="2025650"/>
          <p14:tracePt t="29480" x="6161088" y="2012950"/>
          <p14:tracePt t="29488" x="6189663" y="2006600"/>
          <p14:tracePt t="29496" x="6226175" y="1989138"/>
          <p14:tracePt t="29504" x="6249988" y="1982788"/>
          <p14:tracePt t="29512" x="6286500" y="1965325"/>
          <p14:tracePt t="29525" x="6310313" y="1946275"/>
          <p14:tracePt t="29529" x="6335713" y="1928813"/>
          <p14:tracePt t="29536" x="6365875" y="1916113"/>
          <p14:tracePt t="29545" x="6370638" y="1905000"/>
          <p14:tracePt t="29552" x="6376988" y="1905000"/>
          <p14:tracePt t="29563" x="6389688" y="1898650"/>
          <p14:tracePt t="29568" x="6396038" y="1892300"/>
          <p14:tracePt t="29608" x="6396038" y="1885950"/>
          <p14:tracePt t="29625" x="6396038" y="1879600"/>
          <p14:tracePt t="29632" x="6389688" y="1862138"/>
          <p14:tracePt t="29640" x="6376988" y="1844675"/>
          <p14:tracePt t="29648" x="6353175" y="1831975"/>
          <p14:tracePt t="29656" x="6329363" y="1808163"/>
          <p14:tracePt t="29664" x="6305550" y="1795463"/>
          <p14:tracePt t="29672" x="6280150" y="1784350"/>
          <p14:tracePt t="29680" x="6256338" y="1765300"/>
          <p14:tracePt t="29688" x="6238875" y="1758950"/>
          <p14:tracePt t="29696" x="6215063" y="1741488"/>
          <p14:tracePt t="29704" x="6189663" y="1735138"/>
          <p14:tracePt t="29712" x="6161088" y="1704975"/>
          <p14:tracePt t="29720" x="6124575" y="1687513"/>
          <p14:tracePt t="29728" x="6100763" y="1674813"/>
          <p14:tracePt t="29736" x="6064250" y="1657350"/>
          <p14:tracePt t="29744" x="6027738" y="1627188"/>
          <p14:tracePt t="29752" x="5973763" y="1597025"/>
          <p14:tracePt t="29761" x="5924550" y="1579563"/>
          <p14:tracePt t="29768" x="5889625" y="1549400"/>
          <p14:tracePt t="29778" x="5859463" y="1543050"/>
          <p14:tracePt t="29784" x="5816600" y="1512888"/>
          <p14:tracePt t="29794" x="5792788" y="1506538"/>
          <p14:tracePt t="29800" x="5762625" y="1489075"/>
          <p14:tracePt t="29811" x="5738813" y="1470025"/>
          <p14:tracePt t="29816" x="5715000" y="1463675"/>
          <p14:tracePt t="29825" x="5678488" y="1458913"/>
          <p14:tracePt t="29832" x="5629275" y="1439863"/>
          <p14:tracePt t="29840" x="5599113" y="1428750"/>
          <p14:tracePt t="29848" x="5551488" y="1422400"/>
          <p14:tracePt t="29856" x="5514975" y="1409700"/>
          <p14:tracePt t="29864" x="5473700" y="1403350"/>
          <p14:tracePt t="29872" x="5437188" y="1392238"/>
          <p14:tracePt t="29892" x="5383213" y="1385888"/>
          <p14:tracePt t="29896" x="5346700" y="1385888"/>
          <p14:tracePt t="29904" x="5329238" y="1385888"/>
          <p14:tracePt t="29912" x="5303838" y="1385888"/>
          <p14:tracePt t="29920" x="5280025" y="1385888"/>
          <p14:tracePt t="29928" x="5256213" y="1385888"/>
          <p14:tracePt t="29936" x="5232400" y="1385888"/>
          <p14:tracePt t="29945" x="5213350" y="1385888"/>
          <p14:tracePt t="29952" x="5189538" y="1385888"/>
          <p14:tracePt t="29961" x="5172075" y="1385888"/>
          <p14:tracePt t="29968" x="5153025" y="1385888"/>
          <p14:tracePt t="29978" x="5129213" y="1385888"/>
          <p14:tracePt t="29984" x="5118100" y="1385888"/>
          <p14:tracePt t="29994" x="5092700" y="1385888"/>
          <p14:tracePt t="30000" x="5068888" y="1385888"/>
          <p14:tracePt t="30008" x="5032375" y="1385888"/>
          <p14:tracePt t="30016" x="5002213" y="1398588"/>
          <p14:tracePt t="30024" x="4967288" y="1416050"/>
          <p14:tracePt t="30032" x="4930775" y="1433513"/>
          <p14:tracePt t="30040" x="4900613" y="1439863"/>
          <p14:tracePt t="30048" x="4864100" y="1446213"/>
          <p14:tracePt t="30056" x="4816475" y="1476375"/>
          <p14:tracePt t="30064" x="4779963" y="1493838"/>
          <p14:tracePt t="30072" x="4756150" y="1512888"/>
          <p14:tracePt t="30080" x="4732338" y="1530350"/>
          <p14:tracePt t="30088" x="4706938" y="1543050"/>
          <p14:tracePt t="30096" x="4683125" y="1560513"/>
          <p14:tracePt t="30104" x="4665663" y="1566863"/>
          <p14:tracePt t="30112" x="4635500" y="1584325"/>
          <p14:tracePt t="30120" x="4616450" y="1603375"/>
          <p14:tracePt t="30128" x="4611688" y="1609725"/>
          <p14:tracePt t="30136" x="4605338" y="1614488"/>
          <p14:tracePt t="30145" x="4598988" y="1620838"/>
          <p14:tracePt t="30152" x="4592638" y="1627188"/>
          <p14:tracePt t="30168" x="4586288" y="1633538"/>
          <p14:tracePt t="30178" x="4581525" y="1639888"/>
          <p14:tracePt t="30184" x="4575175" y="1651000"/>
          <p14:tracePt t="30195" x="4568825" y="1657350"/>
          <p14:tracePt t="30200" x="4562475" y="1670050"/>
          <p14:tracePt t="30208" x="4557713" y="1687513"/>
          <p14:tracePt t="30216" x="4545013" y="1700213"/>
          <p14:tracePt t="30224" x="4532313" y="1724025"/>
          <p14:tracePt t="30232" x="4532313" y="1735138"/>
          <p14:tracePt t="30240" x="4521200" y="1754188"/>
          <p14:tracePt t="30248" x="4521200" y="1765300"/>
          <p14:tracePt t="30256" x="4521200" y="1778000"/>
          <p14:tracePt t="30264" x="4514850" y="1814513"/>
          <p14:tracePt t="30272" x="4514850" y="1825625"/>
          <p14:tracePt t="30280" x="4514850" y="1838325"/>
          <p14:tracePt t="30288" x="4514850" y="1855788"/>
          <p14:tracePt t="30296" x="4514850" y="1862138"/>
          <p14:tracePt t="30304" x="4514850" y="1874838"/>
          <p14:tracePt t="30312" x="4514850" y="1885950"/>
          <p14:tracePt t="30320" x="4514850" y="1898650"/>
          <p14:tracePt t="30328" x="4514850" y="1916113"/>
          <p14:tracePt t="30336" x="4532313" y="1928813"/>
          <p14:tracePt t="30345" x="4538663" y="1935163"/>
          <p14:tracePt t="30352" x="4551363" y="1958975"/>
          <p14:tracePt t="30362" x="4557713" y="1958975"/>
          <p14:tracePt t="30368" x="4581525" y="1970088"/>
          <p14:tracePt t="30378" x="4586288" y="1976438"/>
          <p14:tracePt t="30395" x="4592638" y="1982788"/>
          <p14:tracePt t="30400" x="4598988" y="1982788"/>
          <p14:tracePt t="30424" x="4611688" y="1982788"/>
          <p14:tracePt t="30432" x="4616450" y="1982788"/>
          <p14:tracePt t="30440" x="4629150" y="1982788"/>
          <p14:tracePt t="30448" x="4646613" y="1995488"/>
          <p14:tracePt t="30456" x="4659313" y="2000250"/>
          <p14:tracePt t="30464" x="4683125" y="2012950"/>
          <p14:tracePt t="30472" x="4689475" y="2025650"/>
          <p14:tracePt t="30480" x="4713288" y="2043113"/>
          <p14:tracePt t="30488" x="4737100" y="2049463"/>
          <p14:tracePt t="30496" x="4762500" y="2066925"/>
          <p14:tracePt t="30504" x="4767263" y="2073275"/>
          <p14:tracePt t="30512" x="4779963" y="2079625"/>
          <p14:tracePt t="30520" x="4792663" y="2084388"/>
          <p14:tracePt t="30528" x="4816475" y="2103438"/>
          <p14:tracePt t="30536" x="4840288" y="2120900"/>
          <p14:tracePt t="30545" x="4876800" y="2139950"/>
          <p14:tracePt t="30552" x="4887913" y="2144713"/>
          <p14:tracePt t="30562" x="4937125" y="2163763"/>
          <p14:tracePt t="30568" x="4984750" y="2181225"/>
          <p14:tracePt t="30578" x="5062538" y="2205038"/>
          <p14:tracePt t="30584" x="5135563" y="2224088"/>
          <p14:tracePt t="30595" x="5213350" y="2247900"/>
          <p14:tracePt t="30600" x="5286375" y="2260600"/>
          <p14:tracePt t="30608" x="5376863" y="2278063"/>
          <p14:tracePt t="30619" x="5461000" y="2278063"/>
          <p14:tracePt t="30624" x="5521325" y="2290763"/>
          <p14:tracePt t="30632" x="5568950" y="2290763"/>
          <p14:tracePt t="30640" x="5599113" y="2290763"/>
          <p14:tracePt t="30648" x="5654675" y="2290763"/>
          <p14:tracePt t="30656" x="5678488" y="2290763"/>
          <p14:tracePt t="30664" x="5719763" y="2271713"/>
          <p14:tracePt t="30672" x="5756275" y="2254250"/>
          <p14:tracePt t="30680" x="5803900" y="2241550"/>
          <p14:tracePt t="30688" x="5840413" y="2224088"/>
          <p14:tracePt t="30696" x="5900738" y="2205038"/>
          <p14:tracePt t="30704" x="5924550" y="2193925"/>
          <p14:tracePt t="30712" x="5997575" y="2170113"/>
          <p14:tracePt t="30720" x="6027738" y="2157413"/>
          <p14:tracePt t="30729" x="6075363" y="2127250"/>
          <p14:tracePt t="30736" x="6111875" y="2109788"/>
          <p14:tracePt t="30745" x="6154738" y="2084388"/>
          <p14:tracePt t="30752" x="6178550" y="2054225"/>
          <p14:tracePt t="30762" x="6226175" y="2019300"/>
          <p14:tracePt t="30768" x="6249988" y="1989138"/>
          <p14:tracePt t="30779" x="6280150" y="1952625"/>
          <p14:tracePt t="30784" x="6299200" y="1928813"/>
          <p14:tracePt t="30792" x="6316663" y="1885950"/>
          <p14:tracePt t="30800" x="6335713" y="1838325"/>
          <p14:tracePt t="30808" x="6340475" y="1814513"/>
          <p14:tracePt t="30816" x="6340475" y="1795463"/>
          <p14:tracePt t="30824" x="6340475" y="1778000"/>
          <p14:tracePt t="30832" x="6340475" y="1754188"/>
          <p14:tracePt t="30840" x="6340475" y="1728788"/>
          <p14:tracePt t="30848" x="6340475" y="1704975"/>
          <p14:tracePt t="30856" x="6340475" y="1693863"/>
          <p14:tracePt t="30864" x="6335713" y="1674813"/>
          <p14:tracePt t="30893" x="6329363" y="1663700"/>
          <p14:tracePt t="30897" x="6316663" y="1651000"/>
          <p14:tracePt t="30904" x="6286500" y="1627188"/>
          <p14:tracePt t="30913" x="6280150" y="1620838"/>
          <p14:tracePt t="30920" x="6275388" y="1614488"/>
          <p14:tracePt t="30929" x="6256338" y="1597025"/>
          <p14:tracePt t="30936" x="6238875" y="1584325"/>
          <p14:tracePt t="30945" x="6215063" y="1566863"/>
          <p14:tracePt t="30952" x="6178550" y="1543050"/>
          <p14:tracePt t="30962" x="6148388" y="1530350"/>
          <p14:tracePt t="30968" x="6088063" y="1512888"/>
          <p14:tracePt t="30979" x="6040438" y="1493838"/>
          <p14:tracePt t="30984" x="5980113" y="1482725"/>
          <p14:tracePt t="30992" x="5913438" y="1452563"/>
          <p14:tracePt t="31000" x="5846763" y="1422400"/>
          <p14:tracePt t="31008" x="5799138" y="1398588"/>
          <p14:tracePt t="31016" x="5768975" y="1392238"/>
          <p14:tracePt t="31024" x="5719763" y="1374775"/>
          <p14:tracePt t="31032" x="5672138" y="1362075"/>
          <p14:tracePt t="31040" x="5641975" y="1362075"/>
          <p14:tracePt t="31048" x="5594350" y="1355725"/>
          <p14:tracePt t="31056" x="5551488" y="1344613"/>
          <p14:tracePt t="31064" x="5478463" y="1344613"/>
          <p14:tracePt t="31072" x="5407025" y="1344613"/>
          <p14:tracePt t="31081" x="5334000" y="1344613"/>
          <p14:tracePt t="31088" x="5262563" y="1344613"/>
          <p14:tracePt t="31096" x="5202238" y="1344613"/>
          <p14:tracePt t="31104" x="5111750" y="1344613"/>
          <p14:tracePt t="31112" x="5057775" y="1344613"/>
          <p14:tracePt t="31120" x="4997450" y="1349375"/>
          <p14:tracePt t="31129" x="4948238" y="1349375"/>
          <p14:tracePt t="31136" x="4924425" y="1362075"/>
          <p14:tracePt t="31145" x="4894263" y="1374775"/>
          <p14:tracePt t="31152" x="4857750" y="1379538"/>
          <p14:tracePt t="31163" x="4846638" y="1385888"/>
          <p14:tracePt t="31168" x="4822825" y="1403350"/>
          <p14:tracePt t="31179" x="4810125" y="1409700"/>
          <p14:tracePt t="31184" x="4773613" y="1428750"/>
          <p14:tracePt t="31192" x="4749800" y="1446213"/>
          <p14:tracePt t="31200" x="4732338" y="1458913"/>
          <p14:tracePt t="31208" x="4695825" y="1489075"/>
          <p14:tracePt t="31216" x="4689475" y="1493838"/>
          <p14:tracePt t="31224" x="4676775" y="1500188"/>
          <p14:tracePt t="31232" x="4672013" y="1512888"/>
          <p14:tracePt t="31240" x="4646613" y="1543050"/>
          <p14:tracePt t="31248" x="4629150" y="1554163"/>
          <p14:tracePt t="31256" x="4616450" y="1579563"/>
          <p14:tracePt t="31264" x="4598988" y="1597025"/>
          <p14:tracePt t="31272" x="4581525" y="1627188"/>
          <p14:tracePt t="31280" x="4575175" y="1644650"/>
          <p14:tracePt t="31288" x="4568825" y="1657350"/>
          <p14:tracePt t="31296" x="4557713" y="1693863"/>
          <p14:tracePt t="31304" x="4551363" y="1700213"/>
          <p14:tracePt t="31312" x="4551363" y="1724025"/>
          <p14:tracePt t="31320" x="4527550" y="1758950"/>
          <p14:tracePt t="31329" x="4527550" y="1784350"/>
          <p14:tracePt t="31336" x="4527550" y="1808163"/>
          <p14:tracePt t="31346" x="4521200" y="1831975"/>
          <p14:tracePt t="31352" x="4521200" y="1838325"/>
          <p14:tracePt t="31363" x="4521200" y="1844675"/>
          <p14:tracePt t="31368" x="4521200" y="1855788"/>
          <p14:tracePt t="31384" x="4521200" y="1868488"/>
          <p14:tracePt t="31400" x="4521200" y="1874838"/>
          <p14:tracePt t="31416" x="4521200" y="1879600"/>
          <p14:tracePt t="31424" x="4532313" y="1885950"/>
          <p14:tracePt t="31432" x="4545013" y="1905000"/>
          <p14:tracePt t="31440" x="4581525" y="1928813"/>
          <p14:tracePt t="31448" x="4622800" y="1958975"/>
          <p14:tracePt t="31456" x="4659313" y="1989138"/>
          <p14:tracePt t="31464" x="4683125" y="2000250"/>
          <p14:tracePt t="31472" x="4695825" y="2019300"/>
          <p14:tracePt t="31480" x="4719638" y="2036763"/>
          <p14:tracePt t="31488" x="4743450" y="2049463"/>
          <p14:tracePt t="31496" x="4749800" y="2054225"/>
          <p14:tracePt t="31504" x="4773613" y="2060575"/>
          <p14:tracePt t="31512" x="4797425" y="2079625"/>
          <p14:tracePt t="31520" x="4822825" y="2084388"/>
          <p14:tracePt t="31529" x="4852988" y="2103438"/>
          <p14:tracePt t="31536" x="4900613" y="2114550"/>
          <p14:tracePt t="31546" x="4960938" y="2133600"/>
          <p14:tracePt t="31552" x="5038725" y="2133600"/>
          <p14:tracePt t="31563" x="5099050" y="2157413"/>
          <p14:tracePt t="31568" x="5172075" y="2163763"/>
          <p14:tracePt t="31576" x="5243513" y="2163763"/>
          <p14:tracePt t="31584" x="5316538" y="2163763"/>
          <p14:tracePt t="31592" x="5387975" y="2163763"/>
          <p14:tracePt t="31600" x="5437188" y="2163763"/>
          <p14:tracePt t="31608" x="5521325" y="2151063"/>
          <p14:tracePt t="31616" x="5594350" y="2151063"/>
          <p14:tracePt t="31625" x="5659438" y="2127250"/>
          <p14:tracePt t="31632" x="5732463" y="2109788"/>
          <p14:tracePt t="31640" x="5810250" y="2084388"/>
          <p14:tracePt t="31648" x="5870575" y="2054225"/>
          <p14:tracePt t="31656" x="5919788" y="2036763"/>
          <p14:tracePt t="31664" x="5967413" y="2012950"/>
          <p14:tracePt t="31672" x="6010275" y="1989138"/>
          <p14:tracePt t="31680" x="6034088" y="1970088"/>
          <p14:tracePt t="31688" x="6057900" y="1952625"/>
          <p14:tracePt t="31696" x="6100763" y="1935163"/>
          <p14:tracePt t="31704" x="6142038" y="1898650"/>
          <p14:tracePt t="31713" x="6154738" y="1879600"/>
          <p14:tracePt t="31720" x="6172200" y="1868488"/>
          <p14:tracePt t="31729" x="6219825" y="1831975"/>
          <p14:tracePt t="31736" x="6232525" y="1814513"/>
          <p14:tracePt t="31746" x="6238875" y="1784350"/>
          <p14:tracePt t="31752" x="6262688" y="1728788"/>
          <p14:tracePt t="31763" x="6269038" y="1700213"/>
          <p14:tracePt t="31768" x="6269038" y="1687513"/>
          <p14:tracePt t="31776" x="6269038" y="1663700"/>
          <p14:tracePt t="31784" x="6269038" y="1639888"/>
          <p14:tracePt t="31792" x="6269038" y="1627188"/>
          <p14:tracePt t="31800" x="6269038" y="1590675"/>
          <p14:tracePt t="31808" x="6269038" y="1566863"/>
          <p14:tracePt t="31816" x="6245225" y="1543050"/>
          <p14:tracePt t="31824" x="6219825" y="1519238"/>
          <p14:tracePt t="31832" x="6178550" y="1482725"/>
          <p14:tracePt t="31840" x="6142038" y="1452563"/>
          <p14:tracePt t="31848" x="6075363" y="1398588"/>
          <p14:tracePt t="31856" x="6027738" y="1368425"/>
          <p14:tracePt t="31864" x="5961063" y="1338263"/>
          <p14:tracePt t="31872" x="5913438" y="1308100"/>
          <p14:tracePt t="31880" x="5834063" y="1258888"/>
          <p14:tracePt t="31888" x="5768975" y="1241425"/>
          <p14:tracePt t="31896" x="5708650" y="1217613"/>
          <p14:tracePt t="31904" x="5635625" y="1198563"/>
          <p14:tracePt t="31913" x="5557838" y="1174750"/>
          <p14:tracePt t="31920" x="5497513" y="1168400"/>
          <p14:tracePt t="31930" x="5448300" y="1157288"/>
          <p14:tracePt t="31936" x="5376863" y="1144588"/>
          <p14:tracePt t="31946" x="5316538" y="1144588"/>
          <p14:tracePt t="31952" x="5262563" y="1144588"/>
          <p14:tracePt t="31963" x="5213350" y="1144588"/>
          <p14:tracePt t="31968" x="5159375" y="1144588"/>
          <p14:tracePt t="31976" x="5081588" y="1163638"/>
          <p14:tracePt t="31984" x="5002213" y="1193800"/>
          <p14:tracePt t="31992" x="4913313" y="1241425"/>
          <p14:tracePt t="32000" x="4864100" y="1271588"/>
          <p14:tracePt t="32008" x="4767263" y="1331913"/>
          <p14:tracePt t="32016" x="4695825" y="1362075"/>
          <p14:tracePt t="32024" x="4629150" y="1403350"/>
          <p14:tracePt t="32032" x="4562475" y="1446213"/>
          <p14:tracePt t="32040" x="4538663" y="1476375"/>
          <p14:tracePt t="32048" x="4497388" y="1512888"/>
          <p14:tracePt t="32056" x="4471988" y="1536700"/>
          <p14:tracePt t="32064" x="4454525" y="1584325"/>
          <p14:tracePt t="32072" x="4437063" y="1609725"/>
          <p14:tracePt t="32080" x="4430713" y="1663700"/>
          <p14:tracePt t="32088" x="4411663" y="1687513"/>
          <p14:tracePt t="32096" x="4406900" y="1711325"/>
          <p14:tracePt t="32104" x="4394200" y="1758950"/>
          <p14:tracePt t="32113" x="4387850" y="1784350"/>
          <p14:tracePt t="32120" x="4387850" y="1814513"/>
          <p14:tracePt t="32130" x="4387850" y="1844675"/>
          <p14:tracePt t="32136" x="4387850" y="1879600"/>
          <p14:tracePt t="32146" x="4387850" y="1909763"/>
          <p14:tracePt t="32164" x="4411663" y="1958975"/>
          <p14:tracePt t="32177" x="4478338" y="2030413"/>
          <p14:tracePt t="32184" x="4514850" y="2060575"/>
          <p14:tracePt t="32192" x="4551363" y="2084388"/>
          <p14:tracePt t="32200" x="4586288" y="2103438"/>
          <p14:tracePt t="32208" x="4622800" y="2120900"/>
          <p14:tracePt t="32216" x="4659313" y="2133600"/>
          <p14:tracePt t="32224" x="4689475" y="2133600"/>
          <p14:tracePt t="32232" x="4732338" y="2139950"/>
          <p14:tracePt t="32240" x="4779963" y="2139950"/>
          <p14:tracePt t="32248" x="4822825" y="2139950"/>
          <p14:tracePt t="32256" x="4864100" y="2139950"/>
          <p14:tracePt t="32264" x="4913313" y="2127250"/>
          <p14:tracePt t="32272" x="4960938" y="2114550"/>
          <p14:tracePt t="32280" x="5038725" y="2084388"/>
          <p14:tracePt t="32288" x="5099050" y="2073275"/>
          <p14:tracePt t="32297" x="5178425" y="2054225"/>
          <p14:tracePt t="32304" x="5226050" y="2030413"/>
          <p14:tracePt t="32313" x="5299075" y="2012950"/>
          <p14:tracePt t="32320" x="5359400" y="1989138"/>
          <p14:tracePt t="32330" x="5424488" y="1982788"/>
          <p14:tracePt t="32336" x="5484813" y="1946275"/>
          <p14:tracePt t="32346" x="5545138" y="1939925"/>
          <p14:tracePt t="32352" x="5568950" y="1928813"/>
          <p14:tracePt t="32360" x="5605463" y="1916113"/>
          <p14:tracePt t="32368" x="5611813" y="1909763"/>
          <p14:tracePt t="32377" x="5618163" y="1909763"/>
          <p14:tracePt t="32384" x="5624513" y="1905000"/>
          <p14:tracePt t="32770" x="5624513" y="1909763"/>
          <p14:tracePt t="32889" x="5629275" y="1916113"/>
          <p14:tracePt t="32905" x="5635625" y="1922463"/>
          <p14:tracePt t="32916" x="5641975" y="1935163"/>
          <p14:tracePt t="32929" x="5689600" y="1982788"/>
          <p14:tracePt t="32936" x="5708650" y="2006600"/>
          <p14:tracePt t="32949" x="5719763" y="2025650"/>
          <p14:tracePt t="32953" x="5738813" y="2036763"/>
          <p14:tracePt t="32961" x="5745163" y="2054225"/>
          <p14:tracePt t="32968" x="5768975" y="2066925"/>
          <p14:tracePt t="32976" x="5786438" y="2084388"/>
          <p14:tracePt t="32984" x="5810250" y="2109788"/>
          <p14:tracePt t="32992" x="5816600" y="2120900"/>
          <p14:tracePt t="33000" x="5834063" y="2139950"/>
          <p14:tracePt t="33008" x="5870575" y="2174875"/>
          <p14:tracePt t="33016" x="5883275" y="2193925"/>
          <p14:tracePt t="33024" x="5889625" y="2200275"/>
          <p14:tracePt t="33032" x="5900738" y="2211388"/>
          <p14:tracePt t="33040" x="5919788" y="2224088"/>
          <p14:tracePt t="33048" x="5924550" y="2230438"/>
          <p14:tracePt t="33056" x="5949950" y="2265363"/>
          <p14:tracePt t="33072" x="5954713" y="2271713"/>
          <p14:tracePt t="33082" x="5961063" y="2278063"/>
          <p14:tracePt t="33088" x="5967413" y="2284413"/>
          <p14:tracePt t="33098" x="5973763" y="2290763"/>
          <p14:tracePt t="33104" x="5984875" y="2301875"/>
          <p14:tracePt t="33114" x="6003925" y="2308225"/>
          <p14:tracePt t="33120" x="6010275" y="2314575"/>
          <p14:tracePt t="33131" x="6027738" y="2325688"/>
          <p14:tracePt t="33136" x="6045200" y="2338388"/>
          <p14:tracePt t="33145" x="6051550" y="2344738"/>
          <p14:tracePt t="33152" x="6064250" y="2344738"/>
          <p14:tracePt t="33160" x="6070600" y="2349500"/>
          <p14:tracePt t="33168" x="6081713" y="2355850"/>
          <p14:tracePt t="33176" x="6088063" y="2362200"/>
          <p14:tracePt t="33200" x="6094413" y="2362200"/>
          <p14:tracePt t="33208" x="6105525" y="2374900"/>
          <p14:tracePt t="33216" x="6124575" y="2392363"/>
          <p14:tracePt t="33224" x="6148388" y="2405063"/>
          <p14:tracePt t="33232" x="6161088" y="2422525"/>
          <p14:tracePt t="33240" x="6196013" y="2428875"/>
          <p14:tracePt t="33248" x="6245225" y="2459038"/>
          <p14:tracePt t="33256" x="6299200" y="2489200"/>
          <p14:tracePt t="33265" x="6323013" y="2500313"/>
          <p14:tracePt t="33272" x="6335713" y="2513013"/>
          <p14:tracePt t="33281" x="6340475" y="2513013"/>
          <p14:tracePt t="33288" x="6353175" y="2513013"/>
          <p14:tracePt t="33298" x="6359525" y="2519363"/>
          <p14:tracePt t="33328" x="6365875" y="2519363"/>
          <p14:tracePt t="33336" x="6370638" y="2519363"/>
          <p14:tracePt t="33345" x="6376988" y="2519363"/>
          <p14:tracePt t="33352" x="6396038" y="2519363"/>
          <p14:tracePt t="33360" x="6400800" y="2519363"/>
          <p14:tracePt t="33368" x="6413500" y="2525713"/>
          <p14:tracePt t="33376" x="6426200" y="2525713"/>
          <p14:tracePt t="33384" x="6437313" y="2536825"/>
          <p14:tracePt t="33392" x="6461125" y="2536825"/>
          <p14:tracePt t="33400" x="6480175" y="2536825"/>
          <p14:tracePt t="33408" x="6491288" y="2536825"/>
          <p14:tracePt t="33416" x="6503988" y="2536825"/>
          <p14:tracePt t="33424" x="6516688" y="2536825"/>
          <p14:tracePt t="33432" x="6521450" y="2536825"/>
          <p14:tracePt t="33440" x="6527800" y="2536825"/>
          <p14:tracePt t="33448" x="6540500" y="2536825"/>
          <p14:tracePt t="33465" x="6546850" y="2536825"/>
          <p14:tracePt t="33472" x="6551613" y="2536825"/>
          <p14:tracePt t="33488" x="6557963" y="2536825"/>
          <p14:tracePt t="33544" x="6564313" y="2543175"/>
          <p14:tracePt t="33561" x="6570663" y="2549525"/>
          <p14:tracePt t="33577" x="6581775" y="2549525"/>
          <p14:tracePt t="33587" x="6588125" y="2555875"/>
          <p14:tracePt t="33593" x="6600825" y="2560638"/>
          <p14:tracePt t="33600" x="6611938" y="2566988"/>
          <p14:tracePt t="33608" x="6618288" y="2573338"/>
          <p14:tracePt t="33617" x="6642100" y="2579688"/>
          <p14:tracePt t="33632" x="6654800" y="2597150"/>
          <p14:tracePt t="33640" x="6665913" y="2597150"/>
          <p14:tracePt t="33648" x="6684963" y="2609850"/>
          <p14:tracePt t="33656" x="6696075" y="2616200"/>
          <p14:tracePt t="33664" x="6715125" y="2616200"/>
          <p14:tracePt t="33672" x="6726238" y="2620963"/>
          <p14:tracePt t="33681" x="6738938" y="2620963"/>
          <p14:tracePt t="33688" x="6756400" y="2633663"/>
          <p14:tracePt t="33698" x="6769100" y="2640013"/>
          <p14:tracePt t="33704" x="6811963" y="2640013"/>
          <p14:tracePt t="33714" x="6829425" y="2646363"/>
          <p14:tracePt t="33720" x="6853238" y="2651125"/>
          <p14:tracePt t="33731" x="6865938" y="2651125"/>
          <p14:tracePt t="33736" x="6889750" y="2663825"/>
          <p14:tracePt t="33752" x="6902450" y="2663825"/>
          <p14:tracePt t="33760" x="6919913" y="2663825"/>
          <p14:tracePt t="33768" x="6943725" y="2670175"/>
          <p14:tracePt t="33776" x="6956425" y="2670175"/>
          <p14:tracePt t="33784" x="6980238" y="2674938"/>
          <p14:tracePt t="33792" x="6991350" y="2674938"/>
          <p14:tracePt t="33800" x="7027863" y="2687638"/>
          <p14:tracePt t="33808" x="7040563" y="2687638"/>
          <p14:tracePt t="33816" x="7046913" y="2687638"/>
          <p14:tracePt t="33824" x="7058025" y="2687638"/>
          <p14:tracePt t="33840" x="7070725" y="2687638"/>
          <p14:tracePt t="33848" x="7077075" y="2687638"/>
          <p14:tracePt t="33872" x="7088188" y="2687638"/>
          <p14:tracePt t="33888" x="7107238" y="2693988"/>
          <p14:tracePt t="33900" x="7112000" y="2693988"/>
          <p14:tracePt t="33904" x="7118350" y="2700338"/>
          <p14:tracePt t="33928" x="7131050" y="2700338"/>
          <p14:tracePt t="33945" x="7137400" y="2700338"/>
          <p14:tracePt t="33960" x="7142163" y="2700338"/>
          <p14:tracePt t="33968" x="7154863" y="2700338"/>
          <p14:tracePt t="33976" x="7161213" y="2705100"/>
          <p14:tracePt t="33984" x="7172325" y="2705100"/>
          <p14:tracePt t="33992" x="7191375" y="2705100"/>
          <p14:tracePt t="34000" x="7202488" y="2705100"/>
          <p14:tracePt t="34008" x="7215188" y="2705100"/>
          <p14:tracePt t="34016" x="7221538" y="2705100"/>
          <p14:tracePt t="34024" x="7227888" y="2705100"/>
          <p14:tracePt t="34032" x="7232650" y="2705100"/>
          <p14:tracePt t="34056" x="7239000" y="2705100"/>
          <p14:tracePt t="34072" x="7245350" y="2705100"/>
          <p14:tracePt t="34082" x="7262813" y="2705100"/>
          <p14:tracePt t="34088" x="7269163" y="2705100"/>
          <p14:tracePt t="34098" x="7275513" y="2705100"/>
          <p14:tracePt t="34104" x="7288213" y="2705100"/>
          <p14:tracePt t="34115" x="7292975" y="2705100"/>
          <p14:tracePt t="34120" x="7299325" y="2705100"/>
          <p14:tracePt t="34128" x="7305675" y="2705100"/>
          <p14:tracePt t="34136" x="7318375" y="2705100"/>
          <p14:tracePt t="34144" x="7329488" y="2705100"/>
          <p14:tracePt t="34152" x="7348538" y="2705100"/>
          <p14:tracePt t="34160" x="7359650" y="2705100"/>
          <p14:tracePt t="34168" x="7372350" y="2705100"/>
          <p14:tracePt t="34176" x="7396163" y="2705100"/>
          <p14:tracePt t="34184" x="7407275" y="2705100"/>
          <p14:tracePt t="34192" x="7426325" y="2705100"/>
          <p14:tracePt t="34200" x="7443788" y="2705100"/>
          <p14:tracePt t="34208" x="7462838" y="2705100"/>
          <p14:tracePt t="34216" x="7473950" y="2705100"/>
          <p14:tracePt t="34224" x="7480300" y="2705100"/>
          <p14:tracePt t="34232" x="7486650" y="2705100"/>
          <p14:tracePt t="34240" x="7497763" y="2705100"/>
          <p14:tracePt t="34256" x="7523163" y="2705100"/>
          <p14:tracePt t="34265" x="7527925" y="2705100"/>
          <p14:tracePt t="34272" x="7540625" y="2705100"/>
          <p14:tracePt t="34282" x="7553325" y="2705100"/>
          <p14:tracePt t="34288" x="7570788" y="2705100"/>
          <p14:tracePt t="34298" x="7583488" y="2705100"/>
          <p14:tracePt t="34304" x="7607300" y="2705100"/>
          <p14:tracePt t="34315" x="7618413" y="2705100"/>
          <p14:tracePt t="34320" x="7643813" y="2705100"/>
          <p14:tracePt t="34328" x="7648575" y="2705100"/>
          <p14:tracePt t="34336" x="7661275" y="2705100"/>
          <p14:tracePt t="34344" x="7667625" y="2705100"/>
          <p14:tracePt t="34352" x="7678738" y="2705100"/>
          <p14:tracePt t="34360" x="7685088" y="2705100"/>
          <p14:tracePt t="34368" x="7691438" y="2705100"/>
          <p14:tracePt t="34376" x="7704138" y="2705100"/>
          <p14:tracePt t="34384" x="7708900" y="2705100"/>
          <p14:tracePt t="34392" x="7727950" y="2705100"/>
          <p14:tracePt t="34400" x="7734300" y="2705100"/>
          <p14:tracePt t="34408" x="7751763" y="2705100"/>
          <p14:tracePt t="34416" x="7775575" y="2705100"/>
          <p14:tracePt t="34424" x="7805738" y="2705100"/>
          <p14:tracePt t="34432" x="7829550" y="2705100"/>
          <p14:tracePt t="34440" x="7853363" y="2705100"/>
          <p14:tracePt t="34448" x="7859713" y="2705100"/>
          <p14:tracePt t="34456" x="7878763" y="2705100"/>
          <p14:tracePt t="34472" x="7902575" y="2705100"/>
          <p14:tracePt t="34482" x="7908925" y="2705100"/>
          <p14:tracePt t="34488" x="7920038" y="2705100"/>
          <p14:tracePt t="34499" x="7926388" y="2705100"/>
          <p14:tracePt t="34515" x="7932738" y="2705100"/>
          <p14:tracePt t="34520" x="7943850" y="2705100"/>
          <p14:tracePt t="34529" x="7962900" y="2705100"/>
          <p14:tracePt t="34544" x="7974013" y="2705100"/>
          <p14:tracePt t="34552" x="7986713" y="2705100"/>
          <p14:tracePt t="34560" x="8004175" y="2705100"/>
          <p14:tracePt t="34568" x="8016875" y="2693988"/>
          <p14:tracePt t="34576" x="8053388" y="2670175"/>
          <p14:tracePt t="34584" x="8077200" y="2646363"/>
          <p14:tracePt t="34592" x="8120063" y="2603500"/>
          <p14:tracePt t="34600" x="8143875" y="2579688"/>
          <p14:tracePt t="34608" x="8167688" y="2555875"/>
          <p14:tracePt t="34616" x="8208963" y="2506663"/>
          <p14:tracePt t="34624" x="8239125" y="2452688"/>
          <p14:tracePt t="34633" x="8264525" y="2428875"/>
          <p14:tracePt t="34640" x="8294688" y="2392363"/>
          <p14:tracePt t="34649" x="8299450" y="2355850"/>
          <p14:tracePt t="34656" x="8305800" y="2325688"/>
          <p14:tracePt t="34665" x="8335963" y="2290763"/>
          <p14:tracePt t="34672" x="8355013" y="2254250"/>
          <p14:tracePt t="34682" x="8359775" y="2230438"/>
          <p14:tracePt t="34688" x="8378825" y="2193925"/>
          <p14:tracePt t="34699" x="8385175" y="2181225"/>
          <p14:tracePt t="34704" x="8402638" y="2133600"/>
          <p14:tracePt t="34715" x="8402638" y="2109788"/>
          <p14:tracePt t="34720" x="8415338" y="2066925"/>
          <p14:tracePt t="34728" x="8432800" y="2006600"/>
          <p14:tracePt t="34736" x="8432800" y="1946275"/>
          <p14:tracePt t="34744" x="8445500" y="1898650"/>
          <p14:tracePt t="34752" x="8445500" y="1874838"/>
          <p14:tracePt t="34760" x="8445500" y="1844675"/>
          <p14:tracePt t="34768" x="8445500" y="1789113"/>
          <p14:tracePt t="34776" x="8445500" y="1765300"/>
          <p14:tracePt t="34784" x="8445500" y="1741488"/>
          <p14:tracePt t="34792" x="8445500" y="1724025"/>
          <p14:tracePt t="34800" x="8445500" y="1704975"/>
          <p14:tracePt t="34808" x="8445500" y="1681163"/>
          <p14:tracePt t="34816" x="8445500" y="1674813"/>
          <p14:tracePt t="34824" x="8445500" y="1657350"/>
          <p14:tracePt t="34832" x="8445500" y="1651000"/>
          <p14:tracePt t="34840" x="8439150" y="1639888"/>
          <p14:tracePt t="34849" x="8432800" y="1633538"/>
          <p14:tracePt t="34865" x="8426450" y="1614488"/>
          <p14:tracePt t="34872" x="8420100" y="1609725"/>
          <p14:tracePt t="34882" x="8408988" y="1603375"/>
          <p14:tracePt t="34896" x="8408988" y="1597025"/>
          <p14:tracePt t="34904" x="8396288" y="1579563"/>
          <p14:tracePt t="34912" x="8389938" y="1573213"/>
          <p14:tracePt t="34920" x="8385175" y="1560513"/>
          <p14:tracePt t="34928" x="8378825" y="1554163"/>
          <p14:tracePt t="34936" x="8348663" y="1530350"/>
          <p14:tracePt t="34944" x="8312150" y="1500188"/>
          <p14:tracePt t="34952" x="8269288" y="1470025"/>
          <p14:tracePt t="34960" x="8221663" y="1439863"/>
          <p14:tracePt t="34968" x="8174038" y="1409700"/>
          <p14:tracePt t="34976" x="8107363" y="1368425"/>
          <p14:tracePt t="34984" x="8040688" y="1338263"/>
          <p14:tracePt t="34992" x="8010525" y="1319213"/>
          <p14:tracePt t="35000" x="7956550" y="1301750"/>
          <p14:tracePt t="35008" x="7926388" y="1289050"/>
          <p14:tracePt t="35016" x="7913688" y="1289050"/>
          <p14:tracePt t="35024" x="7878763" y="1289050"/>
          <p14:tracePt t="35032" x="7866063" y="1284288"/>
          <p14:tracePt t="35040" x="7853363" y="1284288"/>
          <p14:tracePt t="35049" x="7829550" y="1284288"/>
          <p14:tracePt t="35056" x="7805738" y="1284288"/>
          <p14:tracePt t="35066" x="7781925" y="1284288"/>
          <p14:tracePt t="35072" x="7751763" y="1284288"/>
          <p14:tracePt t="35084" x="7708900" y="1284288"/>
          <p14:tracePt t="35088" x="7685088" y="1289050"/>
          <p14:tracePt t="35099" x="7648575" y="1301750"/>
          <p14:tracePt t="35104" x="7600950" y="1331913"/>
          <p14:tracePt t="35112" x="7564438" y="1349375"/>
          <p14:tracePt t="35120" x="7540625" y="1368425"/>
          <p14:tracePt t="35128" x="7516813" y="1385888"/>
          <p14:tracePt t="35136" x="7493000" y="1409700"/>
          <p14:tracePt t="35144" x="7462838" y="1446213"/>
          <p14:tracePt t="35152" x="7443788" y="1463675"/>
          <p14:tracePt t="35160" x="7419975" y="1489075"/>
          <p14:tracePt t="35168" x="7413625" y="1493838"/>
          <p14:tracePt t="35176" x="7407275" y="1512888"/>
          <p14:tracePt t="35184" x="7402513" y="1530350"/>
          <p14:tracePt t="35192" x="7396163" y="1536700"/>
          <p14:tracePt t="35200" x="7396163" y="1543050"/>
          <p14:tracePt t="35208" x="7396163" y="1560513"/>
          <p14:tracePt t="35216" x="7396163" y="1573213"/>
          <p14:tracePt t="35224" x="7389813" y="1597025"/>
          <p14:tracePt t="35233" x="7389813" y="1603375"/>
          <p14:tracePt t="35240" x="7389813" y="1651000"/>
          <p14:tracePt t="35249" x="7389813" y="1663700"/>
          <p14:tracePt t="35256" x="7389813" y="1700213"/>
          <p14:tracePt t="35266" x="7389813" y="1728788"/>
          <p14:tracePt t="35272" x="7389813" y="1758950"/>
          <p14:tracePt t="35283" x="7389813" y="1795463"/>
          <p14:tracePt t="35288" x="7389813" y="1819275"/>
          <p14:tracePt t="35299" x="7389813" y="1838325"/>
          <p14:tracePt t="35304" x="7389813" y="1862138"/>
          <p14:tracePt t="35313" x="7389813" y="1885950"/>
          <p14:tracePt t="35320" x="7389813" y="1928813"/>
          <p14:tracePt t="35328" x="7389813" y="1952625"/>
          <p14:tracePt t="35336" x="7389813" y="1976438"/>
          <p14:tracePt t="35344" x="7407275" y="2000250"/>
          <p14:tracePt t="35352" x="7419975" y="2025650"/>
          <p14:tracePt t="35360" x="7437438" y="2049463"/>
          <p14:tracePt t="35368" x="7462838" y="2073275"/>
          <p14:tracePt t="35376" x="7480300" y="2097088"/>
          <p14:tracePt t="35384" x="7493000" y="2114550"/>
          <p14:tracePt t="35400" x="7510463" y="2120900"/>
          <p14:tracePt t="35424" x="7516813" y="2127250"/>
          <p14:tracePt t="35440" x="7523163" y="2127250"/>
          <p14:tracePt t="35449" x="7540625" y="2127250"/>
          <p14:tracePt t="35456" x="7558088" y="2133600"/>
          <p14:tracePt t="35466" x="7588250" y="2133600"/>
          <p14:tracePt t="35472" x="7618413" y="2139950"/>
          <p14:tracePt t="35481" x="7678738" y="2151063"/>
          <p14:tracePt t="35490" x="7727950" y="2163763"/>
          <p14:tracePt t="35497" x="7762875" y="2163763"/>
          <p14:tracePt t="35504" x="7805738" y="2170113"/>
          <p14:tracePt t="35513" x="7829550" y="2170113"/>
          <p14:tracePt t="35520" x="7853363" y="2174875"/>
          <p14:tracePt t="35528" x="7878763" y="2174875"/>
          <p14:tracePt t="35536" x="7889875" y="2187575"/>
          <p14:tracePt t="35544" x="7902575" y="2187575"/>
          <p14:tracePt t="35552" x="7926388" y="2187575"/>
          <p14:tracePt t="35560" x="7939088" y="2187575"/>
          <p14:tracePt t="35568" x="7962900" y="2187575"/>
          <p14:tracePt t="35576" x="7986713" y="2187575"/>
          <p14:tracePt t="35584" x="8010525" y="2187575"/>
          <p14:tracePt t="35592" x="8040688" y="2187575"/>
          <p14:tracePt t="35600" x="8064500" y="2187575"/>
          <p14:tracePt t="35608" x="8120063" y="2163763"/>
          <p14:tracePt t="35616" x="8143875" y="2144713"/>
          <p14:tracePt t="35625" x="8178800" y="2127250"/>
          <p14:tracePt t="35633" x="8215313" y="2120900"/>
          <p14:tracePt t="35640" x="8251825" y="2084388"/>
          <p14:tracePt t="35650" x="8275638" y="2054225"/>
          <p14:tracePt t="35656" x="8294688" y="2043113"/>
          <p14:tracePt t="35666" x="8329613" y="2006600"/>
          <p14:tracePt t="35672" x="8355013" y="1982788"/>
          <p14:tracePt t="35683" x="8359775" y="1958975"/>
          <p14:tracePt t="35688" x="8378825" y="1939925"/>
          <p14:tracePt t="35696" x="8378825" y="1916113"/>
          <p14:tracePt t="35704" x="8396288" y="1892300"/>
          <p14:tracePt t="35712" x="8402638" y="1879600"/>
          <p14:tracePt t="35720" x="8420100" y="1831975"/>
          <p14:tracePt t="35728" x="8420100" y="1814513"/>
          <p14:tracePt t="35736" x="8420100" y="1789113"/>
          <p14:tracePt t="35744" x="8426450" y="1754188"/>
          <p14:tracePt t="35752" x="8426450" y="1735138"/>
          <p14:tracePt t="35760" x="8426450" y="1700213"/>
          <p14:tracePt t="35768" x="8426450" y="1674813"/>
          <p14:tracePt t="35776" x="8426450" y="1657350"/>
          <p14:tracePt t="35784" x="8426450" y="1639888"/>
          <p14:tracePt t="35792" x="8426450" y="1614488"/>
          <p14:tracePt t="35800" x="8426450" y="1609725"/>
          <p14:tracePt t="35808" x="8420100" y="1603375"/>
          <p14:tracePt t="35816" x="8420100" y="1597025"/>
          <p14:tracePt t="35824" x="8415338" y="1584325"/>
          <p14:tracePt t="35833" x="8415338" y="1579563"/>
          <p14:tracePt t="35840" x="8408988" y="1573213"/>
          <p14:tracePt t="35850" x="8396288" y="1560513"/>
          <p14:tracePt t="35856" x="8378825" y="1536700"/>
          <p14:tracePt t="35866" x="8372475" y="1530350"/>
          <p14:tracePt t="35872" x="8359775" y="1530350"/>
          <p14:tracePt t="35881" x="8335963" y="1519238"/>
          <p14:tracePt t="35888" x="8312150" y="1506538"/>
          <p14:tracePt t="35896" x="8264525" y="1489075"/>
          <p14:tracePt t="35904" x="8239125" y="1476375"/>
          <p14:tracePt t="35912" x="8208963" y="1470025"/>
          <p14:tracePt t="35920" x="8174038" y="1463675"/>
          <p14:tracePt t="35928" x="8131175" y="1452563"/>
          <p14:tracePt t="35936" x="8094663" y="1452563"/>
          <p14:tracePt t="35944" x="8070850" y="1446213"/>
          <p14:tracePt t="35952" x="8040688" y="1439863"/>
          <p14:tracePt t="35960" x="8016875" y="1439863"/>
          <p14:tracePt t="35968" x="8010525" y="1439863"/>
          <p14:tracePt t="35976" x="8004175" y="1439863"/>
          <p14:tracePt t="35984" x="7999413" y="1439863"/>
          <p14:tracePt t="35992" x="7993063" y="1439863"/>
          <p14:tracePt t="36008" x="7986713" y="1439863"/>
          <p14:tracePt t="36016" x="7980363" y="1439863"/>
          <p14:tracePt t="36024" x="7974013" y="1439863"/>
          <p14:tracePt t="36040" x="7969250" y="1439863"/>
          <p14:tracePt t="36050" x="7956550" y="1439863"/>
          <p14:tracePt t="36056" x="7932738" y="1446213"/>
          <p14:tracePt t="36067" x="7908925" y="1463675"/>
          <p14:tracePt t="36072" x="7859713" y="1470025"/>
          <p14:tracePt t="36084" x="7823200" y="1500188"/>
          <p14:tracePt t="36088" x="7799388" y="1519238"/>
          <p14:tracePt t="36098" x="7762875" y="1543050"/>
          <p14:tracePt t="36104" x="7727950" y="1573213"/>
          <p14:tracePt t="36112" x="7697788" y="1620838"/>
          <p14:tracePt t="36120" x="7673975" y="1644650"/>
          <p14:tracePt t="36128" x="7654925" y="1663700"/>
          <p14:tracePt t="36136" x="7643813" y="1693863"/>
          <p14:tracePt t="36144" x="7631113" y="1711325"/>
          <p14:tracePt t="36152" x="7624763" y="1724025"/>
          <p14:tracePt t="36160" x="7618413" y="1741488"/>
          <p14:tracePt t="36169" x="7613650" y="1765300"/>
          <p14:tracePt t="36176" x="7613650" y="1778000"/>
          <p14:tracePt t="36184" x="7613650" y="1789113"/>
          <p14:tracePt t="36192" x="7613650" y="1825625"/>
          <p14:tracePt t="36200" x="7613650" y="1855788"/>
          <p14:tracePt t="36208" x="7613650" y="1879600"/>
          <p14:tracePt t="36217" x="7613650" y="1905000"/>
          <p14:tracePt t="36224" x="7613650" y="1922463"/>
          <p14:tracePt t="36234" x="7624763" y="1958975"/>
          <p14:tracePt t="36240" x="7631113" y="1976438"/>
          <p14:tracePt t="36256" x="7637463" y="1982788"/>
          <p14:tracePt t="36267" x="7643813" y="1989138"/>
          <p14:tracePt t="36272" x="7648575" y="1995488"/>
          <p14:tracePt t="36288" x="7654925" y="2000250"/>
          <p14:tracePt t="36320" x="7661275" y="2000250"/>
          <p14:tracePt t="36328" x="7667625" y="2000250"/>
          <p14:tracePt t="36352" x="7673975" y="2000250"/>
          <p14:tracePt t="36360" x="7678738" y="2000250"/>
          <p14:tracePt t="36400" x="7685088" y="2000250"/>
          <p14:tracePt t="36408" x="7704138" y="1995488"/>
          <p14:tracePt t="36416" x="7708900" y="1995488"/>
          <p14:tracePt t="36424" x="7739063" y="1989138"/>
          <p14:tracePt t="36434" x="7762875" y="1989138"/>
          <p14:tracePt t="36440" x="7793038" y="1982788"/>
          <p14:tracePt t="36451" x="7829550" y="1965325"/>
          <p14:tracePt t="36457" x="7853363" y="1958975"/>
          <p14:tracePt t="36467" x="7889875" y="1939925"/>
          <p14:tracePt t="36472" x="7939088" y="1928813"/>
          <p14:tracePt t="36480" x="7974013" y="1909763"/>
          <p14:tracePt t="36488" x="7986713" y="1905000"/>
          <p14:tracePt t="36496" x="8010525" y="1885950"/>
          <p14:tracePt t="36504" x="8029575" y="1874838"/>
          <p14:tracePt t="36512" x="8053388" y="1849438"/>
          <p14:tracePt t="36520" x="8059738" y="1831975"/>
          <p14:tracePt t="36528" x="8077200" y="1819275"/>
          <p14:tracePt t="36536" x="8089900" y="1795463"/>
          <p14:tracePt t="36544" x="8094663" y="1778000"/>
          <p14:tracePt t="36552" x="8107363" y="1754188"/>
          <p14:tracePt t="36560" x="8113713" y="1741488"/>
          <p14:tracePt t="36568" x="8120063" y="1724025"/>
          <p14:tracePt t="36576" x="8120063" y="1717675"/>
          <p14:tracePt t="36584" x="8120063" y="1704975"/>
          <p14:tracePt t="36592" x="8120063" y="1700213"/>
          <p14:tracePt t="36601" x="8120063" y="1693863"/>
          <p14:tracePt t="36608" x="8120063" y="1681163"/>
          <p14:tracePt t="36618" x="8120063" y="1674813"/>
          <p14:tracePt t="36631" x="8120063" y="1670050"/>
          <p14:tracePt t="36635" x="8120063" y="1657350"/>
          <p14:tracePt t="36640" x="8120063" y="1651000"/>
          <p14:tracePt t="36651" x="8120063" y="1627188"/>
          <p14:tracePt t="36656" x="8094663" y="1603375"/>
          <p14:tracePt t="36667" x="8070850" y="1579563"/>
          <p14:tracePt t="36672" x="8047038" y="1554163"/>
          <p14:tracePt t="36681" x="8029575" y="1530350"/>
          <p14:tracePt t="36688" x="8010525" y="1506538"/>
          <p14:tracePt t="36696" x="8004175" y="1500188"/>
          <p14:tracePt t="36728" x="7999413" y="1482725"/>
          <p14:tracePt t="36760" x="7993063" y="1476375"/>
          <p14:tracePt t="36776" x="7986713" y="1476375"/>
          <p14:tracePt t="36784" x="7980363" y="1476375"/>
          <p14:tracePt t="36792" x="7950200" y="1463675"/>
          <p14:tracePt t="36800" x="7943850" y="1463675"/>
          <p14:tracePt t="36808" x="7926388" y="1452563"/>
          <p14:tracePt t="36817" x="7878763" y="1439863"/>
          <p14:tracePt t="36824" x="7859713" y="1439863"/>
          <p14:tracePt t="36834" x="7823200" y="1439863"/>
          <p14:tracePt t="36840" x="7781925" y="1439863"/>
          <p14:tracePt t="36850" x="7758113" y="1439863"/>
          <p14:tracePt t="36856" x="7734300" y="1439863"/>
          <p14:tracePt t="36867" x="7715250" y="1439863"/>
          <p14:tracePt t="36872" x="7678738" y="1446213"/>
          <p14:tracePt t="36881" x="7673975" y="1452563"/>
          <p14:tracePt t="36898" x="7643813" y="1463675"/>
          <p14:tracePt t="36904" x="7637463" y="1470025"/>
          <p14:tracePt t="36912" x="7618413" y="1476375"/>
          <p14:tracePt t="36920" x="7613650" y="1482725"/>
          <p14:tracePt t="36928" x="7607300" y="1489075"/>
          <p14:tracePt t="36936" x="7600950" y="1493838"/>
          <p14:tracePt t="36944" x="7594600" y="1500188"/>
          <p14:tracePt t="36952" x="7588250" y="1506538"/>
          <p14:tracePt t="36960" x="7583488" y="1512888"/>
          <p14:tracePt t="36968" x="7577138" y="1530350"/>
          <p14:tracePt t="36976" x="7577138" y="1536700"/>
          <p14:tracePt t="36984" x="7577138" y="1554163"/>
          <p14:tracePt t="36992" x="7570788" y="1573213"/>
          <p14:tracePt t="37001" x="7570788" y="1584325"/>
          <p14:tracePt t="37008" x="7558088" y="1609725"/>
          <p14:tracePt t="37017" x="7553325" y="1620838"/>
          <p14:tracePt t="37024" x="7553325" y="1627188"/>
          <p14:tracePt t="37034" x="7546975" y="1651000"/>
          <p14:tracePt t="37050" x="7540625" y="1657350"/>
          <p14:tracePt t="37482" x="7540625" y="1663700"/>
          <p14:tracePt t="37492" x="7504113" y="1704975"/>
          <p14:tracePt t="37507" x="7426325" y="1795463"/>
          <p14:tracePt t="37517" x="7372350" y="1844675"/>
          <p14:tracePt t="37523" x="7335838" y="1885950"/>
          <p14:tracePt t="37528" x="7251700" y="1965325"/>
          <p14:tracePt t="37536" x="7172325" y="2060575"/>
          <p14:tracePt t="37548" x="7100888" y="2139950"/>
          <p14:tracePt t="37554" x="7034213" y="2224088"/>
          <p14:tracePt t="37560" x="6961188" y="2325688"/>
          <p14:tracePt t="37569" x="6896100" y="2392363"/>
          <p14:tracePt t="37576" x="6816725" y="2439988"/>
          <p14:tracePt t="37586" x="6745288" y="2530475"/>
          <p14:tracePt t="37592" x="6672263" y="2651125"/>
          <p14:tracePt t="37603" x="6630988" y="2717800"/>
          <p14:tracePt t="37609" x="6575425" y="2784475"/>
          <p14:tracePt t="37620" x="6546850" y="2862263"/>
          <p14:tracePt t="37627" x="6503988" y="2911475"/>
          <p14:tracePt t="37636" x="6473825" y="2965450"/>
          <p14:tracePt t="37640" x="6443663" y="3013075"/>
          <p14:tracePt t="37651" x="6400800" y="3049588"/>
          <p14:tracePt t="37656" x="6376988" y="3079750"/>
          <p14:tracePt t="37664" x="6359525" y="3103563"/>
          <p14:tracePt t="37672" x="6323013" y="3140075"/>
          <p14:tracePt t="37680" x="6299200" y="3151188"/>
          <p14:tracePt t="37688" x="6269038" y="3181350"/>
          <p14:tracePt t="37696" x="6249988" y="3187700"/>
          <p14:tracePt t="37704" x="6226175" y="3206750"/>
          <p14:tracePt t="37712" x="6215063" y="3211513"/>
          <p14:tracePt t="37720" x="6196013" y="3224213"/>
          <p14:tracePt t="37728" x="6172200" y="3241675"/>
          <p14:tracePt t="37736" x="6165850" y="3241675"/>
          <p14:tracePt t="37744" x="6154738" y="3248025"/>
          <p14:tracePt t="37752" x="6135688" y="3254375"/>
          <p14:tracePt t="37760" x="6105525" y="3267075"/>
          <p14:tracePt t="37769" x="6070600" y="3284538"/>
          <p14:tracePt t="37776" x="6040438" y="3284538"/>
          <p14:tracePt t="37785" x="6003925" y="3284538"/>
          <p14:tracePt t="37792" x="5973763" y="3284538"/>
          <p14:tracePt t="37801" x="5949950" y="3284538"/>
          <p14:tracePt t="37808" x="5924550" y="3284538"/>
          <p14:tracePt t="37818" x="5894388" y="3278188"/>
          <p14:tracePt t="37824" x="5859463" y="3260725"/>
          <p14:tracePt t="37835" x="5834063" y="3248025"/>
          <p14:tracePt t="37840" x="5799138" y="3230563"/>
          <p14:tracePt t="37848" x="5749925" y="3211513"/>
          <p14:tracePt t="37856" x="5726113" y="3194050"/>
          <p14:tracePt t="37864" x="5672138" y="3157538"/>
          <p14:tracePt t="37872" x="5648325" y="3146425"/>
          <p14:tracePt t="37882" x="5629275" y="3109913"/>
          <p14:tracePt t="37888" x="5624513" y="3097213"/>
          <p14:tracePt t="37896" x="5611813" y="3067050"/>
          <p14:tracePt t="37904" x="5611813" y="3019425"/>
          <p14:tracePt t="37912" x="5605463" y="2970213"/>
          <p14:tracePt t="37920" x="5594350" y="2886075"/>
          <p14:tracePt t="37928" x="5594350" y="2825750"/>
          <p14:tracePt t="37936" x="5581650" y="2778125"/>
          <p14:tracePt t="37944" x="5581650" y="2735263"/>
          <p14:tracePt t="37952" x="5575300" y="2711450"/>
          <p14:tracePt t="37960" x="5575300" y="2687638"/>
          <p14:tracePt t="37968" x="5568950" y="2674938"/>
          <p14:tracePt t="37976" x="5568950" y="2663825"/>
          <p14:tracePt t="37985" x="5564188" y="2657475"/>
          <p14:tracePt t="38008" x="5564188" y="2640013"/>
          <p14:tracePt t="38018" x="5564188" y="2620963"/>
          <p14:tracePt t="38024" x="5564188" y="2603500"/>
          <p14:tracePt t="38035" x="5564188" y="2590800"/>
          <p14:tracePt t="38040" x="5564188" y="2579688"/>
          <p14:tracePt t="38048" x="5564188" y="2555875"/>
          <p14:tracePt t="38056" x="5564188" y="2530475"/>
          <p14:tracePt t="38064" x="5564188" y="2525713"/>
          <p14:tracePt t="38072" x="5564188" y="2489200"/>
          <p14:tracePt t="38080" x="5557838" y="2482850"/>
          <p14:tracePt t="38088" x="5551488" y="2459038"/>
          <p14:tracePt t="38112" x="5545138" y="2452688"/>
          <p14:tracePt t="38128" x="5538788" y="2452688"/>
          <p14:tracePt t="38136" x="5527675" y="2452688"/>
          <p14:tracePt t="38144" x="5514975" y="2452688"/>
          <p14:tracePt t="38152" x="5503863" y="2452688"/>
          <p14:tracePt t="38160" x="5497513" y="2452688"/>
          <p14:tracePt t="38168" x="5478463" y="2452688"/>
          <p14:tracePt t="38176" x="5454650" y="2452688"/>
          <p14:tracePt t="38185" x="5430838" y="2452688"/>
          <p14:tracePt t="38192" x="5407025" y="2452688"/>
          <p14:tracePt t="38201" x="5383213" y="2452688"/>
          <p14:tracePt t="38208" x="5364163" y="2452688"/>
          <p14:tracePt t="38219" x="5316538" y="2465388"/>
          <p14:tracePt t="38224" x="5268913" y="2495550"/>
          <p14:tracePt t="38235" x="5189538" y="2530475"/>
          <p14:tracePt t="38240" x="5099050" y="2573338"/>
          <p14:tracePt t="38248" x="5002213" y="2620963"/>
          <p14:tracePt t="38256" x="4887913" y="2681288"/>
          <p14:tracePt t="38264" x="4779963" y="2730500"/>
          <p14:tracePt t="38272" x="4689475" y="2784475"/>
          <p14:tracePt t="38280" x="4598988" y="2820988"/>
          <p14:tracePt t="38288" x="4491038" y="2892425"/>
          <p14:tracePt t="38296" x="4441825" y="2922588"/>
          <p14:tracePt t="38304" x="4376738" y="2952750"/>
          <p14:tracePt t="38312" x="4316413" y="2995613"/>
          <p14:tracePt t="38320" x="4260850" y="3049588"/>
          <p14:tracePt t="38328" x="4206875" y="3103563"/>
          <p14:tracePt t="38336" x="4152900" y="3157538"/>
          <p14:tracePt t="38344" x="4122738" y="3206750"/>
          <p14:tracePt t="38352" x="4092575" y="3254375"/>
          <p14:tracePt t="38360" x="4062413" y="3321050"/>
          <p14:tracePt t="38368" x="4014788" y="3398838"/>
          <p14:tracePt t="38376" x="3990975" y="3422650"/>
          <p14:tracePt t="38385" x="3978275" y="3446463"/>
          <p14:tracePt t="38392" x="3960813" y="3482975"/>
          <p14:tracePt t="38402" x="3941763" y="3495675"/>
          <p14:tracePt t="38408" x="3941763" y="3502025"/>
          <p14:tracePt t="38419" x="3935413" y="3506788"/>
          <p14:tracePt t="38424" x="3935413" y="3513138"/>
          <p14:tracePt t="38440" x="3935413" y="3519488"/>
          <p14:tracePt t="38464" x="3935413" y="3525838"/>
          <p14:tracePt t="38488" x="3930650" y="3532188"/>
          <p14:tracePt t="38504" x="3924300" y="3536950"/>
          <p14:tracePt t="38512" x="3924300" y="3543300"/>
          <p14:tracePt t="38520" x="3917950" y="3549650"/>
          <p14:tracePt t="38536" x="3911600" y="3556000"/>
          <p14:tracePt t="38552" x="3900488" y="3573463"/>
          <p14:tracePt t="38560" x="3894138" y="3579813"/>
          <p14:tracePt t="38568" x="3881438" y="3590925"/>
          <p14:tracePt t="38576" x="3863975" y="3590925"/>
          <p14:tracePt t="38585" x="3851275" y="3597275"/>
          <p14:tracePt t="38592" x="3833813" y="3603625"/>
          <p14:tracePt t="38602" x="3810000" y="3616325"/>
          <p14:tracePt t="38608" x="3797300" y="3616325"/>
          <p14:tracePt t="38619" x="3790950" y="3621088"/>
          <p14:tracePt t="38624" x="3773488" y="3621088"/>
          <p14:tracePt t="38634" x="3756025" y="3633788"/>
          <p14:tracePt t="38640" x="3725863" y="3633788"/>
          <p14:tracePt t="38649" x="3695700" y="3633788"/>
          <p14:tracePt t="38656" x="3659188" y="3633788"/>
          <p14:tracePt t="38664" x="3622675" y="3603625"/>
          <p14:tracePt t="38672" x="3579813" y="3567113"/>
          <p14:tracePt t="38680" x="3556000" y="3543300"/>
          <p14:tracePt t="38688" x="3544888" y="3525838"/>
          <p14:tracePt t="38696" x="3519488" y="3502025"/>
          <p14:tracePt t="38704" x="3508375" y="3482975"/>
          <p14:tracePt t="38712" x="3502025" y="3476625"/>
          <p14:tracePt t="38720" x="3489325" y="3471863"/>
          <p14:tracePt t="38752" x="3489325" y="3465513"/>
          <p14:tracePt t="38768" x="3489325" y="3459163"/>
          <p14:tracePt t="38776" x="3484563" y="3441700"/>
          <p14:tracePt t="38785" x="3465513" y="3422650"/>
          <p14:tracePt t="38792" x="3454400" y="3411538"/>
          <p14:tracePt t="38802" x="3424238" y="3411538"/>
          <p14:tracePt t="38808" x="3387725" y="3392488"/>
          <p14:tracePt t="38819" x="3340100" y="3375025"/>
          <p14:tracePt t="38824" x="3273425" y="3351213"/>
          <p14:tracePt t="38832" x="3200400" y="3351213"/>
          <p14:tracePt t="38840" x="3152775" y="3332163"/>
          <p14:tracePt t="38848" x="3092450" y="3321050"/>
          <p14:tracePt t="38856" x="3049588" y="3321050"/>
          <p14:tracePt t="38864" x="3025775" y="3321050"/>
          <p14:tracePt t="38872" x="2995613" y="3321050"/>
          <p14:tracePt t="38880" x="2982913" y="3321050"/>
          <p14:tracePt t="38900" x="2959100" y="3321050"/>
          <p14:tracePt t="38904" x="2941638" y="3321050"/>
          <p14:tracePt t="38912" x="2935288" y="3321050"/>
          <p14:tracePt t="38928" x="2928938" y="3321050"/>
          <p14:tracePt t="38960" x="2924175" y="3321050"/>
          <p14:tracePt t="38984" x="2917825" y="3321050"/>
          <p14:tracePt t="39000" x="2911475" y="3321050"/>
          <p14:tracePt t="39008" x="2898775" y="3321050"/>
          <p14:tracePt t="39024" x="2887663" y="3321050"/>
          <p14:tracePt t="39033" x="2868613" y="3314700"/>
          <p14:tracePt t="39040" x="2857500" y="3302000"/>
          <p14:tracePt t="39056" x="2844800" y="3302000"/>
          <p14:tracePt t="39064" x="2827338" y="3302000"/>
          <p14:tracePt t="39072" x="2820988" y="3295650"/>
          <p14:tracePt t="39080" x="2808288" y="3284538"/>
          <p14:tracePt t="39088" x="2784475" y="3278188"/>
          <p14:tracePt t="39104" x="2760663" y="3271838"/>
          <p14:tracePt t="39112" x="2747963" y="3267075"/>
          <p14:tracePt t="39120" x="2743200" y="3260725"/>
          <p14:tracePt t="39128" x="2730500" y="3260725"/>
          <p14:tracePt t="39136" x="2724150" y="3254375"/>
          <p14:tracePt t="39144" x="2717800" y="3248025"/>
          <p14:tracePt t="39160" x="2713038" y="3248025"/>
          <p14:tracePt t="39169" x="2706688" y="3236913"/>
          <p14:tracePt t="39176" x="2700338" y="3230563"/>
          <p14:tracePt t="39186" x="2693988" y="3224213"/>
          <p14:tracePt t="39192" x="2676525" y="3217863"/>
          <p14:tracePt t="39202" x="2663825" y="3211513"/>
          <p14:tracePt t="39208" x="2646363" y="3200400"/>
          <p14:tracePt t="39219" x="2622550" y="3200400"/>
          <p14:tracePt t="39224" x="2597150" y="3170238"/>
          <p14:tracePt t="39232" x="2573338" y="3163888"/>
          <p14:tracePt t="39240" x="2568575" y="3157538"/>
          <p14:tracePt t="39248" x="2555875" y="3151188"/>
          <p14:tracePt t="39256" x="2543175" y="3146425"/>
          <p14:tracePt t="39264" x="2538413" y="3146425"/>
          <p14:tracePt t="39272" x="2519363" y="3133725"/>
          <p14:tracePt t="39296" x="2513013" y="3133725"/>
          <p14:tracePt t="39312" x="2508250" y="3133725"/>
          <p14:tracePt t="39320" x="2501900" y="3133725"/>
          <p14:tracePt t="39336" x="2495550" y="3133725"/>
          <p14:tracePt t="39344" x="2489200" y="3133725"/>
          <p14:tracePt t="39353" x="2465388" y="3133725"/>
          <p14:tracePt t="39360" x="2447925" y="3133725"/>
          <p14:tracePt t="39370" x="2435225" y="3133725"/>
          <p14:tracePt t="39376" x="2411413" y="3133725"/>
          <p14:tracePt t="39386" x="2387600" y="3133725"/>
          <p14:tracePt t="39392" x="2381250" y="3133725"/>
          <p14:tracePt t="39403" x="2368550" y="3133725"/>
          <p14:tracePt t="39440" x="2357438" y="3133725"/>
          <p14:tracePt t="39456" x="2351088" y="3133725"/>
          <p14:tracePt t="39464" x="2344738" y="3133725"/>
          <p14:tracePt t="39472" x="2338388" y="3133725"/>
          <p14:tracePt t="39480" x="2332038" y="3133725"/>
          <p14:tracePt t="39488" x="2320925" y="3140075"/>
          <p14:tracePt t="39496" x="2314575" y="3146425"/>
          <p14:tracePt t="39504" x="2308225" y="3151188"/>
          <p14:tracePt t="39512" x="2290763" y="3163888"/>
          <p14:tracePt t="39520" x="2284413" y="3170238"/>
          <p14:tracePt t="39528" x="2278063" y="3176588"/>
          <p14:tracePt t="39536" x="2266950" y="3200400"/>
          <p14:tracePt t="39553" x="2247900" y="3211513"/>
          <p14:tracePt t="39569" x="2247900" y="3236913"/>
          <p14:tracePt t="39586" x="2247900" y="3260725"/>
          <p14:tracePt t="39592" x="2247900" y="3267075"/>
          <p14:tracePt t="39603" x="2247900" y="3278188"/>
          <p14:tracePt t="39608" x="2254250" y="3302000"/>
          <p14:tracePt t="39616" x="2260600" y="3314700"/>
          <p14:tracePt t="39624" x="2271713" y="3332163"/>
          <p14:tracePt t="39632" x="2284413" y="3344863"/>
          <p14:tracePt t="39641" x="2308225" y="3362325"/>
          <p14:tracePt t="39648" x="2314575" y="3368675"/>
          <p14:tracePt t="39656" x="2314575" y="3392488"/>
          <p14:tracePt t="39664" x="2320925" y="3411538"/>
          <p14:tracePt t="39672" x="2327275" y="3429000"/>
          <p14:tracePt t="39680" x="2351088" y="3452813"/>
          <p14:tracePt t="39688" x="2387600" y="3471863"/>
          <p14:tracePt t="39696" x="2441575" y="3502025"/>
          <p14:tracePt t="39704" x="2471738" y="3519488"/>
          <p14:tracePt t="39712" x="2489200" y="3532188"/>
          <p14:tracePt t="39720" x="2513013" y="3549650"/>
          <p14:tracePt t="39728" x="2543175" y="3549650"/>
          <p14:tracePt t="39736" x="2579688" y="3579813"/>
          <p14:tracePt t="39744" x="2603500" y="3586163"/>
          <p14:tracePt t="39753" x="2652713" y="3603625"/>
          <p14:tracePt t="39760" x="2700338" y="3633788"/>
          <p14:tracePt t="39770" x="2736850" y="3640138"/>
          <p14:tracePt t="39776" x="2784475" y="3657600"/>
          <p14:tracePt t="39786" x="2827338" y="3670300"/>
          <p14:tracePt t="39792" x="2887663" y="3670300"/>
          <p14:tracePt t="39803" x="2917825" y="3670300"/>
          <p14:tracePt t="39808" x="2965450" y="3670300"/>
          <p14:tracePt t="39816" x="2995613" y="3670300"/>
          <p14:tracePt t="39824" x="3038475" y="3670300"/>
          <p14:tracePt t="39832" x="3062288" y="3657600"/>
          <p14:tracePt t="39840" x="3098800" y="3640138"/>
          <p14:tracePt t="39848" x="3109913" y="3627438"/>
          <p14:tracePt t="39856" x="3146425" y="3603625"/>
          <p14:tracePt t="39864" x="3152775" y="3597275"/>
          <p14:tracePt t="39872" x="3170238" y="3573463"/>
          <p14:tracePt t="39880" x="3176588" y="3549650"/>
          <p14:tracePt t="39888" x="3189288" y="3536950"/>
          <p14:tracePt t="39896" x="3189288" y="3489325"/>
          <p14:tracePt t="39904" x="3200400" y="3465513"/>
          <p14:tracePt t="39912" x="3200400" y="3446463"/>
          <p14:tracePt t="39920" x="3200400" y="3422650"/>
          <p14:tracePt t="39928" x="3200400" y="3398838"/>
          <p14:tracePt t="39936" x="3200400" y="3375025"/>
          <p14:tracePt t="39944" x="3200400" y="3351213"/>
          <p14:tracePt t="39953" x="3194050" y="3325813"/>
          <p14:tracePt t="39960" x="3194050" y="3308350"/>
          <p14:tracePt t="39970" x="3189288" y="3271838"/>
          <p14:tracePt t="39976" x="3170238" y="3236913"/>
          <p14:tracePt t="39986" x="3170238" y="3206750"/>
          <p14:tracePt t="39992" x="3146425" y="3181350"/>
          <p14:tracePt t="40003" x="3140075" y="3157538"/>
          <p14:tracePt t="40008" x="3122613" y="3121025"/>
          <p14:tracePt t="40017" x="3116263" y="3109913"/>
          <p14:tracePt t="40024" x="3098800" y="3086100"/>
          <p14:tracePt t="40032" x="3079750" y="3067050"/>
          <p14:tracePt t="40040" x="3073400" y="3060700"/>
          <p14:tracePt t="40048" x="3062288" y="3043238"/>
          <p14:tracePt t="40056" x="3043238" y="3025775"/>
          <p14:tracePt t="40064" x="3032125" y="3019425"/>
          <p14:tracePt t="40072" x="3019425" y="3013075"/>
          <p14:tracePt t="40080" x="3001963" y="2995613"/>
          <p14:tracePt t="40088" x="2978150" y="2989263"/>
          <p14:tracePt t="40096" x="2965450" y="2970213"/>
          <p14:tracePt t="40104" x="2941638" y="2965450"/>
          <p14:tracePt t="40112" x="2924175" y="2965450"/>
          <p14:tracePt t="40120" x="2905125" y="2965450"/>
          <p14:tracePt t="40128" x="2868613" y="2959100"/>
          <p14:tracePt t="40137" x="2838450" y="2959100"/>
          <p14:tracePt t="40144" x="2803525" y="2959100"/>
          <p14:tracePt t="40153" x="2760663" y="2959100"/>
          <p14:tracePt t="40160" x="2730500" y="2959100"/>
          <p14:tracePt t="40170" x="2700338" y="2959100"/>
          <p14:tracePt t="40176" x="2622550" y="2959100"/>
          <p14:tracePt t="40187" x="2555875" y="2982913"/>
          <p14:tracePt t="40201" x="2447925" y="3013075"/>
          <p14:tracePt t="40208" x="2411413" y="3030538"/>
          <p14:tracePt t="40216" x="2387600" y="3043238"/>
          <p14:tracePt t="40224" x="2362200" y="3060700"/>
          <p14:tracePt t="40232" x="2338388" y="3086100"/>
          <p14:tracePt t="40240" x="2332038" y="3090863"/>
          <p14:tracePt t="40248" x="2332038" y="3103563"/>
          <p14:tracePt t="40256" x="2314575" y="3127375"/>
          <p14:tracePt t="40264" x="2308225" y="3151188"/>
          <p14:tracePt t="40272" x="2308225" y="3176588"/>
          <p14:tracePt t="40280" x="2308225" y="3187700"/>
          <p14:tracePt t="40288" x="2308225" y="3206750"/>
          <p14:tracePt t="40296" x="2308225" y="3248025"/>
          <p14:tracePt t="40304" x="2308225" y="3267075"/>
          <p14:tracePt t="40312" x="2308225" y="3302000"/>
          <p14:tracePt t="40320" x="2308225" y="3344863"/>
          <p14:tracePt t="40328" x="2308225" y="3355975"/>
          <p14:tracePt t="40336" x="2308225" y="3381375"/>
          <p14:tracePt t="40344" x="2314575" y="3416300"/>
          <p14:tracePt t="40353" x="2327275" y="3446463"/>
          <p14:tracePt t="40360" x="2338388" y="3471863"/>
          <p14:tracePt t="40370" x="2362200" y="3495675"/>
          <p14:tracePt t="40376" x="2381250" y="3532188"/>
          <p14:tracePt t="40387" x="2405063" y="3562350"/>
          <p14:tracePt t="40392" x="2417763" y="3567113"/>
          <p14:tracePt t="40400" x="2478088" y="3586163"/>
          <p14:tracePt t="40408" x="2508250" y="3590925"/>
          <p14:tracePt t="40416" x="2586038" y="3616325"/>
          <p14:tracePt t="40424" x="2627313" y="3616325"/>
          <p14:tracePt t="40432" x="2676525" y="3621088"/>
          <p14:tracePt t="40440" x="2717800" y="3621088"/>
          <p14:tracePt t="40448" x="2754313" y="3621088"/>
          <p14:tracePt t="40456" x="2808288" y="3621088"/>
          <p14:tracePt t="40464" x="2838450" y="3621088"/>
          <p14:tracePt t="40472" x="2868613" y="3621088"/>
          <p14:tracePt t="40480" x="2905125" y="3621088"/>
          <p14:tracePt t="40488" x="2917825" y="3621088"/>
          <p14:tracePt t="40496" x="2928938" y="3621088"/>
          <p14:tracePt t="40544" x="2935288" y="3627438"/>
          <p14:tracePt t="40568" x="2935288" y="3633788"/>
          <p14:tracePt t="40600" x="2935288" y="3651250"/>
          <p14:tracePt t="40609" x="2947988" y="3681413"/>
          <p14:tracePt t="40618" x="2954338" y="3694113"/>
          <p14:tracePt t="40627" x="2959100" y="3730625"/>
          <p14:tracePt t="40633" x="3001963" y="3784600"/>
          <p14:tracePt t="40641" x="3013075" y="3827463"/>
          <p14:tracePt t="40657" x="3098800" y="3946525"/>
          <p14:tracePt t="40664" x="3133725" y="3983038"/>
          <p14:tracePt t="40672" x="3163888" y="4032250"/>
          <p14:tracePt t="40680" x="3194050" y="4086225"/>
          <p14:tracePt t="40688" x="3230563" y="4146550"/>
          <p14:tracePt t="40696" x="3267075" y="4200525"/>
          <p14:tracePt t="40704" x="3284538" y="4224338"/>
          <p14:tracePt t="40712" x="3290888" y="4248150"/>
          <p14:tracePt t="40720" x="3297238" y="4254500"/>
          <p14:tracePt t="40833" x="3297238" y="4260850"/>
          <p14:tracePt t="40841" x="3284538" y="4267200"/>
          <p14:tracePt t="40850" x="3249613" y="4284663"/>
          <p14:tracePt t="40861" x="3230563" y="4291013"/>
          <p14:tracePt t="40865" x="3182938" y="4291013"/>
          <p14:tracePt t="40875" x="3152775" y="4302125"/>
          <p14:tracePt t="40880" x="3109913" y="4302125"/>
          <p14:tracePt t="40889" x="3073400" y="4302125"/>
          <p14:tracePt t="40896" x="3019425" y="4302125"/>
          <p14:tracePt t="40905" x="2989263" y="4302125"/>
          <p14:tracePt t="40912" x="2941638" y="4308475"/>
          <p14:tracePt t="40921" x="2911475" y="4308475"/>
          <p14:tracePt t="40928" x="2881313" y="4308475"/>
          <p14:tracePt t="40938" x="2844800" y="4314825"/>
          <p14:tracePt t="40944" x="2833688" y="4314825"/>
          <p14:tracePt t="40955" x="2808288" y="4314825"/>
          <p14:tracePt t="40960" x="2797175" y="4314825"/>
          <p14:tracePt t="40971" x="2773363" y="4314825"/>
          <p14:tracePt t="40976" x="2747963" y="4314825"/>
          <p14:tracePt t="40988" x="2706688" y="4314825"/>
          <p14:tracePt t="40992" x="2676525" y="4314825"/>
          <p14:tracePt t="41001" x="2622550" y="4314825"/>
          <p14:tracePt t="41008" x="2573338" y="4314825"/>
          <p14:tracePt t="41016" x="2519363" y="4314825"/>
          <p14:tracePt t="41024" x="2459038" y="4314825"/>
          <p14:tracePt t="41032" x="2374900" y="4314825"/>
          <p14:tracePt t="41040" x="2327275" y="4314825"/>
          <p14:tracePt t="41048" x="2271713" y="4314825"/>
          <p14:tracePt t="41056" x="2236788" y="4327525"/>
          <p14:tracePt t="41064" x="2206625" y="4332288"/>
          <p14:tracePt t="41072" x="2182813" y="4332288"/>
          <p14:tracePt t="41080" x="2146300" y="4332288"/>
          <p14:tracePt t="41089" x="2116138" y="4344988"/>
          <p14:tracePt t="41096" x="2085975" y="4344988"/>
          <p14:tracePt t="41105" x="2036763" y="4344988"/>
          <p14:tracePt t="41112" x="2006600" y="4344988"/>
          <p14:tracePt t="41121" x="1965325" y="4344988"/>
          <p14:tracePt t="41128" x="1905000" y="4344988"/>
          <p14:tracePt t="41138" x="1851025" y="4344988"/>
          <p14:tracePt t="41144" x="1801813" y="4344988"/>
          <p14:tracePt t="41155" x="1747838" y="4344988"/>
          <p14:tracePt t="41161" x="1670050" y="4327525"/>
          <p14:tracePt t="41172" x="1639888" y="4327525"/>
          <p14:tracePt t="41176" x="1597025" y="4327525"/>
          <p14:tracePt t="41185" x="1560513" y="4327525"/>
          <p14:tracePt t="41192" x="1536700" y="4327525"/>
          <p14:tracePt t="41201" x="1519238" y="4327525"/>
          <p14:tracePt t="41208" x="1482725" y="4327525"/>
          <p14:tracePt t="41216" x="1439863" y="4327525"/>
          <p14:tracePt t="41224" x="1409700" y="4321175"/>
          <p14:tracePt t="41232" x="1320800" y="4321175"/>
          <p14:tracePt t="41240" x="1265238" y="4321175"/>
          <p14:tracePt t="41248" x="1230313" y="4321175"/>
          <p14:tracePt t="41256" x="1174750" y="4321175"/>
          <p14:tracePt t="41264" x="1144588" y="4321175"/>
          <p14:tracePt t="41272" x="1120775" y="4321175"/>
          <p14:tracePt t="41280" x="1114425" y="4321175"/>
          <p14:tracePt t="41312" x="1096963" y="4321175"/>
          <p14:tracePt t="41320" x="1090613" y="4321175"/>
          <p14:tracePt t="41328" x="1060450" y="4321175"/>
          <p14:tracePt t="41338" x="1023938" y="4321175"/>
          <p14:tracePt t="41344" x="1006475" y="4308475"/>
          <p14:tracePt t="41354" x="946150" y="4302125"/>
          <p14:tracePt t="41360" x="904875" y="4302125"/>
          <p14:tracePt t="41371" x="855663" y="4291013"/>
          <p14:tracePt t="41377" x="825500" y="4291013"/>
          <p14:tracePt t="41384" x="801688" y="4291013"/>
          <p14:tracePt t="41392" x="795338" y="4291013"/>
          <p14:tracePt t="41400" x="788988" y="4291013"/>
          <p14:tracePt t="41408" x="777875" y="4291013"/>
          <p14:tracePt t="41416" x="765175" y="4291013"/>
          <p14:tracePt t="41424" x="758825" y="4291013"/>
          <p14:tracePt t="41432" x="735013" y="4291013"/>
          <p14:tracePt t="41448" x="711200" y="4291013"/>
          <p14:tracePt t="41553" x="711200" y="4284663"/>
          <p14:tracePt t="41564" x="717550" y="4278313"/>
          <p14:tracePt t="41575" x="728663" y="4278313"/>
          <p14:tracePt t="41578" x="777875" y="4278313"/>
          <p14:tracePt t="41590" x="831850" y="4278313"/>
          <p14:tracePt t="41593" x="892175" y="4267200"/>
          <p14:tracePt t="41600" x="965200" y="4267200"/>
          <p14:tracePt t="41608" x="1023938" y="4267200"/>
          <p14:tracePt t="41616" x="1096963" y="4267200"/>
          <p14:tracePt t="41624" x="1169988" y="4267200"/>
          <p14:tracePt t="41632" x="1247775" y="4284663"/>
          <p14:tracePt t="41640" x="1308100" y="4297363"/>
          <p14:tracePt t="41648" x="1362075" y="4297363"/>
          <p14:tracePt t="41658" x="1422400" y="4302125"/>
          <p14:tracePt t="41664" x="1458913" y="4314825"/>
          <p14:tracePt t="41672" x="1506538" y="4321175"/>
          <p14:tracePt t="41680" x="1536700" y="4321175"/>
          <p14:tracePt t="41688" x="1579563" y="4321175"/>
          <p14:tracePt t="41696" x="1609725" y="4321175"/>
          <p14:tracePt t="41704" x="1657350" y="4321175"/>
          <p14:tracePt t="41712" x="1676400" y="4321175"/>
          <p14:tracePt t="41721" x="1730375" y="4321175"/>
          <p14:tracePt t="41728" x="1790700" y="4321175"/>
          <p14:tracePt t="41738" x="1862138" y="4321175"/>
          <p14:tracePt t="41744" x="1946275" y="4321175"/>
          <p14:tracePt t="41754" x="2036763" y="4321175"/>
          <p14:tracePt t="41760" x="2163763" y="4332288"/>
          <p14:tracePt t="41771" x="2284413" y="4357688"/>
          <p14:tracePt t="41776" x="2398713" y="4357688"/>
          <p14:tracePt t="41784" x="2513013" y="4381500"/>
          <p14:tracePt t="41792" x="2646363" y="4405313"/>
          <p14:tracePt t="41800" x="2773363" y="4405313"/>
          <p14:tracePt t="41808" x="2887663" y="4429125"/>
          <p14:tracePt t="41816" x="2978150" y="4429125"/>
          <p14:tracePt t="41824" x="3049588" y="4429125"/>
          <p14:tracePt t="41832" x="3068638" y="4429125"/>
          <p14:tracePt t="41840" x="3086100" y="4429125"/>
          <p14:tracePt t="41848" x="3092450" y="4429125"/>
          <p14:tracePt t="41880" x="3098800" y="4429125"/>
          <p14:tracePt t="41896" x="3103563" y="4429125"/>
          <p14:tracePt t="41936" x="3109913" y="4429125"/>
          <p14:tracePt t="41944" x="3116263" y="4435475"/>
          <p14:tracePt t="41960" x="3109913" y="4441825"/>
          <p14:tracePt t="41969" x="3103563" y="4441825"/>
          <p14:tracePt t="41976" x="3086100" y="4448175"/>
          <p14:tracePt t="41984" x="3068638" y="4448175"/>
          <p14:tracePt t="41992" x="3032125" y="4448175"/>
          <p14:tracePt t="42000" x="2989263" y="4448175"/>
          <p14:tracePt t="42008" x="2965450" y="4448175"/>
          <p14:tracePt t="42016" x="2924175" y="4448175"/>
          <p14:tracePt t="42024" x="2881313" y="4448175"/>
          <p14:tracePt t="42032" x="2820988" y="4448175"/>
          <p14:tracePt t="42040" x="2747963" y="4448175"/>
          <p14:tracePt t="42048" x="2706688" y="4448175"/>
          <p14:tracePt t="42056" x="2603500" y="4448175"/>
          <p14:tracePt t="42064" x="2519363" y="4448175"/>
          <p14:tracePt t="42072" x="2459038" y="4448175"/>
          <p14:tracePt t="42080" x="2428875" y="4448175"/>
          <p14:tracePt t="42088" x="2351088" y="4448175"/>
          <p14:tracePt t="42096" x="2278063" y="4448175"/>
          <p14:tracePt t="42105" x="2206625" y="4448175"/>
          <p14:tracePt t="42112" x="2133600" y="4448175"/>
          <p14:tracePt t="42121" x="2073275" y="4441825"/>
          <p14:tracePt t="42128" x="2012950" y="4441825"/>
          <p14:tracePt t="42138" x="1952625" y="4435475"/>
          <p14:tracePt t="42144" x="1892300" y="4435475"/>
          <p14:tracePt t="42155" x="1851025" y="4435475"/>
          <p14:tracePt t="42160" x="1814513" y="4422775"/>
          <p14:tracePt t="42168" x="1784350" y="4422775"/>
          <p14:tracePt t="42176" x="1760538" y="4422775"/>
          <p14:tracePt t="42184" x="1736725" y="4422775"/>
          <p14:tracePt t="42192" x="1706563" y="4422775"/>
          <p14:tracePt t="42200" x="1681163" y="4418013"/>
          <p14:tracePt t="42208" x="1657350" y="4418013"/>
          <p14:tracePt t="42216" x="1651000" y="4418013"/>
          <p14:tracePt t="42224" x="1639888" y="4418013"/>
          <p14:tracePt t="42232" x="1633538" y="4418013"/>
          <p14:tracePt t="42321" x="1633538" y="4411663"/>
          <p14:tracePt t="42329" x="1639888" y="4411663"/>
          <p14:tracePt t="42339" x="1651000" y="4411663"/>
          <p14:tracePt t="42347" x="1706563" y="4411663"/>
          <p14:tracePt t="42356" x="1778000" y="4411663"/>
          <p14:tracePt t="42360" x="1825625" y="4411663"/>
          <p14:tracePt t="42369" x="1922463" y="4411663"/>
          <p14:tracePt t="42376" x="1982788" y="4411663"/>
          <p14:tracePt t="42384" x="2055813" y="4418013"/>
          <p14:tracePt t="42392" x="2116138" y="4418013"/>
          <p14:tracePt t="42400" x="2163763" y="4422775"/>
          <p14:tracePt t="42408" x="2224088" y="4422775"/>
          <p14:tracePt t="42416" x="2266950" y="4422775"/>
          <p14:tracePt t="42424" x="2314575" y="4435475"/>
          <p14:tracePt t="42432" x="2387600" y="4435475"/>
          <p14:tracePt t="42441" x="2441575" y="4435475"/>
          <p14:tracePt t="42448" x="2501900" y="4435475"/>
          <p14:tracePt t="42456" x="2573338" y="4435475"/>
          <p14:tracePt t="42464" x="2657475" y="4435475"/>
          <p14:tracePt t="42473" x="2747963" y="4435475"/>
          <p14:tracePt t="42481" x="2863850" y="4448175"/>
          <p14:tracePt t="42491" x="2978150" y="4459288"/>
          <p14:tracePt t="42496" x="3103563" y="4459288"/>
          <p14:tracePt t="42506" x="3206750" y="4471988"/>
          <p14:tracePt t="42512" x="3297238" y="4471988"/>
          <p14:tracePt t="42523" x="3340100" y="4471988"/>
          <p14:tracePt t="42528" x="3381375" y="4471988"/>
          <p14:tracePt t="42540" x="3387725" y="4471988"/>
          <p14:tracePt t="42624" x="3370263" y="4471988"/>
          <p14:tracePt t="42632" x="3303588" y="4471988"/>
          <p14:tracePt t="42640" x="3230563" y="4471988"/>
          <p14:tracePt t="42648" x="3146425" y="4471988"/>
          <p14:tracePt t="42657" x="3043238" y="4471988"/>
          <p14:tracePt t="42665" x="2941638" y="4471988"/>
          <p14:tracePt t="42676" x="2844800" y="4471988"/>
          <p14:tracePt t="42680" x="2767013" y="4465638"/>
          <p14:tracePt t="42689" x="2670175" y="4465638"/>
          <p14:tracePt t="42696" x="2597150" y="4465638"/>
          <p14:tracePt t="42706" x="2538413" y="4465638"/>
          <p14:tracePt t="42712" x="2489200" y="4452938"/>
          <p14:tracePt t="42722" x="2417763" y="4452938"/>
          <p14:tracePt t="42728" x="2387600" y="4452938"/>
          <p14:tracePt t="42736" x="2357438" y="4452938"/>
          <p14:tracePt t="42744" x="2332038" y="4452938"/>
          <p14:tracePt t="42752" x="2314575" y="4452938"/>
          <p14:tracePt t="42760" x="2301875" y="4452938"/>
          <p14:tracePt t="42776" x="2297113" y="4452938"/>
          <p14:tracePt t="42840" x="2297113" y="4448175"/>
          <p14:tracePt t="42848" x="2301875" y="4448175"/>
          <p14:tracePt t="42856" x="2314575" y="4448175"/>
          <p14:tracePt t="42864" x="2338388" y="4441825"/>
          <p14:tracePt t="42872" x="2374900" y="4441825"/>
          <p14:tracePt t="42880" x="2441575" y="4441825"/>
          <p14:tracePt t="42890" x="2482850" y="4441825"/>
          <p14:tracePt t="42896" x="2543175" y="4441825"/>
          <p14:tracePt t="42906" x="2597150" y="4441825"/>
          <p14:tracePt t="42912" x="2670175" y="4441825"/>
          <p14:tracePt t="42922" x="2730500" y="4441825"/>
          <p14:tracePt t="42928" x="2803525" y="4441825"/>
          <p14:tracePt t="42936" x="2844800" y="4441825"/>
          <p14:tracePt t="42944" x="2881313" y="4441825"/>
          <p14:tracePt t="42952" x="2905125" y="4441825"/>
          <p14:tracePt t="42960" x="2911475" y="4441825"/>
          <p14:tracePt t="43241" x="2917825" y="4435475"/>
          <p14:tracePt t="43466" x="2917825" y="4429125"/>
          <p14:tracePt t="43477" x="2917825" y="4422775"/>
          <p14:tracePt t="43490" x="2917825" y="4418013"/>
          <p14:tracePt t="43498" x="2917825" y="4411663"/>
          <p14:tracePt t="43509" x="2917825" y="4405313"/>
          <p14:tracePt t="43513" x="2917825" y="4398963"/>
          <p14:tracePt t="43528" x="2917825" y="4392613"/>
          <p14:tracePt t="43537" x="2917825" y="4387850"/>
          <p14:tracePt t="43544" x="2917825" y="4381500"/>
          <p14:tracePt t="43553" x="2917825" y="4375150"/>
          <p14:tracePt t="43568" x="2917825" y="4362450"/>
          <p14:tracePt t="43826" x="2924175" y="4357688"/>
          <p14:tracePt t="43842" x="2928938" y="4357688"/>
          <p14:tracePt t="43848" x="2947988" y="4344988"/>
          <p14:tracePt t="43858" x="2971800" y="4344988"/>
          <p14:tracePt t="43865" x="2995613" y="4338638"/>
          <p14:tracePt t="43875" x="3019425" y="4338638"/>
          <p14:tracePt t="43881" x="3043238" y="4338638"/>
          <p14:tracePt t="43893" x="3062288" y="4338638"/>
          <p14:tracePt t="43896" x="3103563" y="4338638"/>
          <p14:tracePt t="43909" x="3152775" y="4338638"/>
          <p14:tracePt t="43912" x="3176588" y="4338638"/>
          <p14:tracePt t="43925" x="3189288" y="4338638"/>
          <p14:tracePt t="43928" x="3213100" y="4338638"/>
          <p14:tracePt t="43937" x="3236913" y="4338638"/>
          <p14:tracePt t="43945" x="3254375" y="4338638"/>
          <p14:tracePt t="43952" x="3290888" y="4338638"/>
          <p14:tracePt t="43960" x="3321050" y="4332288"/>
          <p14:tracePt t="43968" x="3381375" y="4332288"/>
          <p14:tracePt t="43977" x="3454400" y="4332288"/>
          <p14:tracePt t="43985" x="3525838" y="4332288"/>
          <p14:tracePt t="43993" x="3609975" y="4332288"/>
          <p14:tracePt t="44000" x="3725863" y="4332288"/>
          <p14:tracePt t="44009" x="3814763" y="4332288"/>
          <p14:tracePt t="44016" x="3900488" y="4332288"/>
          <p14:tracePt t="44026" x="4014788" y="4332288"/>
          <p14:tracePt t="44032" x="4116388" y="4332288"/>
          <p14:tracePt t="44042" x="4176713" y="4344988"/>
          <p14:tracePt t="44049" x="4260850" y="4344988"/>
          <p14:tracePt t="44059" x="4351338" y="4357688"/>
          <p14:tracePt t="44065" x="4424363" y="4368800"/>
          <p14:tracePt t="44076" x="4484688" y="4368800"/>
          <p14:tracePt t="44081" x="4514850" y="4368800"/>
          <p14:tracePt t="44092" x="4557713" y="4368800"/>
          <p14:tracePt t="44096" x="4592638" y="4368800"/>
          <p14:tracePt t="44110" x="4622800" y="4368800"/>
          <p14:tracePt t="44113" x="4676775" y="4362450"/>
          <p14:tracePt t="44121" x="4749800" y="4362450"/>
          <p14:tracePt t="44128" x="4852988" y="4327525"/>
          <p14:tracePt t="44137" x="4943475" y="4327525"/>
          <p14:tracePt t="44145" x="5087938" y="4314825"/>
          <p14:tracePt t="44152" x="5219700" y="4271963"/>
          <p14:tracePt t="44161" x="5359400" y="4260850"/>
          <p14:tracePt t="44169" x="5478463" y="4224338"/>
          <p14:tracePt t="44177" x="5611813" y="4200525"/>
          <p14:tracePt t="44184" x="5738813" y="4176713"/>
          <p14:tracePt t="44192" x="5859463" y="4127500"/>
          <p14:tracePt t="44200" x="5980113" y="4079875"/>
          <p14:tracePt t="44209" x="6064250" y="4056063"/>
          <p14:tracePt t="44216" x="6154738" y="4025900"/>
          <p14:tracePt t="44226" x="6202363" y="4002088"/>
          <p14:tracePt t="44233" x="6269038" y="3971925"/>
          <p14:tracePt t="44242" x="6335713" y="3941763"/>
          <p14:tracePt t="44249" x="6396038" y="3911600"/>
          <p14:tracePt t="44259" x="6461125" y="3875088"/>
          <p14:tracePt t="44265" x="6521450" y="3857625"/>
          <p14:tracePt t="44275" x="6570663" y="3827463"/>
          <p14:tracePt t="44281" x="6648450" y="3790950"/>
          <p14:tracePt t="44292" x="6715125" y="3760788"/>
          <p14:tracePt t="44296" x="6762750" y="3741738"/>
          <p14:tracePt t="44309" x="6811963" y="3711575"/>
          <p14:tracePt t="44312" x="6835775" y="3706813"/>
          <p14:tracePt t="44321" x="6872288" y="3687763"/>
          <p14:tracePt t="44328" x="6896100" y="3681413"/>
          <p14:tracePt t="44337" x="6913563" y="3670300"/>
          <p14:tracePt t="44344" x="6937375" y="3663950"/>
          <p14:tracePt t="44352" x="6973888" y="3657600"/>
          <p14:tracePt t="44360" x="7004050" y="3646488"/>
          <p14:tracePt t="44368" x="7040563" y="3627438"/>
          <p14:tracePt t="44376" x="7088188" y="3627438"/>
          <p14:tracePt t="44385" x="7131050" y="3621088"/>
          <p14:tracePt t="44392" x="7178675" y="3609975"/>
          <p14:tracePt t="44401" x="7239000" y="3609975"/>
          <p14:tracePt t="44409" x="7288213" y="3603625"/>
          <p14:tracePt t="44416" x="7318375" y="3603625"/>
          <p14:tracePt t="44427" x="7348538" y="3603625"/>
          <p14:tracePt t="44433" x="7389813" y="3603625"/>
          <p14:tracePt t="44442" x="7407275" y="3590925"/>
          <p14:tracePt t="44449" x="7432675" y="3586163"/>
          <p14:tracePt t="44459" x="7462838" y="3586163"/>
          <p14:tracePt t="44464" x="7486650" y="3579813"/>
          <p14:tracePt t="44476" x="7523163" y="3562350"/>
          <p14:tracePt t="44481" x="7546975" y="3556000"/>
          <p14:tracePt t="44488" x="7577138" y="3543300"/>
          <p14:tracePt t="44497" x="7613650" y="3525838"/>
          <p14:tracePt t="44509" x="7648575" y="3519488"/>
          <p14:tracePt t="44513" x="7691438" y="3506788"/>
          <p14:tracePt t="44521" x="7727950" y="3489325"/>
          <p14:tracePt t="44528" x="7775575" y="3471863"/>
          <p14:tracePt t="44537" x="7812088" y="3452813"/>
          <p14:tracePt t="44544" x="7829550" y="3446463"/>
          <p14:tracePt t="44553" x="7853363" y="3429000"/>
          <p14:tracePt t="44560" x="7859713" y="3422650"/>
          <p14:tracePt t="44584" x="7866063" y="3416300"/>
          <p14:tracePt t="44633" x="7866063" y="3411538"/>
          <p14:tracePt t="44681" x="7866063" y="3405188"/>
          <p14:tracePt t="44690" x="7853363" y="3386138"/>
          <p14:tracePt t="44702" x="7818438" y="3338513"/>
          <p14:tracePt t="44711" x="7799388" y="3290888"/>
          <p14:tracePt t="44712" x="7781925" y="3267075"/>
          <p14:tracePt t="44721" x="7758113" y="3217863"/>
          <p14:tracePt t="44728" x="7727950" y="3194050"/>
          <p14:tracePt t="44736" x="7704138" y="3170238"/>
          <p14:tracePt t="44744" x="7678738" y="3146425"/>
          <p14:tracePt t="44752" x="7667625" y="3127375"/>
          <p14:tracePt t="44760" x="7648575" y="3116263"/>
          <p14:tracePt t="44768" x="7631113" y="3097213"/>
          <p14:tracePt t="44784" x="7624763" y="3097213"/>
          <p14:tracePt t="44800" x="7618413" y="3097213"/>
          <p14:tracePt t="44808" x="7600950" y="3090863"/>
          <p14:tracePt t="44816" x="7588250" y="3086100"/>
          <p14:tracePt t="44824" x="7564438" y="3086100"/>
          <p14:tracePt t="44832" x="7527925" y="3073400"/>
          <p14:tracePt t="44841" x="7493000" y="3055938"/>
          <p14:tracePt t="44848" x="7432675" y="3013075"/>
          <p14:tracePt t="44857" x="7396163" y="3013075"/>
          <p14:tracePt t="44864" x="7353300" y="3013075"/>
          <p14:tracePt t="44874" x="7305675" y="3006725"/>
          <p14:tracePt t="44880" x="7262813" y="2995613"/>
          <p14:tracePt t="44892" x="7215188" y="2982913"/>
          <p14:tracePt t="44896" x="7154863" y="2982913"/>
          <p14:tracePt t="44907" x="7112000" y="2982913"/>
          <p14:tracePt t="44912" x="7077075" y="2982913"/>
          <p14:tracePt t="44921" x="7034213" y="2982913"/>
          <p14:tracePt t="44928" x="7004050" y="2982913"/>
          <p14:tracePt t="44936" x="6991350" y="2982913"/>
          <p14:tracePt t="44944" x="6956425" y="2982913"/>
          <p14:tracePt t="44952" x="6913563" y="2989263"/>
          <p14:tracePt t="44960" x="6907213" y="2989263"/>
          <p14:tracePt t="44968" x="6883400" y="2995613"/>
          <p14:tracePt t="44976" x="6865938" y="2995613"/>
          <p14:tracePt t="44984" x="6846888" y="3000375"/>
          <p14:tracePt t="44992" x="6823075" y="3025775"/>
          <p14:tracePt t="45000" x="6811963" y="3036888"/>
          <p14:tracePt t="45008" x="6792913" y="3049588"/>
          <p14:tracePt t="45016" x="6769100" y="3067050"/>
          <p14:tracePt t="45024" x="6751638" y="3090863"/>
          <p14:tracePt t="45032" x="6745288" y="3103563"/>
          <p14:tracePt t="45041" x="6726238" y="3140075"/>
          <p14:tracePt t="45048" x="6708775" y="3176588"/>
          <p14:tracePt t="45057" x="6702425" y="3200400"/>
          <p14:tracePt t="45064" x="6696075" y="3230563"/>
          <p14:tracePt t="45074" x="6678613" y="3248025"/>
          <p14:tracePt t="45080" x="6672263" y="3278188"/>
          <p14:tracePt t="45091" x="6672263" y="3314700"/>
          <p14:tracePt t="45096" x="6672263" y="3338513"/>
          <p14:tracePt t="45105" x="6672263" y="3368675"/>
          <p14:tracePt t="45112" x="6672263" y="3392488"/>
          <p14:tracePt t="45120" x="6672263" y="3411538"/>
          <p14:tracePt t="45128" x="6684963" y="3435350"/>
          <p14:tracePt t="45136" x="6691313" y="3452813"/>
          <p14:tracePt t="45144" x="6696075" y="3476625"/>
          <p14:tracePt t="45152" x="6721475" y="3502025"/>
          <p14:tracePt t="45160" x="6745288" y="3525838"/>
          <p14:tracePt t="45168" x="6762750" y="3543300"/>
          <p14:tracePt t="45176" x="6786563" y="3556000"/>
          <p14:tracePt t="45184" x="6799263" y="3573463"/>
          <p14:tracePt t="45192" x="6805613" y="3573463"/>
          <p14:tracePt t="45200" x="6823075" y="3573463"/>
          <p14:tracePt t="45208" x="6842125" y="3579813"/>
          <p14:tracePt t="45216" x="6865938" y="3586163"/>
          <p14:tracePt t="45224" x="6889750" y="3586163"/>
          <p14:tracePt t="45232" x="6926263" y="3597275"/>
          <p14:tracePt t="45241" x="6956425" y="3597275"/>
          <p14:tracePt t="45248" x="7004050" y="3616325"/>
          <p14:tracePt t="45257" x="7046913" y="3621088"/>
          <p14:tracePt t="45264" x="7107238" y="3633788"/>
          <p14:tracePt t="45274" x="7154863" y="3646488"/>
          <p14:tracePt t="45280" x="7245350" y="3651250"/>
          <p14:tracePt t="45291" x="7288213" y="3651250"/>
          <p14:tracePt t="45296" x="7348538" y="3651250"/>
          <p14:tracePt t="45305" x="7402513" y="3651250"/>
          <p14:tracePt t="45312" x="7462838" y="3651250"/>
          <p14:tracePt t="45320" x="7497763" y="3651250"/>
          <p14:tracePt t="45328" x="7534275" y="3633788"/>
          <p14:tracePt t="45336" x="7558088" y="3616325"/>
          <p14:tracePt t="45344" x="7583488" y="3590925"/>
          <p14:tracePt t="45352" x="7607300" y="3579813"/>
          <p14:tracePt t="45360" x="7613650" y="3562350"/>
          <p14:tracePt t="45368" x="7631113" y="3536950"/>
          <p14:tracePt t="45376" x="7643813" y="3506788"/>
          <p14:tracePt t="45384" x="7643813" y="3482975"/>
          <p14:tracePt t="45392" x="7643813" y="3446463"/>
          <p14:tracePt t="45400" x="7654925" y="3422650"/>
          <p14:tracePt t="45408" x="7654925" y="3411538"/>
          <p14:tracePt t="45416" x="7654925" y="3398838"/>
          <p14:tracePt t="45424" x="7648575" y="3375025"/>
          <p14:tracePt t="45432" x="7624763" y="3351213"/>
          <p14:tracePt t="45441" x="7613650" y="3325813"/>
          <p14:tracePt t="45448" x="7577138" y="3290888"/>
          <p14:tracePt t="45458" x="7534275" y="3248025"/>
          <p14:tracePt t="45464" x="7497763" y="3224213"/>
          <p14:tracePt t="45474" x="7443788" y="3181350"/>
          <p14:tracePt t="45480" x="7407275" y="3163888"/>
          <p14:tracePt t="45491" x="7383463" y="3140075"/>
          <p14:tracePt t="45496" x="7335838" y="3116263"/>
          <p14:tracePt t="45504" x="7323138" y="3109913"/>
          <p14:tracePt t="45512" x="7269163" y="3103563"/>
          <p14:tracePt t="45521" x="7221538" y="3086100"/>
          <p14:tracePt t="45528" x="7172325" y="3073400"/>
          <p14:tracePt t="45536" x="7094538" y="3049588"/>
          <p14:tracePt t="45544" x="7034213" y="3019425"/>
          <p14:tracePt t="45552" x="6986588" y="3019425"/>
          <p14:tracePt t="45560" x="6950075" y="3000375"/>
          <p14:tracePt t="45568" x="6926263" y="2995613"/>
          <p14:tracePt t="45576" x="6907213" y="2989263"/>
          <p14:tracePt t="45584" x="6889750" y="2976563"/>
          <p14:tracePt t="45592" x="6883400" y="2976563"/>
          <p14:tracePt t="45600" x="6877050" y="2976563"/>
          <p14:tracePt t="45616" x="6865938" y="2976563"/>
          <p14:tracePt t="45624" x="6859588" y="2976563"/>
          <p14:tracePt t="45632" x="6835775" y="2989263"/>
          <p14:tracePt t="45641" x="6823075" y="3000375"/>
          <p14:tracePt t="45648" x="6775450" y="3036888"/>
          <p14:tracePt t="45658" x="6738938" y="3079750"/>
          <p14:tracePt t="45664" x="6708775" y="3103563"/>
          <p14:tracePt t="45675" x="6672263" y="3133725"/>
          <p14:tracePt t="45680" x="6648450" y="3157538"/>
          <p14:tracePt t="45689" x="6630988" y="3194050"/>
          <p14:tracePt t="45696" x="6605588" y="3217863"/>
          <p14:tracePt t="45705" x="6605588" y="3224213"/>
          <p14:tracePt t="45712" x="6600825" y="3236913"/>
          <p14:tracePt t="45720" x="6594475" y="3260725"/>
          <p14:tracePt t="45728" x="6588125" y="3267075"/>
          <p14:tracePt t="45736" x="6575425" y="3278188"/>
          <p14:tracePt t="45744" x="6575425" y="3284538"/>
          <p14:tracePt t="45752" x="6575425" y="3290888"/>
          <p14:tracePt t="45760" x="6575425" y="3314700"/>
          <p14:tracePt t="45768" x="6575425" y="3321050"/>
          <p14:tracePt t="45776" x="6581775" y="3338513"/>
          <p14:tracePt t="45784" x="6594475" y="3351213"/>
          <p14:tracePt t="45792" x="6600825" y="3355975"/>
          <p14:tracePt t="45800" x="6605588" y="3362325"/>
          <p14:tracePt t="45808" x="6611938" y="3368675"/>
          <p14:tracePt t="45816" x="6618288" y="3368675"/>
          <p14:tracePt t="45825" x="6630988" y="3381375"/>
          <p14:tracePt t="45848" x="6642100" y="3392488"/>
          <p14:tracePt t="45858" x="6648450" y="3416300"/>
          <p14:tracePt t="45875" x="6648450" y="3441700"/>
          <p14:tracePt t="45892" x="6648450" y="3471863"/>
          <p14:tracePt t="45896" x="6648450" y="3489325"/>
          <p14:tracePt t="45904" x="6648450" y="3525838"/>
          <p14:tracePt t="45912" x="6635750" y="3556000"/>
          <p14:tracePt t="45920" x="6611938" y="3579813"/>
          <p14:tracePt t="45928" x="6594475" y="3616325"/>
          <p14:tracePt t="45936" x="6557963" y="3657600"/>
          <p14:tracePt t="45944" x="6527800" y="3706813"/>
          <p14:tracePt t="45952" x="6473825" y="3760788"/>
          <p14:tracePt t="45960" x="6430963" y="3814763"/>
          <p14:tracePt t="45968" x="6400800" y="3851275"/>
          <p14:tracePt t="45976" x="6353175" y="3892550"/>
          <p14:tracePt t="45984" x="6329363" y="3916363"/>
          <p14:tracePt t="45992" x="6275388" y="3971925"/>
          <p14:tracePt t="46000" x="6269038" y="3976688"/>
          <p14:tracePt t="46009" x="6245225" y="3995738"/>
          <p14:tracePt t="46016" x="6189663" y="4049713"/>
          <p14:tracePt t="46025" x="6165850" y="4067175"/>
          <p14:tracePt t="46032" x="6130925" y="4103688"/>
          <p14:tracePt t="46041" x="6118225" y="4116388"/>
          <p14:tracePt t="46048" x="6094413" y="4140200"/>
          <p14:tracePt t="46058" x="6070600" y="4157663"/>
          <p14:tracePt t="46064" x="6027738" y="4217988"/>
          <p14:tracePt t="46075" x="5991225" y="4254500"/>
          <p14:tracePt t="46080" x="5984875" y="4260850"/>
          <p14:tracePt t="46089" x="5961063" y="4291013"/>
          <p14:tracePt t="46096" x="5954713" y="4314825"/>
          <p14:tracePt t="46104" x="5954713" y="4327525"/>
          <p14:tracePt t="46112" x="5954713" y="4344988"/>
          <p14:tracePt t="46120" x="5949950" y="4351338"/>
          <p14:tracePt t="46393" x="5949950" y="4357688"/>
          <p14:tracePt t="46425" x="5954713" y="4357688"/>
          <p14:tracePt t="46449" x="5967413" y="4357688"/>
          <p14:tracePt t="46465" x="5973763" y="4357688"/>
          <p14:tracePt t="46609" x="5984875" y="4357688"/>
          <p14:tracePt t="46649" x="5991225" y="4357688"/>
          <p14:tracePt t="46660" x="5997575" y="4362450"/>
          <p14:tracePt t="46669" x="6010275" y="4375150"/>
          <p14:tracePt t="46673" x="6027738" y="4375150"/>
          <p14:tracePt t="46681" x="6057900" y="4398963"/>
          <p14:tracePt t="46689" x="6100763" y="4429125"/>
          <p14:tracePt t="46696" x="6135688" y="4459288"/>
          <p14:tracePt t="46706" x="6165850" y="4465638"/>
          <p14:tracePt t="46712" x="6202363" y="4483100"/>
          <p14:tracePt t="46720" x="6238875" y="4489450"/>
          <p14:tracePt t="46728" x="6275388" y="4508500"/>
          <p14:tracePt t="46736" x="6286500" y="4508500"/>
          <p14:tracePt t="46744" x="6316663" y="4519613"/>
          <p14:tracePt t="46752" x="6340475" y="4525963"/>
          <p14:tracePt t="46760" x="6365875" y="4532313"/>
          <p14:tracePt t="46768" x="6400800" y="4532313"/>
          <p14:tracePt t="46776" x="6443663" y="4549775"/>
          <p14:tracePt t="46784" x="6503988" y="4562475"/>
          <p14:tracePt t="46792" x="6540500" y="4567238"/>
          <p14:tracePt t="46800" x="6600825" y="4592638"/>
          <p14:tracePt t="46809" x="6661150" y="4603750"/>
          <p14:tracePt t="46816" x="6751638" y="4622800"/>
          <p14:tracePt t="46825" x="6823075" y="4646613"/>
          <p14:tracePt t="46832" x="6926263" y="4657725"/>
          <p14:tracePt t="46842" x="6991350" y="4676775"/>
          <p14:tracePt t="46848" x="7040563" y="4694238"/>
          <p14:tracePt t="46859" x="7081838" y="4706938"/>
          <p14:tracePt t="46864" x="7118350" y="4713288"/>
          <p14:tracePt t="46872" x="7142163" y="4713288"/>
          <p14:tracePt t="46880" x="7154863" y="4730750"/>
          <p14:tracePt t="46888" x="7172325" y="4737100"/>
          <p14:tracePt t="46896" x="7178675" y="4737100"/>
          <p14:tracePt t="46904" x="7208838" y="4743450"/>
          <p14:tracePt t="46912" x="7232650" y="4760913"/>
          <p14:tracePt t="46920" x="7251700" y="4767263"/>
          <p14:tracePt t="46928" x="7288213" y="4803775"/>
          <p14:tracePt t="46936" x="7335838" y="4814888"/>
          <p14:tracePt t="46944" x="7389813" y="4845050"/>
          <p14:tracePt t="46952" x="7450138" y="4862513"/>
          <p14:tracePt t="46961" x="7497763" y="4887913"/>
          <p14:tracePt t="46968" x="7523163" y="4887913"/>
          <p14:tracePt t="46976" x="7564438" y="4905375"/>
          <p14:tracePt t="46984" x="7600950" y="4911725"/>
          <p14:tracePt t="46992" x="7631113" y="4918075"/>
          <p14:tracePt t="47000" x="7667625" y="4935538"/>
          <p14:tracePt t="47009" x="7704138" y="4948238"/>
          <p14:tracePt t="47016" x="7762875" y="4965700"/>
          <p14:tracePt t="47026" x="7812088" y="4983163"/>
          <p14:tracePt t="47032" x="7859713" y="5008563"/>
          <p14:tracePt t="47042" x="7896225" y="5013325"/>
          <p14:tracePt t="47048" x="7943850" y="5043488"/>
          <p14:tracePt t="47059" x="7993063" y="5062538"/>
          <p14:tracePt t="47064" x="8010525" y="5068888"/>
          <p14:tracePt t="47072" x="8040688" y="5086350"/>
          <p14:tracePt t="47080" x="8064500" y="5099050"/>
          <p14:tracePt t="47088" x="8101013" y="5110163"/>
          <p14:tracePt t="47096" x="8113713" y="5122863"/>
          <p14:tracePt t="47104" x="8137525" y="5133975"/>
          <p14:tracePt t="47112" x="8161338" y="5146675"/>
          <p14:tracePt t="47120" x="8178800" y="5146675"/>
          <p14:tracePt t="47128" x="8204200" y="5153025"/>
          <p14:tracePt t="47140" x="8208963" y="5157788"/>
          <p14:tracePt t="47145" x="8221663" y="5157788"/>
          <p14:tracePt t="47152" x="8234363" y="5164138"/>
          <p14:tracePt t="47160" x="8245475" y="5164138"/>
          <p14:tracePt t="47168" x="8264525" y="5164138"/>
          <p14:tracePt t="47176" x="8288338" y="5164138"/>
          <p14:tracePt t="47184" x="8318500" y="5183188"/>
          <p14:tracePt t="47192" x="8335963" y="5183188"/>
          <p14:tracePt t="47200" x="8348663" y="5187950"/>
          <p14:tracePt t="47209" x="8378825" y="5187950"/>
          <p14:tracePt t="47216" x="8426450" y="5207000"/>
          <p14:tracePt t="47226" x="8450263" y="5218113"/>
          <p14:tracePt t="47232" x="8493125" y="5224463"/>
          <p14:tracePt t="47242" x="8499475" y="5224463"/>
          <p14:tracePt t="47248" x="8505825" y="5224463"/>
          <p14:tracePt t="47259" x="8510588" y="5224463"/>
          <p14:tracePt t="47264" x="8523288" y="5224463"/>
          <p14:tracePt t="47280" x="8529638" y="5224463"/>
          <p14:tracePt t="47288" x="8540750" y="5224463"/>
          <p14:tracePt t="47304" x="8559800" y="5224463"/>
          <p14:tracePt t="47320" x="8564563" y="5224463"/>
          <p14:tracePt t="47328" x="8577263" y="5224463"/>
          <p14:tracePt t="47344" x="8583613" y="5224463"/>
          <p14:tracePt t="47360" x="8589963" y="5224463"/>
          <p14:tracePt t="47376" x="8594725" y="5224463"/>
          <p14:tracePt t="47392" x="8601075" y="5224463"/>
          <p14:tracePt t="47440" x="8607425" y="5224463"/>
          <p14:tracePt t="47456" x="8613775" y="5224463"/>
          <p14:tracePt t="47504" x="8620125" y="5218113"/>
          <p14:tracePt t="47521" x="8620125" y="5200650"/>
          <p14:tracePt t="47537" x="8620125" y="5194300"/>
          <p14:tracePt t="47553" x="8620125" y="5187950"/>
          <p14:tracePt t="47569" x="8620125" y="5183188"/>
          <p14:tracePt t="47577" x="8620125" y="5170488"/>
          <p14:tracePt t="47585" x="8620125" y="5164138"/>
          <p14:tracePt t="47596" x="8620125" y="5157788"/>
          <p14:tracePt t="47600" x="8620125" y="5140325"/>
          <p14:tracePt t="47610" x="8613775" y="5116513"/>
          <p14:tracePt t="47616" x="8601075" y="5092700"/>
          <p14:tracePt t="47627" x="8589963" y="5068888"/>
          <p14:tracePt t="47632" x="8583613" y="5062538"/>
          <p14:tracePt t="47643" x="8570913" y="5049838"/>
          <p14:tracePt t="47648" x="8564563" y="5032375"/>
          <p14:tracePt t="47657" x="8559800" y="5019675"/>
          <p14:tracePt t="47664" x="8540750" y="4995863"/>
          <p14:tracePt t="47680" x="8535988" y="4989513"/>
          <p14:tracePt t="47689" x="8529638" y="4983163"/>
          <p14:tracePt t="47696" x="8523288" y="4978400"/>
          <p14:tracePt t="47720" x="8516938" y="4978400"/>
          <p14:tracePt t="47728" x="8510588" y="4978400"/>
          <p14:tracePt t="47736" x="8505825" y="4978400"/>
          <p14:tracePt t="47744" x="8486775" y="4978400"/>
          <p14:tracePt t="47752" x="8469313" y="4978400"/>
          <p14:tracePt t="47760" x="8450263" y="4978400"/>
          <p14:tracePt t="47768" x="8432800" y="4978400"/>
          <p14:tracePt t="47777" x="8420100" y="4978400"/>
          <p14:tracePt t="47784" x="8396288" y="4978400"/>
          <p14:tracePt t="47793" x="8366125" y="4978400"/>
          <p14:tracePt t="47800" x="8355013" y="4978400"/>
          <p14:tracePt t="47809" x="8335963" y="4978400"/>
          <p14:tracePt t="47816" x="8312150" y="4978400"/>
          <p14:tracePt t="47826" x="8299450" y="4978400"/>
          <p14:tracePt t="47832" x="8294688" y="4983163"/>
          <p14:tracePt t="47843" x="8288338" y="4983163"/>
          <p14:tracePt t="47848" x="8275638" y="4989513"/>
          <p14:tracePt t="47856" x="8258175" y="5008563"/>
          <p14:tracePt t="47864" x="8251825" y="5008563"/>
          <p14:tracePt t="47872" x="8239125" y="5019675"/>
          <p14:tracePt t="47880" x="8234363" y="5026025"/>
          <p14:tracePt t="47888" x="8228013" y="5032375"/>
          <p14:tracePt t="47896" x="8215313" y="5043488"/>
          <p14:tracePt t="47904" x="8208963" y="5049838"/>
          <p14:tracePt t="47912" x="8191500" y="5068888"/>
          <p14:tracePt t="47920" x="8185150" y="5086350"/>
          <p14:tracePt t="47928" x="8161338" y="5116513"/>
          <p14:tracePt t="47936" x="8154988" y="5129213"/>
          <p14:tracePt t="47944" x="8150225" y="5140325"/>
          <p14:tracePt t="47952" x="8131175" y="5164138"/>
          <p14:tracePt t="47960" x="8113713" y="5183188"/>
          <p14:tracePt t="47968" x="8113713" y="5207000"/>
          <p14:tracePt t="47976" x="8113713" y="5218113"/>
          <p14:tracePt t="47984" x="8113713" y="5230813"/>
          <p14:tracePt t="47993" x="8113713" y="5248275"/>
          <p14:tracePt t="48000" x="8107363" y="5260975"/>
          <p14:tracePt t="48010" x="8107363" y="5273675"/>
          <p14:tracePt t="48016" x="8107363" y="5278438"/>
          <p14:tracePt t="48027" x="8107363" y="5284788"/>
          <p14:tracePt t="48032" x="8107363" y="5291138"/>
          <p14:tracePt t="48043" x="8107363" y="5303838"/>
          <p14:tracePt t="48056" x="8107363" y="5314950"/>
          <p14:tracePt t="48064" x="8107363" y="5321300"/>
          <p14:tracePt t="48072" x="8113713" y="5334000"/>
          <p14:tracePt t="48080" x="8131175" y="5345113"/>
          <p14:tracePt t="48088" x="8137525" y="5351463"/>
          <p14:tracePt t="48096" x="8143875" y="5357813"/>
          <p14:tracePt t="48104" x="8161338" y="5381625"/>
          <p14:tracePt t="48112" x="8167688" y="5387975"/>
          <p14:tracePt t="48120" x="8191500" y="5399088"/>
          <p14:tracePt t="48128" x="8197850" y="5405438"/>
          <p14:tracePt t="48136" x="8215313" y="5418138"/>
          <p14:tracePt t="48144" x="8234363" y="5424488"/>
          <p14:tracePt t="48161" x="8258175" y="5429250"/>
          <p14:tracePt t="48173" x="8269288" y="5429250"/>
          <p14:tracePt t="48177" x="8275638" y="5429250"/>
          <p14:tracePt t="48184" x="8299450" y="5435600"/>
          <p14:tracePt t="48193" x="8312150" y="5435600"/>
          <p14:tracePt t="48200" x="8335963" y="5435600"/>
          <p14:tracePt t="48210" x="8359775" y="5448300"/>
          <p14:tracePt t="48216" x="8378825" y="5448300"/>
          <p14:tracePt t="48227" x="8415338" y="5448300"/>
          <p14:tracePt t="48232" x="8439150" y="5448300"/>
          <p14:tracePt t="48240" x="8462963" y="5454650"/>
          <p14:tracePt t="48256" x="8475663" y="5454650"/>
          <p14:tracePt t="48264" x="8486775" y="5454650"/>
          <p14:tracePt t="48272" x="8493125" y="5454650"/>
          <p14:tracePt t="48280" x="8516938" y="5454650"/>
          <p14:tracePt t="48288" x="8523288" y="5454650"/>
          <p14:tracePt t="48296" x="8529638" y="5454650"/>
          <p14:tracePt t="48304" x="8540750" y="5448300"/>
          <p14:tracePt t="48312" x="8553450" y="5429250"/>
          <p14:tracePt t="48320" x="8559800" y="5424488"/>
          <p14:tracePt t="48328" x="8577263" y="5411788"/>
          <p14:tracePt t="48336" x="8583613" y="5405438"/>
          <p14:tracePt t="48344" x="8589963" y="5394325"/>
          <p14:tracePt t="48352" x="8607425" y="5368925"/>
          <p14:tracePt t="48360" x="8607425" y="5351463"/>
          <p14:tracePt t="48368" x="8607425" y="5345113"/>
          <p14:tracePt t="48377" x="8607425" y="5334000"/>
          <p14:tracePt t="48384" x="8613775" y="5321300"/>
          <p14:tracePt t="48393" x="8613775" y="5303838"/>
          <p14:tracePt t="48400" x="8620125" y="5291138"/>
          <p14:tracePt t="48410" x="8620125" y="5267325"/>
          <p14:tracePt t="48416" x="8620125" y="5254625"/>
          <p14:tracePt t="48427" x="8620125" y="5230813"/>
          <p14:tracePt t="48432" x="8620125" y="5207000"/>
          <p14:tracePt t="48440" x="8620125" y="5183188"/>
          <p14:tracePt t="48448" x="8620125" y="5170488"/>
          <p14:tracePt t="48456" x="8620125" y="5146675"/>
          <p14:tracePt t="48464" x="8620125" y="5133975"/>
          <p14:tracePt t="48472" x="8620125" y="5122863"/>
          <p14:tracePt t="48480" x="8613775" y="5103813"/>
          <p14:tracePt t="48488" x="8601075" y="5073650"/>
          <p14:tracePt t="48496" x="8601075" y="5056188"/>
          <p14:tracePt t="48504" x="8601075" y="5043488"/>
          <p14:tracePt t="48512" x="8594725" y="5038725"/>
          <p14:tracePt t="48520" x="8589963" y="5032375"/>
          <p14:tracePt t="48528" x="8589963" y="5026025"/>
          <p14:tracePt t="48536" x="8589963" y="5019675"/>
          <p14:tracePt t="48560" x="8583613" y="5013325"/>
          <p14:tracePt t="48568" x="8583613" y="5008563"/>
          <p14:tracePt t="48584" x="8577263" y="4995863"/>
          <p14:tracePt t="48608" x="8570913" y="4989513"/>
          <p14:tracePt t="48616" x="8570913" y="4983163"/>
          <p14:tracePt t="48627" x="8564563" y="4965700"/>
          <p14:tracePt t="48632" x="8547100" y="4953000"/>
          <p14:tracePt t="48640" x="8540750" y="4935538"/>
          <p14:tracePt t="48648" x="8535988" y="4918075"/>
          <p14:tracePt t="48656" x="8529638" y="4911725"/>
          <p14:tracePt t="48664" x="8529638" y="4899025"/>
          <p14:tracePt t="48672" x="8529638" y="4892675"/>
          <p14:tracePt t="48696" x="8529638" y="4887913"/>
          <p14:tracePt t="48712" x="8523288" y="4875213"/>
          <p14:tracePt t="48720" x="8516938" y="4868863"/>
          <p14:tracePt t="48728" x="8516938" y="4862513"/>
          <p14:tracePt t="48736" x="8516938" y="4851400"/>
          <p14:tracePt t="48744" x="8516938" y="4838700"/>
          <p14:tracePt t="48752" x="8510588" y="4832350"/>
          <p14:tracePt t="48760" x="8499475" y="4814888"/>
          <p14:tracePt t="48768" x="8493125" y="4808538"/>
          <p14:tracePt t="48777" x="8486775" y="4797425"/>
          <p14:tracePt t="48784" x="8475663" y="4791075"/>
          <p14:tracePt t="48794" x="8469313" y="4784725"/>
          <p14:tracePt t="48800" x="8456613" y="4773613"/>
          <p14:tracePt t="48810" x="8450263" y="4767263"/>
          <p14:tracePt t="48827" x="8439150" y="4748213"/>
          <p14:tracePt t="48864" x="8432800" y="4748213"/>
          <p14:tracePt t="48872" x="8426450" y="4743450"/>
          <p14:tracePt t="48891" x="8408988" y="4737100"/>
          <p14:tracePt t="48896" x="8385175" y="4737100"/>
          <p14:tracePt t="48904" x="8355013" y="4737100"/>
          <p14:tracePt t="48912" x="8305800" y="4730750"/>
          <p14:tracePt t="48920" x="8275638" y="4730750"/>
          <p14:tracePt t="48928" x="8234363" y="4730750"/>
          <p14:tracePt t="48936" x="8191500" y="4730750"/>
          <p14:tracePt t="48944" x="8167688" y="4730750"/>
          <p14:tracePt t="48952" x="8143875" y="4730750"/>
          <p14:tracePt t="48961" x="8120063" y="4730750"/>
          <p14:tracePt t="48968" x="8113713" y="4730750"/>
          <p14:tracePt t="48977" x="8101013" y="4730750"/>
          <p14:tracePt t="48984" x="8089900" y="4730750"/>
          <p14:tracePt t="48994" x="8083550" y="4730750"/>
          <p14:tracePt t="49011" x="8064500" y="4730750"/>
          <p14:tracePt t="49016" x="8053388" y="4737100"/>
          <p14:tracePt t="49027" x="8029575" y="4760913"/>
          <p14:tracePt t="49032" x="8010525" y="4778375"/>
          <p14:tracePt t="49041" x="7986713" y="4791075"/>
          <p14:tracePt t="49048" x="7962900" y="4821238"/>
          <p14:tracePt t="49056" x="7950200" y="4832350"/>
          <p14:tracePt t="49064" x="7932738" y="4851400"/>
          <p14:tracePt t="49072" x="7908925" y="4875213"/>
          <p14:tracePt t="49080" x="7902575" y="4887913"/>
          <p14:tracePt t="49088" x="7883525" y="4905375"/>
          <p14:tracePt t="49096" x="7859713" y="4941888"/>
          <p14:tracePt t="49104" x="7859713" y="4953000"/>
          <p14:tracePt t="49112" x="7842250" y="4978400"/>
          <p14:tracePt t="49120" x="7842250" y="4989513"/>
          <p14:tracePt t="49128" x="7835900" y="5008563"/>
          <p14:tracePt t="49136" x="7818438" y="5038725"/>
          <p14:tracePt t="49144" x="7818438" y="5056188"/>
          <p14:tracePt t="49152" x="7818438" y="5073650"/>
          <p14:tracePt t="49161" x="7799388" y="5099050"/>
          <p14:tracePt t="49168" x="7799388" y="5116513"/>
          <p14:tracePt t="49178" x="7799388" y="5140325"/>
          <p14:tracePt t="49184" x="7799388" y="5157788"/>
          <p14:tracePt t="49194" x="7799388" y="5183188"/>
          <p14:tracePt t="49200" x="7799388" y="5218113"/>
          <p14:tracePt t="49209" x="7805738" y="5260975"/>
          <p14:tracePt t="49216" x="7812088" y="5284788"/>
          <p14:tracePt t="49224" x="7829550" y="5308600"/>
          <p14:tracePt t="49232" x="7829550" y="5321300"/>
          <p14:tracePt t="49240" x="7848600" y="5345113"/>
          <p14:tracePt t="49248" x="7853363" y="5351463"/>
          <p14:tracePt t="49256" x="7859713" y="5364163"/>
          <p14:tracePt t="49264" x="7866063" y="5368925"/>
          <p14:tracePt t="49272" x="7872413" y="5375275"/>
          <p14:tracePt t="49280" x="7878763" y="5375275"/>
          <p14:tracePt t="49288" x="7889875" y="5394325"/>
          <p14:tracePt t="49296" x="7913688" y="5405438"/>
          <p14:tracePt t="49304" x="7932738" y="5418138"/>
          <p14:tracePt t="49312" x="7956550" y="5441950"/>
          <p14:tracePt t="49320" x="7980363" y="5465763"/>
          <p14:tracePt t="49328" x="7986713" y="5465763"/>
          <p14:tracePt t="49336" x="8004175" y="5478463"/>
          <p14:tracePt t="49352" x="8023225" y="5478463"/>
          <p14:tracePt t="49361" x="8029575" y="5483225"/>
          <p14:tracePt t="49378" x="8040688" y="5483225"/>
          <p14:tracePt t="49384" x="8047038" y="5483225"/>
          <p14:tracePt t="49394" x="8064500" y="5483225"/>
          <p14:tracePt t="49400" x="8089900" y="5483225"/>
          <p14:tracePt t="49411" x="8120063" y="5483225"/>
          <p14:tracePt t="49416" x="8143875" y="5483225"/>
          <p14:tracePt t="49424" x="8178800" y="5483225"/>
          <p14:tracePt t="49432" x="8197850" y="5483225"/>
          <p14:tracePt t="49440" x="8221663" y="5483225"/>
          <p14:tracePt t="49448" x="8245475" y="5483225"/>
          <p14:tracePt t="49456" x="8275638" y="5483225"/>
          <p14:tracePt t="49464" x="8299450" y="5478463"/>
          <p14:tracePt t="49472" x="8318500" y="5478463"/>
          <p14:tracePt t="49480" x="8329613" y="5478463"/>
          <p14:tracePt t="49488" x="8355013" y="5448300"/>
          <p14:tracePt t="49496" x="8359775" y="5448300"/>
          <p14:tracePt t="49504" x="8385175" y="5435600"/>
          <p14:tracePt t="49512" x="8396288" y="5429250"/>
          <p14:tracePt t="49520" x="8408988" y="5424488"/>
          <p14:tracePt t="49528" x="8426450" y="5405438"/>
          <p14:tracePt t="49536" x="8439150" y="5399088"/>
          <p14:tracePt t="49544" x="8456613" y="5381625"/>
          <p14:tracePt t="49552" x="8462963" y="5375275"/>
          <p14:tracePt t="49561" x="8469313" y="5364163"/>
          <p14:tracePt t="49568" x="8475663" y="5357813"/>
          <p14:tracePt t="49578" x="8475663" y="5345113"/>
          <p14:tracePt t="49584" x="8480425" y="5327650"/>
          <p14:tracePt t="49595" x="8480425" y="5314950"/>
          <p14:tracePt t="49600" x="8480425" y="5303838"/>
          <p14:tracePt t="49611" x="8480425" y="5291138"/>
          <p14:tracePt t="49616" x="8480425" y="5254625"/>
          <p14:tracePt t="49624" x="8480425" y="5230813"/>
          <p14:tracePt t="49632" x="8480425" y="5218113"/>
          <p14:tracePt t="49640" x="8480425" y="5194300"/>
          <p14:tracePt t="49648" x="8480425" y="5170488"/>
          <p14:tracePt t="49656" x="8480425" y="5153025"/>
          <p14:tracePt t="49664" x="8462963" y="5129213"/>
          <p14:tracePt t="49680" x="8456613" y="5103813"/>
          <p14:tracePt t="49688" x="8456613" y="5086350"/>
          <p14:tracePt t="49696" x="8456613" y="5068888"/>
          <p14:tracePt t="49704" x="8445500" y="5049838"/>
          <p14:tracePt t="49712" x="8432800" y="5038725"/>
          <p14:tracePt t="49720" x="8426450" y="5013325"/>
          <p14:tracePt t="49728" x="8420100" y="4978400"/>
          <p14:tracePt t="49736" x="8415338" y="4972050"/>
          <p14:tracePt t="49745" x="8415338" y="4965700"/>
          <p14:tracePt t="49768" x="8415338" y="4953000"/>
          <p14:tracePt t="49840" x="8415338" y="4948238"/>
          <p14:tracePt t="49865" x="8408988" y="4941888"/>
          <p14:tracePt t="50377" x="0" y="0"/>
        </p14:tracePtLst>
        <p14:tracePtLst>
          <p14:tracePt t="51692" x="1211263" y="663575"/>
          <p14:tracePt t="51760" x="1204913" y="663575"/>
          <p14:tracePt t="51768" x="1200150" y="663575"/>
          <p14:tracePt t="51777" x="1174750" y="663575"/>
          <p14:tracePt t="51784" x="1169988" y="663575"/>
          <p14:tracePt t="51792" x="1150938" y="668338"/>
          <p14:tracePt t="51800" x="1120775" y="698500"/>
          <p14:tracePt t="51808" x="1120775" y="717550"/>
          <p14:tracePt t="51816" x="1114425" y="747713"/>
          <p14:tracePt t="51824" x="1103313" y="795338"/>
          <p14:tracePt t="51832" x="1103313" y="819150"/>
          <p14:tracePt t="51840" x="1096963" y="873125"/>
          <p14:tracePt t="51848" x="1066800" y="909638"/>
          <p14:tracePt t="51856" x="1054100" y="969963"/>
          <p14:tracePt t="51857" x="0" y="0"/>
        </p14:tracePtLst>
        <p14:tracePtLst>
          <p14:tracePt t="51979" x="1023938" y="1422400"/>
          <p14:tracePt t="51984" x="1023938" y="1433513"/>
          <p14:tracePt t="51992" x="1023938" y="1458913"/>
          <p14:tracePt t="52000" x="1023938" y="1463675"/>
          <p14:tracePt t="52008" x="1023938" y="1476375"/>
          <p14:tracePt t="52016" x="1023938" y="1493838"/>
          <p14:tracePt t="52024" x="1023938" y="1500188"/>
          <p14:tracePt t="52032" x="1023938" y="1512888"/>
          <p14:tracePt t="52040" x="1023938" y="1519238"/>
          <p14:tracePt t="52048" x="1023938" y="1530350"/>
          <p14:tracePt t="52056" x="1019175" y="1549400"/>
          <p14:tracePt t="52064" x="1000125" y="1560513"/>
          <p14:tracePt t="52072" x="993775" y="1579563"/>
          <p14:tracePt t="52080" x="976313" y="1603375"/>
          <p14:tracePt t="52088" x="952500" y="1633538"/>
          <p14:tracePt t="52096" x="935038" y="1651000"/>
          <p14:tracePt t="52105" x="928688" y="1663700"/>
          <p14:tracePt t="52113" x="909638" y="1700213"/>
          <p14:tracePt t="52120" x="904875" y="1704975"/>
          <p14:tracePt t="52130" x="892175" y="1735138"/>
          <p14:tracePt t="52136" x="874713" y="1758950"/>
          <p14:tracePt t="52147" x="868363" y="1778000"/>
          <p14:tracePt t="52152" x="862013" y="1808163"/>
          <p14:tracePt t="52163" x="849313" y="1844675"/>
          <p14:tracePt t="52168" x="831850" y="1892300"/>
          <p14:tracePt t="52176" x="831850" y="1922463"/>
          <p14:tracePt t="52184" x="808038" y="1946275"/>
          <p14:tracePt t="52192" x="801688" y="1965325"/>
          <p14:tracePt t="52200" x="784225" y="1976438"/>
          <p14:tracePt t="52216" x="777875" y="1982788"/>
          <p14:tracePt t="52232" x="771525" y="1989138"/>
          <p14:tracePt t="52248" x="765175" y="1995488"/>
          <p14:tracePt t="52264" x="758825" y="2000250"/>
          <p14:tracePt t="52272" x="754063" y="2006600"/>
          <p14:tracePt t="52280" x="747713" y="2012950"/>
          <p14:tracePt t="52328" x="754063" y="2019300"/>
          <p14:tracePt t="52336" x="795338" y="2019300"/>
          <p14:tracePt t="52344" x="855663" y="2019300"/>
          <p14:tracePt t="52352" x="958850" y="2043113"/>
          <p14:tracePt t="52360" x="1060450" y="2079625"/>
          <p14:tracePt t="52368" x="1174750" y="2079625"/>
          <p14:tracePt t="52376" x="1308100" y="2090738"/>
          <p14:tracePt t="52384" x="1465263" y="2103438"/>
          <p14:tracePt t="52392" x="1646238" y="2114550"/>
          <p14:tracePt t="52400" x="1862138" y="2144713"/>
          <p14:tracePt t="52408" x="2032000" y="2170113"/>
          <p14:tracePt t="52416" x="2236788" y="2170113"/>
          <p14:tracePt t="52424" x="2465388" y="2217738"/>
          <p14:tracePt t="52432" x="2767013" y="2247900"/>
          <p14:tracePt t="52440" x="2954338" y="2260600"/>
          <p14:tracePt t="52448" x="3098800" y="2295525"/>
          <p14:tracePt t="52456" x="3170238" y="2308225"/>
          <p14:tracePt t="52464" x="3219450" y="2320925"/>
          <p14:tracePt t="52553" x="3170238" y="2320925"/>
          <p14:tracePt t="52561" x="3062288" y="2290763"/>
          <p14:tracePt t="52569" x="2959100" y="2278063"/>
          <p14:tracePt t="52577" x="2814638" y="2241550"/>
          <p14:tracePt t="52585" x="2652713" y="2217738"/>
          <p14:tracePt t="52593" x="2441575" y="2205038"/>
          <p14:tracePt t="52601" x="2182813" y="2139950"/>
          <p14:tracePt t="52608" x="1892300" y="2066925"/>
          <p14:tracePt t="52616" x="1555750" y="2019300"/>
          <p14:tracePt t="52624" x="1241425" y="1965325"/>
          <p14:tracePt t="52632" x="1006475" y="1905000"/>
          <p14:tracePt t="52640" x="747713" y="1838325"/>
          <p14:tracePt t="52648" x="603250" y="1801813"/>
          <p14:tracePt t="52656" x="500063" y="1778000"/>
          <p14:tracePt t="52665" x="409575" y="1754188"/>
          <p14:tracePt t="52672" x="361950" y="1747838"/>
          <p14:tracePt t="52681" x="338138" y="1735138"/>
          <p14:tracePt t="52688" x="331788" y="1728788"/>
          <p14:tracePt t="52777" x="331788" y="1724025"/>
          <p14:tracePt t="52785" x="349250" y="1724025"/>
          <p14:tracePt t="52793" x="379413" y="1724025"/>
          <p14:tracePt t="52801" x="422275" y="1724025"/>
          <p14:tracePt t="52809" x="482600" y="1724025"/>
          <p14:tracePt t="52816" x="566738" y="1724025"/>
          <p14:tracePt t="52824" x="681038" y="1724025"/>
          <p14:tracePt t="52832" x="795338" y="1724025"/>
          <p14:tracePt t="52840" x="922338" y="1724025"/>
          <p14:tracePt t="52849" x="993775" y="1724025"/>
          <p14:tracePt t="52856" x="1109663" y="1724025"/>
          <p14:tracePt t="52865" x="1200150" y="1724025"/>
          <p14:tracePt t="52872" x="1301750" y="1741488"/>
          <p14:tracePt t="52883" x="1404938" y="1754188"/>
          <p14:tracePt t="52888" x="1495425" y="1801813"/>
          <p14:tracePt t="52898" x="1579563" y="1814513"/>
          <p14:tracePt t="52904" x="1657350" y="1844675"/>
          <p14:tracePt t="52915" x="1681163" y="1862138"/>
          <p14:tracePt t="52920" x="1693863" y="1862138"/>
          <p14:tracePt t="52968" x="1700213" y="1868488"/>
          <p14:tracePt t="52984" x="1681163" y="1868488"/>
          <p14:tracePt t="52992" x="1627188" y="1868488"/>
          <p14:tracePt t="53000" x="1525588" y="1868488"/>
          <p14:tracePt t="53008" x="1465263" y="1868488"/>
          <p14:tracePt t="53016" x="1368425" y="1868488"/>
          <p14:tracePt t="53024" x="1308100" y="1868488"/>
          <p14:tracePt t="53032" x="1247775" y="1874838"/>
          <p14:tracePt t="53040" x="1204913" y="1874838"/>
          <p14:tracePt t="53048" x="1181100" y="1885950"/>
          <p14:tracePt t="53056" x="1163638" y="1885950"/>
          <p14:tracePt t="53065" x="1157288" y="1892300"/>
          <p14:tracePt t="53136" x="1181100" y="1898650"/>
          <p14:tracePt t="53145" x="1254125" y="1909763"/>
          <p14:tracePt t="53152" x="1331913" y="1916113"/>
          <p14:tracePt t="53161" x="1428750" y="1916113"/>
          <p14:tracePt t="53168" x="1476375" y="1916113"/>
          <p14:tracePt t="53176" x="1530350" y="1916113"/>
          <p14:tracePt t="53184" x="1566863" y="1916113"/>
          <p14:tracePt t="53192" x="1620838" y="1916113"/>
          <p14:tracePt t="53200" x="1646238" y="1916113"/>
          <p14:tracePt t="53209" x="1663700" y="1916113"/>
          <p14:tracePt t="53216" x="1700213" y="1916113"/>
          <p14:tracePt t="53224" x="1724025" y="1916113"/>
          <p14:tracePt t="53232" x="1754188" y="1916113"/>
          <p14:tracePt t="53240" x="1784350" y="1916113"/>
          <p14:tracePt t="53248" x="1808163" y="1916113"/>
          <p14:tracePt t="53256" x="1844675" y="1916113"/>
          <p14:tracePt t="53265" x="1855788" y="1916113"/>
          <p14:tracePt t="53272" x="1868488" y="1928813"/>
          <p14:tracePt t="53449" x="1868488" y="1935163"/>
          <p14:tracePt t="53521" x="0" y="0"/>
        </p14:tracePtLst>
        <p14:tracePtLst>
          <p14:tracePt t="59725" x="5027613" y="5002213"/>
          <p14:tracePt t="59881" x="5032375" y="4995863"/>
          <p14:tracePt t="59898" x="5032375" y="4972050"/>
          <p14:tracePt t="59909" x="5032375" y="4959350"/>
          <p14:tracePt t="59923" x="5032375" y="4929188"/>
          <p14:tracePt t="59929" x="5032375" y="4918075"/>
          <p14:tracePt t="59944" x="5014913" y="4911725"/>
          <p14:tracePt t="59955" x="5008563" y="4905375"/>
          <p14:tracePt t="59960" x="4997450" y="4899025"/>
          <p14:tracePt t="59971" x="4991100" y="4892675"/>
          <p14:tracePt t="59976" x="4984750" y="4887913"/>
          <p14:tracePt t="59988" x="4972050" y="4881563"/>
          <p14:tracePt t="59992" x="4967288" y="4881563"/>
          <p14:tracePt t="60005" x="4960938" y="4862513"/>
          <p14:tracePt t="60008" x="4954588" y="4857750"/>
          <p14:tracePt t="60025" x="4948238" y="4857750"/>
          <p14:tracePt t="60040" x="4930775" y="4857750"/>
          <p14:tracePt t="60056" x="4924425" y="4857750"/>
          <p14:tracePt t="60064" x="4918075" y="4857750"/>
          <p14:tracePt t="60073" x="4906963" y="4857750"/>
          <p14:tracePt t="60080" x="4900613" y="4857750"/>
          <p14:tracePt t="60088" x="4887913" y="4857750"/>
          <p14:tracePt t="60096" x="4883150" y="4857750"/>
          <p14:tracePt t="60105" x="4870450" y="4857750"/>
          <p14:tracePt t="60121" x="4864100" y="4857750"/>
          <p14:tracePt t="60128" x="4852988" y="4857750"/>
          <p14:tracePt t="60144" x="4833938" y="4868863"/>
          <p14:tracePt t="60160" x="4827588" y="4875213"/>
          <p14:tracePt t="60172" x="4822825" y="4875213"/>
          <p14:tracePt t="60177" x="4810125" y="4887913"/>
          <p14:tracePt t="60188" x="4786313" y="4892675"/>
          <p14:tracePt t="60192" x="4779963" y="4899025"/>
          <p14:tracePt t="60201" x="4773613" y="4905375"/>
          <p14:tracePt t="60208" x="4767263" y="4918075"/>
          <p14:tracePt t="60217" x="4767263" y="4935538"/>
          <p14:tracePt t="60225" x="4762500" y="4948238"/>
          <p14:tracePt t="60232" x="4749800" y="4972050"/>
          <p14:tracePt t="60240" x="4737100" y="4995863"/>
          <p14:tracePt t="60248" x="4737100" y="5002213"/>
          <p14:tracePt t="60256" x="4725988" y="5013325"/>
          <p14:tracePt t="60265" x="4702175" y="5062538"/>
          <p14:tracePt t="60272" x="4702175" y="5068888"/>
          <p14:tracePt t="60280" x="4695825" y="5092700"/>
          <p14:tracePt t="60289" x="4695825" y="5099050"/>
          <p14:tracePt t="60296" x="4695825" y="5103813"/>
          <p14:tracePt t="60305" x="4695825" y="5116513"/>
          <p14:tracePt t="60312" x="4695825" y="5129213"/>
          <p14:tracePt t="60322" x="4702175" y="5146675"/>
          <p14:tracePt t="60328" x="4719638" y="5170488"/>
          <p14:tracePt t="60338" x="4725988" y="5176838"/>
          <p14:tracePt t="60345" x="4743450" y="5187950"/>
          <p14:tracePt t="60355" x="4767263" y="5207000"/>
          <p14:tracePt t="60360" x="4792663" y="5218113"/>
          <p14:tracePt t="60376" x="4816475" y="5243513"/>
          <p14:tracePt t="60388" x="4833938" y="5243513"/>
          <p14:tracePt t="60392" x="4840288" y="5248275"/>
          <p14:tracePt t="60401" x="4857750" y="5260975"/>
          <p14:tracePt t="60408" x="4876800" y="5267325"/>
          <p14:tracePt t="60417" x="4900613" y="5267325"/>
          <p14:tracePt t="60425" x="4918075" y="5267325"/>
          <p14:tracePt t="60432" x="4972050" y="5267325"/>
          <p14:tracePt t="60440" x="5008563" y="5273675"/>
          <p14:tracePt t="60448" x="5038725" y="5273675"/>
          <p14:tracePt t="60456" x="5062538" y="5273675"/>
          <p14:tracePt t="60465" x="5087938" y="5273675"/>
          <p14:tracePt t="60473" x="5111750" y="5273675"/>
          <p14:tracePt t="60480" x="5118100" y="5273675"/>
          <p14:tracePt t="60489" x="5135563" y="5273675"/>
          <p14:tracePt t="60496" x="5141913" y="5273675"/>
          <p14:tracePt t="60505" x="5165725" y="5260975"/>
          <p14:tracePt t="60512" x="5178425" y="5254625"/>
          <p14:tracePt t="60522" x="5183188" y="5248275"/>
          <p14:tracePt t="60528" x="5189538" y="5230813"/>
          <p14:tracePt t="60538" x="5208588" y="5224463"/>
          <p14:tracePt t="60545" x="5219700" y="5200650"/>
          <p14:tracePt t="60555" x="5232400" y="5187950"/>
          <p14:tracePt t="60560" x="5232400" y="5146675"/>
          <p14:tracePt t="60572" x="5238750" y="5122863"/>
          <p14:tracePt t="60576" x="5238750" y="5103813"/>
          <p14:tracePt t="60588" x="5238750" y="5086350"/>
          <p14:tracePt t="60592" x="5238750" y="5049838"/>
          <p14:tracePt t="60601" x="5238750" y="5038725"/>
          <p14:tracePt t="60608" x="5238750" y="5002213"/>
          <p14:tracePt t="60616" x="5226050" y="4972050"/>
          <p14:tracePt t="60625" x="5213350" y="4953000"/>
          <p14:tracePt t="60632" x="5195888" y="4922838"/>
          <p14:tracePt t="60640" x="5183188" y="4887913"/>
          <p14:tracePt t="60648" x="5159375" y="4851400"/>
          <p14:tracePt t="60656" x="5135563" y="4827588"/>
          <p14:tracePt t="60665" x="5087938" y="4748213"/>
          <p14:tracePt t="60672" x="5068888" y="4700588"/>
          <p14:tracePt t="60680" x="5045075" y="4676775"/>
          <p14:tracePt t="60689" x="5021263" y="4657725"/>
          <p14:tracePt t="60696" x="5014913" y="4652963"/>
          <p14:tracePt t="60705" x="5002213" y="4640263"/>
          <p14:tracePt t="60722" x="4984750" y="4627563"/>
          <p14:tracePt t="60738" x="4972050" y="4622800"/>
          <p14:tracePt t="60744" x="4967288" y="4622800"/>
          <p14:tracePt t="60754" x="4943475" y="4610100"/>
          <p14:tracePt t="60771" x="4930775" y="4610100"/>
          <p14:tracePt t="60776" x="4918075" y="4610100"/>
          <p14:tracePt t="60787" x="4900613" y="4610100"/>
          <p14:tracePt t="60792" x="4876800" y="4610100"/>
          <p14:tracePt t="60801" x="4864100" y="4610100"/>
          <p14:tracePt t="60808" x="4840288" y="4616450"/>
          <p14:tracePt t="60816" x="4816475" y="4646613"/>
          <p14:tracePt t="60825" x="4797425" y="4657725"/>
          <p14:tracePt t="60832" x="4786313" y="4676775"/>
          <p14:tracePt t="60840" x="4767263" y="4687888"/>
          <p14:tracePt t="60848" x="4762500" y="4706938"/>
          <p14:tracePt t="60856" x="4756150" y="4718050"/>
          <p14:tracePt t="60864" x="4749800" y="4743450"/>
          <p14:tracePt t="60872" x="4732338" y="4767263"/>
          <p14:tracePt t="60880" x="4732338" y="4778375"/>
          <p14:tracePt t="60889" x="4732338" y="4814888"/>
          <p14:tracePt t="60896" x="4732338" y="4821238"/>
          <p14:tracePt t="60904" x="4732338" y="4838700"/>
          <p14:tracePt t="60912" x="4713288" y="4862513"/>
          <p14:tracePt t="60921" x="4713288" y="4868863"/>
          <p14:tracePt t="60928" x="4713288" y="4881563"/>
          <p14:tracePt t="60937" x="4713288" y="4905375"/>
          <p14:tracePt t="60944" x="4713288" y="4911725"/>
          <p14:tracePt t="60954" x="4713288" y="4922838"/>
          <p14:tracePt t="60960" x="4725988" y="4941888"/>
          <p14:tracePt t="60971" x="4732338" y="4953000"/>
          <p14:tracePt t="60976" x="4749800" y="5002213"/>
          <p14:tracePt t="60985" x="4773613" y="5026025"/>
          <p14:tracePt t="60992" x="4797425" y="5043488"/>
          <p14:tracePt t="61001" x="4816475" y="5056188"/>
          <p14:tracePt t="61008" x="4840288" y="5073650"/>
          <p14:tracePt t="61016" x="4864100" y="5080000"/>
          <p14:tracePt t="61024" x="4883150" y="5080000"/>
          <p14:tracePt t="61032" x="4918075" y="5110163"/>
          <p14:tracePt t="61040" x="4937125" y="5110163"/>
          <p14:tracePt t="61048" x="4948238" y="5116513"/>
          <p14:tracePt t="61056" x="4972050" y="5116513"/>
          <p14:tracePt t="61064" x="4978400" y="5122863"/>
          <p14:tracePt t="61072" x="4997450" y="5122863"/>
          <p14:tracePt t="61080" x="5014913" y="5122863"/>
          <p14:tracePt t="61088" x="5032375" y="5122863"/>
          <p14:tracePt t="61096" x="5051425" y="5122863"/>
          <p14:tracePt t="61105" x="5092700" y="5110163"/>
          <p14:tracePt t="61112" x="5111750" y="5092700"/>
          <p14:tracePt t="61121" x="5135563" y="5080000"/>
          <p14:tracePt t="61128" x="5148263" y="5068888"/>
          <p14:tracePt t="61138" x="5183188" y="5032375"/>
          <p14:tracePt t="61144" x="5202238" y="5019675"/>
          <p14:tracePt t="61154" x="5208588" y="4995863"/>
          <p14:tracePt t="61160" x="5213350" y="4972050"/>
          <p14:tracePt t="61171" x="5226050" y="4935538"/>
          <p14:tracePt t="61176" x="5226050" y="4922838"/>
          <p14:tracePt t="61185" x="5226050" y="4911725"/>
          <p14:tracePt t="61192" x="5226050" y="4905375"/>
          <p14:tracePt t="61200" x="5226050" y="4875213"/>
          <p14:tracePt t="61208" x="5219700" y="4845050"/>
          <p14:tracePt t="61216" x="5213350" y="4838700"/>
          <p14:tracePt t="61224" x="5202238" y="4821238"/>
          <p14:tracePt t="61232" x="5189538" y="4821238"/>
          <p14:tracePt t="61240" x="5178425" y="4821238"/>
          <p14:tracePt t="61248" x="5172075" y="4814888"/>
          <p14:tracePt t="61256" x="5153025" y="4814888"/>
          <p14:tracePt t="61264" x="5148263" y="4814888"/>
          <p14:tracePt t="61272" x="5129213" y="4808538"/>
          <p14:tracePt t="61280" x="5118100" y="4808538"/>
          <p14:tracePt t="61288" x="5111750" y="4808538"/>
          <p14:tracePt t="61296" x="5081588" y="4808538"/>
          <p14:tracePt t="61305" x="5068888" y="4808538"/>
          <p14:tracePt t="61312" x="5045075" y="4808538"/>
          <p14:tracePt t="61321" x="5002213" y="4808538"/>
          <p14:tracePt t="61328" x="4954588" y="4808538"/>
          <p14:tracePt t="61338" x="4924425" y="4808538"/>
          <p14:tracePt t="61344" x="4883150" y="4808538"/>
          <p14:tracePt t="61355" x="4846638" y="4808538"/>
          <p14:tracePt t="61360" x="4822825" y="4821238"/>
          <p14:tracePt t="61371" x="4779963" y="4838700"/>
          <p14:tracePt t="61376" x="4725988" y="4881563"/>
          <p14:tracePt t="61385" x="4702175" y="4905375"/>
          <p14:tracePt t="61392" x="4676775" y="4929188"/>
          <p14:tracePt t="61400" x="4659313" y="4953000"/>
          <p14:tracePt t="61408" x="4646613" y="4978400"/>
          <p14:tracePt t="61416" x="4629150" y="5002213"/>
          <p14:tracePt t="61424" x="4629150" y="5008563"/>
          <p14:tracePt t="61432" x="4629150" y="5043488"/>
          <p14:tracePt t="61440" x="4629150" y="5068888"/>
          <p14:tracePt t="61448" x="4629150" y="5080000"/>
          <p14:tracePt t="61456" x="4629150" y="5099050"/>
          <p14:tracePt t="61464" x="4646613" y="5122863"/>
          <p14:tracePt t="61472" x="4672013" y="5133975"/>
          <p14:tracePt t="61480" x="4695825" y="5153025"/>
          <p14:tracePt t="61489" x="4706938" y="5157788"/>
          <p14:tracePt t="61496" x="4725988" y="5170488"/>
          <p14:tracePt t="61505" x="4737100" y="5170488"/>
          <p14:tracePt t="61512" x="4762500" y="5176838"/>
          <p14:tracePt t="61521" x="4797425" y="5183188"/>
          <p14:tracePt t="61528" x="4816475" y="5183188"/>
          <p14:tracePt t="61538" x="4833938" y="5187950"/>
          <p14:tracePt t="61544" x="4857750" y="5187950"/>
          <p14:tracePt t="61555" x="4876800" y="5187950"/>
          <p14:tracePt t="61560" x="4924425" y="5187950"/>
          <p14:tracePt t="61571" x="4967288" y="5187950"/>
          <p14:tracePt t="61576" x="4997450" y="5187950"/>
          <p14:tracePt t="61585" x="5038725" y="5187950"/>
          <p14:tracePt t="61592" x="5062538" y="5187950"/>
          <p14:tracePt t="61600" x="5087938" y="5187950"/>
          <p14:tracePt t="61608" x="5092700" y="5187950"/>
          <p14:tracePt t="61616" x="5122863" y="5176838"/>
          <p14:tracePt t="61624" x="5148263" y="5146675"/>
          <p14:tracePt t="61632" x="5159375" y="5129213"/>
          <p14:tracePt t="61640" x="5165725" y="5103813"/>
          <p14:tracePt t="61648" x="5165725" y="5068888"/>
          <p14:tracePt t="61656" x="5165725" y="5038725"/>
          <p14:tracePt t="61664" x="5165725" y="5008563"/>
          <p14:tracePt t="61672" x="5165725" y="4983163"/>
          <p14:tracePt t="61680" x="5153025" y="4959350"/>
          <p14:tracePt t="61688" x="5129213" y="4922838"/>
          <p14:tracePt t="61696" x="5122863" y="4918075"/>
          <p14:tracePt t="61705" x="5105400" y="4892675"/>
          <p14:tracePt t="61712" x="5099050" y="4887913"/>
          <p14:tracePt t="61722" x="5087938" y="4875213"/>
          <p14:tracePt t="61729" x="5075238" y="4868863"/>
          <p14:tracePt t="61739" x="5051425" y="4862513"/>
          <p14:tracePt t="61744" x="5045075" y="4857750"/>
          <p14:tracePt t="61755" x="5021263" y="4857750"/>
          <p14:tracePt t="61760" x="4997450" y="4857750"/>
          <p14:tracePt t="61769" x="4978400" y="4857750"/>
          <p14:tracePt t="61776" x="4954588" y="4857750"/>
          <p14:tracePt t="61785" x="4918075" y="4845050"/>
          <p14:tracePt t="61792" x="4900613" y="4845050"/>
          <p14:tracePt t="61800" x="4883150" y="4845050"/>
          <p14:tracePt t="61808" x="4857750" y="4845050"/>
          <p14:tracePt t="61816" x="4846638" y="4845050"/>
          <p14:tracePt t="61824" x="4827588" y="4862513"/>
          <p14:tracePt t="61832" x="4816475" y="4875213"/>
          <p14:tracePt t="61840" x="4810125" y="4892675"/>
          <p14:tracePt t="61848" x="4810125" y="4905375"/>
          <p14:tracePt t="61856" x="4810125" y="4941888"/>
          <p14:tracePt t="61864" x="4803775" y="4953000"/>
          <p14:tracePt t="61872" x="4803775" y="4983163"/>
          <p14:tracePt t="61889" x="4810125" y="5049838"/>
          <p14:tracePt t="61896" x="4822825" y="5068888"/>
          <p14:tracePt t="61905" x="4846638" y="5103813"/>
          <p14:tracePt t="61912" x="4870450" y="5129213"/>
          <p14:tracePt t="61921" x="4887913" y="5140325"/>
          <p14:tracePt t="61928" x="4894263" y="5146675"/>
          <p14:tracePt t="61938" x="4913313" y="5170488"/>
          <p14:tracePt t="61944" x="4930775" y="5176838"/>
          <p14:tracePt t="61955" x="4954588" y="5194300"/>
          <p14:tracePt t="61960" x="4967288" y="5194300"/>
          <p14:tracePt t="61968" x="4978400" y="5200650"/>
          <p14:tracePt t="61976" x="4984750" y="5200650"/>
          <p14:tracePt t="61984" x="5008563" y="5207000"/>
          <p14:tracePt t="61992" x="5038725" y="5207000"/>
          <p14:tracePt t="62000" x="5075238" y="5207000"/>
          <p14:tracePt t="62008" x="5087938" y="5207000"/>
          <p14:tracePt t="62016" x="5118100" y="5207000"/>
          <p14:tracePt t="62024" x="5153025" y="5194300"/>
          <p14:tracePt t="62032" x="5178425" y="5170488"/>
          <p14:tracePt t="62040" x="5183188" y="5164138"/>
          <p14:tracePt t="62048" x="5189538" y="5153025"/>
          <p14:tracePt t="62056" x="5208588" y="5129213"/>
          <p14:tracePt t="62064" x="5208588" y="5086350"/>
          <p14:tracePt t="62072" x="5208588" y="5062538"/>
          <p14:tracePt t="62080" x="5208588" y="5032375"/>
          <p14:tracePt t="62089" x="5208588" y="5008563"/>
          <p14:tracePt t="62096" x="5189538" y="4972050"/>
          <p14:tracePt t="62105" x="5172075" y="4935538"/>
          <p14:tracePt t="62112" x="5153025" y="4922838"/>
          <p14:tracePt t="62122" x="5148263" y="4918075"/>
          <p14:tracePt t="62128" x="5129213" y="4899025"/>
          <p14:tracePt t="62168" x="5111750" y="4899025"/>
          <p14:tracePt t="62176" x="5105400" y="4899025"/>
          <p14:tracePt t="62184" x="5092700" y="4899025"/>
          <p14:tracePt t="62192" x="5062538" y="4899025"/>
          <p14:tracePt t="62200" x="5038725" y="4899025"/>
          <p14:tracePt t="62208" x="4997450" y="4905375"/>
          <p14:tracePt t="62216" x="4978400" y="4905375"/>
          <p14:tracePt t="62224" x="4937125" y="4911725"/>
          <p14:tracePt t="62232" x="4913313" y="4929188"/>
          <p14:tracePt t="62240" x="4887913" y="4935538"/>
          <p14:tracePt t="62248" x="4876800" y="4953000"/>
          <p14:tracePt t="62256" x="4857750" y="4978400"/>
          <p14:tracePt t="62264" x="4840288" y="5008563"/>
          <p14:tracePt t="62272" x="4840288" y="5032375"/>
          <p14:tracePt t="62280" x="4840288" y="5056188"/>
          <p14:tracePt t="62289" x="4840288" y="5086350"/>
          <p14:tracePt t="62296" x="4840288" y="5110163"/>
          <p14:tracePt t="62305" x="4852988" y="5133975"/>
          <p14:tracePt t="62312" x="4864100" y="5153025"/>
          <p14:tracePt t="62322" x="4883150" y="5176838"/>
          <p14:tracePt t="62328" x="4906963" y="5200650"/>
          <p14:tracePt t="62339" x="4924425" y="5207000"/>
          <p14:tracePt t="62344" x="4937125" y="5213350"/>
          <p14:tracePt t="62355" x="4943475" y="5218113"/>
          <p14:tracePt t="62360" x="4967288" y="5230813"/>
          <p14:tracePt t="62369" x="4978400" y="5237163"/>
          <p14:tracePt t="62376" x="4984750" y="5237163"/>
          <p14:tracePt t="62384" x="4997450" y="5237163"/>
          <p14:tracePt t="62392" x="5021263" y="5237163"/>
          <p14:tracePt t="62400" x="5045075" y="5248275"/>
          <p14:tracePt t="62408" x="5057775" y="5248275"/>
          <p14:tracePt t="62416" x="5092700" y="5248275"/>
          <p14:tracePt t="62424" x="5105400" y="5248275"/>
          <p14:tracePt t="62432" x="5129213" y="5248275"/>
          <p14:tracePt t="62440" x="5135563" y="5248275"/>
          <p14:tracePt t="62448" x="5153025" y="5230813"/>
          <p14:tracePt t="62456" x="5178425" y="5213350"/>
          <p14:tracePt t="62464" x="5189538" y="5194300"/>
          <p14:tracePt t="62472" x="5202238" y="5170488"/>
          <p14:tracePt t="62480" x="5202238" y="5140325"/>
          <p14:tracePt t="62489" x="5202238" y="5116513"/>
          <p14:tracePt t="62496" x="5202238" y="5086350"/>
          <p14:tracePt t="62505" x="5202238" y="5056188"/>
          <p14:tracePt t="62512" x="5202238" y="5032375"/>
          <p14:tracePt t="62522" x="5202238" y="4995863"/>
          <p14:tracePt t="62528" x="5195888" y="4989513"/>
          <p14:tracePt t="62539" x="5195888" y="4983163"/>
          <p14:tracePt t="62544" x="5189538" y="4972050"/>
          <p14:tracePt t="62552" x="5172075" y="4965700"/>
          <p14:tracePt t="62560" x="5148263" y="4948238"/>
          <p14:tracePt t="62568" x="5135563" y="4948238"/>
          <p14:tracePt t="62576" x="5122863" y="4941888"/>
          <p14:tracePt t="62584" x="5087938" y="4941888"/>
          <p14:tracePt t="62592" x="5057775" y="4935538"/>
          <p14:tracePt t="62600" x="5021263" y="4935538"/>
          <p14:tracePt t="62608" x="4978400" y="4935538"/>
          <p14:tracePt t="62616" x="4924425" y="4935538"/>
          <p14:tracePt t="62624" x="4876800" y="4935538"/>
          <p14:tracePt t="62632" x="4827588" y="4948238"/>
          <p14:tracePt t="62640" x="4792663" y="4965700"/>
          <p14:tracePt t="62648" x="4756150" y="4983163"/>
          <p14:tracePt t="62656" x="4732338" y="4989513"/>
          <p14:tracePt t="62664" x="4706938" y="5013325"/>
          <p14:tracePt t="62672" x="4706938" y="5019675"/>
          <p14:tracePt t="62680" x="4689475" y="5049838"/>
          <p14:tracePt t="62689" x="4689475" y="5073650"/>
          <p14:tracePt t="62696" x="4689475" y="5086350"/>
          <p14:tracePt t="62705" x="4695825" y="5122863"/>
          <p14:tracePt t="62712" x="4737100" y="5157788"/>
          <p14:tracePt t="62722" x="4743450" y="5164138"/>
          <p14:tracePt t="62729" x="4756150" y="5176838"/>
          <p14:tracePt t="62739" x="4773613" y="5187950"/>
          <p14:tracePt t="62744" x="4797425" y="5194300"/>
          <p14:tracePt t="62753" x="4810125" y="5207000"/>
          <p14:tracePt t="62760" x="4816475" y="5207000"/>
          <p14:tracePt t="62768" x="4833938" y="5213350"/>
          <p14:tracePt t="62776" x="4852988" y="5213350"/>
          <p14:tracePt t="62784" x="4883150" y="5213350"/>
          <p14:tracePt t="62792" x="4918075" y="5218113"/>
          <p14:tracePt t="62800" x="4960938" y="5218113"/>
          <p14:tracePt t="62808" x="4984750" y="5218113"/>
          <p14:tracePt t="62816" x="5014913" y="5218113"/>
          <p14:tracePt t="62824" x="5038725" y="5218113"/>
          <p14:tracePt t="62832" x="5062538" y="5200650"/>
          <p14:tracePt t="62840" x="5081588" y="5187950"/>
          <p14:tracePt t="62848" x="5087938" y="5153025"/>
          <p14:tracePt t="62856" x="5092700" y="5140325"/>
          <p14:tracePt t="62864" x="5105400" y="5116513"/>
          <p14:tracePt t="62872" x="5111750" y="5092700"/>
          <p14:tracePt t="62880" x="5111750" y="5068888"/>
          <p14:tracePt t="62889" x="5111750" y="5056188"/>
          <p14:tracePt t="62896" x="5111750" y="5032375"/>
          <p14:tracePt t="62906" x="5111750" y="5019675"/>
          <p14:tracePt t="62912" x="5111750" y="4995863"/>
          <p14:tracePt t="62928" x="5092700" y="4978400"/>
          <p14:tracePt t="62944" x="5081588" y="4972050"/>
          <p14:tracePt t="62952" x="5075238" y="4965700"/>
          <p14:tracePt t="62960" x="5062538" y="4965700"/>
          <p14:tracePt t="62968" x="5045075" y="4959350"/>
          <p14:tracePt t="62976" x="5032375" y="4959350"/>
          <p14:tracePt t="62984" x="4997450" y="4948238"/>
          <p14:tracePt t="62992" x="4984750" y="4948238"/>
          <p14:tracePt t="63000" x="4972050" y="4948238"/>
          <p14:tracePt t="63008" x="4937125" y="4948238"/>
          <p14:tracePt t="63016" x="4918075" y="4948238"/>
          <p14:tracePt t="63024" x="4883150" y="4953000"/>
          <p14:tracePt t="63032" x="4857750" y="4972050"/>
          <p14:tracePt t="63040" x="4852988" y="4978400"/>
          <p14:tracePt t="63057" x="4822825" y="4995863"/>
          <p14:tracePt t="63064" x="4816475" y="5008563"/>
          <p14:tracePt t="63072" x="4816475" y="5019675"/>
          <p14:tracePt t="63080" x="4816475" y="5043488"/>
          <p14:tracePt t="63089" x="4816475" y="5068888"/>
          <p14:tracePt t="63096" x="4816475" y="5073650"/>
          <p14:tracePt t="63106" x="4827588" y="5103813"/>
          <p14:tracePt t="63112" x="4833938" y="5110163"/>
          <p14:tracePt t="63122" x="4840288" y="5116513"/>
          <p14:tracePt t="63128" x="4846638" y="5122863"/>
          <p14:tracePt t="63144" x="4852988" y="5133975"/>
          <p14:tracePt t="63241" x="4864100" y="5133975"/>
          <p14:tracePt t="63257" x="4870450" y="5133975"/>
          <p14:tracePt t="63267" x="4876800" y="5133975"/>
          <p14:tracePt t="63278" x="4883150" y="5133975"/>
          <p14:tracePt t="63286" x="4887913" y="5133975"/>
          <p14:tracePt t="63290" x="4894263" y="5133975"/>
          <p14:tracePt t="63320" x="4900613" y="5129213"/>
          <p14:tracePt t="64106" x="4900613" y="5122863"/>
          <p14:tracePt t="64163" x="4894263" y="5122863"/>
          <p14:tracePt t="64178" x="4887913" y="5122863"/>
          <p14:tracePt t="64200" x="4883150" y="5129213"/>
          <p14:tracePt t="64241" x="4876800" y="5129213"/>
          <p14:tracePt t="64257" x="4870450" y="5133975"/>
          <p14:tracePt t="64617" x="4864100" y="5140325"/>
          <p14:tracePt t="64633" x="4857750" y="5140325"/>
          <p14:tracePt t="64644" x="4846638" y="5157788"/>
          <p14:tracePt t="64658" x="4827588" y="5164138"/>
          <p14:tracePt t="64667" x="4810125" y="5176838"/>
          <p14:tracePt t="64676" x="4803775" y="5183188"/>
          <p14:tracePt t="64680" x="4797425" y="5183188"/>
          <p14:tracePt t="64689" x="4779963" y="5194300"/>
          <p14:tracePt t="64696" x="4773613" y="5200650"/>
          <p14:tracePt t="64707" x="4749800" y="5207000"/>
          <p14:tracePt t="64712" x="4719638" y="5224463"/>
          <p14:tracePt t="64720" x="4702175" y="5224463"/>
          <p14:tracePt t="64729" x="4646613" y="5254625"/>
          <p14:tracePt t="64739" x="4611688" y="5260975"/>
          <p14:tracePt t="64744" x="4575175" y="5278438"/>
          <p14:tracePt t="64752" x="4527550" y="5308600"/>
          <p14:tracePt t="64760" x="4491038" y="5327650"/>
          <p14:tracePt t="64768" x="4441825" y="5351463"/>
          <p14:tracePt t="64776" x="4424363" y="5364163"/>
          <p14:tracePt t="64784" x="4411663" y="5381625"/>
          <p14:tracePt t="64792" x="4400550" y="5387975"/>
          <p14:tracePt t="64800" x="4387850" y="5394325"/>
          <p14:tracePt t="64808" x="4376738" y="5405438"/>
          <p14:tracePt t="64816" x="4370388" y="5405438"/>
          <p14:tracePt t="64824" x="4351338" y="5429250"/>
          <p14:tracePt t="64832" x="4333875" y="5435600"/>
          <p14:tracePt t="64841" x="4310063" y="5441950"/>
          <p14:tracePt t="64848" x="4279900" y="5454650"/>
          <p14:tracePt t="64857" x="4243388" y="5478463"/>
          <p14:tracePt t="64864" x="4219575" y="5495925"/>
          <p14:tracePt t="64874" x="4200525" y="5502275"/>
          <p14:tracePt t="64880" x="4176713" y="5513388"/>
          <p14:tracePt t="64888" x="4165600" y="5526088"/>
          <p14:tracePt t="64896" x="4146550" y="5532438"/>
          <p14:tracePt t="64908" x="4135438" y="5543550"/>
          <p14:tracePt t="64912" x="4116388" y="5549900"/>
          <p14:tracePt t="64921" x="4092575" y="5573713"/>
          <p14:tracePt t="64928" x="4056063" y="5592763"/>
          <p14:tracePt t="64936" x="4032250" y="5610225"/>
          <p14:tracePt t="64944" x="4002088" y="5622925"/>
          <p14:tracePt t="64952" x="3965575" y="5634038"/>
          <p14:tracePt t="64960" x="3917950" y="5653088"/>
          <p14:tracePt t="64968" x="3827463" y="5676900"/>
          <p14:tracePt t="64976" x="3767138" y="5683250"/>
          <p14:tracePt t="64984" x="3676650" y="5707063"/>
          <p14:tracePt t="64992" x="3592513" y="5730875"/>
          <p14:tracePt t="65000" x="3484563" y="5754688"/>
          <p14:tracePt t="65008" x="3411538" y="5773738"/>
          <p14:tracePt t="65016" x="3340100" y="5784850"/>
          <p14:tracePt t="65024" x="3260725" y="5815013"/>
          <p14:tracePt t="65032" x="3213100" y="5827713"/>
          <p14:tracePt t="65041" x="3140075" y="5838825"/>
          <p14:tracePt t="65048" x="3103563" y="5845175"/>
          <p14:tracePt t="65057" x="3043238" y="5864225"/>
          <p14:tracePt t="65064" x="3008313" y="5875338"/>
          <p14:tracePt t="65074" x="2978150" y="5881688"/>
          <p14:tracePt t="65080" x="2954338" y="5894388"/>
          <p14:tracePt t="65091" x="2928938" y="5899150"/>
          <p14:tracePt t="65096" x="2874963" y="5905500"/>
          <p14:tracePt t="65105" x="2851150" y="5905500"/>
          <p14:tracePt t="65112" x="2827338" y="5924550"/>
          <p14:tracePt t="65120" x="2803525" y="5924550"/>
          <p14:tracePt t="65128" x="2778125" y="5929313"/>
          <p14:tracePt t="65136" x="2754313" y="5948363"/>
          <p14:tracePt t="65168" x="2747963" y="5948363"/>
          <p14:tracePt t="65184" x="2743200" y="5954713"/>
          <p14:tracePt t="65216" x="2736850" y="5959475"/>
          <p14:tracePt t="65224" x="2730500" y="5965825"/>
          <p14:tracePt t="65240" x="2717800" y="5978525"/>
          <p14:tracePt t="65248" x="2717800" y="5984875"/>
          <p14:tracePt t="65264" x="2713038" y="5989638"/>
          <p14:tracePt t="65289" x="2713038" y="5995988"/>
          <p14:tracePt t="65296" x="2713038" y="6002338"/>
          <p14:tracePt t="65312" x="2713038" y="6019800"/>
          <p14:tracePt t="65320" x="2713038" y="6026150"/>
          <p14:tracePt t="65361" x="2713038" y="6032500"/>
          <p14:tracePt t="65506" x="2713038" y="5989638"/>
          <p14:tracePt t="65516" x="2700338" y="5905500"/>
          <p14:tracePt t="65531" x="2682875" y="5838825"/>
          <p14:tracePt t="65539" x="2682875" y="5791200"/>
          <p14:tracePt t="65546" x="2682875" y="5749925"/>
          <p14:tracePt t="65552" x="2663825" y="5689600"/>
          <p14:tracePt t="65561" x="2663825" y="5653088"/>
          <p14:tracePt t="65568" x="2652713" y="5610225"/>
          <p14:tracePt t="65577" x="2652713" y="5549900"/>
          <p14:tracePt t="65584" x="2652713" y="5519738"/>
          <p14:tracePt t="65593" x="2652713" y="5478463"/>
          <p14:tracePt t="65600" x="2652713" y="5454650"/>
          <p14:tracePt t="65624" x="2652713" y="5448300"/>
          <p14:tracePt t="65728" x="2652713" y="5454650"/>
          <p14:tracePt t="65741" x="2652713" y="5508625"/>
          <p14:tracePt t="65746" x="2676525" y="5556250"/>
          <p14:tracePt t="65752" x="2676525" y="5592763"/>
          <p14:tracePt t="65760" x="2676525" y="5634038"/>
          <p14:tracePt t="65768" x="2676525" y="5676900"/>
          <p14:tracePt t="65776" x="2682875" y="5713413"/>
          <p14:tracePt t="65784" x="2700338" y="5761038"/>
          <p14:tracePt t="65792" x="2700338" y="5803900"/>
          <p14:tracePt t="65800" x="2700338" y="5851525"/>
          <p14:tracePt t="65809" x="2717800" y="5888038"/>
          <p14:tracePt t="65913" x="2717800" y="5827713"/>
          <p14:tracePt t="65921" x="2706688" y="5767388"/>
          <p14:tracePt t="65929" x="2706688" y="5707063"/>
          <p14:tracePt t="65937" x="2693988" y="5646738"/>
          <p14:tracePt t="65945" x="2693988" y="5586413"/>
          <p14:tracePt t="65953" x="2687638" y="5543550"/>
          <p14:tracePt t="65960" x="2687638" y="5495925"/>
          <p14:tracePt t="65968" x="2687638" y="5441950"/>
          <p14:tracePt t="65976" x="2687638" y="5381625"/>
          <p14:tracePt t="65984" x="2687638" y="5351463"/>
          <p14:tracePt t="65992" x="2682875" y="5314950"/>
          <p14:tracePt t="66000" x="2682875" y="5303838"/>
          <p14:tracePt t="66089" x="2682875" y="5338763"/>
          <p14:tracePt t="66097" x="2682875" y="5368925"/>
          <p14:tracePt t="66105" x="2657475" y="5429250"/>
          <p14:tracePt t="66112" x="2657475" y="5483225"/>
          <p14:tracePt t="66121" x="2657475" y="5543550"/>
          <p14:tracePt t="66129" x="2657475" y="5646738"/>
          <p14:tracePt t="66136" x="2657475" y="5689600"/>
          <p14:tracePt t="66145" x="2657475" y="5719763"/>
          <p14:tracePt t="66153" x="2657475" y="5743575"/>
          <p14:tracePt t="66161" x="2657475" y="5749925"/>
          <p14:tracePt t="66169" x="2657475" y="5754688"/>
          <p14:tracePt t="66178" x="2652713" y="5761038"/>
          <p14:tracePt t="66233" x="2640013" y="5749925"/>
          <p14:tracePt t="66241" x="2627313" y="5689600"/>
          <p14:tracePt t="66249" x="2627313" y="5634038"/>
          <p14:tracePt t="66261" x="2627313" y="5586413"/>
          <p14:tracePt t="66265" x="2627313" y="5543550"/>
          <p14:tracePt t="66278" x="2627313" y="5513388"/>
          <p14:tracePt t="66281" x="2627313" y="5472113"/>
          <p14:tracePt t="66289" x="2627313" y="5435600"/>
          <p14:tracePt t="66297" x="2627313" y="5424488"/>
          <p14:tracePt t="66305" x="2627313" y="5411788"/>
          <p14:tracePt t="66313" x="2627313" y="5394325"/>
          <p14:tracePt t="66384" x="2627313" y="5441950"/>
          <p14:tracePt t="66392" x="2627313" y="5502275"/>
          <p14:tracePt t="66400" x="2627313" y="5562600"/>
          <p14:tracePt t="66410" x="2627313" y="5603875"/>
          <p14:tracePt t="66416" x="2627313" y="5646738"/>
          <p14:tracePt t="66426" x="2627313" y="5670550"/>
          <p14:tracePt t="66432" x="2627313" y="5689600"/>
          <p14:tracePt t="66443" x="2627313" y="5694363"/>
          <p14:tracePt t="66465" x="2627313" y="5707063"/>
          <p14:tracePt t="66504" x="2622550" y="5713413"/>
          <p14:tracePt t="66577" x="2616200" y="5713413"/>
          <p14:tracePt t="66681" x="2633663" y="5713413"/>
          <p14:tracePt t="66692" x="2663825" y="5713413"/>
          <p14:tracePt t="66705" x="2747963" y="5713413"/>
          <p14:tracePt t="66713" x="2790825" y="5713413"/>
          <p14:tracePt t="66720" x="2838450" y="5713413"/>
          <p14:tracePt t="66728" x="2863850" y="5713413"/>
          <p14:tracePt t="66740" x="2905125" y="5713413"/>
          <p14:tracePt t="66744" x="2928938" y="5713413"/>
          <p14:tracePt t="66752" x="2954338" y="5707063"/>
          <p14:tracePt t="66760" x="2959100" y="5707063"/>
          <p14:tracePt t="66768" x="2965450" y="5707063"/>
          <p14:tracePt t="66776" x="2971800" y="5700713"/>
          <p14:tracePt t="66784" x="2978150" y="5694363"/>
          <p14:tracePt t="66800" x="2982913" y="5689600"/>
          <p14:tracePt t="66816" x="2989263" y="5683250"/>
          <p14:tracePt t="66826" x="2995613" y="5676900"/>
          <p14:tracePt t="66889" x="2995613" y="5670550"/>
          <p14:tracePt t="66912" x="2978150" y="5664200"/>
          <p14:tracePt t="66920" x="2965450" y="5659438"/>
          <p14:tracePt t="66928" x="2941638" y="5653088"/>
          <p14:tracePt t="66936" x="2935288" y="5653088"/>
          <p14:tracePt t="66944" x="2924175" y="5653088"/>
          <p14:tracePt t="66952" x="2898775" y="5640388"/>
          <p14:tracePt t="66960" x="2894013" y="5640388"/>
          <p14:tracePt t="66968" x="2868613" y="5640388"/>
          <p14:tracePt t="66976" x="2838450" y="5634038"/>
          <p14:tracePt t="66984" x="2778125" y="5622925"/>
          <p14:tracePt t="66992" x="2730500" y="5603875"/>
          <p14:tracePt t="67000" x="2670175" y="5592763"/>
          <p14:tracePt t="67009" x="2627313" y="5592763"/>
          <p14:tracePt t="67016" x="2592388" y="5592763"/>
          <p14:tracePt t="67026" x="2568575" y="5592763"/>
          <p14:tracePt t="67032" x="2525713" y="5592763"/>
          <p14:tracePt t="67042" x="2513013" y="5592763"/>
          <p14:tracePt t="67048" x="2489200" y="5599113"/>
          <p14:tracePt t="67059" x="2478088" y="5603875"/>
          <p14:tracePt t="67129" x="2482850" y="5603875"/>
          <p14:tracePt t="67137" x="2508250" y="5603875"/>
          <p14:tracePt t="67145" x="2525713" y="5603875"/>
          <p14:tracePt t="67153" x="2573338" y="5622925"/>
          <p14:tracePt t="67160" x="2633663" y="5634038"/>
          <p14:tracePt t="67168" x="2693988" y="5634038"/>
          <p14:tracePt t="67177" x="2730500" y="5670550"/>
          <p14:tracePt t="67184" x="2790825" y="5694363"/>
          <p14:tracePt t="67193" x="2814638" y="5694363"/>
          <p14:tracePt t="67200" x="2838450" y="5694363"/>
          <p14:tracePt t="67210" x="2863850" y="5694363"/>
          <p14:tracePt t="67216" x="2868613" y="5694363"/>
          <p14:tracePt t="67297" x="2863850" y="5694363"/>
          <p14:tracePt t="67304" x="2838450" y="5694363"/>
          <p14:tracePt t="67312" x="2784475" y="5694363"/>
          <p14:tracePt t="67320" x="2754313" y="5694363"/>
          <p14:tracePt t="67328" x="2717800" y="5694363"/>
          <p14:tracePt t="67336" x="2687638" y="5707063"/>
          <p14:tracePt t="67344" x="2652713" y="5707063"/>
          <p14:tracePt t="67352" x="2640013" y="5707063"/>
          <p14:tracePt t="67361" x="2633663" y="5713413"/>
          <p14:tracePt t="67368" x="2627313" y="5713413"/>
          <p14:tracePt t="67457" x="2640013" y="5713413"/>
          <p14:tracePt t="67467" x="2676525" y="5713413"/>
          <p14:tracePt t="67479" x="2717800" y="5713413"/>
          <p14:tracePt t="67481" x="2760663" y="5713413"/>
          <p14:tracePt t="67488" x="2790825" y="5713413"/>
          <p14:tracePt t="67497" x="2838450" y="5713413"/>
          <p14:tracePt t="67504" x="2857500" y="5713413"/>
          <p14:tracePt t="67513" x="2881313" y="5713413"/>
          <p14:tracePt t="67520" x="2887663" y="5713413"/>
          <p14:tracePt t="67536" x="2894013" y="5713413"/>
          <p14:tracePt t="67593" x="2887663" y="5713413"/>
          <p14:tracePt t="67601" x="2863850" y="5707063"/>
          <p14:tracePt t="67609" x="2833688" y="5707063"/>
          <p14:tracePt t="67617" x="2797175" y="5700713"/>
          <p14:tracePt t="67629" x="2754313" y="5689600"/>
          <p14:tracePt t="67633" x="2706688" y="5689600"/>
          <p14:tracePt t="67644" x="2676525" y="5683250"/>
          <p14:tracePt t="67648" x="2640013" y="5683250"/>
          <p14:tracePt t="67657" x="2627313" y="5683250"/>
          <p14:tracePt t="67665" x="2603500" y="5683250"/>
          <p14:tracePt t="67672" x="2579688" y="5683250"/>
          <p14:tracePt t="67689" x="2573338" y="5683250"/>
          <p14:tracePt t="67760" x="2603500" y="5683250"/>
          <p14:tracePt t="67768" x="2657475" y="5683250"/>
          <p14:tracePt t="67776" x="2693988" y="5683250"/>
          <p14:tracePt t="67784" x="2713038" y="5683250"/>
          <p14:tracePt t="67793" x="2760663" y="5683250"/>
          <p14:tracePt t="67800" x="2778125" y="5683250"/>
          <p14:tracePt t="67810" x="2797175" y="5683250"/>
          <p14:tracePt t="67816" x="2803525" y="5683250"/>
          <p14:tracePt t="67897" x="2790825" y="5683250"/>
          <p14:tracePt t="67905" x="2760663" y="5683250"/>
          <p14:tracePt t="67913" x="2730500" y="5683250"/>
          <p14:tracePt t="67921" x="2706688" y="5683250"/>
          <p14:tracePt t="67930" x="2682875" y="5683250"/>
          <p14:tracePt t="67936" x="2652713" y="5683250"/>
          <p14:tracePt t="67945" x="2633663" y="5683250"/>
          <p14:tracePt t="67952" x="2622550" y="5689600"/>
          <p14:tracePt t="67968" x="2616200" y="5689600"/>
          <p14:tracePt t="68040" x="2622550" y="5689600"/>
          <p14:tracePt t="68048" x="2676525" y="5689600"/>
          <p14:tracePt t="68057" x="2736850" y="5689600"/>
          <p14:tracePt t="68065" x="2784475" y="5719763"/>
          <p14:tracePt t="68072" x="2844800" y="5719763"/>
          <p14:tracePt t="68080" x="2868613" y="5730875"/>
          <p14:tracePt t="68088" x="2881313" y="5730875"/>
          <p14:tracePt t="68161" x="2863850" y="5730875"/>
          <p14:tracePt t="68169" x="2838450" y="5730875"/>
          <p14:tracePt t="68180" x="2797175" y="5730875"/>
          <p14:tracePt t="68189" x="2767013" y="5730875"/>
          <p14:tracePt t="68201" x="2717800" y="5730875"/>
          <p14:tracePt t="68211" x="2700338" y="5730875"/>
          <p14:tracePt t="68216" x="2682875" y="5730875"/>
          <p14:tracePt t="68227" x="2676525" y="5730875"/>
          <p14:tracePt t="68321" x="2700338" y="5730875"/>
          <p14:tracePt t="68331" x="2724150" y="5730875"/>
          <p14:tracePt t="68339" x="2736850" y="5730875"/>
          <p14:tracePt t="68360" x="2743200" y="5719763"/>
          <p14:tracePt t="68385" x="2747963" y="5713413"/>
          <p14:tracePt t="68400" x="2743200" y="5713413"/>
          <p14:tracePt t="68409" x="2736850" y="5713413"/>
          <p14:tracePt t="68416" x="2724150" y="5713413"/>
          <p14:tracePt t="68429" x="2700338" y="5713413"/>
          <p14:tracePt t="68432" x="2676525" y="5707063"/>
          <p14:tracePt t="68441" x="2652713" y="5707063"/>
          <p14:tracePt t="68448" x="2627313" y="5707063"/>
          <p14:tracePt t="68457" x="2622550" y="5707063"/>
          <p14:tracePt t="68464" x="2616200" y="5707063"/>
          <p14:tracePt t="68472" x="2609850" y="5707063"/>
          <p14:tracePt t="68536" x="2609850" y="5700713"/>
          <p14:tracePt t="68544" x="2622550" y="5700713"/>
          <p14:tracePt t="68552" x="2657475" y="5694363"/>
          <p14:tracePt t="68562" x="2700338" y="5694363"/>
          <p14:tracePt t="68569" x="2760663" y="5694363"/>
          <p14:tracePt t="68578" x="2784475" y="5694363"/>
          <p14:tracePt t="68584" x="2797175" y="5694363"/>
          <p14:tracePt t="68595" x="2803525" y="5689600"/>
          <p14:tracePt t="68656" x="2778125" y="5689600"/>
          <p14:tracePt t="68664" x="2747963" y="5689600"/>
          <p14:tracePt t="68672" x="2736850" y="5689600"/>
          <p14:tracePt t="68681" x="2713038" y="5689600"/>
          <p14:tracePt t="68688" x="2700338" y="5689600"/>
          <p14:tracePt t="68696" x="2676525" y="5689600"/>
          <p14:tracePt t="68777" x="2693988" y="5689600"/>
          <p14:tracePt t="68784" x="2724150" y="5676900"/>
          <p14:tracePt t="68792" x="2747963" y="5670550"/>
          <p14:tracePt t="68800" x="2773363" y="5670550"/>
          <p14:tracePt t="68813" x="2784475" y="5670550"/>
          <p14:tracePt t="68817" x="2790825" y="5664200"/>
          <p14:tracePt t="68825" x="2797175" y="5659438"/>
          <p14:tracePt t="68832" x="2803525" y="5659438"/>
          <p14:tracePt t="68904" x="2790825" y="5659438"/>
          <p14:tracePt t="68912" x="2747963" y="5659438"/>
          <p14:tracePt t="68920" x="2700338" y="5659438"/>
          <p14:tracePt t="68929" x="2676525" y="5653088"/>
          <p14:tracePt t="68936" x="2663825" y="5653088"/>
          <p14:tracePt t="68946" x="2652713" y="5653088"/>
          <p14:tracePt t="68952" x="2646363" y="5653088"/>
          <p14:tracePt t="69024" x="2652713" y="5653088"/>
          <p14:tracePt t="69032" x="2676525" y="5653088"/>
          <p14:tracePt t="69041" x="2717800" y="5653088"/>
          <p14:tracePt t="69048" x="2747963" y="5653088"/>
          <p14:tracePt t="69056" x="2784475" y="5653088"/>
          <p14:tracePt t="69064" x="2803525" y="5653088"/>
          <p14:tracePt t="69072" x="2808288" y="5653088"/>
          <p14:tracePt t="69160" x="2790825" y="5653088"/>
          <p14:tracePt t="69168" x="2767013" y="5653088"/>
          <p14:tracePt t="69176" x="2754313" y="5653088"/>
          <p14:tracePt t="69192" x="2747963" y="5653088"/>
          <p14:tracePt t="69264" x="2754313" y="5653088"/>
          <p14:tracePt t="69272" x="2778125" y="5653088"/>
          <p14:tracePt t="69280" x="2803525" y="5653088"/>
          <p14:tracePt t="69288" x="2814638" y="5653088"/>
          <p14:tracePt t="69296" x="2827338" y="5653088"/>
          <p14:tracePt t="69393" x="2808288" y="5653088"/>
          <p14:tracePt t="69401" x="2784475" y="5653088"/>
          <p14:tracePt t="69409" x="2773363" y="5653088"/>
          <p14:tracePt t="69416" x="2747963" y="5653088"/>
          <p14:tracePt t="69425" x="2743200" y="5653088"/>
          <p14:tracePt t="69432" x="2736850" y="5653088"/>
          <p14:tracePt t="69441" x="2730500" y="5653088"/>
          <p14:tracePt t="69529" x="2736850" y="5653088"/>
          <p14:tracePt t="69536" x="2778125" y="5640388"/>
          <p14:tracePt t="69544" x="2814638" y="5640388"/>
          <p14:tracePt t="69552" x="2827338" y="5640388"/>
          <p14:tracePt t="69563" x="2833688" y="5640388"/>
          <p14:tracePt t="69568" x="2838450" y="5634038"/>
          <p14:tracePt t="69657" x="2827338" y="5634038"/>
          <p14:tracePt t="69668" x="2803525" y="5634038"/>
          <p14:tracePt t="69682" x="2784475" y="5634038"/>
          <p14:tracePt t="69704" x="2778125" y="5634038"/>
          <p14:tracePt t="69712" x="2773363" y="5634038"/>
          <p14:tracePt t="69720" x="2767013" y="5634038"/>
          <p14:tracePt t="69731" x="2754313" y="5634038"/>
          <p14:tracePt t="69737" x="2747963" y="5634038"/>
          <p14:tracePt t="69746" x="2730500" y="5634038"/>
          <p14:tracePt t="69752" x="2724150" y="5634038"/>
          <p14:tracePt t="69857" x="2743200" y="5634038"/>
          <p14:tracePt t="69873" x="2747963" y="5634038"/>
          <p14:tracePt t="70105" x="0" y="0"/>
        </p14:tracePtLst>
        <p14:tracePtLst>
          <p14:tracePt t="72278" x="5732463" y="6129338"/>
          <p14:tracePt t="72378" x="5708650" y="6092825"/>
          <p14:tracePt t="72387" x="5702300" y="6080125"/>
          <p14:tracePt t="72400" x="5659438" y="6019800"/>
          <p14:tracePt t="72409" x="5629275" y="5972175"/>
          <p14:tracePt t="72417" x="5605463" y="5935663"/>
          <p14:tracePt t="72425" x="5564188" y="5905500"/>
          <p14:tracePt t="72432" x="5527675" y="5868988"/>
          <p14:tracePt t="72440" x="5484813" y="5827713"/>
          <p14:tracePt t="72448" x="5437188" y="5797550"/>
          <p14:tracePt t="72456" x="5424488" y="5791200"/>
          <p14:tracePt t="72464" x="5418138" y="5784850"/>
          <p14:tracePt t="72504" x="5413375" y="5784850"/>
          <p14:tracePt t="72512" x="5407025" y="5784850"/>
          <p14:tracePt t="72520" x="5387975" y="5784850"/>
          <p14:tracePt t="72531" x="5376863" y="5784850"/>
          <p14:tracePt t="72536" x="5334000" y="5784850"/>
          <p14:tracePt t="72547" x="5303838" y="5784850"/>
          <p14:tracePt t="72552" x="5249863" y="5784850"/>
          <p14:tracePt t="72561" x="5178425" y="5784850"/>
          <p14:tracePt t="72568" x="5118100" y="5784850"/>
          <p14:tracePt t="72576" x="5057775" y="5784850"/>
          <p14:tracePt t="72584" x="5002213" y="5784850"/>
          <p14:tracePt t="72592" x="4967288" y="5784850"/>
          <p14:tracePt t="72600" x="4930775" y="5797550"/>
          <p14:tracePt t="72608" x="4900613" y="5803900"/>
          <p14:tracePt t="72616" x="4876800" y="5821363"/>
          <p14:tracePt t="72624" x="4852988" y="5827713"/>
          <p14:tracePt t="72633" x="4833938" y="5845175"/>
          <p14:tracePt t="72640" x="4822825" y="5851525"/>
          <p14:tracePt t="72648" x="4816475" y="5857875"/>
          <p14:tracePt t="72656" x="4810125" y="5864225"/>
          <p14:tracePt t="72664" x="4803775" y="5868988"/>
          <p14:tracePt t="72672" x="4803775" y="5875338"/>
          <p14:tracePt t="72681" x="4797425" y="5881688"/>
          <p14:tracePt t="72688" x="4792663" y="5888038"/>
          <p14:tracePt t="72698" x="4786313" y="5899150"/>
          <p14:tracePt t="72704" x="4779963" y="5918200"/>
          <p14:tracePt t="72714" x="4767263" y="5942013"/>
          <p14:tracePt t="72720" x="4762500" y="5948363"/>
          <p14:tracePt t="72731" x="4756150" y="5965825"/>
          <p14:tracePt t="72737" x="4737100" y="6015038"/>
          <p14:tracePt t="72745" x="4737100" y="6045200"/>
          <p14:tracePt t="72752" x="4719638" y="6080125"/>
          <p14:tracePt t="72761" x="4702175" y="6110288"/>
          <p14:tracePt t="72768" x="4683125" y="6176963"/>
          <p14:tracePt t="72776" x="4659313" y="6237288"/>
          <p14:tracePt t="72784" x="4641850" y="6315075"/>
          <p14:tracePt t="72792" x="4629150" y="6345238"/>
          <p14:tracePt t="72800" x="4611688" y="6405563"/>
          <p14:tracePt t="72808" x="4592638" y="6459538"/>
          <p14:tracePt t="72816" x="4592638" y="6489700"/>
          <p14:tracePt t="72824" x="4592638" y="6532563"/>
          <p14:tracePt t="72832" x="4592638" y="6562725"/>
          <p14:tracePt t="72840" x="4592638" y="6599238"/>
          <p14:tracePt t="72848" x="4611688" y="6610350"/>
          <p14:tracePt t="72856" x="4622800" y="6635750"/>
          <p14:tracePt t="72864" x="4652963" y="6659563"/>
          <p14:tracePt t="72872" x="4665663" y="6677025"/>
          <p14:tracePt t="72881" x="4672013" y="6677025"/>
          <p14:tracePt t="72888" x="4695825" y="6683375"/>
          <p14:tracePt t="72898" x="4713288" y="6689725"/>
          <p14:tracePt t="72911" x="4749800" y="6700838"/>
          <p14:tracePt t="72912" x="4792663" y="6700838"/>
          <p14:tracePt t="72920" x="4816475" y="6707188"/>
          <p14:tracePt t="72931" x="4870450" y="6707188"/>
          <p14:tracePt t="72936" x="4930775" y="6707188"/>
          <p14:tracePt t="72944" x="4972050" y="6707188"/>
          <p14:tracePt t="72952" x="5021263" y="6707188"/>
          <p14:tracePt t="72960" x="5081588" y="6696075"/>
          <p14:tracePt t="72968" x="5118100" y="6683375"/>
          <p14:tracePt t="72976" x="5153025" y="6659563"/>
          <p14:tracePt t="72984" x="5189538" y="6616700"/>
          <p14:tracePt t="72992" x="5213350" y="6592888"/>
          <p14:tracePt t="73000" x="5238750" y="6569075"/>
          <p14:tracePt t="73008" x="5256213" y="6550025"/>
          <p14:tracePt t="73016" x="5273675" y="6526213"/>
          <p14:tracePt t="73024" x="5286375" y="6515100"/>
          <p14:tracePt t="73032" x="5292725" y="6508750"/>
          <p14:tracePt t="73040" x="5310188" y="6496050"/>
          <p14:tracePt t="73048" x="5334000" y="6478588"/>
          <p14:tracePt t="73056" x="5346700" y="6459538"/>
          <p14:tracePt t="73064" x="5383213" y="6435725"/>
          <p14:tracePt t="73072" x="5400675" y="6411913"/>
          <p14:tracePt t="73081" x="5413375" y="6394450"/>
          <p14:tracePt t="73088" x="5437188" y="6370638"/>
          <p14:tracePt t="73097" x="5478463" y="6334125"/>
          <p14:tracePt t="73104" x="5514975" y="6291263"/>
          <p14:tracePt t="73114" x="5534025" y="6267450"/>
          <p14:tracePt t="73120" x="5545138" y="6254750"/>
          <p14:tracePt t="73131" x="5564188" y="6230938"/>
          <p14:tracePt t="73136" x="5564188" y="6213475"/>
          <p14:tracePt t="73144" x="5564188" y="6207125"/>
          <p14:tracePt t="73152" x="5564188" y="6194425"/>
          <p14:tracePt t="73160" x="5564188" y="6183313"/>
          <p14:tracePt t="73168" x="5564188" y="6176963"/>
          <p14:tracePt t="73176" x="5564188" y="6164263"/>
          <p14:tracePt t="73184" x="5551488" y="6140450"/>
          <p14:tracePt t="73192" x="5538788" y="6122988"/>
          <p14:tracePt t="73201" x="5521325" y="6110288"/>
          <p14:tracePt t="73208" x="5497513" y="6086475"/>
          <p14:tracePt t="73216" x="5461000" y="6056313"/>
          <p14:tracePt t="73224" x="5394325" y="6015038"/>
          <p14:tracePt t="73232" x="5359400" y="5984875"/>
          <p14:tracePt t="73240" x="5280025" y="5918200"/>
          <p14:tracePt t="73248" x="5226050" y="5888038"/>
          <p14:tracePt t="73256" x="5195888" y="5875338"/>
          <p14:tracePt t="73264" x="5172075" y="5864225"/>
          <p14:tracePt t="73272" x="5148263" y="5864225"/>
          <p14:tracePt t="73281" x="5135563" y="5864225"/>
          <p14:tracePt t="73288" x="5122863" y="5864225"/>
          <p14:tracePt t="73298" x="5118100" y="5864225"/>
          <p14:tracePt t="73304" x="5099050" y="5864225"/>
          <p14:tracePt t="73314" x="5092700" y="5864225"/>
          <p14:tracePt t="73320" x="5062538" y="5881688"/>
          <p14:tracePt t="73331" x="5038725" y="5905500"/>
          <p14:tracePt t="73336" x="5008563" y="5942013"/>
          <p14:tracePt t="73345" x="4997450" y="5965825"/>
          <p14:tracePt t="73352" x="4978400" y="6002338"/>
          <p14:tracePt t="73360" x="4978400" y="6032500"/>
          <p14:tracePt t="73368" x="4978400" y="6056313"/>
          <p14:tracePt t="73376" x="4978400" y="6062663"/>
          <p14:tracePt t="73384" x="4978400" y="6092825"/>
          <p14:tracePt t="73392" x="4991100" y="6122988"/>
          <p14:tracePt t="73400" x="5027613" y="6164263"/>
          <p14:tracePt t="73408" x="5081588" y="6194425"/>
          <p14:tracePt t="73416" x="5159375" y="6237288"/>
          <p14:tracePt t="73424" x="5189538" y="6243638"/>
          <p14:tracePt t="73433" x="5249863" y="6254750"/>
          <p14:tracePt t="73440" x="5299075" y="6267450"/>
          <p14:tracePt t="73448" x="5322888" y="6267450"/>
          <p14:tracePt t="73456" x="5353050" y="6267450"/>
          <p14:tracePt t="73464" x="5364163" y="6267450"/>
          <p14:tracePt t="73472" x="5407025" y="6267450"/>
          <p14:tracePt t="73481" x="5430838" y="6267450"/>
          <p14:tracePt t="73488" x="5448300" y="6254750"/>
          <p14:tracePt t="73498" x="5473700" y="6237288"/>
          <p14:tracePt t="73514" x="5484813" y="6224588"/>
          <p14:tracePt t="73520" x="5491163" y="6219825"/>
          <p14:tracePt t="73531" x="5497513" y="6213475"/>
          <p14:tracePt t="73616" x="5514975" y="6200775"/>
          <p14:tracePt t="73649" x="5521325" y="6194425"/>
          <p14:tracePt t="73657" x="5527675" y="6189663"/>
          <p14:tracePt t="73673" x="5527675" y="6183313"/>
          <p14:tracePt t="73681" x="5534025" y="6176963"/>
          <p14:tracePt t="73688" x="5534025" y="6159500"/>
          <p14:tracePt t="73689" x="0" y="0"/>
        </p14:tracePtLst>
        <p14:tracePtLst>
          <p14:tracePt t="75184" x="5659438" y="2771775"/>
          <p14:tracePt t="75185" x="5678488" y="2760663"/>
          <p14:tracePt t="75192" x="5689600" y="2741613"/>
          <p14:tracePt t="75201" x="5702300" y="2730500"/>
          <p14:tracePt t="75208" x="5702300" y="2724150"/>
          <p14:tracePt t="75218" x="5708650" y="2711450"/>
          <p14:tracePt t="75296" x="5715000" y="2711450"/>
          <p14:tracePt t="75304" x="5719763" y="2705100"/>
          <p14:tracePt t="75328" x="5726113" y="2687638"/>
          <p14:tracePt t="75336" x="5726113" y="2681288"/>
          <p14:tracePt t="75344" x="5726113" y="2663825"/>
          <p14:tracePt t="75352" x="5732463" y="2627313"/>
          <p14:tracePt t="75360" x="5745163" y="2616200"/>
          <p14:tracePt t="75368" x="5745163" y="2590800"/>
          <p14:tracePt t="75376" x="5745163" y="2560638"/>
          <p14:tracePt t="75384" x="5745163" y="2530475"/>
          <p14:tracePt t="75392" x="5745163" y="2482850"/>
          <p14:tracePt t="75400" x="5745163" y="2470150"/>
          <p14:tracePt t="75408" x="5738813" y="2428875"/>
          <p14:tracePt t="75416" x="5732463" y="2422525"/>
          <p14:tracePt t="75424" x="5719763" y="2398713"/>
          <p14:tracePt t="75433" x="5715000" y="2386013"/>
          <p14:tracePt t="75440" x="5702300" y="2379663"/>
          <p14:tracePt t="75450" x="5695950" y="2368550"/>
          <p14:tracePt t="75466" x="5684838" y="2349500"/>
          <p14:tracePt t="75472" x="5678488" y="2344738"/>
          <p14:tracePt t="75483" x="5672138" y="2338388"/>
          <p14:tracePt t="75488" x="5659438" y="2325688"/>
          <p14:tracePt t="75496" x="5641975" y="2314575"/>
          <p14:tracePt t="75504" x="5635625" y="2308225"/>
          <p14:tracePt t="75513" x="5624513" y="2301875"/>
          <p14:tracePt t="75544" x="5618163" y="2301875"/>
          <p14:tracePt t="75552" x="5611813" y="2301875"/>
          <p14:tracePt t="75560" x="5599113" y="2301875"/>
          <p14:tracePt t="75568" x="5575300" y="2301875"/>
          <p14:tracePt t="75576" x="5538788" y="2284413"/>
          <p14:tracePt t="75584" x="5514975" y="2278063"/>
          <p14:tracePt t="75592" x="5491163" y="2278063"/>
          <p14:tracePt t="75600" x="5467350" y="2271713"/>
          <p14:tracePt t="75608" x="5437188" y="2260600"/>
          <p14:tracePt t="75617" x="5424488" y="2260600"/>
          <p14:tracePt t="75624" x="5400675" y="2260600"/>
          <p14:tracePt t="75633" x="5387975" y="2260600"/>
          <p14:tracePt t="75640" x="5364163" y="2260600"/>
          <p14:tracePt t="75650" x="5359400" y="2260600"/>
          <p14:tracePt t="75656" x="5334000" y="2260600"/>
          <p14:tracePt t="75667" x="5316538" y="2260600"/>
          <p14:tracePt t="75672" x="5299075" y="2260600"/>
          <p14:tracePt t="75683" x="5286375" y="2265363"/>
          <p14:tracePt t="75688" x="5262563" y="2271713"/>
          <p14:tracePt t="75696" x="5238750" y="2290763"/>
          <p14:tracePt t="75704" x="5232400" y="2290763"/>
          <p14:tracePt t="75712" x="5202238" y="2314575"/>
          <p14:tracePt t="75720" x="5195888" y="2320925"/>
          <p14:tracePt t="75728" x="5172075" y="2332038"/>
          <p14:tracePt t="75737" x="5159375" y="2344738"/>
          <p14:tracePt t="75745" x="5141913" y="2362200"/>
          <p14:tracePt t="75752" x="5118100" y="2379663"/>
          <p14:tracePt t="75760" x="5105400" y="2386013"/>
          <p14:tracePt t="75768" x="5092700" y="2409825"/>
          <p14:tracePt t="75776" x="5075238" y="2439988"/>
          <p14:tracePt t="75784" x="5068888" y="2476500"/>
          <p14:tracePt t="75792" x="5068888" y="2489200"/>
          <p14:tracePt t="75800" x="5062538" y="2513013"/>
          <p14:tracePt t="75808" x="5062538" y="2530475"/>
          <p14:tracePt t="75816" x="5062538" y="2549525"/>
          <p14:tracePt t="75824" x="5062538" y="2586038"/>
          <p14:tracePt t="75835" x="5062538" y="2603500"/>
          <p14:tracePt t="75840" x="5062538" y="2620963"/>
          <p14:tracePt t="75850" x="5062538" y="2633663"/>
          <p14:tracePt t="75856" x="5062538" y="2651125"/>
          <p14:tracePt t="75866" x="5068888" y="2663825"/>
          <p14:tracePt t="75872" x="5075238" y="2670175"/>
          <p14:tracePt t="75884" x="5092700" y="2681288"/>
          <p14:tracePt t="75888" x="5118100" y="2700338"/>
          <p14:tracePt t="75896" x="5135563" y="2705100"/>
          <p14:tracePt t="75904" x="5153025" y="2705100"/>
          <p14:tracePt t="75912" x="5178425" y="2705100"/>
          <p14:tracePt t="75920" x="5195888" y="2717800"/>
          <p14:tracePt t="75928" x="5232400" y="2724150"/>
          <p14:tracePt t="75936" x="5256213" y="2730500"/>
          <p14:tracePt t="75944" x="5268913" y="2735263"/>
          <p14:tracePt t="75952" x="5292725" y="2735263"/>
          <p14:tracePt t="75960" x="5316538" y="2735263"/>
          <p14:tracePt t="75968" x="5370513" y="2747963"/>
          <p14:tracePt t="75976" x="5418138" y="2747963"/>
          <p14:tracePt t="75984" x="5473700" y="2747963"/>
          <p14:tracePt t="75992" x="5564188" y="2760663"/>
          <p14:tracePt t="76000" x="5635625" y="2760663"/>
          <p14:tracePt t="76008" x="5684838" y="2765425"/>
          <p14:tracePt t="76017" x="5726113" y="2765425"/>
          <p14:tracePt t="76024" x="5749925" y="2765425"/>
          <p14:tracePt t="76033" x="5762625" y="2765425"/>
          <p14:tracePt t="76040" x="5768975" y="2765425"/>
          <p14:tracePt t="76064" x="5773738" y="2765425"/>
          <p14:tracePt t="76072" x="5780088" y="2765425"/>
          <p14:tracePt t="76080" x="5786438" y="2765425"/>
          <p14:tracePt t="76088" x="5792788" y="2765425"/>
          <p14:tracePt t="76096" x="5816600" y="2754313"/>
          <p14:tracePt t="76104" x="5829300" y="2735263"/>
          <p14:tracePt t="76112" x="5853113" y="2724150"/>
          <p14:tracePt t="76120" x="5870575" y="2700338"/>
          <p14:tracePt t="76128" x="5894388" y="2674938"/>
          <p14:tracePt t="76136" x="5913438" y="2651125"/>
          <p14:tracePt t="76144" x="5913438" y="2633663"/>
          <p14:tracePt t="76152" x="5924550" y="2609850"/>
          <p14:tracePt t="76160" x="5937250" y="2586038"/>
          <p14:tracePt t="76168" x="5937250" y="2566988"/>
          <p14:tracePt t="76176" x="5937250" y="2543175"/>
          <p14:tracePt t="76192" x="5937250" y="2536825"/>
          <p14:tracePt t="76200" x="5937250" y="2530475"/>
          <p14:tracePt t="76208" x="5937250" y="2525713"/>
          <p14:tracePt t="76217" x="5937250" y="2519363"/>
          <p14:tracePt t="76224" x="5937250" y="2513013"/>
          <p14:tracePt t="76234" x="5937250" y="2506663"/>
          <p14:tracePt t="76240" x="5937250" y="2500313"/>
          <p14:tracePt t="76256" x="5937250" y="2495550"/>
          <p14:tracePt t="76267" x="5924550" y="2476500"/>
          <p14:tracePt t="76272" x="5919788" y="2470150"/>
          <p14:tracePt t="76280" x="5913438" y="2465388"/>
          <p14:tracePt t="76288" x="5900738" y="2452688"/>
          <p14:tracePt t="76296" x="5894388" y="2446338"/>
          <p14:tracePt t="76314" x="5883275" y="2435225"/>
          <p14:tracePt t="76320" x="5876925" y="2422525"/>
          <p14:tracePt t="76328" x="5859463" y="2405063"/>
          <p14:tracePt t="76336" x="5846763" y="2392363"/>
          <p14:tracePt t="76344" x="5829300" y="2374900"/>
          <p14:tracePt t="76352" x="5786438" y="2355850"/>
          <p14:tracePt t="76360" x="5749925" y="2325688"/>
          <p14:tracePt t="76368" x="5738813" y="2320925"/>
          <p14:tracePt t="76376" x="5719763" y="2308225"/>
          <p14:tracePt t="76384" x="5715000" y="2301875"/>
          <p14:tracePt t="76424" x="5708650" y="2301875"/>
          <p14:tracePt t="76432" x="5702300" y="2301875"/>
          <p14:tracePt t="76440" x="5695950" y="2301875"/>
          <p14:tracePt t="76450" x="5684838" y="2301875"/>
          <p14:tracePt t="76456" x="5659438" y="2295525"/>
          <p14:tracePt t="76467" x="5635625" y="2295525"/>
          <p14:tracePt t="76472" x="5594350" y="2295525"/>
          <p14:tracePt t="76480" x="5557838" y="2284413"/>
          <p14:tracePt t="76488" x="5503863" y="2284413"/>
          <p14:tracePt t="76496" x="5443538" y="2284413"/>
          <p14:tracePt t="76504" x="5383213" y="2284413"/>
          <p14:tracePt t="76512" x="5329238" y="2284413"/>
          <p14:tracePt t="76520" x="5256213" y="2284413"/>
          <p14:tracePt t="76528" x="5195888" y="2284413"/>
          <p14:tracePt t="76536" x="5135563" y="2284413"/>
          <p14:tracePt t="76544" x="5092700" y="2284413"/>
          <p14:tracePt t="76552" x="5045075" y="2284413"/>
          <p14:tracePt t="76560" x="5032375" y="2290763"/>
          <p14:tracePt t="76568" x="5008563" y="2290763"/>
          <p14:tracePt t="76576" x="4972050" y="2314575"/>
          <p14:tracePt t="76584" x="4948238" y="2332038"/>
          <p14:tracePt t="76592" x="4937125" y="2344738"/>
          <p14:tracePt t="76600" x="4918075" y="2362200"/>
          <p14:tracePt t="76608" x="4906963" y="2374900"/>
          <p14:tracePt t="76617" x="4887913" y="2398713"/>
          <p14:tracePt t="76624" x="4883150" y="2416175"/>
          <p14:tracePt t="76634" x="4864100" y="2439988"/>
          <p14:tracePt t="76640" x="4857750" y="2452688"/>
          <p14:tracePt t="76650" x="4852988" y="2470150"/>
          <p14:tracePt t="76656" x="4846638" y="2476500"/>
          <p14:tracePt t="76667" x="4846638" y="2500313"/>
          <p14:tracePt t="76672" x="4846638" y="2519363"/>
          <p14:tracePt t="76680" x="4846638" y="2530475"/>
          <p14:tracePt t="76688" x="4846638" y="2536825"/>
          <p14:tracePt t="76696" x="4852988" y="2549525"/>
          <p14:tracePt t="76704" x="4876800" y="2566988"/>
          <p14:tracePt t="76712" x="4887913" y="2573338"/>
          <p14:tracePt t="76720" x="4894263" y="2579688"/>
          <p14:tracePt t="76728" x="4918075" y="2586038"/>
          <p14:tracePt t="76736" x="4930775" y="2603500"/>
          <p14:tracePt t="76744" x="4954588" y="2603500"/>
          <p14:tracePt t="76752" x="4972050" y="2616200"/>
          <p14:tracePt t="76760" x="5002213" y="2627313"/>
          <p14:tracePt t="76768" x="5027613" y="2627313"/>
          <p14:tracePt t="76776" x="5062538" y="2633663"/>
          <p14:tracePt t="76784" x="5111750" y="2651125"/>
          <p14:tracePt t="76792" x="5141913" y="2651125"/>
          <p14:tracePt t="76801" x="5183188" y="2651125"/>
          <p14:tracePt t="76808" x="5213350" y="2651125"/>
          <p14:tracePt t="76817" x="5238750" y="2651125"/>
          <p14:tracePt t="76824" x="5262563" y="2651125"/>
          <p14:tracePt t="76834" x="5286375" y="2663825"/>
          <p14:tracePt t="76913" x="5292725" y="2651125"/>
          <p14:tracePt t="76929" x="5292725" y="2646363"/>
          <p14:tracePt t="77017" x="5292725" y="2633663"/>
          <p14:tracePt t="77027" x="5292725" y="2627313"/>
          <p14:tracePt t="77041" x="5273675" y="2590800"/>
          <p14:tracePt t="77051" x="5243513" y="2536825"/>
          <p14:tracePt t="77056" x="5213350" y="2495550"/>
          <p14:tracePt t="77065" x="5202238" y="2489200"/>
          <p14:tracePt t="77072" x="5165725" y="2470150"/>
          <p14:tracePt t="77080" x="5135563" y="2435225"/>
          <p14:tracePt t="77088" x="5087938" y="2392363"/>
          <p14:tracePt t="77096" x="5068888" y="2379663"/>
          <p14:tracePt t="77104" x="4997450" y="2308225"/>
          <p14:tracePt t="77112" x="4960938" y="2254250"/>
          <p14:tracePt t="77120" x="4906963" y="2211388"/>
          <p14:tracePt t="77128" x="4876800" y="2151063"/>
          <p14:tracePt t="77137" x="4846638" y="2114550"/>
          <p14:tracePt t="77144" x="4840288" y="2090738"/>
          <p14:tracePt t="77153" x="4822825" y="2066925"/>
          <p14:tracePt t="77161" x="4822825" y="2049463"/>
          <p14:tracePt t="77184" x="4822825" y="2036763"/>
          <p14:tracePt t="77192" x="4822825" y="2030413"/>
          <p14:tracePt t="77208" x="4822825" y="2025650"/>
          <p14:tracePt t="77220" x="4822825" y="2019300"/>
          <p14:tracePt t="77458" x="4827588" y="2006600"/>
          <p14:tracePt t="77468" x="4846638" y="2000250"/>
          <p14:tracePt t="77480" x="4883150" y="1965325"/>
          <p14:tracePt t="77496" x="4906963" y="1952625"/>
          <p14:tracePt t="77501" x="4954588" y="1909763"/>
          <p14:tracePt t="77506" x="4978400" y="1905000"/>
          <p14:tracePt t="77512" x="4997450" y="1885950"/>
          <p14:tracePt t="77521" x="5027613" y="1874838"/>
          <p14:tracePt t="77528" x="5045075" y="1855788"/>
          <p14:tracePt t="77536" x="5081588" y="1831975"/>
          <p14:tracePt t="77544" x="5118100" y="1801813"/>
          <p14:tracePt t="77553" x="5135563" y="1784350"/>
          <p14:tracePt t="77560" x="5178425" y="1747838"/>
          <p14:tracePt t="77570" x="5213350" y="1728788"/>
          <p14:tracePt t="77576" x="5238750" y="1717675"/>
          <p14:tracePt t="77586" x="5262563" y="1700213"/>
          <p14:tracePt t="77592" x="5286375" y="1674813"/>
          <p14:tracePt t="77603" x="5322888" y="1657350"/>
          <p14:tracePt t="77608" x="5346700" y="1639888"/>
          <p14:tracePt t="77620" x="5370513" y="1633538"/>
          <p14:tracePt t="77624" x="5376863" y="1627188"/>
          <p14:tracePt t="77636" x="5394325" y="1614488"/>
          <p14:tracePt t="77800" x="5394325" y="1609725"/>
          <p14:tracePt t="77808" x="5370513" y="1614488"/>
          <p14:tracePt t="77816" x="5334000" y="1639888"/>
          <p14:tracePt t="77824" x="5303838" y="1651000"/>
          <p14:tracePt t="77835" x="5238750" y="1681163"/>
          <p14:tracePt t="77840" x="5159375" y="1724025"/>
          <p14:tracePt t="77848" x="5099050" y="1735138"/>
          <p14:tracePt t="77856" x="5038725" y="1765300"/>
          <p14:tracePt t="77864" x="4960938" y="1801813"/>
          <p14:tracePt t="77872" x="4894263" y="1831975"/>
          <p14:tracePt t="77881" x="4857750" y="1862138"/>
          <p14:tracePt t="77888" x="4822825" y="1879600"/>
          <p14:tracePt t="77896" x="4810125" y="1885950"/>
          <p14:tracePt t="77904" x="4773613" y="1905000"/>
          <p14:tracePt t="77912" x="4767263" y="1909763"/>
          <p14:tracePt t="77944" x="4762500" y="1916113"/>
          <p14:tracePt t="77985" x="4756150" y="1922463"/>
          <p14:tracePt t="78057" x="4773613" y="1922463"/>
          <p14:tracePt t="78065" x="4810125" y="1916113"/>
          <p14:tracePt t="78076" x="4857750" y="1898650"/>
          <p14:tracePt t="78082" x="4883150" y="1892300"/>
          <p14:tracePt t="78091" x="4930775" y="1862138"/>
          <p14:tracePt t="78097" x="4960938" y="1855788"/>
          <p14:tracePt t="78104" x="4984750" y="1838325"/>
          <p14:tracePt t="78112" x="5002213" y="1825625"/>
          <p14:tracePt t="78120" x="5032375" y="1808163"/>
          <p14:tracePt t="78128" x="5087938" y="1778000"/>
          <p14:tracePt t="78137" x="5135563" y="1735138"/>
          <p14:tracePt t="78144" x="5172075" y="1728788"/>
          <p14:tracePt t="78153" x="5195888" y="1711325"/>
          <p14:tracePt t="78160" x="5208588" y="1693863"/>
          <p14:tracePt t="78170" x="5232400" y="1681163"/>
          <p14:tracePt t="78176" x="5249863" y="1670050"/>
          <p14:tracePt t="78187" x="5256213" y="1663700"/>
          <p14:tracePt t="78321" x="5249863" y="1674813"/>
          <p14:tracePt t="78331" x="5213350" y="1693863"/>
          <p14:tracePt t="78343" x="5189538" y="1717675"/>
          <p14:tracePt t="78345" x="5135563" y="1747838"/>
          <p14:tracePt t="78355" x="5099050" y="1771650"/>
          <p14:tracePt t="78361" x="5062538" y="1801813"/>
          <p14:tracePt t="78371" x="5038725" y="1825625"/>
          <p14:tracePt t="78376" x="5032375" y="1849438"/>
          <p14:tracePt t="78386" x="5014913" y="1874838"/>
          <p14:tracePt t="78392" x="5002213" y="1939925"/>
          <p14:tracePt t="78403" x="5002213" y="2012950"/>
          <p14:tracePt t="78408" x="5002213" y="2073275"/>
          <p14:tracePt t="78420" x="5008563" y="2133600"/>
          <p14:tracePt t="78424" x="5062538" y="2187575"/>
          <p14:tracePt t="78433" x="5099050" y="2211388"/>
          <p14:tracePt t="78440" x="5153025" y="2265363"/>
          <p14:tracePt t="78449" x="5202238" y="2295525"/>
          <p14:tracePt t="78456" x="5292725" y="2332038"/>
          <p14:tracePt t="78464" x="5394325" y="2368550"/>
          <p14:tracePt t="78472" x="5503863" y="2409825"/>
          <p14:tracePt t="78481" x="5618163" y="2459038"/>
          <p14:tracePt t="78488" x="5749925" y="2495550"/>
          <p14:tracePt t="78496" x="5883275" y="2543175"/>
          <p14:tracePt t="78504" x="5984875" y="2579688"/>
          <p14:tracePt t="78512" x="6075363" y="2616200"/>
          <p14:tracePt t="78520" x="6172200" y="2646363"/>
          <p14:tracePt t="78528" x="6262688" y="2705100"/>
          <p14:tracePt t="78537" x="6323013" y="2735263"/>
          <p14:tracePt t="78544" x="6346825" y="2741613"/>
          <p14:tracePt t="78553" x="6353175" y="2747963"/>
          <p14:tracePt t="78560" x="6359525" y="2747963"/>
          <p14:tracePt t="78584" x="6365875" y="2747963"/>
          <p14:tracePt t="78600" x="6370638" y="2754313"/>
          <p14:tracePt t="78608" x="6376988" y="2754313"/>
          <p14:tracePt t="78620" x="6400800" y="2760663"/>
          <p14:tracePt t="78624" x="6430963" y="2771775"/>
          <p14:tracePt t="78633" x="6473825" y="2801938"/>
          <p14:tracePt t="78641" x="6540500" y="2855913"/>
          <p14:tracePt t="78648" x="6605588" y="2922588"/>
          <p14:tracePt t="78656" x="6654800" y="2952750"/>
          <p14:tracePt t="78664" x="6678613" y="2959100"/>
          <p14:tracePt t="78672" x="6684963" y="2965450"/>
          <p14:tracePt t="78736" x="6684963" y="2970213"/>
          <p14:tracePt t="78744" x="6684963" y="2982913"/>
          <p14:tracePt t="78752" x="6684963" y="3006725"/>
          <p14:tracePt t="78760" x="6691313" y="3030538"/>
          <p14:tracePt t="78776" x="6691313" y="3043238"/>
          <p14:tracePt t="78786" x="6691313" y="3067050"/>
          <p14:tracePt t="78792" x="6691313" y="3079750"/>
          <p14:tracePt t="78802" x="6691313" y="3097213"/>
          <p14:tracePt t="78808" x="6691313" y="3116263"/>
          <p14:tracePt t="78819" x="6691313" y="3140075"/>
          <p14:tracePt t="78824" x="6691313" y="3163888"/>
          <p14:tracePt t="78832" x="6691313" y="3176588"/>
          <p14:tracePt t="78840" x="6691313" y="3181350"/>
          <p14:tracePt t="78848" x="6691313" y="3187700"/>
          <p14:tracePt t="78882" x="6691313" y="3194050"/>
          <p14:tracePt t="78889" x="6691313" y="3200400"/>
          <p14:tracePt t="78905" x="6691313" y="3217863"/>
          <p14:tracePt t="78912" x="6691313" y="3224213"/>
          <p14:tracePt t="78921" x="6691313" y="3236913"/>
          <p14:tracePt t="78928" x="6691313" y="3241675"/>
          <p14:tracePt t="78955" x="6691313" y="3248025"/>
          <p14:tracePt t="78971" x="6691313" y="3254375"/>
          <p14:tracePt t="78976" x="6696075" y="3254375"/>
          <p14:tracePt t="78987" x="6708775" y="3260725"/>
          <p14:tracePt t="78992" x="6726238" y="3267075"/>
          <p14:tracePt t="79003" x="6751638" y="3267075"/>
          <p14:tracePt t="79008" x="6769100" y="3267075"/>
          <p14:tracePt t="79020" x="6816725" y="3278188"/>
          <p14:tracePt t="79024" x="6865938" y="3284538"/>
          <p14:tracePt t="79033" x="6913563" y="3314700"/>
          <p14:tracePt t="79040" x="6950075" y="3332163"/>
          <p14:tracePt t="79048" x="7021513" y="3355975"/>
          <p14:tracePt t="79056" x="7112000" y="3386138"/>
          <p14:tracePt t="79064" x="7191375" y="3422650"/>
          <p14:tracePt t="79073" x="7251700" y="3441700"/>
          <p14:tracePt t="79080" x="7312025" y="3452813"/>
          <p14:tracePt t="79089" x="7359650" y="3471863"/>
          <p14:tracePt t="79096" x="7396163" y="3482975"/>
          <p14:tracePt t="79104" x="7419975" y="3482975"/>
          <p14:tracePt t="79112" x="7426325" y="3482975"/>
          <p14:tracePt t="79120" x="7432675" y="3482975"/>
          <p14:tracePt t="79226" x="7413625" y="3489325"/>
          <p14:tracePt t="79236" x="7383463" y="3489325"/>
          <p14:tracePt t="79250" x="7281863" y="3489325"/>
          <p14:tracePt t="79262" x="7239000" y="3489325"/>
          <p14:tracePt t="79265" x="7178675" y="3495675"/>
          <p14:tracePt t="79273" x="7131050" y="3495675"/>
          <p14:tracePt t="79280" x="7088188" y="3495675"/>
          <p14:tracePt t="79288" x="7027863" y="3495675"/>
          <p14:tracePt t="79296" x="6997700" y="3495675"/>
          <p14:tracePt t="79305" x="6967538" y="3495675"/>
          <p14:tracePt t="79312" x="6932613" y="3506788"/>
          <p14:tracePt t="79321" x="6926263" y="3506788"/>
          <p14:tracePt t="79328" x="6913563" y="3506788"/>
          <p14:tracePt t="79338" x="6907213" y="3513138"/>
          <p14:tracePt t="79344" x="6896100" y="3519488"/>
          <p14:tracePt t="79369" x="6889750" y="3519488"/>
          <p14:tracePt t="79417" x="6883400" y="3525838"/>
          <p14:tracePt t="79482" x="6889750" y="3525838"/>
          <p14:tracePt t="79494" x="6932613" y="3543300"/>
          <p14:tracePt t="79506" x="7070725" y="3586163"/>
          <p14:tracePt t="79514" x="7131050" y="3597275"/>
          <p14:tracePt t="79521" x="7191375" y="3603625"/>
          <p14:tracePt t="79528" x="7227888" y="3603625"/>
          <p14:tracePt t="79538" x="7281863" y="3616325"/>
          <p14:tracePt t="79544" x="7305675" y="3616325"/>
          <p14:tracePt t="79553" x="7335838" y="3616325"/>
          <p14:tracePt t="79560" x="7372350" y="3633788"/>
          <p14:tracePt t="79576" x="7377113" y="3633788"/>
          <p14:tracePt t="79681" x="7372350" y="3633788"/>
          <p14:tracePt t="79690" x="7348538" y="3640138"/>
          <p14:tracePt t="79699" x="7335838" y="3640138"/>
          <p14:tracePt t="79711" x="7292975" y="3640138"/>
          <p14:tracePt t="79713" x="7245350" y="3640138"/>
          <p14:tracePt t="79723" x="7172325" y="3640138"/>
          <p14:tracePt t="79728" x="7100888" y="3640138"/>
          <p14:tracePt t="79739" x="7070725" y="3640138"/>
          <p14:tracePt t="79746" x="7027863" y="3627438"/>
          <p14:tracePt t="79754" x="6991350" y="3627438"/>
          <p14:tracePt t="79760" x="6950075" y="3627438"/>
          <p14:tracePt t="79770" x="6937375" y="3627438"/>
          <p14:tracePt t="79776" x="6913563" y="3627438"/>
          <p14:tracePt t="79787" x="6889750" y="3627438"/>
          <p14:tracePt t="79792" x="6877050" y="3627438"/>
          <p14:tracePt t="79803" x="6865938" y="3627438"/>
          <p14:tracePt t="79808" x="6842125" y="3627438"/>
          <p14:tracePt t="79817" x="6816725" y="3627438"/>
          <p14:tracePt t="79824" x="6792913" y="3627438"/>
          <p14:tracePt t="79832" x="6769100" y="3627438"/>
          <p14:tracePt t="79848" x="6762750" y="3627438"/>
          <p14:tracePt t="79936" x="6769100" y="3627438"/>
          <p14:tracePt t="79944" x="6805613" y="3627438"/>
          <p14:tracePt t="79953" x="6846888" y="3627438"/>
          <p14:tracePt t="79961" x="6932613" y="3627438"/>
          <p14:tracePt t="79971" x="6991350" y="3627438"/>
          <p14:tracePt t="79976" x="7034213" y="3627438"/>
          <p14:tracePt t="79988" x="7081838" y="3627438"/>
          <p14:tracePt t="79992" x="7124700" y="3627438"/>
          <p14:tracePt t="80001" x="7148513" y="3627438"/>
          <p14:tracePt t="80008" x="7172325" y="3627438"/>
          <p14:tracePt t="80017" x="7185025" y="3627438"/>
          <p14:tracePt t="80024" x="7191375" y="3627438"/>
          <p14:tracePt t="80032" x="7197725" y="3627438"/>
          <p14:tracePt t="80040" x="7202488" y="3627438"/>
          <p14:tracePt t="80048" x="7215188" y="3627438"/>
          <p14:tracePt t="80056" x="7221538" y="3627438"/>
          <p14:tracePt t="80064" x="7227888" y="3627438"/>
          <p14:tracePt t="80072" x="7232650" y="3627438"/>
          <p14:tracePt t="80088" x="7239000" y="3627438"/>
          <p14:tracePt t="80128" x="7245350" y="3627438"/>
          <p14:tracePt t="80209" x="7232650" y="3627438"/>
          <p14:tracePt t="80220" x="7197725" y="3627438"/>
          <p14:tracePt t="80231" x="7142163" y="3627438"/>
          <p14:tracePt t="80233" x="7088188" y="3627438"/>
          <p14:tracePt t="80241" x="7040563" y="3627438"/>
          <p14:tracePt t="80249" x="6997700" y="3627438"/>
          <p14:tracePt t="80257" x="6991350" y="3627438"/>
          <p14:tracePt t="80264" x="6973888" y="3627438"/>
          <p14:tracePt t="80296" x="6967538" y="3627438"/>
          <p14:tracePt t="80497" x="6961188" y="3627438"/>
          <p14:tracePt t="81586" x="6961188" y="3633788"/>
          <p14:tracePt t="81603" x="6956425" y="3640138"/>
          <p14:tracePt t="81612" x="6932613" y="3646488"/>
          <p14:tracePt t="81618" x="6926263" y="3651250"/>
          <p14:tracePt t="81626" x="6902450" y="3670300"/>
          <p14:tracePt t="81753" x="6896100" y="3676650"/>
          <p14:tracePt t="81770" x="6889750" y="3676650"/>
          <p14:tracePt t="82713"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6279316-C573-41DB-B71F-8C22331B72EE}"/>
              </a:ext>
            </a:extLst>
          </p:cNvPr>
          <p:cNvSpPr>
            <a:spLocks noGrp="1" noChangeArrowheads="1"/>
          </p:cNvSpPr>
          <p:nvPr>
            <p:ph type="title"/>
          </p:nvPr>
        </p:nvSpPr>
        <p:spPr>
          <a:xfrm>
            <a:off x="228600" y="206375"/>
            <a:ext cx="4481513" cy="1117600"/>
          </a:xfrm>
          <a:ln/>
        </p:spPr>
        <p:txBody>
          <a:bodyPr/>
          <a:lstStyle/>
          <a:p>
            <a:pPr algn="l"/>
            <a:r>
              <a:rPr lang="cs-CZ" altLang="cs-CZ" b="1"/>
              <a:t>Značení</a:t>
            </a:r>
            <a:r>
              <a:rPr lang="en-GB" altLang="cs-CZ" b="1"/>
              <a:t> / </a:t>
            </a:r>
            <a:br>
              <a:rPr lang="cs-CZ" altLang="cs-CZ" b="1"/>
            </a:br>
            <a:r>
              <a:rPr lang="en-GB" altLang="cs-CZ" b="1"/>
              <a:t>imobiliza</a:t>
            </a:r>
            <a:r>
              <a:rPr lang="cs-CZ" altLang="cs-CZ" b="1"/>
              <a:t>ce</a:t>
            </a:r>
            <a:r>
              <a:rPr lang="en-GB" altLang="cs-CZ" b="1"/>
              <a:t> DNA</a:t>
            </a:r>
            <a:endParaRPr lang="en-GB" altLang="cs-CZ"/>
          </a:p>
        </p:txBody>
      </p:sp>
      <p:sp>
        <p:nvSpPr>
          <p:cNvPr id="16594" name="Rectangle 210">
            <a:extLst>
              <a:ext uri="{FF2B5EF4-FFF2-40B4-BE49-F238E27FC236}">
                <a16:creationId xmlns:a16="http://schemas.microsoft.com/office/drawing/2014/main" id="{98C63F61-0421-4D9E-8C64-90F98F53DAD7}"/>
              </a:ext>
            </a:extLst>
          </p:cNvPr>
          <p:cNvSpPr>
            <a:spLocks noChangeArrowheads="1"/>
          </p:cNvSpPr>
          <p:nvPr/>
        </p:nvSpPr>
        <p:spPr bwMode="auto">
          <a:xfrm>
            <a:off x="368300" y="4960938"/>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595" name="Rectangle 211">
            <a:extLst>
              <a:ext uri="{FF2B5EF4-FFF2-40B4-BE49-F238E27FC236}">
                <a16:creationId xmlns:a16="http://schemas.microsoft.com/office/drawing/2014/main" id="{C4301F6B-3CFE-43C3-9CD7-75A40EC8BE2E}"/>
              </a:ext>
            </a:extLst>
          </p:cNvPr>
          <p:cNvSpPr>
            <a:spLocks noChangeArrowheads="1"/>
          </p:cNvSpPr>
          <p:nvPr/>
        </p:nvSpPr>
        <p:spPr bwMode="auto">
          <a:xfrm>
            <a:off x="663575" y="5473700"/>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596" name="Rectangle 212">
            <a:extLst>
              <a:ext uri="{FF2B5EF4-FFF2-40B4-BE49-F238E27FC236}">
                <a16:creationId xmlns:a16="http://schemas.microsoft.com/office/drawing/2014/main" id="{C4EECBB0-BE57-49D0-A218-A786E7B0F90B}"/>
              </a:ext>
            </a:extLst>
          </p:cNvPr>
          <p:cNvSpPr>
            <a:spLocks noChangeArrowheads="1"/>
          </p:cNvSpPr>
          <p:nvPr/>
        </p:nvSpPr>
        <p:spPr bwMode="auto">
          <a:xfrm>
            <a:off x="1287463" y="54086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597" name="Rectangle 213">
            <a:extLst>
              <a:ext uri="{FF2B5EF4-FFF2-40B4-BE49-F238E27FC236}">
                <a16:creationId xmlns:a16="http://schemas.microsoft.com/office/drawing/2014/main" id="{D8F3CA58-1EE4-4D03-9E2F-314C6C404BF7}"/>
              </a:ext>
            </a:extLst>
          </p:cNvPr>
          <p:cNvSpPr>
            <a:spLocks noChangeArrowheads="1"/>
          </p:cNvSpPr>
          <p:nvPr/>
        </p:nvSpPr>
        <p:spPr bwMode="auto">
          <a:xfrm>
            <a:off x="1287463" y="48545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598" name="Rectangle 214">
            <a:extLst>
              <a:ext uri="{FF2B5EF4-FFF2-40B4-BE49-F238E27FC236}">
                <a16:creationId xmlns:a16="http://schemas.microsoft.com/office/drawing/2014/main" id="{22512A01-67CB-481E-BA84-B5217453AFD7}"/>
              </a:ext>
            </a:extLst>
          </p:cNvPr>
          <p:cNvSpPr>
            <a:spLocks noChangeArrowheads="1"/>
          </p:cNvSpPr>
          <p:nvPr/>
        </p:nvSpPr>
        <p:spPr bwMode="auto">
          <a:xfrm>
            <a:off x="663575" y="4446588"/>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599" name="Rectangle 215">
            <a:extLst>
              <a:ext uri="{FF2B5EF4-FFF2-40B4-BE49-F238E27FC236}">
                <a16:creationId xmlns:a16="http://schemas.microsoft.com/office/drawing/2014/main" id="{09379BEB-34D4-44E0-9A14-267EF9753FCE}"/>
              </a:ext>
            </a:extLst>
          </p:cNvPr>
          <p:cNvSpPr>
            <a:spLocks noChangeArrowheads="1"/>
          </p:cNvSpPr>
          <p:nvPr/>
        </p:nvSpPr>
        <p:spPr bwMode="auto">
          <a:xfrm>
            <a:off x="825500" y="4446588"/>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00" name="Rectangle 216">
            <a:extLst>
              <a:ext uri="{FF2B5EF4-FFF2-40B4-BE49-F238E27FC236}">
                <a16:creationId xmlns:a16="http://schemas.microsoft.com/office/drawing/2014/main" id="{F3722633-7327-4723-8E52-060961878253}"/>
              </a:ext>
            </a:extLst>
          </p:cNvPr>
          <p:cNvSpPr>
            <a:spLocks noChangeArrowheads="1"/>
          </p:cNvSpPr>
          <p:nvPr/>
        </p:nvSpPr>
        <p:spPr bwMode="auto">
          <a:xfrm>
            <a:off x="987425" y="4554538"/>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400" b="1">
                <a:solidFill>
                  <a:srgbClr val="0000FF"/>
                </a:solidFill>
              </a:rPr>
              <a:t>2</a:t>
            </a:r>
            <a:endParaRPr lang="en-GB" altLang="cs-CZ">
              <a:solidFill>
                <a:srgbClr val="0000FF"/>
              </a:solidFill>
              <a:latin typeface="Arial Black" panose="020B0A04020102020204" pitchFamily="34" charset="0"/>
            </a:endParaRPr>
          </a:p>
        </p:txBody>
      </p:sp>
      <p:sp>
        <p:nvSpPr>
          <p:cNvPr id="16601" name="Rectangle 217">
            <a:extLst>
              <a:ext uri="{FF2B5EF4-FFF2-40B4-BE49-F238E27FC236}">
                <a16:creationId xmlns:a16="http://schemas.microsoft.com/office/drawing/2014/main" id="{84869DB3-B305-418F-B351-FCF3074E3DC5}"/>
              </a:ext>
            </a:extLst>
          </p:cNvPr>
          <p:cNvSpPr>
            <a:spLocks noChangeArrowheads="1"/>
          </p:cNvSpPr>
          <p:nvPr/>
        </p:nvSpPr>
        <p:spPr bwMode="auto">
          <a:xfrm>
            <a:off x="1754188" y="5132388"/>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02" name="Rectangle 218">
            <a:extLst>
              <a:ext uri="{FF2B5EF4-FFF2-40B4-BE49-F238E27FC236}">
                <a16:creationId xmlns:a16="http://schemas.microsoft.com/office/drawing/2014/main" id="{D04F3E01-3A51-4E3E-A407-83B2A901A99E}"/>
              </a:ext>
            </a:extLst>
          </p:cNvPr>
          <p:cNvSpPr>
            <a:spLocks noChangeArrowheads="1"/>
          </p:cNvSpPr>
          <p:nvPr/>
        </p:nvSpPr>
        <p:spPr bwMode="auto">
          <a:xfrm>
            <a:off x="1916113" y="5132388"/>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03" name="Rectangle 219">
            <a:extLst>
              <a:ext uri="{FF2B5EF4-FFF2-40B4-BE49-F238E27FC236}">
                <a16:creationId xmlns:a16="http://schemas.microsoft.com/office/drawing/2014/main" id="{A53EF820-5399-4EAB-A46F-A645FE7E093C}"/>
              </a:ext>
            </a:extLst>
          </p:cNvPr>
          <p:cNvSpPr>
            <a:spLocks noChangeArrowheads="1"/>
          </p:cNvSpPr>
          <p:nvPr/>
        </p:nvSpPr>
        <p:spPr bwMode="auto">
          <a:xfrm>
            <a:off x="3829050" y="41624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04" name="Rectangle 220">
            <a:extLst>
              <a:ext uri="{FF2B5EF4-FFF2-40B4-BE49-F238E27FC236}">
                <a16:creationId xmlns:a16="http://schemas.microsoft.com/office/drawing/2014/main" id="{38218E7F-18E4-4115-B796-40334625729B}"/>
              </a:ext>
            </a:extLst>
          </p:cNvPr>
          <p:cNvSpPr>
            <a:spLocks noChangeArrowheads="1"/>
          </p:cNvSpPr>
          <p:nvPr/>
        </p:nvSpPr>
        <p:spPr bwMode="auto">
          <a:xfrm>
            <a:off x="3990975" y="41624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05" name="Rectangle 221">
            <a:extLst>
              <a:ext uri="{FF2B5EF4-FFF2-40B4-BE49-F238E27FC236}">
                <a16:creationId xmlns:a16="http://schemas.microsoft.com/office/drawing/2014/main" id="{0DE13F6E-827B-4422-BA67-2E2EB883B12A}"/>
              </a:ext>
            </a:extLst>
          </p:cNvPr>
          <p:cNvSpPr>
            <a:spLocks noChangeArrowheads="1"/>
          </p:cNvSpPr>
          <p:nvPr/>
        </p:nvSpPr>
        <p:spPr bwMode="auto">
          <a:xfrm>
            <a:off x="4152900" y="427037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400" b="1">
                <a:solidFill>
                  <a:srgbClr val="0000FF"/>
                </a:solidFill>
              </a:rPr>
              <a:t>2</a:t>
            </a:r>
            <a:endParaRPr lang="en-GB" altLang="cs-CZ">
              <a:solidFill>
                <a:srgbClr val="0000FF"/>
              </a:solidFill>
              <a:latin typeface="Arial Black" panose="020B0A04020102020204" pitchFamily="34" charset="0"/>
            </a:endParaRPr>
          </a:p>
        </p:txBody>
      </p:sp>
      <p:sp>
        <p:nvSpPr>
          <p:cNvPr id="16606" name="Line 222">
            <a:extLst>
              <a:ext uri="{FF2B5EF4-FFF2-40B4-BE49-F238E27FC236}">
                <a16:creationId xmlns:a16="http://schemas.microsoft.com/office/drawing/2014/main" id="{3B8028C9-A72A-4DB9-9497-8DC30FAD61C6}"/>
              </a:ext>
            </a:extLst>
          </p:cNvPr>
          <p:cNvSpPr>
            <a:spLocks noChangeShapeType="1"/>
          </p:cNvSpPr>
          <p:nvPr/>
        </p:nvSpPr>
        <p:spPr bwMode="auto">
          <a:xfrm flipH="1">
            <a:off x="525463" y="4927600"/>
            <a:ext cx="219075" cy="127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07" name="Line 223">
            <a:extLst>
              <a:ext uri="{FF2B5EF4-FFF2-40B4-BE49-F238E27FC236}">
                <a16:creationId xmlns:a16="http://schemas.microsoft.com/office/drawing/2014/main" id="{6C9796BF-7A1E-499A-A0F6-433DE41ED517}"/>
              </a:ext>
            </a:extLst>
          </p:cNvPr>
          <p:cNvSpPr>
            <a:spLocks noChangeShapeType="1"/>
          </p:cNvSpPr>
          <p:nvPr/>
        </p:nvSpPr>
        <p:spPr bwMode="auto">
          <a:xfrm flipH="1">
            <a:off x="546100" y="4986338"/>
            <a:ext cx="184150" cy="1047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08" name="Line 224">
            <a:extLst>
              <a:ext uri="{FF2B5EF4-FFF2-40B4-BE49-F238E27FC236}">
                <a16:creationId xmlns:a16="http://schemas.microsoft.com/office/drawing/2014/main" id="{EA6135A7-9A9A-4630-AD6E-A57DB1C44784}"/>
              </a:ext>
            </a:extLst>
          </p:cNvPr>
          <p:cNvSpPr>
            <a:spLocks noChangeShapeType="1"/>
          </p:cNvSpPr>
          <p:nvPr/>
        </p:nvSpPr>
        <p:spPr bwMode="auto">
          <a:xfrm flipH="1" flipV="1">
            <a:off x="744538" y="4927600"/>
            <a:ext cx="298450"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09" name="Line 225">
            <a:extLst>
              <a:ext uri="{FF2B5EF4-FFF2-40B4-BE49-F238E27FC236}">
                <a16:creationId xmlns:a16="http://schemas.microsoft.com/office/drawing/2014/main" id="{F49F3E74-3E07-444D-A657-778600081B7B}"/>
              </a:ext>
            </a:extLst>
          </p:cNvPr>
          <p:cNvSpPr>
            <a:spLocks noChangeShapeType="1"/>
          </p:cNvSpPr>
          <p:nvPr/>
        </p:nvSpPr>
        <p:spPr bwMode="auto">
          <a:xfrm flipV="1">
            <a:off x="1042988" y="5099050"/>
            <a:ext cx="1587" cy="342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0" name="Line 226">
            <a:extLst>
              <a:ext uri="{FF2B5EF4-FFF2-40B4-BE49-F238E27FC236}">
                <a16:creationId xmlns:a16="http://schemas.microsoft.com/office/drawing/2014/main" id="{F4BE6643-CA3C-4853-8C9F-6AA5F07C4401}"/>
              </a:ext>
            </a:extLst>
          </p:cNvPr>
          <p:cNvSpPr>
            <a:spLocks noChangeShapeType="1"/>
          </p:cNvSpPr>
          <p:nvPr/>
        </p:nvSpPr>
        <p:spPr bwMode="auto">
          <a:xfrm flipV="1">
            <a:off x="1001713" y="5140325"/>
            <a:ext cx="1587" cy="260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1" name="Line 227">
            <a:extLst>
              <a:ext uri="{FF2B5EF4-FFF2-40B4-BE49-F238E27FC236}">
                <a16:creationId xmlns:a16="http://schemas.microsoft.com/office/drawing/2014/main" id="{4F279531-2F08-420A-8068-7AF25570A54B}"/>
              </a:ext>
            </a:extLst>
          </p:cNvPr>
          <p:cNvSpPr>
            <a:spLocks noChangeShapeType="1"/>
          </p:cNvSpPr>
          <p:nvPr/>
        </p:nvSpPr>
        <p:spPr bwMode="auto">
          <a:xfrm flipV="1">
            <a:off x="820738" y="5441950"/>
            <a:ext cx="222250" cy="127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2" name="Line 228">
            <a:extLst>
              <a:ext uri="{FF2B5EF4-FFF2-40B4-BE49-F238E27FC236}">
                <a16:creationId xmlns:a16="http://schemas.microsoft.com/office/drawing/2014/main" id="{5A7B94F6-4615-4DD0-8F86-3EE6B413AEA7}"/>
              </a:ext>
            </a:extLst>
          </p:cNvPr>
          <p:cNvSpPr>
            <a:spLocks noChangeShapeType="1"/>
          </p:cNvSpPr>
          <p:nvPr/>
        </p:nvSpPr>
        <p:spPr bwMode="auto">
          <a:xfrm>
            <a:off x="449263" y="5441950"/>
            <a:ext cx="209550" cy="120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3" name="Line 229">
            <a:extLst>
              <a:ext uri="{FF2B5EF4-FFF2-40B4-BE49-F238E27FC236}">
                <a16:creationId xmlns:a16="http://schemas.microsoft.com/office/drawing/2014/main" id="{F1525AF2-E48C-4A7F-ADF4-34A84CB8B085}"/>
              </a:ext>
            </a:extLst>
          </p:cNvPr>
          <p:cNvSpPr>
            <a:spLocks noChangeShapeType="1"/>
          </p:cNvSpPr>
          <p:nvPr/>
        </p:nvSpPr>
        <p:spPr bwMode="auto">
          <a:xfrm>
            <a:off x="506413" y="5426075"/>
            <a:ext cx="174625" cy="1000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4" name="Line 230">
            <a:extLst>
              <a:ext uri="{FF2B5EF4-FFF2-40B4-BE49-F238E27FC236}">
                <a16:creationId xmlns:a16="http://schemas.microsoft.com/office/drawing/2014/main" id="{F980E62B-ED96-4E53-BAFD-D751430EE237}"/>
              </a:ext>
            </a:extLst>
          </p:cNvPr>
          <p:cNvSpPr>
            <a:spLocks noChangeShapeType="1"/>
          </p:cNvSpPr>
          <p:nvPr/>
        </p:nvSpPr>
        <p:spPr bwMode="auto">
          <a:xfrm>
            <a:off x="449263" y="5194300"/>
            <a:ext cx="1587"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5" name="Line 231">
            <a:extLst>
              <a:ext uri="{FF2B5EF4-FFF2-40B4-BE49-F238E27FC236}">
                <a16:creationId xmlns:a16="http://schemas.microsoft.com/office/drawing/2014/main" id="{9579A4DF-8CE2-4610-8C1E-45B63A70055D}"/>
              </a:ext>
            </a:extLst>
          </p:cNvPr>
          <p:cNvSpPr>
            <a:spLocks noChangeShapeType="1"/>
          </p:cNvSpPr>
          <p:nvPr/>
        </p:nvSpPr>
        <p:spPr bwMode="auto">
          <a:xfrm flipH="1">
            <a:off x="1042988" y="5021263"/>
            <a:ext cx="239712" cy="77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6" name="Line 232">
            <a:extLst>
              <a:ext uri="{FF2B5EF4-FFF2-40B4-BE49-F238E27FC236}">
                <a16:creationId xmlns:a16="http://schemas.microsoft.com/office/drawing/2014/main" id="{F5C1898C-1785-49C9-AD83-10CBDF12EC3F}"/>
              </a:ext>
            </a:extLst>
          </p:cNvPr>
          <p:cNvSpPr>
            <a:spLocks noChangeShapeType="1"/>
          </p:cNvSpPr>
          <p:nvPr/>
        </p:nvSpPr>
        <p:spPr bwMode="auto">
          <a:xfrm flipH="1" flipV="1">
            <a:off x="1454150" y="5076825"/>
            <a:ext cx="131763"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7" name="Line 233">
            <a:extLst>
              <a:ext uri="{FF2B5EF4-FFF2-40B4-BE49-F238E27FC236}">
                <a16:creationId xmlns:a16="http://schemas.microsoft.com/office/drawing/2014/main" id="{0B3E0DBC-676F-4A56-A17F-EEC41036F4A5}"/>
              </a:ext>
            </a:extLst>
          </p:cNvPr>
          <p:cNvSpPr>
            <a:spLocks noChangeShapeType="1"/>
          </p:cNvSpPr>
          <p:nvPr/>
        </p:nvSpPr>
        <p:spPr bwMode="auto">
          <a:xfrm flipH="1" flipV="1">
            <a:off x="1420813" y="5100638"/>
            <a:ext cx="133350" cy="1809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8" name="Line 234">
            <a:extLst>
              <a:ext uri="{FF2B5EF4-FFF2-40B4-BE49-F238E27FC236}">
                <a16:creationId xmlns:a16="http://schemas.microsoft.com/office/drawing/2014/main" id="{7DCCE76D-F516-421E-8013-7F80BB7031EE}"/>
              </a:ext>
            </a:extLst>
          </p:cNvPr>
          <p:cNvSpPr>
            <a:spLocks noChangeShapeType="1"/>
          </p:cNvSpPr>
          <p:nvPr/>
        </p:nvSpPr>
        <p:spPr bwMode="auto">
          <a:xfrm flipV="1">
            <a:off x="1444625" y="5270500"/>
            <a:ext cx="123825" cy="1730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19" name="Line 235">
            <a:extLst>
              <a:ext uri="{FF2B5EF4-FFF2-40B4-BE49-F238E27FC236}">
                <a16:creationId xmlns:a16="http://schemas.microsoft.com/office/drawing/2014/main" id="{83C13BED-8DCA-42B1-AF7A-4675A0FADC2B}"/>
              </a:ext>
            </a:extLst>
          </p:cNvPr>
          <p:cNvSpPr>
            <a:spLocks noChangeShapeType="1"/>
          </p:cNvSpPr>
          <p:nvPr/>
        </p:nvSpPr>
        <p:spPr bwMode="auto">
          <a:xfrm>
            <a:off x="1042988" y="5441950"/>
            <a:ext cx="239712" cy="77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0" name="Line 236">
            <a:extLst>
              <a:ext uri="{FF2B5EF4-FFF2-40B4-BE49-F238E27FC236}">
                <a16:creationId xmlns:a16="http://schemas.microsoft.com/office/drawing/2014/main" id="{633EE656-C29A-4101-8F7D-D6F5DCFAF1E8}"/>
              </a:ext>
            </a:extLst>
          </p:cNvPr>
          <p:cNvSpPr>
            <a:spLocks noChangeShapeType="1"/>
          </p:cNvSpPr>
          <p:nvPr/>
        </p:nvSpPr>
        <p:spPr bwMode="auto">
          <a:xfrm>
            <a:off x="1423988" y="5643563"/>
            <a:ext cx="115887" cy="201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1" name="Line 237">
            <a:extLst>
              <a:ext uri="{FF2B5EF4-FFF2-40B4-BE49-F238E27FC236}">
                <a16:creationId xmlns:a16="http://schemas.microsoft.com/office/drawing/2014/main" id="{4D5F7B59-8A2A-44EB-A4CD-B71B6ED60F18}"/>
              </a:ext>
            </a:extLst>
          </p:cNvPr>
          <p:cNvSpPr>
            <a:spLocks noChangeShapeType="1"/>
          </p:cNvSpPr>
          <p:nvPr/>
        </p:nvSpPr>
        <p:spPr bwMode="auto">
          <a:xfrm flipV="1">
            <a:off x="744538" y="4679950"/>
            <a:ext cx="1587"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2" name="Line 238">
            <a:extLst>
              <a:ext uri="{FF2B5EF4-FFF2-40B4-BE49-F238E27FC236}">
                <a16:creationId xmlns:a16="http://schemas.microsoft.com/office/drawing/2014/main" id="{9AC1EA4F-E38E-4C16-94EB-17BE569F3EE8}"/>
              </a:ext>
            </a:extLst>
          </p:cNvPr>
          <p:cNvSpPr>
            <a:spLocks noChangeShapeType="1"/>
          </p:cNvSpPr>
          <p:nvPr/>
        </p:nvSpPr>
        <p:spPr bwMode="auto">
          <a:xfrm>
            <a:off x="1568450" y="5270500"/>
            <a:ext cx="180975"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3" name="Line 239">
            <a:extLst>
              <a:ext uri="{FF2B5EF4-FFF2-40B4-BE49-F238E27FC236}">
                <a16:creationId xmlns:a16="http://schemas.microsoft.com/office/drawing/2014/main" id="{B237D235-4518-4030-8856-7C481AEDAD6E}"/>
              </a:ext>
            </a:extLst>
          </p:cNvPr>
          <p:cNvSpPr>
            <a:spLocks noChangeShapeType="1"/>
          </p:cNvSpPr>
          <p:nvPr/>
        </p:nvSpPr>
        <p:spPr bwMode="auto">
          <a:xfrm flipV="1">
            <a:off x="2016125" y="5027613"/>
            <a:ext cx="138113" cy="1381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4" name="Line 240">
            <a:extLst>
              <a:ext uri="{FF2B5EF4-FFF2-40B4-BE49-F238E27FC236}">
                <a16:creationId xmlns:a16="http://schemas.microsoft.com/office/drawing/2014/main" id="{DF04097C-3237-4846-B96B-703DAB9C8DC5}"/>
              </a:ext>
            </a:extLst>
          </p:cNvPr>
          <p:cNvSpPr>
            <a:spLocks noChangeShapeType="1"/>
          </p:cNvSpPr>
          <p:nvPr/>
        </p:nvSpPr>
        <p:spPr bwMode="auto">
          <a:xfrm>
            <a:off x="2154238" y="5027613"/>
            <a:ext cx="3429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5" name="Line 241">
            <a:extLst>
              <a:ext uri="{FF2B5EF4-FFF2-40B4-BE49-F238E27FC236}">
                <a16:creationId xmlns:a16="http://schemas.microsoft.com/office/drawing/2014/main" id="{7E257F45-0AA8-4E91-B8ED-CB7F105CC6BB}"/>
              </a:ext>
            </a:extLst>
          </p:cNvPr>
          <p:cNvSpPr>
            <a:spLocks noChangeShapeType="1"/>
          </p:cNvSpPr>
          <p:nvPr/>
        </p:nvSpPr>
        <p:spPr bwMode="auto">
          <a:xfrm flipV="1">
            <a:off x="2497138" y="4786313"/>
            <a:ext cx="242887" cy="241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6" name="Line 242">
            <a:extLst>
              <a:ext uri="{FF2B5EF4-FFF2-40B4-BE49-F238E27FC236}">
                <a16:creationId xmlns:a16="http://schemas.microsoft.com/office/drawing/2014/main" id="{A705E9A6-8CB2-4FDE-961F-D71CA521792E}"/>
              </a:ext>
            </a:extLst>
          </p:cNvPr>
          <p:cNvSpPr>
            <a:spLocks noChangeShapeType="1"/>
          </p:cNvSpPr>
          <p:nvPr/>
        </p:nvSpPr>
        <p:spPr bwMode="auto">
          <a:xfrm>
            <a:off x="2740025" y="4786313"/>
            <a:ext cx="3429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7" name="Line 243">
            <a:extLst>
              <a:ext uri="{FF2B5EF4-FFF2-40B4-BE49-F238E27FC236}">
                <a16:creationId xmlns:a16="http://schemas.microsoft.com/office/drawing/2014/main" id="{BF41FCF4-7234-4936-9507-1DF1871A104A}"/>
              </a:ext>
            </a:extLst>
          </p:cNvPr>
          <p:cNvSpPr>
            <a:spLocks noChangeShapeType="1"/>
          </p:cNvSpPr>
          <p:nvPr/>
        </p:nvSpPr>
        <p:spPr bwMode="auto">
          <a:xfrm flipV="1">
            <a:off x="3082925" y="4543425"/>
            <a:ext cx="241300" cy="242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8" name="Line 244">
            <a:extLst>
              <a:ext uri="{FF2B5EF4-FFF2-40B4-BE49-F238E27FC236}">
                <a16:creationId xmlns:a16="http://schemas.microsoft.com/office/drawing/2014/main" id="{6228DA5F-43CE-4E3F-8FCE-0AA42C83EF20}"/>
              </a:ext>
            </a:extLst>
          </p:cNvPr>
          <p:cNvSpPr>
            <a:spLocks noChangeShapeType="1"/>
          </p:cNvSpPr>
          <p:nvPr/>
        </p:nvSpPr>
        <p:spPr bwMode="auto">
          <a:xfrm>
            <a:off x="3324225" y="4543425"/>
            <a:ext cx="3429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29" name="Line 245">
            <a:extLst>
              <a:ext uri="{FF2B5EF4-FFF2-40B4-BE49-F238E27FC236}">
                <a16:creationId xmlns:a16="http://schemas.microsoft.com/office/drawing/2014/main" id="{CDBB3C25-C596-468F-9A14-C3FCAE0564C5}"/>
              </a:ext>
            </a:extLst>
          </p:cNvPr>
          <p:cNvSpPr>
            <a:spLocks noChangeShapeType="1"/>
          </p:cNvSpPr>
          <p:nvPr/>
        </p:nvSpPr>
        <p:spPr bwMode="auto">
          <a:xfrm flipV="1">
            <a:off x="3667125" y="4386263"/>
            <a:ext cx="157163" cy="1571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0" name="Rectangle 246">
            <a:extLst>
              <a:ext uri="{FF2B5EF4-FFF2-40B4-BE49-F238E27FC236}">
                <a16:creationId xmlns:a16="http://schemas.microsoft.com/office/drawing/2014/main" id="{3D6151F4-641D-4332-B041-4CA87366CF97}"/>
              </a:ext>
            </a:extLst>
          </p:cNvPr>
          <p:cNvSpPr>
            <a:spLocks noChangeArrowheads="1"/>
          </p:cNvSpPr>
          <p:nvPr/>
        </p:nvSpPr>
        <p:spPr bwMode="auto">
          <a:xfrm>
            <a:off x="1747838" y="5491163"/>
            <a:ext cx="17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631" name="Rectangle 247">
            <a:extLst>
              <a:ext uri="{FF2B5EF4-FFF2-40B4-BE49-F238E27FC236}">
                <a16:creationId xmlns:a16="http://schemas.microsoft.com/office/drawing/2014/main" id="{7ADB479E-8184-408B-B927-8D2EC2742C00}"/>
              </a:ext>
            </a:extLst>
          </p:cNvPr>
          <p:cNvSpPr>
            <a:spLocks noChangeArrowheads="1"/>
          </p:cNvSpPr>
          <p:nvPr/>
        </p:nvSpPr>
        <p:spPr bwMode="auto">
          <a:xfrm>
            <a:off x="2090738" y="6315075"/>
            <a:ext cx="17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632" name="Rectangle 248">
            <a:extLst>
              <a:ext uri="{FF2B5EF4-FFF2-40B4-BE49-F238E27FC236}">
                <a16:creationId xmlns:a16="http://schemas.microsoft.com/office/drawing/2014/main" id="{81EB4A1A-529E-477A-BA8A-DC94BC95F7FC}"/>
              </a:ext>
            </a:extLst>
          </p:cNvPr>
          <p:cNvSpPr>
            <a:spLocks noChangeArrowheads="1"/>
          </p:cNvSpPr>
          <p:nvPr/>
        </p:nvSpPr>
        <p:spPr bwMode="auto">
          <a:xfrm>
            <a:off x="2262188" y="63150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34" name="Line 250">
            <a:extLst>
              <a:ext uri="{FF2B5EF4-FFF2-40B4-BE49-F238E27FC236}">
                <a16:creationId xmlns:a16="http://schemas.microsoft.com/office/drawing/2014/main" id="{BDFBC68D-2192-4531-AADB-880C468A3238}"/>
              </a:ext>
            </a:extLst>
          </p:cNvPr>
          <p:cNvSpPr>
            <a:spLocks noChangeShapeType="1"/>
          </p:cNvSpPr>
          <p:nvPr/>
        </p:nvSpPr>
        <p:spPr bwMode="auto">
          <a:xfrm>
            <a:off x="1557338" y="5830888"/>
            <a:ext cx="104775" cy="3254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5" name="Line 251">
            <a:extLst>
              <a:ext uri="{FF2B5EF4-FFF2-40B4-BE49-F238E27FC236}">
                <a16:creationId xmlns:a16="http://schemas.microsoft.com/office/drawing/2014/main" id="{1E4D47E0-EB3F-4B42-9EC3-460DE325D0B4}"/>
              </a:ext>
            </a:extLst>
          </p:cNvPr>
          <p:cNvSpPr>
            <a:spLocks noChangeShapeType="1"/>
          </p:cNvSpPr>
          <p:nvPr/>
        </p:nvSpPr>
        <p:spPr bwMode="auto">
          <a:xfrm flipH="1">
            <a:off x="1557338" y="5695950"/>
            <a:ext cx="185737"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6" name="Line 252">
            <a:extLst>
              <a:ext uri="{FF2B5EF4-FFF2-40B4-BE49-F238E27FC236}">
                <a16:creationId xmlns:a16="http://schemas.microsoft.com/office/drawing/2014/main" id="{C18A7010-493F-487C-A22A-EEF6A9168EAA}"/>
              </a:ext>
            </a:extLst>
          </p:cNvPr>
          <p:cNvSpPr>
            <a:spLocks noChangeShapeType="1"/>
          </p:cNvSpPr>
          <p:nvPr/>
        </p:nvSpPr>
        <p:spPr bwMode="auto">
          <a:xfrm flipH="1" flipV="1">
            <a:off x="1919288" y="5691188"/>
            <a:ext cx="192087"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7" name="Line 253">
            <a:extLst>
              <a:ext uri="{FF2B5EF4-FFF2-40B4-BE49-F238E27FC236}">
                <a16:creationId xmlns:a16="http://schemas.microsoft.com/office/drawing/2014/main" id="{8053C258-D91A-4B07-B544-3EDDF2DB893F}"/>
              </a:ext>
            </a:extLst>
          </p:cNvPr>
          <p:cNvSpPr>
            <a:spLocks noChangeShapeType="1"/>
          </p:cNvSpPr>
          <p:nvPr/>
        </p:nvSpPr>
        <p:spPr bwMode="auto">
          <a:xfrm flipV="1">
            <a:off x="2005013" y="5830888"/>
            <a:ext cx="106362" cy="3254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8" name="Line 254">
            <a:extLst>
              <a:ext uri="{FF2B5EF4-FFF2-40B4-BE49-F238E27FC236}">
                <a16:creationId xmlns:a16="http://schemas.microsoft.com/office/drawing/2014/main" id="{FE035F0F-305C-4855-B406-CBB070044FAC}"/>
              </a:ext>
            </a:extLst>
          </p:cNvPr>
          <p:cNvSpPr>
            <a:spLocks noChangeShapeType="1"/>
          </p:cNvSpPr>
          <p:nvPr/>
        </p:nvSpPr>
        <p:spPr bwMode="auto">
          <a:xfrm>
            <a:off x="1662113" y="6156325"/>
            <a:ext cx="3429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9" name="Line 255">
            <a:extLst>
              <a:ext uri="{FF2B5EF4-FFF2-40B4-BE49-F238E27FC236}">
                <a16:creationId xmlns:a16="http://schemas.microsoft.com/office/drawing/2014/main" id="{A0B73167-A0DF-4235-ADEB-5F18E9FE86EC}"/>
              </a:ext>
            </a:extLst>
          </p:cNvPr>
          <p:cNvSpPr>
            <a:spLocks noChangeShapeType="1"/>
          </p:cNvSpPr>
          <p:nvPr/>
        </p:nvSpPr>
        <p:spPr bwMode="auto">
          <a:xfrm>
            <a:off x="2005013" y="6156325"/>
            <a:ext cx="111125" cy="1920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40" name="Line 256">
            <a:extLst>
              <a:ext uri="{FF2B5EF4-FFF2-40B4-BE49-F238E27FC236}">
                <a16:creationId xmlns:a16="http://schemas.microsoft.com/office/drawing/2014/main" id="{4393E2AF-4C46-4FE8-B1DD-E7629C3E5911}"/>
              </a:ext>
            </a:extLst>
          </p:cNvPr>
          <p:cNvSpPr>
            <a:spLocks noChangeShapeType="1"/>
          </p:cNvSpPr>
          <p:nvPr/>
        </p:nvSpPr>
        <p:spPr bwMode="auto">
          <a:xfrm flipV="1">
            <a:off x="2111375" y="565943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41" name="Line 257">
            <a:extLst>
              <a:ext uri="{FF2B5EF4-FFF2-40B4-BE49-F238E27FC236}">
                <a16:creationId xmlns:a16="http://schemas.microsoft.com/office/drawing/2014/main" id="{A0D42891-4D96-44A8-8BEC-DCC32A486AE5}"/>
              </a:ext>
            </a:extLst>
          </p:cNvPr>
          <p:cNvSpPr>
            <a:spLocks noChangeShapeType="1"/>
          </p:cNvSpPr>
          <p:nvPr/>
        </p:nvSpPr>
        <p:spPr bwMode="auto">
          <a:xfrm>
            <a:off x="2408238" y="5659438"/>
            <a:ext cx="196850" cy="1127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33" name="Rectangle 249">
            <a:extLst>
              <a:ext uri="{FF2B5EF4-FFF2-40B4-BE49-F238E27FC236}">
                <a16:creationId xmlns:a16="http://schemas.microsoft.com/office/drawing/2014/main" id="{FFD0B513-1B84-4340-8887-006AAA4E3BE7}"/>
              </a:ext>
            </a:extLst>
          </p:cNvPr>
          <p:cNvSpPr>
            <a:spLocks noChangeArrowheads="1"/>
          </p:cNvSpPr>
          <p:nvPr/>
        </p:nvSpPr>
        <p:spPr bwMode="auto">
          <a:xfrm>
            <a:off x="2619375" y="5692775"/>
            <a:ext cx="139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    P    P    P</a:t>
            </a:r>
            <a:endParaRPr lang="en-GB" altLang="cs-CZ">
              <a:solidFill>
                <a:srgbClr val="0000FF"/>
              </a:solidFill>
              <a:latin typeface="Arial Black" panose="020B0A04020102020204" pitchFamily="34" charset="0"/>
            </a:endParaRPr>
          </a:p>
        </p:txBody>
      </p:sp>
      <p:sp>
        <p:nvSpPr>
          <p:cNvPr id="16642" name="Oval 258">
            <a:extLst>
              <a:ext uri="{FF2B5EF4-FFF2-40B4-BE49-F238E27FC236}">
                <a16:creationId xmlns:a16="http://schemas.microsoft.com/office/drawing/2014/main" id="{233C8610-F1CA-423E-BC4F-5A5BC911B651}"/>
              </a:ext>
            </a:extLst>
          </p:cNvPr>
          <p:cNvSpPr>
            <a:spLocks noChangeArrowheads="1"/>
          </p:cNvSpPr>
          <p:nvPr/>
        </p:nvSpPr>
        <p:spPr bwMode="auto">
          <a:xfrm>
            <a:off x="2971800" y="5662613"/>
            <a:ext cx="304800" cy="3048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43" name="Oval 259">
            <a:extLst>
              <a:ext uri="{FF2B5EF4-FFF2-40B4-BE49-F238E27FC236}">
                <a16:creationId xmlns:a16="http://schemas.microsoft.com/office/drawing/2014/main" id="{BBEB1B04-6087-4C1D-A0A6-EF67670AE8C7}"/>
              </a:ext>
            </a:extLst>
          </p:cNvPr>
          <p:cNvSpPr>
            <a:spLocks noChangeArrowheads="1"/>
          </p:cNvSpPr>
          <p:nvPr/>
        </p:nvSpPr>
        <p:spPr bwMode="auto">
          <a:xfrm>
            <a:off x="3381375" y="5662613"/>
            <a:ext cx="304800" cy="3048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44" name="Oval 260">
            <a:extLst>
              <a:ext uri="{FF2B5EF4-FFF2-40B4-BE49-F238E27FC236}">
                <a16:creationId xmlns:a16="http://schemas.microsoft.com/office/drawing/2014/main" id="{85EAB596-23F4-4E72-8520-AB3D8A4D9D74}"/>
              </a:ext>
            </a:extLst>
          </p:cNvPr>
          <p:cNvSpPr>
            <a:spLocks noChangeArrowheads="1"/>
          </p:cNvSpPr>
          <p:nvPr/>
        </p:nvSpPr>
        <p:spPr bwMode="auto">
          <a:xfrm>
            <a:off x="3763963" y="5662613"/>
            <a:ext cx="304800" cy="3048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45" name="Line 261">
            <a:extLst>
              <a:ext uri="{FF2B5EF4-FFF2-40B4-BE49-F238E27FC236}">
                <a16:creationId xmlns:a16="http://schemas.microsoft.com/office/drawing/2014/main" id="{A0E68873-975C-4201-8FCA-A86AD1B5F00A}"/>
              </a:ext>
            </a:extLst>
          </p:cNvPr>
          <p:cNvSpPr>
            <a:spLocks noChangeShapeType="1"/>
          </p:cNvSpPr>
          <p:nvPr/>
        </p:nvSpPr>
        <p:spPr bwMode="auto">
          <a:xfrm>
            <a:off x="2820988" y="5826125"/>
            <a:ext cx="952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55" name="Rectangle 271">
            <a:extLst>
              <a:ext uri="{FF2B5EF4-FFF2-40B4-BE49-F238E27FC236}">
                <a16:creationId xmlns:a16="http://schemas.microsoft.com/office/drawing/2014/main" id="{52EBA274-A9B9-4BBD-988F-97B59B635EC9}"/>
              </a:ext>
            </a:extLst>
          </p:cNvPr>
          <p:cNvSpPr>
            <a:spLocks noChangeArrowheads="1"/>
          </p:cNvSpPr>
          <p:nvPr/>
        </p:nvSpPr>
        <p:spPr bwMode="auto">
          <a:xfrm>
            <a:off x="2466975" y="3043238"/>
            <a:ext cx="139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    P    P    P</a:t>
            </a:r>
            <a:endParaRPr lang="en-GB" altLang="cs-CZ">
              <a:solidFill>
                <a:srgbClr val="0000FF"/>
              </a:solidFill>
              <a:latin typeface="Arial Black" panose="020B0A04020102020204" pitchFamily="34" charset="0"/>
            </a:endParaRPr>
          </a:p>
        </p:txBody>
      </p:sp>
      <p:sp>
        <p:nvSpPr>
          <p:cNvPr id="16656" name="Oval 272">
            <a:extLst>
              <a:ext uri="{FF2B5EF4-FFF2-40B4-BE49-F238E27FC236}">
                <a16:creationId xmlns:a16="http://schemas.microsoft.com/office/drawing/2014/main" id="{163D5AB2-3360-4757-8963-5DF64965B587}"/>
              </a:ext>
            </a:extLst>
          </p:cNvPr>
          <p:cNvSpPr>
            <a:spLocks noChangeArrowheads="1"/>
          </p:cNvSpPr>
          <p:nvPr/>
        </p:nvSpPr>
        <p:spPr bwMode="auto">
          <a:xfrm>
            <a:off x="2819400" y="3013075"/>
            <a:ext cx="304800" cy="3048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57" name="Oval 273">
            <a:extLst>
              <a:ext uri="{FF2B5EF4-FFF2-40B4-BE49-F238E27FC236}">
                <a16:creationId xmlns:a16="http://schemas.microsoft.com/office/drawing/2014/main" id="{B550887C-F621-4C76-8E38-63E1EAE2C497}"/>
              </a:ext>
            </a:extLst>
          </p:cNvPr>
          <p:cNvSpPr>
            <a:spLocks noChangeArrowheads="1"/>
          </p:cNvSpPr>
          <p:nvPr/>
        </p:nvSpPr>
        <p:spPr bwMode="auto">
          <a:xfrm>
            <a:off x="3228975" y="3013075"/>
            <a:ext cx="304800" cy="3048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58" name="Oval 274">
            <a:extLst>
              <a:ext uri="{FF2B5EF4-FFF2-40B4-BE49-F238E27FC236}">
                <a16:creationId xmlns:a16="http://schemas.microsoft.com/office/drawing/2014/main" id="{A75A5418-4AFD-432D-890B-846A3DAA7EED}"/>
              </a:ext>
            </a:extLst>
          </p:cNvPr>
          <p:cNvSpPr>
            <a:spLocks noChangeArrowheads="1"/>
          </p:cNvSpPr>
          <p:nvPr/>
        </p:nvSpPr>
        <p:spPr bwMode="auto">
          <a:xfrm>
            <a:off x="3611563" y="3013075"/>
            <a:ext cx="304800" cy="304800"/>
          </a:xfrm>
          <a:prstGeom prst="ellipse">
            <a:avLst/>
          </a:prstGeom>
          <a:noFill/>
          <a:ln w="38100">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59" name="Line 275">
            <a:extLst>
              <a:ext uri="{FF2B5EF4-FFF2-40B4-BE49-F238E27FC236}">
                <a16:creationId xmlns:a16="http://schemas.microsoft.com/office/drawing/2014/main" id="{5F081BB5-3B36-448A-B17B-8430385E60DA}"/>
              </a:ext>
            </a:extLst>
          </p:cNvPr>
          <p:cNvSpPr>
            <a:spLocks noChangeShapeType="1"/>
          </p:cNvSpPr>
          <p:nvPr/>
        </p:nvSpPr>
        <p:spPr bwMode="auto">
          <a:xfrm>
            <a:off x="2668588" y="3176588"/>
            <a:ext cx="952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662" name="Rectangle 278">
            <a:extLst>
              <a:ext uri="{FF2B5EF4-FFF2-40B4-BE49-F238E27FC236}">
                <a16:creationId xmlns:a16="http://schemas.microsoft.com/office/drawing/2014/main" id="{434C5EBF-9C54-49F1-94D2-1967234FE53D}"/>
              </a:ext>
            </a:extLst>
          </p:cNvPr>
          <p:cNvSpPr>
            <a:spLocks noChangeArrowheads="1"/>
          </p:cNvSpPr>
          <p:nvPr/>
        </p:nvSpPr>
        <p:spPr bwMode="auto">
          <a:xfrm>
            <a:off x="6734175" y="2011363"/>
            <a:ext cx="152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S</a:t>
            </a:r>
            <a:endParaRPr lang="en-GB" altLang="cs-CZ">
              <a:solidFill>
                <a:srgbClr val="0000FF"/>
              </a:solidFill>
              <a:latin typeface="Arial Black" panose="020B0A04020102020204" pitchFamily="34" charset="0"/>
            </a:endParaRPr>
          </a:p>
        </p:txBody>
      </p:sp>
      <p:sp>
        <p:nvSpPr>
          <p:cNvPr id="16663" name="Rectangle 279">
            <a:extLst>
              <a:ext uri="{FF2B5EF4-FFF2-40B4-BE49-F238E27FC236}">
                <a16:creationId xmlns:a16="http://schemas.microsoft.com/office/drawing/2014/main" id="{14CA2A3C-C0E4-42BB-94EA-8FE7A9381CE7}"/>
              </a:ext>
            </a:extLst>
          </p:cNvPr>
          <p:cNvSpPr>
            <a:spLocks noChangeArrowheads="1"/>
          </p:cNvSpPr>
          <p:nvPr/>
        </p:nvSpPr>
        <p:spPr bwMode="auto">
          <a:xfrm>
            <a:off x="7007225" y="1158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64" name="Rectangle 280">
            <a:extLst>
              <a:ext uri="{FF2B5EF4-FFF2-40B4-BE49-F238E27FC236}">
                <a16:creationId xmlns:a16="http://schemas.microsoft.com/office/drawing/2014/main" id="{83C407E3-E664-4AEA-BA45-39C4CFFEAA74}"/>
              </a:ext>
            </a:extLst>
          </p:cNvPr>
          <p:cNvSpPr>
            <a:spLocks noChangeArrowheads="1"/>
          </p:cNvSpPr>
          <p:nvPr/>
        </p:nvSpPr>
        <p:spPr bwMode="auto">
          <a:xfrm>
            <a:off x="7169150" y="1158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65" name="Rectangle 281">
            <a:extLst>
              <a:ext uri="{FF2B5EF4-FFF2-40B4-BE49-F238E27FC236}">
                <a16:creationId xmlns:a16="http://schemas.microsoft.com/office/drawing/2014/main" id="{97A80BD7-8275-4E35-9089-08D82884F0D1}"/>
              </a:ext>
            </a:extLst>
          </p:cNvPr>
          <p:cNvSpPr>
            <a:spLocks noChangeArrowheads="1"/>
          </p:cNvSpPr>
          <p:nvPr/>
        </p:nvSpPr>
        <p:spPr bwMode="auto">
          <a:xfrm>
            <a:off x="6289675" y="1158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66" name="Rectangle 282">
            <a:extLst>
              <a:ext uri="{FF2B5EF4-FFF2-40B4-BE49-F238E27FC236}">
                <a16:creationId xmlns:a16="http://schemas.microsoft.com/office/drawing/2014/main" id="{89C559A6-D11E-4018-9684-B1753E8E364E}"/>
              </a:ext>
            </a:extLst>
          </p:cNvPr>
          <p:cNvSpPr>
            <a:spLocks noChangeArrowheads="1"/>
          </p:cNvSpPr>
          <p:nvPr/>
        </p:nvSpPr>
        <p:spPr bwMode="auto">
          <a:xfrm>
            <a:off x="6451600" y="1158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67" name="Rectangle 283">
            <a:extLst>
              <a:ext uri="{FF2B5EF4-FFF2-40B4-BE49-F238E27FC236}">
                <a16:creationId xmlns:a16="http://schemas.microsoft.com/office/drawing/2014/main" id="{085AA44E-6737-4699-B703-FAC212E9ED0F}"/>
              </a:ext>
            </a:extLst>
          </p:cNvPr>
          <p:cNvSpPr>
            <a:spLocks noChangeArrowheads="1"/>
          </p:cNvSpPr>
          <p:nvPr/>
        </p:nvSpPr>
        <p:spPr bwMode="auto">
          <a:xfrm>
            <a:off x="6724650" y="612775"/>
            <a:ext cx="17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668" name="Line 284">
            <a:extLst>
              <a:ext uri="{FF2B5EF4-FFF2-40B4-BE49-F238E27FC236}">
                <a16:creationId xmlns:a16="http://schemas.microsoft.com/office/drawing/2014/main" id="{0BA92EA1-28C7-4A80-B7CA-9B84FC0BA0C1}"/>
              </a:ext>
            </a:extLst>
          </p:cNvPr>
          <p:cNvSpPr>
            <a:spLocks noChangeShapeType="1"/>
          </p:cNvSpPr>
          <p:nvPr/>
        </p:nvSpPr>
        <p:spPr bwMode="auto">
          <a:xfrm flipH="1" flipV="1">
            <a:off x="6981825" y="1622425"/>
            <a:ext cx="106363" cy="3270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69" name="Line 285">
            <a:extLst>
              <a:ext uri="{FF2B5EF4-FFF2-40B4-BE49-F238E27FC236}">
                <a16:creationId xmlns:a16="http://schemas.microsoft.com/office/drawing/2014/main" id="{07326C60-1A6C-4D33-9700-5954062EA722}"/>
              </a:ext>
            </a:extLst>
          </p:cNvPr>
          <p:cNvSpPr>
            <a:spLocks noChangeShapeType="1"/>
          </p:cNvSpPr>
          <p:nvPr/>
        </p:nvSpPr>
        <p:spPr bwMode="auto">
          <a:xfrm flipV="1">
            <a:off x="6891338" y="1949450"/>
            <a:ext cx="196850" cy="1412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0" name="Line 286">
            <a:extLst>
              <a:ext uri="{FF2B5EF4-FFF2-40B4-BE49-F238E27FC236}">
                <a16:creationId xmlns:a16="http://schemas.microsoft.com/office/drawing/2014/main" id="{282AC53A-ED84-4830-8365-DE57EC2B97B1}"/>
              </a:ext>
            </a:extLst>
          </p:cNvPr>
          <p:cNvSpPr>
            <a:spLocks noChangeShapeType="1"/>
          </p:cNvSpPr>
          <p:nvPr/>
        </p:nvSpPr>
        <p:spPr bwMode="auto">
          <a:xfrm>
            <a:off x="6532563" y="1949450"/>
            <a:ext cx="187325" cy="1349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1" name="Line 287">
            <a:extLst>
              <a:ext uri="{FF2B5EF4-FFF2-40B4-BE49-F238E27FC236}">
                <a16:creationId xmlns:a16="http://schemas.microsoft.com/office/drawing/2014/main" id="{C63A132B-A648-4D8D-8AAB-6AB8364582A4}"/>
              </a:ext>
            </a:extLst>
          </p:cNvPr>
          <p:cNvSpPr>
            <a:spLocks noChangeShapeType="1"/>
          </p:cNvSpPr>
          <p:nvPr/>
        </p:nvSpPr>
        <p:spPr bwMode="auto">
          <a:xfrm flipH="1">
            <a:off x="6532563" y="1622425"/>
            <a:ext cx="106362" cy="3270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2" name="Line 288">
            <a:extLst>
              <a:ext uri="{FF2B5EF4-FFF2-40B4-BE49-F238E27FC236}">
                <a16:creationId xmlns:a16="http://schemas.microsoft.com/office/drawing/2014/main" id="{9869185B-B0CF-4B0C-AB50-B0A87C868546}"/>
              </a:ext>
            </a:extLst>
          </p:cNvPr>
          <p:cNvSpPr>
            <a:spLocks noChangeShapeType="1"/>
          </p:cNvSpPr>
          <p:nvPr/>
        </p:nvSpPr>
        <p:spPr bwMode="auto">
          <a:xfrm flipH="1">
            <a:off x="6638925" y="1622425"/>
            <a:ext cx="3429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3" name="Line 289">
            <a:extLst>
              <a:ext uri="{FF2B5EF4-FFF2-40B4-BE49-F238E27FC236}">
                <a16:creationId xmlns:a16="http://schemas.microsoft.com/office/drawing/2014/main" id="{2F7B8034-30C5-46F4-94C9-6B5A1B44E084}"/>
              </a:ext>
            </a:extLst>
          </p:cNvPr>
          <p:cNvSpPr>
            <a:spLocks noChangeShapeType="1"/>
          </p:cNvSpPr>
          <p:nvPr/>
        </p:nvSpPr>
        <p:spPr bwMode="auto">
          <a:xfrm>
            <a:off x="6564313" y="1392238"/>
            <a:ext cx="74612" cy="2301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4" name="Line 290">
            <a:extLst>
              <a:ext uri="{FF2B5EF4-FFF2-40B4-BE49-F238E27FC236}">
                <a16:creationId xmlns:a16="http://schemas.microsoft.com/office/drawing/2014/main" id="{D35F0022-100E-4DD6-A369-9D337D582B7E}"/>
              </a:ext>
            </a:extLst>
          </p:cNvPr>
          <p:cNvSpPr>
            <a:spLocks noChangeShapeType="1"/>
          </p:cNvSpPr>
          <p:nvPr/>
        </p:nvSpPr>
        <p:spPr bwMode="auto">
          <a:xfrm flipH="1">
            <a:off x="6608763" y="1095375"/>
            <a:ext cx="201612" cy="1460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5" name="Line 291">
            <a:extLst>
              <a:ext uri="{FF2B5EF4-FFF2-40B4-BE49-F238E27FC236}">
                <a16:creationId xmlns:a16="http://schemas.microsoft.com/office/drawing/2014/main" id="{D9824F11-AF57-4EBF-96E4-0594FB89E3F3}"/>
              </a:ext>
            </a:extLst>
          </p:cNvPr>
          <p:cNvSpPr>
            <a:spLocks noChangeShapeType="1"/>
          </p:cNvSpPr>
          <p:nvPr/>
        </p:nvSpPr>
        <p:spPr bwMode="auto">
          <a:xfrm flipH="1" flipV="1">
            <a:off x="6810375" y="1095375"/>
            <a:ext cx="192088"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6" name="Line 292">
            <a:extLst>
              <a:ext uri="{FF2B5EF4-FFF2-40B4-BE49-F238E27FC236}">
                <a16:creationId xmlns:a16="http://schemas.microsoft.com/office/drawing/2014/main" id="{EC409518-AC15-44BA-9B7C-E03492B91006}"/>
              </a:ext>
            </a:extLst>
          </p:cNvPr>
          <p:cNvSpPr>
            <a:spLocks noChangeShapeType="1"/>
          </p:cNvSpPr>
          <p:nvPr/>
        </p:nvSpPr>
        <p:spPr bwMode="auto">
          <a:xfrm flipV="1">
            <a:off x="6981825" y="1392238"/>
            <a:ext cx="74613" cy="2301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7" name="Line 293">
            <a:extLst>
              <a:ext uri="{FF2B5EF4-FFF2-40B4-BE49-F238E27FC236}">
                <a16:creationId xmlns:a16="http://schemas.microsoft.com/office/drawing/2014/main" id="{426BE02E-AFED-4AA0-9A1D-5566FCE3908D}"/>
              </a:ext>
            </a:extLst>
          </p:cNvPr>
          <p:cNvSpPr>
            <a:spLocks noChangeShapeType="1"/>
          </p:cNvSpPr>
          <p:nvPr/>
        </p:nvSpPr>
        <p:spPr bwMode="auto">
          <a:xfrm flipV="1">
            <a:off x="6831013" y="847725"/>
            <a:ext cx="1587"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8" name="Line 294">
            <a:extLst>
              <a:ext uri="{FF2B5EF4-FFF2-40B4-BE49-F238E27FC236}">
                <a16:creationId xmlns:a16="http://schemas.microsoft.com/office/drawing/2014/main" id="{35A9272A-159C-471E-B0E0-255B2E551526}"/>
              </a:ext>
            </a:extLst>
          </p:cNvPr>
          <p:cNvSpPr>
            <a:spLocks noChangeShapeType="1"/>
          </p:cNvSpPr>
          <p:nvPr/>
        </p:nvSpPr>
        <p:spPr bwMode="auto">
          <a:xfrm flipV="1">
            <a:off x="6789738" y="847725"/>
            <a:ext cx="1587"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79" name="Rectangle 295">
            <a:extLst>
              <a:ext uri="{FF2B5EF4-FFF2-40B4-BE49-F238E27FC236}">
                <a16:creationId xmlns:a16="http://schemas.microsoft.com/office/drawing/2014/main" id="{DCE22E31-975B-4741-80C3-305B95BB8D78}"/>
              </a:ext>
            </a:extLst>
          </p:cNvPr>
          <p:cNvSpPr>
            <a:spLocks noChangeArrowheads="1"/>
          </p:cNvSpPr>
          <p:nvPr/>
        </p:nvSpPr>
        <p:spPr bwMode="auto">
          <a:xfrm>
            <a:off x="207963" y="23399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0" name="Rectangle 296">
            <a:extLst>
              <a:ext uri="{FF2B5EF4-FFF2-40B4-BE49-F238E27FC236}">
                <a16:creationId xmlns:a16="http://schemas.microsoft.com/office/drawing/2014/main" id="{835C6370-C59B-48E1-B81F-3F59590CCA29}"/>
              </a:ext>
            </a:extLst>
          </p:cNvPr>
          <p:cNvSpPr>
            <a:spLocks noChangeArrowheads="1"/>
          </p:cNvSpPr>
          <p:nvPr/>
        </p:nvSpPr>
        <p:spPr bwMode="auto">
          <a:xfrm>
            <a:off x="504825" y="28543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1" name="Rectangle 297">
            <a:extLst>
              <a:ext uri="{FF2B5EF4-FFF2-40B4-BE49-F238E27FC236}">
                <a16:creationId xmlns:a16="http://schemas.microsoft.com/office/drawing/2014/main" id="{A156C6E3-F08C-43DC-8D8B-280D6EEB4C30}"/>
              </a:ext>
            </a:extLst>
          </p:cNvPr>
          <p:cNvSpPr>
            <a:spLocks noChangeArrowheads="1"/>
          </p:cNvSpPr>
          <p:nvPr/>
        </p:nvSpPr>
        <p:spPr bwMode="auto">
          <a:xfrm>
            <a:off x="1127125" y="2787650"/>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2" name="Rectangle 298">
            <a:extLst>
              <a:ext uri="{FF2B5EF4-FFF2-40B4-BE49-F238E27FC236}">
                <a16:creationId xmlns:a16="http://schemas.microsoft.com/office/drawing/2014/main" id="{41C3CBCA-05B3-4CF1-97AB-EC4E0C3F6171}"/>
              </a:ext>
            </a:extLst>
          </p:cNvPr>
          <p:cNvSpPr>
            <a:spLocks noChangeArrowheads="1"/>
          </p:cNvSpPr>
          <p:nvPr/>
        </p:nvSpPr>
        <p:spPr bwMode="auto">
          <a:xfrm>
            <a:off x="1127125" y="22320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3" name="Rectangle 299">
            <a:extLst>
              <a:ext uri="{FF2B5EF4-FFF2-40B4-BE49-F238E27FC236}">
                <a16:creationId xmlns:a16="http://schemas.microsoft.com/office/drawing/2014/main" id="{2F44884F-1888-403C-B5EA-E466E62AB426}"/>
              </a:ext>
            </a:extLst>
          </p:cNvPr>
          <p:cNvSpPr>
            <a:spLocks noChangeArrowheads="1"/>
          </p:cNvSpPr>
          <p:nvPr/>
        </p:nvSpPr>
        <p:spPr bwMode="auto">
          <a:xfrm>
            <a:off x="276225" y="1825625"/>
            <a:ext cx="6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 </a:t>
            </a:r>
            <a:endParaRPr lang="en-GB" altLang="cs-CZ">
              <a:solidFill>
                <a:srgbClr val="0000FF"/>
              </a:solidFill>
              <a:latin typeface="Arial Black" panose="020B0A04020102020204" pitchFamily="34" charset="0"/>
            </a:endParaRPr>
          </a:p>
        </p:txBody>
      </p:sp>
      <p:sp>
        <p:nvSpPr>
          <p:cNvPr id="16684" name="Rectangle 300">
            <a:extLst>
              <a:ext uri="{FF2B5EF4-FFF2-40B4-BE49-F238E27FC236}">
                <a16:creationId xmlns:a16="http://schemas.microsoft.com/office/drawing/2014/main" id="{A563FC2E-A873-42FE-BC62-AD4E8E7B6E2F}"/>
              </a:ext>
            </a:extLst>
          </p:cNvPr>
          <p:cNvSpPr>
            <a:spLocks noChangeArrowheads="1"/>
          </p:cNvSpPr>
          <p:nvPr/>
        </p:nvSpPr>
        <p:spPr bwMode="auto">
          <a:xfrm>
            <a:off x="342900" y="18256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85" name="Rectangle 301">
            <a:extLst>
              <a:ext uri="{FF2B5EF4-FFF2-40B4-BE49-F238E27FC236}">
                <a16:creationId xmlns:a16="http://schemas.microsoft.com/office/drawing/2014/main" id="{7FA94EAA-E59C-42C0-AB01-B394C84A0E4A}"/>
              </a:ext>
            </a:extLst>
          </p:cNvPr>
          <p:cNvSpPr>
            <a:spLocks noChangeArrowheads="1"/>
          </p:cNvSpPr>
          <p:nvPr/>
        </p:nvSpPr>
        <p:spPr bwMode="auto">
          <a:xfrm>
            <a:off x="504825" y="18256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6" name="Rectangle 302">
            <a:extLst>
              <a:ext uri="{FF2B5EF4-FFF2-40B4-BE49-F238E27FC236}">
                <a16:creationId xmlns:a16="http://schemas.microsoft.com/office/drawing/2014/main" id="{A8173DA5-276A-48C2-90C0-0E361D0DE913}"/>
              </a:ext>
            </a:extLst>
          </p:cNvPr>
          <p:cNvSpPr>
            <a:spLocks noChangeArrowheads="1"/>
          </p:cNvSpPr>
          <p:nvPr/>
        </p:nvSpPr>
        <p:spPr bwMode="auto">
          <a:xfrm>
            <a:off x="2587625" y="16541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7" name="Rectangle 303">
            <a:extLst>
              <a:ext uri="{FF2B5EF4-FFF2-40B4-BE49-F238E27FC236}">
                <a16:creationId xmlns:a16="http://schemas.microsoft.com/office/drawing/2014/main" id="{2899D2FE-5374-4097-85FF-B94E825F309A}"/>
              </a:ext>
            </a:extLst>
          </p:cNvPr>
          <p:cNvSpPr>
            <a:spLocks noChangeArrowheads="1"/>
          </p:cNvSpPr>
          <p:nvPr/>
        </p:nvSpPr>
        <p:spPr bwMode="auto">
          <a:xfrm>
            <a:off x="2749550" y="16541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88" name="Rectangle 304">
            <a:extLst>
              <a:ext uri="{FF2B5EF4-FFF2-40B4-BE49-F238E27FC236}">
                <a16:creationId xmlns:a16="http://schemas.microsoft.com/office/drawing/2014/main" id="{E24F5BD2-0B04-4237-99CB-A7463BDECFC6}"/>
              </a:ext>
            </a:extLst>
          </p:cNvPr>
          <p:cNvSpPr>
            <a:spLocks noChangeArrowheads="1"/>
          </p:cNvSpPr>
          <p:nvPr/>
        </p:nvSpPr>
        <p:spPr bwMode="auto">
          <a:xfrm>
            <a:off x="4589463" y="18256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N</a:t>
            </a:r>
            <a:endParaRPr lang="en-GB" altLang="cs-CZ">
              <a:solidFill>
                <a:srgbClr val="0000FF"/>
              </a:solidFill>
              <a:latin typeface="Arial Black" panose="020B0A04020102020204" pitchFamily="34" charset="0"/>
            </a:endParaRPr>
          </a:p>
        </p:txBody>
      </p:sp>
      <p:sp>
        <p:nvSpPr>
          <p:cNvPr id="16689" name="Rectangle 305">
            <a:extLst>
              <a:ext uri="{FF2B5EF4-FFF2-40B4-BE49-F238E27FC236}">
                <a16:creationId xmlns:a16="http://schemas.microsoft.com/office/drawing/2014/main" id="{CE69C430-27E9-40E6-B8E6-A5DC4DE24BBE}"/>
              </a:ext>
            </a:extLst>
          </p:cNvPr>
          <p:cNvSpPr>
            <a:spLocks noChangeArrowheads="1"/>
          </p:cNvSpPr>
          <p:nvPr/>
        </p:nvSpPr>
        <p:spPr bwMode="auto">
          <a:xfrm>
            <a:off x="4751388" y="182562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690" name="Rectangle 306">
            <a:extLst>
              <a:ext uri="{FF2B5EF4-FFF2-40B4-BE49-F238E27FC236}">
                <a16:creationId xmlns:a16="http://schemas.microsoft.com/office/drawing/2014/main" id="{A8E69FD6-C5EA-4A69-B6BC-2FA01B3BCEE2}"/>
              </a:ext>
            </a:extLst>
          </p:cNvPr>
          <p:cNvSpPr>
            <a:spLocks noChangeArrowheads="1"/>
          </p:cNvSpPr>
          <p:nvPr/>
        </p:nvSpPr>
        <p:spPr bwMode="auto">
          <a:xfrm>
            <a:off x="2874963" y="2168525"/>
            <a:ext cx="17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691" name="Rectangle 307">
            <a:extLst>
              <a:ext uri="{FF2B5EF4-FFF2-40B4-BE49-F238E27FC236}">
                <a16:creationId xmlns:a16="http://schemas.microsoft.com/office/drawing/2014/main" id="{5412F154-AAB5-41F5-A945-51FC13D06ACB}"/>
              </a:ext>
            </a:extLst>
          </p:cNvPr>
          <p:cNvSpPr>
            <a:spLocks noChangeArrowheads="1"/>
          </p:cNvSpPr>
          <p:nvPr/>
        </p:nvSpPr>
        <p:spPr bwMode="auto">
          <a:xfrm>
            <a:off x="4953000" y="1311275"/>
            <a:ext cx="17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692" name="Line 308">
            <a:extLst>
              <a:ext uri="{FF2B5EF4-FFF2-40B4-BE49-F238E27FC236}">
                <a16:creationId xmlns:a16="http://schemas.microsoft.com/office/drawing/2014/main" id="{1A265595-868A-485F-B197-704816FF9F2A}"/>
              </a:ext>
            </a:extLst>
          </p:cNvPr>
          <p:cNvSpPr>
            <a:spLocks noChangeShapeType="1"/>
          </p:cNvSpPr>
          <p:nvPr/>
        </p:nvSpPr>
        <p:spPr bwMode="auto">
          <a:xfrm flipH="1">
            <a:off x="365125" y="2306638"/>
            <a:ext cx="220663" cy="127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3" name="Line 309">
            <a:extLst>
              <a:ext uri="{FF2B5EF4-FFF2-40B4-BE49-F238E27FC236}">
                <a16:creationId xmlns:a16="http://schemas.microsoft.com/office/drawing/2014/main" id="{F8A32472-5764-4767-8D0A-57F88897A2E2}"/>
              </a:ext>
            </a:extLst>
          </p:cNvPr>
          <p:cNvSpPr>
            <a:spLocks noChangeShapeType="1"/>
          </p:cNvSpPr>
          <p:nvPr/>
        </p:nvSpPr>
        <p:spPr bwMode="auto">
          <a:xfrm flipH="1">
            <a:off x="385763" y="2363788"/>
            <a:ext cx="185737" cy="1063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4" name="Line 310">
            <a:extLst>
              <a:ext uri="{FF2B5EF4-FFF2-40B4-BE49-F238E27FC236}">
                <a16:creationId xmlns:a16="http://schemas.microsoft.com/office/drawing/2014/main" id="{207E8E8F-00E8-4548-84DE-FFBA33960868}"/>
              </a:ext>
            </a:extLst>
          </p:cNvPr>
          <p:cNvSpPr>
            <a:spLocks noChangeShapeType="1"/>
          </p:cNvSpPr>
          <p:nvPr/>
        </p:nvSpPr>
        <p:spPr bwMode="auto">
          <a:xfrm flipH="1" flipV="1">
            <a:off x="585788" y="2306638"/>
            <a:ext cx="296862"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5" name="Line 311">
            <a:extLst>
              <a:ext uri="{FF2B5EF4-FFF2-40B4-BE49-F238E27FC236}">
                <a16:creationId xmlns:a16="http://schemas.microsoft.com/office/drawing/2014/main" id="{A0320342-3220-4EDE-82B4-DA09FF669398}"/>
              </a:ext>
            </a:extLst>
          </p:cNvPr>
          <p:cNvSpPr>
            <a:spLocks noChangeShapeType="1"/>
          </p:cNvSpPr>
          <p:nvPr/>
        </p:nvSpPr>
        <p:spPr bwMode="auto">
          <a:xfrm flipV="1">
            <a:off x="882650" y="2478088"/>
            <a:ext cx="1588" cy="342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6" name="Line 312">
            <a:extLst>
              <a:ext uri="{FF2B5EF4-FFF2-40B4-BE49-F238E27FC236}">
                <a16:creationId xmlns:a16="http://schemas.microsoft.com/office/drawing/2014/main" id="{480FABFF-3058-45B0-8F56-DB301CB254B7}"/>
              </a:ext>
            </a:extLst>
          </p:cNvPr>
          <p:cNvSpPr>
            <a:spLocks noChangeShapeType="1"/>
          </p:cNvSpPr>
          <p:nvPr/>
        </p:nvSpPr>
        <p:spPr bwMode="auto">
          <a:xfrm flipV="1">
            <a:off x="841375" y="2519363"/>
            <a:ext cx="1588" cy="260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7" name="Line 313">
            <a:extLst>
              <a:ext uri="{FF2B5EF4-FFF2-40B4-BE49-F238E27FC236}">
                <a16:creationId xmlns:a16="http://schemas.microsoft.com/office/drawing/2014/main" id="{DDCE0301-2F19-4180-AC75-01318A221B67}"/>
              </a:ext>
            </a:extLst>
          </p:cNvPr>
          <p:cNvSpPr>
            <a:spLocks noChangeShapeType="1"/>
          </p:cNvSpPr>
          <p:nvPr/>
        </p:nvSpPr>
        <p:spPr bwMode="auto">
          <a:xfrm flipV="1">
            <a:off x="661988" y="2820988"/>
            <a:ext cx="220662" cy="127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8" name="Line 314">
            <a:extLst>
              <a:ext uri="{FF2B5EF4-FFF2-40B4-BE49-F238E27FC236}">
                <a16:creationId xmlns:a16="http://schemas.microsoft.com/office/drawing/2014/main" id="{FC42DB76-21A6-4ED5-A139-64EA2C173C5A}"/>
              </a:ext>
            </a:extLst>
          </p:cNvPr>
          <p:cNvSpPr>
            <a:spLocks noChangeShapeType="1"/>
          </p:cNvSpPr>
          <p:nvPr/>
        </p:nvSpPr>
        <p:spPr bwMode="auto">
          <a:xfrm>
            <a:off x="288925" y="2820988"/>
            <a:ext cx="211138" cy="1222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699" name="Line 315">
            <a:extLst>
              <a:ext uri="{FF2B5EF4-FFF2-40B4-BE49-F238E27FC236}">
                <a16:creationId xmlns:a16="http://schemas.microsoft.com/office/drawing/2014/main" id="{7D460D4D-639E-41BC-980A-ECB30C44B3A6}"/>
              </a:ext>
            </a:extLst>
          </p:cNvPr>
          <p:cNvSpPr>
            <a:spLocks noChangeShapeType="1"/>
          </p:cNvSpPr>
          <p:nvPr/>
        </p:nvSpPr>
        <p:spPr bwMode="auto">
          <a:xfrm>
            <a:off x="347663" y="2805113"/>
            <a:ext cx="174625" cy="101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0" name="Line 316">
            <a:extLst>
              <a:ext uri="{FF2B5EF4-FFF2-40B4-BE49-F238E27FC236}">
                <a16:creationId xmlns:a16="http://schemas.microsoft.com/office/drawing/2014/main" id="{FEE54A3B-74E2-4BF9-A82A-62B16AA2BCFE}"/>
              </a:ext>
            </a:extLst>
          </p:cNvPr>
          <p:cNvSpPr>
            <a:spLocks noChangeShapeType="1"/>
          </p:cNvSpPr>
          <p:nvPr/>
        </p:nvSpPr>
        <p:spPr bwMode="auto">
          <a:xfrm>
            <a:off x="288925" y="2573338"/>
            <a:ext cx="1588"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1" name="Line 317">
            <a:extLst>
              <a:ext uri="{FF2B5EF4-FFF2-40B4-BE49-F238E27FC236}">
                <a16:creationId xmlns:a16="http://schemas.microsoft.com/office/drawing/2014/main" id="{80864B9F-05EB-47E6-9FC9-777C393073FF}"/>
              </a:ext>
            </a:extLst>
          </p:cNvPr>
          <p:cNvSpPr>
            <a:spLocks noChangeShapeType="1"/>
          </p:cNvSpPr>
          <p:nvPr/>
        </p:nvSpPr>
        <p:spPr bwMode="auto">
          <a:xfrm flipH="1">
            <a:off x="882650" y="2400300"/>
            <a:ext cx="239713" cy="777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2" name="Line 318">
            <a:extLst>
              <a:ext uri="{FF2B5EF4-FFF2-40B4-BE49-F238E27FC236}">
                <a16:creationId xmlns:a16="http://schemas.microsoft.com/office/drawing/2014/main" id="{53FF1C6A-A7C8-436F-BC99-59F1E1A2F147}"/>
              </a:ext>
            </a:extLst>
          </p:cNvPr>
          <p:cNvSpPr>
            <a:spLocks noChangeShapeType="1"/>
          </p:cNvSpPr>
          <p:nvPr/>
        </p:nvSpPr>
        <p:spPr bwMode="auto">
          <a:xfrm flipH="1" flipV="1">
            <a:off x="1293813" y="2454275"/>
            <a:ext cx="133350" cy="1825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3" name="Line 319">
            <a:extLst>
              <a:ext uri="{FF2B5EF4-FFF2-40B4-BE49-F238E27FC236}">
                <a16:creationId xmlns:a16="http://schemas.microsoft.com/office/drawing/2014/main" id="{B3C4F983-1955-46AB-8B64-0707B47606AC}"/>
              </a:ext>
            </a:extLst>
          </p:cNvPr>
          <p:cNvSpPr>
            <a:spLocks noChangeShapeType="1"/>
          </p:cNvSpPr>
          <p:nvPr/>
        </p:nvSpPr>
        <p:spPr bwMode="auto">
          <a:xfrm flipH="1" flipV="1">
            <a:off x="1262063" y="2478088"/>
            <a:ext cx="131762" cy="1825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4" name="Line 320">
            <a:extLst>
              <a:ext uri="{FF2B5EF4-FFF2-40B4-BE49-F238E27FC236}">
                <a16:creationId xmlns:a16="http://schemas.microsoft.com/office/drawing/2014/main" id="{2BAB170F-BF3A-4A07-9A0B-A6E6EF35780F}"/>
              </a:ext>
            </a:extLst>
          </p:cNvPr>
          <p:cNvSpPr>
            <a:spLocks noChangeShapeType="1"/>
          </p:cNvSpPr>
          <p:nvPr/>
        </p:nvSpPr>
        <p:spPr bwMode="auto">
          <a:xfrm flipV="1">
            <a:off x="1284288" y="2649538"/>
            <a:ext cx="125412"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5" name="Line 321">
            <a:extLst>
              <a:ext uri="{FF2B5EF4-FFF2-40B4-BE49-F238E27FC236}">
                <a16:creationId xmlns:a16="http://schemas.microsoft.com/office/drawing/2014/main" id="{2CF5E0DC-2968-4072-99E0-208F1DE18CCF}"/>
              </a:ext>
            </a:extLst>
          </p:cNvPr>
          <p:cNvSpPr>
            <a:spLocks noChangeShapeType="1"/>
          </p:cNvSpPr>
          <p:nvPr/>
        </p:nvSpPr>
        <p:spPr bwMode="auto">
          <a:xfrm>
            <a:off x="882650" y="2820988"/>
            <a:ext cx="239713" cy="77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6" name="Line 322">
            <a:extLst>
              <a:ext uri="{FF2B5EF4-FFF2-40B4-BE49-F238E27FC236}">
                <a16:creationId xmlns:a16="http://schemas.microsoft.com/office/drawing/2014/main" id="{D756AC79-FB9E-446D-AF46-E7061D30CF73}"/>
              </a:ext>
            </a:extLst>
          </p:cNvPr>
          <p:cNvSpPr>
            <a:spLocks noChangeShapeType="1"/>
          </p:cNvSpPr>
          <p:nvPr/>
        </p:nvSpPr>
        <p:spPr bwMode="auto">
          <a:xfrm>
            <a:off x="1263650" y="3021013"/>
            <a:ext cx="115888" cy="203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7" name="Line 323">
            <a:extLst>
              <a:ext uri="{FF2B5EF4-FFF2-40B4-BE49-F238E27FC236}">
                <a16:creationId xmlns:a16="http://schemas.microsoft.com/office/drawing/2014/main" id="{E0F32879-681A-4C48-98AF-6A619D9EE524}"/>
              </a:ext>
            </a:extLst>
          </p:cNvPr>
          <p:cNvSpPr>
            <a:spLocks noChangeShapeType="1"/>
          </p:cNvSpPr>
          <p:nvPr/>
        </p:nvSpPr>
        <p:spPr bwMode="auto">
          <a:xfrm flipV="1">
            <a:off x="585788" y="2058988"/>
            <a:ext cx="1587"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8" name="Line 324">
            <a:extLst>
              <a:ext uri="{FF2B5EF4-FFF2-40B4-BE49-F238E27FC236}">
                <a16:creationId xmlns:a16="http://schemas.microsoft.com/office/drawing/2014/main" id="{88E11833-80F4-41F3-9689-717F34853800}"/>
              </a:ext>
            </a:extLst>
          </p:cNvPr>
          <p:cNvSpPr>
            <a:spLocks noChangeShapeType="1"/>
          </p:cNvSpPr>
          <p:nvPr/>
        </p:nvSpPr>
        <p:spPr bwMode="auto">
          <a:xfrm flipV="1">
            <a:off x="661988" y="1792288"/>
            <a:ext cx="220662" cy="127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09" name="Line 325">
            <a:extLst>
              <a:ext uri="{FF2B5EF4-FFF2-40B4-BE49-F238E27FC236}">
                <a16:creationId xmlns:a16="http://schemas.microsoft.com/office/drawing/2014/main" id="{BED49630-DCE0-4039-B48F-970F793CBE01}"/>
              </a:ext>
            </a:extLst>
          </p:cNvPr>
          <p:cNvSpPr>
            <a:spLocks noChangeShapeType="1"/>
          </p:cNvSpPr>
          <p:nvPr/>
        </p:nvSpPr>
        <p:spPr bwMode="auto">
          <a:xfrm>
            <a:off x="882650" y="179228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0" name="Line 326">
            <a:extLst>
              <a:ext uri="{FF2B5EF4-FFF2-40B4-BE49-F238E27FC236}">
                <a16:creationId xmlns:a16="http://schemas.microsoft.com/office/drawing/2014/main" id="{9AE90E73-A56D-4683-866F-BECB3720968E}"/>
              </a:ext>
            </a:extLst>
          </p:cNvPr>
          <p:cNvSpPr>
            <a:spLocks noChangeShapeType="1"/>
          </p:cNvSpPr>
          <p:nvPr/>
        </p:nvSpPr>
        <p:spPr bwMode="auto">
          <a:xfrm flipV="1">
            <a:off x="1179513" y="1792288"/>
            <a:ext cx="296862"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1" name="Line 327">
            <a:extLst>
              <a:ext uri="{FF2B5EF4-FFF2-40B4-BE49-F238E27FC236}">
                <a16:creationId xmlns:a16="http://schemas.microsoft.com/office/drawing/2014/main" id="{53BB14D2-E79F-4D66-AFE2-97330F3C2011}"/>
              </a:ext>
            </a:extLst>
          </p:cNvPr>
          <p:cNvSpPr>
            <a:spLocks noChangeShapeType="1"/>
          </p:cNvSpPr>
          <p:nvPr/>
        </p:nvSpPr>
        <p:spPr bwMode="auto">
          <a:xfrm>
            <a:off x="1476375" y="179228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2" name="Line 328">
            <a:extLst>
              <a:ext uri="{FF2B5EF4-FFF2-40B4-BE49-F238E27FC236}">
                <a16:creationId xmlns:a16="http://schemas.microsoft.com/office/drawing/2014/main" id="{84716E75-9498-4EF1-BE7D-461E56867115}"/>
              </a:ext>
            </a:extLst>
          </p:cNvPr>
          <p:cNvSpPr>
            <a:spLocks noChangeShapeType="1"/>
          </p:cNvSpPr>
          <p:nvPr/>
        </p:nvSpPr>
        <p:spPr bwMode="auto">
          <a:xfrm flipV="1">
            <a:off x="1773238" y="1792288"/>
            <a:ext cx="296862"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3" name="Line 329">
            <a:extLst>
              <a:ext uri="{FF2B5EF4-FFF2-40B4-BE49-F238E27FC236}">
                <a16:creationId xmlns:a16="http://schemas.microsoft.com/office/drawing/2014/main" id="{808E8A65-F7C4-4FD9-8B0C-6AAAC81040EE}"/>
              </a:ext>
            </a:extLst>
          </p:cNvPr>
          <p:cNvSpPr>
            <a:spLocks noChangeShapeType="1"/>
          </p:cNvSpPr>
          <p:nvPr/>
        </p:nvSpPr>
        <p:spPr bwMode="auto">
          <a:xfrm>
            <a:off x="2070100" y="179228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4" name="Line 330">
            <a:extLst>
              <a:ext uri="{FF2B5EF4-FFF2-40B4-BE49-F238E27FC236}">
                <a16:creationId xmlns:a16="http://schemas.microsoft.com/office/drawing/2014/main" id="{DF2D02D2-211C-41C8-AAD4-1513DB5A6F21}"/>
              </a:ext>
            </a:extLst>
          </p:cNvPr>
          <p:cNvSpPr>
            <a:spLocks noChangeShapeType="1"/>
          </p:cNvSpPr>
          <p:nvPr/>
        </p:nvSpPr>
        <p:spPr bwMode="auto">
          <a:xfrm flipV="1">
            <a:off x="2366963" y="1839913"/>
            <a:ext cx="215900" cy="123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5" name="Line 331">
            <a:extLst>
              <a:ext uri="{FF2B5EF4-FFF2-40B4-BE49-F238E27FC236}">
                <a16:creationId xmlns:a16="http://schemas.microsoft.com/office/drawing/2014/main" id="{7155E4A8-28E0-4A9E-8BAA-0A08DEB946E4}"/>
              </a:ext>
            </a:extLst>
          </p:cNvPr>
          <p:cNvSpPr>
            <a:spLocks noChangeShapeType="1"/>
          </p:cNvSpPr>
          <p:nvPr/>
        </p:nvSpPr>
        <p:spPr bwMode="auto">
          <a:xfrm>
            <a:off x="2830513" y="1887538"/>
            <a:ext cx="130175"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6" name="Line 332">
            <a:extLst>
              <a:ext uri="{FF2B5EF4-FFF2-40B4-BE49-F238E27FC236}">
                <a16:creationId xmlns:a16="http://schemas.microsoft.com/office/drawing/2014/main" id="{6122C046-72AD-4D59-8C59-8719BDD6FE6A}"/>
              </a:ext>
            </a:extLst>
          </p:cNvPr>
          <p:cNvSpPr>
            <a:spLocks noChangeShapeType="1"/>
          </p:cNvSpPr>
          <p:nvPr/>
        </p:nvSpPr>
        <p:spPr bwMode="auto">
          <a:xfrm flipV="1">
            <a:off x="2960688" y="1792288"/>
            <a:ext cx="296862"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7" name="Line 333">
            <a:extLst>
              <a:ext uri="{FF2B5EF4-FFF2-40B4-BE49-F238E27FC236}">
                <a16:creationId xmlns:a16="http://schemas.microsoft.com/office/drawing/2014/main" id="{C0C038E3-34E2-45E0-9145-141526C9EB22}"/>
              </a:ext>
            </a:extLst>
          </p:cNvPr>
          <p:cNvSpPr>
            <a:spLocks noChangeShapeType="1"/>
          </p:cNvSpPr>
          <p:nvPr/>
        </p:nvSpPr>
        <p:spPr bwMode="auto">
          <a:xfrm>
            <a:off x="3257550" y="179228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8" name="Line 334">
            <a:extLst>
              <a:ext uri="{FF2B5EF4-FFF2-40B4-BE49-F238E27FC236}">
                <a16:creationId xmlns:a16="http://schemas.microsoft.com/office/drawing/2014/main" id="{857D2034-872A-43F2-87CB-92829E02C77B}"/>
              </a:ext>
            </a:extLst>
          </p:cNvPr>
          <p:cNvSpPr>
            <a:spLocks noChangeShapeType="1"/>
          </p:cNvSpPr>
          <p:nvPr/>
        </p:nvSpPr>
        <p:spPr bwMode="auto">
          <a:xfrm flipV="1">
            <a:off x="3554413" y="1792288"/>
            <a:ext cx="296862"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19" name="Line 335">
            <a:extLst>
              <a:ext uri="{FF2B5EF4-FFF2-40B4-BE49-F238E27FC236}">
                <a16:creationId xmlns:a16="http://schemas.microsoft.com/office/drawing/2014/main" id="{5508B2BD-FA80-41CD-850E-6B15F67A34D8}"/>
              </a:ext>
            </a:extLst>
          </p:cNvPr>
          <p:cNvSpPr>
            <a:spLocks noChangeShapeType="1"/>
          </p:cNvSpPr>
          <p:nvPr/>
        </p:nvSpPr>
        <p:spPr bwMode="auto">
          <a:xfrm>
            <a:off x="3851275" y="179228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0" name="Line 336">
            <a:extLst>
              <a:ext uri="{FF2B5EF4-FFF2-40B4-BE49-F238E27FC236}">
                <a16:creationId xmlns:a16="http://schemas.microsoft.com/office/drawing/2014/main" id="{4DEC65D1-2BB7-4AD2-9045-3CFBEB7CAC78}"/>
              </a:ext>
            </a:extLst>
          </p:cNvPr>
          <p:cNvSpPr>
            <a:spLocks noChangeShapeType="1"/>
          </p:cNvSpPr>
          <p:nvPr/>
        </p:nvSpPr>
        <p:spPr bwMode="auto">
          <a:xfrm flipV="1">
            <a:off x="4148138" y="1792288"/>
            <a:ext cx="295275"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1" name="Line 337">
            <a:extLst>
              <a:ext uri="{FF2B5EF4-FFF2-40B4-BE49-F238E27FC236}">
                <a16:creationId xmlns:a16="http://schemas.microsoft.com/office/drawing/2014/main" id="{C94ED550-B0F1-4348-AF6B-C2758F5EF464}"/>
              </a:ext>
            </a:extLst>
          </p:cNvPr>
          <p:cNvSpPr>
            <a:spLocks noChangeShapeType="1"/>
          </p:cNvSpPr>
          <p:nvPr/>
        </p:nvSpPr>
        <p:spPr bwMode="auto">
          <a:xfrm>
            <a:off x="4443413" y="1792288"/>
            <a:ext cx="141287" cy="793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2" name="Line 338">
            <a:extLst>
              <a:ext uri="{FF2B5EF4-FFF2-40B4-BE49-F238E27FC236}">
                <a16:creationId xmlns:a16="http://schemas.microsoft.com/office/drawing/2014/main" id="{EF642145-B675-49CD-A360-696A40A6236E}"/>
              </a:ext>
            </a:extLst>
          </p:cNvPr>
          <p:cNvSpPr>
            <a:spLocks noChangeShapeType="1"/>
          </p:cNvSpPr>
          <p:nvPr/>
        </p:nvSpPr>
        <p:spPr bwMode="auto">
          <a:xfrm flipV="1">
            <a:off x="4908550" y="1792288"/>
            <a:ext cx="130175"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3" name="Line 339">
            <a:extLst>
              <a:ext uri="{FF2B5EF4-FFF2-40B4-BE49-F238E27FC236}">
                <a16:creationId xmlns:a16="http://schemas.microsoft.com/office/drawing/2014/main" id="{D6C9380D-C539-44A3-B818-29BA55B1A242}"/>
              </a:ext>
            </a:extLst>
          </p:cNvPr>
          <p:cNvSpPr>
            <a:spLocks noChangeShapeType="1"/>
          </p:cNvSpPr>
          <p:nvPr/>
        </p:nvSpPr>
        <p:spPr bwMode="auto">
          <a:xfrm>
            <a:off x="5038725" y="1792288"/>
            <a:ext cx="295275"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4" name="Line 340">
            <a:extLst>
              <a:ext uri="{FF2B5EF4-FFF2-40B4-BE49-F238E27FC236}">
                <a16:creationId xmlns:a16="http://schemas.microsoft.com/office/drawing/2014/main" id="{27CC59DD-62F0-41DC-9831-D820F531D1B1}"/>
              </a:ext>
            </a:extLst>
          </p:cNvPr>
          <p:cNvSpPr>
            <a:spLocks noChangeShapeType="1"/>
          </p:cNvSpPr>
          <p:nvPr/>
        </p:nvSpPr>
        <p:spPr bwMode="auto">
          <a:xfrm>
            <a:off x="2938463" y="1963738"/>
            <a:ext cx="1587"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5" name="Line 341">
            <a:extLst>
              <a:ext uri="{FF2B5EF4-FFF2-40B4-BE49-F238E27FC236}">
                <a16:creationId xmlns:a16="http://schemas.microsoft.com/office/drawing/2014/main" id="{E62193E8-9B09-4051-BCE5-F25978A8D6FE}"/>
              </a:ext>
            </a:extLst>
          </p:cNvPr>
          <p:cNvSpPr>
            <a:spLocks noChangeShapeType="1"/>
          </p:cNvSpPr>
          <p:nvPr/>
        </p:nvSpPr>
        <p:spPr bwMode="auto">
          <a:xfrm>
            <a:off x="2981325" y="1963738"/>
            <a:ext cx="1588"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6" name="Line 342">
            <a:extLst>
              <a:ext uri="{FF2B5EF4-FFF2-40B4-BE49-F238E27FC236}">
                <a16:creationId xmlns:a16="http://schemas.microsoft.com/office/drawing/2014/main" id="{037C55B9-945A-4D2E-B90E-AEEEFF6B9975}"/>
              </a:ext>
            </a:extLst>
          </p:cNvPr>
          <p:cNvSpPr>
            <a:spLocks noChangeShapeType="1"/>
          </p:cNvSpPr>
          <p:nvPr/>
        </p:nvSpPr>
        <p:spPr bwMode="auto">
          <a:xfrm flipV="1">
            <a:off x="5057775" y="1544638"/>
            <a:ext cx="1588"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7" name="Line 343">
            <a:extLst>
              <a:ext uri="{FF2B5EF4-FFF2-40B4-BE49-F238E27FC236}">
                <a16:creationId xmlns:a16="http://schemas.microsoft.com/office/drawing/2014/main" id="{CFA6D9E9-2D81-460C-94CA-81C85A717CFA}"/>
              </a:ext>
            </a:extLst>
          </p:cNvPr>
          <p:cNvSpPr>
            <a:spLocks noChangeShapeType="1"/>
          </p:cNvSpPr>
          <p:nvPr/>
        </p:nvSpPr>
        <p:spPr bwMode="auto">
          <a:xfrm flipV="1">
            <a:off x="5018088" y="1544638"/>
            <a:ext cx="1587" cy="247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8" name="Line 344">
            <a:extLst>
              <a:ext uri="{FF2B5EF4-FFF2-40B4-BE49-F238E27FC236}">
                <a16:creationId xmlns:a16="http://schemas.microsoft.com/office/drawing/2014/main" id="{8B9BEA8B-3DD1-4250-81BF-35B8711D84D8}"/>
              </a:ext>
            </a:extLst>
          </p:cNvPr>
          <p:cNvSpPr>
            <a:spLocks noChangeShapeType="1"/>
          </p:cNvSpPr>
          <p:nvPr/>
        </p:nvSpPr>
        <p:spPr bwMode="auto">
          <a:xfrm flipV="1">
            <a:off x="5334000" y="1792288"/>
            <a:ext cx="298450"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29" name="Line 345">
            <a:extLst>
              <a:ext uri="{FF2B5EF4-FFF2-40B4-BE49-F238E27FC236}">
                <a16:creationId xmlns:a16="http://schemas.microsoft.com/office/drawing/2014/main" id="{7BE26E53-A224-4691-BEE0-17F7EF53FC27}"/>
              </a:ext>
            </a:extLst>
          </p:cNvPr>
          <p:cNvSpPr>
            <a:spLocks noChangeShapeType="1"/>
          </p:cNvSpPr>
          <p:nvPr/>
        </p:nvSpPr>
        <p:spPr bwMode="auto">
          <a:xfrm>
            <a:off x="5632450" y="1792288"/>
            <a:ext cx="295275"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30" name="Line 346">
            <a:extLst>
              <a:ext uri="{FF2B5EF4-FFF2-40B4-BE49-F238E27FC236}">
                <a16:creationId xmlns:a16="http://schemas.microsoft.com/office/drawing/2014/main" id="{ED2E9693-9749-4FAB-8DEF-7D38350B3164}"/>
              </a:ext>
            </a:extLst>
          </p:cNvPr>
          <p:cNvSpPr>
            <a:spLocks noChangeShapeType="1"/>
          </p:cNvSpPr>
          <p:nvPr/>
        </p:nvSpPr>
        <p:spPr bwMode="auto">
          <a:xfrm flipV="1">
            <a:off x="5927725" y="1792288"/>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31" name="Line 347">
            <a:extLst>
              <a:ext uri="{FF2B5EF4-FFF2-40B4-BE49-F238E27FC236}">
                <a16:creationId xmlns:a16="http://schemas.microsoft.com/office/drawing/2014/main" id="{38C86073-6607-4AA2-8EDE-7605B73C14FE}"/>
              </a:ext>
            </a:extLst>
          </p:cNvPr>
          <p:cNvSpPr>
            <a:spLocks noChangeShapeType="1"/>
          </p:cNvSpPr>
          <p:nvPr/>
        </p:nvSpPr>
        <p:spPr bwMode="auto">
          <a:xfrm>
            <a:off x="6224588" y="1792288"/>
            <a:ext cx="298450"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32" name="Rectangle 348">
            <a:extLst>
              <a:ext uri="{FF2B5EF4-FFF2-40B4-BE49-F238E27FC236}">
                <a16:creationId xmlns:a16="http://schemas.microsoft.com/office/drawing/2014/main" id="{B70E34A1-A195-4CEC-B2AD-91359A6DA3A9}"/>
              </a:ext>
            </a:extLst>
          </p:cNvPr>
          <p:cNvSpPr>
            <a:spLocks noChangeArrowheads="1"/>
          </p:cNvSpPr>
          <p:nvPr/>
        </p:nvSpPr>
        <p:spPr bwMode="auto">
          <a:xfrm>
            <a:off x="1570038" y="2870200"/>
            <a:ext cx="17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733" name="Rectangle 349">
            <a:extLst>
              <a:ext uri="{FF2B5EF4-FFF2-40B4-BE49-F238E27FC236}">
                <a16:creationId xmlns:a16="http://schemas.microsoft.com/office/drawing/2014/main" id="{B92E524B-2526-48BF-9FE0-88F2A9FA757E}"/>
              </a:ext>
            </a:extLst>
          </p:cNvPr>
          <p:cNvSpPr>
            <a:spLocks noChangeArrowheads="1"/>
          </p:cNvSpPr>
          <p:nvPr/>
        </p:nvSpPr>
        <p:spPr bwMode="auto">
          <a:xfrm>
            <a:off x="1912938" y="3694113"/>
            <a:ext cx="17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O</a:t>
            </a:r>
            <a:endParaRPr lang="en-GB" altLang="cs-CZ">
              <a:solidFill>
                <a:srgbClr val="0000FF"/>
              </a:solidFill>
              <a:latin typeface="Arial Black" panose="020B0A04020102020204" pitchFamily="34" charset="0"/>
            </a:endParaRPr>
          </a:p>
        </p:txBody>
      </p:sp>
      <p:sp>
        <p:nvSpPr>
          <p:cNvPr id="16734" name="Rectangle 350">
            <a:extLst>
              <a:ext uri="{FF2B5EF4-FFF2-40B4-BE49-F238E27FC236}">
                <a16:creationId xmlns:a16="http://schemas.microsoft.com/office/drawing/2014/main" id="{BE3C9015-805A-429F-A559-4DBA01248320}"/>
              </a:ext>
            </a:extLst>
          </p:cNvPr>
          <p:cNvSpPr>
            <a:spLocks noChangeArrowheads="1"/>
          </p:cNvSpPr>
          <p:nvPr/>
        </p:nvSpPr>
        <p:spPr bwMode="auto">
          <a:xfrm>
            <a:off x="2084388" y="36941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0000FF"/>
                </a:solidFill>
              </a:rPr>
              <a:t>H</a:t>
            </a:r>
            <a:endParaRPr lang="en-GB" altLang="cs-CZ">
              <a:solidFill>
                <a:srgbClr val="0000FF"/>
              </a:solidFill>
              <a:latin typeface="Arial Black" panose="020B0A04020102020204" pitchFamily="34" charset="0"/>
            </a:endParaRPr>
          </a:p>
        </p:txBody>
      </p:sp>
      <p:sp>
        <p:nvSpPr>
          <p:cNvPr id="16735" name="Rectangle 351">
            <a:extLst>
              <a:ext uri="{FF2B5EF4-FFF2-40B4-BE49-F238E27FC236}">
                <a16:creationId xmlns:a16="http://schemas.microsoft.com/office/drawing/2014/main" id="{EA9A205F-B4D5-48FD-AA6A-1483904837F0}"/>
              </a:ext>
            </a:extLst>
          </p:cNvPr>
          <p:cNvSpPr>
            <a:spLocks noChangeArrowheads="1"/>
          </p:cNvSpPr>
          <p:nvPr/>
        </p:nvSpPr>
        <p:spPr bwMode="auto">
          <a:xfrm>
            <a:off x="2441575" y="307022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GB" altLang="cs-CZ">
              <a:solidFill>
                <a:srgbClr val="0000FF"/>
              </a:solidFill>
              <a:latin typeface="Arial Black" panose="020B0A04020102020204" pitchFamily="34" charset="0"/>
            </a:endParaRPr>
          </a:p>
        </p:txBody>
      </p:sp>
      <p:sp>
        <p:nvSpPr>
          <p:cNvPr id="16736" name="Line 352">
            <a:extLst>
              <a:ext uri="{FF2B5EF4-FFF2-40B4-BE49-F238E27FC236}">
                <a16:creationId xmlns:a16="http://schemas.microsoft.com/office/drawing/2014/main" id="{0CE4F990-4840-40DB-AB57-ECCB38A73546}"/>
              </a:ext>
            </a:extLst>
          </p:cNvPr>
          <p:cNvSpPr>
            <a:spLocks noChangeShapeType="1"/>
          </p:cNvSpPr>
          <p:nvPr/>
        </p:nvSpPr>
        <p:spPr bwMode="auto">
          <a:xfrm>
            <a:off x="1377950" y="3209925"/>
            <a:ext cx="106363" cy="325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37" name="Line 353">
            <a:extLst>
              <a:ext uri="{FF2B5EF4-FFF2-40B4-BE49-F238E27FC236}">
                <a16:creationId xmlns:a16="http://schemas.microsoft.com/office/drawing/2014/main" id="{11A269A2-7FB9-42E1-A5D6-59776B1DF36A}"/>
              </a:ext>
            </a:extLst>
          </p:cNvPr>
          <p:cNvSpPr>
            <a:spLocks noChangeShapeType="1"/>
          </p:cNvSpPr>
          <p:nvPr/>
        </p:nvSpPr>
        <p:spPr bwMode="auto">
          <a:xfrm flipH="1">
            <a:off x="1377950" y="3073400"/>
            <a:ext cx="187325" cy="136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38" name="Line 354">
            <a:extLst>
              <a:ext uri="{FF2B5EF4-FFF2-40B4-BE49-F238E27FC236}">
                <a16:creationId xmlns:a16="http://schemas.microsoft.com/office/drawing/2014/main" id="{35798DE2-81C2-4ABB-AAA9-2D89EBFB6BA4}"/>
              </a:ext>
            </a:extLst>
          </p:cNvPr>
          <p:cNvSpPr>
            <a:spLocks noChangeShapeType="1"/>
          </p:cNvSpPr>
          <p:nvPr/>
        </p:nvSpPr>
        <p:spPr bwMode="auto">
          <a:xfrm flipH="1" flipV="1">
            <a:off x="1741488" y="3070225"/>
            <a:ext cx="192087" cy="1397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39" name="Line 355">
            <a:extLst>
              <a:ext uri="{FF2B5EF4-FFF2-40B4-BE49-F238E27FC236}">
                <a16:creationId xmlns:a16="http://schemas.microsoft.com/office/drawing/2014/main" id="{595C3EDD-4AD6-4215-87D5-2D3D857C6E57}"/>
              </a:ext>
            </a:extLst>
          </p:cNvPr>
          <p:cNvSpPr>
            <a:spLocks noChangeShapeType="1"/>
          </p:cNvSpPr>
          <p:nvPr/>
        </p:nvSpPr>
        <p:spPr bwMode="auto">
          <a:xfrm flipV="1">
            <a:off x="1827213" y="3209925"/>
            <a:ext cx="106362" cy="3254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40" name="Line 356">
            <a:extLst>
              <a:ext uri="{FF2B5EF4-FFF2-40B4-BE49-F238E27FC236}">
                <a16:creationId xmlns:a16="http://schemas.microsoft.com/office/drawing/2014/main" id="{8B5E6512-AD86-4E26-8B80-C01A07D23A69}"/>
              </a:ext>
            </a:extLst>
          </p:cNvPr>
          <p:cNvSpPr>
            <a:spLocks noChangeShapeType="1"/>
          </p:cNvSpPr>
          <p:nvPr/>
        </p:nvSpPr>
        <p:spPr bwMode="auto">
          <a:xfrm>
            <a:off x="1484313" y="3535363"/>
            <a:ext cx="342900" cy="15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41" name="Line 357">
            <a:extLst>
              <a:ext uri="{FF2B5EF4-FFF2-40B4-BE49-F238E27FC236}">
                <a16:creationId xmlns:a16="http://schemas.microsoft.com/office/drawing/2014/main" id="{03EFE15A-23AD-4DC4-8C5E-4B29F52BD954}"/>
              </a:ext>
            </a:extLst>
          </p:cNvPr>
          <p:cNvSpPr>
            <a:spLocks noChangeShapeType="1"/>
          </p:cNvSpPr>
          <p:nvPr/>
        </p:nvSpPr>
        <p:spPr bwMode="auto">
          <a:xfrm>
            <a:off x="1827213" y="3535363"/>
            <a:ext cx="111125" cy="1920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42" name="Line 358">
            <a:extLst>
              <a:ext uri="{FF2B5EF4-FFF2-40B4-BE49-F238E27FC236}">
                <a16:creationId xmlns:a16="http://schemas.microsoft.com/office/drawing/2014/main" id="{4C1088C8-3173-4878-BE4A-1F194EABCD89}"/>
              </a:ext>
            </a:extLst>
          </p:cNvPr>
          <p:cNvSpPr>
            <a:spLocks noChangeShapeType="1"/>
          </p:cNvSpPr>
          <p:nvPr/>
        </p:nvSpPr>
        <p:spPr bwMode="auto">
          <a:xfrm flipV="1">
            <a:off x="1933575" y="3038475"/>
            <a:ext cx="296863" cy="171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43" name="Line 359">
            <a:extLst>
              <a:ext uri="{FF2B5EF4-FFF2-40B4-BE49-F238E27FC236}">
                <a16:creationId xmlns:a16="http://schemas.microsoft.com/office/drawing/2014/main" id="{59FC4E42-0FD4-456F-9726-B7FD18B4F5DB}"/>
              </a:ext>
            </a:extLst>
          </p:cNvPr>
          <p:cNvSpPr>
            <a:spLocks noChangeShapeType="1"/>
          </p:cNvSpPr>
          <p:nvPr/>
        </p:nvSpPr>
        <p:spPr bwMode="auto">
          <a:xfrm>
            <a:off x="2230438" y="3038475"/>
            <a:ext cx="196850" cy="1127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746" name="Text Box 362">
            <a:extLst>
              <a:ext uri="{FF2B5EF4-FFF2-40B4-BE49-F238E27FC236}">
                <a16:creationId xmlns:a16="http://schemas.microsoft.com/office/drawing/2014/main" id="{CC0CEFE3-E115-40B0-BF6B-2937B6DE0412}"/>
              </a:ext>
            </a:extLst>
          </p:cNvPr>
          <p:cNvSpPr txBox="1">
            <a:spLocks noChangeArrowheads="1"/>
          </p:cNvSpPr>
          <p:nvPr/>
        </p:nvSpPr>
        <p:spPr bwMode="auto">
          <a:xfrm>
            <a:off x="4276725" y="2297113"/>
            <a:ext cx="4525963"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t>biotin-14-dATP</a:t>
            </a:r>
          </a:p>
          <a:p>
            <a:r>
              <a:rPr lang="en-GB" altLang="cs-CZ" b="1"/>
              <a:t>(</a:t>
            </a:r>
            <a:r>
              <a:rPr lang="cs-CZ" altLang="cs-CZ" b="1"/>
              <a:t>podobně</a:t>
            </a:r>
            <a:r>
              <a:rPr lang="en-GB" altLang="cs-CZ" b="1"/>
              <a:t> biotin-11-dUTP,</a:t>
            </a:r>
            <a:br>
              <a:rPr lang="en-GB" altLang="cs-CZ" b="1"/>
            </a:br>
            <a:r>
              <a:rPr lang="en-GB" altLang="cs-CZ" b="1"/>
              <a:t>  </a:t>
            </a:r>
            <a:r>
              <a:rPr lang="cs-CZ" altLang="cs-CZ" b="1"/>
              <a:t>spojení v </a:t>
            </a:r>
            <a:r>
              <a:rPr lang="en-GB" altLang="cs-CZ" b="1"/>
              <a:t>C-5 po</a:t>
            </a:r>
            <a:r>
              <a:rPr lang="cs-CZ" altLang="cs-CZ" b="1"/>
              <a:t>zici</a:t>
            </a:r>
            <a:r>
              <a:rPr lang="en-GB" altLang="cs-CZ" b="1"/>
              <a:t>)</a:t>
            </a:r>
            <a:br>
              <a:rPr lang="en-GB" altLang="cs-CZ" b="1"/>
            </a:br>
            <a:r>
              <a:rPr lang="en-GB" altLang="cs-CZ" b="1"/>
              <a:t>           DNA polymeras</a:t>
            </a:r>
            <a:r>
              <a:rPr lang="cs-CZ" altLang="cs-CZ" b="1"/>
              <a:t>a</a:t>
            </a:r>
            <a:r>
              <a:rPr lang="en-GB" altLang="cs-CZ" b="1"/>
              <a:t> a</a:t>
            </a:r>
            <a:br>
              <a:rPr lang="en-GB" altLang="cs-CZ" b="1"/>
            </a:br>
            <a:r>
              <a:rPr lang="en-GB" altLang="cs-CZ" b="1"/>
              <a:t>           termin</a:t>
            </a:r>
            <a:r>
              <a:rPr lang="cs-CZ" altLang="cs-CZ" b="1"/>
              <a:t>á</a:t>
            </a:r>
            <a:r>
              <a:rPr lang="en-GB" altLang="cs-CZ" b="1"/>
              <a:t>l</a:t>
            </a:r>
            <a:r>
              <a:rPr lang="cs-CZ" altLang="cs-CZ" b="1"/>
              <a:t>ní</a:t>
            </a:r>
            <a:r>
              <a:rPr lang="en-GB" altLang="cs-CZ" b="1"/>
              <a:t> transferas</a:t>
            </a:r>
            <a:r>
              <a:rPr lang="cs-CZ" altLang="cs-CZ" b="1"/>
              <a:t>a</a:t>
            </a:r>
            <a:endParaRPr lang="en-GB" altLang="cs-CZ" b="1"/>
          </a:p>
          <a:p>
            <a:endParaRPr lang="en-GB" altLang="cs-CZ" b="1"/>
          </a:p>
          <a:p>
            <a:r>
              <a:rPr lang="en-GB" altLang="cs-CZ" b="1"/>
              <a:t>8-aminohexyl-dATP</a:t>
            </a:r>
            <a:br>
              <a:rPr lang="en-GB" altLang="cs-CZ" b="1"/>
            </a:br>
            <a:r>
              <a:rPr lang="en-GB" altLang="cs-CZ" b="1"/>
              <a:t>           termin</a:t>
            </a:r>
            <a:r>
              <a:rPr lang="cs-CZ" altLang="cs-CZ" b="1"/>
              <a:t>á</a:t>
            </a:r>
            <a:r>
              <a:rPr lang="en-GB" altLang="cs-CZ" b="1"/>
              <a:t>l</a:t>
            </a:r>
            <a:r>
              <a:rPr lang="cs-CZ" altLang="cs-CZ" b="1"/>
              <a:t>ní</a:t>
            </a:r>
            <a:r>
              <a:rPr lang="en-GB" altLang="cs-CZ" b="1"/>
              <a:t> transferas</a:t>
            </a:r>
            <a:r>
              <a:rPr lang="cs-CZ" altLang="cs-CZ" b="1"/>
              <a:t>a</a:t>
            </a:r>
            <a:endParaRPr lang="en-GB" altLang="cs-CZ">
              <a:latin typeface="Arial Black" panose="020B0A04020102020204" pitchFamily="34" charset="0"/>
            </a:endParaRPr>
          </a:p>
        </p:txBody>
      </p:sp>
      <p:sp>
        <p:nvSpPr>
          <p:cNvPr id="16747" name="Rectangle 363">
            <a:extLst>
              <a:ext uri="{FF2B5EF4-FFF2-40B4-BE49-F238E27FC236}">
                <a16:creationId xmlns:a16="http://schemas.microsoft.com/office/drawing/2014/main" id="{50628CA0-3287-4A41-B2C8-5D7B29EDF738}"/>
              </a:ext>
            </a:extLst>
          </p:cNvPr>
          <p:cNvSpPr>
            <a:spLocks noChangeArrowheads="1"/>
          </p:cNvSpPr>
          <p:nvPr/>
        </p:nvSpPr>
        <p:spPr bwMode="auto">
          <a:xfrm>
            <a:off x="3189288" y="3873500"/>
            <a:ext cx="1270000" cy="981075"/>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748" name="Rectangle 364">
            <a:extLst>
              <a:ext uri="{FF2B5EF4-FFF2-40B4-BE49-F238E27FC236}">
                <a16:creationId xmlns:a16="http://schemas.microsoft.com/office/drawing/2014/main" id="{258A77FF-265E-4477-ABF0-158978A43E66}"/>
              </a:ext>
            </a:extLst>
          </p:cNvPr>
          <p:cNvSpPr>
            <a:spLocks noChangeArrowheads="1"/>
          </p:cNvSpPr>
          <p:nvPr/>
        </p:nvSpPr>
        <p:spPr bwMode="auto">
          <a:xfrm>
            <a:off x="6111875" y="547688"/>
            <a:ext cx="1428750" cy="1731962"/>
          </a:xfrm>
          <a:prstGeom prst="rect">
            <a:avLst/>
          </a:prstGeom>
          <a:noFill/>
          <a:ln w="381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48A15F16-C417-491C-B4DA-20B6983A4C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445"/>
    </mc:Choice>
    <mc:Fallback>
      <p:transition spd="slow" advTm="6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200" x="6219825" y="2586038"/>
          <p14:tracePt t="13324" x="6196013" y="2573338"/>
          <p14:tracePt t="13332" x="6172200" y="2560638"/>
          <p14:tracePt t="13342" x="6165850" y="2543175"/>
          <p14:tracePt t="13348" x="6154738" y="2530475"/>
          <p14:tracePt t="13356" x="6130925" y="2513013"/>
          <p14:tracePt t="13363" x="6105525" y="2489200"/>
          <p14:tracePt t="13371" x="6051550" y="2446338"/>
          <p14:tracePt t="13379" x="5997575" y="2405063"/>
          <p14:tracePt t="13387" x="5961063" y="2379663"/>
          <p14:tracePt t="13395" x="5913438" y="2349500"/>
          <p14:tracePt t="13403" x="5864225" y="2320925"/>
          <p14:tracePt t="13411" x="5846763" y="2301875"/>
          <p14:tracePt t="13419" x="5799138" y="2265363"/>
          <p14:tracePt t="13427" x="5773738" y="2254250"/>
          <p14:tracePt t="13435" x="5745163" y="2241550"/>
          <p14:tracePt t="13443" x="5719763" y="2224088"/>
          <p14:tracePt t="13451" x="5715000" y="2217738"/>
          <p14:tracePt t="13459" x="5695950" y="2217738"/>
          <p14:tracePt t="13467" x="5684838" y="2217738"/>
          <p14:tracePt t="13483" x="5672138" y="2211388"/>
          <p14:tracePt t="13490" x="5654675" y="2200275"/>
          <p14:tracePt t="13499" x="5629275" y="2193925"/>
          <p14:tracePt t="13506" x="5618163" y="2193925"/>
          <p14:tracePt t="13515" x="5605463" y="2187575"/>
          <p14:tracePt t="13522" x="5557838" y="2187575"/>
          <p14:tracePt t="13532" x="5527675" y="2170113"/>
          <p14:tracePt t="13538" x="5491163" y="2170113"/>
          <p14:tracePt t="13547" x="5448300" y="2151063"/>
          <p14:tracePt t="13554" x="5424488" y="2144713"/>
          <p14:tracePt t="13562" x="5383213" y="2144713"/>
          <p14:tracePt t="13570" x="5359400" y="2133600"/>
          <p14:tracePt t="13579" x="5322888" y="2133600"/>
          <p14:tracePt t="13586" x="5299075" y="2127250"/>
          <p14:tracePt t="13594" x="5268913" y="2127250"/>
          <p14:tracePt t="13602" x="5238750" y="2127250"/>
          <p14:tracePt t="13611" x="5219700" y="2127250"/>
          <p14:tracePt t="13619" x="5189538" y="2127250"/>
          <p14:tracePt t="13626" x="5165725" y="2127250"/>
          <p14:tracePt t="13634" x="5141913" y="2127250"/>
          <p14:tracePt t="13642" x="5111750" y="2127250"/>
          <p14:tracePt t="13650" x="5068888" y="2127250"/>
          <p14:tracePt t="13658" x="5008563" y="2133600"/>
          <p14:tracePt t="13667" x="4937125" y="2139950"/>
          <p14:tracePt t="13674" x="4857750" y="2163763"/>
          <p14:tracePt t="13683" x="4797425" y="2174875"/>
          <p14:tracePt t="13691" x="4725988" y="2193925"/>
          <p14:tracePt t="13699" x="4676775" y="2193925"/>
          <p14:tracePt t="13706" x="4586288" y="2230438"/>
          <p14:tracePt t="13715" x="4545013" y="2230438"/>
          <p14:tracePt t="13722" x="4521200" y="2235200"/>
          <p14:tracePt t="13732" x="4471988" y="2254250"/>
          <p14:tracePt t="13738" x="4448175" y="2265363"/>
          <p14:tracePt t="13747" x="4418013" y="2278063"/>
          <p14:tracePt t="13754" x="4381500" y="2295525"/>
          <p14:tracePt t="13762" x="4357688" y="2308225"/>
          <p14:tracePt t="13770" x="4333875" y="2332038"/>
          <p14:tracePt t="13778" x="4310063" y="2338388"/>
          <p14:tracePt t="13787" x="4291013" y="2355850"/>
          <p14:tracePt t="13794" x="4267200" y="2368550"/>
          <p14:tracePt t="13802" x="4260850" y="2374900"/>
          <p14:tracePt t="13810" x="4243388" y="2398713"/>
          <p14:tracePt t="13818" x="4225925" y="2422525"/>
          <p14:tracePt t="13826" x="4219575" y="2428875"/>
          <p14:tracePt t="13834" x="4213225" y="2439988"/>
          <p14:tracePt t="13843" x="4195763" y="2459038"/>
          <p14:tracePt t="13850" x="4195763" y="2470150"/>
          <p14:tracePt t="13858" x="4195763" y="2482850"/>
          <p14:tracePt t="13867" x="4189413" y="2506663"/>
          <p14:tracePt t="13874" x="4183063" y="2513013"/>
          <p14:tracePt t="13883" x="4183063" y="2525713"/>
          <p14:tracePt t="13899" x="4183063" y="2543175"/>
          <p14:tracePt t="13906" x="4183063" y="2549525"/>
          <p14:tracePt t="13916" x="4189413" y="2560638"/>
          <p14:tracePt t="13922" x="4195763" y="2566988"/>
          <p14:tracePt t="13932" x="4200525" y="2573338"/>
          <p14:tracePt t="13938" x="4219575" y="2586038"/>
          <p14:tracePt t="13947" x="4230688" y="2590800"/>
          <p14:tracePt t="13955" x="4256088" y="2609850"/>
          <p14:tracePt t="13962" x="4267200" y="2609850"/>
          <p14:tracePt t="13970" x="4286250" y="2627313"/>
          <p14:tracePt t="13978" x="4316413" y="2633663"/>
          <p14:tracePt t="13986" x="4364038" y="2646363"/>
          <p14:tracePt t="13995" x="4424363" y="2663825"/>
          <p14:tracePt t="14002" x="4471988" y="2674938"/>
          <p14:tracePt t="14010" x="4521200" y="2681288"/>
          <p14:tracePt t="14018" x="4568825" y="2693988"/>
          <p14:tracePt t="14026" x="4598988" y="2700338"/>
          <p14:tracePt t="14034" x="4635500" y="2717800"/>
          <p14:tracePt t="14042" x="4676775" y="2717800"/>
          <p14:tracePt t="14050" x="4702175" y="2724150"/>
          <p14:tracePt t="14058" x="4719638" y="2735263"/>
          <p14:tracePt t="14067" x="4749800" y="2741613"/>
          <p14:tracePt t="14074" x="4773613" y="2741613"/>
          <p14:tracePt t="14082" x="4797425" y="2741613"/>
          <p14:tracePt t="14098" x="4822825" y="2747963"/>
          <p14:tracePt t="14101" x="4876800" y="2765425"/>
          <p14:tracePt t="14106" x="4924425" y="2765425"/>
          <p14:tracePt t="14116" x="4997450" y="2778125"/>
          <p14:tracePt t="14122" x="5027613" y="2790825"/>
          <p14:tracePt t="14132" x="5118100" y="2795588"/>
          <p14:tracePt t="14138" x="5189538" y="2795588"/>
          <p14:tracePt t="14147" x="5262563" y="2808288"/>
          <p14:tracePt t="14154" x="5364163" y="2820988"/>
          <p14:tracePt t="14162" x="5437188" y="2820988"/>
          <p14:tracePt t="14170" x="5514975" y="2832100"/>
          <p14:tracePt t="14178" x="5568950" y="2832100"/>
          <p14:tracePt t="14186" x="5629275" y="2832100"/>
          <p14:tracePt t="14194" x="5672138" y="2832100"/>
          <p14:tracePt t="14202" x="5719763" y="2832100"/>
          <p14:tracePt t="14210" x="5749925" y="2832100"/>
          <p14:tracePt t="14218" x="5792788" y="2832100"/>
          <p14:tracePt t="14227" x="5829300" y="2832100"/>
          <p14:tracePt t="14234" x="5846763" y="2832100"/>
          <p14:tracePt t="14242" x="5864225" y="2832100"/>
          <p14:tracePt t="14250" x="5870575" y="2832100"/>
          <p14:tracePt t="14258" x="5876925" y="2832100"/>
          <p14:tracePt t="14267" x="5883275" y="2832100"/>
          <p14:tracePt t="14274" x="5889625" y="2832100"/>
          <p14:tracePt t="14282" x="5907088" y="2832100"/>
          <p14:tracePt t="14291" x="5930900" y="2825750"/>
          <p14:tracePt t="14299" x="5954713" y="2820988"/>
          <p14:tracePt t="14306" x="5991225" y="2801938"/>
          <p14:tracePt t="14316" x="6003925" y="2795588"/>
          <p14:tracePt t="14322" x="6040438" y="2771775"/>
          <p14:tracePt t="14331" x="6051550" y="2771775"/>
          <p14:tracePt t="14339" x="6088063" y="2741613"/>
          <p14:tracePt t="14347" x="6105525" y="2735263"/>
          <p14:tracePt t="14354" x="6135688" y="2730500"/>
          <p14:tracePt t="14362" x="6154738" y="2711450"/>
          <p14:tracePt t="14371" x="6165850" y="2700338"/>
          <p14:tracePt t="14378" x="6184900" y="2681288"/>
          <p14:tracePt t="14386" x="6184900" y="2670175"/>
          <p14:tracePt t="14394" x="6202363" y="2633663"/>
          <p14:tracePt t="14402" x="6208713" y="2620963"/>
          <p14:tracePt t="14410" x="6208713" y="2603500"/>
          <p14:tracePt t="14418" x="6208713" y="2573338"/>
          <p14:tracePt t="14426" x="6208713" y="2566988"/>
          <p14:tracePt t="14434" x="6208713" y="2519363"/>
          <p14:tracePt t="14442" x="6208713" y="2506663"/>
          <p14:tracePt t="14450" x="6196013" y="2470150"/>
          <p14:tracePt t="14458" x="6178550" y="2446338"/>
          <p14:tracePt t="14467" x="6154738" y="2422525"/>
          <p14:tracePt t="14475" x="6118225" y="2392363"/>
          <p14:tracePt t="14483" x="6094413" y="2386013"/>
          <p14:tracePt t="14491" x="6057900" y="2362200"/>
          <p14:tracePt t="14499" x="6034088" y="2362200"/>
          <p14:tracePt t="14506" x="5991225" y="2349500"/>
          <p14:tracePt t="14516" x="5954713" y="2344738"/>
          <p14:tracePt t="14522" x="5883275" y="2332038"/>
          <p14:tracePt t="14531" x="5822950" y="2320925"/>
          <p14:tracePt t="14538" x="5749925" y="2301875"/>
          <p14:tracePt t="14546" x="5689600" y="2301875"/>
          <p14:tracePt t="14554" x="5629275" y="2290763"/>
          <p14:tracePt t="14562" x="5557838" y="2278063"/>
          <p14:tracePt t="14570" x="5497513" y="2271713"/>
          <p14:tracePt t="14578" x="5407025" y="2260600"/>
          <p14:tracePt t="14586" x="5329238" y="2235200"/>
          <p14:tracePt t="14594" x="5243513" y="2224088"/>
          <p14:tracePt t="14602" x="5172075" y="2217738"/>
          <p14:tracePt t="14610" x="5081588" y="2205038"/>
          <p14:tracePt t="14619" x="4997450" y="2205038"/>
          <p14:tracePt t="14626" x="4924425" y="2205038"/>
          <p14:tracePt t="14635" x="4864100" y="2205038"/>
          <p14:tracePt t="14642" x="4779963" y="2205038"/>
          <p14:tracePt t="14650" x="4719638" y="2205038"/>
          <p14:tracePt t="14658" x="4659313" y="2205038"/>
          <p14:tracePt t="14667" x="4586288" y="2217738"/>
          <p14:tracePt t="14674" x="4478338" y="2254250"/>
          <p14:tracePt t="14683" x="4418013" y="2284413"/>
          <p14:tracePt t="14691" x="4357688" y="2295525"/>
          <p14:tracePt t="14700" x="4321175" y="2314575"/>
          <p14:tracePt t="14706" x="4273550" y="2332038"/>
          <p14:tracePt t="14716" x="4237038" y="2344738"/>
          <p14:tracePt t="14722" x="4200525" y="2368550"/>
          <p14:tracePt t="14731" x="4176713" y="2379663"/>
          <p14:tracePt t="14739" x="4171950" y="2386013"/>
          <p14:tracePt t="14747" x="4159250" y="2405063"/>
          <p14:tracePt t="14754" x="4141788" y="2422525"/>
          <p14:tracePt t="14762" x="4141788" y="2428875"/>
          <p14:tracePt t="14770" x="4141788" y="2446338"/>
          <p14:tracePt t="14778" x="4141788" y="2459038"/>
          <p14:tracePt t="14786" x="4141788" y="2482850"/>
          <p14:tracePt t="14794" x="4141788" y="2519363"/>
          <p14:tracePt t="14802" x="4152900" y="2560638"/>
          <p14:tracePt t="14810" x="4165600" y="2579688"/>
          <p14:tracePt t="14819" x="4189413" y="2609850"/>
          <p14:tracePt t="14826" x="4219575" y="2651125"/>
          <p14:tracePt t="14834" x="4256088" y="2687638"/>
          <p14:tracePt t="14842" x="4310063" y="2754313"/>
          <p14:tracePt t="14850" x="4357688" y="2784475"/>
          <p14:tracePt t="14858" x="4454525" y="2844800"/>
          <p14:tracePt t="14867" x="4532313" y="2874963"/>
          <p14:tracePt t="14874" x="4635500" y="2898775"/>
          <p14:tracePt t="14883" x="4737100" y="2922588"/>
          <p14:tracePt t="14890" x="4870450" y="2959100"/>
          <p14:tracePt t="14900" x="4997450" y="2970213"/>
          <p14:tracePt t="14906" x="5129213" y="2995613"/>
          <p14:tracePt t="14917" x="5273675" y="3006725"/>
          <p14:tracePt t="14922" x="5400675" y="3025775"/>
          <p14:tracePt t="14931" x="5503863" y="3025775"/>
          <p14:tracePt t="14939" x="5575300" y="3025775"/>
          <p14:tracePt t="14946" x="5618163" y="3025775"/>
          <p14:tracePt t="14954" x="5665788" y="3025775"/>
          <p14:tracePt t="14962" x="5715000" y="3013075"/>
          <p14:tracePt t="14970" x="5762625" y="2982913"/>
          <p14:tracePt t="14978" x="5822950" y="2965450"/>
          <p14:tracePt t="14999" x="5954713" y="2874963"/>
          <p14:tracePt t="15002" x="6003925" y="2838450"/>
          <p14:tracePt t="15011" x="6057900" y="2784475"/>
          <p14:tracePt t="15018" x="6111875" y="2741613"/>
          <p14:tracePt t="15026" x="6165850" y="2687638"/>
          <p14:tracePt t="15034" x="6189663" y="2663825"/>
          <p14:tracePt t="15042" x="6215063" y="2627313"/>
          <p14:tracePt t="15051" x="6238875" y="2609850"/>
          <p14:tracePt t="15058" x="6256338" y="2586038"/>
          <p14:tracePt t="15067" x="6262688" y="2579688"/>
          <p14:tracePt t="15074" x="6262688" y="2573338"/>
          <p14:tracePt t="15083" x="6262688" y="2560638"/>
          <p14:tracePt t="15090" x="6269038" y="2536825"/>
          <p14:tracePt t="15106" x="6269038" y="2525713"/>
          <p14:tracePt t="15115" x="6269038" y="2506663"/>
          <p14:tracePt t="15123" x="6269038" y="2495550"/>
          <p14:tracePt t="15130" x="6269038" y="2470150"/>
          <p14:tracePt t="15138" x="6245225" y="2435225"/>
          <p14:tracePt t="15147" x="6226175" y="2422525"/>
          <p14:tracePt t="15154" x="6165850" y="2374900"/>
          <p14:tracePt t="15162" x="6100763" y="2308225"/>
          <p14:tracePt t="15170" x="5997575" y="2247900"/>
          <p14:tracePt t="15178" x="5889625" y="2174875"/>
          <p14:tracePt t="15186" x="5768975" y="2103438"/>
          <p14:tracePt t="15194" x="5648325" y="2043113"/>
          <p14:tracePt t="15202" x="5527675" y="1995488"/>
          <p14:tracePt t="15210" x="5413375" y="1958975"/>
          <p14:tracePt t="15218" x="5292725" y="1922463"/>
          <p14:tracePt t="15226" x="5189538" y="1916113"/>
          <p14:tracePt t="15234" x="5118100" y="1905000"/>
          <p14:tracePt t="15243" x="5087938" y="1905000"/>
          <p14:tracePt t="15251" x="5021263" y="1905000"/>
          <p14:tracePt t="15258" x="4960938" y="1905000"/>
          <p14:tracePt t="15267" x="4900613" y="1916113"/>
          <p14:tracePt t="15275" x="4810125" y="1952625"/>
          <p14:tracePt t="15283" x="4719638" y="1989138"/>
          <p14:tracePt t="15290" x="4598988" y="2043113"/>
          <p14:tracePt t="15300" x="4478338" y="2103438"/>
          <p14:tracePt t="15306" x="4370388" y="2174875"/>
          <p14:tracePt t="15315" x="4279900" y="2224088"/>
          <p14:tracePt t="15322" x="4189413" y="2290763"/>
          <p14:tracePt t="15330" x="4081463" y="2362200"/>
          <p14:tracePt t="15339" x="3990975" y="2435225"/>
          <p14:tracePt t="15346" x="3960813" y="2482850"/>
          <p14:tracePt t="15354" x="3930650" y="2519363"/>
          <p14:tracePt t="15362" x="3911600" y="2543175"/>
          <p14:tracePt t="15370" x="3911600" y="2566988"/>
          <p14:tracePt t="15378" x="3911600" y="2590800"/>
          <p14:tracePt t="15386" x="3911600" y="2603500"/>
          <p14:tracePt t="15394" x="3924300" y="2627313"/>
          <p14:tracePt t="15402" x="3960813" y="2657475"/>
          <p14:tracePt t="15410" x="3984625" y="2681288"/>
          <p14:tracePt t="15418" x="4021138" y="2700338"/>
          <p14:tracePt t="15426" x="4086225" y="2741613"/>
          <p14:tracePt t="15434" x="4159250" y="2771775"/>
          <p14:tracePt t="15442" x="4225925" y="2795588"/>
          <p14:tracePt t="15451" x="4297363" y="2814638"/>
          <p14:tracePt t="15458" x="4418013" y="2851150"/>
          <p14:tracePt t="15467" x="4532313" y="2874963"/>
          <p14:tracePt t="15476" x="4665663" y="2898775"/>
          <p14:tracePt t="15484" x="4792663" y="2911475"/>
          <p14:tracePt t="15490" x="4937125" y="2922588"/>
          <p14:tracePt t="15500" x="5081588" y="2935288"/>
          <p14:tracePt t="15506" x="5238750" y="2935288"/>
          <p14:tracePt t="15515" x="5376863" y="2935288"/>
          <p14:tracePt t="15522" x="5508625" y="2935288"/>
          <p14:tracePt t="15530" x="5624513" y="2935288"/>
          <p14:tracePt t="15539" x="5738813" y="2935288"/>
          <p14:tracePt t="15546" x="5822950" y="2935288"/>
          <p14:tracePt t="15554" x="5883275" y="2928938"/>
          <p14:tracePt t="15562" x="5919788" y="2905125"/>
          <p14:tracePt t="15570" x="5954713" y="2874963"/>
          <p14:tracePt t="15578" x="5980113" y="2855913"/>
          <p14:tracePt t="15586" x="5997575" y="2832100"/>
          <p14:tracePt t="15594" x="6015038" y="2820988"/>
          <p14:tracePt t="15602" x="6027738" y="2795588"/>
          <p14:tracePt t="15618" x="6040438" y="2778125"/>
          <p14:tracePt t="15755" x="6040438" y="2771775"/>
          <p14:tracePt t="15764" x="6010275" y="2771775"/>
          <p14:tracePt t="15771" x="5954713" y="2765425"/>
          <p14:tracePt t="15779" x="5907088" y="2754313"/>
          <p14:tracePt t="15787" x="5859463" y="2747963"/>
          <p14:tracePt t="15795" x="5773738" y="2747963"/>
          <p14:tracePt t="15803" x="5715000" y="2735263"/>
          <p14:tracePt t="15811" x="5624513" y="2735263"/>
          <p14:tracePt t="15819" x="5534025" y="2700338"/>
          <p14:tracePt t="15827" x="5478463" y="2700338"/>
          <p14:tracePt t="15835" x="5400675" y="2670175"/>
          <p14:tracePt t="15843" x="5359400" y="2670175"/>
          <p14:tracePt t="15851" x="5268913" y="2670175"/>
          <p14:tracePt t="15859" x="5243513" y="2663825"/>
          <p14:tracePt t="15868" x="5219700" y="2651125"/>
          <p14:tracePt t="15875" x="5208588" y="2651125"/>
          <p14:tracePt t="16011" x="5202238" y="2646363"/>
          <p14:tracePt t="16051" x="5208588" y="2646363"/>
          <p14:tracePt t="16068" x="5213350" y="2646363"/>
          <p14:tracePt t="16115" x="5226050" y="2640013"/>
          <p14:tracePt t="16124" x="5232400" y="2640013"/>
          <p14:tracePt t="16132" x="5256213" y="2633663"/>
          <p14:tracePt t="16141" x="5280025" y="2633663"/>
          <p14:tracePt t="16147" x="5334000" y="2627313"/>
          <p14:tracePt t="16155" x="5394325" y="2627313"/>
          <p14:tracePt t="16163" x="5491163" y="2627313"/>
          <p14:tracePt t="16171" x="5581650" y="2627313"/>
          <p14:tracePt t="16179" x="5665788" y="2627313"/>
          <p14:tracePt t="16187" x="5780088" y="2616200"/>
          <p14:tracePt t="16194" x="5894388" y="2616200"/>
          <p14:tracePt t="16203" x="5997575" y="2616200"/>
          <p14:tracePt t="16211" x="6094413" y="2616200"/>
          <p14:tracePt t="16219" x="6165850" y="2616200"/>
          <p14:tracePt t="16226" x="6226175" y="2616200"/>
          <p14:tracePt t="16235" x="6275388" y="2616200"/>
          <p14:tracePt t="16243" x="6329363" y="2616200"/>
          <p14:tracePt t="16252" x="6365875" y="2616200"/>
          <p14:tracePt t="16259" x="6407150" y="2616200"/>
          <p14:tracePt t="16269" x="6426200" y="2616200"/>
          <p14:tracePt t="16275" x="6461125" y="2616200"/>
          <p14:tracePt t="16285" x="6491288" y="2616200"/>
          <p14:tracePt t="16291" x="6527800" y="2616200"/>
          <p14:tracePt t="16299" x="6546850" y="2616200"/>
          <p14:tracePt t="16307" x="6581775" y="2603500"/>
          <p14:tracePt t="16315" x="6611938" y="2603500"/>
          <p14:tracePt t="16323" x="6648450" y="2603500"/>
          <p14:tracePt t="16330" x="6678613" y="2597150"/>
          <p14:tracePt t="16339" x="6691313" y="2597150"/>
          <p14:tracePt t="16346" x="6696075" y="2597150"/>
          <p14:tracePt t="16443" x="6691313" y="2597150"/>
          <p14:tracePt t="16451" x="6665913" y="2603500"/>
          <p14:tracePt t="16459" x="6624638" y="2603500"/>
          <p14:tracePt t="16469" x="6564313" y="2603500"/>
          <p14:tracePt t="16477" x="6491288" y="2603500"/>
          <p14:tracePt t="16483" x="6437313" y="2603500"/>
          <p14:tracePt t="16491" x="6346825" y="2603500"/>
          <p14:tracePt t="16499" x="6262688" y="2603500"/>
          <p14:tracePt t="16506" x="6148388" y="2603500"/>
          <p14:tracePt t="16514" x="6034088" y="2603500"/>
          <p14:tracePt t="16522" x="5919788" y="2603500"/>
          <p14:tracePt t="16530" x="5816600" y="2603500"/>
          <p14:tracePt t="16538" x="5745163" y="2603500"/>
          <p14:tracePt t="16546" x="5659438" y="2603500"/>
          <p14:tracePt t="16554" x="5557838" y="2603500"/>
          <p14:tracePt t="16562" x="5473700" y="2603500"/>
          <p14:tracePt t="16570" x="5400675" y="2616200"/>
          <p14:tracePt t="16578" x="5353050" y="2627313"/>
          <p14:tracePt t="16586" x="5316538" y="2633663"/>
          <p14:tracePt t="16594" x="5303838" y="2633663"/>
          <p14:tracePt t="16602" x="5299075" y="2633663"/>
          <p14:tracePt t="16610" x="5292725" y="2633663"/>
          <p14:tracePt t="16667" x="5286375" y="2633663"/>
          <p14:tracePt t="16723" x="5292725" y="2633663"/>
          <p14:tracePt t="16731" x="5303838" y="2633663"/>
          <p14:tracePt t="16739" x="5329238" y="2633663"/>
          <p14:tracePt t="16747" x="5364163" y="2633663"/>
          <p14:tracePt t="16755" x="5394325" y="2633663"/>
          <p14:tracePt t="16763" x="5437188" y="2620963"/>
          <p14:tracePt t="16770" x="5508625" y="2620963"/>
          <p14:tracePt t="16779" x="5588000" y="2620963"/>
          <p14:tracePt t="16787" x="5659438" y="2620963"/>
          <p14:tracePt t="16795" x="5745163" y="2620963"/>
          <p14:tracePt t="16803" x="5889625" y="2627313"/>
          <p14:tracePt t="16811" x="5973763" y="2640013"/>
          <p14:tracePt t="16820" x="6105525" y="2663825"/>
          <p14:tracePt t="16827" x="6232525" y="2674938"/>
          <p14:tracePt t="16837" x="6335713" y="2687638"/>
          <p14:tracePt t="16843" x="6413500" y="2693988"/>
          <p14:tracePt t="16854" x="6456363" y="2705100"/>
          <p14:tracePt t="16859" x="6480175" y="2705100"/>
          <p14:tracePt t="16867" x="6486525" y="2705100"/>
          <p14:tracePt t="16923" x="6491288" y="2705100"/>
          <p14:tracePt t="16979" x="6491288" y="2711450"/>
          <p14:tracePt t="16989" x="6486525" y="2711450"/>
          <p14:tracePt t="16995" x="6467475" y="2717800"/>
          <p14:tracePt t="17004" x="6450013" y="2724150"/>
          <p14:tracePt t="17011" x="6419850" y="2724150"/>
          <p14:tracePt t="17020" x="6376988" y="2724150"/>
          <p14:tracePt t="17027" x="6329363" y="2724150"/>
          <p14:tracePt t="17038" x="6256338" y="2724150"/>
          <p14:tracePt t="17043" x="6184900" y="2724150"/>
          <p14:tracePt t="17054" x="6100763" y="2724150"/>
          <p14:tracePt t="17059" x="5984875" y="2724150"/>
          <p14:tracePt t="17067" x="5883275" y="2724150"/>
          <p14:tracePt t="17075" x="5768975" y="2711450"/>
          <p14:tracePt t="17084" x="5665788" y="2674938"/>
          <p14:tracePt t="17091" x="5564188" y="2663825"/>
          <p14:tracePt t="17099" x="5484813" y="2640013"/>
          <p14:tracePt t="17107" x="5424488" y="2609850"/>
          <p14:tracePt t="17115" x="5376863" y="2609850"/>
          <p14:tracePt t="17123" x="5359400" y="2609850"/>
          <p14:tracePt t="17139" x="5353050" y="2609850"/>
          <p14:tracePt t="17251" x="5359400" y="2603500"/>
          <p14:tracePt t="17260" x="5370513" y="2597150"/>
          <p14:tracePt t="17268" x="5407025" y="2597150"/>
          <p14:tracePt t="17275" x="5473700" y="2597150"/>
          <p14:tracePt t="17284" x="5557838" y="2586038"/>
          <p14:tracePt t="17291" x="5659438" y="2586038"/>
          <p14:tracePt t="17298" x="5786438" y="2603500"/>
          <p14:tracePt t="17307" x="5900738" y="2603500"/>
          <p14:tracePt t="17314" x="6051550" y="2640013"/>
          <p14:tracePt t="17323" x="6165850" y="2651125"/>
          <p14:tracePt t="17330" x="6269038" y="2663825"/>
          <p14:tracePt t="17339" x="6365875" y="2674938"/>
          <p14:tracePt t="17346" x="6400800" y="2674938"/>
          <p14:tracePt t="17355" x="6443663" y="2674938"/>
          <p14:tracePt t="17362" x="6473825" y="2674938"/>
          <p14:tracePt t="17371" x="6497638" y="2674938"/>
          <p14:tracePt t="17379" x="6521450" y="2674938"/>
          <p14:tracePt t="17387" x="6527800" y="2674938"/>
          <p14:tracePt t="17411" x="6534150" y="2674938"/>
          <p14:tracePt t="17476" x="6540500" y="2681288"/>
          <p14:tracePt t="17485" x="6540500" y="2687638"/>
          <p14:tracePt t="17493" x="6516688" y="2693988"/>
          <p14:tracePt t="17501" x="6486525" y="2693988"/>
          <p14:tracePt t="17509" x="6419850" y="2693988"/>
          <p14:tracePt t="17515" x="6359525" y="2693988"/>
          <p14:tracePt t="17523" x="6286500" y="2693988"/>
          <p14:tracePt t="17531" x="6202363" y="2693988"/>
          <p14:tracePt t="17538" x="6100763" y="2693988"/>
          <p14:tracePt t="17546" x="6003925" y="2693988"/>
          <p14:tracePt t="17554" x="5913438" y="2693988"/>
          <p14:tracePt t="17562" x="5816600" y="2693988"/>
          <p14:tracePt t="17571" x="5726113" y="2693988"/>
          <p14:tracePt t="17578" x="5654675" y="2693988"/>
          <p14:tracePt t="17586" x="5624513" y="2693988"/>
          <p14:tracePt t="17594" x="5581650" y="2693988"/>
          <p14:tracePt t="17603" x="5575300" y="2693988"/>
          <p14:tracePt t="17707" x="5581650" y="2693988"/>
          <p14:tracePt t="17716" x="5605463" y="2693988"/>
          <p14:tracePt t="17723" x="5648325" y="2693988"/>
          <p14:tracePt t="17732" x="5719763" y="2687638"/>
          <p14:tracePt t="17739" x="5810250" y="2687638"/>
          <p14:tracePt t="17747" x="5924550" y="2687638"/>
          <p14:tracePt t="17755" x="6051550" y="2687638"/>
          <p14:tracePt t="17763" x="6208713" y="2687638"/>
          <p14:tracePt t="17771" x="6353175" y="2687638"/>
          <p14:tracePt t="17779" x="6480175" y="2693988"/>
          <p14:tracePt t="17787" x="6581775" y="2693988"/>
          <p14:tracePt t="17795" x="6635750" y="2693988"/>
          <p14:tracePt t="17803" x="6661150" y="2693988"/>
          <p14:tracePt t="17811" x="6665913" y="2693988"/>
          <p14:tracePt t="17876" x="6665913" y="2700338"/>
          <p14:tracePt t="17884" x="6661150" y="2705100"/>
          <p14:tracePt t="17892" x="6642100" y="2711450"/>
          <p14:tracePt t="17901" x="6605588" y="2724150"/>
          <p14:tracePt t="17913" x="6546850" y="2730500"/>
          <p14:tracePt t="17916" x="6461125" y="2730500"/>
          <p14:tracePt t="17923" x="6370638" y="2741613"/>
          <p14:tracePt t="17931" x="6275388" y="2741613"/>
          <p14:tracePt t="17939" x="6161088" y="2741613"/>
          <p14:tracePt t="17947" x="6045200" y="2741613"/>
          <p14:tracePt t="17955" x="5930900" y="2741613"/>
          <p14:tracePt t="17963" x="5829300" y="2741613"/>
          <p14:tracePt t="17970" x="5745163" y="2741613"/>
          <p14:tracePt t="17985" x="5672138" y="2741613"/>
          <p14:tracePt t="17989" x="5624513" y="2741613"/>
          <p14:tracePt t="17995" x="5611813" y="2741613"/>
          <p14:tracePt t="18004" x="5599113" y="2741613"/>
          <p14:tracePt t="18035" x="5594350" y="2741613"/>
          <p14:tracePt t="18131" x="5629275" y="2741613"/>
          <p14:tracePt t="18139" x="5689600" y="2741613"/>
          <p14:tracePt t="18147" x="5719763" y="2741613"/>
          <p14:tracePt t="18155" x="5773738" y="2741613"/>
          <p14:tracePt t="18162" x="5834063" y="2741613"/>
          <p14:tracePt t="18170" x="5907088" y="2741613"/>
          <p14:tracePt t="18178" x="5991225" y="2741613"/>
          <p14:tracePt t="18187" x="6075363" y="2741613"/>
          <p14:tracePt t="18194" x="6135688" y="2741613"/>
          <p14:tracePt t="18203" x="6196013" y="2741613"/>
          <p14:tracePt t="18210" x="6226175" y="2741613"/>
          <p14:tracePt t="18219" x="6269038" y="2741613"/>
          <p14:tracePt t="18226" x="6275388" y="2741613"/>
          <p14:tracePt t="18236" x="6286500" y="2741613"/>
          <p14:tracePt t="18243" x="6292850" y="2741613"/>
          <p14:tracePt t="18307" x="6275388" y="2747963"/>
          <p14:tracePt t="18314" x="6249988" y="2760663"/>
          <p14:tracePt t="18323" x="6215063" y="2765425"/>
          <p14:tracePt t="18330" x="6172200" y="2765425"/>
          <p14:tracePt t="18339" x="6111875" y="2765425"/>
          <p14:tracePt t="18346" x="6081713" y="2765425"/>
          <p14:tracePt t="18354" x="6027738" y="2765425"/>
          <p14:tracePt t="18362" x="5980113" y="2765425"/>
          <p14:tracePt t="18370" x="5924550" y="2765425"/>
          <p14:tracePt t="18378" x="5900738" y="2765425"/>
          <p14:tracePt t="18387" x="5870575" y="2765425"/>
          <p14:tracePt t="18394" x="5846763" y="2765425"/>
          <p14:tracePt t="18403" x="5822950" y="2765425"/>
          <p14:tracePt t="18411" x="5810250" y="2765425"/>
          <p14:tracePt t="18491" x="5803900" y="2765425"/>
          <p14:tracePt t="18523" x="5799138" y="2765425"/>
          <p14:tracePt t="18531" x="5799138" y="2760663"/>
          <p14:tracePt t="18539" x="5810250" y="2760663"/>
          <p14:tracePt t="18546" x="5840413" y="2754313"/>
          <p14:tracePt t="18554" x="5876925" y="2754313"/>
          <p14:tracePt t="18562" x="5943600" y="2730500"/>
          <p14:tracePt t="18570" x="5984875" y="2730500"/>
          <p14:tracePt t="18578" x="6045200" y="2724150"/>
          <p14:tracePt t="18587" x="6105525" y="2711450"/>
          <p14:tracePt t="18594" x="6165850" y="2711450"/>
          <p14:tracePt t="18603" x="6238875" y="2700338"/>
          <p14:tracePt t="18610" x="6299200" y="2700338"/>
          <p14:tracePt t="18620" x="6340475" y="2700338"/>
          <p14:tracePt t="18626" x="6389688" y="2700338"/>
          <p14:tracePt t="18636" x="6413500" y="2693988"/>
          <p14:tracePt t="18642" x="6430963" y="2693988"/>
          <p14:tracePt t="18651" x="6450013" y="2693988"/>
          <p14:tracePt t="18658" x="6473825" y="2687638"/>
          <p14:tracePt t="18666" x="6480175" y="2687638"/>
          <p14:tracePt t="18674" x="6491288" y="2687638"/>
          <p14:tracePt t="18690" x="6497638" y="2687638"/>
          <p14:tracePt t="18771" x="6473825" y="2687638"/>
          <p14:tracePt t="18779" x="6443663" y="2687638"/>
          <p14:tracePt t="18787" x="6389688" y="2674938"/>
          <p14:tracePt t="18795" x="6329363" y="2674938"/>
          <p14:tracePt t="18805" x="6256338" y="2674938"/>
          <p14:tracePt t="18811" x="6215063" y="2674938"/>
          <p14:tracePt t="18822" x="6135688" y="2663825"/>
          <p14:tracePt t="18827" x="6081713" y="2663825"/>
          <p14:tracePt t="18838" x="6021388" y="2663825"/>
          <p14:tracePt t="18843" x="5973763" y="2663825"/>
          <p14:tracePt t="18852" x="5930900" y="2663825"/>
          <p14:tracePt t="18859" x="5919788" y="2663825"/>
          <p14:tracePt t="18867" x="5883275" y="2663825"/>
          <p14:tracePt t="18875" x="5870575" y="2663825"/>
          <p14:tracePt t="18883" x="5859463" y="2663825"/>
          <p14:tracePt t="18987" x="5907088" y="2663825"/>
          <p14:tracePt t="18995" x="5961063" y="2663825"/>
          <p14:tracePt t="19003" x="6010275" y="2663825"/>
          <p14:tracePt t="19011" x="6051550" y="2663825"/>
          <p14:tracePt t="19022" x="6100763" y="2663825"/>
          <p14:tracePt t="19027" x="6142038" y="2663825"/>
          <p14:tracePt t="19035" x="6172200" y="2663825"/>
          <p14:tracePt t="19043" x="6215063" y="2663825"/>
          <p14:tracePt t="19052" x="6262688" y="2663825"/>
          <p14:tracePt t="19059" x="6305550" y="2663825"/>
          <p14:tracePt t="19067" x="6376988" y="2663825"/>
          <p14:tracePt t="19075" x="6426200" y="2663825"/>
          <p14:tracePt t="19083" x="6456363" y="2663825"/>
          <p14:tracePt t="19091" x="6486525" y="2663825"/>
          <p14:tracePt t="19099" x="6510338" y="2657475"/>
          <p14:tracePt t="19107" x="6521450" y="2657475"/>
          <p14:tracePt t="19195" x="6516688" y="2657475"/>
          <p14:tracePt t="19203" x="6473825" y="2657475"/>
          <p14:tracePt t="19211" x="6430963" y="2657475"/>
          <p14:tracePt t="19219" x="6370638" y="2657475"/>
          <p14:tracePt t="19227" x="6329363" y="2657475"/>
          <p14:tracePt t="19235" x="6269038" y="2657475"/>
          <p14:tracePt t="19243" x="6208713" y="2657475"/>
          <p14:tracePt t="19252" x="6154738" y="2657475"/>
          <p14:tracePt t="19259" x="6118225" y="2657475"/>
          <p14:tracePt t="19269" x="6075363" y="2657475"/>
          <p14:tracePt t="19276" x="6051550" y="2657475"/>
          <p14:tracePt t="19283" x="6027738" y="2657475"/>
          <p14:tracePt t="19388" x="6021388" y="2651125"/>
          <p14:tracePt t="19404" x="6051550" y="2651125"/>
          <p14:tracePt t="19411" x="6105525" y="2651125"/>
          <p14:tracePt t="19419" x="6154738" y="2651125"/>
          <p14:tracePt t="19427" x="6238875" y="2651125"/>
          <p14:tracePt t="19435" x="6299200" y="2651125"/>
          <p14:tracePt t="19443" x="6370638" y="2651125"/>
          <p14:tracePt t="19451" x="6413500" y="2651125"/>
          <p14:tracePt t="19459" x="6456363" y="2651125"/>
          <p14:tracePt t="19467" x="6473825" y="2651125"/>
          <p14:tracePt t="19475" x="6480175" y="2646363"/>
          <p14:tracePt t="19980" x="6486525" y="2646363"/>
          <p14:tracePt t="20004" x="6510338" y="2670175"/>
          <p14:tracePt t="20011" x="6575425" y="2735263"/>
          <p14:tracePt t="20020" x="6654800" y="2784475"/>
          <p14:tracePt t="20027" x="6745288" y="2825750"/>
          <p14:tracePt t="20035" x="6823075" y="2886075"/>
          <p14:tracePt t="20043" x="6913563" y="2916238"/>
          <p14:tracePt t="20051" x="7004050" y="2989263"/>
          <p14:tracePt t="20059" x="7081838" y="3030538"/>
          <p14:tracePt t="20067" x="7178675" y="3090863"/>
          <p14:tracePt t="20075" x="7258050" y="3146425"/>
          <p14:tracePt t="20083" x="7348538" y="3217863"/>
          <p14:tracePt t="20091" x="7456488" y="3267075"/>
          <p14:tracePt t="20099" x="7510463" y="3314700"/>
          <p14:tracePt t="20107" x="7540625" y="3332163"/>
          <p14:tracePt t="20115" x="7564438" y="3344863"/>
          <p14:tracePt t="20123" x="7570788" y="3351213"/>
          <p14:tracePt t="20171" x="7577138" y="3351213"/>
          <p14:tracePt t="20179" x="7583488" y="3351213"/>
          <p14:tracePt t="20203" x="7600950" y="3351213"/>
          <p14:tracePt t="20211" x="7607300" y="3351213"/>
          <p14:tracePt t="20259" x="7613650" y="3351213"/>
          <p14:tracePt t="20324" x="7600950" y="3351213"/>
          <p14:tracePt t="20332" x="7583488" y="3351213"/>
          <p14:tracePt t="20339" x="7558088" y="3351213"/>
          <p14:tracePt t="20348" x="7534275" y="3344863"/>
          <p14:tracePt t="20356" x="7516813" y="3338513"/>
          <p14:tracePt t="20363" x="7510463" y="3338513"/>
          <p14:tracePt t="20379" x="7504113" y="3332163"/>
          <p14:tracePt t="20395" x="7497763" y="3332163"/>
          <p14:tracePt t="20406" x="7493000" y="3332163"/>
          <p14:tracePt t="20411" x="7486650" y="3332163"/>
          <p14:tracePt t="20419" x="7473950" y="3325813"/>
          <p14:tracePt t="20435" x="7450138" y="3321050"/>
          <p14:tracePt t="20443" x="7443788" y="3321050"/>
          <p14:tracePt t="20451" x="7437438" y="3314700"/>
          <p14:tracePt t="20523" x="7437438" y="3308350"/>
          <p14:tracePt t="20530" x="7450138" y="3290888"/>
          <p14:tracePt t="20538" x="7467600" y="3290888"/>
          <p14:tracePt t="20547" x="7523163" y="3284538"/>
          <p14:tracePt t="20554" x="7553325" y="3284538"/>
          <p14:tracePt t="20563" x="7624763" y="3271838"/>
          <p14:tracePt t="20571" x="7708900" y="3271838"/>
          <p14:tracePt t="20578" x="7769225" y="3271838"/>
          <p14:tracePt t="20588" x="7823200" y="3271838"/>
          <p14:tracePt t="20594" x="7883525" y="3271838"/>
          <p14:tracePt t="20604" x="7908925" y="3271838"/>
          <p14:tracePt t="20611" x="7920038" y="3271838"/>
          <p14:tracePt t="20619" x="7943850" y="3260725"/>
          <p14:tracePt t="20651" x="7950200" y="3260725"/>
          <p14:tracePt t="20748" x="7932738" y="3260725"/>
          <p14:tracePt t="20756" x="7878763" y="3260725"/>
          <p14:tracePt t="20763" x="7829550" y="3260725"/>
          <p14:tracePt t="20772" x="7769225" y="3260725"/>
          <p14:tracePt t="20779" x="7697788" y="3260725"/>
          <p14:tracePt t="20790" x="7643813" y="3260725"/>
          <p14:tracePt t="20795" x="7583488" y="3260725"/>
          <p14:tracePt t="20803" x="7534275" y="3248025"/>
          <p14:tracePt t="20811" x="7504113" y="3248025"/>
          <p14:tracePt t="20819" x="7480300" y="3248025"/>
          <p14:tracePt t="20827" x="7456488" y="3248025"/>
          <p14:tracePt t="20843" x="7443788" y="3248025"/>
          <p14:tracePt t="20915" x="7480300" y="3248025"/>
          <p14:tracePt t="20923" x="7516813" y="3248025"/>
          <p14:tracePt t="20931" x="7558088" y="3248025"/>
          <p14:tracePt t="20939" x="7607300" y="3254375"/>
          <p14:tracePt t="20947" x="7618413" y="3260725"/>
          <p14:tracePt t="20956" x="7648575" y="3267075"/>
          <p14:tracePt t="20963" x="7673975" y="3267075"/>
          <p14:tracePt t="20972" x="7678738" y="3267075"/>
          <p14:tracePt t="20991" x="7727950" y="3267075"/>
          <p14:tracePt t="20995" x="7739063" y="3267075"/>
          <p14:tracePt t="21003" x="7769225" y="3267075"/>
          <p14:tracePt t="21011" x="7793038" y="3267075"/>
          <p14:tracePt t="21019" x="7805738" y="3267075"/>
          <p14:tracePt t="21027" x="7812088" y="3267075"/>
          <p14:tracePt t="21123" x="7805738" y="3267075"/>
          <p14:tracePt t="21131" x="7762875" y="3267075"/>
          <p14:tracePt t="21139" x="7721600" y="3267075"/>
          <p14:tracePt t="21148" x="7673975" y="3267075"/>
          <p14:tracePt t="21159" x="7600950" y="3267075"/>
          <p14:tracePt t="21163" x="7577138" y="3267075"/>
          <p14:tracePt t="21174" x="7564438" y="3267075"/>
          <p14:tracePt t="21179" x="7553325" y="3267075"/>
          <p14:tracePt t="21315" x="7558088" y="3267075"/>
          <p14:tracePt t="21324" x="7583488" y="3267075"/>
          <p14:tracePt t="21355" x="7588250" y="3267075"/>
          <p14:tracePt t="21491" x="7577138" y="3267075"/>
          <p14:tracePt t="21500" x="7540625" y="3267075"/>
          <p14:tracePt t="21508" x="7486650" y="3267075"/>
          <p14:tracePt t="21516" x="7413625" y="3260725"/>
          <p14:tracePt t="21530" x="7312025" y="3254375"/>
          <p14:tracePt t="21531" x="7197725" y="3230563"/>
          <p14:tracePt t="21540" x="7077075" y="3194050"/>
          <p14:tracePt t="21547" x="6961188" y="3157538"/>
          <p14:tracePt t="21555" x="6883400" y="3133725"/>
          <p14:tracePt t="21563" x="6805613" y="3116263"/>
          <p14:tracePt t="21572" x="6762750" y="3103563"/>
          <p14:tracePt t="21578" x="6726238" y="3097213"/>
          <p14:tracePt t="21587" x="6702425" y="3097213"/>
          <p14:tracePt t="21594" x="6678613" y="3090863"/>
          <p14:tracePt t="21602" x="6665913" y="3090863"/>
          <p14:tracePt t="21610" x="6624638" y="3090863"/>
          <p14:tracePt t="21618" x="6594475" y="3090863"/>
          <p14:tracePt t="21626" x="6534150" y="3067050"/>
          <p14:tracePt t="21634" x="6503988" y="3060700"/>
          <p14:tracePt t="21642" x="6413500" y="3025775"/>
          <p14:tracePt t="21650" x="6323013" y="2995613"/>
          <p14:tracePt t="21658" x="6202363" y="2922588"/>
          <p14:tracePt t="21666" x="6094413" y="2874963"/>
          <p14:tracePt t="21675" x="5991225" y="2838450"/>
          <p14:tracePt t="21682" x="5919788" y="2820988"/>
          <p14:tracePt t="21690" x="5853113" y="2795588"/>
          <p14:tracePt t="21698" x="5803900" y="2790825"/>
          <p14:tracePt t="21706" x="5786438" y="2778125"/>
          <p14:tracePt t="21763" x="5762625" y="2778125"/>
          <p14:tracePt t="21771" x="5738813" y="2771775"/>
          <p14:tracePt t="21779" x="5702300" y="2765425"/>
          <p14:tracePt t="21788" x="5659438" y="2765425"/>
          <p14:tracePt t="21795" x="5635625" y="2765425"/>
          <p14:tracePt t="21803" x="5605463" y="2754313"/>
          <p14:tracePt t="21811" x="5581650" y="2754313"/>
          <p14:tracePt t="21819" x="5568950" y="2754313"/>
          <p14:tracePt t="21827" x="5545138" y="2747963"/>
          <p14:tracePt t="21835" x="5538788" y="2747963"/>
          <p14:tracePt t="21899" x="5534025" y="2747963"/>
          <p14:tracePt t="21907" x="5497513" y="2724150"/>
          <p14:tracePt t="21915" x="5467350" y="2717800"/>
          <p14:tracePt t="21923" x="5418138" y="2700338"/>
          <p14:tracePt t="21932" x="5370513" y="2674938"/>
          <p14:tracePt t="21941" x="5334000" y="2657475"/>
          <p14:tracePt t="21947" x="5299075" y="2651125"/>
          <p14:tracePt t="21956" x="5292725" y="2646363"/>
          <p14:tracePt t="22011" x="5292725" y="2640013"/>
          <p14:tracePt t="22027" x="5286375" y="2616200"/>
          <p14:tracePt t="22035" x="5280025" y="2609850"/>
          <p14:tracePt t="22043" x="5268913" y="2579688"/>
          <p14:tracePt t="22051" x="5243513" y="2555875"/>
          <p14:tracePt t="22059" x="5232400" y="2530475"/>
          <p14:tracePt t="22066" x="5208588" y="2500313"/>
          <p14:tracePt t="22075" x="5208588" y="2476500"/>
          <p14:tracePt t="22083" x="5189538" y="2459038"/>
          <p14:tracePt t="22091" x="5183188" y="2446338"/>
          <p14:tracePt t="22099" x="5172075" y="2428875"/>
          <p14:tracePt t="22107" x="5165725" y="2422525"/>
          <p14:tracePt t="22123" x="5153025" y="2416175"/>
          <p14:tracePt t="22131" x="5141913" y="2409825"/>
          <p14:tracePt t="22140" x="5118100" y="2405063"/>
          <p14:tracePt t="22147" x="5111750" y="2386013"/>
          <p14:tracePt t="22157" x="5057775" y="2362200"/>
          <p14:tracePt t="22163" x="5014913" y="2332038"/>
          <p14:tracePt t="22171" x="4967288" y="2278063"/>
          <p14:tracePt t="22179" x="4900613" y="2247900"/>
          <p14:tracePt t="22187" x="4852988" y="2230438"/>
          <p14:tracePt t="22195" x="4827588" y="2211388"/>
          <p14:tracePt t="22203" x="4803775" y="2205038"/>
          <p14:tracePt t="22211" x="4779963" y="2187575"/>
          <p14:tracePt t="22219" x="4756150" y="2187575"/>
          <p14:tracePt t="22227" x="4732338" y="2187575"/>
          <p14:tracePt t="22235" x="4713288" y="2187575"/>
          <p14:tracePt t="22243" x="4665663" y="2187575"/>
          <p14:tracePt t="22251" x="4622800" y="2187575"/>
          <p14:tracePt t="22259" x="4581525" y="2187575"/>
          <p14:tracePt t="22267" x="4521200" y="2187575"/>
          <p14:tracePt t="22275" x="4430713" y="2217738"/>
          <p14:tracePt t="22283" x="4370388" y="2235200"/>
          <p14:tracePt t="22290" x="4333875" y="2241550"/>
          <p14:tracePt t="22299" x="4286250" y="2284413"/>
          <p14:tracePt t="22307" x="4249738" y="2295525"/>
          <p14:tracePt t="22315" x="4225925" y="2320925"/>
          <p14:tracePt t="22323" x="4206875" y="2344738"/>
          <p14:tracePt t="22331" x="4206875" y="2355850"/>
          <p14:tracePt t="22340" x="4206875" y="2379663"/>
          <p14:tracePt t="22347" x="4206875" y="2386013"/>
          <p14:tracePt t="22357" x="4206875" y="2405063"/>
          <p14:tracePt t="22363" x="4237038" y="2428875"/>
          <p14:tracePt t="22371" x="4249738" y="2439988"/>
          <p14:tracePt t="22379" x="4279900" y="2446338"/>
          <p14:tracePt t="22387" x="4303713" y="2452688"/>
          <p14:tracePt t="22395" x="4327525" y="2476500"/>
          <p14:tracePt t="22403" x="4346575" y="2489200"/>
          <p14:tracePt t="22411" x="4381500" y="2506663"/>
          <p14:tracePt t="22419" x="4418013" y="2530475"/>
          <p14:tracePt t="22427" x="4430713" y="2536825"/>
          <p14:tracePt t="22435" x="4467225" y="2555875"/>
          <p14:tracePt t="22443" x="4502150" y="2586038"/>
          <p14:tracePt t="22451" x="4568825" y="2616200"/>
          <p14:tracePt t="22459" x="4616450" y="2646363"/>
          <p14:tracePt t="22467" x="4683125" y="2687638"/>
          <p14:tracePt t="22475" x="4773613" y="2747963"/>
          <p14:tracePt t="22483" x="4852988" y="2790825"/>
          <p14:tracePt t="22491" x="4918075" y="2838450"/>
          <p14:tracePt t="22507" x="5014913" y="2874963"/>
          <p14:tracePt t="22514" x="5038725" y="2881313"/>
          <p14:tracePt t="22523" x="5045075" y="2881313"/>
          <p14:tracePt t="22530" x="5057775" y="2881313"/>
          <p14:tracePt t="22540" x="5062538" y="2881313"/>
          <p14:tracePt t="22546" x="5075238" y="2881313"/>
          <p14:tracePt t="22556" x="5081588" y="2881313"/>
          <p14:tracePt t="22562" x="5105400" y="2881313"/>
          <p14:tracePt t="22571" x="5118100" y="2868613"/>
          <p14:tracePt t="22579" x="5141913" y="2851150"/>
          <p14:tracePt t="22586" x="5159375" y="2838450"/>
          <p14:tracePt t="22594" x="5183188" y="2808288"/>
          <p14:tracePt t="22602" x="5208588" y="2784475"/>
          <p14:tracePt t="22610" x="5238750" y="2735263"/>
          <p14:tracePt t="22618" x="5243513" y="2724150"/>
          <p14:tracePt t="22626" x="5256213" y="2687638"/>
          <p14:tracePt t="22634" x="5256213" y="2663825"/>
          <p14:tracePt t="22642" x="5262563" y="2640013"/>
          <p14:tracePt t="22650" x="5262563" y="2609850"/>
          <p14:tracePt t="22658" x="5262563" y="2597150"/>
          <p14:tracePt t="22666" x="5262563" y="2573338"/>
          <p14:tracePt t="22674" x="5243513" y="2536825"/>
          <p14:tracePt t="22682" x="5219700" y="2513013"/>
          <p14:tracePt t="22690" x="5202238" y="2495550"/>
          <p14:tracePt t="22698" x="5195888" y="2495550"/>
          <p14:tracePt t="22706" x="5183188" y="2482850"/>
          <p14:tracePt t="22714" x="5159375" y="2476500"/>
          <p14:tracePt t="22723" x="5153025" y="2470150"/>
          <p14:tracePt t="22731" x="5129213" y="2452688"/>
          <p14:tracePt t="22740" x="5118100" y="2452688"/>
          <p14:tracePt t="22746" x="5105400" y="2446338"/>
          <p14:tracePt t="22756" x="5087938" y="2439988"/>
          <p14:tracePt t="22762" x="5057775" y="2435225"/>
          <p14:tracePt t="22771" x="5021263" y="2422525"/>
          <p14:tracePt t="22779" x="4972050" y="2405063"/>
          <p14:tracePt t="22786" x="4930775" y="2405063"/>
          <p14:tracePt t="22794" x="4883150" y="2386013"/>
          <p14:tracePt t="22802" x="4822825" y="2374900"/>
          <p14:tracePt t="22810" x="4762500" y="2362200"/>
          <p14:tracePt t="22818" x="4695825" y="2344738"/>
          <p14:tracePt t="22826" x="4641850" y="2344738"/>
          <p14:tracePt t="22834" x="4581525" y="2344738"/>
          <p14:tracePt t="22842" x="4551363" y="2344738"/>
          <p14:tracePt t="22850" x="4497388" y="2344738"/>
          <p14:tracePt t="22858" x="4441825" y="2355850"/>
          <p14:tracePt t="22866" x="4406900" y="2386013"/>
          <p14:tracePt t="22874" x="4381500" y="2405063"/>
          <p14:tracePt t="22882" x="4357688" y="2435225"/>
          <p14:tracePt t="22890" x="4327525" y="2489200"/>
          <p14:tracePt t="22898" x="4327525" y="2513013"/>
          <p14:tracePt t="22906" x="4316413" y="2543175"/>
          <p14:tracePt t="22914" x="4316413" y="2555875"/>
          <p14:tracePt t="22923" x="4316413" y="2579688"/>
          <p14:tracePt t="22931" x="4316413" y="2590800"/>
          <p14:tracePt t="22940" x="4316413" y="2609850"/>
          <p14:tracePt t="22946" x="4327525" y="2633663"/>
          <p14:tracePt t="22957" x="4346575" y="2646363"/>
          <p14:tracePt t="22962" x="4370388" y="2663825"/>
          <p14:tracePt t="22971" x="4394200" y="2681288"/>
          <p14:tracePt t="22979" x="4430713" y="2705100"/>
          <p14:tracePt t="22989" x="4460875" y="2711450"/>
          <p14:tracePt t="22994" x="4484688" y="2730500"/>
          <p14:tracePt t="23002" x="4508500" y="2747963"/>
          <p14:tracePt t="23010" x="4551363" y="2754313"/>
          <p14:tracePt t="23018" x="4575175" y="2754313"/>
          <p14:tracePt t="23027" x="4611688" y="2754313"/>
          <p14:tracePt t="23034" x="4652963" y="2754313"/>
          <p14:tracePt t="23042" x="4683125" y="2754313"/>
          <p14:tracePt t="23050" x="4713288" y="2754313"/>
          <p14:tracePt t="23058" x="4732338" y="2754313"/>
          <p14:tracePt t="23066" x="4762500" y="2754313"/>
          <p14:tracePt t="23074" x="4779963" y="2735263"/>
          <p14:tracePt t="23082" x="4803775" y="2711450"/>
          <p14:tracePt t="23090" x="4816475" y="2700338"/>
          <p14:tracePt t="23098" x="4833938" y="2674938"/>
          <p14:tracePt t="23107" x="4840288" y="2640013"/>
          <p14:tracePt t="23114" x="4840288" y="2627313"/>
          <p14:tracePt t="23123" x="4864100" y="2573338"/>
          <p14:tracePt t="23131" x="4864100" y="2536825"/>
          <p14:tracePt t="23140" x="4864100" y="2506663"/>
          <p14:tracePt t="23146" x="4864100" y="2482850"/>
          <p14:tracePt t="23155" x="4864100" y="2459038"/>
          <p14:tracePt t="23162" x="4857750" y="2435225"/>
          <p14:tracePt t="23170" x="4840288" y="2405063"/>
          <p14:tracePt t="23179" x="4816475" y="2374900"/>
          <p14:tracePt t="23186" x="4810125" y="2349500"/>
          <p14:tracePt t="23194" x="4792663" y="2338388"/>
          <p14:tracePt t="23202" x="4779963" y="2320925"/>
          <p14:tracePt t="23210" x="4773613" y="2314575"/>
          <p14:tracePt t="23218" x="4767263" y="2308225"/>
          <p14:tracePt t="23226" x="4756150" y="2301875"/>
          <p14:tracePt t="23234" x="4749800" y="2301875"/>
          <p14:tracePt t="23242" x="4732338" y="2295525"/>
          <p14:tracePt t="23250" x="4713288" y="2295525"/>
          <p14:tracePt t="23258" x="4695825" y="2290763"/>
          <p14:tracePt t="23266" x="4652963" y="2290763"/>
          <p14:tracePt t="23274" x="4616450" y="2284413"/>
          <p14:tracePt t="23282" x="4586288" y="2265363"/>
          <p14:tracePt t="23291" x="4538663" y="2265363"/>
          <p14:tracePt t="23299" x="4514850" y="2265363"/>
          <p14:tracePt t="23307" x="4460875" y="2265363"/>
          <p14:tracePt t="23314" x="4424363" y="2278063"/>
          <p14:tracePt t="23323" x="4387850" y="2301875"/>
          <p14:tracePt t="23330" x="4351338" y="2344738"/>
          <p14:tracePt t="23339" x="4333875" y="2368550"/>
          <p14:tracePt t="23346" x="4333875" y="2409825"/>
          <p14:tracePt t="23355" x="4327525" y="2459038"/>
          <p14:tracePt t="23362" x="4327525" y="2476500"/>
          <p14:tracePt t="23370" x="4327525" y="2513013"/>
          <p14:tracePt t="23378" x="4346575" y="2549525"/>
          <p14:tracePt t="23386" x="4376738" y="2597150"/>
          <p14:tracePt t="23394" x="4400550" y="2620963"/>
          <p14:tracePt t="23402" x="4430713" y="2674938"/>
          <p14:tracePt t="23410" x="4454525" y="2687638"/>
          <p14:tracePt t="23418" x="4502150" y="2730500"/>
          <p14:tracePt t="23426" x="4514850" y="2735263"/>
          <p14:tracePt t="23434" x="4551363" y="2754313"/>
          <p14:tracePt t="23443" x="4562475" y="2760663"/>
          <p14:tracePt t="23451" x="4586288" y="2765425"/>
          <p14:tracePt t="23459" x="4611688" y="2765425"/>
          <p14:tracePt t="23467" x="4646613" y="2771775"/>
          <p14:tracePt t="23474" x="4672013" y="2784475"/>
          <p14:tracePt t="23483" x="4713288" y="2784475"/>
          <p14:tracePt t="23491" x="4737100" y="2784475"/>
          <p14:tracePt t="23499" x="4756150" y="2784475"/>
          <p14:tracePt t="23508" x="4792663" y="2778125"/>
          <p14:tracePt t="23515" x="4840288" y="2771775"/>
          <p14:tracePt t="23524" x="4887913" y="2741613"/>
          <p14:tracePt t="23530" x="4913313" y="2717800"/>
          <p14:tracePt t="23539" x="4954588" y="2674938"/>
          <p14:tracePt t="23547" x="4991100" y="2627313"/>
          <p14:tracePt t="23555" x="5002213" y="2579688"/>
          <p14:tracePt t="23562" x="5021263" y="2543175"/>
          <p14:tracePt t="23570" x="5021263" y="2500313"/>
          <p14:tracePt t="23578" x="5021263" y="2476500"/>
          <p14:tracePt t="23586" x="5021263" y="2422525"/>
          <p14:tracePt t="23595" x="5021263" y="2398713"/>
          <p14:tracePt t="23602" x="5021263" y="2374900"/>
          <p14:tracePt t="23610" x="5021263" y="2362200"/>
          <p14:tracePt t="23618" x="5021263" y="2344738"/>
          <p14:tracePt t="23635" x="5002213" y="2332038"/>
          <p14:tracePt t="23642" x="4991100" y="2332038"/>
          <p14:tracePt t="23650" x="4978400" y="2332038"/>
          <p14:tracePt t="23658" x="4943475" y="2332038"/>
          <p14:tracePt t="23666" x="4887913" y="2332038"/>
          <p14:tracePt t="23674" x="4827588" y="2332038"/>
          <p14:tracePt t="23682" x="4773613" y="2332038"/>
          <p14:tracePt t="23690" x="4702175" y="2332038"/>
          <p14:tracePt t="23699" x="4652963" y="2332038"/>
          <p14:tracePt t="23707" x="4592638" y="2338388"/>
          <p14:tracePt t="23714" x="4551363" y="2344738"/>
          <p14:tracePt t="23724" x="4514850" y="2362200"/>
          <p14:tracePt t="23730" x="4491038" y="2379663"/>
          <p14:tracePt t="23739" x="4478338" y="2392363"/>
          <p14:tracePt t="23747" x="4478338" y="2428875"/>
          <p14:tracePt t="23755" x="4478338" y="2446338"/>
          <p14:tracePt t="23762" x="4478338" y="2489200"/>
          <p14:tracePt t="23770" x="4502150" y="2530475"/>
          <p14:tracePt t="23778" x="4527550" y="2555875"/>
          <p14:tracePt t="23786" x="4581525" y="2597150"/>
          <p14:tracePt t="23794" x="4616450" y="2620963"/>
          <p14:tracePt t="23802" x="4672013" y="2687638"/>
          <p14:tracePt t="23810" x="4695825" y="2711450"/>
          <p14:tracePt t="23818" x="4713288" y="2730500"/>
          <p14:tracePt t="23826" x="4719638" y="2735263"/>
          <p14:tracePt t="23834" x="4732338" y="2741613"/>
          <p14:tracePt t="23843" x="4749800" y="2747963"/>
          <p14:tracePt t="23850" x="4767263" y="2747963"/>
          <p14:tracePt t="23858" x="4803775" y="2760663"/>
          <p14:tracePt t="23866" x="4833938" y="2760663"/>
          <p14:tracePt t="23875" x="4876800" y="2760663"/>
          <p14:tracePt t="23882" x="4913313" y="2747963"/>
          <p14:tracePt t="23891" x="4960938" y="2735263"/>
          <p14:tracePt t="23898" x="4984750" y="2711450"/>
          <p14:tracePt t="23907" x="5002213" y="2687638"/>
          <p14:tracePt t="23914" x="5008563" y="2657475"/>
          <p14:tracePt t="23924" x="5008563" y="2609850"/>
          <p14:tracePt t="23930" x="5008563" y="2566988"/>
          <p14:tracePt t="23939" x="5008563" y="2555875"/>
          <p14:tracePt t="23946" x="5008563" y="2530475"/>
          <p14:tracePt t="23954" x="5008563" y="2513013"/>
          <p14:tracePt t="23962" x="5008563" y="2500313"/>
          <p14:tracePt t="23970" x="5002213" y="2495550"/>
          <p14:tracePt t="23978" x="4991100" y="2482850"/>
          <p14:tracePt t="23986" x="4984750" y="2476500"/>
          <p14:tracePt t="23994" x="4967288" y="2470150"/>
          <p14:tracePt t="24002" x="4943475" y="2459038"/>
          <p14:tracePt t="24010" x="4924425" y="2459038"/>
          <p14:tracePt t="24018" x="4887913" y="2452688"/>
          <p14:tracePt t="24026" x="4864100" y="2452688"/>
          <p14:tracePt t="24034" x="4833938" y="2452688"/>
          <p14:tracePt t="24042" x="4803775" y="2452688"/>
          <p14:tracePt t="24050" x="4767263" y="2452688"/>
          <p14:tracePt t="24058" x="4737100" y="2452688"/>
          <p14:tracePt t="24066" x="4689475" y="2465388"/>
          <p14:tracePt t="24074" x="4665663" y="2489200"/>
          <p14:tracePt t="24083" x="4652963" y="2513013"/>
          <p14:tracePt t="24091" x="4641850" y="2543175"/>
          <p14:tracePt t="24098" x="4641850" y="2560638"/>
          <p14:tracePt t="24107" x="4641850" y="2590800"/>
          <p14:tracePt t="24114" x="4665663" y="2640013"/>
          <p14:tracePt t="24124" x="4702175" y="2674938"/>
          <p14:tracePt t="24130" x="4756150" y="2717800"/>
          <p14:tracePt t="24139" x="4779963" y="2741613"/>
          <p14:tracePt t="24146" x="4816475" y="2760663"/>
          <p14:tracePt t="24154" x="4846638" y="2771775"/>
          <p14:tracePt t="24162" x="4864100" y="2778125"/>
          <p14:tracePt t="24170" x="4876800" y="2784475"/>
          <p14:tracePt t="24178" x="4900613" y="2784475"/>
          <p14:tracePt t="24186" x="4924425" y="2784475"/>
          <p14:tracePt t="24194" x="4954588" y="2784475"/>
          <p14:tracePt t="24202" x="5002213" y="2760663"/>
          <p14:tracePt t="24210" x="5027613" y="2747963"/>
          <p14:tracePt t="24218" x="5062538" y="2730500"/>
          <p14:tracePt t="24226" x="5087938" y="2705100"/>
          <p14:tracePt t="24234" x="5105400" y="2681288"/>
          <p14:tracePt t="24242" x="5111750" y="2646363"/>
          <p14:tracePt t="24250" x="5111750" y="2603500"/>
          <p14:tracePt t="24258" x="5111750" y="2573338"/>
          <p14:tracePt t="24266" x="5111750" y="2549525"/>
          <p14:tracePt t="24275" x="5087938" y="2513013"/>
          <p14:tracePt t="24282" x="5081588" y="2495550"/>
          <p14:tracePt t="24291" x="5057775" y="2470150"/>
          <p14:tracePt t="24299" x="5045075" y="2446338"/>
          <p14:tracePt t="24308" x="5027613" y="2439988"/>
          <p14:tracePt t="24314" x="4991100" y="2405063"/>
          <p14:tracePt t="24324" x="4954588" y="2368550"/>
          <p14:tracePt t="24330" x="4887913" y="2332038"/>
          <p14:tracePt t="24339" x="4852988" y="2314575"/>
          <p14:tracePt t="24347" x="4803775" y="2308225"/>
          <p14:tracePt t="24354" x="4773613" y="2308225"/>
          <p14:tracePt t="24362" x="4719638" y="2308225"/>
          <p14:tracePt t="24370" x="4689475" y="2308225"/>
          <p14:tracePt t="24378" x="4635500" y="2308225"/>
          <p14:tracePt t="24386" x="4611688" y="2308225"/>
          <p14:tracePt t="24394" x="4562475" y="2325688"/>
          <p14:tracePt t="24402" x="4527550" y="2368550"/>
          <p14:tracePt t="24410" x="4508500" y="2392363"/>
          <p14:tracePt t="24418" x="4502150" y="2416175"/>
          <p14:tracePt t="24426" x="4502150" y="2446338"/>
          <p14:tracePt t="24434" x="4502150" y="2489200"/>
          <p14:tracePt t="24442" x="4514850" y="2525713"/>
          <p14:tracePt t="24450" x="4521200" y="2543175"/>
          <p14:tracePt t="24459" x="4545013" y="2566988"/>
          <p14:tracePt t="24466" x="4568825" y="2590800"/>
          <p14:tracePt t="24474" x="4581525" y="2597150"/>
          <p14:tracePt t="24482" x="4605338" y="2603500"/>
          <p14:tracePt t="24491" x="4622800" y="2616200"/>
          <p14:tracePt t="24498" x="4629150" y="2616200"/>
          <p14:tracePt t="24507" x="4646613" y="2616200"/>
          <p14:tracePt t="24515" x="4683125" y="2616200"/>
          <p14:tracePt t="24523" x="4702175" y="2616200"/>
          <p14:tracePt t="24530" x="4725988" y="2616200"/>
          <p14:tracePt t="24539" x="4749800" y="2603500"/>
          <p14:tracePt t="24546" x="4773613" y="2579688"/>
          <p14:tracePt t="24554" x="4786313" y="2560638"/>
          <p14:tracePt t="24563" x="4797425" y="2555875"/>
          <p14:tracePt t="24570" x="4816475" y="2543175"/>
          <p14:tracePt t="24578" x="4822825" y="2525713"/>
          <p14:tracePt t="24594" x="4822825" y="2519363"/>
          <p14:tracePt t="24602" x="4827588" y="2513013"/>
          <p14:tracePt t="24611" x="4827588" y="2506663"/>
          <p14:tracePt t="24643" x="4827588" y="2500313"/>
          <p14:tracePt t="24651" x="4827588" y="2495550"/>
          <p14:tracePt t="24660" x="4827588" y="2489200"/>
          <p14:tracePt t="24667" x="4822825" y="2482850"/>
          <p14:tracePt t="24676" x="4816475" y="2482850"/>
          <p14:tracePt t="24683" x="4792663" y="2482850"/>
          <p14:tracePt t="24693" x="4749800" y="2482850"/>
          <p14:tracePt t="24699" x="4719638" y="2482850"/>
          <p14:tracePt t="24710" x="4695825" y="2476500"/>
          <p14:tracePt t="24715" x="4665663" y="2476500"/>
          <p14:tracePt t="24723" x="4641850" y="2476500"/>
          <p14:tracePt t="24731" x="4616450" y="2476500"/>
          <p14:tracePt t="24740" x="4605338" y="2476500"/>
          <p14:tracePt t="24747" x="4598988" y="2482850"/>
          <p14:tracePt t="24755" x="4592638" y="2489200"/>
          <p14:tracePt t="24763" x="4592638" y="2495550"/>
          <p14:tracePt t="24779" x="4592638" y="2500313"/>
          <p14:tracePt t="24787" x="4592638" y="2506663"/>
          <p14:tracePt t="26284" x="4592638" y="2513013"/>
          <p14:tracePt t="26300" x="4605338" y="2513013"/>
          <p14:tracePt t="26310" x="4611688" y="2513013"/>
          <p14:tracePt t="26319" x="4616450" y="2519363"/>
          <p14:tracePt t="26323" x="4622800" y="2519363"/>
          <p14:tracePt t="26331" x="4629150" y="2525713"/>
          <p14:tracePt t="26347" x="4635500" y="2530475"/>
          <p14:tracePt t="26371" x="4641850" y="2530475"/>
          <p14:tracePt t="26387" x="4646613" y="2536825"/>
          <p14:tracePt t="26395" x="4659313" y="2543175"/>
          <p14:tracePt t="26403" x="4665663" y="2543175"/>
          <p14:tracePt t="26411" x="4676775" y="2543175"/>
          <p14:tracePt t="26419" x="4695825" y="2543175"/>
          <p14:tracePt t="26428" x="4719638" y="2543175"/>
          <p14:tracePt t="26435" x="4725988" y="2543175"/>
          <p14:tracePt t="26444" x="4743450" y="2543175"/>
          <p14:tracePt t="26451" x="4749800" y="2543175"/>
          <p14:tracePt t="26461" x="4756150" y="2536825"/>
          <p14:tracePt t="26467" x="4767263" y="2519363"/>
          <p14:tracePt t="26478" x="4767263" y="2513013"/>
          <p14:tracePt t="26483" x="4773613" y="2506663"/>
          <p14:tracePt t="26492" x="4786313" y="2489200"/>
          <p14:tracePt t="26499" x="4786313" y="2482850"/>
          <p14:tracePt t="26508" x="4786313" y="2470150"/>
          <p14:tracePt t="26517" x="4786313" y="2465388"/>
          <p14:tracePt t="26523" x="4786313" y="2452688"/>
          <p14:tracePt t="26531" x="4786313" y="2446338"/>
          <p14:tracePt t="26546" x="4786313" y="2428875"/>
          <p14:tracePt t="26554" x="4786313" y="2405063"/>
          <p14:tracePt t="26562" x="4786313" y="2379663"/>
          <p14:tracePt t="26570" x="4792663" y="2355850"/>
          <p14:tracePt t="26578" x="4792663" y="2325688"/>
          <p14:tracePt t="26586" x="4792663" y="2290763"/>
          <p14:tracePt t="26594" x="4797425" y="2260600"/>
          <p14:tracePt t="26602" x="4797425" y="2235200"/>
          <p14:tracePt t="26611" x="4797425" y="2211388"/>
          <p14:tracePt t="26618" x="4816475" y="2187575"/>
          <p14:tracePt t="26627" x="4822825" y="2163763"/>
          <p14:tracePt t="26634" x="4840288" y="2133600"/>
          <p14:tracePt t="26643" x="4846638" y="2097088"/>
          <p14:tracePt t="26650" x="4864100" y="2060575"/>
          <p14:tracePt t="26660" x="4883150" y="2036763"/>
          <p14:tracePt t="26666" x="4906963" y="2012950"/>
          <p14:tracePt t="26676" x="4924425" y="1976438"/>
          <p14:tracePt t="26683" x="4960938" y="1952625"/>
          <p14:tracePt t="26691" x="4978400" y="1935163"/>
          <p14:tracePt t="26698" x="4991100" y="1922463"/>
          <p14:tracePt t="26707" x="5002213" y="1905000"/>
          <p14:tracePt t="26714" x="5008563" y="1905000"/>
          <p14:tracePt t="26722" x="5014913" y="1898650"/>
          <p14:tracePt t="26730" x="5021263" y="1892300"/>
          <p14:tracePt t="26738" x="5027613" y="1885950"/>
          <p14:tracePt t="26827" x="5038725" y="1885950"/>
          <p14:tracePt t="26835" x="5051425" y="1879600"/>
          <p14:tracePt t="26843" x="5075238" y="1862138"/>
          <p14:tracePt t="26851" x="5092700" y="1862138"/>
          <p14:tracePt t="26862" x="5111750" y="1862138"/>
          <p14:tracePt t="26867" x="5148263" y="1862138"/>
          <p14:tracePt t="26875" x="5189538" y="1862138"/>
          <p14:tracePt t="26883" x="5219700" y="1868488"/>
          <p14:tracePt t="26892" x="5268913" y="1874838"/>
          <p14:tracePt t="26899" x="5334000" y="1905000"/>
          <p14:tracePt t="26907" x="5394325" y="1916113"/>
          <p14:tracePt t="26915" x="5454650" y="1946275"/>
          <p14:tracePt t="26923" x="5545138" y="1982788"/>
          <p14:tracePt t="26931" x="5611813" y="2025650"/>
          <p14:tracePt t="26939" x="5702300" y="2073275"/>
          <p14:tracePt t="26947" x="5768975" y="2103438"/>
          <p14:tracePt t="26955" x="5810250" y="2103438"/>
          <p14:tracePt t="26963" x="5864225" y="2144713"/>
          <p14:tracePt t="26971" x="5900738" y="2163763"/>
          <p14:tracePt t="26979" x="5919788" y="2170113"/>
          <p14:tracePt t="26987" x="5980113" y="2187575"/>
          <p14:tracePt t="26997" x="6027738" y="2205038"/>
          <p14:tracePt t="27003" x="6075363" y="2235200"/>
          <p14:tracePt t="27013" x="6135688" y="2247900"/>
          <p14:tracePt t="27019" x="6202363" y="2278063"/>
          <p14:tracePt t="27029" x="6232525" y="2278063"/>
          <p14:tracePt t="27035" x="6269038" y="2290763"/>
          <p14:tracePt t="27045" x="6292850" y="2295525"/>
          <p14:tracePt t="27051" x="6310313" y="2295525"/>
          <p14:tracePt t="27062" x="6346825" y="2295525"/>
          <p14:tracePt t="27067" x="6370638" y="2301875"/>
          <p14:tracePt t="27075" x="6400800" y="2301875"/>
          <p14:tracePt t="27083" x="6443663" y="2301875"/>
          <p14:tracePt t="27092" x="6516688" y="2301875"/>
          <p14:tracePt t="27099" x="6605588" y="2290763"/>
          <p14:tracePt t="27107" x="6678613" y="2290763"/>
          <p14:tracePt t="27115" x="6762750" y="2290763"/>
          <p14:tracePt t="27123" x="6835775" y="2290763"/>
          <p14:tracePt t="27131" x="6872288" y="2290763"/>
          <p14:tracePt t="27139" x="6926263" y="2290763"/>
          <p14:tracePt t="27147" x="6950075" y="2290763"/>
          <p14:tracePt t="27155" x="6961188" y="2290763"/>
          <p14:tracePt t="27163" x="6967538" y="2290763"/>
          <p14:tracePt t="27171" x="6980238" y="2290763"/>
          <p14:tracePt t="27179" x="6986588" y="2290763"/>
          <p14:tracePt t="27187" x="6997700" y="2290763"/>
          <p14:tracePt t="27196" x="7021513" y="2290763"/>
          <p14:tracePt t="27203" x="7046913" y="2271713"/>
          <p14:tracePt t="27212" x="7088188" y="2265363"/>
          <p14:tracePt t="27219" x="7112000" y="2265363"/>
          <p14:tracePt t="27227" x="7137400" y="2247900"/>
          <p14:tracePt t="27235" x="7172325" y="2241550"/>
          <p14:tracePt t="27244" x="7197725" y="2224088"/>
          <p14:tracePt t="27251" x="7221538" y="2217738"/>
          <p14:tracePt t="27261" x="7262813" y="2205038"/>
          <p14:tracePt t="27267" x="7318375" y="2163763"/>
          <p14:tracePt t="27275" x="7342188" y="2151063"/>
          <p14:tracePt t="27283" x="7377113" y="2120900"/>
          <p14:tracePt t="27290" x="7437438" y="2066925"/>
          <p14:tracePt t="27299" x="7467600" y="2043113"/>
          <p14:tracePt t="27307" x="7510463" y="1976438"/>
          <p14:tracePt t="27315" x="7540625" y="1916113"/>
          <p14:tracePt t="27323" x="7570788" y="1849438"/>
          <p14:tracePt t="27331" x="7594600" y="1801813"/>
          <p14:tracePt t="27338" x="7631113" y="1771650"/>
          <p14:tracePt t="27347" x="7661275" y="1711325"/>
          <p14:tracePt t="27354" x="7678738" y="1687513"/>
          <p14:tracePt t="27363" x="7704138" y="1651000"/>
          <p14:tracePt t="27371" x="7708900" y="1614488"/>
          <p14:tracePt t="27379" x="7727950" y="1584325"/>
          <p14:tracePt t="27386" x="7751763" y="1519238"/>
          <p14:tracePt t="27395" x="7758113" y="1493838"/>
          <p14:tracePt t="27403" x="7762875" y="1482725"/>
          <p14:tracePt t="27411" x="7775575" y="1463675"/>
          <p14:tracePt t="27419" x="7781925" y="1446213"/>
          <p14:tracePt t="27428" x="7781925" y="1422400"/>
          <p14:tracePt t="27435" x="7781925" y="1379538"/>
          <p14:tracePt t="27444" x="7781925" y="1355725"/>
          <p14:tracePt t="27451" x="7781925" y="1331913"/>
          <p14:tracePt t="27461" x="7781925" y="1277938"/>
          <p14:tracePt t="27467" x="7781925" y="1254125"/>
          <p14:tracePt t="27475" x="7781925" y="1228725"/>
          <p14:tracePt t="27483" x="7781925" y="1198563"/>
          <p14:tracePt t="27491" x="7769225" y="1150938"/>
          <p14:tracePt t="27499" x="7751763" y="1103313"/>
          <p14:tracePt t="27509" x="7721600" y="1054100"/>
          <p14:tracePt t="27515" x="7685088" y="989013"/>
          <p14:tracePt t="27522" x="7654925" y="928688"/>
          <p14:tracePt t="27530" x="7624763" y="862013"/>
          <p14:tracePt t="27538" x="7594600" y="801688"/>
          <p14:tracePt t="27547" x="7553325" y="758825"/>
          <p14:tracePt t="27554" x="7510463" y="711200"/>
          <p14:tracePt t="27562" x="7486650" y="687388"/>
          <p14:tracePt t="27571" x="7462838" y="657225"/>
          <p14:tracePt t="27578" x="7407275" y="620713"/>
          <p14:tracePt t="27586" x="7359650" y="577850"/>
          <p14:tracePt t="27595" x="7305675" y="547688"/>
          <p14:tracePt t="27602" x="7258050" y="506413"/>
          <p14:tracePt t="27610" x="7191375" y="463550"/>
          <p14:tracePt t="27618" x="7142163" y="439738"/>
          <p14:tracePt t="27627" x="7081838" y="422275"/>
          <p14:tracePt t="27634" x="7034213" y="409575"/>
          <p14:tracePt t="27644" x="6973888" y="392113"/>
          <p14:tracePt t="27650" x="6913563" y="392113"/>
          <p14:tracePt t="27659" x="6865938" y="379413"/>
          <p14:tracePt t="27667" x="6823075" y="379413"/>
          <p14:tracePt t="27675" x="6781800" y="379413"/>
          <p14:tracePt t="27683" x="6721475" y="379413"/>
          <p14:tracePt t="27690" x="6661150" y="379413"/>
          <p14:tracePt t="27699" x="6588125" y="379413"/>
          <p14:tracePt t="27706" x="6516688" y="398463"/>
          <p14:tracePt t="27714" x="6437313" y="422275"/>
          <p14:tracePt t="27722" x="6365875" y="428625"/>
          <p14:tracePt t="27730" x="6316663" y="452438"/>
          <p14:tracePt t="27738" x="6269038" y="458788"/>
          <p14:tracePt t="27747" x="6178550" y="517525"/>
          <p14:tracePt t="27755" x="6135688" y="542925"/>
          <p14:tracePt t="27763" x="6075363" y="566738"/>
          <p14:tracePt t="27770" x="5997575" y="644525"/>
          <p14:tracePt t="27778" x="5924550" y="728663"/>
          <p14:tracePt t="27786" x="5889625" y="831850"/>
          <p14:tracePt t="27795" x="5846763" y="909638"/>
          <p14:tracePt t="27802" x="5816600" y="958850"/>
          <p14:tracePt t="27812" x="5756275" y="1054100"/>
          <p14:tracePt t="27819" x="5726113" y="1114425"/>
          <p14:tracePt t="27827" x="5719763" y="1138238"/>
          <p14:tracePt t="27834" x="5715000" y="1168400"/>
          <p14:tracePt t="27844" x="5702300" y="1228725"/>
          <p14:tracePt t="27850" x="5695950" y="1247775"/>
          <p14:tracePt t="27859" x="5695950" y="1301750"/>
          <p14:tracePt t="27866" x="5695950" y="1374775"/>
          <p14:tracePt t="27874" x="5695950" y="1458913"/>
          <p14:tracePt t="27883" x="5695950" y="1530350"/>
          <p14:tracePt t="27890" x="5695950" y="1609725"/>
          <p14:tracePt t="27898" x="5708650" y="1681163"/>
          <p14:tracePt t="27906" x="5732463" y="1784350"/>
          <p14:tracePt t="27915" x="5762625" y="1849438"/>
          <p14:tracePt t="27923" x="5822950" y="1965325"/>
          <p14:tracePt t="27931" x="5870575" y="2073275"/>
          <p14:tracePt t="27939" x="5924550" y="2163763"/>
          <p14:tracePt t="27947" x="5954713" y="2187575"/>
          <p14:tracePt t="27955" x="6021388" y="2254250"/>
          <p14:tracePt t="27964" x="6070600" y="2295525"/>
          <p14:tracePt t="27971" x="6124575" y="2325688"/>
          <p14:tracePt t="27979" x="6148388" y="2338388"/>
          <p14:tracePt t="27987" x="6189663" y="2344738"/>
          <p14:tracePt t="27996" x="6249988" y="2355850"/>
          <p14:tracePt t="28003" x="6310313" y="2362200"/>
          <p14:tracePt t="28013" x="6400800" y="2374900"/>
          <p14:tracePt t="28019" x="6497638" y="2374900"/>
          <p14:tracePt t="28030" x="6600825" y="2374900"/>
          <p14:tracePt t="28035" x="6715125" y="2374900"/>
          <p14:tracePt t="28046" x="6829425" y="2374900"/>
          <p14:tracePt t="28051" x="6956425" y="2374900"/>
          <p14:tracePt t="28059" x="7081838" y="2374900"/>
          <p14:tracePt t="28067" x="7215188" y="2374900"/>
          <p14:tracePt t="28076" x="7312025" y="2374900"/>
          <p14:tracePt t="28083" x="7359650" y="2374900"/>
          <p14:tracePt t="28091" x="7419975" y="2374900"/>
          <p14:tracePt t="28099" x="7467600" y="2344738"/>
          <p14:tracePt t="28107" x="7504113" y="2314575"/>
          <p14:tracePt t="28115" x="7570788" y="2284413"/>
          <p14:tracePt t="28123" x="7607300" y="2254250"/>
          <p14:tracePt t="28131" x="7648575" y="2217738"/>
          <p14:tracePt t="28139" x="7673975" y="2174875"/>
          <p14:tracePt t="28147" x="7727950" y="2127250"/>
          <p14:tracePt t="28155" x="7758113" y="2073275"/>
          <p14:tracePt t="28163" x="7762875" y="2049463"/>
          <p14:tracePt t="28171" x="7781925" y="2006600"/>
          <p14:tracePt t="28180" x="7781925" y="1958975"/>
          <p14:tracePt t="28187" x="7793038" y="1916113"/>
          <p14:tracePt t="28197" x="7793038" y="1892300"/>
          <p14:tracePt t="28203" x="7793038" y="1855788"/>
          <p14:tracePt t="28211" x="7793038" y="1825625"/>
          <p14:tracePt t="28219" x="7793038" y="1758950"/>
          <p14:tracePt t="28230" x="7805738" y="1687513"/>
          <p14:tracePt t="28235" x="7805738" y="1639888"/>
          <p14:tracePt t="28246" x="7812088" y="1554163"/>
          <p14:tracePt t="28251" x="7812088" y="1506538"/>
          <p14:tracePt t="28259" x="7823200" y="1433513"/>
          <p14:tracePt t="28267" x="7835900" y="1362075"/>
          <p14:tracePt t="28275" x="7835900" y="1289050"/>
          <p14:tracePt t="28283" x="7835900" y="1241425"/>
          <p14:tracePt t="28291" x="7835900" y="1198563"/>
          <p14:tracePt t="28299" x="7835900" y="1138238"/>
          <p14:tracePt t="28307" x="7823200" y="1079500"/>
          <p14:tracePt t="28315" x="7812088" y="1030288"/>
          <p14:tracePt t="28323" x="7793038" y="1006475"/>
          <p14:tracePt t="28331" x="7793038" y="976313"/>
          <p14:tracePt t="28339" x="7781925" y="952500"/>
          <p14:tracePt t="28347" x="7762875" y="928688"/>
          <p14:tracePt t="28355" x="7745413" y="903288"/>
          <p14:tracePt t="28363" x="7745413" y="892175"/>
          <p14:tracePt t="28371" x="7727950" y="842963"/>
          <p14:tracePt t="28380" x="7721600" y="831850"/>
          <p14:tracePt t="28387" x="7715250" y="771525"/>
          <p14:tracePt t="28396" x="7697788" y="747713"/>
          <p14:tracePt t="28403" x="7667625" y="704850"/>
          <p14:tracePt t="28414" x="7654925" y="681038"/>
          <p14:tracePt t="28419" x="7618413" y="644525"/>
          <p14:tracePt t="28430" x="7588250" y="620713"/>
          <p14:tracePt t="28435" x="7553325" y="577850"/>
          <p14:tracePt t="28443" x="7510463" y="542925"/>
          <p14:tracePt t="28451" x="7462838" y="487363"/>
          <p14:tracePt t="28459" x="7419975" y="458788"/>
          <p14:tracePt t="28467" x="7383463" y="433388"/>
          <p14:tracePt t="28475" x="7335838" y="409575"/>
          <p14:tracePt t="28483" x="7275513" y="403225"/>
          <p14:tracePt t="28491" x="7202488" y="379413"/>
          <p14:tracePt t="28499" x="7142163" y="368300"/>
          <p14:tracePt t="28510" x="7034213" y="338138"/>
          <p14:tracePt t="28515" x="6950075" y="338138"/>
          <p14:tracePt t="28524" x="6872288" y="301625"/>
          <p14:tracePt t="28531" x="6799263" y="288925"/>
          <p14:tracePt t="28538" x="6708775" y="271463"/>
          <p14:tracePt t="28546" x="6665913" y="271463"/>
          <p14:tracePt t="28554" x="6618288" y="258763"/>
          <p14:tracePt t="28563" x="6588125" y="258763"/>
          <p14:tracePt t="28570" x="6570663" y="252413"/>
          <p14:tracePt t="28579" x="6546850" y="252413"/>
          <p14:tracePt t="28586" x="6527800" y="252413"/>
          <p14:tracePt t="28595" x="6491288" y="252413"/>
          <p14:tracePt t="28602" x="6443663" y="282575"/>
          <p14:tracePt t="28611" x="6376988" y="319088"/>
          <p14:tracePt t="28618" x="6310313" y="373063"/>
          <p14:tracePt t="28628" x="6232525" y="415925"/>
          <p14:tracePt t="28634" x="6154738" y="476250"/>
          <p14:tracePt t="28643" x="6100763" y="523875"/>
          <p14:tracePt t="28650" x="6034088" y="577850"/>
          <p14:tracePt t="28659" x="5997575" y="608013"/>
          <p14:tracePt t="28667" x="5949950" y="650875"/>
          <p14:tracePt t="28674" x="5919788" y="687388"/>
          <p14:tracePt t="28682" x="5883275" y="728663"/>
          <p14:tracePt t="28690" x="5846763" y="819150"/>
          <p14:tracePt t="28698" x="5803900" y="855663"/>
          <p14:tracePt t="28706" x="5792788" y="892175"/>
          <p14:tracePt t="28715" x="5756275" y="969963"/>
          <p14:tracePt t="28722" x="5756275" y="993775"/>
          <p14:tracePt t="28730" x="5738813" y="1023938"/>
          <p14:tracePt t="28738" x="5738813" y="1096963"/>
          <p14:tracePt t="28746" x="5726113" y="1174750"/>
          <p14:tracePt t="28754" x="5719763" y="1235075"/>
          <p14:tracePt t="28763" x="5719763" y="1289050"/>
          <p14:tracePt t="28770" x="5719763" y="1349375"/>
          <p14:tracePt t="28779" x="5719763" y="1409700"/>
          <p14:tracePt t="28786" x="5719763" y="1463675"/>
          <p14:tracePt t="28795" x="5719763" y="1524000"/>
          <p14:tracePt t="28802" x="5719763" y="1597025"/>
          <p14:tracePt t="28812" x="5756275" y="1663700"/>
          <p14:tracePt t="28818" x="5786438" y="1741488"/>
          <p14:tracePt t="28828" x="5816600" y="1789113"/>
          <p14:tracePt t="28834" x="5859463" y="1855788"/>
          <p14:tracePt t="28843" x="5907088" y="1922463"/>
          <p14:tracePt t="28851" x="5919788" y="1946275"/>
          <p14:tracePt t="28858" x="5967413" y="1995488"/>
          <p14:tracePt t="28867" x="5984875" y="2025650"/>
          <p14:tracePt t="28874" x="6040438" y="2066925"/>
          <p14:tracePt t="28882" x="6075363" y="2084388"/>
          <p14:tracePt t="28890" x="6124575" y="2103438"/>
          <p14:tracePt t="28899" x="6154738" y="2114550"/>
          <p14:tracePt t="28906" x="6215063" y="2133600"/>
          <p14:tracePt t="28915" x="6262688" y="2144713"/>
          <p14:tracePt t="28922" x="6335713" y="2144713"/>
          <p14:tracePt t="28930" x="6426200" y="2144713"/>
          <p14:tracePt t="28938" x="6527800" y="2181225"/>
          <p14:tracePt t="28946" x="6642100" y="2187575"/>
          <p14:tracePt t="28955" x="6786563" y="2211388"/>
          <p14:tracePt t="28963" x="6889750" y="2224088"/>
          <p14:tracePt t="28970" x="6961188" y="2235200"/>
          <p14:tracePt t="28979" x="7021513" y="2247900"/>
          <p14:tracePt t="28986" x="7058025" y="2247900"/>
          <p14:tracePt t="28996" x="7088188" y="2247900"/>
          <p14:tracePt t="29002" x="7112000" y="2247900"/>
          <p14:tracePt t="29012" x="7142163" y="2235200"/>
          <p14:tracePt t="29018" x="7167563" y="2230438"/>
          <p14:tracePt t="29028" x="7202488" y="2211388"/>
          <p14:tracePt t="29034" x="7269163" y="2181225"/>
          <p14:tracePt t="29043" x="7305675" y="2151063"/>
          <p14:tracePt t="29051" x="7353300" y="2120900"/>
          <p14:tracePt t="29058" x="7372350" y="2114550"/>
          <p14:tracePt t="29067" x="7396163" y="2090738"/>
          <p14:tracePt t="29074" x="7419975" y="2060575"/>
          <p14:tracePt t="29083" x="7432675" y="2036763"/>
          <p14:tracePt t="29091" x="7450138" y="2006600"/>
          <p14:tracePt t="29099" x="7473950" y="1958975"/>
          <p14:tracePt t="29106" x="7486650" y="1922463"/>
          <p14:tracePt t="29114" x="7486650" y="1874838"/>
          <p14:tracePt t="29122" x="7497763" y="1801813"/>
          <p14:tracePt t="29130" x="7497763" y="1758950"/>
          <p14:tracePt t="29138" x="7510463" y="1681163"/>
          <p14:tracePt t="29147" x="7510463" y="1609725"/>
          <p14:tracePt t="29155" x="7523163" y="1566863"/>
          <p14:tracePt t="29163" x="7523163" y="1493838"/>
          <p14:tracePt t="29170" x="7523163" y="1458913"/>
          <p14:tracePt t="29179" x="7523163" y="1428750"/>
          <p14:tracePt t="29186" x="7523163" y="1362075"/>
          <p14:tracePt t="29195" x="7523163" y="1319213"/>
          <p14:tracePt t="29203" x="7523163" y="1284288"/>
          <p14:tracePt t="29212" x="7523163" y="1277938"/>
          <p14:tracePt t="29218" x="7510463" y="1258888"/>
          <p14:tracePt t="29229" x="7504113" y="1223963"/>
          <p14:tracePt t="29234" x="7486650" y="1187450"/>
          <p14:tracePt t="29243" x="7486650" y="1174750"/>
          <p14:tracePt t="29250" x="7480300" y="1150938"/>
          <p14:tracePt t="29258" x="7462838" y="1114425"/>
          <p14:tracePt t="29266" x="7456488" y="1108075"/>
          <p14:tracePt t="29274" x="7443788" y="1096963"/>
          <p14:tracePt t="29283" x="7426325" y="1073150"/>
          <p14:tracePt t="29290" x="7419975" y="1066800"/>
          <p14:tracePt t="29299" x="7396163" y="1036638"/>
          <p14:tracePt t="29306" x="7359650" y="1006475"/>
          <p14:tracePt t="29315" x="7323138" y="982663"/>
          <p14:tracePt t="29322" x="7258050" y="933450"/>
          <p14:tracePt t="29331" x="7191375" y="892175"/>
          <p14:tracePt t="29338" x="7124700" y="849313"/>
          <p14:tracePt t="29347" x="7064375" y="838200"/>
          <p14:tracePt t="29354" x="7004050" y="808038"/>
          <p14:tracePt t="29362" x="6926263" y="777875"/>
          <p14:tracePt t="29371" x="6877050" y="747713"/>
          <p14:tracePt t="29379" x="6816725" y="735013"/>
          <p14:tracePt t="29386" x="6751638" y="693738"/>
          <p14:tracePt t="29396" x="6684963" y="663575"/>
          <p14:tracePt t="29402" x="6594475" y="627063"/>
          <p14:tracePt t="29412" x="6534150" y="614363"/>
          <p14:tracePt t="29418" x="6473825" y="596900"/>
          <p14:tracePt t="29427" x="6443663" y="590550"/>
          <p14:tracePt t="29435" x="6407150" y="573088"/>
          <p14:tracePt t="29443" x="6359525" y="560388"/>
          <p14:tracePt t="29450" x="6335713" y="560388"/>
          <p14:tracePt t="29458" x="6310313" y="560388"/>
          <p14:tracePt t="29467" x="6286500" y="560388"/>
          <p14:tracePt t="29474" x="6269038" y="560388"/>
          <p14:tracePt t="29482" x="6232525" y="560388"/>
          <p14:tracePt t="29490" x="6196013" y="590550"/>
          <p14:tracePt t="29498" x="6165850" y="627063"/>
          <p14:tracePt t="29507" x="6135688" y="681038"/>
          <p14:tracePt t="29515" x="6124575" y="704850"/>
          <p14:tracePt t="29522" x="6094413" y="771525"/>
          <p14:tracePt t="29530" x="6057900" y="862013"/>
          <p14:tracePt t="29538" x="6027738" y="928688"/>
          <p14:tracePt t="29546" x="6015038" y="1012825"/>
          <p14:tracePt t="29554" x="6015038" y="1073150"/>
          <p14:tracePt t="29563" x="6003925" y="1144588"/>
          <p14:tracePt t="29570" x="5997575" y="1204913"/>
          <p14:tracePt t="29579" x="5997575" y="1265238"/>
          <p14:tracePt t="29586" x="5984875" y="1325563"/>
          <p14:tracePt t="29595" x="5984875" y="1385888"/>
          <p14:tracePt t="29602" x="5984875" y="1428750"/>
          <p14:tracePt t="29612" x="5984875" y="1470025"/>
          <p14:tracePt t="29619" x="5984875" y="1519238"/>
          <p14:tracePt t="29627" x="5991225" y="1603375"/>
          <p14:tracePt t="29634" x="5997575" y="1663700"/>
          <p14:tracePt t="29642" x="6010275" y="1711325"/>
          <p14:tracePt t="29651" x="6015038" y="1747838"/>
          <p14:tracePt t="29658" x="6015038" y="1778000"/>
          <p14:tracePt t="29666" x="6027738" y="1808163"/>
          <p14:tracePt t="29674" x="6045200" y="1844675"/>
          <p14:tracePt t="29682" x="6045200" y="1868488"/>
          <p14:tracePt t="29691" x="6070600" y="1905000"/>
          <p14:tracePt t="29698" x="6100763" y="1965325"/>
          <p14:tracePt t="29706" x="6142038" y="2019300"/>
          <p14:tracePt t="29714" x="6178550" y="2049463"/>
          <p14:tracePt t="29722" x="6208713" y="2084388"/>
          <p14:tracePt t="29730" x="6256338" y="2114550"/>
          <p14:tracePt t="29738" x="6292850" y="2120900"/>
          <p14:tracePt t="29747" x="6329363" y="2139950"/>
          <p14:tracePt t="29754" x="6376988" y="2151063"/>
          <p14:tracePt t="29763" x="6407150" y="2157413"/>
          <p14:tracePt t="29771" x="6456363" y="2170113"/>
          <p14:tracePt t="29779" x="6516688" y="2187575"/>
          <p14:tracePt t="29786" x="6575425" y="2200275"/>
          <p14:tracePt t="29796" x="6635750" y="2211388"/>
          <p14:tracePt t="29802" x="6726238" y="2217738"/>
          <p14:tracePt t="29812" x="6829425" y="2241550"/>
          <p14:tracePt t="29818" x="6902450" y="2241550"/>
          <p14:tracePt t="29827" x="6986588" y="2254250"/>
          <p14:tracePt t="29834" x="7064375" y="2265363"/>
          <p14:tracePt t="29842" x="7137400" y="2271713"/>
          <p14:tracePt t="29851" x="7167563" y="2271713"/>
          <p14:tracePt t="29858" x="7202488" y="2271713"/>
          <p14:tracePt t="29866" x="7227888" y="2271713"/>
          <p14:tracePt t="29874" x="7239000" y="2271713"/>
          <p14:tracePt t="29882" x="7262813" y="2271713"/>
          <p14:tracePt t="29891" x="7275513" y="2265363"/>
          <p14:tracePt t="29898" x="7312025" y="2241550"/>
          <p14:tracePt t="29906" x="7348538" y="2211388"/>
          <p14:tracePt t="29914" x="7372350" y="2187575"/>
          <p14:tracePt t="29922" x="7413625" y="2157413"/>
          <p14:tracePt t="29930" x="7437438" y="2133600"/>
          <p14:tracePt t="29938" x="7462838" y="2097088"/>
          <p14:tracePt t="29947" x="7473950" y="2073275"/>
          <p14:tracePt t="29955" x="7497763" y="2036763"/>
          <p14:tracePt t="29963" x="7516813" y="1989138"/>
          <p14:tracePt t="29970" x="7516813" y="1958975"/>
          <p14:tracePt t="29979" x="7527925" y="1909763"/>
          <p14:tracePt t="29995" x="7546975" y="1801813"/>
          <p14:tracePt t="30002" x="7546975" y="1758950"/>
          <p14:tracePt t="30013" x="7546975" y="1717675"/>
          <p14:tracePt t="30018" x="7546975" y="1670050"/>
          <p14:tracePt t="30027" x="7546975" y="1584325"/>
          <p14:tracePt t="30034" x="7546975" y="1554163"/>
          <p14:tracePt t="30042" x="7546975" y="1519238"/>
          <p14:tracePt t="30050" x="7546975" y="1476375"/>
          <p14:tracePt t="30058" x="7546975" y="1433513"/>
          <p14:tracePt t="30066" x="7534275" y="1368425"/>
          <p14:tracePt t="30082" x="7510463" y="1319213"/>
          <p14:tracePt t="30090" x="7493000" y="1284288"/>
          <p14:tracePt t="30098" x="7473950" y="1235075"/>
          <p14:tracePt t="30107" x="7443788" y="1163638"/>
          <p14:tracePt t="30114" x="7402513" y="1108075"/>
          <p14:tracePt t="30122" x="7359650" y="1042988"/>
          <p14:tracePt t="30130" x="7318375" y="993775"/>
          <p14:tracePt t="30139" x="7299325" y="946150"/>
          <p14:tracePt t="30146" x="7275513" y="922338"/>
          <p14:tracePt t="30155" x="7245350" y="903288"/>
          <p14:tracePt t="30162" x="7227888" y="855663"/>
          <p14:tracePt t="30170" x="7202488" y="831850"/>
          <p14:tracePt t="30179" x="7197725" y="825500"/>
          <p14:tracePt t="30186" x="7185025" y="812800"/>
          <p14:tracePt t="30196" x="7178675" y="808038"/>
          <p14:tracePt t="30202" x="7172325" y="801688"/>
          <p14:tracePt t="30211" x="7167563" y="795338"/>
          <p14:tracePt t="30219" x="7142163" y="777875"/>
          <p14:tracePt t="30227" x="7137400" y="771525"/>
          <p14:tracePt t="30234" x="7107238" y="758825"/>
          <p14:tracePt t="30242" x="7070725" y="728663"/>
          <p14:tracePt t="30251" x="7021513" y="711200"/>
          <p14:tracePt t="30258" x="6961188" y="693738"/>
          <p14:tracePt t="30266" x="6913563" y="663575"/>
          <p14:tracePt t="30274" x="6846888" y="638175"/>
          <p14:tracePt t="30282" x="6816725" y="633413"/>
          <p14:tracePt t="30290" x="6781800" y="620713"/>
          <p14:tracePt t="30298" x="6756400" y="614363"/>
          <p14:tracePt t="30306" x="6732588" y="614363"/>
          <p14:tracePt t="30314" x="6715125" y="614363"/>
          <p14:tracePt t="30322" x="6672263" y="614363"/>
          <p14:tracePt t="30330" x="6648450" y="614363"/>
          <p14:tracePt t="30338" x="6600825" y="627063"/>
          <p14:tracePt t="30347" x="6551613" y="644525"/>
          <p14:tracePt t="30355" x="6527800" y="657225"/>
          <p14:tracePt t="30363" x="6486525" y="674688"/>
          <p14:tracePt t="30371" x="6419850" y="693738"/>
          <p14:tracePt t="30379" x="6370638" y="711200"/>
          <p14:tracePt t="30386" x="6323013" y="735013"/>
          <p14:tracePt t="30396" x="6280150" y="735013"/>
          <p14:tracePt t="30402" x="6215063" y="765175"/>
          <p14:tracePt t="30411" x="6178550" y="782638"/>
          <p14:tracePt t="30418" x="6130925" y="825500"/>
          <p14:tracePt t="30426" x="6075363" y="855663"/>
          <p14:tracePt t="30434" x="6040438" y="892175"/>
          <p14:tracePt t="30442" x="6015038" y="909638"/>
          <p14:tracePt t="30450" x="5980113" y="933450"/>
          <p14:tracePt t="30458" x="5949950" y="969963"/>
          <p14:tracePt t="30466" x="5900738" y="1023938"/>
          <p14:tracePt t="30474" x="5889625" y="1049338"/>
          <p14:tracePt t="30482" x="5864225" y="1084263"/>
          <p14:tracePt t="30490" x="5864225" y="1114425"/>
          <p14:tracePt t="30498" x="5840413" y="1150938"/>
          <p14:tracePt t="30506" x="5840413" y="1157288"/>
          <p14:tracePt t="30514" x="5840413" y="1187450"/>
          <p14:tracePt t="30522" x="5829300" y="1217613"/>
          <p14:tracePt t="30530" x="5829300" y="1265238"/>
          <p14:tracePt t="30538" x="5829300" y="1289050"/>
          <p14:tracePt t="30547" x="5829300" y="1319213"/>
          <p14:tracePt t="30554" x="5829300" y="1349375"/>
          <p14:tracePt t="30563" x="5829300" y="1385888"/>
          <p14:tracePt t="30570" x="5829300" y="1398588"/>
          <p14:tracePt t="30582" x="5829300" y="1428750"/>
          <p14:tracePt t="30587" x="5834063" y="1463675"/>
          <p14:tracePt t="30595" x="5834063" y="1506538"/>
          <p14:tracePt t="30603" x="5840413" y="1566863"/>
          <p14:tracePt t="30611" x="5864225" y="1627188"/>
          <p14:tracePt t="30619" x="5870575" y="1651000"/>
          <p14:tracePt t="30628" x="5889625" y="1700213"/>
          <p14:tracePt t="30635" x="5919788" y="1747838"/>
          <p14:tracePt t="30643" x="5949950" y="1814513"/>
          <p14:tracePt t="30651" x="5991225" y="1879600"/>
          <p14:tracePt t="30659" x="6051550" y="1946275"/>
          <p14:tracePt t="30668" x="6081713" y="1995488"/>
          <p14:tracePt t="30675" x="6148388" y="2060575"/>
          <p14:tracePt t="30683" x="6184900" y="2097088"/>
          <p14:tracePt t="30691" x="6238875" y="2139950"/>
          <p14:tracePt t="30699" x="6275388" y="2170113"/>
          <p14:tracePt t="30707" x="6299200" y="2174875"/>
          <p14:tracePt t="30715" x="6329363" y="2193925"/>
          <p14:tracePt t="30723" x="6359525" y="2211388"/>
          <p14:tracePt t="30733" x="6389688" y="2235200"/>
          <p14:tracePt t="30739" x="6437313" y="2235200"/>
          <p14:tracePt t="30749" x="6497638" y="2260600"/>
          <p14:tracePt t="30755" x="6581775" y="2260600"/>
          <p14:tracePt t="30764" x="6715125" y="2271713"/>
          <p14:tracePt t="30771" x="6829425" y="2278063"/>
          <p14:tracePt t="30781" x="6889750" y="2290763"/>
          <p14:tracePt t="30787" x="6991350" y="2290763"/>
          <p14:tracePt t="30797" x="7077075" y="2290763"/>
          <p14:tracePt t="30803" x="7148513" y="2290763"/>
          <p14:tracePt t="30811" x="7251700" y="2290763"/>
          <p14:tracePt t="30819" x="7305675" y="2290763"/>
          <p14:tracePt t="30826" x="7396163" y="2290763"/>
          <p14:tracePt t="30835" x="7450138" y="2290763"/>
          <p14:tracePt t="30843" x="7510463" y="2284413"/>
          <p14:tracePt t="30851" x="7546975" y="2271713"/>
          <p14:tracePt t="30859" x="7553325" y="2265363"/>
          <p14:tracePt t="30867" x="7594600" y="2224088"/>
          <p14:tracePt t="30874" x="7618413" y="2193925"/>
          <p14:tracePt t="30883" x="7648575" y="2157413"/>
          <p14:tracePt t="30891" x="7667625" y="2120900"/>
          <p14:tracePt t="30899" x="7691438" y="2097088"/>
          <p14:tracePt t="30907" x="7721600" y="2060575"/>
          <p14:tracePt t="30923" x="7751763" y="2012950"/>
          <p14:tracePt t="30931" x="7769225" y="1935163"/>
          <p14:tracePt t="30939" x="7793038" y="1885950"/>
          <p14:tracePt t="30947" x="7799388" y="1874838"/>
          <p14:tracePt t="30955" x="7799388" y="1849438"/>
          <p14:tracePt t="30964" x="7799388" y="1814513"/>
          <p14:tracePt t="30971" x="7799388" y="1784350"/>
          <p14:tracePt t="30981" x="7799388" y="1728788"/>
          <p14:tracePt t="30987" x="7799388" y="1670050"/>
          <p14:tracePt t="30999" x="7799388" y="1627188"/>
          <p14:tracePt t="31003" x="7769225" y="1549400"/>
          <p14:tracePt t="31011" x="7751763" y="1489075"/>
          <p14:tracePt t="31019" x="7751763" y="1458913"/>
          <p14:tracePt t="31027" x="7727950" y="1422400"/>
          <p14:tracePt t="31035" x="7704138" y="1374775"/>
          <p14:tracePt t="31043" x="7697788" y="1325563"/>
          <p14:tracePt t="31051" x="7685088" y="1289050"/>
          <p14:tracePt t="31059" x="7673975" y="1277938"/>
          <p14:tracePt t="31067" x="7654925" y="1258888"/>
          <p14:tracePt t="31075" x="7654925" y="1254125"/>
          <p14:tracePt t="31083" x="7648575" y="1235075"/>
          <p14:tracePt t="31091" x="7643813" y="1228725"/>
          <p14:tracePt t="31099" x="7637463" y="1223963"/>
          <p14:tracePt t="31107" x="7618413" y="1198563"/>
          <p14:tracePt t="31115" x="7588250" y="1174750"/>
          <p14:tracePt t="31123" x="7553325" y="1138238"/>
          <p14:tracePt t="31131" x="7516813" y="1096963"/>
          <p14:tracePt t="31139" x="7432675" y="1030288"/>
          <p14:tracePt t="31147" x="7383463" y="989013"/>
          <p14:tracePt t="31155" x="7318375" y="958850"/>
          <p14:tracePt t="31164" x="7258050" y="922338"/>
          <p14:tracePt t="31171" x="7172325" y="868363"/>
          <p14:tracePt t="31181" x="7100888" y="831850"/>
          <p14:tracePt t="31187" x="7040563" y="825500"/>
          <p14:tracePt t="31195" x="6973888" y="788988"/>
          <p14:tracePt t="31203" x="6926263" y="782638"/>
          <p14:tracePt t="31211" x="6902450" y="777875"/>
          <p14:tracePt t="31219" x="6877050" y="765175"/>
          <p14:tracePt t="31235" x="6865938" y="765175"/>
          <p14:tracePt t="31251" x="6859588" y="765175"/>
          <p14:tracePt t="31267" x="6853238" y="765175"/>
          <p14:tracePt t="31274" x="6842125" y="765175"/>
          <p14:tracePt t="31282" x="6829425" y="765175"/>
          <p14:tracePt t="31290" x="6792913" y="765175"/>
          <p14:tracePt t="31299" x="6762750" y="765175"/>
          <p14:tracePt t="31306" x="6721475" y="771525"/>
          <p14:tracePt t="31314" x="6661150" y="771525"/>
          <p14:tracePt t="31322" x="6594475" y="801688"/>
          <p14:tracePt t="31331" x="6534150" y="819150"/>
          <p14:tracePt t="31338" x="6467475" y="868363"/>
          <p14:tracePt t="31347" x="6400800" y="922338"/>
          <p14:tracePt t="31354" x="6353175" y="952500"/>
          <p14:tracePt t="31363" x="6305550" y="993775"/>
          <p14:tracePt t="31371" x="6232525" y="1060450"/>
          <p14:tracePt t="31380" x="6178550" y="1150938"/>
          <p14:tracePt t="31386" x="6135688" y="1204913"/>
          <p14:tracePt t="31395" x="6081713" y="1254125"/>
          <p14:tracePt t="31402" x="6040438" y="1308100"/>
          <p14:tracePt t="31410" x="6021388" y="1344613"/>
          <p14:tracePt t="31418" x="5997575" y="1368425"/>
          <p14:tracePt t="31426" x="5973763" y="1403350"/>
          <p14:tracePt t="31434" x="5937250" y="1470025"/>
          <p14:tracePt t="31442" x="5930900" y="1530350"/>
          <p14:tracePt t="31450" x="5894388" y="1590675"/>
          <p14:tracePt t="31458" x="5889625" y="1627188"/>
          <p14:tracePt t="31466" x="5876925" y="1674813"/>
          <p14:tracePt t="31474" x="5870575" y="1717675"/>
          <p14:tracePt t="31482" x="5870575" y="1778000"/>
          <p14:tracePt t="31490" x="5870575" y="1838325"/>
          <p14:tracePt t="31499" x="5870575" y="1892300"/>
          <p14:tracePt t="31507" x="5870575" y="1970088"/>
          <p14:tracePt t="31514" x="5870575" y="2025650"/>
          <p14:tracePt t="31522" x="5883275" y="2073275"/>
          <p14:tracePt t="31530" x="5907088" y="2139950"/>
          <p14:tracePt t="31538" x="5919788" y="2170113"/>
          <p14:tracePt t="31547" x="5930900" y="2193925"/>
          <p14:tracePt t="31554" x="5954713" y="2224088"/>
          <p14:tracePt t="31564" x="5984875" y="2260600"/>
          <p14:tracePt t="31571" x="6015038" y="2265363"/>
          <p14:tracePt t="31580" x="6064250" y="2295525"/>
          <p14:tracePt t="31586" x="6118225" y="2314575"/>
          <p14:tracePt t="31595" x="6189663" y="2349500"/>
          <p14:tracePt t="31602" x="6280150" y="2374900"/>
          <p14:tracePt t="31610" x="6413500" y="2379663"/>
          <p14:tracePt t="31618" x="6540500" y="2416175"/>
          <p14:tracePt t="31626" x="6654800" y="2416175"/>
          <p14:tracePt t="31634" x="6775450" y="2428875"/>
          <p14:tracePt t="31642" x="6889750" y="2439988"/>
          <p14:tracePt t="31651" x="7016750" y="2439988"/>
          <p14:tracePt t="31658" x="7118350" y="2439988"/>
          <p14:tracePt t="31666" x="7232650" y="2439988"/>
          <p14:tracePt t="31674" x="7329488" y="2439988"/>
          <p14:tracePt t="31682" x="7432675" y="2435225"/>
          <p14:tracePt t="31690" x="7510463" y="2405063"/>
          <p14:tracePt t="31698" x="7558088" y="2374900"/>
          <p14:tracePt t="31706" x="7613650" y="2320925"/>
          <p14:tracePt t="31714" x="7643813" y="2284413"/>
          <p14:tracePt t="31722" x="7673975" y="2235200"/>
          <p14:tracePt t="31731" x="7704138" y="2170113"/>
          <p14:tracePt t="31738" x="7734300" y="2120900"/>
          <p14:tracePt t="31747" x="7734300" y="2073275"/>
          <p14:tracePt t="31754" x="7762875" y="2025650"/>
          <p14:tracePt t="31764" x="7781925" y="1989138"/>
          <p14:tracePt t="31770" x="7799388" y="1939925"/>
          <p14:tracePt t="31779" x="7799388" y="1879600"/>
          <p14:tracePt t="31786" x="7818438" y="1855788"/>
          <p14:tracePt t="31795" x="7823200" y="1814513"/>
          <p14:tracePt t="31802" x="7823200" y="1771650"/>
          <p14:tracePt t="31810" x="7823200" y="1724025"/>
          <p14:tracePt t="31818" x="7823200" y="1681163"/>
          <p14:tracePt t="31826" x="7823200" y="1633538"/>
          <p14:tracePt t="31834" x="7823200" y="1560513"/>
          <p14:tracePt t="31842" x="7799388" y="1512888"/>
          <p14:tracePt t="31851" x="7769225" y="1452563"/>
          <p14:tracePt t="31858" x="7727950" y="1385888"/>
          <p14:tracePt t="31866" x="7691438" y="1308100"/>
          <p14:tracePt t="31874" x="7637463" y="1228725"/>
          <p14:tracePt t="31882" x="7618413" y="1168400"/>
          <p14:tracePt t="31890" x="7564438" y="1114425"/>
          <p14:tracePt t="31898" x="7546975" y="1079500"/>
          <p14:tracePt t="31906" x="7504113" y="1023938"/>
          <p14:tracePt t="31915" x="7473950" y="989013"/>
          <p14:tracePt t="31922" x="7450138" y="963613"/>
          <p14:tracePt t="31931" x="7413625" y="933450"/>
          <p14:tracePt t="31938" x="7366000" y="892175"/>
          <p14:tracePt t="31948" x="7299325" y="849313"/>
          <p14:tracePt t="31954" x="7232650" y="808038"/>
          <p14:tracePt t="31964" x="7154863" y="777875"/>
          <p14:tracePt t="31970" x="7077075" y="728663"/>
          <p14:tracePt t="31980" x="7004050" y="698500"/>
          <p14:tracePt t="31986" x="6907213" y="650875"/>
          <p14:tracePt t="31994" x="6805613" y="603250"/>
          <p14:tracePt t="32002" x="6702425" y="573088"/>
          <p14:tracePt t="32010" x="6624638" y="560388"/>
          <p14:tracePt t="32018" x="6540500" y="536575"/>
          <p14:tracePt t="32026" x="6480175" y="536575"/>
          <p14:tracePt t="32034" x="6407150" y="536575"/>
          <p14:tracePt t="32042" x="6335713" y="536575"/>
          <p14:tracePt t="32051" x="6275388" y="536575"/>
          <p14:tracePt t="32058" x="6232525" y="536575"/>
          <p14:tracePt t="32066" x="6184900" y="542925"/>
          <p14:tracePt t="32074" x="6118225" y="584200"/>
          <p14:tracePt t="32082" x="6070600" y="627063"/>
          <p14:tracePt t="32090" x="5991225" y="681038"/>
          <p14:tracePt t="32099" x="5937250" y="735013"/>
          <p14:tracePt t="32106" x="5883275" y="788988"/>
          <p14:tracePt t="32115" x="5816600" y="868363"/>
          <p14:tracePt t="32122" x="5780088" y="933450"/>
          <p14:tracePt t="32131" x="5726113" y="1012825"/>
          <p14:tracePt t="32139" x="5702300" y="1073150"/>
          <p14:tracePt t="32148" x="5672138" y="1150938"/>
          <p14:tracePt t="32154" x="5654675" y="1211263"/>
          <p14:tracePt t="32164" x="5629275" y="1301750"/>
          <p14:tracePt t="32170" x="5629275" y="1362075"/>
          <p14:tracePt t="32179" x="5618163" y="1446213"/>
          <p14:tracePt t="32186" x="5618163" y="1549400"/>
          <p14:tracePt t="32194" x="5618163" y="1633538"/>
          <p14:tracePt t="32202" x="5648325" y="1711325"/>
          <p14:tracePt t="32210" x="5689600" y="1831975"/>
          <p14:tracePt t="32218" x="5762625" y="1922463"/>
          <p14:tracePt t="32226" x="5829300" y="1989138"/>
          <p14:tracePt t="32235" x="5907088" y="2060575"/>
          <p14:tracePt t="32242" x="5984875" y="2103438"/>
          <p14:tracePt t="32250" x="6051550" y="2120900"/>
          <p14:tracePt t="32258" x="6142038" y="2170113"/>
          <p14:tracePt t="32267" x="6232525" y="2193925"/>
          <p14:tracePt t="32274" x="6346825" y="2193925"/>
          <p14:tracePt t="32282" x="6430963" y="2193925"/>
          <p14:tracePt t="32291" x="6546850" y="2193925"/>
          <p14:tracePt t="32298" x="6648450" y="2193925"/>
          <p14:tracePt t="32306" x="6732588" y="2193925"/>
          <p14:tracePt t="32315" x="6846888" y="2174875"/>
          <p14:tracePt t="32322" x="6926263" y="2139950"/>
          <p14:tracePt t="32331" x="7027863" y="2109788"/>
          <p14:tracePt t="32338" x="7107238" y="2073275"/>
          <p14:tracePt t="32348" x="7197725" y="2043113"/>
          <p14:tracePt t="32354" x="7262813" y="1995488"/>
          <p14:tracePt t="32364" x="7329488" y="1939925"/>
          <p14:tracePt t="32370" x="7366000" y="1905000"/>
          <p14:tracePt t="32379" x="7383463" y="1885950"/>
          <p14:tracePt t="32387" x="7407275" y="1862138"/>
          <p14:tracePt t="32394" x="7413625" y="1831975"/>
          <p14:tracePt t="32402" x="7443788" y="1778000"/>
          <p14:tracePt t="32410" x="7456488" y="1754188"/>
          <p14:tracePt t="32418" x="7467600" y="1724025"/>
          <p14:tracePt t="32426" x="7486650" y="1687513"/>
          <p14:tracePt t="32435" x="7497763" y="1639888"/>
          <p14:tracePt t="32442" x="7504113" y="1603375"/>
          <p14:tracePt t="32450" x="7516813" y="1543050"/>
          <p14:tracePt t="32458" x="7516813" y="1500188"/>
          <p14:tracePt t="32466" x="7516813" y="1458913"/>
          <p14:tracePt t="32474" x="7516813" y="1409700"/>
          <p14:tracePt t="32482" x="7516813" y="1392238"/>
          <p14:tracePt t="32490" x="7516813" y="1331913"/>
          <p14:tracePt t="32499" x="7516813" y="1301750"/>
          <p14:tracePt t="32506" x="7516813" y="1258888"/>
          <p14:tracePt t="32515" x="7516813" y="1247775"/>
          <p14:tracePt t="32522" x="7516813" y="1211263"/>
          <p14:tracePt t="32531" x="7504113" y="1168400"/>
          <p14:tracePt t="32538" x="7497763" y="1133475"/>
          <p14:tracePt t="32548" x="7467600" y="1108075"/>
          <p14:tracePt t="32555" x="7450138" y="1049338"/>
          <p14:tracePt t="32563" x="7426325" y="1023938"/>
          <p14:tracePt t="32571" x="7389813" y="993775"/>
          <p14:tracePt t="32578" x="7366000" y="969963"/>
          <p14:tracePt t="32586" x="7342188" y="952500"/>
          <p14:tracePt t="32594" x="7305675" y="915988"/>
          <p14:tracePt t="32602" x="7281863" y="903288"/>
          <p14:tracePt t="32610" x="7232650" y="855663"/>
          <p14:tracePt t="32618" x="7185025" y="842963"/>
          <p14:tracePt t="32626" x="7148513" y="825500"/>
          <p14:tracePt t="32634" x="7112000" y="808038"/>
          <p14:tracePt t="32642" x="7040563" y="795338"/>
          <p14:tracePt t="32650" x="6991350" y="788988"/>
          <p14:tracePt t="32659" x="6932613" y="788988"/>
          <p14:tracePt t="32667" x="6889750" y="788988"/>
          <p14:tracePt t="32675" x="6816725" y="788988"/>
          <p14:tracePt t="32682" x="6775450" y="788988"/>
          <p14:tracePt t="32690" x="6726238" y="788988"/>
          <p14:tracePt t="32699" x="6665913" y="788988"/>
          <p14:tracePt t="32706" x="6624638" y="788988"/>
          <p14:tracePt t="32715" x="6575425" y="788988"/>
          <p14:tracePt t="32722" x="6527800" y="812800"/>
          <p14:tracePt t="32731" x="6516688" y="812800"/>
          <p14:tracePt t="32738" x="6473825" y="819150"/>
          <p14:tracePt t="32748" x="6456363" y="825500"/>
          <p14:tracePt t="32754" x="6419850" y="842963"/>
          <p14:tracePt t="32763" x="6407150" y="842963"/>
          <p14:tracePt t="32770" x="6383338" y="862013"/>
          <p14:tracePt t="32778" x="6370638" y="868363"/>
          <p14:tracePt t="32786" x="6346825" y="885825"/>
          <p14:tracePt t="32794" x="6310313" y="909638"/>
          <p14:tracePt t="32802" x="6280150" y="946150"/>
          <p14:tracePt t="32811" x="6249988" y="1000125"/>
          <p14:tracePt t="32818" x="6226175" y="1036638"/>
          <p14:tracePt t="32826" x="6196013" y="1084263"/>
          <p14:tracePt t="32834" x="6196013" y="1133475"/>
          <p14:tracePt t="32842" x="6172200" y="1204913"/>
          <p14:tracePt t="32850" x="6142038" y="1258888"/>
          <p14:tracePt t="32858" x="6124575" y="1319213"/>
          <p14:tracePt t="32866" x="6111875" y="1368425"/>
          <p14:tracePt t="32874" x="6075363" y="1439863"/>
          <p14:tracePt t="32883" x="6057900" y="1519238"/>
          <p14:tracePt t="32890" x="6034088" y="1579563"/>
          <p14:tracePt t="32899" x="6027738" y="1627188"/>
          <p14:tracePt t="32906" x="6027738" y="1657350"/>
          <p14:tracePt t="32915" x="6027738" y="1693863"/>
          <p14:tracePt t="32923" x="6027738" y="1724025"/>
          <p14:tracePt t="32932" x="6027738" y="1754188"/>
          <p14:tracePt t="32938" x="6045200" y="1778000"/>
          <p14:tracePt t="32948" x="6070600" y="1808163"/>
          <p14:tracePt t="32954" x="6094413" y="1831975"/>
          <p14:tracePt t="32963" x="6118225" y="1855788"/>
          <p14:tracePt t="32970" x="6148388" y="1905000"/>
          <p14:tracePt t="32978" x="6202363" y="1946275"/>
          <p14:tracePt t="32986" x="6232525" y="1952625"/>
          <p14:tracePt t="32997" x="6256338" y="1970088"/>
          <p14:tracePt t="33002" x="6316663" y="2000250"/>
          <p14:tracePt t="33010" x="6365875" y="2030413"/>
          <p14:tracePt t="33018" x="6413500" y="2049463"/>
          <p14:tracePt t="33026" x="6480175" y="2079625"/>
          <p14:tracePt t="33034" x="6527800" y="2109788"/>
          <p14:tracePt t="33043" x="6594475" y="2133600"/>
          <p14:tracePt t="33050" x="6684963" y="2163763"/>
          <p14:tracePt t="33058" x="6756400" y="2187575"/>
          <p14:tracePt t="33066" x="6877050" y="2224088"/>
          <p14:tracePt t="33074" x="6967538" y="2247900"/>
          <p14:tracePt t="33083" x="7051675" y="2254250"/>
          <p14:tracePt t="33090" x="7131050" y="2278063"/>
          <p14:tracePt t="33099" x="7202488" y="2290763"/>
          <p14:tracePt t="33106" x="7275513" y="2301875"/>
          <p14:tracePt t="33115" x="7323138" y="2301875"/>
          <p14:tracePt t="33123" x="7353300" y="2301875"/>
          <p14:tracePt t="33132" x="7396163" y="2301875"/>
          <p14:tracePt t="33138" x="7432675" y="2278063"/>
          <p14:tracePt t="33148" x="7456488" y="2260600"/>
          <p14:tracePt t="33155" x="7493000" y="2241550"/>
          <p14:tracePt t="33163" x="7527925" y="2205038"/>
          <p14:tracePt t="33170" x="7577138" y="2139950"/>
          <p14:tracePt t="33178" x="7594600" y="2090738"/>
          <p14:tracePt t="33186" x="7624763" y="2030413"/>
          <p14:tracePt t="33194" x="7643813" y="1995488"/>
          <p14:tracePt t="33202" x="7654925" y="1935163"/>
          <p14:tracePt t="33210" x="7673975" y="1868488"/>
          <p14:tracePt t="33218" x="7673975" y="1838325"/>
          <p14:tracePt t="33226" x="7673975" y="1825625"/>
          <p14:tracePt t="33234" x="7691438" y="1765300"/>
          <p14:tracePt t="33242" x="7704138" y="1735138"/>
          <p14:tracePt t="33250" x="7708900" y="1687513"/>
          <p14:tracePt t="33258" x="7721600" y="1639888"/>
          <p14:tracePt t="33266" x="7721600" y="1566863"/>
          <p14:tracePt t="33274" x="7721600" y="1524000"/>
          <p14:tracePt t="33282" x="7721600" y="1463675"/>
          <p14:tracePt t="33290" x="7721600" y="1433513"/>
          <p14:tracePt t="33299" x="7721600" y="1409700"/>
          <p14:tracePt t="33306" x="7721600" y="1385888"/>
          <p14:tracePt t="33315" x="7721600" y="1362075"/>
          <p14:tracePt t="33322" x="7721600" y="1344613"/>
          <p14:tracePt t="33332" x="7721600" y="1319213"/>
          <p14:tracePt t="33338" x="7715250" y="1295400"/>
          <p14:tracePt t="33347" x="7708900" y="1271588"/>
          <p14:tracePt t="33354" x="7697788" y="1247775"/>
          <p14:tracePt t="33362" x="7661275" y="1217613"/>
          <p14:tracePt t="33371" x="7648575" y="1187450"/>
          <p14:tracePt t="33378" x="7624763" y="1150938"/>
          <p14:tracePt t="33386" x="7607300" y="1114425"/>
          <p14:tracePt t="33394" x="7588250" y="1096963"/>
          <p14:tracePt t="33402" x="7570788" y="1073150"/>
          <p14:tracePt t="33410" x="7546975" y="1049338"/>
          <p14:tracePt t="33419" x="7534275" y="1036638"/>
          <p14:tracePt t="33426" x="7497763" y="1000125"/>
          <p14:tracePt t="33434" x="7473950" y="969963"/>
          <p14:tracePt t="33442" x="7432675" y="946150"/>
          <p14:tracePt t="33450" x="7407275" y="928688"/>
          <p14:tracePt t="33458" x="7366000" y="909638"/>
          <p14:tracePt t="33466" x="7318375" y="892175"/>
          <p14:tracePt t="33474" x="7269163" y="873125"/>
          <p14:tracePt t="33482" x="7191375" y="838200"/>
          <p14:tracePt t="33491" x="7070725" y="801688"/>
          <p14:tracePt t="33499" x="6967538" y="782638"/>
          <p14:tracePt t="33508" x="6865938" y="735013"/>
          <p14:tracePt t="33515" x="6775450" y="711200"/>
          <p14:tracePt t="33522" x="6702425" y="698500"/>
          <p14:tracePt t="33532" x="6665913" y="693738"/>
          <p14:tracePt t="33538" x="6654800" y="687388"/>
          <p14:tracePt t="33547" x="6648450" y="687388"/>
          <p14:tracePt t="33554" x="6635750" y="687388"/>
          <p14:tracePt t="33570" x="6630988" y="687388"/>
          <p14:tracePt t="33578" x="6624638" y="687388"/>
          <p14:tracePt t="33587" x="6581775" y="693738"/>
          <p14:tracePt t="33594" x="6546850" y="735013"/>
          <p14:tracePt t="33602" x="6491288" y="777875"/>
          <p14:tracePt t="33610" x="6443663" y="808038"/>
          <p14:tracePt t="33618" x="6376988" y="838200"/>
          <p14:tracePt t="33626" x="6323013" y="892175"/>
          <p14:tracePt t="33634" x="6275388" y="933450"/>
          <p14:tracePt t="33642" x="6249988" y="958850"/>
          <p14:tracePt t="33650" x="6219825" y="982663"/>
          <p14:tracePt t="33658" x="6184900" y="1036638"/>
          <p14:tracePt t="33666" x="6142038" y="1073150"/>
          <p14:tracePt t="33674" x="6100763" y="1127125"/>
          <p14:tracePt t="33683" x="6081713" y="1157288"/>
          <p14:tracePt t="33691" x="6075363" y="1181100"/>
          <p14:tracePt t="33699" x="6070600" y="1228725"/>
          <p14:tracePt t="33706" x="6070600" y="1284288"/>
          <p14:tracePt t="33716" x="6057900" y="1319213"/>
          <p14:tracePt t="33722" x="6057900" y="1362075"/>
          <p14:tracePt t="33732" x="6064250" y="1439863"/>
          <p14:tracePt t="33738" x="6070600" y="1470025"/>
          <p14:tracePt t="33747" x="6081713" y="1573213"/>
          <p14:tracePt t="33754" x="6105525" y="1633538"/>
          <p14:tracePt t="33762" x="6124575" y="1700213"/>
          <p14:tracePt t="33770" x="6135688" y="1741488"/>
          <p14:tracePt t="33778" x="6154738" y="1778000"/>
          <p14:tracePt t="33786" x="6165850" y="1795463"/>
          <p14:tracePt t="33794" x="6196013" y="1838325"/>
          <p14:tracePt t="33802" x="6219825" y="1868488"/>
          <p14:tracePt t="33810" x="6238875" y="1892300"/>
          <p14:tracePt t="33818" x="6275388" y="1928813"/>
          <p14:tracePt t="33826" x="6299200" y="1952625"/>
          <p14:tracePt t="33835" x="6335713" y="1976438"/>
          <p14:tracePt t="33842" x="6383338" y="2006600"/>
          <p14:tracePt t="33850" x="6430963" y="2030413"/>
          <p14:tracePt t="33858" x="6473825" y="2054225"/>
          <p14:tracePt t="33867" x="6534150" y="2090738"/>
          <p14:tracePt t="33874" x="6624638" y="2109788"/>
          <p14:tracePt t="33883" x="6715125" y="2133600"/>
          <p14:tracePt t="33891" x="6816725" y="2157413"/>
          <p14:tracePt t="33899" x="6902450" y="2170113"/>
          <p14:tracePt t="33906" x="6991350" y="2174875"/>
          <p14:tracePt t="33916" x="7064375" y="2174875"/>
          <p14:tracePt t="33923" x="7137400" y="2174875"/>
          <p14:tracePt t="33932" x="7208838" y="2174875"/>
          <p14:tracePt t="33938" x="7239000" y="2174875"/>
          <p14:tracePt t="33947" x="7299325" y="2163763"/>
          <p14:tracePt t="33954" x="7348538" y="2144713"/>
          <p14:tracePt t="33962" x="7383463" y="2127250"/>
          <p14:tracePt t="33970" x="7419975" y="2109788"/>
          <p14:tracePt t="33981" x="7456488" y="2084388"/>
          <p14:tracePt t="33986" x="7480300" y="2073275"/>
          <p14:tracePt t="33994" x="7516813" y="2049463"/>
          <p14:tracePt t="34002" x="7553325" y="2006600"/>
          <p14:tracePt t="34010" x="7594600" y="1928813"/>
          <p14:tracePt t="34018" x="7624763" y="1892300"/>
          <p14:tracePt t="34026" x="7643813" y="1844675"/>
          <p14:tracePt t="34034" x="7678738" y="1784350"/>
          <p14:tracePt t="34042" x="7685088" y="1735138"/>
          <p14:tracePt t="34050" x="7697788" y="1674813"/>
          <p14:tracePt t="34058" x="7704138" y="1639888"/>
          <p14:tracePt t="34067" x="7704138" y="1614488"/>
          <p14:tracePt t="34075" x="7721600" y="1590675"/>
          <p14:tracePt t="34082" x="7721600" y="1573213"/>
          <p14:tracePt t="34090" x="7721600" y="1549400"/>
          <p14:tracePt t="34100" x="7721600" y="1519238"/>
          <p14:tracePt t="34106" x="7721600" y="1458913"/>
          <p14:tracePt t="34116" x="7721600" y="1416050"/>
          <p14:tracePt t="34122" x="7708900" y="1368425"/>
          <p14:tracePt t="34131" x="7667625" y="1301750"/>
          <p14:tracePt t="34138" x="7607300" y="1211263"/>
          <p14:tracePt t="34147" x="7564438" y="1133475"/>
          <p14:tracePt t="34155" x="7504113" y="1042988"/>
          <p14:tracePt t="34162" x="7456488" y="946150"/>
          <p14:tracePt t="34170" x="7389813" y="879475"/>
          <p14:tracePt t="34178" x="7348538" y="831850"/>
          <p14:tracePt t="34186" x="7305675" y="777875"/>
          <p14:tracePt t="34194" x="7281863" y="741363"/>
          <p14:tracePt t="34202" x="7258050" y="723900"/>
          <p14:tracePt t="34210" x="7251700" y="711200"/>
          <p14:tracePt t="34218" x="7232650" y="704850"/>
          <p14:tracePt t="34234" x="7221538" y="704850"/>
          <p14:tracePt t="34242" x="7215188" y="704850"/>
          <p14:tracePt t="34250" x="7167563" y="704850"/>
          <p14:tracePt t="34258" x="7100888" y="668338"/>
          <p14:tracePt t="34267" x="6986588" y="657225"/>
          <p14:tracePt t="34275" x="6872288" y="638175"/>
          <p14:tracePt t="34283" x="6738938" y="603250"/>
          <p14:tracePt t="34290" x="6605588" y="566738"/>
          <p14:tracePt t="34300" x="6480175" y="554038"/>
          <p14:tracePt t="34306" x="6359525" y="530225"/>
          <p14:tracePt t="34316" x="6245225" y="506413"/>
          <p14:tracePt t="34323" x="6161088" y="506413"/>
          <p14:tracePt t="34331" x="6100763" y="493713"/>
          <p14:tracePt t="34338" x="6040438" y="493713"/>
          <p14:tracePt t="34346" x="6010275" y="493713"/>
          <p14:tracePt t="34354" x="5991225" y="493713"/>
          <p14:tracePt t="34362" x="5973763" y="493713"/>
          <p14:tracePt t="34370" x="5937250" y="493713"/>
          <p14:tracePt t="34379" x="5900738" y="523875"/>
          <p14:tracePt t="34387" x="5870575" y="566738"/>
          <p14:tracePt t="34394" x="5834063" y="603250"/>
          <p14:tracePt t="34402" x="5803900" y="638175"/>
          <p14:tracePt t="34410" x="5773738" y="704850"/>
          <p14:tracePt t="34418" x="5768975" y="711200"/>
          <p14:tracePt t="34426" x="5749925" y="758825"/>
          <p14:tracePt t="34434" x="5749925" y="782638"/>
          <p14:tracePt t="34442" x="5749925" y="825500"/>
          <p14:tracePt t="34450" x="5749925" y="898525"/>
          <p14:tracePt t="34458" x="5749925" y="1000125"/>
          <p14:tracePt t="34467" x="5749925" y="1073150"/>
          <p14:tracePt t="34474" x="5756275" y="1144588"/>
          <p14:tracePt t="34483" x="5792788" y="1235075"/>
          <p14:tracePt t="34490" x="5822950" y="1338263"/>
          <p14:tracePt t="34500" x="5883275" y="1458913"/>
          <p14:tracePt t="34506" x="5930900" y="1549400"/>
          <p14:tracePt t="34516" x="6015038" y="1670050"/>
          <p14:tracePt t="34522" x="6075363" y="1778000"/>
          <p14:tracePt t="34531" x="6142038" y="1855788"/>
          <p14:tracePt t="34539" x="6226175" y="1939925"/>
          <p14:tracePt t="34546" x="6305550" y="2019300"/>
          <p14:tracePt t="34554" x="6400800" y="2103438"/>
          <p14:tracePt t="34562" x="6461125" y="2133600"/>
          <p14:tracePt t="34571" x="6486525" y="2157413"/>
          <p14:tracePt t="34578" x="6527800" y="2187575"/>
          <p14:tracePt t="34587" x="6575425" y="2217738"/>
          <p14:tracePt t="34594" x="6611938" y="2235200"/>
          <p14:tracePt t="34602" x="6642100" y="2241550"/>
          <p14:tracePt t="34610" x="6691313" y="2260600"/>
          <p14:tracePt t="34618" x="6738938" y="2260600"/>
          <p14:tracePt t="34626" x="6769100" y="2271713"/>
          <p14:tracePt t="34634" x="6816725" y="2271713"/>
          <p14:tracePt t="34642" x="6859588" y="2271713"/>
          <p14:tracePt t="34650" x="6919913" y="2271713"/>
          <p14:tracePt t="34658" x="6961188" y="2271713"/>
          <p14:tracePt t="34667" x="7010400" y="2247900"/>
          <p14:tracePt t="34674" x="7077075" y="2224088"/>
          <p14:tracePt t="34683" x="7154863" y="2193925"/>
          <p14:tracePt t="34690" x="7215188" y="2157413"/>
          <p14:tracePt t="34700" x="7251700" y="2144713"/>
          <p14:tracePt t="34706" x="7288213" y="2103438"/>
          <p14:tracePt t="34716" x="7329488" y="2073275"/>
          <p14:tracePt t="34723" x="7348538" y="2025650"/>
          <p14:tracePt t="34731" x="7366000" y="1965325"/>
          <p14:tracePt t="34739" x="7389813" y="1916113"/>
          <p14:tracePt t="34746" x="7396163" y="1844675"/>
          <p14:tracePt t="34754" x="7419975" y="1765300"/>
          <p14:tracePt t="34762" x="7419975" y="1693863"/>
          <p14:tracePt t="34770" x="7419975" y="1620838"/>
          <p14:tracePt t="34778" x="7419975" y="1560513"/>
          <p14:tracePt t="34786" x="7419975" y="1519238"/>
          <p14:tracePt t="34794" x="7419975" y="1476375"/>
          <p14:tracePt t="34802" x="7419975" y="1416050"/>
          <p14:tracePt t="34811" x="7419975" y="1374775"/>
          <p14:tracePt t="34818" x="7419975" y="1349375"/>
          <p14:tracePt t="34826" x="7419975" y="1314450"/>
          <p14:tracePt t="34834" x="7419975" y="1295400"/>
          <p14:tracePt t="34842" x="7419975" y="1228725"/>
          <p14:tracePt t="34850" x="7402513" y="1193800"/>
          <p14:tracePt t="34858" x="7372350" y="1138238"/>
          <p14:tracePt t="34867" x="7348538" y="1090613"/>
          <p14:tracePt t="34874" x="7329488" y="1054100"/>
          <p14:tracePt t="34883" x="7299325" y="1006475"/>
          <p14:tracePt t="34890" x="7275513" y="969963"/>
          <p14:tracePt t="34900" x="7245350" y="933450"/>
          <p14:tracePt t="34906" x="7197725" y="909638"/>
          <p14:tracePt t="34915" x="7172325" y="885825"/>
          <p14:tracePt t="34922" x="7124700" y="868363"/>
          <p14:tracePt t="34931" x="7070725" y="838200"/>
          <p14:tracePt t="34938" x="7021513" y="819150"/>
          <p14:tracePt t="34946" x="6991350" y="808038"/>
          <p14:tracePt t="34954" x="6902450" y="788988"/>
          <p14:tracePt t="34962" x="6811963" y="754063"/>
          <p14:tracePt t="34970" x="6751638" y="741363"/>
          <p14:tracePt t="34978" x="6648450" y="723900"/>
          <p14:tracePt t="34986" x="6546850" y="687388"/>
          <p14:tracePt t="34999" x="6456363" y="674688"/>
          <p14:tracePt t="35003" x="6370638" y="663575"/>
          <p14:tracePt t="35010" x="6262688" y="638175"/>
          <p14:tracePt t="35018" x="6178550" y="638175"/>
          <p14:tracePt t="35026" x="6118225" y="638175"/>
          <p14:tracePt t="35034" x="6075363" y="638175"/>
          <p14:tracePt t="35042" x="6015038" y="644525"/>
          <p14:tracePt t="35051" x="5967413" y="674688"/>
          <p14:tracePt t="35058" x="5913438" y="717550"/>
          <p14:tracePt t="35067" x="5859463" y="771525"/>
          <p14:tracePt t="35075" x="5816600" y="831850"/>
          <p14:tracePt t="35083" x="5786438" y="885825"/>
          <p14:tracePt t="35090" x="5773738" y="946150"/>
          <p14:tracePt t="35100" x="5745163" y="1023938"/>
          <p14:tracePt t="35106" x="5726113" y="1073150"/>
          <p14:tracePt t="35115" x="5715000" y="1144588"/>
          <p14:tracePt t="35122" x="5715000" y="1204913"/>
          <p14:tracePt t="35130" x="5715000" y="1247775"/>
          <p14:tracePt t="35139" x="5715000" y="1289050"/>
          <p14:tracePt t="35146" x="5715000" y="1349375"/>
          <p14:tracePt t="35154" x="5715000" y="1392238"/>
          <p14:tracePt t="35162" x="5715000" y="1452563"/>
          <p14:tracePt t="35170" x="5719763" y="1512888"/>
          <p14:tracePt t="35178" x="5738813" y="1603375"/>
          <p14:tracePt t="35186" x="5768975" y="1639888"/>
          <p14:tracePt t="35194" x="5799138" y="1674813"/>
          <p14:tracePt t="35202" x="5840413" y="1771650"/>
          <p14:tracePt t="35210" x="5859463" y="1819275"/>
          <p14:tracePt t="35219" x="5930900" y="1909763"/>
          <p14:tracePt t="35227" x="5973763" y="1976438"/>
          <p14:tracePt t="35234" x="6027738" y="2030413"/>
          <p14:tracePt t="35242" x="6081713" y="2097088"/>
          <p14:tracePt t="35251" x="6148388" y="2151063"/>
          <p14:tracePt t="35258" x="6226175" y="2217738"/>
          <p14:tracePt t="35267" x="6292850" y="2260600"/>
          <p14:tracePt t="35274" x="6359525" y="2301875"/>
          <p14:tracePt t="35283" x="6437313" y="2349500"/>
          <p14:tracePt t="35290" x="6527800" y="2379663"/>
          <p14:tracePt t="35300" x="6618288" y="2405063"/>
          <p14:tracePt t="35306" x="6702425" y="2416175"/>
          <p14:tracePt t="35315" x="6751638" y="2435225"/>
          <p14:tracePt t="35322" x="6823075" y="2435225"/>
          <p14:tracePt t="35330" x="6896100" y="2435225"/>
          <p14:tracePt t="35339" x="6961188" y="2422525"/>
          <p14:tracePt t="35346" x="7010400" y="2392363"/>
          <p14:tracePt t="35354" x="7077075" y="2362200"/>
          <p14:tracePt t="35362" x="7137400" y="2314575"/>
          <p14:tracePt t="35370" x="7191375" y="2284413"/>
          <p14:tracePt t="35379" x="7239000" y="2241550"/>
          <p14:tracePt t="35386" x="7281863" y="2205038"/>
          <p14:tracePt t="35394" x="7305675" y="2170113"/>
          <p14:tracePt t="35402" x="7312025" y="2163763"/>
          <p14:tracePt t="35410" x="7318375" y="2157413"/>
          <p14:tracePt t="35418" x="7318375" y="2151063"/>
          <p14:tracePt t="35426" x="7318375" y="2144713"/>
          <p14:tracePt t="35595" x="0" y="0"/>
        </p14:tracePtLst>
        <p14:tracePtLst>
          <p14:tracePt t="42902" x="4357688" y="5368925"/>
          <p14:tracePt t="42932" x="4351338" y="5375275"/>
          <p14:tracePt t="42972" x="4387850" y="5387975"/>
          <p14:tracePt t="42980" x="4471988" y="5394325"/>
          <p14:tracePt t="42992" x="4562475" y="5429250"/>
          <p14:tracePt t="42995" x="4641850" y="5454650"/>
          <p14:tracePt t="43003" x="4713288" y="5459413"/>
          <p14:tracePt t="43011" x="4762500" y="5483225"/>
          <p14:tracePt t="43019" x="4810125" y="5483225"/>
          <p14:tracePt t="43027" x="4857750" y="5502275"/>
          <p14:tracePt t="43035" x="4900613" y="5508625"/>
          <p14:tracePt t="43043" x="4960938" y="5508625"/>
          <p14:tracePt t="43051" x="5008563" y="5519738"/>
          <p14:tracePt t="43059" x="5062538" y="5519738"/>
          <p14:tracePt t="43067" x="5122863" y="5519738"/>
          <p14:tracePt t="43075" x="5159375" y="5519738"/>
          <p14:tracePt t="43083" x="5213350" y="5519738"/>
          <p14:tracePt t="43092" x="5232400" y="5519738"/>
          <p14:tracePt t="43099" x="5286375" y="5519738"/>
          <p14:tracePt t="43108" x="5359400" y="5519738"/>
          <p14:tracePt t="43115" x="5394325" y="5519738"/>
          <p14:tracePt t="43125" x="5448300" y="5519738"/>
          <p14:tracePt t="43131" x="5491163" y="5519738"/>
          <p14:tracePt t="43141" x="5527675" y="5519738"/>
          <p14:tracePt t="43147" x="5557838" y="5519738"/>
          <p14:tracePt t="43155" x="5599113" y="5519738"/>
          <p14:tracePt t="43163" x="5629275" y="5519738"/>
          <p14:tracePt t="43171" x="5665788" y="5519738"/>
          <p14:tracePt t="43179" x="5695950" y="5519738"/>
          <p14:tracePt t="43187" x="5719763" y="5519738"/>
          <p14:tracePt t="43195" x="5749925" y="5519738"/>
          <p14:tracePt t="43203" x="5786438" y="5519738"/>
          <p14:tracePt t="43211" x="5816600" y="5519738"/>
          <p14:tracePt t="43219" x="5846763" y="5519738"/>
          <p14:tracePt t="43227" x="5889625" y="5519738"/>
          <p14:tracePt t="43235" x="5913438" y="5519738"/>
          <p14:tracePt t="43243" x="5949950" y="5519738"/>
          <p14:tracePt t="43251" x="5991225" y="5519738"/>
          <p14:tracePt t="43259" x="6010275" y="5519738"/>
          <p14:tracePt t="43267" x="6034088" y="5519738"/>
          <p14:tracePt t="43275" x="6075363" y="5519738"/>
          <p14:tracePt t="43283" x="6094413" y="5519738"/>
          <p14:tracePt t="43291" x="6118225" y="5519738"/>
          <p14:tracePt t="43299" x="6130925" y="5519738"/>
          <p14:tracePt t="43308" x="6154738" y="5519738"/>
          <p14:tracePt t="43315" x="6172200" y="5519738"/>
          <p14:tracePt t="43325" x="6178550" y="5519738"/>
          <p14:tracePt t="43331" x="6196013" y="5519738"/>
          <p14:tracePt t="43341" x="6202363" y="5519738"/>
          <p14:tracePt t="43347" x="6215063" y="5519738"/>
          <p14:tracePt t="43355" x="6226175" y="5519738"/>
          <p14:tracePt t="43363" x="6232525" y="5519738"/>
          <p14:tracePt t="43371" x="6238875" y="5519738"/>
          <p14:tracePt t="43379" x="6262688" y="5519738"/>
          <p14:tracePt t="43387" x="6280150" y="5519738"/>
          <p14:tracePt t="43395" x="6286500" y="5519738"/>
          <p14:tracePt t="43403" x="6305550" y="5519738"/>
          <p14:tracePt t="43411" x="6329363" y="5508625"/>
          <p14:tracePt t="43419" x="6346825" y="5502275"/>
          <p14:tracePt t="43427" x="6365875" y="5502275"/>
          <p14:tracePt t="43435" x="6370638" y="5502275"/>
          <p14:tracePt t="43444" x="6389688" y="5495925"/>
          <p14:tracePt t="43451" x="6407150" y="5489575"/>
          <p14:tracePt t="43459" x="6430963" y="5489575"/>
          <p14:tracePt t="43467" x="6450013" y="5478463"/>
          <p14:tracePt t="43475" x="6467475" y="5478463"/>
          <p14:tracePt t="43483" x="6491288" y="5478463"/>
          <p14:tracePt t="43491" x="6521450" y="5478463"/>
          <p14:tracePt t="43499" x="6546850" y="5472113"/>
          <p14:tracePt t="43509" x="6570663" y="5465763"/>
          <p14:tracePt t="43515" x="6575425" y="5465763"/>
          <p14:tracePt t="43525" x="6588125" y="5465763"/>
          <p14:tracePt t="43531" x="6600825" y="5465763"/>
          <p14:tracePt t="43546" x="6618288" y="5454650"/>
          <p14:tracePt t="43555" x="6624638" y="5454650"/>
          <p14:tracePt t="43563" x="6630988" y="5454650"/>
          <p14:tracePt t="43578" x="6642100" y="5448300"/>
          <p14:tracePt t="43627" x="6648450" y="5448300"/>
          <p14:tracePt t="43643" x="6661150" y="5448300"/>
          <p14:tracePt t="43651" x="6665913" y="5448300"/>
          <p14:tracePt t="43660" x="6691313" y="5448300"/>
          <p14:tracePt t="43668" x="6702425" y="5441950"/>
          <p14:tracePt t="43677" x="6732588" y="5441950"/>
          <p14:tracePt t="43683" x="6738938" y="5441950"/>
          <p14:tracePt t="43694" x="6756400" y="5441950"/>
          <p14:tracePt t="43699" x="6762750" y="5441950"/>
          <p14:tracePt t="43711" x="6775450" y="5441950"/>
          <p14:tracePt t="43715" x="6799263" y="5441950"/>
          <p14:tracePt t="43727" x="6805613" y="5441950"/>
          <p14:tracePt t="43731" x="6816725" y="5441950"/>
          <p14:tracePt t="43740" x="6829425" y="5441950"/>
          <p14:tracePt t="43747" x="6842125" y="5441950"/>
          <p14:tracePt t="43756" x="6859588" y="5441950"/>
          <p14:tracePt t="43763" x="6877050" y="5441950"/>
          <p14:tracePt t="43771" x="6883400" y="5435600"/>
          <p14:tracePt t="43779" x="6902450" y="5435600"/>
          <p14:tracePt t="43787" x="6919913" y="5435600"/>
          <p14:tracePt t="43795" x="6943725" y="5435600"/>
          <p14:tracePt t="43803" x="6967538" y="5435600"/>
          <p14:tracePt t="43811" x="6991350" y="5435600"/>
          <p14:tracePt t="43819" x="7016750" y="5435600"/>
          <p14:tracePt t="43828" x="7027863" y="5435600"/>
          <p14:tracePt t="43835" x="7040563" y="5435600"/>
          <p14:tracePt t="43843" x="7046913" y="5435600"/>
          <p14:tracePt t="43851" x="7051675" y="5435600"/>
          <p14:tracePt t="43867" x="7077075" y="5435600"/>
          <p14:tracePt t="43875" x="7081838" y="5435600"/>
          <p14:tracePt t="43883" x="7094538" y="5435600"/>
          <p14:tracePt t="43899" x="7118350" y="5435600"/>
          <p14:tracePt t="43915" x="7124700" y="5435600"/>
          <p14:tracePt t="43926" x="7131050" y="5435600"/>
          <p14:tracePt t="43931" x="7137400" y="5435600"/>
          <p14:tracePt t="43940" x="7142163" y="5435600"/>
          <p14:tracePt t="43947" x="7148513" y="5435600"/>
          <p14:tracePt t="43963" x="7154863" y="5435600"/>
          <p14:tracePt t="44100" x="7161213" y="5435600"/>
          <p14:tracePt t="44131" x="7167563" y="5435600"/>
          <p14:tracePt t="44140" x="7172325" y="5435600"/>
          <p14:tracePt t="44156" x="7178675" y="5435600"/>
          <p14:tracePt t="44165" x="7185025" y="5435600"/>
          <p14:tracePt t="44292" x="7191375" y="5435600"/>
          <p14:tracePt t="44884" x="7197725" y="5435600"/>
          <p14:tracePt t="44899" x="7172325" y="5441950"/>
          <p14:tracePt t="44910" x="7148513" y="5459413"/>
          <p14:tracePt t="44916" x="7137400" y="5478463"/>
          <p14:tracePt t="44923" x="7118350" y="5483225"/>
          <p14:tracePt t="44931" x="7107238" y="5489575"/>
          <p14:tracePt t="44940" x="7094538" y="5489575"/>
          <p14:tracePt t="44947" x="7058025" y="5508625"/>
          <p14:tracePt t="44955" x="7034213" y="5508625"/>
          <p14:tracePt t="44963" x="7004050" y="5508625"/>
          <p14:tracePt t="44971" x="6986588" y="5508625"/>
          <p14:tracePt t="44979" x="6956425" y="5513388"/>
          <p14:tracePt t="44987" x="6913563" y="5513388"/>
          <p14:tracePt t="44995" x="6889750" y="5513388"/>
          <p14:tracePt t="45003" x="6865938" y="5513388"/>
          <p14:tracePt t="45011" x="6842125" y="5513388"/>
          <p14:tracePt t="45019" x="6816725" y="5513388"/>
          <p14:tracePt t="45027" x="6799263" y="5513388"/>
          <p14:tracePt t="45035" x="6792913" y="5513388"/>
          <p14:tracePt t="45043" x="6775450" y="5513388"/>
          <p14:tracePt t="45051" x="6769100" y="5513388"/>
          <p14:tracePt t="45060" x="6762750" y="5513388"/>
          <p14:tracePt t="45067" x="6756400" y="5513388"/>
          <p14:tracePt t="45077" x="6751638" y="5513388"/>
          <p14:tracePt t="45094" x="6732588" y="5513388"/>
          <p14:tracePt t="45099" x="6726238" y="5513388"/>
          <p14:tracePt t="45107" x="6715125" y="5513388"/>
          <p14:tracePt t="45115" x="6691313" y="5513388"/>
          <p14:tracePt t="45123" x="6665913" y="5513388"/>
          <p14:tracePt t="45131" x="6635750" y="5513388"/>
          <p14:tracePt t="45139" x="6594475" y="5513388"/>
          <p14:tracePt t="45147" x="6570663" y="5513388"/>
          <p14:tracePt t="45155" x="6534150" y="5513388"/>
          <p14:tracePt t="45163" x="6521450" y="5513388"/>
          <p14:tracePt t="45171" x="6497638" y="5513388"/>
          <p14:tracePt t="45179" x="6491288" y="5513388"/>
          <p14:tracePt t="45187" x="6473825" y="5513388"/>
          <p14:tracePt t="45195" x="6461125" y="5513388"/>
          <p14:tracePt t="45203" x="6443663" y="5513388"/>
          <p14:tracePt t="45211" x="6437313" y="5513388"/>
          <p14:tracePt t="45219" x="6419850" y="5513388"/>
          <p14:tracePt t="45228" x="6396038" y="5513388"/>
          <p14:tracePt t="45235" x="6383338" y="5513388"/>
          <p14:tracePt t="45243" x="6359525" y="5513388"/>
          <p14:tracePt t="45251" x="6346825" y="5513388"/>
          <p14:tracePt t="45260" x="6323013" y="5513388"/>
          <p14:tracePt t="45267" x="6299200" y="5513388"/>
          <p14:tracePt t="45277" x="6275388" y="5513388"/>
          <p14:tracePt t="45283" x="6245225" y="5513388"/>
          <p14:tracePt t="45293" x="6215063" y="5513388"/>
          <p14:tracePt t="45299" x="6178550" y="5513388"/>
          <p14:tracePt t="45307" x="6148388" y="5513388"/>
          <p14:tracePt t="45315" x="6111875" y="5513388"/>
          <p14:tracePt t="45323" x="6070600" y="5513388"/>
          <p14:tracePt t="45331" x="6040438" y="5513388"/>
          <p14:tracePt t="45339" x="6015038" y="5513388"/>
          <p14:tracePt t="45347" x="5991225" y="5513388"/>
          <p14:tracePt t="45355" x="5973763" y="5513388"/>
          <p14:tracePt t="45363" x="5949950" y="5513388"/>
          <p14:tracePt t="45371" x="5924550" y="5513388"/>
          <p14:tracePt t="45379" x="5900738" y="5513388"/>
          <p14:tracePt t="45387" x="5876925" y="5513388"/>
          <p14:tracePt t="45395" x="5870575" y="5519738"/>
          <p14:tracePt t="45403" x="5853113" y="5526088"/>
          <p14:tracePt t="45411" x="5834063" y="5538788"/>
          <p14:tracePt t="45419" x="5829300" y="5538788"/>
          <p14:tracePt t="45427" x="5816600" y="5538788"/>
          <p14:tracePt t="45435" x="5810250" y="5543550"/>
          <p14:tracePt t="45445" x="5799138" y="5556250"/>
          <p14:tracePt t="45451" x="5773738" y="5573713"/>
          <p14:tracePt t="45461" x="5768975" y="5580063"/>
          <p14:tracePt t="45477" x="5756275" y="5592763"/>
          <p14:tracePt t="45483" x="5745163" y="5603875"/>
          <p14:tracePt t="45493" x="5745163" y="5622925"/>
          <p14:tracePt t="45499" x="5745163" y="5629275"/>
          <p14:tracePt t="45508" x="5745163" y="5640388"/>
          <p14:tracePt t="45515" x="5732463" y="5653088"/>
          <p14:tracePt t="45523" x="5732463" y="5670550"/>
          <p14:tracePt t="45531" x="5732463" y="5676900"/>
          <p14:tracePt t="45545" x="5732463" y="5694363"/>
          <p14:tracePt t="45548" x="5738813" y="5713413"/>
          <p14:tracePt t="45554" x="5756275" y="5724525"/>
          <p14:tracePt t="45562" x="5780088" y="5749925"/>
          <p14:tracePt t="45570" x="5803900" y="5773738"/>
          <p14:tracePt t="45578" x="5822950" y="5791200"/>
          <p14:tracePt t="45586" x="5840413" y="5797550"/>
          <p14:tracePt t="45594" x="5876925" y="5815013"/>
          <p14:tracePt t="45602" x="5900738" y="5821363"/>
          <p14:tracePt t="45610" x="5954713" y="5845175"/>
          <p14:tracePt t="45618" x="6021388" y="5864225"/>
          <p14:tracePt t="45627" x="6094413" y="5888038"/>
          <p14:tracePt t="45634" x="6184900" y="5918200"/>
          <p14:tracePt t="45643" x="6249988" y="5942013"/>
          <p14:tracePt t="45650" x="6292850" y="5948363"/>
          <p14:tracePt t="45659" x="6359525" y="5978525"/>
          <p14:tracePt t="45666" x="6407150" y="5989638"/>
          <p14:tracePt t="45676" x="6456363" y="6008688"/>
          <p14:tracePt t="45683" x="6497638" y="6008688"/>
          <p14:tracePt t="45692" x="6575425" y="6032500"/>
          <p14:tracePt t="45698" x="6605588" y="6038850"/>
          <p14:tracePt t="45707" x="6654800" y="6038850"/>
          <p14:tracePt t="45715" x="6715125" y="6049963"/>
          <p14:tracePt t="45722" x="6775450" y="6062663"/>
          <p14:tracePt t="45731" x="6835775" y="6069013"/>
          <p14:tracePt t="45738" x="6907213" y="6069013"/>
          <p14:tracePt t="45746" x="6991350" y="6080125"/>
          <p14:tracePt t="45754" x="7064375" y="6080125"/>
          <p14:tracePt t="45762" x="7137400" y="6080125"/>
          <p14:tracePt t="45770" x="7197725" y="6080125"/>
          <p14:tracePt t="45778" x="7239000" y="6080125"/>
          <p14:tracePt t="45786" x="7299325" y="6080125"/>
          <p14:tracePt t="45794" x="7359650" y="6080125"/>
          <p14:tracePt t="45802" x="7402513" y="6080125"/>
          <p14:tracePt t="45810" x="7462838" y="6080125"/>
          <p14:tracePt t="45818" x="7534275" y="6080125"/>
          <p14:tracePt t="45826" x="7618413" y="6080125"/>
          <p14:tracePt t="45834" x="7648575" y="6080125"/>
          <p14:tracePt t="45843" x="7697788" y="6080125"/>
          <p14:tracePt t="45850" x="7739063" y="6080125"/>
          <p14:tracePt t="45859" x="7769225" y="6080125"/>
          <p14:tracePt t="45866" x="7805738" y="6080125"/>
          <p14:tracePt t="45876" x="7842250" y="6049963"/>
          <p14:tracePt t="45883" x="7866063" y="6045200"/>
          <p14:tracePt t="45892" x="7878763" y="6038850"/>
          <p14:tracePt t="45898" x="7902575" y="6038850"/>
          <p14:tracePt t="45907" x="7926388" y="6019800"/>
          <p14:tracePt t="45914" x="7943850" y="6015038"/>
          <p14:tracePt t="45922" x="7969250" y="5995988"/>
          <p14:tracePt t="45930" x="7974013" y="5989638"/>
          <p14:tracePt t="45939" x="7980363" y="5984875"/>
          <p14:tracePt t="45946" x="7999413" y="5959475"/>
          <p14:tracePt t="45954" x="8016875" y="5954713"/>
          <p14:tracePt t="45962" x="8016875" y="5929313"/>
          <p14:tracePt t="45970" x="8023225" y="5918200"/>
          <p14:tracePt t="45991" x="8023225" y="5888038"/>
          <p14:tracePt t="45995" x="8023225" y="5875338"/>
          <p14:tracePt t="46002" x="8023225" y="5864225"/>
          <p14:tracePt t="46010" x="8023225" y="5845175"/>
          <p14:tracePt t="46018" x="8023225" y="5838825"/>
          <p14:tracePt t="46026" x="8023225" y="5827713"/>
          <p14:tracePt t="46034" x="8016875" y="5815013"/>
          <p14:tracePt t="46042" x="7999413" y="5797550"/>
          <p14:tracePt t="46050" x="7993063" y="5791200"/>
          <p14:tracePt t="46059" x="7980363" y="5778500"/>
          <p14:tracePt t="46067" x="7974013" y="5773738"/>
          <p14:tracePt t="46076" x="7956550" y="5754688"/>
          <p14:tracePt t="46082" x="7943850" y="5749925"/>
          <p14:tracePt t="46091" x="7926388" y="5737225"/>
          <p14:tracePt t="46098" x="7902575" y="5724525"/>
          <p14:tracePt t="46106" x="7878763" y="5713413"/>
          <p14:tracePt t="46114" x="7848600" y="5683250"/>
          <p14:tracePt t="46122" x="7812088" y="5676900"/>
          <p14:tracePt t="46130" x="7762875" y="5659438"/>
          <p14:tracePt t="46138" x="7715250" y="5629275"/>
          <p14:tracePt t="46146" x="7678738" y="5629275"/>
          <p14:tracePt t="46154" x="7637463" y="5599113"/>
          <p14:tracePt t="46162" x="7613650" y="5599113"/>
          <p14:tracePt t="46170" x="7564438" y="5580063"/>
          <p14:tracePt t="46178" x="7540625" y="5573713"/>
          <p14:tracePt t="46186" x="7527925" y="5562600"/>
          <p14:tracePt t="46194" x="7504113" y="5556250"/>
          <p14:tracePt t="46202" x="7480300" y="5549900"/>
          <p14:tracePt t="46211" x="7456488" y="5549900"/>
          <p14:tracePt t="46219" x="7432675" y="5549900"/>
          <p14:tracePt t="46227" x="7413625" y="5549900"/>
          <p14:tracePt t="46234" x="7377113" y="5549900"/>
          <p14:tracePt t="46243" x="7335838" y="5549900"/>
          <p14:tracePt t="46250" x="7288213" y="5538788"/>
          <p14:tracePt t="46260" x="7258050" y="5538788"/>
          <p14:tracePt t="46267" x="7202488" y="5538788"/>
          <p14:tracePt t="46276" x="7131050" y="5532438"/>
          <p14:tracePt t="46283" x="7070725" y="5519738"/>
          <p14:tracePt t="46291" x="6997700" y="5519738"/>
          <p14:tracePt t="46298" x="6919913" y="5508625"/>
          <p14:tracePt t="46306" x="6846888" y="5495925"/>
          <p14:tracePt t="46314" x="6775450" y="5495925"/>
          <p14:tracePt t="46322" x="6715125" y="5489575"/>
          <p14:tracePt t="46331" x="6672263" y="5489575"/>
          <p14:tracePt t="46338" x="6648450" y="5489575"/>
          <p14:tracePt t="46346" x="6611938" y="5489575"/>
          <p14:tracePt t="46354" x="6594475" y="5489575"/>
          <p14:tracePt t="46362" x="6575425" y="5489575"/>
          <p14:tracePt t="46370" x="6564313" y="5489575"/>
          <p14:tracePt t="46378" x="6540500" y="5489575"/>
          <p14:tracePt t="46386" x="6516688" y="5489575"/>
          <p14:tracePt t="46394" x="6497638" y="5489575"/>
          <p14:tracePt t="46402" x="6491288" y="5495925"/>
          <p14:tracePt t="46410" x="6467475" y="5502275"/>
          <p14:tracePt t="46418" x="6456363" y="5508625"/>
          <p14:tracePt t="46426" x="6450013" y="5513388"/>
          <p14:tracePt t="46435" x="6430963" y="5532438"/>
          <p14:tracePt t="46443" x="6426200" y="5538788"/>
          <p14:tracePt t="46450" x="6413500" y="5538788"/>
          <p14:tracePt t="46460" x="6396038" y="5562600"/>
          <p14:tracePt t="46466" x="6383338" y="5586413"/>
          <p14:tracePt t="46476" x="6383338" y="5599113"/>
          <p14:tracePt t="46483" x="6383338" y="5603875"/>
          <p14:tracePt t="46491" x="6376988" y="5616575"/>
          <p14:tracePt t="46499" x="6376988" y="5622925"/>
          <p14:tracePt t="46506" x="6376988" y="5634038"/>
          <p14:tracePt t="46514" x="6376988" y="5640388"/>
          <p14:tracePt t="46522" x="6383338" y="5664200"/>
          <p14:tracePt t="46532" x="6407150" y="5689600"/>
          <p14:tracePt t="46538" x="6430963" y="5707063"/>
          <p14:tracePt t="46546" x="6437313" y="5713413"/>
          <p14:tracePt t="46554" x="6467475" y="5737225"/>
          <p14:tracePt t="46562" x="6486525" y="5749925"/>
          <p14:tracePt t="46570" x="6491288" y="5754688"/>
          <p14:tracePt t="46578" x="6497638" y="5754688"/>
          <p14:tracePt t="46586" x="6503988" y="5754688"/>
          <p14:tracePt t="46595" x="6510338" y="5754688"/>
          <p14:tracePt t="46602" x="6521450" y="5754688"/>
          <p14:tracePt t="46610" x="6534150" y="5754688"/>
          <p14:tracePt t="46618" x="6551613" y="5761038"/>
          <p14:tracePt t="46626" x="6575425" y="5761038"/>
          <p14:tracePt t="46635" x="6605588" y="5761038"/>
          <p14:tracePt t="46643" x="6661150" y="5784850"/>
          <p14:tracePt t="46650" x="6721475" y="5791200"/>
          <p14:tracePt t="46662" x="6781800" y="5803900"/>
          <p14:tracePt t="46667" x="6853238" y="5803900"/>
          <p14:tracePt t="46676" x="6902450" y="5803900"/>
          <p14:tracePt t="46683" x="6943725" y="5808663"/>
          <p14:tracePt t="46691" x="6991350" y="5808663"/>
          <p14:tracePt t="46699" x="7051675" y="5808663"/>
          <p14:tracePt t="46708" x="7107238" y="5808663"/>
          <p14:tracePt t="46715" x="7154863" y="5808663"/>
          <p14:tracePt t="46723" x="7208838" y="5808663"/>
          <p14:tracePt t="46731" x="7258050" y="5808663"/>
          <p14:tracePt t="46739" x="7288213" y="5808663"/>
          <p14:tracePt t="46747" x="7312025" y="5808663"/>
          <p14:tracePt t="46755" x="7348538" y="5803900"/>
          <p14:tracePt t="46763" x="7377113" y="5784850"/>
          <p14:tracePt t="46771" x="7396163" y="5767388"/>
          <p14:tracePt t="46779" x="7419975" y="5749925"/>
          <p14:tracePt t="46787" x="7437438" y="5737225"/>
          <p14:tracePt t="46795" x="7450138" y="5730875"/>
          <p14:tracePt t="46803" x="7473950" y="5707063"/>
          <p14:tracePt t="46813" x="7480300" y="5700713"/>
          <p14:tracePt t="46819" x="7486650" y="5694363"/>
          <p14:tracePt t="46829" x="7493000" y="5689600"/>
          <p14:tracePt t="46851" x="7497763" y="5670550"/>
          <p14:tracePt t="46867" x="7497763" y="5664200"/>
          <p14:tracePt t="46955" x="7497763" y="5659438"/>
          <p14:tracePt t="47196" x="7497763" y="5653088"/>
          <p14:tracePt t="47211" x="7493000" y="5653088"/>
          <p14:tracePt t="47219" x="7480300" y="5653088"/>
          <p14:tracePt t="47228" x="7473950" y="5653088"/>
          <p14:tracePt t="47243" x="7467600" y="5653088"/>
          <p14:tracePt t="47251" x="7456488" y="5653088"/>
          <p14:tracePt t="47262" x="7407275" y="5683250"/>
          <p14:tracePt t="47267" x="7377113" y="5683250"/>
          <p14:tracePt t="47276" x="7299325" y="5683250"/>
          <p14:tracePt t="47283" x="7215188" y="5683250"/>
          <p14:tracePt t="47291" x="7112000" y="5683250"/>
          <p14:tracePt t="47299" x="6980238" y="5676900"/>
          <p14:tracePt t="47307" x="6835775" y="5653088"/>
          <p14:tracePt t="47315" x="6635750" y="5629275"/>
          <p14:tracePt t="47323" x="6407150" y="5580063"/>
          <p14:tracePt t="47331" x="6215063" y="5549900"/>
          <p14:tracePt t="47339" x="5997575" y="5538788"/>
          <p14:tracePt t="47347" x="5803900" y="5508625"/>
          <p14:tracePt t="47355" x="5594350" y="5495925"/>
          <p14:tracePt t="47363" x="5430838" y="5472113"/>
          <p14:tracePt t="47371" x="5262563" y="5448300"/>
          <p14:tracePt t="47379" x="5014913" y="5418138"/>
          <p14:tracePt t="47387" x="4883150" y="5405438"/>
          <p14:tracePt t="47396" x="4737100" y="5381625"/>
          <p14:tracePt t="47403" x="4598988" y="5368925"/>
          <p14:tracePt t="47412" x="4467225" y="5334000"/>
          <p14:tracePt t="47419" x="4346575" y="5308600"/>
          <p14:tracePt t="47429" x="4230688" y="5273675"/>
          <p14:tracePt t="47435" x="4129088" y="5248275"/>
          <p14:tracePt t="47446" x="4025900" y="5248275"/>
          <p14:tracePt t="47451" x="3965575" y="5237163"/>
          <p14:tracePt t="47461" x="3935413" y="5230813"/>
          <p14:tracePt t="47467" x="3911600" y="5224463"/>
          <p14:tracePt t="47475" x="3905250" y="5224463"/>
          <p14:tracePt t="47499" x="3900488" y="5224463"/>
          <p14:tracePt t="47515" x="3894138" y="5218113"/>
          <p14:tracePt t="47595" x="3894138" y="5213350"/>
          <p14:tracePt t="47602" x="3894138" y="5207000"/>
          <p14:tracePt t="47611" x="3894138" y="5200650"/>
          <p14:tracePt t="47619" x="3887788" y="5194300"/>
          <p14:tracePt t="47635" x="3881438" y="5187950"/>
          <p14:tracePt t="47644" x="3875088" y="5183188"/>
          <p14:tracePt t="47651" x="3870325" y="5176838"/>
          <p14:tracePt t="47659" x="3851275" y="5157788"/>
          <p14:tracePt t="47667" x="3827463" y="5146675"/>
          <p14:tracePt t="47674" x="3797300" y="5133975"/>
          <p14:tracePt t="47683" x="3779838" y="5122863"/>
          <p14:tracePt t="47690" x="3736975" y="5092700"/>
          <p14:tracePt t="47698" x="3719513" y="5080000"/>
          <p14:tracePt t="47706" x="3670300" y="5038725"/>
          <p14:tracePt t="47714" x="3665538" y="5032375"/>
          <p14:tracePt t="47722" x="3622675" y="5008563"/>
          <p14:tracePt t="47730" x="3598863" y="4983163"/>
          <p14:tracePt t="47738" x="3592513" y="4978400"/>
          <p14:tracePt t="47747" x="3579813" y="4972050"/>
          <p14:tracePt t="47754" x="3575050" y="4965700"/>
          <p14:tracePt t="47803" x="3568700" y="4953000"/>
          <p14:tracePt t="47810" x="3568700" y="4935538"/>
          <p14:tracePt t="47827" x="3562350" y="4922838"/>
          <p14:tracePt t="47834" x="3562350" y="4911725"/>
          <p14:tracePt t="47842" x="3562350" y="4905375"/>
          <p14:tracePt t="47851" x="3562350" y="4892675"/>
          <p14:tracePt t="47859" x="3549650" y="4875213"/>
          <p14:tracePt t="47867" x="3544888" y="4868863"/>
          <p14:tracePt t="47875" x="3538538" y="4862513"/>
          <p14:tracePt t="47882" x="3538538" y="4851400"/>
          <p14:tracePt t="47890" x="3538538" y="4845050"/>
          <p14:tracePt t="47898" x="3538538" y="4832350"/>
          <p14:tracePt t="47906" x="3538538" y="4827588"/>
          <p14:tracePt t="47915" x="3538538" y="4814888"/>
          <p14:tracePt t="47923" x="3538538" y="4791075"/>
          <p14:tracePt t="47930" x="3549650" y="4773613"/>
          <p14:tracePt t="47939" x="3556000" y="4767263"/>
          <p14:tracePt t="47947" x="3562350" y="4760913"/>
          <p14:tracePt t="47955" x="3568700" y="4754563"/>
          <p14:tracePt t="47962" x="3575050" y="4748213"/>
          <p14:tracePt t="47979" x="3579813" y="4743450"/>
          <p14:tracePt t="47987" x="3586163" y="4737100"/>
          <p14:tracePt t="47994" x="3592513" y="4730750"/>
          <p14:tracePt t="48002" x="3598863" y="4718050"/>
          <p14:tracePt t="48011" x="3605213" y="4713288"/>
          <p14:tracePt t="48019" x="3609975" y="4706938"/>
          <p14:tracePt t="48028" x="3635375" y="4687888"/>
          <p14:tracePt t="48034" x="3659188" y="4683125"/>
          <p14:tracePt t="48044" x="3683000" y="4676775"/>
          <p14:tracePt t="48051" x="3713163" y="4657725"/>
          <p14:tracePt t="48059" x="3749675" y="4657725"/>
          <p14:tracePt t="48067" x="3773488" y="4640263"/>
          <p14:tracePt t="48075" x="3803650" y="4633913"/>
          <p14:tracePt t="48083" x="3851275" y="4616450"/>
          <p14:tracePt t="48090" x="3875088" y="4603750"/>
          <p14:tracePt t="48098" x="3900488" y="4603750"/>
          <p14:tracePt t="48107" x="3930650" y="4597400"/>
          <p14:tracePt t="48114" x="3948113" y="4592638"/>
          <p14:tracePt t="48122" x="3978275" y="4579938"/>
          <p14:tracePt t="48130" x="3984625" y="4573588"/>
          <p14:tracePt t="48139" x="3990975" y="4573588"/>
          <p14:tracePt t="48155" x="3995738" y="4567238"/>
          <p14:tracePt t="48171" x="4014788" y="4562475"/>
          <p14:tracePt t="48179" x="4021138" y="4562475"/>
          <p14:tracePt t="48195" x="4032250" y="4562475"/>
          <p14:tracePt t="48203" x="4056063" y="4537075"/>
          <p14:tracePt t="48211" x="4062413" y="4537075"/>
          <p14:tracePt t="48218" x="4081463" y="4532313"/>
          <p14:tracePt t="48228" x="4086225" y="4525963"/>
          <p14:tracePt t="48234" x="4105275" y="4519613"/>
          <p14:tracePt t="48250" x="4116388" y="4513263"/>
          <p14:tracePt t="48259" x="4122738" y="4508500"/>
          <p14:tracePt t="48267" x="4129088" y="4502150"/>
          <p14:tracePt t="48274" x="4141788" y="4483100"/>
          <p14:tracePt t="48282" x="4152900" y="4471988"/>
          <p14:tracePt t="48290" x="4152900" y="4459288"/>
          <p14:tracePt t="48298" x="4159250" y="4435475"/>
          <p14:tracePt t="48307" x="4165600" y="4418013"/>
          <p14:tracePt t="48323" x="4171950" y="4411663"/>
          <p14:tracePt t="48331" x="4171950" y="4405313"/>
          <p14:tracePt t="48338" x="4176713" y="4398963"/>
          <p14:tracePt t="48355" x="4176713" y="4392613"/>
          <p14:tracePt t="48363" x="4183063" y="4381500"/>
          <p14:tracePt t="48387" x="4183063" y="4375150"/>
          <p14:tracePt t="48395" x="4183063" y="4362450"/>
          <p14:tracePt t="48403" x="4183063" y="4357688"/>
          <p14:tracePt t="48418" x="4183063" y="4344988"/>
          <p14:tracePt t="48428" x="4183063" y="4327525"/>
          <p14:tracePt t="48435" x="4183063" y="4321175"/>
          <p14:tracePt t="48443" x="4183063" y="4308475"/>
          <p14:tracePt t="48450" x="4183063" y="4297363"/>
          <p14:tracePt t="48467" x="4183063" y="4284663"/>
          <p14:tracePt t="48474" x="4183063" y="4267200"/>
          <p14:tracePt t="48483" x="4183063" y="4260850"/>
          <p14:tracePt t="48491" x="4183063" y="4248150"/>
          <p14:tracePt t="48499" x="4183063" y="4241800"/>
          <p14:tracePt t="48507" x="4183063" y="4224338"/>
          <p14:tracePt t="48515" x="4183063" y="4217988"/>
          <p14:tracePt t="48523" x="4183063" y="4206875"/>
          <p14:tracePt t="48530" x="4183063" y="4187825"/>
          <p14:tracePt t="48539" x="4183063" y="4183063"/>
          <p14:tracePt t="48547" x="4183063" y="4164013"/>
          <p14:tracePt t="48554" x="4183063" y="4157663"/>
          <p14:tracePt t="48563" x="4183063" y="4146550"/>
          <p14:tracePt t="48571" x="4176713" y="4122738"/>
          <p14:tracePt t="48579" x="4165600" y="4097338"/>
          <p14:tracePt t="48587" x="4159250" y="4073525"/>
          <p14:tracePt t="48595" x="4146550" y="4056063"/>
          <p14:tracePt t="48603" x="4129088" y="4032250"/>
          <p14:tracePt t="48612" x="4122738" y="4019550"/>
          <p14:tracePt t="48618" x="4105275" y="3995738"/>
          <p14:tracePt t="48629" x="4098925" y="3976688"/>
          <p14:tracePt t="48635" x="4092575" y="3971925"/>
          <p14:tracePt t="48643" x="4075113" y="3965575"/>
          <p14:tracePt t="48658" x="4068763" y="3959225"/>
          <p14:tracePt t="48675" x="4062413" y="3959225"/>
          <p14:tracePt t="48690" x="4056063" y="3959225"/>
          <p14:tracePt t="48699" x="4044950" y="3959225"/>
          <p14:tracePt t="48707" x="4021138" y="3959225"/>
          <p14:tracePt t="48715" x="4002088" y="3959225"/>
          <p14:tracePt t="48722" x="3965575" y="3959225"/>
          <p14:tracePt t="48731" x="3935413" y="3959225"/>
          <p14:tracePt t="48738" x="3905250" y="3959225"/>
          <p14:tracePt t="48747" x="3870325" y="3965575"/>
          <p14:tracePt t="48754" x="3840163" y="3965575"/>
          <p14:tracePt t="48763" x="3814763" y="3971925"/>
          <p14:tracePt t="48771" x="3790950" y="3976688"/>
          <p14:tracePt t="48779" x="3756025" y="3983038"/>
          <p14:tracePt t="48787" x="3736975" y="3995738"/>
          <p14:tracePt t="48795" x="3730625" y="4002088"/>
          <p14:tracePt t="48803" x="3706813" y="4019550"/>
          <p14:tracePt t="48812" x="3700463" y="4043363"/>
          <p14:tracePt t="48818" x="3683000" y="4062413"/>
          <p14:tracePt t="48829" x="3665538" y="4086225"/>
          <p14:tracePt t="48835" x="3640138" y="4110038"/>
          <p14:tracePt t="48843" x="3622675" y="4146550"/>
          <p14:tracePt t="48850" x="3609975" y="4170363"/>
          <p14:tracePt t="48858" x="3592513" y="4183063"/>
          <p14:tracePt t="48867" x="3586163" y="4200525"/>
          <p14:tracePt t="48875" x="3579813" y="4224338"/>
          <p14:tracePt t="48883" x="3562350" y="4237038"/>
          <p14:tracePt t="48891" x="3562350" y="4254500"/>
          <p14:tracePt t="48899" x="3556000" y="4260850"/>
          <p14:tracePt t="48907" x="3549650" y="4278313"/>
          <p14:tracePt t="48914" x="3549650" y="4291013"/>
          <p14:tracePt t="48922" x="3549650" y="4297363"/>
          <p14:tracePt t="48931" x="3549650" y="4321175"/>
          <p14:tracePt t="48938" x="3556000" y="4332288"/>
          <p14:tracePt t="48947" x="3575050" y="4357688"/>
          <p14:tracePt t="48954" x="3598863" y="4387850"/>
          <p14:tracePt t="48962" x="3640138" y="4422775"/>
          <p14:tracePt t="48970" x="3665538" y="4448175"/>
          <p14:tracePt t="48978" x="3689350" y="4471988"/>
          <p14:tracePt t="48987" x="3700463" y="4478338"/>
          <p14:tracePt t="48996" x="3719513" y="4489450"/>
          <p14:tracePt t="49002" x="3743325" y="4502150"/>
          <p14:tracePt t="49012" x="3767138" y="4502150"/>
          <p14:tracePt t="49018" x="3790950" y="4513263"/>
          <p14:tracePt t="49028" x="3821113" y="4519613"/>
          <p14:tracePt t="49034" x="3844925" y="4525963"/>
          <p14:tracePt t="49043" x="3875088" y="4525963"/>
          <p14:tracePt t="49050" x="3900488" y="4537075"/>
          <p14:tracePt t="49058" x="3935413" y="4537075"/>
          <p14:tracePt t="49066" x="3965575" y="4556125"/>
          <p14:tracePt t="49074" x="4025900" y="4556125"/>
          <p14:tracePt t="49082" x="4068763" y="4556125"/>
          <p14:tracePt t="49091" x="4129088" y="4556125"/>
          <p14:tracePt t="49098" x="4159250" y="4556125"/>
          <p14:tracePt t="49107" x="4213225" y="4556125"/>
          <p14:tracePt t="49115" x="4260850" y="4556125"/>
          <p14:tracePt t="49122" x="4310063" y="4537075"/>
          <p14:tracePt t="49131" x="4370388" y="4508500"/>
          <p14:tracePt t="49139" x="4387850" y="4508500"/>
          <p14:tracePt t="49147" x="4411663" y="4502150"/>
          <p14:tracePt t="49155" x="4448175" y="4471988"/>
          <p14:tracePt t="49162" x="4484688" y="4448175"/>
          <p14:tracePt t="49171" x="4521200" y="4418013"/>
          <p14:tracePt t="49179" x="4545013" y="4392613"/>
          <p14:tracePt t="49187" x="4568825" y="4375150"/>
          <p14:tracePt t="49195" x="4592638" y="4351338"/>
          <p14:tracePt t="49202" x="4598988" y="4327525"/>
          <p14:tracePt t="49212" x="4629150" y="4278313"/>
          <p14:tracePt t="49219" x="4652963" y="4254500"/>
          <p14:tracePt t="49227" x="4665663" y="4224338"/>
          <p14:tracePt t="49235" x="4676775" y="4200525"/>
          <p14:tracePt t="49243" x="4676775" y="4187825"/>
          <p14:tracePt t="49250" x="4676775" y="4164013"/>
          <p14:tracePt t="49267" x="4676775" y="4146550"/>
          <p14:tracePt t="49274" x="4676775" y="4140200"/>
          <p14:tracePt t="49290" x="4676775" y="4122738"/>
          <p14:tracePt t="49307" x="4676775" y="4116388"/>
          <p14:tracePt t="49314" x="4672013" y="4103688"/>
          <p14:tracePt t="49322" x="4659313" y="4092575"/>
          <p14:tracePt t="49330" x="4635500" y="4086225"/>
          <p14:tracePt t="49338" x="4598988" y="4067175"/>
          <p14:tracePt t="49347" x="4538663" y="4049713"/>
          <p14:tracePt t="49354" x="4418013" y="4002088"/>
          <p14:tracePt t="49363" x="4316413" y="3976688"/>
          <p14:tracePt t="49370" x="4195763" y="3929063"/>
          <p14:tracePt t="49379" x="4051300" y="3892550"/>
          <p14:tracePt t="49387" x="3917950" y="3857625"/>
          <p14:tracePt t="49395" x="3803650" y="3832225"/>
          <p14:tracePt t="49403" x="3730625" y="3827463"/>
          <p14:tracePt t="49412" x="3683000" y="3827463"/>
          <p14:tracePt t="49419" x="3652838" y="3827463"/>
          <p14:tracePt t="49427" x="3629025" y="3827463"/>
          <p14:tracePt t="49434" x="3622675" y="3827463"/>
          <p14:tracePt t="49442" x="3616325" y="3827463"/>
          <p14:tracePt t="49450" x="3609975" y="3827463"/>
          <p14:tracePt t="49458" x="3605213" y="3827463"/>
          <p14:tracePt t="49466" x="3598863" y="3832225"/>
          <p14:tracePt t="49474" x="3586163" y="3844925"/>
          <p14:tracePt t="49482" x="3579813" y="3851275"/>
          <p14:tracePt t="49490" x="3562350" y="3881438"/>
          <p14:tracePt t="49498" x="3549650" y="3905250"/>
          <p14:tracePt t="49506" x="3532188" y="3929063"/>
          <p14:tracePt t="49514" x="3514725" y="3965575"/>
          <p14:tracePt t="49522" x="3484563" y="4013200"/>
          <p14:tracePt t="49531" x="3471863" y="4062413"/>
          <p14:tracePt t="49538" x="3471863" y="4086225"/>
          <p14:tracePt t="49547" x="3471863" y="4127500"/>
          <p14:tracePt t="49554" x="3471863" y="4157663"/>
          <p14:tracePt t="49562" x="3471863" y="4187825"/>
          <p14:tracePt t="49570" x="3478213" y="4224338"/>
          <p14:tracePt t="49579" x="3495675" y="4271963"/>
          <p14:tracePt t="49587" x="3525838" y="4321175"/>
          <p14:tracePt t="49595" x="3568700" y="4362450"/>
          <p14:tracePt t="49602" x="3616325" y="4381500"/>
          <p14:tracePt t="49612" x="3652838" y="4422775"/>
          <p14:tracePt t="49618" x="3700463" y="4441825"/>
          <p14:tracePt t="49627" x="3749675" y="4471988"/>
          <p14:tracePt t="49635" x="3803650" y="4502150"/>
          <p14:tracePt t="49644" x="3894138" y="4519613"/>
          <p14:tracePt t="49651" x="3954463" y="4567238"/>
          <p14:tracePt t="49658" x="4021138" y="4586288"/>
          <p14:tracePt t="49667" x="4081463" y="4597400"/>
          <p14:tracePt t="49674" x="4141788" y="4603750"/>
          <p14:tracePt t="49683" x="4200525" y="4616450"/>
          <p14:tracePt t="49691" x="4273550" y="4616450"/>
          <p14:tracePt t="49699" x="4346575" y="4616450"/>
          <p14:tracePt t="49707" x="4400550" y="4616450"/>
          <p14:tracePt t="49715" x="4437063" y="4616450"/>
          <p14:tracePt t="49722" x="4478338" y="4616450"/>
          <p14:tracePt t="49731" x="4502150" y="4597400"/>
          <p14:tracePt t="49738" x="4551363" y="4579938"/>
          <p14:tracePt t="49747" x="4562475" y="4562475"/>
          <p14:tracePt t="49755" x="4586288" y="4537075"/>
          <p14:tracePt t="49763" x="4586288" y="4525963"/>
          <p14:tracePt t="49771" x="4598988" y="4483100"/>
          <p14:tracePt t="49779" x="4598988" y="4448175"/>
          <p14:tracePt t="49787" x="4598988" y="4392613"/>
          <p14:tracePt t="49796" x="4598988" y="4368800"/>
          <p14:tracePt t="49803" x="4598988" y="4327525"/>
          <p14:tracePt t="49813" x="4598988" y="4302125"/>
          <p14:tracePt t="49819" x="4598988" y="4284663"/>
          <p14:tracePt t="49827" x="4598988" y="4260850"/>
          <p14:tracePt t="49835" x="4598988" y="4241800"/>
          <p14:tracePt t="49843" x="4581525" y="4230688"/>
          <p14:tracePt t="49851" x="4575175" y="4206875"/>
          <p14:tracePt t="49858" x="4568825" y="4200525"/>
          <p14:tracePt t="49867" x="4538663" y="4176713"/>
          <p14:tracePt t="49874" x="4484688" y="4146550"/>
          <p14:tracePt t="49883" x="4437063" y="4127500"/>
          <p14:tracePt t="49891" x="4357688" y="4092575"/>
          <p14:tracePt t="49899" x="4297363" y="4086225"/>
          <p14:tracePt t="49907" x="4225925" y="4049713"/>
          <p14:tracePt t="49915" x="4105275" y="4025900"/>
          <p14:tracePt t="49922" x="4032250" y="3995738"/>
          <p14:tracePt t="49931" x="3941763" y="3983038"/>
          <p14:tracePt t="49938" x="3870325" y="3971925"/>
          <p14:tracePt t="49947" x="3810000" y="3965575"/>
          <p14:tracePt t="49955" x="3760788" y="3965575"/>
          <p14:tracePt t="49963" x="3736975" y="3965575"/>
          <p14:tracePt t="49971" x="3730625" y="3965575"/>
          <p14:tracePt t="49981" x="3706813" y="3965575"/>
          <p14:tracePt t="49994" x="3683000" y="3965575"/>
          <p14:tracePt t="49995" x="3635375" y="3995738"/>
          <p14:tracePt t="50003" x="3609975" y="4002088"/>
          <p14:tracePt t="50011" x="3575050" y="4025900"/>
          <p14:tracePt t="50019" x="3549650" y="4049713"/>
          <p14:tracePt t="50027" x="3514725" y="4092575"/>
          <p14:tracePt t="50035" x="3471863" y="4127500"/>
          <p14:tracePt t="50043" x="3459163" y="4146550"/>
          <p14:tracePt t="50051" x="3448050" y="4176713"/>
          <p14:tracePt t="50058" x="3441700" y="4183063"/>
          <p14:tracePt t="50067" x="3429000" y="4206875"/>
          <p14:tracePt t="50074" x="3429000" y="4217988"/>
          <p14:tracePt t="50082" x="3429000" y="4230688"/>
          <p14:tracePt t="50090" x="3429000" y="4237038"/>
          <p14:tracePt t="50099" x="3435350" y="4267200"/>
          <p14:tracePt t="50106" x="3459163" y="4284663"/>
          <p14:tracePt t="50114" x="3508375" y="4314825"/>
          <p14:tracePt t="50122" x="3562350" y="4357688"/>
          <p14:tracePt t="50130" x="3586163" y="4368800"/>
          <p14:tracePt t="50138" x="3622675" y="4398963"/>
          <p14:tracePt t="50147" x="3670300" y="4418013"/>
          <p14:tracePt t="50154" x="3683000" y="4418013"/>
          <p14:tracePt t="50163" x="3706813" y="4422775"/>
          <p14:tracePt t="50171" x="3719513" y="4422775"/>
          <p14:tracePt t="50180" x="3743325" y="4422775"/>
          <p14:tracePt t="50187" x="3767138" y="4422775"/>
          <p14:tracePt t="50196" x="3790950" y="4422775"/>
          <p14:tracePt t="50202" x="3844925" y="4422775"/>
          <p14:tracePt t="50211" x="3887788" y="4422775"/>
          <p14:tracePt t="50219" x="3930650" y="4422775"/>
          <p14:tracePt t="50226" x="3990975" y="4422775"/>
          <p14:tracePt t="50234" x="4051300" y="4411663"/>
          <p14:tracePt t="50242" x="4129088" y="4387850"/>
          <p14:tracePt t="50250" x="4159250" y="4381500"/>
          <p14:tracePt t="50258" x="4183063" y="4381500"/>
          <p14:tracePt t="50267" x="4206875" y="4362450"/>
          <p14:tracePt t="50274" x="4225925" y="4351338"/>
          <p14:tracePt t="50282" x="4225925" y="4344988"/>
          <p14:tracePt t="50290" x="4230688" y="4327525"/>
          <p14:tracePt t="50298" x="4230688" y="4297363"/>
          <p14:tracePt t="50307" x="4237038" y="4271963"/>
          <p14:tracePt t="50314" x="4237038" y="4248150"/>
          <p14:tracePt t="50323" x="4237038" y="4217988"/>
          <p14:tracePt t="50330" x="4237038" y="4194175"/>
          <p14:tracePt t="50338" x="4237038" y="4164013"/>
          <p14:tracePt t="50347" x="4237038" y="4140200"/>
          <p14:tracePt t="50354" x="4237038" y="4127500"/>
          <p14:tracePt t="50363" x="4237038" y="4110038"/>
          <p14:tracePt t="50370" x="4237038" y="4103688"/>
          <p14:tracePt t="50387" x="4237038" y="4092575"/>
          <p14:tracePt t="50403" x="4237038" y="4086225"/>
          <p14:tracePt t="50411" x="4230688" y="4086225"/>
          <p14:tracePt t="50419" x="4219575" y="4073525"/>
          <p14:tracePt t="50428" x="4213225" y="4073525"/>
          <p14:tracePt t="50435" x="4189413" y="4067175"/>
          <p14:tracePt t="50443" x="4159250" y="4056063"/>
          <p14:tracePt t="50451" x="4098925" y="4056063"/>
          <p14:tracePt t="50459" x="4056063" y="4056063"/>
          <p14:tracePt t="50467" x="3971925" y="4056063"/>
          <p14:tracePt t="50475" x="3911600" y="4056063"/>
          <p14:tracePt t="50483" x="3840163" y="4056063"/>
          <p14:tracePt t="50491" x="3784600" y="4079875"/>
          <p14:tracePt t="50499" x="3725863" y="4092575"/>
          <p14:tracePt t="50507" x="3676650" y="4110038"/>
          <p14:tracePt t="50515" x="3629025" y="4152900"/>
          <p14:tracePt t="50523" x="3605213" y="4170363"/>
          <p14:tracePt t="50532" x="3544888" y="4230688"/>
          <p14:tracePt t="50541" x="3519488" y="4254500"/>
          <p14:tracePt t="50552" x="3478213" y="4291013"/>
          <p14:tracePt t="50556" x="3478213" y="4351338"/>
          <p14:tracePt t="50563" x="3478213" y="4411663"/>
          <p14:tracePt t="50570" x="3478213" y="4452938"/>
          <p14:tracePt t="50580" x="3495675" y="4532313"/>
          <p14:tracePt t="50587" x="3502025" y="4573588"/>
          <p14:tracePt t="50596" x="3532188" y="4616450"/>
          <p14:tracePt t="50602" x="3562350" y="4652963"/>
          <p14:tracePt t="50611" x="3586163" y="4676775"/>
          <p14:tracePt t="50618" x="3609975" y="4694238"/>
          <p14:tracePt t="50627" x="3635375" y="4706938"/>
          <p14:tracePt t="50634" x="3646488" y="4713288"/>
          <p14:tracePt t="50642" x="3683000" y="4730750"/>
          <p14:tracePt t="50650" x="3725863" y="4730750"/>
          <p14:tracePt t="50658" x="3814763" y="4754563"/>
          <p14:tracePt t="50667" x="3905250" y="4754563"/>
          <p14:tracePt t="50674" x="3990975" y="4754563"/>
          <p14:tracePt t="50682" x="4092575" y="4754563"/>
          <p14:tracePt t="50690" x="4189413" y="4748213"/>
          <p14:tracePt t="50699" x="4279900" y="4724400"/>
          <p14:tracePt t="50706" x="4357688" y="4694238"/>
          <p14:tracePt t="50714" x="4424363" y="4652963"/>
          <p14:tracePt t="50722" x="4454525" y="4597400"/>
          <p14:tracePt t="50730" x="4460875" y="4556125"/>
          <p14:tracePt t="50738" x="4471988" y="4478338"/>
          <p14:tracePt t="50746" x="4471988" y="4392613"/>
          <p14:tracePt t="50755" x="4471988" y="4321175"/>
          <p14:tracePt t="50763" x="4467225" y="4230688"/>
          <p14:tracePt t="50770" x="4448175" y="4146550"/>
          <p14:tracePt t="50780" x="4437063" y="4110038"/>
          <p14:tracePt t="50786" x="4406900" y="4049713"/>
          <p14:tracePt t="50796" x="4376738" y="4006850"/>
          <p14:tracePt t="50803" x="4370388" y="4002088"/>
          <p14:tracePt t="50811" x="4364038" y="3995738"/>
          <p14:tracePt t="50818" x="4357688" y="3995738"/>
          <p14:tracePt t="50826" x="4340225" y="3995738"/>
          <p14:tracePt t="50834" x="4316413" y="3995738"/>
          <p14:tracePt t="50842" x="4273550" y="4002088"/>
          <p14:tracePt t="50851" x="4195763" y="4043363"/>
          <p14:tracePt t="50858" x="4129088" y="4086225"/>
          <p14:tracePt t="50866" x="4105275" y="4116388"/>
          <p14:tracePt t="50874" x="4025900" y="4170363"/>
          <p14:tracePt t="50882" x="3971925" y="4211638"/>
          <p14:tracePt t="50890" x="3894138" y="4254500"/>
          <p14:tracePt t="50898" x="3844925" y="4284663"/>
          <p14:tracePt t="50906" x="3779838" y="4327525"/>
          <p14:tracePt t="50914" x="3743325" y="4368800"/>
          <p14:tracePt t="50922" x="3700463" y="4398963"/>
          <p14:tracePt t="50930" x="3695700" y="4405313"/>
          <p14:tracePt t="50938" x="3683000" y="4411663"/>
          <p14:tracePt t="50955" x="3683000" y="4418013"/>
          <p14:tracePt t="50970" x="3689350" y="4429125"/>
          <p14:tracePt t="50984" x="3713163" y="4435475"/>
          <p14:tracePt t="50987" x="3749675" y="4435475"/>
          <p14:tracePt t="50996" x="3790950" y="4465638"/>
          <p14:tracePt t="51003" x="3851275" y="4465638"/>
          <p14:tracePt t="51010" x="3894138" y="4465638"/>
          <p14:tracePt t="51019" x="3954463" y="4478338"/>
          <p14:tracePt t="51027" x="3978275" y="4478338"/>
          <p14:tracePt t="51035" x="4014788" y="4478338"/>
          <p14:tracePt t="51042" x="4038600" y="4471988"/>
          <p14:tracePt t="51051" x="4062413" y="4459288"/>
          <p14:tracePt t="51058" x="4075113" y="4435475"/>
          <p14:tracePt t="51067" x="4075113" y="4418013"/>
          <p14:tracePt t="51075" x="4086225" y="4387850"/>
          <p14:tracePt t="51083" x="4086225" y="4297363"/>
          <p14:tracePt t="51090" x="4086225" y="4241800"/>
          <p14:tracePt t="51099" x="4081463" y="4183063"/>
          <p14:tracePt t="51106" x="4044950" y="4103688"/>
          <p14:tracePt t="51115" x="3990975" y="4037013"/>
          <p14:tracePt t="51122" x="3948113" y="3983038"/>
          <p14:tracePt t="51130" x="3911600" y="3935413"/>
          <p14:tracePt t="51139" x="3881438" y="3911600"/>
          <p14:tracePt t="51147" x="3857625" y="3892550"/>
          <p14:tracePt t="51155" x="3833813" y="3875088"/>
          <p14:tracePt t="51164" x="3810000" y="3868738"/>
          <p14:tracePt t="51171" x="3790950" y="3868738"/>
          <p14:tracePt t="51181" x="3767138" y="3862388"/>
          <p14:tracePt t="51187" x="3743325" y="3862388"/>
          <p14:tracePt t="51195" x="3706813" y="3862388"/>
          <p14:tracePt t="51203" x="3683000" y="3887788"/>
          <p14:tracePt t="51210" x="3659188" y="3922713"/>
          <p14:tracePt t="51219" x="3646488" y="3971925"/>
          <p14:tracePt t="51227" x="3646488" y="4062413"/>
          <p14:tracePt t="51235" x="3635375" y="4122738"/>
          <p14:tracePt t="51242" x="3635375" y="4206875"/>
          <p14:tracePt t="51251" x="3629025" y="4278313"/>
          <p14:tracePt t="51258" x="3629025" y="4351338"/>
          <p14:tracePt t="51267" x="3629025" y="4411663"/>
          <p14:tracePt t="51275" x="3652838" y="4459288"/>
          <p14:tracePt t="51283" x="3665538" y="4483100"/>
          <p14:tracePt t="51291" x="3689350" y="4502150"/>
          <p14:tracePt t="51299" x="3713163" y="4519613"/>
          <p14:tracePt t="51306" x="3730625" y="4532313"/>
          <p14:tracePt t="51315" x="3756025" y="4532313"/>
          <p14:tracePt t="51323" x="3784600" y="4532313"/>
          <p14:tracePt t="51331" x="3814763" y="4532313"/>
          <p14:tracePt t="51339" x="3863975" y="4532313"/>
          <p14:tracePt t="51347" x="3881438" y="4532313"/>
          <p14:tracePt t="51354" x="3941763" y="4489450"/>
          <p14:tracePt t="51364" x="3984625" y="4452938"/>
          <p14:tracePt t="51371" x="4008438" y="4411663"/>
          <p14:tracePt t="51381" x="4021138" y="4381500"/>
          <p14:tracePt t="51387" x="4025900" y="4291013"/>
          <p14:tracePt t="51395" x="4025900" y="4237038"/>
          <p14:tracePt t="51403" x="4025900" y="4146550"/>
          <p14:tracePt t="51410" x="4025900" y="4116388"/>
          <p14:tracePt t="51419" x="4025900" y="4092575"/>
          <p14:tracePt t="51427" x="4025900" y="4049713"/>
          <p14:tracePt t="51435" x="4025900" y="4037013"/>
          <p14:tracePt t="51442" x="4021138" y="4025900"/>
          <p14:tracePt t="51459" x="4008438" y="4019550"/>
          <p14:tracePt t="51467" x="3984625" y="4019550"/>
          <p14:tracePt t="51474" x="3960813" y="4019550"/>
          <p14:tracePt t="51483" x="3894138" y="4037013"/>
          <p14:tracePt t="51491" x="3844925" y="4067175"/>
          <p14:tracePt t="51499" x="3803650" y="4116388"/>
          <p14:tracePt t="51507" x="3756025" y="4194175"/>
          <p14:tracePt t="51514" x="3725863" y="4260850"/>
          <p14:tracePt t="51522" x="3719513" y="4302125"/>
          <p14:tracePt t="51531" x="3719513" y="4362450"/>
          <p14:tracePt t="51540" x="3719513" y="4422775"/>
          <p14:tracePt t="51548" x="3749675" y="4478338"/>
          <p14:tracePt t="51555" x="3779838" y="4513263"/>
          <p14:tracePt t="51565" x="3803650" y="4525963"/>
          <p14:tracePt t="51571" x="3840163" y="4543425"/>
          <p14:tracePt t="51579" x="3887788" y="4562475"/>
          <p14:tracePt t="51587" x="3911600" y="4562475"/>
          <p14:tracePt t="51595" x="3954463" y="4562475"/>
          <p14:tracePt t="51603" x="3984625" y="4562475"/>
          <p14:tracePt t="51610" x="4038600" y="4562475"/>
          <p14:tracePt t="51619" x="4075113" y="4562475"/>
          <p14:tracePt t="51626" x="4098925" y="4556125"/>
          <p14:tracePt t="51635" x="4122738" y="4532313"/>
          <p14:tracePt t="51643" x="4146550" y="4513263"/>
          <p14:tracePt t="51651" x="4171950" y="4465638"/>
          <p14:tracePt t="51659" x="4171950" y="4435475"/>
          <p14:tracePt t="51667" x="4171950" y="4392613"/>
          <p14:tracePt t="51675" x="4171950" y="4344988"/>
          <p14:tracePt t="51683" x="4171950" y="4314825"/>
          <p14:tracePt t="51691" x="4159250" y="4278313"/>
          <p14:tracePt t="51699" x="4129088" y="4230688"/>
          <p14:tracePt t="51706" x="4116388" y="4217988"/>
          <p14:tracePt t="51715" x="4092575" y="4187825"/>
          <p14:tracePt t="51722" x="4068763" y="4183063"/>
          <p14:tracePt t="51731" x="4051300" y="4176713"/>
          <p14:tracePt t="51739" x="4008438" y="4176713"/>
          <p14:tracePt t="51748" x="3978275" y="4176713"/>
          <p14:tracePt t="51755" x="3924300" y="4187825"/>
          <p14:tracePt t="51764" x="3870325" y="4230688"/>
          <p14:tracePt t="51771" x="3844925" y="4254500"/>
          <p14:tracePt t="51779" x="3797300" y="4332288"/>
          <p14:tracePt t="51787" x="3797300" y="4375150"/>
          <p14:tracePt t="51794" x="3797300" y="4398963"/>
          <p14:tracePt t="51803" x="3797300" y="4422775"/>
          <p14:tracePt t="51810" x="3814763" y="4448175"/>
          <p14:tracePt t="51819" x="3857625" y="4502150"/>
          <p14:tracePt t="51827" x="3894138" y="4519613"/>
          <p14:tracePt t="51835" x="3930650" y="4537075"/>
          <p14:tracePt t="51842" x="3978275" y="4543425"/>
          <p14:tracePt t="51851" x="4021138" y="4543425"/>
          <p14:tracePt t="51858" x="4068763" y="4543425"/>
          <p14:tracePt t="51867" x="4111625" y="4543425"/>
          <p14:tracePt t="51875" x="4135438" y="4543425"/>
          <p14:tracePt t="51883" x="4159250" y="4543425"/>
          <p14:tracePt t="51890" x="4171950" y="4537075"/>
          <p14:tracePt t="51899" x="4189413" y="4519613"/>
          <p14:tracePt t="51907" x="4189413" y="4513263"/>
          <p14:tracePt t="51914" x="4195763" y="4483100"/>
          <p14:tracePt t="51923" x="4195763" y="4478338"/>
          <p14:tracePt t="51931" x="4195763" y="4459288"/>
          <p14:tracePt t="51939" x="4195763" y="4435475"/>
          <p14:tracePt t="51948" x="4195763" y="4411663"/>
          <p14:tracePt t="51955" x="4195763" y="4405313"/>
          <p14:tracePt t="51965" x="4176713" y="4392613"/>
          <p14:tracePt t="51971" x="4171950" y="4387850"/>
          <p14:tracePt t="51979" x="4159250" y="4362450"/>
          <p14:tracePt t="51987" x="4135438" y="4357688"/>
          <p14:tracePt t="51997" x="4111625" y="4351338"/>
          <p14:tracePt t="52003" x="4068763" y="4338638"/>
          <p14:tracePt t="52010" x="4008438" y="4338638"/>
          <p14:tracePt t="52019" x="3965575" y="4338638"/>
          <p14:tracePt t="52027" x="3905250" y="4338638"/>
          <p14:tracePt t="52035" x="3844925" y="4357688"/>
          <p14:tracePt t="52042" x="3821113" y="4381500"/>
          <p14:tracePt t="52051" x="3803650" y="4405313"/>
          <p14:tracePt t="52058" x="3784600" y="4418013"/>
          <p14:tracePt t="52067" x="3784600" y="4441825"/>
          <p14:tracePt t="52075" x="3784600" y="4465638"/>
          <p14:tracePt t="52083" x="3797300" y="4489450"/>
          <p14:tracePt t="52090" x="3844925" y="4525963"/>
          <p14:tracePt t="52098" x="3911600" y="4567238"/>
          <p14:tracePt t="52107" x="3971925" y="4592638"/>
          <p14:tracePt t="52115" x="4062413" y="4622800"/>
          <p14:tracePt t="52123" x="4135438" y="4622800"/>
          <p14:tracePt t="52131" x="4159250" y="4622800"/>
          <p14:tracePt t="52139" x="4213225" y="4622800"/>
          <p14:tracePt t="52148" x="4225925" y="4622800"/>
          <p14:tracePt t="52155" x="4256088" y="4622800"/>
          <p14:tracePt t="52165" x="4273550" y="4622800"/>
          <p14:tracePt t="52171" x="4286250" y="4616450"/>
          <p14:tracePt t="52179" x="4303713" y="4597400"/>
          <p14:tracePt t="52187" x="4310063" y="4573588"/>
          <p14:tracePt t="52194" x="4327525" y="4549775"/>
          <p14:tracePt t="52203" x="4327525" y="4508500"/>
          <p14:tracePt t="52210" x="4327525" y="4483100"/>
          <p14:tracePt t="52219" x="4327525" y="4465638"/>
          <p14:tracePt t="52227" x="4327525" y="4429125"/>
          <p14:tracePt t="52235" x="4310063" y="4405313"/>
          <p14:tracePt t="52243" x="4291013" y="4392613"/>
          <p14:tracePt t="52251" x="4279900" y="4375150"/>
          <p14:tracePt t="52258" x="4260850" y="4351338"/>
          <p14:tracePt t="52267" x="4237038" y="4327525"/>
          <p14:tracePt t="52275" x="4219575" y="4321175"/>
          <p14:tracePt t="52283" x="4206875" y="4321175"/>
          <p14:tracePt t="52291" x="4183063" y="4308475"/>
          <p14:tracePt t="52298" x="4152900" y="4302125"/>
          <p14:tracePt t="52307" x="4105275" y="4302125"/>
          <p14:tracePt t="52315" x="4062413" y="4302125"/>
          <p14:tracePt t="52323" x="4021138" y="4302125"/>
          <p14:tracePt t="52332" x="3984625" y="4302125"/>
          <p14:tracePt t="52339" x="3948113" y="4321175"/>
          <p14:tracePt t="52348" x="3924300" y="4351338"/>
          <p14:tracePt t="52355" x="3900488" y="4375150"/>
          <p14:tracePt t="52363" x="3900488" y="4387850"/>
          <p14:tracePt t="52371" x="3900488" y="4418013"/>
          <p14:tracePt t="52379" x="3900488" y="4441825"/>
          <p14:tracePt t="52387" x="3900488" y="4459288"/>
          <p14:tracePt t="52395" x="3924300" y="4483100"/>
          <p14:tracePt t="52403" x="3965575" y="4519613"/>
          <p14:tracePt t="52410" x="4002088" y="4549775"/>
          <p14:tracePt t="52419" x="4038600" y="4567238"/>
          <p14:tracePt t="52427" x="4062413" y="4567238"/>
          <p14:tracePt t="52435" x="4092575" y="4573588"/>
          <p14:tracePt t="52442" x="4129088" y="4573588"/>
          <p14:tracePt t="52451" x="4171950" y="4573588"/>
          <p14:tracePt t="52458" x="4200525" y="4573588"/>
          <p14:tracePt t="52467" x="4256088" y="4573588"/>
          <p14:tracePt t="52474" x="4279900" y="4573588"/>
          <p14:tracePt t="52483" x="4327525" y="4556125"/>
          <p14:tracePt t="52491" x="4340225" y="4537075"/>
          <p14:tracePt t="52498" x="4370388" y="4502150"/>
          <p14:tracePt t="52507" x="4387850" y="4465638"/>
          <p14:tracePt t="52515" x="4394200" y="4441825"/>
          <p14:tracePt t="52523" x="4400550" y="4418013"/>
          <p14:tracePt t="52532" x="4400550" y="4405313"/>
          <p14:tracePt t="52540" x="4400550" y="4392613"/>
          <p14:tracePt t="52549" x="4400550" y="4375150"/>
          <p14:tracePt t="52555" x="4400550" y="4368800"/>
          <p14:tracePt t="52587" x="4387850" y="4357688"/>
          <p14:tracePt t="52594" x="4340225" y="4351338"/>
          <p14:tracePt t="52602" x="4286250" y="4351338"/>
          <p14:tracePt t="52611" x="4225925" y="4351338"/>
          <p14:tracePt t="52619" x="4152900" y="4351338"/>
          <p14:tracePt t="52627" x="4092575" y="4351338"/>
          <p14:tracePt t="52634" x="4025900" y="4387850"/>
          <p14:tracePt t="52642" x="3965575" y="4418013"/>
          <p14:tracePt t="52650" x="3917950" y="4435475"/>
          <p14:tracePt t="52658" x="3900488" y="4459288"/>
          <p14:tracePt t="52667" x="3881438" y="4478338"/>
          <p14:tracePt t="52674" x="3875088" y="4502150"/>
          <p14:tracePt t="52683" x="3875088" y="4513263"/>
          <p14:tracePt t="52690" x="3875088" y="4525963"/>
          <p14:tracePt t="52698" x="3881438" y="4562475"/>
          <p14:tracePt t="52707" x="3905250" y="4573588"/>
          <p14:tracePt t="52715" x="3917950" y="4592638"/>
          <p14:tracePt t="52723" x="3978275" y="4627563"/>
          <p14:tracePt t="52732" x="4014788" y="4657725"/>
          <p14:tracePt t="52739" x="4081463" y="4700588"/>
          <p14:tracePt t="52748" x="4116388" y="4718050"/>
          <p14:tracePt t="52754" x="4141788" y="4724400"/>
          <p14:tracePt t="52763" x="4171950" y="4743450"/>
          <p14:tracePt t="52771" x="4189413" y="4743450"/>
          <p14:tracePt t="52787" x="4200525" y="4743450"/>
          <p14:tracePt t="52794" x="4206875" y="4743450"/>
          <p14:tracePt t="52802" x="4213225" y="4743450"/>
          <p14:tracePt t="52810" x="4225925" y="4743450"/>
          <p14:tracePt t="52819" x="4243388" y="4730750"/>
          <p14:tracePt t="52826" x="4256088" y="4713288"/>
          <p14:tracePt t="52834" x="4256088" y="4683125"/>
          <p14:tracePt t="52842" x="4256088" y="4646613"/>
          <p14:tracePt t="52850" x="4256088" y="4627563"/>
          <p14:tracePt t="52858" x="4256088" y="4603750"/>
          <p14:tracePt t="52867" x="4256088" y="4556125"/>
          <p14:tracePt t="52874" x="4237038" y="4519613"/>
          <p14:tracePt t="52882" x="4206875" y="4471988"/>
          <p14:tracePt t="52890" x="4176713" y="4422775"/>
          <p14:tracePt t="52899" x="4146550" y="4387850"/>
          <p14:tracePt t="52906" x="4122738" y="4357688"/>
          <p14:tracePt t="52915" x="4092575" y="4321175"/>
          <p14:tracePt t="52923" x="4056063" y="4297363"/>
          <p14:tracePt t="52932" x="4044950" y="4278313"/>
          <p14:tracePt t="52938" x="4025900" y="4260850"/>
          <p14:tracePt t="52948" x="4021138" y="4260850"/>
          <p14:tracePt t="52955" x="4008438" y="4260850"/>
          <p14:tracePt t="52970" x="3984625" y="4260850"/>
          <p14:tracePt t="52980" x="3960813" y="4271963"/>
          <p14:tracePt t="52997" x="3935413" y="4321175"/>
          <p14:tracePt t="53003" x="3930650" y="4351338"/>
          <p14:tracePt t="53010" x="3911600" y="4398963"/>
          <p14:tracePt t="53018" x="3911600" y="4422775"/>
          <p14:tracePt t="53026" x="3911600" y="4465638"/>
          <p14:tracePt t="53034" x="3911600" y="4483100"/>
          <p14:tracePt t="53042" x="3917950" y="4513263"/>
          <p14:tracePt t="53051" x="3930650" y="4532313"/>
          <p14:tracePt t="53058" x="3941763" y="4543425"/>
          <p14:tracePt t="53067" x="3948113" y="4549775"/>
          <p14:tracePt t="53083" x="3960813" y="4556125"/>
          <p14:tracePt t="53090" x="3984625" y="4567238"/>
          <p14:tracePt t="53099" x="4032250" y="4573588"/>
          <p14:tracePt t="53107" x="4075113" y="4573588"/>
          <p14:tracePt t="53115" x="4135438" y="4586288"/>
          <p14:tracePt t="53123" x="4206875" y="4586288"/>
          <p14:tracePt t="53132" x="4267200" y="4586288"/>
          <p14:tracePt t="53138" x="4310063" y="4586288"/>
          <p14:tracePt t="53147" x="4340225" y="4586288"/>
          <p14:tracePt t="53155" x="4376738" y="4562475"/>
          <p14:tracePt t="53163" x="4381500" y="4556125"/>
          <p14:tracePt t="53170" x="4400550" y="4543425"/>
          <p14:tracePt t="53178" x="4400550" y="4513263"/>
          <p14:tracePt t="53187" x="4406900" y="4489450"/>
          <p14:tracePt t="53194" x="4411663" y="4465638"/>
          <p14:tracePt t="53203" x="4411663" y="4429125"/>
          <p14:tracePt t="53210" x="4411663" y="4418013"/>
          <p14:tracePt t="53219" x="4411663" y="4387850"/>
          <p14:tracePt t="53226" x="4400550" y="4338638"/>
          <p14:tracePt t="53235" x="4394200" y="4308475"/>
          <p14:tracePt t="53242" x="4376738" y="4284663"/>
          <p14:tracePt t="53251" x="4357688" y="4260850"/>
          <p14:tracePt t="53259" x="4327525" y="4230688"/>
          <p14:tracePt t="53267" x="4303713" y="4217988"/>
          <p14:tracePt t="53274" x="4243388" y="4187825"/>
          <p14:tracePt t="53283" x="4171950" y="4164013"/>
          <p14:tracePt t="53291" x="4105275" y="4110038"/>
          <p14:tracePt t="53299" x="4038600" y="4092575"/>
          <p14:tracePt t="53307" x="3978275" y="4067175"/>
          <p14:tracePt t="53316" x="3905250" y="4062413"/>
          <p14:tracePt t="53323" x="3840163" y="4037013"/>
          <p14:tracePt t="53332" x="3784600" y="4037013"/>
          <p14:tracePt t="53339" x="3736975" y="4037013"/>
          <p14:tracePt t="53347" x="3689350" y="4049713"/>
          <p14:tracePt t="53355" x="3609975" y="4086225"/>
          <p14:tracePt t="53363" x="3562350" y="4127500"/>
          <p14:tracePt t="53371" x="3519488" y="4164013"/>
          <p14:tracePt t="53378" x="3489325" y="4217988"/>
          <p14:tracePt t="53387" x="3471863" y="4248150"/>
          <p14:tracePt t="53394" x="3471863" y="4271963"/>
          <p14:tracePt t="53403" x="3471863" y="4297363"/>
          <p14:tracePt t="53411" x="3471863" y="4338638"/>
          <p14:tracePt t="53419" x="3478213" y="4375150"/>
          <p14:tracePt t="53426" x="3508375" y="4435475"/>
          <p14:tracePt t="53435" x="3549650" y="4478338"/>
          <p14:tracePt t="53443" x="3586163" y="4525963"/>
          <p14:tracePt t="53451" x="3629025" y="4567238"/>
          <p14:tracePt t="53458" x="3695700" y="4610100"/>
          <p14:tracePt t="53467" x="3743325" y="4640263"/>
          <p14:tracePt t="53474" x="3810000" y="4670425"/>
          <p14:tracePt t="53483" x="3857625" y="4687888"/>
          <p14:tracePt t="53491" x="3881438" y="4718050"/>
          <p14:tracePt t="53500" x="3941763" y="4737100"/>
          <p14:tracePt t="53507" x="3984625" y="4737100"/>
          <p14:tracePt t="53516" x="4021138" y="4737100"/>
          <p14:tracePt t="53523" x="4075113" y="4737100"/>
          <p14:tracePt t="53533" x="4135438" y="4737100"/>
          <p14:tracePt t="53541" x="4219575" y="4718050"/>
          <p14:tracePt t="53547" x="4286250" y="4687888"/>
          <p14:tracePt t="53555" x="4351338" y="4646613"/>
          <p14:tracePt t="53562" x="4411663" y="4603750"/>
          <p14:tracePt t="53570" x="4467225" y="4562475"/>
          <p14:tracePt t="53578" x="4491038" y="4537075"/>
          <p14:tracePt t="53587" x="4527550" y="4459288"/>
          <p14:tracePt t="53594" x="4545013" y="4398963"/>
          <p14:tracePt t="53602" x="4557713" y="4338638"/>
          <p14:tracePt t="53610" x="4557713" y="4291013"/>
          <p14:tracePt t="53618" x="4557713" y="4260850"/>
          <p14:tracePt t="53626" x="4557713" y="4248150"/>
          <p14:tracePt t="53634" x="4557713" y="4224338"/>
          <p14:tracePt t="53642" x="4551363" y="4187825"/>
          <p14:tracePt t="53651" x="4545013" y="4183063"/>
          <p14:tracePt t="53658" x="4538663" y="4176713"/>
          <p14:tracePt t="53666" x="4527550" y="4164013"/>
          <p14:tracePt t="53691" x="4502150" y="4157663"/>
          <p14:tracePt t="53699" x="4497388" y="4152900"/>
          <p14:tracePt t="53706" x="4478338" y="4146550"/>
          <p14:tracePt t="53716" x="4460875" y="4146550"/>
          <p14:tracePt t="53722" x="4418013" y="4146550"/>
          <p14:tracePt t="53732" x="4387850" y="4133850"/>
          <p14:tracePt t="53738" x="4351338" y="4133850"/>
          <p14:tracePt t="53747" x="4310063" y="4133850"/>
          <p14:tracePt t="53754" x="4286250" y="4133850"/>
          <p14:tracePt t="53762" x="4256088" y="4133850"/>
          <p14:tracePt t="53770" x="4206875" y="4146550"/>
          <p14:tracePt t="53778" x="4146550" y="4170363"/>
          <p14:tracePt t="53787" x="4122738" y="4183063"/>
          <p14:tracePt t="53794" x="4086225" y="4211638"/>
          <p14:tracePt t="53803" x="4051300" y="4248150"/>
          <p14:tracePt t="53811" x="4032250" y="4284663"/>
          <p14:tracePt t="53819" x="4014788" y="4332288"/>
          <p14:tracePt t="53827" x="4014788" y="4362450"/>
          <p14:tracePt t="53834" x="4014788" y="4398963"/>
          <p14:tracePt t="53843" x="4014788" y="4422775"/>
          <p14:tracePt t="53851" x="4021138" y="4452938"/>
          <p14:tracePt t="53859" x="4038600" y="4471988"/>
          <p14:tracePt t="53868" x="4062413" y="4489450"/>
          <p14:tracePt t="53875" x="4098925" y="4525963"/>
          <p14:tracePt t="53884" x="4135438" y="4537075"/>
          <p14:tracePt t="53891" x="4165600" y="4549775"/>
          <p14:tracePt t="53899" x="4200525" y="4556125"/>
          <p14:tracePt t="53907" x="4243388" y="4556125"/>
          <p14:tracePt t="53918" x="4279900" y="4567238"/>
          <p14:tracePt t="53923" x="4291013" y="4567238"/>
          <p14:tracePt t="53931" x="4316413" y="4567238"/>
          <p14:tracePt t="53939" x="4340225" y="4562475"/>
          <p14:tracePt t="53947" x="4351338" y="4556125"/>
          <p14:tracePt t="53955" x="4370388" y="4532313"/>
          <p14:tracePt t="53963" x="4370388" y="4508500"/>
          <p14:tracePt t="53971" x="4387850" y="4478338"/>
          <p14:tracePt t="53979" x="4387850" y="4452938"/>
          <p14:tracePt t="53987" x="4387850" y="4418013"/>
          <p14:tracePt t="54002" x="4387850" y="4375150"/>
          <p14:tracePt t="54003" x="4376738" y="4338638"/>
          <p14:tracePt t="54011" x="4370388" y="4327525"/>
          <p14:tracePt t="54019" x="4351338" y="4308475"/>
          <p14:tracePt t="54027" x="4346575" y="4302125"/>
          <p14:tracePt t="54035" x="4340225" y="4297363"/>
          <p14:tracePt t="54059" x="4327525" y="4297363"/>
          <p14:tracePt t="54067" x="4303713" y="4297363"/>
          <p14:tracePt t="54075" x="4279900" y="4297363"/>
          <p14:tracePt t="54083" x="4256088" y="4308475"/>
          <p14:tracePt t="54091" x="4249738" y="4308475"/>
          <p14:tracePt t="54101" x="4230688" y="4321175"/>
          <p14:tracePt t="54107" x="4225925" y="4327525"/>
          <p14:tracePt t="54131" x="4219575" y="4332288"/>
          <p14:tracePt t="54147" x="4213225" y="4338638"/>
          <p14:tracePt t="54363" x="0" y="0"/>
        </p14:tracePtLst>
        <p14:tracePtLst>
          <p14:tracePt t="56478" x="4430713" y="4375150"/>
          <p14:tracePt t="56508" x="4424363" y="4368800"/>
          <p14:tracePt t="56531" x="4424363" y="4362450"/>
          <p14:tracePt t="56540" x="4441825" y="4332288"/>
          <p14:tracePt t="56548" x="4471988" y="4284663"/>
          <p14:tracePt t="56555" x="4471988" y="4271963"/>
          <p14:tracePt t="56562" x="4491038" y="4211638"/>
          <p14:tracePt t="56570" x="4508500" y="4152900"/>
          <p14:tracePt t="56578" x="4521200" y="4116388"/>
          <p14:tracePt t="56586" x="4538663" y="4079875"/>
          <p14:tracePt t="56594" x="4557713" y="4032250"/>
          <p14:tracePt t="56602" x="4562475" y="4006850"/>
          <p14:tracePt t="56611" x="4575175" y="3989388"/>
          <p14:tracePt t="56618" x="4581525" y="3971925"/>
          <p14:tracePt t="56626" x="4581525" y="3965575"/>
          <p14:tracePt t="56691" x="4581525" y="3959225"/>
          <p14:tracePt t="56698" x="4568825" y="3959225"/>
          <p14:tracePt t="56706" x="4532313" y="3959225"/>
          <p14:tracePt t="56714" x="4484688" y="3971925"/>
          <p14:tracePt t="56723" x="4424363" y="3989388"/>
          <p14:tracePt t="56730" x="4381500" y="3989388"/>
          <p14:tracePt t="56738" x="4291013" y="4002088"/>
          <p14:tracePt t="56746" x="4219575" y="4025900"/>
          <p14:tracePt t="56754" x="4129088" y="4056063"/>
          <p14:tracePt t="56762" x="4051300" y="4079875"/>
          <p14:tracePt t="56770" x="3960813" y="4116388"/>
          <p14:tracePt t="56778" x="3881438" y="4146550"/>
          <p14:tracePt t="56786" x="3790950" y="4194175"/>
          <p14:tracePt t="56794" x="3730625" y="4224338"/>
          <p14:tracePt t="56803" x="3676650" y="4254500"/>
          <p14:tracePt t="56811" x="3652838" y="4278313"/>
          <p14:tracePt t="56818" x="3616325" y="4297363"/>
          <p14:tracePt t="56826" x="3609975" y="4302125"/>
          <p14:tracePt t="56842" x="3605213" y="4302125"/>
          <p14:tracePt t="56883" x="3622675" y="4302125"/>
          <p14:tracePt t="56890" x="3676650" y="4291013"/>
          <p14:tracePt t="56898" x="3749675" y="4278313"/>
          <p14:tracePt t="56906" x="3840163" y="4254500"/>
          <p14:tracePt t="56914" x="3941763" y="4254500"/>
          <p14:tracePt t="56922" x="4021138" y="4224338"/>
          <p14:tracePt t="56930" x="4105275" y="4200525"/>
          <p14:tracePt t="56938" x="4183063" y="4170363"/>
          <p14:tracePt t="56946" x="4243388" y="4146550"/>
          <p14:tracePt t="56954" x="4340225" y="4092575"/>
          <p14:tracePt t="56962" x="4376738" y="4062413"/>
          <p14:tracePt t="56970" x="4441825" y="4006850"/>
          <p14:tracePt t="56978" x="4491038" y="3965575"/>
          <p14:tracePt t="56987" x="4557713" y="3911600"/>
          <p14:tracePt t="57001" x="4586288" y="3887788"/>
          <p14:tracePt t="57003" x="4611688" y="3862388"/>
          <p14:tracePt t="57019" x="4616450" y="3857625"/>
          <p14:tracePt t="57075" x="4568825" y="3892550"/>
          <p14:tracePt t="57083" x="4502150" y="3946525"/>
          <p14:tracePt t="57091" x="4448175" y="4002088"/>
          <p14:tracePt t="57100" x="4370388" y="4067175"/>
          <p14:tracePt t="57107" x="4303713" y="4133850"/>
          <p14:tracePt t="57115" x="4237038" y="4187825"/>
          <p14:tracePt t="57123" x="4183063" y="4241800"/>
          <p14:tracePt t="57131" x="4135438" y="4284663"/>
          <p14:tracePt t="57139" x="4092575" y="4327525"/>
          <p14:tracePt t="57147" x="4081463" y="4351338"/>
          <p14:tracePt t="57155" x="4062413" y="4362450"/>
          <p14:tracePt t="57163" x="4056063" y="4368800"/>
          <p14:tracePt t="57171" x="4051300" y="4375150"/>
          <p14:tracePt t="57252" x="4056063" y="4375150"/>
          <p14:tracePt t="57260" x="4081463" y="4357688"/>
          <p14:tracePt t="57268" x="4141788" y="4308475"/>
          <p14:tracePt t="57276" x="4219575" y="4241800"/>
          <p14:tracePt t="57283" x="4273550" y="4200525"/>
          <p14:tracePt t="57291" x="4351338" y="4116388"/>
          <p14:tracePt t="57299" x="4394200" y="4079875"/>
          <p14:tracePt t="57307" x="4448175" y="4025900"/>
          <p14:tracePt t="57315" x="4471988" y="4013200"/>
          <p14:tracePt t="57323" x="4497388" y="3995738"/>
          <p14:tracePt t="57331" x="4508500" y="3971925"/>
          <p14:tracePt t="57395" x="4478338" y="4002088"/>
          <p14:tracePt t="57404" x="4418013" y="4043363"/>
          <p14:tracePt t="57412" x="4364038" y="4086225"/>
          <p14:tracePt t="57420" x="4310063" y="4127500"/>
          <p14:tracePt t="57427" x="4260850" y="4170363"/>
          <p14:tracePt t="57437" x="4206875" y="4211638"/>
          <p14:tracePt t="57443" x="4146550" y="4241800"/>
          <p14:tracePt t="57453" x="4081463" y="4271963"/>
          <p14:tracePt t="57459" x="4032250" y="4302125"/>
          <p14:tracePt t="57467" x="3965575" y="4327525"/>
          <p14:tracePt t="57475" x="3948113" y="4332288"/>
          <p14:tracePt t="57483" x="3924300" y="4344988"/>
          <p14:tracePt t="57571" x="3930650" y="4344988"/>
          <p14:tracePt t="57578" x="3960813" y="4344988"/>
          <p14:tracePt t="57587" x="3995738" y="4338638"/>
          <p14:tracePt t="57594" x="4056063" y="4314825"/>
          <p14:tracePt t="57603" x="4105275" y="4297363"/>
          <p14:tracePt t="57610" x="4141788" y="4291013"/>
          <p14:tracePt t="57619" x="4200525" y="4267200"/>
          <p14:tracePt t="57627" x="4260850" y="4248150"/>
          <p14:tracePt t="57636" x="4286250" y="4230688"/>
          <p14:tracePt t="57642" x="4303713" y="4224338"/>
          <p14:tracePt t="57652" x="4316413" y="4217988"/>
          <p14:tracePt t="57658" x="4321175" y="4211638"/>
          <p14:tracePt t="57667" x="4327525" y="4206875"/>
          <p14:tracePt t="57715"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4ADF2D2-223D-41DE-9431-D83BCCB070C2}"/>
              </a:ext>
            </a:extLst>
          </p:cNvPr>
          <p:cNvSpPr>
            <a:spLocks noGrp="1" noChangeArrowheads="1"/>
          </p:cNvSpPr>
          <p:nvPr>
            <p:ph type="title"/>
          </p:nvPr>
        </p:nvSpPr>
        <p:spPr>
          <a:xfrm>
            <a:off x="255588" y="230188"/>
            <a:ext cx="7072312" cy="533400"/>
          </a:xfrm>
          <a:ln/>
        </p:spPr>
        <p:txBody>
          <a:bodyPr/>
          <a:lstStyle/>
          <a:p>
            <a:r>
              <a:rPr lang="cs-CZ" altLang="cs-CZ" sz="3200" b="1" noProof="1"/>
              <a:t>Gen</a:t>
            </a:r>
            <a:r>
              <a:rPr lang="cs-CZ" altLang="cs-CZ" sz="3200" b="1"/>
              <a:t>ová</a:t>
            </a:r>
            <a:r>
              <a:rPr lang="cs-CZ" altLang="cs-CZ" sz="3200" b="1" noProof="1"/>
              <a:t> </a:t>
            </a:r>
            <a:r>
              <a:rPr lang="cs-CZ" altLang="cs-CZ" sz="3200" b="1"/>
              <a:t>a</a:t>
            </a:r>
            <a:r>
              <a:rPr lang="cs-CZ" altLang="cs-CZ" sz="3200" b="1" noProof="1"/>
              <a:t>nal</a:t>
            </a:r>
            <a:r>
              <a:rPr lang="cs-CZ" altLang="cs-CZ" sz="3200" b="1"/>
              <a:t>ýza</a:t>
            </a:r>
            <a:r>
              <a:rPr lang="cs-CZ" altLang="cs-CZ" sz="3200" b="1" noProof="1"/>
              <a:t> </a:t>
            </a:r>
            <a:r>
              <a:rPr lang="cs-CZ" altLang="cs-CZ" sz="3200" b="1"/>
              <a:t>s b</a:t>
            </a:r>
            <a:r>
              <a:rPr lang="cs-CZ" altLang="cs-CZ" sz="3200" b="1" noProof="1"/>
              <a:t>iosensor</a:t>
            </a:r>
            <a:r>
              <a:rPr lang="cs-CZ" altLang="cs-CZ" sz="3200" b="1"/>
              <a:t>y</a:t>
            </a:r>
            <a:endParaRPr lang="en-GB" altLang="cs-CZ"/>
          </a:p>
        </p:txBody>
      </p:sp>
      <p:sp>
        <p:nvSpPr>
          <p:cNvPr id="24579" name="Text Box 3">
            <a:extLst>
              <a:ext uri="{FF2B5EF4-FFF2-40B4-BE49-F238E27FC236}">
                <a16:creationId xmlns:a16="http://schemas.microsoft.com/office/drawing/2014/main" id="{E8474341-83F0-48CF-83FD-3E389739AE2A}"/>
              </a:ext>
            </a:extLst>
          </p:cNvPr>
          <p:cNvSpPr txBox="1">
            <a:spLocks noChangeArrowheads="1"/>
          </p:cNvSpPr>
          <p:nvPr/>
        </p:nvSpPr>
        <p:spPr bwMode="auto">
          <a:xfrm>
            <a:off x="228600" y="1066800"/>
            <a:ext cx="6400800"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800" b="1">
                <a:solidFill>
                  <a:srgbClr val="0000FF"/>
                </a:solidFill>
              </a:rPr>
              <a:t>Cílová</a:t>
            </a:r>
            <a:r>
              <a:rPr lang="en-GB" altLang="cs-CZ" sz="2800" b="1">
                <a:solidFill>
                  <a:srgbClr val="0000FF"/>
                </a:solidFill>
              </a:rPr>
              <a:t> DNA</a:t>
            </a:r>
          </a:p>
          <a:p>
            <a:pPr>
              <a:buClr>
                <a:schemeClr val="tx2"/>
              </a:buClr>
              <a:buFont typeface="Wingdings" panose="05000000000000000000" pitchFamily="2" charset="2"/>
              <a:buChar char="§"/>
            </a:pPr>
            <a:r>
              <a:rPr lang="cs-CZ" altLang="cs-CZ" sz="2800" b="1">
                <a:solidFill>
                  <a:srgbClr val="00CCFF"/>
                </a:solidFill>
              </a:rPr>
              <a:t>  </a:t>
            </a:r>
            <a:r>
              <a:rPr lang="cs-CZ" altLang="cs-CZ" sz="2800" b="1">
                <a:effectLst>
                  <a:outerShdw blurRad="38100" dist="38100" dir="2700000" algn="tl">
                    <a:srgbClr val="C0C0C0"/>
                  </a:outerShdw>
                </a:effectLst>
              </a:rPr>
              <a:t>přidání vhodných primerů</a:t>
            </a:r>
            <a:endParaRPr lang="en-GB" altLang="cs-CZ" sz="2800" b="1">
              <a:effectLst>
                <a:outerShdw blurRad="38100" dist="38100" dir="2700000" algn="tl">
                  <a:srgbClr val="C0C0C0"/>
                </a:outerShdw>
              </a:effectLst>
            </a:endParaRPr>
          </a:p>
          <a:p>
            <a:pPr>
              <a:buClr>
                <a:schemeClr val="tx2"/>
              </a:buClr>
              <a:buFont typeface="Wingdings" panose="05000000000000000000" pitchFamily="2" charset="2"/>
              <a:buChar char="§"/>
            </a:pPr>
            <a:r>
              <a:rPr lang="cs-CZ" altLang="cs-CZ" sz="2800" b="1">
                <a:effectLst>
                  <a:outerShdw blurRad="38100" dist="38100" dir="2700000" algn="tl">
                    <a:srgbClr val="C0C0C0"/>
                  </a:outerShdw>
                </a:effectLst>
              </a:rPr>
              <a:t>  </a:t>
            </a:r>
            <a:r>
              <a:rPr lang="en-GB" altLang="cs-CZ" sz="2800" b="1">
                <a:effectLst>
                  <a:outerShdw blurRad="38100" dist="38100" dir="2700000" algn="tl">
                    <a:srgbClr val="C0C0C0"/>
                  </a:outerShdw>
                </a:effectLst>
              </a:rPr>
              <a:t>amplifi</a:t>
            </a:r>
            <a:r>
              <a:rPr lang="cs-CZ" altLang="cs-CZ" sz="2800" b="1">
                <a:effectLst>
                  <a:outerShdw blurRad="38100" dist="38100" dir="2700000" algn="tl">
                    <a:srgbClr val="C0C0C0"/>
                  </a:outerShdw>
                </a:effectLst>
              </a:rPr>
              <a:t>kace pomocí</a:t>
            </a:r>
            <a:r>
              <a:rPr lang="en-GB" altLang="cs-CZ" sz="2800" b="1">
                <a:effectLst>
                  <a:outerShdw blurRad="38100" dist="38100" dir="2700000" algn="tl">
                    <a:srgbClr val="C0C0C0"/>
                  </a:outerShdw>
                </a:effectLst>
              </a:rPr>
              <a:t> PCR</a:t>
            </a:r>
          </a:p>
          <a:p>
            <a:pPr>
              <a:buClr>
                <a:schemeClr val="tx2"/>
              </a:buClr>
              <a:buFont typeface="Wingdings" panose="05000000000000000000" pitchFamily="2" charset="2"/>
              <a:buChar char="§"/>
            </a:pPr>
            <a:r>
              <a:rPr lang="cs-CZ" altLang="cs-CZ" sz="2800" b="1">
                <a:effectLst>
                  <a:outerShdw blurRad="38100" dist="38100" dir="2700000" algn="tl">
                    <a:srgbClr val="C0C0C0"/>
                  </a:outerShdw>
                </a:effectLst>
              </a:rPr>
              <a:t>  </a:t>
            </a:r>
            <a:r>
              <a:rPr lang="en-GB" altLang="cs-CZ" sz="2800" b="1">
                <a:effectLst>
                  <a:outerShdw blurRad="38100" dist="38100" dir="2700000" algn="tl">
                    <a:srgbClr val="C0C0C0"/>
                  </a:outerShdw>
                </a:effectLst>
              </a:rPr>
              <a:t>fluoresce</a:t>
            </a:r>
            <a:r>
              <a:rPr lang="cs-CZ" altLang="cs-CZ" sz="2800" b="1">
                <a:effectLst>
                  <a:outerShdw blurRad="38100" dist="38100" dir="2700000" algn="tl">
                    <a:srgbClr val="C0C0C0"/>
                  </a:outerShdw>
                </a:effectLst>
              </a:rPr>
              <a:t>nční značení</a:t>
            </a:r>
            <a:endParaRPr lang="en-GB" altLang="cs-CZ" sz="2800" b="1">
              <a:effectLst>
                <a:outerShdw blurRad="38100" dist="38100" dir="2700000" algn="tl">
                  <a:srgbClr val="C0C0C0"/>
                </a:outerShdw>
              </a:effectLst>
            </a:endParaRPr>
          </a:p>
          <a:p>
            <a:pPr>
              <a:buClr>
                <a:schemeClr val="tx2"/>
              </a:buClr>
              <a:buFont typeface="Wingdings" panose="05000000000000000000" pitchFamily="2" charset="2"/>
              <a:buChar char="§"/>
            </a:pPr>
            <a:r>
              <a:rPr lang="cs-CZ" altLang="cs-CZ" sz="2800" b="1">
                <a:effectLst>
                  <a:outerShdw blurRad="38100" dist="38100" dir="2700000" algn="tl">
                    <a:srgbClr val="C0C0C0"/>
                  </a:outerShdw>
                </a:effectLst>
              </a:rPr>
              <a:t>  </a:t>
            </a:r>
            <a:r>
              <a:rPr lang="en-GB" altLang="cs-CZ" sz="2800" b="1">
                <a:effectLst>
                  <a:outerShdw blurRad="38100" dist="38100" dir="2700000" algn="tl">
                    <a:srgbClr val="C0C0C0"/>
                  </a:outerShdw>
                </a:effectLst>
              </a:rPr>
              <a:t>in</a:t>
            </a:r>
            <a:r>
              <a:rPr lang="cs-CZ" altLang="cs-CZ" sz="2800" b="1">
                <a:effectLst>
                  <a:outerShdw blurRad="38100" dist="38100" dir="2700000" algn="tl">
                    <a:srgbClr val="C0C0C0"/>
                  </a:outerShdw>
                </a:effectLst>
              </a:rPr>
              <a:t>kubace s próbami</a:t>
            </a:r>
            <a:endParaRPr lang="en-GB" altLang="cs-CZ" sz="2800" b="1">
              <a:effectLst>
                <a:outerShdw blurRad="38100" dist="38100" dir="2700000" algn="tl">
                  <a:srgbClr val="C0C0C0"/>
                </a:outerShdw>
              </a:effectLst>
            </a:endParaRPr>
          </a:p>
          <a:p>
            <a:pPr>
              <a:buClr>
                <a:schemeClr val="tx2"/>
              </a:buClr>
              <a:buFont typeface="Wingdings" panose="05000000000000000000" pitchFamily="2" charset="2"/>
              <a:buChar char="§"/>
            </a:pPr>
            <a:r>
              <a:rPr lang="cs-CZ" altLang="cs-CZ" sz="2800" b="1">
                <a:effectLst>
                  <a:outerShdw blurRad="38100" dist="38100" dir="2700000" algn="tl">
                    <a:srgbClr val="C0C0C0"/>
                  </a:outerShdw>
                </a:effectLst>
              </a:rPr>
              <a:t>  </a:t>
            </a:r>
            <a:r>
              <a:rPr lang="en-GB" altLang="cs-CZ" sz="2800" b="1">
                <a:effectLst>
                  <a:outerShdw blurRad="38100" dist="38100" dir="2700000" algn="tl">
                    <a:srgbClr val="C0C0C0"/>
                  </a:outerShdw>
                </a:effectLst>
              </a:rPr>
              <a:t>hybridiza</a:t>
            </a:r>
            <a:r>
              <a:rPr lang="cs-CZ" altLang="cs-CZ" sz="2800" b="1">
                <a:effectLst>
                  <a:outerShdw blurRad="38100" dist="38100" dir="2700000" algn="tl">
                    <a:srgbClr val="C0C0C0"/>
                  </a:outerShdw>
                </a:effectLst>
              </a:rPr>
              <a:t>ce</a:t>
            </a:r>
            <a:endParaRPr lang="en-GB" altLang="cs-CZ" sz="2800" b="1">
              <a:effectLst>
                <a:outerShdw blurRad="38100" dist="38100" dir="2700000" algn="tl">
                  <a:srgbClr val="C0C0C0"/>
                </a:outerShdw>
              </a:effectLst>
            </a:endParaRPr>
          </a:p>
          <a:p>
            <a:pPr>
              <a:buClr>
                <a:schemeClr val="tx2"/>
              </a:buClr>
              <a:buFont typeface="Wingdings" panose="05000000000000000000" pitchFamily="2" charset="2"/>
              <a:buChar char="§"/>
            </a:pPr>
            <a:r>
              <a:rPr lang="cs-CZ" altLang="cs-CZ" sz="2800" b="1">
                <a:effectLst>
                  <a:outerShdw blurRad="38100" dist="38100" dir="2700000" algn="tl">
                    <a:srgbClr val="C0C0C0"/>
                  </a:outerShdw>
                </a:effectLst>
              </a:rPr>
              <a:t>  na</a:t>
            </a:r>
            <a:r>
              <a:rPr lang="en-GB" altLang="cs-CZ" sz="2800" b="1">
                <a:effectLst>
                  <a:outerShdw blurRad="38100" dist="38100" dir="2700000" algn="tl">
                    <a:srgbClr val="C0C0C0"/>
                  </a:outerShdw>
                </a:effectLst>
              </a:rPr>
              <a:t>s</a:t>
            </a:r>
            <a:r>
              <a:rPr lang="cs-CZ" altLang="cs-CZ" sz="2800" b="1">
                <a:effectLst>
                  <a:outerShdw blurRad="38100" dist="38100" dir="2700000" algn="tl">
                    <a:srgbClr val="C0C0C0"/>
                  </a:outerShdw>
                </a:effectLst>
              </a:rPr>
              <a:t>kenování</a:t>
            </a:r>
            <a:r>
              <a:rPr lang="en-GB" altLang="cs-CZ" sz="2800" b="1">
                <a:effectLst>
                  <a:outerShdw blurRad="38100" dist="38100" dir="2700000" algn="tl">
                    <a:srgbClr val="C0C0C0"/>
                  </a:outerShdw>
                </a:effectLst>
              </a:rPr>
              <a:t> fluorescence</a:t>
            </a:r>
          </a:p>
          <a:p>
            <a:pPr>
              <a:buClr>
                <a:schemeClr val="tx2"/>
              </a:buClr>
              <a:buFont typeface="Wingdings" panose="05000000000000000000" pitchFamily="2" charset="2"/>
              <a:buChar char="§"/>
            </a:pPr>
            <a:r>
              <a:rPr lang="cs-CZ" altLang="cs-CZ" sz="2800" b="1">
                <a:effectLst>
                  <a:outerShdw blurRad="38100" dist="38100" dir="2700000" algn="tl">
                    <a:srgbClr val="C0C0C0"/>
                  </a:outerShdw>
                </a:effectLst>
              </a:rPr>
              <a:t>  k</a:t>
            </a:r>
            <a:r>
              <a:rPr lang="en-GB" altLang="cs-CZ" sz="2800" b="1">
                <a:effectLst>
                  <a:outerShdw blurRad="38100" dist="38100" dir="2700000" algn="tl">
                    <a:srgbClr val="C0C0C0"/>
                  </a:outerShdw>
                </a:effectLst>
              </a:rPr>
              <a:t>onvers</a:t>
            </a:r>
            <a:r>
              <a:rPr lang="cs-CZ" altLang="cs-CZ" sz="2800" b="1">
                <a:effectLst>
                  <a:outerShdw blurRad="38100" dist="38100" dir="2700000" algn="tl">
                    <a:srgbClr val="C0C0C0"/>
                  </a:outerShdw>
                </a:effectLst>
              </a:rPr>
              <a:t>e</a:t>
            </a:r>
            <a:r>
              <a:rPr lang="en-GB" altLang="cs-CZ" sz="2800" b="1">
                <a:effectLst>
                  <a:outerShdw blurRad="38100" dist="38100" dir="2700000" algn="tl">
                    <a:srgbClr val="C0C0C0"/>
                  </a:outerShdw>
                </a:effectLst>
              </a:rPr>
              <a:t> </a:t>
            </a:r>
            <a:r>
              <a:rPr lang="cs-CZ" altLang="cs-CZ" sz="2800" b="1">
                <a:effectLst>
                  <a:outerShdw blurRad="38100" dist="38100" dir="2700000" algn="tl">
                    <a:srgbClr val="C0C0C0"/>
                  </a:outerShdw>
                </a:effectLst>
              </a:rPr>
              <a:t>údajů o </a:t>
            </a:r>
            <a:r>
              <a:rPr lang="en-GB" altLang="cs-CZ" sz="2800" b="1">
                <a:effectLst>
                  <a:outerShdw blurRad="38100" dist="38100" dir="2700000" algn="tl">
                    <a:srgbClr val="C0C0C0"/>
                  </a:outerShdw>
                </a:effectLst>
              </a:rPr>
              <a:t>fluorescenc</a:t>
            </a:r>
            <a:r>
              <a:rPr lang="cs-CZ" altLang="cs-CZ" sz="2800" b="1">
                <a:effectLst>
                  <a:outerShdw blurRad="38100" dist="38100" dir="2700000" algn="tl">
                    <a:srgbClr val="C0C0C0"/>
                  </a:outerShdw>
                </a:effectLst>
              </a:rPr>
              <a:t>i</a:t>
            </a:r>
            <a:br>
              <a:rPr lang="cs-CZ" altLang="cs-CZ" sz="2800" b="1">
                <a:effectLst>
                  <a:outerShdw blurRad="38100" dist="38100" dir="2700000" algn="tl">
                    <a:srgbClr val="C0C0C0"/>
                  </a:outerShdw>
                </a:effectLst>
              </a:rPr>
            </a:br>
            <a:r>
              <a:rPr lang="cs-CZ" altLang="cs-CZ" sz="2800" b="1">
                <a:effectLst>
                  <a:outerShdw blurRad="38100" dist="38100" dir="2700000" algn="tl">
                    <a:srgbClr val="C0C0C0"/>
                  </a:outerShdw>
                </a:effectLst>
              </a:rPr>
              <a:t>    na i</a:t>
            </a:r>
            <a:r>
              <a:rPr lang="en-GB" altLang="cs-CZ" sz="2800" b="1">
                <a:effectLst>
                  <a:outerShdw blurRad="38100" dist="38100" dir="2700000" algn="tl">
                    <a:srgbClr val="C0C0C0"/>
                  </a:outerShdw>
                </a:effectLst>
              </a:rPr>
              <a:t>nforma</a:t>
            </a:r>
            <a:r>
              <a:rPr lang="cs-CZ" altLang="cs-CZ" sz="2800" b="1">
                <a:effectLst>
                  <a:outerShdw blurRad="38100" dist="38100" dir="2700000" algn="tl">
                    <a:srgbClr val="C0C0C0"/>
                  </a:outerShdw>
                </a:effectLst>
              </a:rPr>
              <a:t>ci o sekvenci</a:t>
            </a:r>
            <a:endParaRPr lang="en-GB" altLang="cs-CZ" b="1">
              <a:effectLst>
                <a:outerShdw blurRad="38100" dist="38100" dir="2700000" algn="tl">
                  <a:srgbClr val="C0C0C0"/>
                </a:outerShdw>
              </a:effectLst>
            </a:endParaRPr>
          </a:p>
        </p:txBody>
      </p:sp>
      <p:sp>
        <p:nvSpPr>
          <p:cNvPr id="24580" name="Freeform 4">
            <a:extLst>
              <a:ext uri="{FF2B5EF4-FFF2-40B4-BE49-F238E27FC236}">
                <a16:creationId xmlns:a16="http://schemas.microsoft.com/office/drawing/2014/main" id="{1D1EEF13-F870-4C97-811F-2901864182AC}"/>
              </a:ext>
            </a:extLst>
          </p:cNvPr>
          <p:cNvSpPr>
            <a:spLocks/>
          </p:cNvSpPr>
          <p:nvPr/>
        </p:nvSpPr>
        <p:spPr bwMode="auto">
          <a:xfrm>
            <a:off x="6019800" y="1676400"/>
            <a:ext cx="685800" cy="1219200"/>
          </a:xfrm>
          <a:custGeom>
            <a:avLst/>
            <a:gdLst>
              <a:gd name="T0" fmla="*/ 0 w 432"/>
              <a:gd name="T1" fmla="*/ 0 h 768"/>
              <a:gd name="T2" fmla="*/ 432 w 432"/>
              <a:gd name="T3" fmla="*/ 0 h 768"/>
              <a:gd name="T4" fmla="*/ 432 w 432"/>
              <a:gd name="T5" fmla="*/ 768 h 768"/>
              <a:gd name="T6" fmla="*/ 0 w 432"/>
              <a:gd name="T7" fmla="*/ 768 h 768"/>
            </a:gdLst>
            <a:ahLst/>
            <a:cxnLst>
              <a:cxn ang="0">
                <a:pos x="T0" y="T1"/>
              </a:cxn>
              <a:cxn ang="0">
                <a:pos x="T2" y="T3"/>
              </a:cxn>
              <a:cxn ang="0">
                <a:pos x="T4" y="T5"/>
              </a:cxn>
              <a:cxn ang="0">
                <a:pos x="T6" y="T7"/>
              </a:cxn>
            </a:cxnLst>
            <a:rect l="0" t="0" r="r" b="b"/>
            <a:pathLst>
              <a:path w="432" h="768">
                <a:moveTo>
                  <a:pt x="0" y="0"/>
                </a:moveTo>
                <a:lnTo>
                  <a:pt x="432" y="0"/>
                </a:lnTo>
                <a:lnTo>
                  <a:pt x="432" y="768"/>
                </a:lnTo>
                <a:lnTo>
                  <a:pt x="0" y="768"/>
                </a:ln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1" name="Freeform 5">
            <a:extLst>
              <a:ext uri="{FF2B5EF4-FFF2-40B4-BE49-F238E27FC236}">
                <a16:creationId xmlns:a16="http://schemas.microsoft.com/office/drawing/2014/main" id="{955AB807-B1B3-47D3-801F-781866F2F08C}"/>
              </a:ext>
            </a:extLst>
          </p:cNvPr>
          <p:cNvSpPr>
            <a:spLocks/>
          </p:cNvSpPr>
          <p:nvPr/>
        </p:nvSpPr>
        <p:spPr bwMode="auto">
          <a:xfrm>
            <a:off x="6019800" y="3048000"/>
            <a:ext cx="685800" cy="1752600"/>
          </a:xfrm>
          <a:custGeom>
            <a:avLst/>
            <a:gdLst>
              <a:gd name="T0" fmla="*/ 0 w 432"/>
              <a:gd name="T1" fmla="*/ 0 h 768"/>
              <a:gd name="T2" fmla="*/ 432 w 432"/>
              <a:gd name="T3" fmla="*/ 0 h 768"/>
              <a:gd name="T4" fmla="*/ 432 w 432"/>
              <a:gd name="T5" fmla="*/ 768 h 768"/>
              <a:gd name="T6" fmla="*/ 0 w 432"/>
              <a:gd name="T7" fmla="*/ 768 h 768"/>
            </a:gdLst>
            <a:ahLst/>
            <a:cxnLst>
              <a:cxn ang="0">
                <a:pos x="T0" y="T1"/>
              </a:cxn>
              <a:cxn ang="0">
                <a:pos x="T2" y="T3"/>
              </a:cxn>
              <a:cxn ang="0">
                <a:pos x="T4" y="T5"/>
              </a:cxn>
              <a:cxn ang="0">
                <a:pos x="T6" y="T7"/>
              </a:cxn>
            </a:cxnLst>
            <a:rect l="0" t="0" r="r" b="b"/>
            <a:pathLst>
              <a:path w="432" h="768">
                <a:moveTo>
                  <a:pt x="0" y="0"/>
                </a:moveTo>
                <a:lnTo>
                  <a:pt x="432" y="0"/>
                </a:lnTo>
                <a:lnTo>
                  <a:pt x="432" y="768"/>
                </a:lnTo>
                <a:lnTo>
                  <a:pt x="0" y="768"/>
                </a:ln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2" name="Freeform 6">
            <a:extLst>
              <a:ext uri="{FF2B5EF4-FFF2-40B4-BE49-F238E27FC236}">
                <a16:creationId xmlns:a16="http://schemas.microsoft.com/office/drawing/2014/main" id="{9C901836-363C-4676-B83C-BD8956175E5D}"/>
              </a:ext>
            </a:extLst>
          </p:cNvPr>
          <p:cNvSpPr>
            <a:spLocks/>
          </p:cNvSpPr>
          <p:nvPr/>
        </p:nvSpPr>
        <p:spPr bwMode="auto">
          <a:xfrm>
            <a:off x="6019800" y="4953000"/>
            <a:ext cx="685800" cy="533400"/>
          </a:xfrm>
          <a:custGeom>
            <a:avLst/>
            <a:gdLst>
              <a:gd name="T0" fmla="*/ 0 w 432"/>
              <a:gd name="T1" fmla="*/ 0 h 768"/>
              <a:gd name="T2" fmla="*/ 432 w 432"/>
              <a:gd name="T3" fmla="*/ 0 h 768"/>
              <a:gd name="T4" fmla="*/ 432 w 432"/>
              <a:gd name="T5" fmla="*/ 768 h 768"/>
              <a:gd name="T6" fmla="*/ 0 w 432"/>
              <a:gd name="T7" fmla="*/ 768 h 768"/>
            </a:gdLst>
            <a:ahLst/>
            <a:cxnLst>
              <a:cxn ang="0">
                <a:pos x="T0" y="T1"/>
              </a:cxn>
              <a:cxn ang="0">
                <a:pos x="T2" y="T3"/>
              </a:cxn>
              <a:cxn ang="0">
                <a:pos x="T4" y="T5"/>
              </a:cxn>
              <a:cxn ang="0">
                <a:pos x="T6" y="T7"/>
              </a:cxn>
            </a:cxnLst>
            <a:rect l="0" t="0" r="r" b="b"/>
            <a:pathLst>
              <a:path w="432" h="768">
                <a:moveTo>
                  <a:pt x="0" y="0"/>
                </a:moveTo>
                <a:lnTo>
                  <a:pt x="432" y="0"/>
                </a:lnTo>
                <a:lnTo>
                  <a:pt x="432" y="768"/>
                </a:lnTo>
                <a:lnTo>
                  <a:pt x="0" y="768"/>
                </a:ln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3" name="Freeform 7">
            <a:extLst>
              <a:ext uri="{FF2B5EF4-FFF2-40B4-BE49-F238E27FC236}">
                <a16:creationId xmlns:a16="http://schemas.microsoft.com/office/drawing/2014/main" id="{2CBC8E0E-DF3E-4B57-BA0D-1BE73C5F01D9}"/>
              </a:ext>
            </a:extLst>
          </p:cNvPr>
          <p:cNvSpPr>
            <a:spLocks/>
          </p:cNvSpPr>
          <p:nvPr/>
        </p:nvSpPr>
        <p:spPr bwMode="auto">
          <a:xfrm>
            <a:off x="6019800" y="5638800"/>
            <a:ext cx="685800" cy="1066800"/>
          </a:xfrm>
          <a:custGeom>
            <a:avLst/>
            <a:gdLst>
              <a:gd name="T0" fmla="*/ 0 w 432"/>
              <a:gd name="T1" fmla="*/ 0 h 768"/>
              <a:gd name="T2" fmla="*/ 432 w 432"/>
              <a:gd name="T3" fmla="*/ 0 h 768"/>
              <a:gd name="T4" fmla="*/ 432 w 432"/>
              <a:gd name="T5" fmla="*/ 768 h 768"/>
              <a:gd name="T6" fmla="*/ 0 w 432"/>
              <a:gd name="T7" fmla="*/ 768 h 768"/>
            </a:gdLst>
            <a:ahLst/>
            <a:cxnLst>
              <a:cxn ang="0">
                <a:pos x="T0" y="T1"/>
              </a:cxn>
              <a:cxn ang="0">
                <a:pos x="T2" y="T3"/>
              </a:cxn>
              <a:cxn ang="0">
                <a:pos x="T4" y="T5"/>
              </a:cxn>
              <a:cxn ang="0">
                <a:pos x="T6" y="T7"/>
              </a:cxn>
            </a:cxnLst>
            <a:rect l="0" t="0" r="r" b="b"/>
            <a:pathLst>
              <a:path w="432" h="768">
                <a:moveTo>
                  <a:pt x="0" y="0"/>
                </a:moveTo>
                <a:lnTo>
                  <a:pt x="432" y="0"/>
                </a:lnTo>
                <a:lnTo>
                  <a:pt x="432" y="768"/>
                </a:lnTo>
                <a:lnTo>
                  <a:pt x="0" y="768"/>
                </a:ln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4" name="Text Box 8">
            <a:extLst>
              <a:ext uri="{FF2B5EF4-FFF2-40B4-BE49-F238E27FC236}">
                <a16:creationId xmlns:a16="http://schemas.microsoft.com/office/drawing/2014/main" id="{89019D3A-F1A2-4D7E-B722-1F3DBB6C22F9}"/>
              </a:ext>
            </a:extLst>
          </p:cNvPr>
          <p:cNvSpPr txBox="1">
            <a:spLocks noChangeArrowheads="1"/>
          </p:cNvSpPr>
          <p:nvPr/>
        </p:nvSpPr>
        <p:spPr bwMode="auto">
          <a:xfrm>
            <a:off x="6934200" y="1828800"/>
            <a:ext cx="2209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2800" b="1">
                <a:solidFill>
                  <a:srgbClr val="0000FF"/>
                </a:solidFill>
              </a:rPr>
              <a:t>Kit</a:t>
            </a:r>
            <a:r>
              <a:rPr lang="cs-CZ" altLang="cs-CZ" sz="2800" b="1">
                <a:solidFill>
                  <a:srgbClr val="0000FF"/>
                </a:solidFill>
              </a:rPr>
              <a:t> s reaktanty</a:t>
            </a:r>
            <a:endParaRPr lang="en-GB" altLang="cs-CZ" sz="2800" b="1">
              <a:solidFill>
                <a:srgbClr val="0000FF"/>
              </a:solidFill>
            </a:endParaRPr>
          </a:p>
          <a:p>
            <a:endParaRPr lang="en-GB" altLang="cs-CZ" sz="2800" b="1">
              <a:solidFill>
                <a:srgbClr val="0000FF"/>
              </a:solidFill>
            </a:endParaRPr>
          </a:p>
          <a:p>
            <a:r>
              <a:rPr lang="cs-CZ" altLang="cs-CZ" sz="2800" b="1">
                <a:solidFill>
                  <a:srgbClr val="0000FF"/>
                </a:solidFill>
              </a:rPr>
              <a:t>Průtočná</a:t>
            </a:r>
            <a:r>
              <a:rPr lang="en-GB" altLang="cs-CZ" sz="2800" b="1">
                <a:solidFill>
                  <a:srgbClr val="0000FF"/>
                </a:solidFill>
              </a:rPr>
              <a:t> </a:t>
            </a:r>
          </a:p>
          <a:p>
            <a:r>
              <a:rPr lang="cs-CZ" altLang="cs-CZ" sz="2800" b="1">
                <a:solidFill>
                  <a:srgbClr val="0000FF"/>
                </a:solidFill>
              </a:rPr>
              <a:t>stanice</a:t>
            </a:r>
            <a:endParaRPr lang="en-GB" altLang="cs-CZ" sz="2800" b="1">
              <a:solidFill>
                <a:srgbClr val="0000FF"/>
              </a:solidFill>
            </a:endParaRPr>
          </a:p>
          <a:p>
            <a:endParaRPr lang="en-GB" altLang="cs-CZ" sz="1000" b="1">
              <a:solidFill>
                <a:srgbClr val="0000FF"/>
              </a:solidFill>
            </a:endParaRPr>
          </a:p>
          <a:p>
            <a:r>
              <a:rPr lang="en-GB" altLang="cs-CZ" sz="2800" b="1">
                <a:solidFill>
                  <a:srgbClr val="0000FF"/>
                </a:solidFill>
              </a:rPr>
              <a:t>S</a:t>
            </a:r>
            <a:r>
              <a:rPr lang="cs-CZ" altLang="cs-CZ" sz="2800" b="1">
                <a:solidFill>
                  <a:srgbClr val="0000FF"/>
                </a:solidFill>
              </a:rPr>
              <a:t>ke</a:t>
            </a:r>
            <a:r>
              <a:rPr lang="en-GB" altLang="cs-CZ" sz="2800" b="1">
                <a:solidFill>
                  <a:srgbClr val="0000FF"/>
                </a:solidFill>
              </a:rPr>
              <a:t>ner</a:t>
            </a:r>
          </a:p>
          <a:p>
            <a:endParaRPr lang="en-GB" altLang="cs-CZ" sz="1000" b="1">
              <a:solidFill>
                <a:srgbClr val="0000FF"/>
              </a:solidFill>
            </a:endParaRPr>
          </a:p>
          <a:p>
            <a:endParaRPr lang="en-GB" altLang="cs-CZ" sz="1000" b="1">
              <a:solidFill>
                <a:srgbClr val="0000FF"/>
              </a:solidFill>
            </a:endParaRPr>
          </a:p>
          <a:p>
            <a:r>
              <a:rPr lang="en-GB" altLang="cs-CZ" sz="2800" b="1">
                <a:solidFill>
                  <a:srgbClr val="0000FF"/>
                </a:solidFill>
              </a:rPr>
              <a:t>Software</a:t>
            </a:r>
            <a:endParaRPr lang="en-GB" altLang="cs-CZ">
              <a:solidFill>
                <a:srgbClr val="0000FF"/>
              </a:solidFill>
              <a:latin typeface="Arial Black" panose="020B0A04020102020204" pitchFamily="34" charset="0"/>
            </a:endParaRPr>
          </a:p>
        </p:txBody>
      </p:sp>
      <p:sp>
        <p:nvSpPr>
          <p:cNvPr id="24585" name="Line 9">
            <a:extLst>
              <a:ext uri="{FF2B5EF4-FFF2-40B4-BE49-F238E27FC236}">
                <a16:creationId xmlns:a16="http://schemas.microsoft.com/office/drawing/2014/main" id="{6B69D7C5-CF5E-45BA-96A9-B507CFA442BC}"/>
              </a:ext>
            </a:extLst>
          </p:cNvPr>
          <p:cNvSpPr>
            <a:spLocks noChangeShapeType="1"/>
          </p:cNvSpPr>
          <p:nvPr/>
        </p:nvSpPr>
        <p:spPr bwMode="auto">
          <a:xfrm flipH="1">
            <a:off x="228600" y="2971800"/>
            <a:ext cx="5791200" cy="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6" name="Line 10">
            <a:extLst>
              <a:ext uri="{FF2B5EF4-FFF2-40B4-BE49-F238E27FC236}">
                <a16:creationId xmlns:a16="http://schemas.microsoft.com/office/drawing/2014/main" id="{A80AFDCC-7983-4B81-B978-D9129802CDD5}"/>
              </a:ext>
            </a:extLst>
          </p:cNvPr>
          <p:cNvSpPr>
            <a:spLocks noChangeShapeType="1"/>
          </p:cNvSpPr>
          <p:nvPr/>
        </p:nvSpPr>
        <p:spPr bwMode="auto">
          <a:xfrm flipH="1">
            <a:off x="228600" y="4876800"/>
            <a:ext cx="5791200" cy="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87" name="Line 11">
            <a:extLst>
              <a:ext uri="{FF2B5EF4-FFF2-40B4-BE49-F238E27FC236}">
                <a16:creationId xmlns:a16="http://schemas.microsoft.com/office/drawing/2014/main" id="{08C3F2DC-9C6D-400B-B87B-EF446BC69960}"/>
              </a:ext>
            </a:extLst>
          </p:cNvPr>
          <p:cNvSpPr>
            <a:spLocks noChangeShapeType="1"/>
          </p:cNvSpPr>
          <p:nvPr/>
        </p:nvSpPr>
        <p:spPr bwMode="auto">
          <a:xfrm flipH="1">
            <a:off x="228600" y="5562600"/>
            <a:ext cx="5791200" cy="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C0F9B1DB-C5CD-417F-94C6-6A99B74F61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387"/>
    </mc:Choice>
    <mc:Fallback>
      <p:transition spd="slow" advTm="11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838" x="2573338" y="1446213"/>
          <p14:tracePt t="44948" x="2562225" y="1433513"/>
          <p14:tracePt t="44955" x="2555875" y="1428750"/>
          <p14:tracePt t="44964" x="2532063" y="1403350"/>
          <p14:tracePt t="44972" x="2465388" y="1349375"/>
          <p14:tracePt t="44979" x="2398713" y="1319213"/>
          <p14:tracePt t="44987" x="2320925" y="1271588"/>
          <p14:tracePt t="44995" x="2241550" y="1204913"/>
          <p14:tracePt t="45003" x="2152650" y="1144588"/>
          <p14:tracePt t="45011" x="2062163" y="1090613"/>
          <p14:tracePt t="45019" x="1995488" y="1049338"/>
          <p14:tracePt t="45027" x="1916113" y="1000125"/>
          <p14:tracePt t="45035" x="1820863" y="946150"/>
          <p14:tracePt t="45043" x="1760538" y="903288"/>
          <p14:tracePt t="45051" x="1693863" y="868363"/>
          <p14:tracePt t="45059" x="1646238" y="838200"/>
          <p14:tracePt t="45067" x="1609725" y="812800"/>
          <p14:tracePt t="45075" x="1590675" y="801688"/>
          <p14:tracePt t="45083" x="1585913" y="801688"/>
          <p14:tracePt t="45099" x="1573213" y="801688"/>
          <p14:tracePt t="45115" x="1566863" y="801688"/>
          <p14:tracePt t="45123" x="1543050" y="795338"/>
          <p14:tracePt t="45131" x="1500188" y="801688"/>
          <p14:tracePt t="45139" x="1465263" y="819150"/>
          <p14:tracePt t="45148" x="1435100" y="825500"/>
          <p14:tracePt t="45155" x="1368425" y="855663"/>
          <p14:tracePt t="45163" x="1338263" y="868363"/>
          <p14:tracePt t="45171" x="1301750" y="885825"/>
          <p14:tracePt t="45179" x="1247775" y="915988"/>
          <p14:tracePt t="45187" x="1211263" y="939800"/>
          <p14:tracePt t="45195" x="1187450" y="952500"/>
          <p14:tracePt t="45203" x="1150938" y="976313"/>
          <p14:tracePt t="45211" x="1114425" y="1006475"/>
          <p14:tracePt t="45219" x="1090613" y="1019175"/>
          <p14:tracePt t="45227" x="1066800" y="1042988"/>
          <p14:tracePt t="45235" x="1030288" y="1084263"/>
          <p14:tracePt t="45246" x="1006475" y="1103313"/>
          <p14:tracePt t="45251" x="982663" y="1127125"/>
          <p14:tracePt t="45259" x="939800" y="1163638"/>
          <p14:tracePt t="45267" x="904875" y="1204913"/>
          <p14:tracePt t="45275" x="879475" y="1217613"/>
          <p14:tracePt t="45282" x="838200" y="1265238"/>
          <p14:tracePt t="45290" x="814388" y="1301750"/>
          <p14:tracePt t="45299" x="801688" y="1325563"/>
          <p14:tracePt t="45306" x="788988" y="1349375"/>
          <p14:tracePt t="45314" x="777875" y="1368425"/>
          <p14:tracePt t="45322" x="777875" y="1385888"/>
          <p14:tracePt t="45330" x="777875" y="1409700"/>
          <p14:tracePt t="45338" x="777875" y="1416050"/>
          <p14:tracePt t="45347" x="777875" y="1439863"/>
          <p14:tracePt t="45354" x="801688" y="1476375"/>
          <p14:tracePt t="45363" x="838200" y="1500188"/>
          <p14:tracePt t="45370" x="874713" y="1530350"/>
          <p14:tracePt t="45378" x="928688" y="1560513"/>
          <p14:tracePt t="45386" x="976313" y="1590675"/>
          <p14:tracePt t="45395" x="1023938" y="1597025"/>
          <p14:tracePt t="45402" x="1084263" y="1633538"/>
          <p14:tracePt t="45411" x="1133475" y="1639888"/>
          <p14:tracePt t="45418" x="1193800" y="1651000"/>
          <p14:tracePt t="45426" x="1254125" y="1663700"/>
          <p14:tracePt t="45434" x="1295400" y="1663700"/>
          <p14:tracePt t="45442" x="1344613" y="1663700"/>
          <p14:tracePt t="45451" x="1398588" y="1663700"/>
          <p14:tracePt t="45458" x="1470025" y="1663700"/>
          <p14:tracePt t="45466" x="1519238" y="1663700"/>
          <p14:tracePt t="45474" x="1590675" y="1644650"/>
          <p14:tracePt t="45483" x="1670050" y="1633538"/>
          <p14:tracePt t="45490" x="1747838" y="1579563"/>
          <p14:tracePt t="45499" x="1795463" y="1566863"/>
          <p14:tracePt t="45506" x="1855788" y="1536700"/>
          <p14:tracePt t="45514" x="1935163" y="1506538"/>
          <p14:tracePt t="45522" x="1958975" y="1476375"/>
          <p14:tracePt t="45530" x="1976438" y="1463675"/>
          <p14:tracePt t="45538" x="1995488" y="1416050"/>
          <p14:tracePt t="45547" x="2006600" y="1392238"/>
          <p14:tracePt t="45554" x="2019300" y="1362075"/>
          <p14:tracePt t="45563" x="2019300" y="1331913"/>
          <p14:tracePt t="45570" x="2019300" y="1295400"/>
          <p14:tracePt t="45579" x="1995488" y="1254125"/>
          <p14:tracePt t="45587" x="1965325" y="1211263"/>
          <p14:tracePt t="45595" x="1935163" y="1163638"/>
          <p14:tracePt t="45603" x="1885950" y="1108075"/>
          <p14:tracePt t="45611" x="1844675" y="1084263"/>
          <p14:tracePt t="45619" x="1795463" y="1054100"/>
          <p14:tracePt t="45628" x="1730375" y="1019175"/>
          <p14:tracePt t="45635" x="1657350" y="989013"/>
          <p14:tracePt t="45643" x="1566863" y="976313"/>
          <p14:tracePt t="45651" x="1506538" y="963613"/>
          <p14:tracePt t="45659" x="1435100" y="963613"/>
          <p14:tracePt t="45667" x="1374775" y="958850"/>
          <p14:tracePt t="45675" x="1314450" y="958850"/>
          <p14:tracePt t="45683" x="1271588" y="958850"/>
          <p14:tracePt t="45691" x="1223963" y="969963"/>
          <p14:tracePt t="45699" x="1157288" y="1000125"/>
          <p14:tracePt t="45707" x="1084263" y="1036638"/>
          <p14:tracePt t="45715" x="1006475" y="1079500"/>
          <p14:tracePt t="45723" x="952500" y="1133475"/>
          <p14:tracePt t="45731" x="885825" y="1174750"/>
          <p14:tracePt t="45739" x="819150" y="1228725"/>
          <p14:tracePt t="45747" x="765175" y="1284288"/>
          <p14:tracePt t="45755" x="741363" y="1308100"/>
          <p14:tracePt t="45763" x="711200" y="1355725"/>
          <p14:tracePt t="45771" x="698500" y="1379538"/>
          <p14:tracePt t="45779" x="698500" y="1416050"/>
          <p14:tracePt t="45787" x="687388" y="1439863"/>
          <p14:tracePt t="45795" x="687388" y="1482725"/>
          <p14:tracePt t="45803" x="687388" y="1493838"/>
          <p14:tracePt t="45811" x="693738" y="1506538"/>
          <p14:tracePt t="45819" x="717550" y="1536700"/>
          <p14:tracePt t="45827" x="741363" y="1560513"/>
          <p14:tracePt t="45835" x="777875" y="1584325"/>
          <p14:tracePt t="45843" x="838200" y="1620838"/>
          <p14:tracePt t="45851" x="904875" y="1651000"/>
          <p14:tracePt t="45859" x="1023938" y="1700213"/>
          <p14:tracePt t="45867" x="1114425" y="1741488"/>
          <p14:tracePt t="45875" x="1247775" y="1778000"/>
          <p14:tracePt t="45883" x="1409700" y="1801813"/>
          <p14:tracePt t="45891" x="1525588" y="1838325"/>
          <p14:tracePt t="45899" x="1627188" y="1849438"/>
          <p14:tracePt t="45907" x="1700213" y="1849438"/>
          <p14:tracePt t="45915" x="1741488" y="1849438"/>
          <p14:tracePt t="45923" x="1778000" y="1849438"/>
          <p14:tracePt t="45931" x="1808163" y="1838325"/>
          <p14:tracePt t="45939" x="1862138" y="1808163"/>
          <p14:tracePt t="45947" x="1885950" y="1784350"/>
          <p14:tracePt t="45955" x="1941513" y="1717675"/>
          <p14:tracePt t="45963" x="1958975" y="1670050"/>
          <p14:tracePt t="45971" x="1982788" y="1597025"/>
          <p14:tracePt t="45980" x="1989138" y="1536700"/>
          <p14:tracePt t="45987" x="2012950" y="1458913"/>
          <p14:tracePt t="45995" x="2012950" y="1385888"/>
          <p14:tracePt t="46003" x="2012950" y="1344613"/>
          <p14:tracePt t="46012" x="2012950" y="1308100"/>
          <p14:tracePt t="46019" x="2012950" y="1277938"/>
          <p14:tracePt t="46027" x="1989138" y="1228725"/>
          <p14:tracePt t="46035" x="1965325" y="1193800"/>
          <p14:tracePt t="46043" x="1922463" y="1157288"/>
          <p14:tracePt t="46051" x="1881188" y="1144588"/>
          <p14:tracePt t="46059" x="1801813" y="1114425"/>
          <p14:tracePt t="46067" x="1741488" y="1090613"/>
          <p14:tracePt t="46075" x="1663700" y="1079500"/>
          <p14:tracePt t="46083" x="1573213" y="1049338"/>
          <p14:tracePt t="46091" x="1458913" y="1036638"/>
          <p14:tracePt t="46099" x="1344613" y="1036638"/>
          <p14:tracePt t="46107" x="1241425" y="1036638"/>
          <p14:tracePt t="46115" x="1114425" y="1036638"/>
          <p14:tracePt t="46123" x="1030288" y="1036638"/>
          <p14:tracePt t="46131" x="952500" y="1049338"/>
          <p14:tracePt t="46139" x="915988" y="1066800"/>
          <p14:tracePt t="46147" x="844550" y="1103313"/>
          <p14:tracePt t="46155" x="765175" y="1144588"/>
          <p14:tracePt t="46163" x="747713" y="1163638"/>
          <p14:tracePt t="46171" x="723900" y="1187450"/>
          <p14:tracePt t="46179" x="704850" y="1211263"/>
          <p14:tracePt t="46187" x="704850" y="1241425"/>
          <p14:tracePt t="46196" x="704850" y="1247775"/>
          <p14:tracePt t="46203" x="704850" y="1271588"/>
          <p14:tracePt t="46211" x="728663" y="1314450"/>
          <p14:tracePt t="46219" x="758825" y="1355725"/>
          <p14:tracePt t="46227" x="795338" y="1392238"/>
          <p14:tracePt t="46235" x="862013" y="1422400"/>
          <p14:tracePt t="46243" x="909638" y="1452563"/>
          <p14:tracePt t="46252" x="1000125" y="1524000"/>
          <p14:tracePt t="46262" x="1090613" y="1560513"/>
          <p14:tracePt t="46267" x="1157288" y="1579563"/>
          <p14:tracePt t="46274" x="1241425" y="1603375"/>
          <p14:tracePt t="46282" x="1320800" y="1620838"/>
          <p14:tracePt t="46290" x="1392238" y="1620838"/>
          <p14:tracePt t="46298" x="1465263" y="1620838"/>
          <p14:tracePt t="46306" x="1525588" y="1620838"/>
          <p14:tracePt t="46315" x="1597025" y="1609725"/>
          <p14:tracePt t="46322" x="1676400" y="1573213"/>
          <p14:tracePt t="46331" x="1741488" y="1543050"/>
          <p14:tracePt t="46338" x="1808163" y="1489075"/>
          <p14:tracePt t="46347" x="1868488" y="1446213"/>
          <p14:tracePt t="46354" x="1911350" y="1403350"/>
          <p14:tracePt t="46362" x="1928813" y="1368425"/>
          <p14:tracePt t="46371" x="1946275" y="1331913"/>
          <p14:tracePt t="46379" x="1952625" y="1314450"/>
          <p14:tracePt t="46386" x="1952625" y="1247775"/>
          <p14:tracePt t="46395" x="1952625" y="1211263"/>
          <p14:tracePt t="46402" x="1952625" y="1187450"/>
          <p14:tracePt t="46410" x="1941513" y="1163638"/>
          <p14:tracePt t="46419" x="1922463" y="1133475"/>
          <p14:tracePt t="46427" x="1911350" y="1127125"/>
          <p14:tracePt t="46435" x="1874838" y="1108075"/>
          <p14:tracePt t="46443" x="1801813" y="1073150"/>
          <p14:tracePt t="46451" x="1730375" y="1073150"/>
          <p14:tracePt t="46458" x="1639888" y="1073150"/>
          <p14:tracePt t="46466" x="1543050" y="1073150"/>
          <p14:tracePt t="46474" x="1398588" y="1073150"/>
          <p14:tracePt t="46483" x="1230313" y="1120775"/>
          <p14:tracePt t="46491" x="1096963" y="1133475"/>
          <p14:tracePt t="46499" x="952500" y="1168400"/>
          <p14:tracePt t="46506" x="849313" y="1204913"/>
          <p14:tracePt t="46515" x="728663" y="1247775"/>
          <p14:tracePt t="46522" x="650875" y="1295400"/>
          <p14:tracePt t="46531" x="603250" y="1338263"/>
          <p14:tracePt t="46539" x="584200" y="1349375"/>
          <p14:tracePt t="46547" x="584200" y="1355725"/>
          <p14:tracePt t="46555" x="584200" y="1379538"/>
          <p14:tracePt t="46562" x="584200" y="1409700"/>
          <p14:tracePt t="46570" x="584200" y="1433513"/>
          <p14:tracePt t="46579" x="657225" y="1476375"/>
          <p14:tracePt t="46586" x="735013" y="1530350"/>
          <p14:tracePt t="46595" x="844550" y="1590675"/>
          <p14:tracePt t="46603" x="946150" y="1620838"/>
          <p14:tracePt t="46610" x="1049338" y="1657350"/>
          <p14:tracePt t="46619" x="1139825" y="1681163"/>
          <p14:tracePt t="46626" x="1211263" y="1693863"/>
          <p14:tracePt t="46635" x="1260475" y="1700213"/>
          <p14:tracePt t="46642" x="1331913" y="1700213"/>
          <p14:tracePt t="46651" x="1392238" y="1724025"/>
          <p14:tracePt t="46658" x="1439863" y="1724025"/>
          <p14:tracePt t="46667" x="1536700" y="1724025"/>
          <p14:tracePt t="46674" x="1639888" y="1724025"/>
          <p14:tracePt t="46683" x="1711325" y="1724025"/>
          <p14:tracePt t="46691" x="1790700" y="1704975"/>
          <p14:tracePt t="46699" x="1868488" y="1663700"/>
          <p14:tracePt t="46706" x="1881188" y="1644650"/>
          <p14:tracePt t="46715" x="1905000" y="1620838"/>
          <p14:tracePt t="46722" x="1946275" y="1554163"/>
          <p14:tracePt t="46731" x="1946275" y="1543050"/>
          <p14:tracePt t="46738" x="1958975" y="1489075"/>
          <p14:tracePt t="46746" x="1958975" y="1416050"/>
          <p14:tracePt t="46754" x="1958975" y="1344613"/>
          <p14:tracePt t="46763" x="1922463" y="1277938"/>
          <p14:tracePt t="46771" x="1892300" y="1228725"/>
          <p14:tracePt t="46780" x="1838325" y="1163638"/>
          <p14:tracePt t="46787" x="1801813" y="1144588"/>
          <p14:tracePt t="46796" x="1724025" y="1120775"/>
          <p14:tracePt t="46803" x="1663700" y="1103313"/>
          <p14:tracePt t="46811" x="1603375" y="1090613"/>
          <p14:tracePt t="46819" x="1543050" y="1079500"/>
          <p14:tracePt t="46827" x="1470025" y="1079500"/>
          <p14:tracePt t="46835" x="1398588" y="1079500"/>
          <p14:tracePt t="46843" x="1308100" y="1108075"/>
          <p14:tracePt t="46851" x="1200150" y="1168400"/>
          <p14:tracePt t="46859" x="1120775" y="1235075"/>
          <p14:tracePt t="46867" x="1054100" y="1301750"/>
          <p14:tracePt t="46875" x="1000125" y="1379538"/>
          <p14:tracePt t="46883" x="982663" y="1416050"/>
          <p14:tracePt t="46891" x="969963" y="1463675"/>
          <p14:tracePt t="46899" x="969963" y="1489075"/>
          <p14:tracePt t="46907" x="969963" y="1530350"/>
          <p14:tracePt t="46915" x="982663" y="1566863"/>
          <p14:tracePt t="46923" x="1019175" y="1603375"/>
          <p14:tracePt t="46931" x="1049338" y="1627188"/>
          <p14:tracePt t="46939" x="1109663" y="1663700"/>
          <p14:tracePt t="46947" x="1187450" y="1693863"/>
          <p14:tracePt t="46955" x="1277938" y="1728788"/>
          <p14:tracePt t="46963" x="1368425" y="1758950"/>
          <p14:tracePt t="46971" x="1458913" y="1784350"/>
          <p14:tracePt t="46979" x="1519238" y="1795463"/>
          <p14:tracePt t="46987" x="1590675" y="1808163"/>
          <p14:tracePt t="46995" x="1663700" y="1808163"/>
          <p14:tracePt t="47003" x="1736725" y="1808163"/>
          <p14:tracePt t="47011" x="1784350" y="1814513"/>
          <p14:tracePt t="47019" x="1825625" y="1814513"/>
          <p14:tracePt t="47027" x="1905000" y="1801813"/>
          <p14:tracePt t="47035" x="1941513" y="1771650"/>
          <p14:tracePt t="47043" x="1965325" y="1747838"/>
          <p14:tracePt t="47051" x="1982788" y="1728788"/>
          <p14:tracePt t="47059" x="1989138" y="1674813"/>
          <p14:tracePt t="47067" x="2001838" y="1603375"/>
          <p14:tracePt t="47075" x="2001838" y="1554163"/>
          <p14:tracePt t="47083" x="2001838" y="1512888"/>
          <p14:tracePt t="47091" x="1976438" y="1463675"/>
          <p14:tracePt t="47099" x="1935163" y="1409700"/>
          <p14:tracePt t="47107" x="1911350" y="1385888"/>
          <p14:tracePt t="47115" x="1831975" y="1349375"/>
          <p14:tracePt t="47123" x="1771650" y="1319213"/>
          <p14:tracePt t="47131" x="1693863" y="1301750"/>
          <p14:tracePt t="47139" x="1616075" y="1277938"/>
          <p14:tracePt t="47147" x="1543050" y="1265238"/>
          <p14:tracePt t="47155" x="1482725" y="1265238"/>
          <p14:tracePt t="47164" x="1439863" y="1258888"/>
          <p14:tracePt t="47171" x="1404938" y="1258888"/>
          <p14:tracePt t="47179" x="1392238" y="1258888"/>
          <p14:tracePt t="47187" x="1362075" y="1258888"/>
          <p14:tracePt t="47195" x="1344613" y="1258888"/>
          <p14:tracePt t="47203" x="1314450" y="1258888"/>
          <p14:tracePt t="47211" x="1301750" y="1258888"/>
          <p14:tracePt t="47219" x="1295400" y="1258888"/>
          <p14:tracePt t="47227" x="1290638" y="1258888"/>
          <p14:tracePt t="47235" x="1277938" y="1258888"/>
          <p14:tracePt t="47243" x="1254125" y="1258888"/>
          <p14:tracePt t="47254" x="1230313" y="1284288"/>
          <p14:tracePt t="47258" x="1230313" y="1289050"/>
          <p14:tracePt t="47266" x="1217613" y="1314450"/>
          <p14:tracePt t="47274" x="1217613" y="1331913"/>
          <p14:tracePt t="47282" x="1211263" y="1349375"/>
          <p14:tracePt t="47290" x="1211263" y="1374775"/>
          <p14:tracePt t="47298" x="1211263" y="1392238"/>
          <p14:tracePt t="47306" x="1211263" y="1409700"/>
          <p14:tracePt t="47315" x="1211263" y="1416050"/>
          <p14:tracePt t="47322" x="1211263" y="1428750"/>
          <p14:tracePt t="47331" x="1211263" y="1452563"/>
          <p14:tracePt t="47338" x="1211263" y="1458913"/>
          <p14:tracePt t="47346" x="1211263" y="1476375"/>
          <p14:tracePt t="47354" x="1223963" y="1536700"/>
          <p14:tracePt t="47363" x="1241425" y="1573213"/>
          <p14:tracePt t="47370" x="1277938" y="1633538"/>
          <p14:tracePt t="47380" x="1308100" y="1700213"/>
          <p14:tracePt t="47387" x="1325563" y="1724025"/>
          <p14:tracePt t="47395" x="1338263" y="1747838"/>
          <p14:tracePt t="47404" x="1381125" y="1801813"/>
          <p14:tracePt t="47411" x="1398588" y="1838325"/>
          <p14:tracePt t="47419" x="1416050" y="1885950"/>
          <p14:tracePt t="47427" x="1422400" y="1892300"/>
          <p14:tracePt t="47435" x="1435100" y="1922463"/>
          <p14:tracePt t="47443" x="1435100" y="1939925"/>
          <p14:tracePt t="47451" x="1452563" y="1970088"/>
          <p14:tracePt t="47459" x="1470025" y="2006600"/>
          <p14:tracePt t="47468" x="1470025" y="2019300"/>
          <p14:tracePt t="47475" x="1482725" y="2054225"/>
          <p14:tracePt t="47483" x="1489075" y="2084388"/>
          <p14:tracePt t="47491" x="1495425" y="2133600"/>
          <p14:tracePt t="47500" x="1495425" y="2157413"/>
          <p14:tracePt t="47507" x="1506538" y="2181225"/>
          <p14:tracePt t="47515" x="1506538" y="2193925"/>
          <p14:tracePt t="47523" x="1512888" y="2217738"/>
          <p14:tracePt t="47532" x="1512888" y="2241550"/>
          <p14:tracePt t="47539" x="1512888" y="2247900"/>
          <p14:tracePt t="47555" x="1512888" y="2265363"/>
          <p14:tracePt t="47564" x="1512888" y="2284413"/>
          <p14:tracePt t="47571" x="1500188" y="2308225"/>
          <p14:tracePt t="47580" x="1476375" y="2349500"/>
          <p14:tracePt t="47587" x="1458913" y="2386013"/>
          <p14:tracePt t="47595" x="1428750" y="2422525"/>
          <p14:tracePt t="47603" x="1404938" y="2452688"/>
          <p14:tracePt t="47611" x="1398588" y="2459038"/>
          <p14:tracePt t="47619" x="1392238" y="2470150"/>
          <p14:tracePt t="47627" x="1374775" y="2482850"/>
          <p14:tracePt t="47636" x="1362075" y="2500313"/>
          <p14:tracePt t="47643" x="1355725" y="2506663"/>
          <p14:tracePt t="47651" x="1331913" y="2530475"/>
          <p14:tracePt t="47659" x="1325563" y="2536825"/>
          <p14:tracePt t="47668" x="1314450" y="2543175"/>
          <p14:tracePt t="47675" x="1290638" y="2555875"/>
          <p14:tracePt t="47683" x="1284288" y="2555875"/>
          <p14:tracePt t="47691" x="1271588" y="2573338"/>
          <p14:tracePt t="47699" x="1265238" y="2579688"/>
          <p14:tracePt t="47707" x="1247775" y="2579688"/>
          <p14:tracePt t="47715" x="1223963" y="2590800"/>
          <p14:tracePt t="47723" x="1193800" y="2609850"/>
          <p14:tracePt t="47732" x="1144588" y="2620963"/>
          <p14:tracePt t="47739" x="1120775" y="2627313"/>
          <p14:tracePt t="47747" x="1084263" y="2646363"/>
          <p14:tracePt t="47755" x="1060450" y="2651125"/>
          <p14:tracePt t="47763" x="1042988" y="2663825"/>
          <p14:tracePt t="47771" x="1019175" y="2670175"/>
          <p14:tracePt t="47779" x="993775" y="2687638"/>
          <p14:tracePt t="47787" x="989013" y="2693988"/>
          <p14:tracePt t="47795" x="965200" y="2700338"/>
          <p14:tracePt t="47811" x="958850" y="2700338"/>
          <p14:tracePt t="47819" x="946150" y="2705100"/>
          <p14:tracePt t="47827" x="939800" y="2711450"/>
          <p14:tracePt t="47851" x="935038" y="2711450"/>
          <p14:tracePt t="47867" x="922338" y="2717800"/>
          <p14:tracePt t="47875" x="904875" y="2717800"/>
          <p14:tracePt t="47883" x="892175" y="2724150"/>
          <p14:tracePt t="47891" x="868363" y="2730500"/>
          <p14:tracePt t="47899" x="862013" y="2735263"/>
          <p14:tracePt t="47907" x="838200" y="2747963"/>
          <p14:tracePt t="47915" x="831850" y="2754313"/>
          <p14:tracePt t="48052" x="844550" y="2754313"/>
          <p14:tracePt t="48059" x="849313" y="2754313"/>
          <p14:tracePt t="48068" x="868363" y="2754313"/>
          <p14:tracePt t="48075" x="909638" y="2754313"/>
          <p14:tracePt t="48086" x="982663" y="2760663"/>
          <p14:tracePt t="48091" x="1073150" y="2760663"/>
          <p14:tracePt t="48100" x="1144588" y="2771775"/>
          <p14:tracePt t="48108" x="1235075" y="2784475"/>
          <p14:tracePt t="48116" x="1338263" y="2795588"/>
          <p14:tracePt t="48124" x="1422400" y="2795588"/>
          <p14:tracePt t="48132" x="1536700" y="2820988"/>
          <p14:tracePt t="48139" x="1639888" y="2832100"/>
          <p14:tracePt t="48148" x="1724025" y="2832100"/>
          <p14:tracePt t="48156" x="1814513" y="2851150"/>
          <p14:tracePt t="48164" x="1892300" y="2862263"/>
          <p14:tracePt t="48171" x="1965325" y="2874963"/>
          <p14:tracePt t="48179" x="2036763" y="2886075"/>
          <p14:tracePt t="48187" x="2127250" y="2905125"/>
          <p14:tracePt t="48195" x="2230438" y="2928938"/>
          <p14:tracePt t="48203" x="2320925" y="2941638"/>
          <p14:tracePt t="48211" x="2392363" y="2952750"/>
          <p14:tracePt t="48219" x="2452688" y="2959100"/>
          <p14:tracePt t="48227" x="2513013" y="2959100"/>
          <p14:tracePt t="48235" x="2568575" y="2959100"/>
          <p14:tracePt t="48243" x="2592388" y="2959100"/>
          <p14:tracePt t="48254" x="2633663" y="2959100"/>
          <p14:tracePt t="48259" x="2670175" y="2959100"/>
          <p14:tracePt t="48267" x="2713038" y="2959100"/>
          <p14:tracePt t="48275" x="2754313" y="2959100"/>
          <p14:tracePt t="48282" x="2838450" y="2959100"/>
          <p14:tracePt t="48290" x="2911475" y="2959100"/>
          <p14:tracePt t="48298" x="3025775" y="2959100"/>
          <p14:tracePt t="48306" x="3128963" y="2952750"/>
          <p14:tracePt t="48315" x="3219450" y="2952750"/>
          <p14:tracePt t="48322" x="3333750" y="2952750"/>
          <p14:tracePt t="48331" x="3417888" y="2952750"/>
          <p14:tracePt t="48339" x="3502025" y="2952750"/>
          <p14:tracePt t="48347" x="3562350" y="2952750"/>
          <p14:tracePt t="48354" x="3635375" y="2952750"/>
          <p14:tracePt t="48362" x="3676650" y="2952750"/>
          <p14:tracePt t="48370" x="3713163" y="2946400"/>
          <p14:tracePt t="48378" x="3743325" y="2946400"/>
          <p14:tracePt t="48386" x="3810000" y="2946400"/>
          <p14:tracePt t="48394" x="3875088" y="2916238"/>
          <p14:tracePt t="48402" x="3930650" y="2916238"/>
          <p14:tracePt t="48410" x="4002088" y="2916238"/>
          <p14:tracePt t="48418" x="4051300" y="2916238"/>
          <p14:tracePt t="48426" x="4135438" y="2916238"/>
          <p14:tracePt t="48434" x="4225925" y="2916238"/>
          <p14:tracePt t="48442" x="4310063" y="2916238"/>
          <p14:tracePt t="48450" x="4370388" y="2916238"/>
          <p14:tracePt t="48458" x="4441825" y="2916238"/>
          <p14:tracePt t="48466" x="4527550" y="2916238"/>
          <p14:tracePt t="48474" x="4611688" y="2916238"/>
          <p14:tracePt t="48483" x="4689475" y="2922588"/>
          <p14:tracePt t="48490" x="4732338" y="2928938"/>
          <p14:tracePt t="48499" x="4803775" y="2928938"/>
          <p14:tracePt t="48506" x="4864100" y="2928938"/>
          <p14:tracePt t="48514" x="4943475" y="2952750"/>
          <p14:tracePt t="48522" x="5014913" y="2959100"/>
          <p14:tracePt t="48531" x="5045075" y="2959100"/>
          <p14:tracePt t="48538" x="5111750" y="2959100"/>
          <p14:tracePt t="48547" x="5172075" y="2959100"/>
          <p14:tracePt t="48555" x="5213350" y="2959100"/>
          <p14:tracePt t="48564" x="5273675" y="2959100"/>
          <p14:tracePt t="48571" x="5303838" y="2959100"/>
          <p14:tracePt t="48579" x="5329238" y="2959100"/>
          <p14:tracePt t="48587" x="5334000" y="2959100"/>
          <p14:tracePt t="48611" x="5340350" y="2959100"/>
          <p14:tracePt t="48700" x="5292725" y="2970213"/>
          <p14:tracePt t="48708" x="5232400" y="2970213"/>
          <p14:tracePt t="48716" x="5159375" y="2982913"/>
          <p14:tracePt t="48723" x="5075238" y="2982913"/>
          <p14:tracePt t="48732" x="4930775" y="2982913"/>
          <p14:tracePt t="48739" x="4786313" y="2982913"/>
          <p14:tracePt t="48748" x="4646613" y="2982913"/>
          <p14:tracePt t="48755" x="4448175" y="2970213"/>
          <p14:tracePt t="48764" x="4260850" y="2959100"/>
          <p14:tracePt t="48771" x="3990975" y="2946400"/>
          <p14:tracePt t="48779" x="3749675" y="2928938"/>
          <p14:tracePt t="48787" x="3495675" y="2898775"/>
          <p14:tracePt t="48795" x="3284538" y="2881313"/>
          <p14:tracePt t="48803" x="3098800" y="2868613"/>
          <p14:tracePt t="48811" x="2959100" y="2868613"/>
          <p14:tracePt t="48819" x="2827338" y="2855913"/>
          <p14:tracePt t="48827" x="2700338" y="2855913"/>
          <p14:tracePt t="48835" x="2586038" y="2844800"/>
          <p14:tracePt t="48843" x="2482850" y="2844800"/>
          <p14:tracePt t="48851" x="2398713" y="2844800"/>
          <p14:tracePt t="48859" x="2297113" y="2844800"/>
          <p14:tracePt t="48867" x="2224088" y="2844800"/>
          <p14:tracePt t="48875" x="2152650" y="2844800"/>
          <p14:tracePt t="48883" x="2079625" y="2844800"/>
          <p14:tracePt t="48901" x="1928813" y="2825750"/>
          <p14:tracePt t="48907" x="1874838" y="2825750"/>
          <p14:tracePt t="48917" x="1784350" y="2814638"/>
          <p14:tracePt t="48923" x="1706563" y="2790825"/>
          <p14:tracePt t="48931" x="1620838" y="2784475"/>
          <p14:tracePt t="48939" x="1536700" y="2784475"/>
          <p14:tracePt t="48948" x="1476375" y="2784475"/>
          <p14:tracePt t="48955" x="1416050" y="2784475"/>
          <p14:tracePt t="48963" x="1344613" y="2784475"/>
          <p14:tracePt t="48971" x="1284288" y="2784475"/>
          <p14:tracePt t="48979" x="1241425" y="2784475"/>
          <p14:tracePt t="48987" x="1211263" y="2784475"/>
          <p14:tracePt t="48995" x="1169988" y="2784475"/>
          <p14:tracePt t="49003" x="1109663" y="2784475"/>
          <p14:tracePt t="49010" x="1036638" y="2784475"/>
          <p14:tracePt t="49018" x="965200" y="2784475"/>
          <p14:tracePt t="49026" x="915988" y="2784475"/>
          <p14:tracePt t="49034" x="874713" y="2784475"/>
          <p14:tracePt t="49042" x="831850" y="2784475"/>
          <p14:tracePt t="49050" x="814388" y="2784475"/>
          <p14:tracePt t="49058" x="801688" y="2784475"/>
          <p14:tracePt t="49066" x="788988" y="2784475"/>
          <p14:tracePt t="49074" x="777875" y="2784475"/>
          <p14:tracePt t="49082" x="758825" y="2784475"/>
          <p14:tracePt t="49090" x="754063" y="2784475"/>
          <p14:tracePt t="49099" x="747713" y="2784475"/>
          <p14:tracePt t="49122" x="741363" y="2784475"/>
          <p14:tracePt t="49139" x="735013" y="2784475"/>
          <p14:tracePt t="49211" x="758825" y="2784475"/>
          <p14:tracePt t="49219" x="838200" y="2790825"/>
          <p14:tracePt t="49227" x="922338" y="2790825"/>
          <p14:tracePt t="49235" x="1036638" y="2790825"/>
          <p14:tracePt t="49243" x="1217613" y="2820988"/>
          <p14:tracePt t="49254" x="1446213" y="2862263"/>
          <p14:tracePt t="49265" x="1687513" y="2881313"/>
          <p14:tracePt t="49268" x="1971675" y="2928938"/>
          <p14:tracePt t="49275" x="2206625" y="2928938"/>
          <p14:tracePt t="49283" x="2459038" y="2959100"/>
          <p14:tracePt t="49291" x="2633663" y="2959100"/>
          <p14:tracePt t="49298" x="2905125" y="2976563"/>
          <p14:tracePt t="49306" x="3152775" y="3006725"/>
          <p14:tracePt t="49315" x="3387725" y="3006725"/>
          <p14:tracePt t="49322" x="3605213" y="3019425"/>
          <p14:tracePt t="49331" x="3779838" y="3019425"/>
          <p14:tracePt t="49338" x="3935413" y="3019425"/>
          <p14:tracePt t="49346" x="4081463" y="3019425"/>
          <p14:tracePt t="49355" x="4195763" y="3019425"/>
          <p14:tracePt t="49363" x="4310063" y="3000375"/>
          <p14:tracePt t="49370" x="4430713" y="2970213"/>
          <p14:tracePt t="49378" x="4545013" y="2946400"/>
          <p14:tracePt t="49386" x="4646613" y="2922588"/>
          <p14:tracePt t="49394" x="4737100" y="2898775"/>
          <p14:tracePt t="49403" x="4857750" y="2862263"/>
          <p14:tracePt t="49410" x="4960938" y="2838450"/>
          <p14:tracePt t="49418" x="5075238" y="2832100"/>
          <p14:tracePt t="49426" x="5159375" y="2832100"/>
          <p14:tracePt t="49435" x="5232400" y="2832100"/>
          <p14:tracePt t="49442" x="5280025" y="2832100"/>
          <p14:tracePt t="49450" x="5322888" y="2832100"/>
          <p14:tracePt t="49458" x="5353050" y="2832100"/>
          <p14:tracePt t="49467" x="5359400" y="2832100"/>
          <p14:tracePt t="49475" x="5364163" y="2832100"/>
          <p14:tracePt t="49483" x="5370513" y="2832100"/>
          <p14:tracePt t="49588" x="5353050" y="2832100"/>
          <p14:tracePt t="49595" x="5299075" y="2832100"/>
          <p14:tracePt t="49603" x="5238750" y="2844800"/>
          <p14:tracePt t="49611" x="5135563" y="2868613"/>
          <p14:tracePt t="49620" x="5032375" y="2881313"/>
          <p14:tracePt t="49627" x="4930775" y="2892425"/>
          <p14:tracePt t="49635" x="4773613" y="2892425"/>
          <p14:tracePt t="49643" x="4598988" y="2892425"/>
          <p14:tracePt t="49651" x="4424363" y="2892425"/>
          <p14:tracePt t="49659" x="4159250" y="2892425"/>
          <p14:tracePt t="49668" x="3924300" y="2892425"/>
          <p14:tracePt t="49675" x="3598863" y="2892425"/>
          <p14:tracePt t="49683" x="3333750" y="2892425"/>
          <p14:tracePt t="49691" x="3068638" y="2892425"/>
          <p14:tracePt t="49700" x="2863850" y="2892425"/>
          <p14:tracePt t="49708" x="2717800" y="2892425"/>
          <p14:tracePt t="49715" x="2579688" y="2892425"/>
          <p14:tracePt t="49723" x="2435225" y="2892425"/>
          <p14:tracePt t="49732" x="2308225" y="2892425"/>
          <p14:tracePt t="49739" x="2193925" y="2892425"/>
          <p14:tracePt t="49747" x="2103438" y="2892425"/>
          <p14:tracePt t="49755" x="2049463" y="2892425"/>
          <p14:tracePt t="49763" x="1989138" y="2892425"/>
          <p14:tracePt t="49771" x="1976438" y="2898775"/>
          <p14:tracePt t="49779" x="1971675" y="2898775"/>
          <p14:tracePt t="49851" x="2006600" y="2898775"/>
          <p14:tracePt t="49859" x="2036763" y="2898775"/>
          <p14:tracePt t="49868" x="2092325" y="2898775"/>
          <p14:tracePt t="49875" x="2182813" y="2892425"/>
          <p14:tracePt t="49885" x="2266950" y="2892425"/>
          <p14:tracePt t="49891" x="2357438" y="2892425"/>
          <p14:tracePt t="49900" x="2471738" y="2892425"/>
          <p14:tracePt t="49907" x="2597150" y="2892425"/>
          <p14:tracePt t="49915" x="2754313" y="2892425"/>
          <p14:tracePt t="49923" x="2947988" y="2892425"/>
          <p14:tracePt t="49932" x="3128963" y="2892425"/>
          <p14:tracePt t="49939" x="3333750" y="2892425"/>
          <p14:tracePt t="49947" x="3568700" y="2892425"/>
          <p14:tracePt t="49955" x="3863975" y="2892425"/>
          <p14:tracePt t="49963" x="4152900" y="2892425"/>
          <p14:tracePt t="49971" x="4310063" y="2892425"/>
          <p14:tracePt t="49979" x="4484688" y="2892425"/>
          <p14:tracePt t="49987" x="4629150" y="2892425"/>
          <p14:tracePt t="49995" x="4773613" y="2892425"/>
          <p14:tracePt t="50003" x="4887913" y="2892425"/>
          <p14:tracePt t="50011" x="4972050" y="2892425"/>
          <p14:tracePt t="50019" x="5087938" y="2892425"/>
          <p14:tracePt t="50027" x="5118100" y="2892425"/>
          <p14:tracePt t="50035" x="5141913" y="2892425"/>
          <p14:tracePt t="50107" x="5081588" y="2892425"/>
          <p14:tracePt t="50116" x="5021263" y="2892425"/>
          <p14:tracePt t="50123" x="4937125" y="2892425"/>
          <p14:tracePt t="50133" x="4864100" y="2898775"/>
          <p14:tracePt t="50139" x="4773613" y="2911475"/>
          <p14:tracePt t="50147" x="4689475" y="2911475"/>
          <p14:tracePt t="50155" x="4575175" y="2911475"/>
          <p14:tracePt t="50163" x="4441825" y="2911475"/>
          <p14:tracePt t="50171" x="4291013" y="2911475"/>
          <p14:tracePt t="50179" x="4116388" y="2911475"/>
          <p14:tracePt t="50187" x="3930650" y="2898775"/>
          <p14:tracePt t="50195" x="3713163" y="2886075"/>
          <p14:tracePt t="50203" x="3544888" y="2844800"/>
          <p14:tracePt t="50211" x="3387725" y="2844800"/>
          <p14:tracePt t="50219" x="3273425" y="2832100"/>
          <p14:tracePt t="50227" x="3170238" y="2825750"/>
          <p14:tracePt t="50235" x="3122613" y="2814638"/>
          <p14:tracePt t="50243" x="3098800" y="2814638"/>
          <p14:tracePt t="50257" x="3092450" y="2814638"/>
          <p14:tracePt t="50323" x="3086100" y="2808288"/>
          <p14:tracePt t="50331" x="3092450" y="2801938"/>
          <p14:tracePt t="50339" x="3140075" y="2801938"/>
          <p14:tracePt t="50347" x="3182938" y="2790825"/>
          <p14:tracePt t="50355" x="3254375" y="2790825"/>
          <p14:tracePt t="50363" x="3327400" y="2790825"/>
          <p14:tracePt t="50371" x="3417888" y="2790825"/>
          <p14:tracePt t="50379" x="3532188" y="2790825"/>
          <p14:tracePt t="50387" x="3646488" y="2790825"/>
          <p14:tracePt t="50395" x="3719513" y="2790825"/>
          <p14:tracePt t="50403" x="3875088" y="2790825"/>
          <p14:tracePt t="50411" x="3990975" y="2790825"/>
          <p14:tracePt t="50419" x="4159250" y="2790825"/>
          <p14:tracePt t="50427" x="4303713" y="2790825"/>
          <p14:tracePt t="50435" x="4406900" y="2790825"/>
          <p14:tracePt t="50443" x="4437063" y="2790825"/>
          <p14:tracePt t="50451" x="4448175" y="2790825"/>
          <p14:tracePt t="50515" x="4467225" y="2790825"/>
          <p14:tracePt t="50660" x="4471988" y="2790825"/>
          <p14:tracePt t="50724" x="4478338" y="2790825"/>
          <p14:tracePt t="50732" x="4502150" y="2790825"/>
          <p14:tracePt t="50739" x="4527550" y="2790825"/>
          <p14:tracePt t="50747" x="4562475" y="2795588"/>
          <p14:tracePt t="50755" x="4592638" y="2795588"/>
          <p14:tracePt t="50763" x="4635500" y="2795588"/>
          <p14:tracePt t="50771" x="4672013" y="2801938"/>
          <p14:tracePt t="50779" x="4683125" y="2801938"/>
          <p14:tracePt t="50787" x="4706938" y="2801938"/>
          <p14:tracePt t="50795" x="4732338" y="2801938"/>
          <p14:tracePt t="50803" x="4749800" y="2801938"/>
          <p14:tracePt t="50811" x="4810125" y="2814638"/>
          <p14:tracePt t="50819" x="4827588" y="2814638"/>
          <p14:tracePt t="50827" x="4852988" y="2814638"/>
          <p14:tracePt t="50836" x="4876800" y="2814638"/>
          <p14:tracePt t="50843" x="4894263" y="2820988"/>
          <p14:tracePt t="50851" x="4913313" y="2820988"/>
          <p14:tracePt t="50869" x="4918075" y="2820988"/>
          <p14:tracePt t="50884" x="4924425" y="2820988"/>
          <p14:tracePt t="50891" x="4943475" y="2820988"/>
          <p14:tracePt t="50900" x="4948238" y="2825750"/>
          <p14:tracePt t="50907" x="4954588" y="2825750"/>
          <p14:tracePt t="50915" x="4960938" y="2825750"/>
          <p14:tracePt t="50923" x="4967288" y="2825750"/>
          <p14:tracePt t="50931" x="4984750" y="2825750"/>
          <p14:tracePt t="50939" x="4997450" y="2825750"/>
          <p14:tracePt t="50947" x="5002213" y="2825750"/>
          <p14:tracePt t="50955" x="5014913" y="2825750"/>
          <p14:tracePt t="50979" x="5021263" y="2825750"/>
          <p14:tracePt t="50987" x="5032375" y="2825750"/>
          <p14:tracePt t="51003" x="5038725" y="2825750"/>
          <p14:tracePt t="51011" x="5045075" y="2825750"/>
          <p14:tracePt t="51019" x="5051425" y="2825750"/>
          <p14:tracePt t="51027" x="5057775" y="2825750"/>
          <p14:tracePt t="51035" x="5062538" y="2825750"/>
          <p14:tracePt t="51043" x="5068888" y="2825750"/>
          <p14:tracePt t="51051" x="5075238" y="2825750"/>
          <p14:tracePt t="51059" x="5081588" y="2825750"/>
          <p14:tracePt t="51068" x="5087938" y="2825750"/>
          <p14:tracePt t="51075" x="5092700" y="2825750"/>
          <p14:tracePt t="51084" x="5099050" y="2820988"/>
          <p14:tracePt t="51100" x="5105400" y="2808288"/>
          <p14:tracePt t="51116" x="5105400" y="2784475"/>
          <p14:tracePt t="51123" x="5105400" y="2765425"/>
          <p14:tracePt t="51131" x="5111750" y="2760663"/>
          <p14:tracePt t="51139" x="5111750" y="2741613"/>
          <p14:tracePt t="51147" x="5111750" y="2730500"/>
          <p14:tracePt t="51155" x="5111750" y="2724150"/>
          <p14:tracePt t="51171" x="5111750" y="2717800"/>
          <p14:tracePt t="51187" x="5111750" y="2711450"/>
          <p14:tracePt t="51195" x="5111750" y="2705100"/>
          <p14:tracePt t="51219" x="5111750" y="2700338"/>
          <p14:tracePt t="51227" x="5099050" y="2674938"/>
          <p14:tracePt t="51235" x="5092700" y="2670175"/>
          <p14:tracePt t="51243" x="5081588" y="2657475"/>
          <p14:tracePt t="51263" x="5057775" y="2633663"/>
          <p14:tracePt t="51268" x="5038725" y="2609850"/>
          <p14:tracePt t="51275" x="5014913" y="2586038"/>
          <p14:tracePt t="51283" x="5008563" y="2579688"/>
          <p14:tracePt t="51291" x="4984750" y="2543175"/>
          <p14:tracePt t="51299" x="4972050" y="2530475"/>
          <p14:tracePt t="51306" x="4967288" y="2525713"/>
          <p14:tracePt t="51314" x="4943475" y="2500313"/>
          <p14:tracePt t="51330" x="4937125" y="2495550"/>
          <p14:tracePt t="51339" x="4924425" y="2489200"/>
          <p14:tracePt t="51346" x="4918075" y="2482850"/>
          <p14:tracePt t="51355" x="4906963" y="2476500"/>
          <p14:tracePt t="51371" x="4900613" y="2476500"/>
          <p14:tracePt t="51378" x="4887913" y="2470150"/>
          <p14:tracePt t="51387" x="4857750" y="2452688"/>
          <p14:tracePt t="51395" x="4840288" y="2452688"/>
          <p14:tracePt t="51403" x="4792663" y="2428875"/>
          <p14:tracePt t="51410" x="4762500" y="2428875"/>
          <p14:tracePt t="51419" x="4725988" y="2409825"/>
          <p14:tracePt t="51426" x="4689475" y="2398713"/>
          <p14:tracePt t="51435" x="4676775" y="2392363"/>
          <p14:tracePt t="51442" x="4646613" y="2386013"/>
          <p14:tracePt t="51451" x="4598988" y="2374900"/>
          <p14:tracePt t="51458" x="4562475" y="2374900"/>
          <p14:tracePt t="51467" x="4521200" y="2355850"/>
          <p14:tracePt t="51475" x="4484688" y="2349500"/>
          <p14:tracePt t="51483" x="4467225" y="2349500"/>
          <p14:tracePt t="51490" x="4441825" y="2349500"/>
          <p14:tracePt t="51499" x="4424363" y="2349500"/>
          <p14:tracePt t="51506" x="4406900" y="2349500"/>
          <p14:tracePt t="51514" x="4381500" y="2349500"/>
          <p14:tracePt t="51523" x="4376738" y="2349500"/>
          <p14:tracePt t="51530" x="4364038" y="2349500"/>
          <p14:tracePt t="51539" x="4346575" y="2349500"/>
          <p14:tracePt t="51547" x="4333875" y="2349500"/>
          <p14:tracePt t="51554" x="4310063" y="2349500"/>
          <p14:tracePt t="51562" x="4297363" y="2349500"/>
          <p14:tracePt t="51571" x="4273550" y="2349500"/>
          <p14:tracePt t="51578" x="4267200" y="2349500"/>
          <p14:tracePt t="51586" x="4237038" y="2355850"/>
          <p14:tracePt t="51594" x="4225925" y="2355850"/>
          <p14:tracePt t="51603" x="4200525" y="2355850"/>
          <p14:tracePt t="51610" x="4171950" y="2368550"/>
          <p14:tracePt t="51619" x="4152900" y="2374900"/>
          <p14:tracePt t="51626" x="4141788" y="2379663"/>
          <p14:tracePt t="51634" x="4122738" y="2386013"/>
          <p14:tracePt t="51642" x="4098925" y="2405063"/>
          <p14:tracePt t="51650" x="4086225" y="2405063"/>
          <p14:tracePt t="51659" x="4062413" y="2422525"/>
          <p14:tracePt t="51667" x="4038600" y="2428875"/>
          <p14:tracePt t="51675" x="4014788" y="2452688"/>
          <p14:tracePt t="51683" x="3990975" y="2470150"/>
          <p14:tracePt t="51691" x="3984625" y="2476500"/>
          <p14:tracePt t="51698" x="3954463" y="2489200"/>
          <p14:tracePt t="51707" x="3948113" y="2495550"/>
          <p14:tracePt t="51715" x="3935413" y="2500313"/>
          <p14:tracePt t="51723" x="3917950" y="2519363"/>
          <p14:tracePt t="51730" x="3911600" y="2519363"/>
          <p14:tracePt t="51739" x="3900488" y="2530475"/>
          <p14:tracePt t="51754" x="3881438" y="2549525"/>
          <p14:tracePt t="51762" x="3875088" y="2560638"/>
          <p14:tracePt t="51771" x="3875088" y="2579688"/>
          <p14:tracePt t="51778" x="3857625" y="2603500"/>
          <p14:tracePt t="51787" x="3851275" y="2609850"/>
          <p14:tracePt t="51794" x="3844925" y="2620963"/>
          <p14:tracePt t="51803" x="3840163" y="2627313"/>
          <p14:tracePt t="51811" x="3840163" y="2640013"/>
          <p14:tracePt t="51819" x="3833813" y="2663825"/>
          <p14:tracePt t="51835" x="3833813" y="2674938"/>
          <p14:tracePt t="51842" x="3833813" y="2700338"/>
          <p14:tracePt t="51850" x="3833813" y="2705100"/>
          <p14:tracePt t="51858" x="3833813" y="2711450"/>
          <p14:tracePt t="51867" x="3844925" y="2735263"/>
          <p14:tracePt t="51874" x="3851275" y="2735263"/>
          <p14:tracePt t="51883" x="3870325" y="2747963"/>
          <p14:tracePt t="51890" x="3881438" y="2760663"/>
          <p14:tracePt t="51899" x="3887788" y="2765425"/>
          <p14:tracePt t="51907" x="3900488" y="2778125"/>
          <p14:tracePt t="51914" x="3917950" y="2778125"/>
          <p14:tracePt t="51923" x="3948113" y="2778125"/>
          <p14:tracePt t="51931" x="3995738" y="2801938"/>
          <p14:tracePt t="51939" x="4025900" y="2814638"/>
          <p14:tracePt t="51946" x="4062413" y="2832100"/>
          <p14:tracePt t="51954" x="4111625" y="2838450"/>
          <p14:tracePt t="51962" x="4135438" y="2855913"/>
          <p14:tracePt t="51971" x="4176713" y="2874963"/>
          <p14:tracePt t="51978" x="4213225" y="2881313"/>
          <p14:tracePt t="51987" x="4237038" y="2898775"/>
          <p14:tracePt t="51994" x="4260850" y="2905125"/>
          <p14:tracePt t="52003" x="4273550" y="2911475"/>
          <p14:tracePt t="52010" x="4291013" y="2922588"/>
          <p14:tracePt t="52019" x="4321175" y="2928938"/>
          <p14:tracePt t="52026" x="4357688" y="2946400"/>
          <p14:tracePt t="52035" x="4381500" y="2946400"/>
          <p14:tracePt t="52043" x="4437063" y="2952750"/>
          <p14:tracePt t="52051" x="4497388" y="2952750"/>
          <p14:tracePt t="52059" x="4557713" y="2952750"/>
          <p14:tracePt t="52067" x="4611688" y="2952750"/>
          <p14:tracePt t="52075" x="4646613" y="2952750"/>
          <p14:tracePt t="52083" x="4689475" y="2952750"/>
          <p14:tracePt t="52090" x="4719638" y="2952750"/>
          <p14:tracePt t="52101" x="4762500" y="2952750"/>
          <p14:tracePt t="52107" x="4797425" y="2952750"/>
          <p14:tracePt t="52114" x="4852988" y="2952750"/>
          <p14:tracePt t="52123" x="4883150" y="2941638"/>
          <p14:tracePt t="52130" x="4918075" y="2941638"/>
          <p14:tracePt t="52139" x="4943475" y="2928938"/>
          <p14:tracePt t="52146" x="4967288" y="2911475"/>
          <p14:tracePt t="52163" x="4978400" y="2898775"/>
          <p14:tracePt t="52171" x="4997450" y="2886075"/>
          <p14:tracePt t="52178" x="5008563" y="2862263"/>
          <p14:tracePt t="52187" x="5021263" y="2851150"/>
          <p14:tracePt t="52194" x="5021263" y="2838450"/>
          <p14:tracePt t="52203" x="5032375" y="2801938"/>
          <p14:tracePt t="52210" x="5038725" y="2795588"/>
          <p14:tracePt t="52219" x="5051425" y="2784475"/>
          <p14:tracePt t="52226" x="5057775" y="2760663"/>
          <p14:tracePt t="52234" x="5062538" y="2754313"/>
          <p14:tracePt t="52245" x="5062538" y="2747963"/>
          <p14:tracePt t="52251" x="5062538" y="2741613"/>
          <p14:tracePt t="52258" x="5062538" y="2730500"/>
          <p14:tracePt t="52267" x="5068888" y="2705100"/>
          <p14:tracePt t="52275" x="5068888" y="2687638"/>
          <p14:tracePt t="52283" x="5068888" y="2674938"/>
          <p14:tracePt t="52290" x="5068888" y="2663825"/>
          <p14:tracePt t="52299" x="5068888" y="2640013"/>
          <p14:tracePt t="52307" x="5068888" y="2616200"/>
          <p14:tracePt t="52314" x="5062538" y="2586038"/>
          <p14:tracePt t="52323" x="5045075" y="2560638"/>
          <p14:tracePt t="52330" x="5027613" y="2536825"/>
          <p14:tracePt t="52339" x="5008563" y="2500313"/>
          <p14:tracePt t="52346" x="4997450" y="2482850"/>
          <p14:tracePt t="52355" x="4978400" y="2459038"/>
          <p14:tracePt t="52362" x="4943475" y="2422525"/>
          <p14:tracePt t="52371" x="4930775" y="2409825"/>
          <p14:tracePt t="52378" x="4894263" y="2392363"/>
          <p14:tracePt t="52395" x="4887913" y="2386013"/>
          <p14:tracePt t="52403" x="4876800" y="2379663"/>
          <p14:tracePt t="52410" x="4857750" y="2374900"/>
          <p14:tracePt t="52419" x="4833938" y="2362200"/>
          <p14:tracePt t="52427" x="4792663" y="2344738"/>
          <p14:tracePt t="52434" x="4756150" y="2344738"/>
          <p14:tracePt t="52442" x="4713288" y="2338388"/>
          <p14:tracePt t="52451" x="4672013" y="2338388"/>
          <p14:tracePt t="52459" x="4611688" y="2338388"/>
          <p14:tracePt t="52467" x="4568825" y="2338388"/>
          <p14:tracePt t="52474" x="4508500" y="2338388"/>
          <p14:tracePt t="52482" x="4478338" y="2338388"/>
          <p14:tracePt t="52491" x="4394200" y="2338388"/>
          <p14:tracePt t="52499" x="4346575" y="2362200"/>
          <p14:tracePt t="52507" x="4303713" y="2368550"/>
          <p14:tracePt t="52515" x="4279900" y="2374900"/>
          <p14:tracePt t="52523" x="4256088" y="2392363"/>
          <p14:tracePt t="52531" x="4237038" y="2398713"/>
          <p14:tracePt t="52539" x="4230688" y="2398713"/>
          <p14:tracePt t="52547" x="4219575" y="2405063"/>
          <p14:tracePt t="52555" x="4206875" y="2416175"/>
          <p14:tracePt t="52563" x="4200525" y="2422525"/>
          <p14:tracePt t="52571" x="4195763" y="2428875"/>
          <p14:tracePt t="52579" x="4171950" y="2439988"/>
          <p14:tracePt t="52587" x="4165600" y="2446338"/>
          <p14:tracePt t="52595" x="4152900" y="2459038"/>
          <p14:tracePt t="52603" x="4141788" y="2476500"/>
          <p14:tracePt t="52611" x="4116388" y="2500313"/>
          <p14:tracePt t="52618" x="4105275" y="2513013"/>
          <p14:tracePt t="52627" x="4105275" y="2536825"/>
          <p14:tracePt t="52636" x="4098925" y="2560638"/>
          <p14:tracePt t="52643" x="4086225" y="2586038"/>
          <p14:tracePt t="52652" x="4086225" y="2590800"/>
          <p14:tracePt t="52659" x="4086225" y="2616200"/>
          <p14:tracePt t="52667" x="4086225" y="2633663"/>
          <p14:tracePt t="52675" x="4086225" y="2651125"/>
          <p14:tracePt t="52683" x="4086225" y="2670175"/>
          <p14:tracePt t="52691" x="4092575" y="2693988"/>
          <p14:tracePt t="52699" x="4105275" y="2711450"/>
          <p14:tracePt t="52707" x="4122738" y="2735263"/>
          <p14:tracePt t="52716" x="4129088" y="2747963"/>
          <p14:tracePt t="52723" x="4135438" y="2754313"/>
          <p14:tracePt t="52731" x="4159250" y="2778125"/>
          <p14:tracePt t="52739" x="4183063" y="2801938"/>
          <p14:tracePt t="52747" x="4219575" y="2832100"/>
          <p14:tracePt t="52755" x="4243388" y="2844800"/>
          <p14:tracePt t="52763" x="4279900" y="2862263"/>
          <p14:tracePt t="52771" x="4291013" y="2881313"/>
          <p14:tracePt t="52779" x="4364038" y="2911475"/>
          <p14:tracePt t="52788" x="4424363" y="2941638"/>
          <p14:tracePt t="52795" x="4514850" y="2976563"/>
          <p14:tracePt t="52803" x="4622800" y="3019425"/>
          <p14:tracePt t="52811" x="4713288" y="3055938"/>
          <p14:tracePt t="52819" x="4816475" y="3079750"/>
          <p14:tracePt t="52827" x="4887913" y="3097213"/>
          <p14:tracePt t="52836" x="4924425" y="3109913"/>
          <p14:tracePt t="52843" x="4954588" y="3109913"/>
          <p14:tracePt t="52851" x="4967288" y="3109913"/>
          <p14:tracePt t="52859" x="4984750" y="3109913"/>
          <p14:tracePt t="52868" x="5008563" y="3103563"/>
          <p14:tracePt t="52875" x="5038725" y="3090863"/>
          <p14:tracePt t="52887" x="5038725" y="3086100"/>
          <p14:tracePt t="52891" x="5057775" y="3060700"/>
          <p14:tracePt t="52899" x="5081588" y="3036888"/>
          <p14:tracePt t="52907" x="5081588" y="3030538"/>
          <p14:tracePt t="52915" x="5092700" y="3006725"/>
          <p14:tracePt t="52923" x="5099050" y="2995613"/>
          <p14:tracePt t="52930" x="5118100" y="2970213"/>
          <p14:tracePt t="52939" x="5122863" y="2959100"/>
          <p14:tracePt t="52947" x="5129213" y="2941638"/>
          <p14:tracePt t="52955" x="5141913" y="2911475"/>
          <p14:tracePt t="52962" x="5148263" y="2886075"/>
          <p14:tracePt t="52971" x="5148263" y="2862263"/>
          <p14:tracePt t="52979" x="5153025" y="2825750"/>
          <p14:tracePt t="52987" x="5153025" y="2795588"/>
          <p14:tracePt t="52994" x="5153025" y="2771775"/>
          <p14:tracePt t="53003" x="5153025" y="2741613"/>
          <p14:tracePt t="53011" x="5153025" y="2717800"/>
          <p14:tracePt t="53019" x="5135563" y="2681288"/>
          <p14:tracePt t="53027" x="5129213" y="2670175"/>
          <p14:tracePt t="53035" x="5122863" y="2651125"/>
          <p14:tracePt t="53043" x="5099050" y="2627313"/>
          <p14:tracePt t="53051" x="5081588" y="2616200"/>
          <p14:tracePt t="53059" x="5057775" y="2597150"/>
          <p14:tracePt t="53067" x="5021263" y="2579688"/>
          <p14:tracePt t="53075" x="4972050" y="2549525"/>
          <p14:tracePt t="53082" x="4937125" y="2525713"/>
          <p14:tracePt t="53091" x="4900613" y="2525713"/>
          <p14:tracePt t="53099" x="4870450" y="2506663"/>
          <p14:tracePt t="53107" x="4822825" y="2495550"/>
          <p14:tracePt t="53114" x="4773613" y="2489200"/>
          <p14:tracePt t="53123" x="4683125" y="2465388"/>
          <p14:tracePt t="53131" x="4641850" y="2465388"/>
          <p14:tracePt t="53139" x="4562475" y="2439988"/>
          <p14:tracePt t="53147" x="4502150" y="2435225"/>
          <p14:tracePt t="53155" x="4460875" y="2435225"/>
          <p14:tracePt t="53162" x="4387850" y="2435225"/>
          <p14:tracePt t="53171" x="4357688" y="2435225"/>
          <p14:tracePt t="53178" x="4291013" y="2422525"/>
          <p14:tracePt t="53187" x="4213225" y="2409825"/>
          <p14:tracePt t="53194" x="4141788" y="2398713"/>
          <p14:tracePt t="53203" x="4068763" y="2398713"/>
          <p14:tracePt t="53210" x="4008438" y="2398713"/>
          <p14:tracePt t="53218" x="3965575" y="2398713"/>
          <p14:tracePt t="53227" x="3917950" y="2398713"/>
          <p14:tracePt t="53236" x="3857625" y="2405063"/>
          <p14:tracePt t="53244" x="3773488" y="2416175"/>
          <p14:tracePt t="53252" x="3713163" y="2435225"/>
          <p14:tracePt t="53260" x="3635375" y="2459038"/>
          <p14:tracePt t="53268" x="3575050" y="2476500"/>
          <p14:tracePt t="53275" x="3508375" y="2513013"/>
          <p14:tracePt t="53283" x="3448050" y="2530475"/>
          <p14:tracePt t="53291" x="3411538" y="2560638"/>
          <p14:tracePt t="53298" x="3394075" y="2573338"/>
          <p14:tracePt t="53306" x="3370263" y="2590800"/>
          <p14:tracePt t="53314" x="3363913" y="2597150"/>
          <p14:tracePt t="53322" x="3351213" y="2609850"/>
          <p14:tracePt t="53330" x="3344863" y="2633663"/>
          <p14:tracePt t="53338" x="3344863" y="2651125"/>
          <p14:tracePt t="53354" x="3344863" y="2670175"/>
          <p14:tracePt t="53362" x="3344863" y="2687638"/>
          <p14:tracePt t="53370" x="3344863" y="2700338"/>
          <p14:tracePt t="53378" x="3344863" y="2711450"/>
          <p14:tracePt t="53386" x="3344863" y="2730500"/>
          <p14:tracePt t="53395" x="3351213" y="2741613"/>
          <p14:tracePt t="53402" x="3357563" y="2747963"/>
          <p14:tracePt t="53410" x="3381375" y="2760663"/>
          <p14:tracePt t="53427" x="3411538" y="2771775"/>
          <p14:tracePt t="53435" x="3448050" y="2790825"/>
          <p14:tracePt t="53442" x="3478213" y="2790825"/>
          <p14:tracePt t="53451" x="3514725" y="2808288"/>
          <p14:tracePt t="53459" x="3586163" y="2825750"/>
          <p14:tracePt t="53466" x="3652838" y="2851150"/>
          <p14:tracePt t="53474" x="3756025" y="2881313"/>
          <p14:tracePt t="53482" x="3887788" y="2916238"/>
          <p14:tracePt t="53491" x="3960813" y="2916238"/>
          <p14:tracePt t="53499" x="4051300" y="2941638"/>
          <p14:tracePt t="53507" x="4105275" y="2941638"/>
          <p14:tracePt t="53515" x="4152900" y="2941638"/>
          <p14:tracePt t="53523" x="4206875" y="2941638"/>
          <p14:tracePt t="53531" x="4256088" y="2941638"/>
          <p14:tracePt t="53539" x="4316413" y="2941638"/>
          <p14:tracePt t="53547" x="4346575" y="2941638"/>
          <p14:tracePt t="53555" x="4370388" y="2941638"/>
          <p14:tracePt t="53563" x="4400550" y="2941638"/>
          <p14:tracePt t="53571" x="4411663" y="2941638"/>
          <p14:tracePt t="53579" x="4437063" y="2941638"/>
          <p14:tracePt t="53587" x="4441825" y="2941638"/>
          <p14:tracePt t="53595" x="4467225" y="2935288"/>
          <p14:tracePt t="53603" x="4491038" y="2928938"/>
          <p14:tracePt t="53611" x="4497388" y="2922588"/>
          <p14:tracePt t="53620" x="4514850" y="2905125"/>
          <p14:tracePt t="53627" x="4538663" y="2898775"/>
          <p14:tracePt t="53636" x="4562475" y="2898775"/>
          <p14:tracePt t="53643" x="4586288" y="2881313"/>
          <p14:tracePt t="53652" x="4598988" y="2881313"/>
          <p14:tracePt t="53659" x="4616450" y="2874963"/>
          <p14:tracePt t="53667" x="4622800" y="2868613"/>
          <p14:tracePt t="53675" x="4641850" y="2855913"/>
          <p14:tracePt t="53691" x="4659313" y="2838450"/>
          <p14:tracePt t="53707" x="4665663" y="2832100"/>
          <p14:tracePt t="53723" x="4676775" y="2820988"/>
          <p14:tracePt t="53731" x="4683125" y="2814638"/>
          <p14:tracePt t="53739" x="4706938" y="2795588"/>
          <p14:tracePt t="53747" x="4713288" y="2790825"/>
          <p14:tracePt t="53755" x="4719638" y="2784475"/>
          <p14:tracePt t="53763" x="4743450" y="2778125"/>
          <p14:tracePt t="53779" x="4749800" y="2771775"/>
          <p14:tracePt t="53787" x="4756150" y="2771775"/>
          <p14:tracePt t="53803" x="4762500" y="2765425"/>
          <p14:tracePt t="53811" x="4767263" y="2760663"/>
          <p14:tracePt t="53827" x="4773613" y="2754313"/>
          <p14:tracePt t="53899" x="4779963" y="2754313"/>
          <p14:tracePt t="53915" x="4786313" y="2747963"/>
          <p14:tracePt t="53939" x="4792663" y="2741613"/>
          <p14:tracePt t="53947" x="4797425" y="2735263"/>
          <p14:tracePt t="53963" x="4797425" y="2724150"/>
          <p14:tracePt t="53971" x="4810125" y="2705100"/>
          <p14:tracePt t="53987" x="4810125" y="2700338"/>
          <p14:tracePt t="53995" x="4810125" y="2693988"/>
          <p14:tracePt t="54003" x="4810125" y="2687638"/>
          <p14:tracePt t="54011" x="4810125" y="2681288"/>
          <p14:tracePt t="54099" x="4810125" y="2674938"/>
          <p14:tracePt t="54107" x="4810125" y="2670175"/>
          <p14:tracePt t="54115" x="4810125" y="2663825"/>
          <p14:tracePt t="54123" x="4786313" y="2651125"/>
          <p14:tracePt t="54131" x="4773613" y="2646363"/>
          <p14:tracePt t="54139" x="4737100" y="2627313"/>
          <p14:tracePt t="54147" x="4719638" y="2609850"/>
          <p14:tracePt t="54155" x="4702175" y="2603500"/>
          <p14:tracePt t="54163" x="4652963" y="2597150"/>
          <p14:tracePt t="54172" x="4629150" y="2586038"/>
          <p14:tracePt t="54179" x="4598988" y="2566988"/>
          <p14:tracePt t="54187" x="4575175" y="2560638"/>
          <p14:tracePt t="54195" x="4527550" y="2555875"/>
          <p14:tracePt t="54203" x="4471988" y="2555875"/>
          <p14:tracePt t="54211" x="4406900" y="2530475"/>
          <p14:tracePt t="54220" x="4364038" y="2530475"/>
          <p14:tracePt t="54227" x="4303713" y="2530475"/>
          <p14:tracePt t="54236" x="4260850" y="2530475"/>
          <p14:tracePt t="54243" x="4200525" y="2525713"/>
          <p14:tracePt t="54252" x="4165600" y="2513013"/>
          <p14:tracePt t="54259" x="4122738" y="2513013"/>
          <p14:tracePt t="54267" x="4098925" y="2506663"/>
          <p14:tracePt t="54275" x="4086225" y="2506663"/>
          <p14:tracePt t="54283" x="4081463" y="2506663"/>
          <p14:tracePt t="54291" x="4056063" y="2506663"/>
          <p14:tracePt t="54298" x="4044950" y="2500313"/>
          <p14:tracePt t="54307" x="4032250" y="2500313"/>
          <p14:tracePt t="54314" x="4014788" y="2500313"/>
          <p14:tracePt t="54323" x="3990975" y="2500313"/>
          <p14:tracePt t="54330" x="3978275" y="2489200"/>
          <p14:tracePt t="54339" x="3965575" y="2489200"/>
          <p14:tracePt t="54346" x="3948113" y="2489200"/>
          <p14:tracePt t="54355" x="3930650" y="2489200"/>
          <p14:tracePt t="54362" x="3905250" y="2489200"/>
          <p14:tracePt t="54371" x="3881438" y="2489200"/>
          <p14:tracePt t="54378" x="3857625" y="2489200"/>
          <p14:tracePt t="54387" x="3833813" y="2489200"/>
          <p14:tracePt t="54395" x="3803650" y="2489200"/>
          <p14:tracePt t="54402" x="3760788" y="2489200"/>
          <p14:tracePt t="54410" x="3719513" y="2489200"/>
          <p14:tracePt t="54419" x="3659188" y="2489200"/>
          <p14:tracePt t="54426" x="3586163" y="2489200"/>
          <p14:tracePt t="54435" x="3525838" y="2489200"/>
          <p14:tracePt t="54442" x="3484563" y="2489200"/>
          <p14:tracePt t="54450" x="3424238" y="2489200"/>
          <p14:tracePt t="54458" x="3351213" y="2489200"/>
          <p14:tracePt t="54466" x="3290888" y="2489200"/>
          <p14:tracePt t="54475" x="3260725" y="2489200"/>
          <p14:tracePt t="54482" x="3219450" y="2489200"/>
          <p14:tracePt t="54491" x="3176588" y="2489200"/>
          <p14:tracePt t="54498" x="3152775" y="2489200"/>
          <p14:tracePt t="54507" x="3116263" y="2489200"/>
          <p14:tracePt t="54514" x="3092450" y="2482850"/>
          <p14:tracePt t="54523" x="3079750" y="2482850"/>
          <p14:tracePt t="54530" x="3049588" y="2482850"/>
          <p14:tracePt t="54539" x="3013075" y="2482850"/>
          <p14:tracePt t="54547" x="2971800" y="2482850"/>
          <p14:tracePt t="54555" x="2941638" y="2482850"/>
          <p14:tracePt t="54563" x="2874963" y="2482850"/>
          <p14:tracePt t="54571" x="2814638" y="2470150"/>
          <p14:tracePt t="54578" x="2743200" y="2465388"/>
          <p14:tracePt t="54588" x="2706688" y="2452688"/>
          <p14:tracePt t="54595" x="2646363" y="2446338"/>
          <p14:tracePt t="54604" x="2622550" y="2446338"/>
          <p14:tracePt t="54611" x="2579688" y="2446338"/>
          <p14:tracePt t="54620" x="2555875" y="2428875"/>
          <p14:tracePt t="54627" x="2549525" y="2428875"/>
          <p14:tracePt t="54636" x="2538413" y="2428875"/>
          <p14:tracePt t="54643" x="2525713" y="2428875"/>
          <p14:tracePt t="54651" x="2508250" y="2428875"/>
          <p14:tracePt t="54659" x="2489200" y="2422525"/>
          <p14:tracePt t="54667" x="2465388" y="2422525"/>
          <p14:tracePt t="54675" x="2441575" y="2409825"/>
          <p14:tracePt t="54683" x="2387600" y="2405063"/>
          <p14:tracePt t="54691" x="2338388" y="2405063"/>
          <p14:tracePt t="54699" x="2297113" y="2405063"/>
          <p14:tracePt t="54707" x="2236788" y="2379663"/>
          <p14:tracePt t="54715" x="2200275" y="2379663"/>
          <p14:tracePt t="54723" x="2170113" y="2374900"/>
          <p14:tracePt t="54731" x="2097088" y="2374900"/>
          <p14:tracePt t="54739" x="2062163" y="2374900"/>
          <p14:tracePt t="54747" x="2019300" y="2374900"/>
          <p14:tracePt t="54755" x="1989138" y="2368550"/>
          <p14:tracePt t="54763" x="1952625" y="2368550"/>
          <p14:tracePt t="54771" x="1911350" y="2368550"/>
          <p14:tracePt t="54779" x="1898650" y="2368550"/>
          <p14:tracePt t="54788" x="1885950" y="2368550"/>
          <p14:tracePt t="54796" x="1868488" y="2368550"/>
          <p14:tracePt t="54804" x="1855788" y="2368550"/>
          <p14:tracePt t="54811" x="1851025" y="2368550"/>
          <p14:tracePt t="54819" x="1831975" y="2368550"/>
          <p14:tracePt t="54827" x="1814513" y="2368550"/>
          <p14:tracePt t="54836" x="1808163" y="2368550"/>
          <p14:tracePt t="54843" x="1790700" y="2368550"/>
          <p14:tracePt t="54851" x="1778000" y="2368550"/>
          <p14:tracePt t="54859" x="1771650" y="2368550"/>
          <p14:tracePt t="54867" x="1754188" y="2368550"/>
          <p14:tracePt t="54875" x="1747838" y="2368550"/>
          <p14:tracePt t="54883" x="1730375" y="2368550"/>
          <p14:tracePt t="54891" x="1706563" y="2368550"/>
          <p14:tracePt t="54900" x="1693863" y="2368550"/>
          <p14:tracePt t="54907" x="1681163" y="2368550"/>
          <p14:tracePt t="54915" x="1663700" y="2368550"/>
          <p14:tracePt t="54923" x="1651000" y="2368550"/>
          <p14:tracePt t="54931" x="1639888" y="2368550"/>
          <p14:tracePt t="54939" x="1620838" y="2368550"/>
          <p14:tracePt t="54947" x="1603375" y="2368550"/>
          <p14:tracePt t="54956" x="1579563" y="2368550"/>
          <p14:tracePt t="54963" x="1555750" y="2368550"/>
          <p14:tracePt t="54971" x="1530350" y="2368550"/>
          <p14:tracePt t="54979" x="1500188" y="2374900"/>
          <p14:tracePt t="54988" x="1482725" y="2374900"/>
          <p14:tracePt t="54995" x="1439863" y="2386013"/>
          <p14:tracePt t="55004" x="1416050" y="2386013"/>
          <p14:tracePt t="55011" x="1374775" y="2392363"/>
          <p14:tracePt t="55019" x="1338263" y="2405063"/>
          <p14:tracePt t="55027" x="1290638" y="2409825"/>
          <p14:tracePt t="55035" x="1217613" y="2409825"/>
          <p14:tracePt t="55043" x="1187450" y="2422525"/>
          <p14:tracePt t="55051" x="1139825" y="2428875"/>
          <p14:tracePt t="55059" x="1114425" y="2439988"/>
          <p14:tracePt t="55067" x="1090613" y="2439988"/>
          <p14:tracePt t="55075" x="1084263" y="2439988"/>
          <p14:tracePt t="55083" x="1066800" y="2446338"/>
          <p14:tracePt t="55091" x="1042988" y="2446338"/>
          <p14:tracePt t="55099" x="1019175" y="2452688"/>
          <p14:tracePt t="55107" x="1012825" y="2452688"/>
          <p14:tracePt t="55115" x="1000125" y="2459038"/>
          <p14:tracePt t="55123" x="993775" y="2459038"/>
          <p14:tracePt t="55131" x="989013" y="2459038"/>
          <p14:tracePt t="55139" x="976313" y="2465388"/>
          <p14:tracePt t="55147" x="969963" y="2470150"/>
          <p14:tracePt t="55155" x="965200" y="2470150"/>
          <p14:tracePt t="55163" x="946150" y="2476500"/>
          <p14:tracePt t="55171" x="939800" y="2476500"/>
          <p14:tracePt t="55179" x="935038" y="2476500"/>
          <p14:tracePt t="55188" x="922338" y="2495550"/>
          <p14:tracePt t="55195" x="915988" y="2500313"/>
          <p14:tracePt t="55220" x="909638" y="2513013"/>
          <p14:tracePt t="55243" x="904875" y="2525713"/>
          <p14:tracePt t="55251" x="904875" y="2530475"/>
          <p14:tracePt t="55267" x="904875" y="2555875"/>
          <p14:tracePt t="55277" x="904875" y="2560638"/>
          <p14:tracePt t="55282" x="904875" y="2566988"/>
          <p14:tracePt t="55291" x="904875" y="2573338"/>
          <p14:tracePt t="55299" x="904875" y="2586038"/>
          <p14:tracePt t="55307" x="904875" y="2590800"/>
          <p14:tracePt t="55323" x="904875" y="2603500"/>
          <p14:tracePt t="55330" x="904875" y="2609850"/>
          <p14:tracePt t="55339" x="909638" y="2616200"/>
          <p14:tracePt t="55346" x="915988" y="2620963"/>
          <p14:tracePt t="55363" x="922338" y="2627313"/>
          <p14:tracePt t="55371" x="928688" y="2633663"/>
          <p14:tracePt t="55387" x="935038" y="2640013"/>
          <p14:tracePt t="55396" x="939800" y="2640013"/>
          <p14:tracePt t="55403" x="946150" y="2646363"/>
          <p14:tracePt t="55411" x="965200" y="2657475"/>
          <p14:tracePt t="55419" x="969963" y="2663825"/>
          <p14:tracePt t="55427" x="989013" y="2670175"/>
          <p14:tracePt t="55435" x="993775" y="2674938"/>
          <p14:tracePt t="55443" x="1000125" y="2674938"/>
          <p14:tracePt t="55450" x="1006475" y="2681288"/>
          <p14:tracePt t="55459" x="1019175" y="2687638"/>
          <p14:tracePt t="55467" x="1030288" y="2687638"/>
          <p14:tracePt t="55475" x="1054100" y="2693988"/>
          <p14:tracePt t="55482" x="1066800" y="2693988"/>
          <p14:tracePt t="55491" x="1084263" y="2693988"/>
          <p14:tracePt t="55498" x="1109663" y="2705100"/>
          <p14:tracePt t="55507" x="1139825" y="2711450"/>
          <p14:tracePt t="55514" x="1157288" y="2717800"/>
          <p14:tracePt t="55523" x="1187450" y="2717800"/>
          <p14:tracePt t="55530" x="1211263" y="2724150"/>
          <p14:tracePt t="55539" x="1241425" y="2735263"/>
          <p14:tracePt t="55547" x="1290638" y="2741613"/>
          <p14:tracePt t="55555" x="1355725" y="2778125"/>
          <p14:tracePt t="55563" x="1409700" y="2778125"/>
          <p14:tracePt t="55570" x="1476375" y="2808288"/>
          <p14:tracePt t="55578" x="1525588" y="2814638"/>
          <p14:tracePt t="55587" x="1597025" y="2838450"/>
          <p14:tracePt t="55595" x="1646238" y="2838450"/>
          <p14:tracePt t="55603" x="1706563" y="2855913"/>
          <p14:tracePt t="55611" x="1736725" y="2868613"/>
          <p14:tracePt t="55619" x="1784350" y="2868613"/>
          <p14:tracePt t="55627" x="1825625" y="2868613"/>
          <p14:tracePt t="55634" x="1855788" y="2868613"/>
          <p14:tracePt t="55643" x="1905000" y="2874963"/>
          <p14:tracePt t="55650" x="1935163" y="2874963"/>
          <p14:tracePt t="55659" x="1965325" y="2874963"/>
          <p14:tracePt t="55667" x="2025650" y="2874963"/>
          <p14:tracePt t="55675" x="2066925" y="2874963"/>
          <p14:tracePt t="55682" x="2109788" y="2874963"/>
          <p14:tracePt t="55691" x="2146300" y="2874963"/>
          <p14:tracePt t="55698" x="2200275" y="2892425"/>
          <p14:tracePt t="55707" x="2230438" y="2892425"/>
          <p14:tracePt t="55715" x="2284413" y="2892425"/>
          <p14:tracePt t="55723" x="2332038" y="2892425"/>
          <p14:tracePt t="55731" x="2362200" y="2892425"/>
          <p14:tracePt t="55739" x="2405063" y="2892425"/>
          <p14:tracePt t="55746" x="2428875" y="2892425"/>
          <p14:tracePt t="55755" x="2452688" y="2892425"/>
          <p14:tracePt t="55763" x="2478088" y="2892425"/>
          <p14:tracePt t="55770" x="2508250" y="2892425"/>
          <p14:tracePt t="55778" x="2543175" y="2886075"/>
          <p14:tracePt t="55788" x="2573338" y="2886075"/>
          <p14:tracePt t="55795" x="2597150" y="2886075"/>
          <p14:tracePt t="55804" x="2627313" y="2886075"/>
          <p14:tracePt t="55811" x="2676525" y="2874963"/>
          <p14:tracePt t="55820" x="2736850" y="2855913"/>
          <p14:tracePt t="55827" x="2760663" y="2855913"/>
          <p14:tracePt t="55835" x="2838450" y="2855913"/>
          <p14:tracePt t="55843" x="2894013" y="2855913"/>
          <p14:tracePt t="55851" x="3008313" y="2855913"/>
          <p14:tracePt t="55859" x="3109913" y="2855913"/>
          <p14:tracePt t="55867" x="3213100" y="2855913"/>
          <p14:tracePt t="55875" x="3297238" y="2855913"/>
          <p14:tracePt t="55883" x="3370263" y="2855913"/>
          <p14:tracePt t="55891" x="3454400" y="2855913"/>
          <p14:tracePt t="55900" x="3514725" y="2855913"/>
          <p14:tracePt t="55907" x="3575050" y="2855913"/>
          <p14:tracePt t="55915" x="3616325" y="2855913"/>
          <p14:tracePt t="55923" x="3665538" y="2868613"/>
          <p14:tracePt t="55931" x="3695700" y="2868613"/>
          <p14:tracePt t="55939" x="3730625" y="2868613"/>
          <p14:tracePt t="55947" x="3756025" y="2868613"/>
          <p14:tracePt t="55955" x="3784600" y="2868613"/>
          <p14:tracePt t="55963" x="3810000" y="2868613"/>
          <p14:tracePt t="55972" x="3851275" y="2868613"/>
          <p14:tracePt t="55979" x="3881438" y="2868613"/>
          <p14:tracePt t="55988" x="3935413" y="2868613"/>
          <p14:tracePt t="55995" x="3995738" y="2868613"/>
          <p14:tracePt t="56004" x="4081463" y="2868613"/>
          <p14:tracePt t="56011" x="4141788" y="2868613"/>
          <p14:tracePt t="56019" x="4213225" y="2868613"/>
          <p14:tracePt t="56027" x="4256088" y="2868613"/>
          <p14:tracePt t="56035" x="4291013" y="2868613"/>
          <p14:tracePt t="56043" x="4333875" y="2868613"/>
          <p14:tracePt t="56051" x="4346575" y="2868613"/>
          <p14:tracePt t="56059" x="4376738" y="2868613"/>
          <p14:tracePt t="56067" x="4381500" y="2868613"/>
          <p14:tracePt t="56075" x="4406900" y="2868613"/>
          <p14:tracePt t="56083" x="4418013" y="2868613"/>
          <p14:tracePt t="56091" x="4430713" y="2868613"/>
          <p14:tracePt t="56099" x="4454525" y="2868613"/>
          <p14:tracePt t="56122" x="4514850" y="2868613"/>
          <p14:tracePt t="56124" x="4538663" y="2868613"/>
          <p14:tracePt t="56131" x="4551363" y="2868613"/>
          <p14:tracePt t="56140" x="4581525" y="2868613"/>
          <p14:tracePt t="56147" x="4616450" y="2868613"/>
          <p14:tracePt t="56155" x="4641850" y="2868613"/>
          <p14:tracePt t="56163" x="4659313" y="2868613"/>
          <p14:tracePt t="56172" x="4683125" y="2868613"/>
          <p14:tracePt t="56179" x="4719638" y="2855913"/>
          <p14:tracePt t="56195" x="4732338" y="2851150"/>
          <p14:tracePt t="56659" x="0" y="0"/>
        </p14:tracePtLst>
        <p14:tracePtLst>
          <p14:tracePt t="63046" x="2398713" y="2500313"/>
          <p14:tracePt t="63068" x="2381250" y="2500313"/>
          <p14:tracePt t="63076" x="2374900" y="2500313"/>
          <p14:tracePt t="63107" x="2368550" y="2500313"/>
          <p14:tracePt t="63147" x="2362200" y="2500313"/>
          <p14:tracePt t="63163" x="2357438" y="2500313"/>
          <p14:tracePt t="63179" x="2338388" y="2500313"/>
          <p14:tracePt t="63187" x="2327275" y="2500313"/>
          <p14:tracePt t="63195" x="2290763" y="2500313"/>
          <p14:tracePt t="63203" x="2260600" y="2500313"/>
          <p14:tracePt t="63211" x="2217738" y="2500313"/>
          <p14:tracePt t="63219" x="2176463" y="2500313"/>
          <p14:tracePt t="63228" x="2139950" y="2500313"/>
          <p14:tracePt t="63235" x="2109788" y="2500313"/>
          <p14:tracePt t="63243" x="2062163" y="2489200"/>
          <p14:tracePt t="63251" x="2036763" y="2489200"/>
          <p14:tracePt t="63260" x="2012950" y="2489200"/>
          <p14:tracePt t="63267" x="1982788" y="2482850"/>
          <p14:tracePt t="63275" x="1971675" y="2482850"/>
          <p14:tracePt t="63283" x="1911350" y="2482850"/>
          <p14:tracePt t="63293" x="1881188" y="2482850"/>
          <p14:tracePt t="63305" x="1851025" y="2482850"/>
          <p14:tracePt t="63306" x="1814513" y="2482850"/>
          <p14:tracePt t="63315" x="1747838" y="2482850"/>
          <p14:tracePt t="63322" x="1693863" y="2482850"/>
          <p14:tracePt t="63331" x="1633538" y="2489200"/>
          <p14:tracePt t="63338" x="1585913" y="2506663"/>
          <p14:tracePt t="63347" x="1525588" y="2506663"/>
          <p14:tracePt t="63354" x="1500188" y="2525713"/>
          <p14:tracePt t="63362" x="1470025" y="2530475"/>
          <p14:tracePt t="63370" x="1428750" y="2560638"/>
          <p14:tracePt t="63379" x="1422400" y="2560638"/>
          <p14:tracePt t="63386" x="1416050" y="2566988"/>
          <p14:tracePt t="63394" x="1409700" y="2573338"/>
          <p14:tracePt t="63402" x="1404938" y="2579688"/>
          <p14:tracePt t="63410" x="1404938" y="2590800"/>
          <p14:tracePt t="63430" x="1416050" y="2627313"/>
          <p14:tracePt t="63436" x="1435100" y="2633663"/>
          <p14:tracePt t="63444" x="1458913" y="2646363"/>
          <p14:tracePt t="63451" x="1489075" y="2674938"/>
          <p14:tracePt t="63459" x="1525588" y="2693988"/>
          <p14:tracePt t="63467" x="1579563" y="2724150"/>
          <p14:tracePt t="63475" x="1616075" y="2741613"/>
          <p14:tracePt t="63483" x="1651000" y="2765425"/>
          <p14:tracePt t="63491" x="1676400" y="2784475"/>
          <p14:tracePt t="63499" x="1700213" y="2801938"/>
          <p14:tracePt t="63507" x="1730375" y="2808288"/>
          <p14:tracePt t="63515" x="1747838" y="2814638"/>
          <p14:tracePt t="63523" x="1760538" y="2832100"/>
          <p14:tracePt t="63531" x="1766888" y="2832100"/>
          <p14:tracePt t="63539" x="1784350" y="2838450"/>
          <p14:tracePt t="63547" x="1814513" y="2844800"/>
          <p14:tracePt t="63555" x="1838325" y="2855913"/>
          <p14:tracePt t="63563" x="1862138" y="2855913"/>
          <p14:tracePt t="63571" x="1905000" y="2855913"/>
          <p14:tracePt t="63579" x="1935163" y="2862263"/>
          <p14:tracePt t="63587" x="2025650" y="2862263"/>
          <p14:tracePt t="63595" x="2097088" y="2862263"/>
          <p14:tracePt t="63603" x="2182813" y="2862263"/>
          <p14:tracePt t="63611" x="2254250" y="2862263"/>
          <p14:tracePt t="63619" x="2344738" y="2855913"/>
          <p14:tracePt t="63627" x="2392363" y="2825750"/>
          <p14:tracePt t="63635" x="2411413" y="2814638"/>
          <p14:tracePt t="63643" x="2435225" y="2790825"/>
          <p14:tracePt t="63651" x="2447925" y="2771775"/>
          <p14:tracePt t="63659" x="2447925" y="2760663"/>
          <p14:tracePt t="63667" x="2465388" y="2724150"/>
          <p14:tracePt t="63675" x="2465388" y="2700338"/>
          <p14:tracePt t="63683" x="2465388" y="2674938"/>
          <p14:tracePt t="63691" x="2465388" y="2663825"/>
          <p14:tracePt t="63699" x="2465388" y="2651125"/>
          <p14:tracePt t="63707" x="2447925" y="2633663"/>
          <p14:tracePt t="63715" x="2441575" y="2620963"/>
          <p14:tracePt t="63723" x="2417763" y="2603500"/>
          <p14:tracePt t="63731" x="2411413" y="2603500"/>
          <p14:tracePt t="63739" x="2398713" y="2597150"/>
          <p14:tracePt t="63747" x="2362200" y="2579688"/>
          <p14:tracePt t="63755" x="2332038" y="2573338"/>
          <p14:tracePt t="63763" x="2284413" y="2560638"/>
          <p14:tracePt t="63771" x="2224088" y="2555875"/>
          <p14:tracePt t="63779" x="2152650" y="2543175"/>
          <p14:tracePt t="63787" x="2062163" y="2530475"/>
          <p14:tracePt t="63795" x="1976438" y="2530475"/>
          <p14:tracePt t="63803" x="1855788" y="2482850"/>
          <p14:tracePt t="63811" x="1724025" y="2459038"/>
          <p14:tracePt t="63819" x="1620838" y="2446338"/>
          <p14:tracePt t="63827" x="1506538" y="2435225"/>
          <p14:tracePt t="63835" x="1404938" y="2416175"/>
          <p14:tracePt t="63843" x="1331913" y="2416175"/>
          <p14:tracePt t="63851" x="1308100" y="2416175"/>
          <p14:tracePt t="63859" x="1284288" y="2416175"/>
          <p14:tracePt t="63867" x="1271588" y="2416175"/>
          <p14:tracePt t="63875" x="1265238" y="2416175"/>
          <p14:tracePt t="63883" x="1254125" y="2422525"/>
          <p14:tracePt t="63891" x="1247775" y="2435225"/>
          <p14:tracePt t="63899" x="1217613" y="2495550"/>
          <p14:tracePt t="63915" x="1217613" y="2519363"/>
          <p14:tracePt t="63923" x="1217613" y="2530475"/>
          <p14:tracePt t="63931" x="1230313" y="2555875"/>
          <p14:tracePt t="63939" x="1254125" y="2573338"/>
          <p14:tracePt t="63948" x="1277938" y="2586038"/>
          <p14:tracePt t="63955" x="1320800" y="2597150"/>
          <p14:tracePt t="63963" x="1355725" y="2620963"/>
          <p14:tracePt t="63971" x="1392238" y="2640013"/>
          <p14:tracePt t="63979" x="1452563" y="2663825"/>
          <p14:tracePt t="63987" x="1500188" y="2681288"/>
          <p14:tracePt t="63995" x="1566863" y="2711450"/>
          <p14:tracePt t="64003" x="1657350" y="2724150"/>
          <p14:tracePt t="64011" x="1741488" y="2747963"/>
          <p14:tracePt t="64019" x="1831975" y="2747963"/>
          <p14:tracePt t="64027" x="1935163" y="2760663"/>
          <p14:tracePt t="64035" x="2006600" y="2760663"/>
          <p14:tracePt t="64043" x="2049463" y="2760663"/>
          <p14:tracePt t="64051" x="2109788" y="2754313"/>
          <p14:tracePt t="64059" x="2146300" y="2735263"/>
          <p14:tracePt t="64067" x="2182813" y="2705100"/>
          <p14:tracePt t="64078" x="2200275" y="2674938"/>
          <p14:tracePt t="64083" x="2206625" y="2640013"/>
          <p14:tracePt t="64091" x="2217738" y="2616200"/>
          <p14:tracePt t="64099" x="2217738" y="2573338"/>
          <p14:tracePt t="64107" x="2217738" y="2560638"/>
          <p14:tracePt t="64115" x="2211388" y="2536825"/>
          <p14:tracePt t="64123" x="2200275" y="2519363"/>
          <p14:tracePt t="64131" x="2193925" y="2513013"/>
          <p14:tracePt t="64139" x="2163763" y="2489200"/>
          <p14:tracePt t="64147" x="2116138" y="2470150"/>
          <p14:tracePt t="64155" x="2079625" y="2470150"/>
          <p14:tracePt t="64163" x="2036763" y="2465388"/>
          <p14:tracePt t="64171" x="1965325" y="2465388"/>
          <p14:tracePt t="64179" x="1881188" y="2465388"/>
          <p14:tracePt t="64187" x="1801813" y="2476500"/>
          <p14:tracePt t="64195" x="1651000" y="2525713"/>
          <p14:tracePt t="64203" x="1549400" y="2586038"/>
          <p14:tracePt t="64211" x="1470025" y="2646363"/>
          <p14:tracePt t="64219" x="1416050" y="2681288"/>
          <p14:tracePt t="64227" x="1392238" y="2711450"/>
          <p14:tracePt t="64235" x="1374775" y="2741613"/>
          <p14:tracePt t="64243" x="1374775" y="2765425"/>
          <p14:tracePt t="64251" x="1374775" y="2801938"/>
          <p14:tracePt t="64259" x="1392238" y="2825750"/>
          <p14:tracePt t="64267" x="1446213" y="2868613"/>
          <p14:tracePt t="64275" x="1482725" y="2892425"/>
          <p14:tracePt t="64283" x="1560513" y="2928938"/>
          <p14:tracePt t="64291" x="1633538" y="2946400"/>
          <p14:tracePt t="64303" x="1724025" y="2959100"/>
          <p14:tracePt t="64307" x="1808163" y="2982913"/>
          <p14:tracePt t="64315" x="1928813" y="2995613"/>
          <p14:tracePt t="64323" x="2025650" y="2995613"/>
          <p14:tracePt t="64330" x="2127250" y="2995613"/>
          <p14:tracePt t="64338" x="2200275" y="2989263"/>
          <p14:tracePt t="64347" x="2266950" y="2970213"/>
          <p14:tracePt t="64354" x="2314575" y="2941638"/>
          <p14:tracePt t="64363" x="2351088" y="2911475"/>
          <p14:tracePt t="64370" x="2381250" y="2874963"/>
          <p14:tracePt t="64378" x="2381250" y="2851150"/>
          <p14:tracePt t="64386" x="2387600" y="2808288"/>
          <p14:tracePt t="64394" x="2387600" y="2771775"/>
          <p14:tracePt t="64402" x="2387600" y="2747963"/>
          <p14:tracePt t="64411" x="2387600" y="2730500"/>
          <p14:tracePt t="64418" x="2387600" y="2705100"/>
          <p14:tracePt t="64427" x="2381250" y="2700338"/>
          <p14:tracePt t="64434" x="2357438" y="2681288"/>
          <p14:tracePt t="64442" x="2290763" y="2663825"/>
          <p14:tracePt t="64450" x="2230438" y="2663825"/>
          <p14:tracePt t="64458" x="2157413" y="2663825"/>
          <p14:tracePt t="64467" x="2073275" y="2663825"/>
          <p14:tracePt t="64474" x="2001838" y="2670175"/>
          <p14:tracePt t="64483" x="1911350" y="2711450"/>
          <p14:tracePt t="64490" x="1855788" y="2741613"/>
          <p14:tracePt t="64499" x="1808163" y="2784475"/>
          <p14:tracePt t="64506" x="1784350" y="2801938"/>
          <p14:tracePt t="64514" x="1784350" y="2814638"/>
          <p14:tracePt t="64522" x="1778000" y="2820988"/>
          <p14:tracePt t="64530" x="1778000" y="2825750"/>
          <p14:tracePt t="64538" x="1784350" y="2844800"/>
          <p14:tracePt t="64546" x="1820863" y="2855913"/>
          <p14:tracePt t="64554" x="1881188" y="2868613"/>
          <p14:tracePt t="64563" x="1941513" y="2881313"/>
          <p14:tracePt t="64570" x="2043113" y="2892425"/>
          <p14:tracePt t="64578" x="2139950" y="2892425"/>
          <p14:tracePt t="64586" x="2241550" y="2886075"/>
          <p14:tracePt t="64594" x="2301875" y="2862263"/>
          <p14:tracePt t="64602" x="2368550" y="2832100"/>
          <p14:tracePt t="64611" x="2422525" y="2778125"/>
          <p14:tracePt t="64618" x="2447925" y="2754313"/>
          <p14:tracePt t="64627" x="2459038" y="2730500"/>
          <p14:tracePt t="64634" x="2489200" y="2674938"/>
          <p14:tracePt t="64642" x="2489200" y="2627313"/>
          <p14:tracePt t="64650" x="2489200" y="2597150"/>
          <p14:tracePt t="64658" x="2489200" y="2573338"/>
          <p14:tracePt t="64675" x="2489200" y="2560638"/>
          <p14:tracePt t="64682" x="2478088" y="2543175"/>
          <p14:tracePt t="64690" x="2452688" y="2543175"/>
          <p14:tracePt t="64698" x="2411413" y="2543175"/>
          <p14:tracePt t="64706" x="2338388" y="2543175"/>
          <p14:tracePt t="64715" x="2230438" y="2560638"/>
          <p14:tracePt t="64722" x="2103438" y="2597150"/>
          <p14:tracePt t="64731" x="2025650" y="2627313"/>
          <p14:tracePt t="64738" x="1862138" y="2724150"/>
          <p14:tracePt t="64747" x="1795463" y="2778125"/>
          <p14:tracePt t="64754" x="1736725" y="2820988"/>
          <p14:tracePt t="64763" x="1736725" y="2832100"/>
          <p14:tracePt t="64770" x="1736725" y="2851150"/>
          <p14:tracePt t="64778" x="1736725" y="2855913"/>
          <p14:tracePt t="64786" x="1736725" y="2868613"/>
          <p14:tracePt t="64802" x="1754188" y="2881313"/>
          <p14:tracePt t="64811" x="1808163" y="2881313"/>
          <p14:tracePt t="64818" x="1911350" y="2905125"/>
          <p14:tracePt t="64827" x="2012950" y="2905125"/>
          <p14:tracePt t="64835" x="2122488" y="2905125"/>
          <p14:tracePt t="64842" x="2211388" y="2898775"/>
          <p14:tracePt t="64851" x="2278063" y="2868613"/>
          <p14:tracePt t="64858" x="2314575" y="2838450"/>
          <p14:tracePt t="64866" x="2338388" y="2825750"/>
          <p14:tracePt t="64874" x="2362200" y="2801938"/>
          <p14:tracePt t="64882" x="2381250" y="2765425"/>
          <p14:tracePt t="64890" x="2381250" y="2741613"/>
          <p14:tracePt t="64899" x="2381250" y="2711450"/>
          <p14:tracePt t="64906" x="2381250" y="2670175"/>
          <p14:tracePt t="64914" x="2381250" y="2646363"/>
          <p14:tracePt t="64922" x="2381250" y="2620963"/>
          <p14:tracePt t="64930" x="2362200" y="2597150"/>
          <p14:tracePt t="64938" x="2357438" y="2590800"/>
          <p14:tracePt t="64961" x="2254250" y="2560638"/>
          <p14:tracePt t="64962" x="2157413" y="2560638"/>
          <p14:tracePt t="64970" x="2036763" y="2555875"/>
          <p14:tracePt t="64978" x="1922463" y="2555875"/>
          <p14:tracePt t="64986" x="1825625" y="2555875"/>
          <p14:tracePt t="64995" x="1736725" y="2555875"/>
          <p14:tracePt t="65002" x="1676400" y="2579688"/>
          <p14:tracePt t="65011" x="1651000" y="2586038"/>
          <p14:tracePt t="65018" x="1633538" y="2590800"/>
          <p14:tracePt t="65034" x="1633538" y="2609850"/>
          <p14:tracePt t="65042" x="1657350" y="2633663"/>
          <p14:tracePt t="65050" x="1706563" y="2651125"/>
          <p14:tracePt t="65058" x="1795463" y="2687638"/>
          <p14:tracePt t="65066" x="1941513" y="2735263"/>
          <p14:tracePt t="65074" x="2122488" y="2790825"/>
          <p14:tracePt t="65082" x="2266950" y="2825750"/>
          <p14:tracePt t="65091" x="2368550" y="2838450"/>
          <p14:tracePt t="65099" x="2428875" y="2838450"/>
          <p14:tracePt t="65106" x="2452688" y="2838450"/>
          <p14:tracePt t="65114" x="2465388" y="2838450"/>
          <p14:tracePt t="65122" x="2489200" y="2814638"/>
          <p14:tracePt t="65130" x="2495550" y="2795588"/>
          <p14:tracePt t="65138" x="2508250" y="2765425"/>
          <p14:tracePt t="65146" x="2508250" y="2705100"/>
          <p14:tracePt t="65154" x="2508250" y="2603500"/>
          <p14:tracePt t="65162" x="2508250" y="2573338"/>
          <p14:tracePt t="65170" x="2508250" y="2530475"/>
          <p14:tracePt t="65178" x="2482850" y="2495550"/>
          <p14:tracePt t="65186" x="2465388" y="2470150"/>
          <p14:tracePt t="65195" x="2441575" y="2459038"/>
          <p14:tracePt t="65202" x="2411413" y="2452688"/>
          <p14:tracePt t="65211" x="2368550" y="2452688"/>
          <p14:tracePt t="65218" x="2297113" y="2452688"/>
          <p14:tracePt t="65226" x="2187575" y="2495550"/>
          <p14:tracePt t="65234" x="2139950" y="2525713"/>
          <p14:tracePt t="65242" x="2062163" y="2566988"/>
          <p14:tracePt t="65251" x="2006600" y="2620963"/>
          <p14:tracePt t="65258" x="2001838" y="2633663"/>
          <p14:tracePt t="65266" x="2001838" y="2651125"/>
          <p14:tracePt t="65274" x="2001838" y="2663825"/>
          <p14:tracePt t="65283" x="2001838" y="2670175"/>
          <p14:tracePt t="65290" x="2001838" y="2674938"/>
          <p14:tracePt t="65331" x="2006600" y="2681288"/>
          <p14:tracePt t="65339" x="2019300" y="2681288"/>
          <p14:tracePt t="65347" x="2036763" y="2681288"/>
          <p14:tracePt t="65354" x="2049463" y="2663825"/>
          <p14:tracePt t="65370" x="2055813" y="2657475"/>
          <p14:tracePt t="65435" x="2055813" y="2651125"/>
          <p14:tracePt t="65445" x="2049463" y="2651125"/>
          <p14:tracePt t="65452" x="2019300" y="2663825"/>
          <p14:tracePt t="65460" x="1995488" y="2670175"/>
          <p14:tracePt t="65467" x="1989138" y="2674938"/>
          <p14:tracePt t="65475" x="1976438" y="2687638"/>
          <p14:tracePt t="65491" x="1976438" y="2693988"/>
          <p14:tracePt t="65499" x="1976438" y="2700338"/>
          <p14:tracePt t="65507" x="1976438" y="2717800"/>
          <p14:tracePt t="65515" x="1995488" y="2724150"/>
          <p14:tracePt t="65523" x="2073275" y="2765425"/>
          <p14:tracePt t="65531" x="2133600" y="2771775"/>
          <p14:tracePt t="65539" x="2206625" y="2784475"/>
          <p14:tracePt t="65547" x="2297113" y="2795588"/>
          <p14:tracePt t="65555" x="2387600" y="2814638"/>
          <p14:tracePt t="65563" x="2417763" y="2814638"/>
          <p14:tracePt t="65571" x="2459038" y="2814638"/>
          <p14:tracePt t="65579" x="2482850" y="2814638"/>
          <p14:tracePt t="65587" x="2489200" y="2814638"/>
          <p14:tracePt t="65595" x="2495550" y="2814638"/>
          <p14:tracePt t="65603" x="2501900" y="2814638"/>
          <p14:tracePt t="65611" x="2513013" y="2808288"/>
          <p14:tracePt t="65619" x="2513013" y="2801938"/>
          <p14:tracePt t="65627" x="2513013" y="2771775"/>
          <p14:tracePt t="65635" x="2513013" y="2754313"/>
          <p14:tracePt t="65643" x="2513013" y="2730500"/>
          <p14:tracePt t="65651" x="2482850" y="2681288"/>
          <p14:tracePt t="65659" x="2471738" y="2657475"/>
          <p14:tracePt t="65667" x="2447925" y="2633663"/>
          <p14:tracePt t="65675" x="2422525" y="2609850"/>
          <p14:tracePt t="65683" x="2398713" y="2590800"/>
          <p14:tracePt t="65691" x="2368550" y="2566988"/>
          <p14:tracePt t="65699" x="2357438" y="2566988"/>
          <p14:tracePt t="65707" x="2332038" y="2566988"/>
          <p14:tracePt t="65715" x="2314575" y="2566988"/>
          <p14:tracePt t="65723" x="2290763" y="2566988"/>
          <p14:tracePt t="65731" x="2266950" y="2566988"/>
          <p14:tracePt t="65739" x="2236788" y="2566988"/>
          <p14:tracePt t="65747" x="2187575" y="2579688"/>
          <p14:tracePt t="65755" x="2163763" y="2586038"/>
          <p14:tracePt t="65763" x="2139950" y="2597150"/>
          <p14:tracePt t="65771" x="2127250" y="2603500"/>
          <p14:tracePt t="65779" x="2122488" y="2609850"/>
          <p14:tracePt t="65787" x="2116138" y="2616200"/>
          <p14:tracePt t="65795" x="2116138" y="2620963"/>
          <p14:tracePt t="65811" x="2116138" y="2633663"/>
          <p14:tracePt t="65827" x="2116138" y="2640013"/>
          <p14:tracePt t="65835" x="2116138" y="2651125"/>
          <p14:tracePt t="65843" x="2133600" y="2674938"/>
          <p14:tracePt t="65851" x="2157413" y="2687638"/>
          <p14:tracePt t="65859" x="2187575" y="2693988"/>
          <p14:tracePt t="65867" x="2236788" y="2711450"/>
          <p14:tracePt t="65875" x="2254250" y="2711450"/>
          <p14:tracePt t="65883" x="2297113" y="2711450"/>
          <p14:tracePt t="65891" x="2320925" y="2711450"/>
          <p14:tracePt t="65899" x="2351088" y="2711450"/>
          <p14:tracePt t="65907" x="2374900" y="2711450"/>
          <p14:tracePt t="65915" x="2392363" y="2711450"/>
          <p14:tracePt t="65923" x="2417763" y="2711450"/>
          <p14:tracePt t="65931" x="2435225" y="2705100"/>
          <p14:tracePt t="65939" x="2447925" y="2700338"/>
          <p14:tracePt t="65947" x="2452688" y="2687638"/>
          <p14:tracePt t="65955" x="2459038" y="2681288"/>
          <p14:tracePt t="65963" x="2459038" y="2670175"/>
          <p14:tracePt t="65971" x="2459038" y="2651125"/>
          <p14:tracePt t="65979" x="2452688" y="2620963"/>
          <p14:tracePt t="65987" x="2435225" y="2609850"/>
          <p14:tracePt t="65995" x="2398713" y="2586038"/>
          <p14:tracePt t="66003" x="2351088" y="2543175"/>
          <p14:tracePt t="66011" x="2308225" y="2513013"/>
          <p14:tracePt t="66019" x="2236788" y="2482850"/>
          <p14:tracePt t="66027" x="2182813" y="2452688"/>
          <p14:tracePt t="66035" x="2097088" y="2428875"/>
          <p14:tracePt t="66043" x="2019300" y="2416175"/>
          <p14:tracePt t="66051" x="1971675" y="2409825"/>
          <p14:tracePt t="66059" x="1898650" y="2409825"/>
          <p14:tracePt t="66067" x="1855788" y="2409825"/>
          <p14:tracePt t="66075" x="1831975" y="2409825"/>
          <p14:tracePt t="66083" x="1801813" y="2409825"/>
          <p14:tracePt t="66091" x="1795463" y="2416175"/>
          <p14:tracePt t="66099" x="1784350" y="2422525"/>
          <p14:tracePt t="66107" x="1784350" y="2428875"/>
          <p14:tracePt t="66115" x="1771650" y="2452688"/>
          <p14:tracePt t="66123" x="1771650" y="2459038"/>
          <p14:tracePt t="66131" x="1771650" y="2465388"/>
          <p14:tracePt t="66139" x="1784350" y="2495550"/>
          <p14:tracePt t="66147" x="1820863" y="2519363"/>
          <p14:tracePt t="66155" x="1838325" y="2536825"/>
          <p14:tracePt t="66163" x="1881188" y="2560638"/>
          <p14:tracePt t="66171" x="1935163" y="2590800"/>
          <p14:tracePt t="66179" x="1982788" y="2633663"/>
          <p14:tracePt t="66187" x="2049463" y="2674938"/>
          <p14:tracePt t="66195" x="2073275" y="2693988"/>
          <p14:tracePt t="66203" x="2103438" y="2700338"/>
          <p14:tracePt t="66211" x="2127250" y="2711450"/>
          <p14:tracePt t="66219" x="2146300" y="2717800"/>
          <p14:tracePt t="66227" x="2157413" y="2724150"/>
          <p14:tracePt t="66235" x="2176463" y="2730500"/>
          <p14:tracePt t="66243" x="2206625" y="2741613"/>
          <p14:tracePt t="66251" x="2266950" y="2741613"/>
          <p14:tracePt t="66259" x="2327275" y="2735263"/>
          <p14:tracePt t="66267" x="2368550" y="2735263"/>
          <p14:tracePt t="66275" x="2447925" y="2724150"/>
          <p14:tracePt t="66283" x="2495550" y="2705100"/>
          <p14:tracePt t="66291" x="2568575" y="2674938"/>
          <p14:tracePt t="66299" x="2592388" y="2663825"/>
          <p14:tracePt t="66307" x="2640013" y="2640013"/>
          <p14:tracePt t="66315" x="2646363" y="2633663"/>
          <p14:tracePt t="66323" x="2657475" y="2616200"/>
          <p14:tracePt t="66331" x="2657475" y="2609850"/>
          <p14:tracePt t="66338" x="2663825" y="2603500"/>
          <p14:tracePt t="66346" x="2663825" y="2597150"/>
          <p14:tracePt t="66354" x="2663825" y="2590800"/>
          <p14:tracePt t="66371" x="2663825" y="2573338"/>
          <p14:tracePt t="66379" x="2640013" y="2555875"/>
          <p14:tracePt t="66386" x="2609850" y="2536825"/>
          <p14:tracePt t="66395" x="2573338" y="2519363"/>
          <p14:tracePt t="66402" x="2538413" y="2513013"/>
          <p14:tracePt t="66410" x="2478088" y="2495550"/>
          <p14:tracePt t="66419" x="2441575" y="2482850"/>
          <p14:tracePt t="66426" x="2398713" y="2476500"/>
          <p14:tracePt t="66434" x="2362200" y="2476500"/>
          <p14:tracePt t="66442" x="2338388" y="2476500"/>
          <p14:tracePt t="66450" x="2320925" y="2476500"/>
          <p14:tracePt t="66458" x="2314575" y="2470150"/>
          <p14:tracePt t="66467" x="2308225" y="2470150"/>
          <p14:tracePt t="66474" x="2297113" y="2470150"/>
          <p14:tracePt t="66506" x="2290763" y="2470150"/>
          <p14:tracePt t="66514" x="2278063" y="2470150"/>
          <p14:tracePt t="66522" x="2254250" y="2470150"/>
          <p14:tracePt t="66531" x="2241550" y="2476500"/>
          <p14:tracePt t="66538" x="2230438" y="2482850"/>
          <p14:tracePt t="66547" x="2217738" y="2482850"/>
          <p14:tracePt t="66554" x="2206625" y="2495550"/>
          <p14:tracePt t="66587" x="2200275" y="2495550"/>
          <p14:tracePt t="66603" x="2193925" y="2500313"/>
          <p14:tracePt t="66683" x="0" y="0"/>
        </p14:tracePtLst>
        <p14:tracePtLst>
          <p14:tracePt t="80182" x="4646613" y="2409825"/>
          <p14:tracePt t="80334" x="4641850" y="2409825"/>
          <p14:tracePt t="80340" x="4616450" y="2409825"/>
          <p14:tracePt t="80357" x="4592638" y="2409825"/>
          <p14:tracePt t="80363" x="4586288" y="2409825"/>
          <p14:tracePt t="80371" x="4562475" y="2409825"/>
          <p14:tracePt t="80379" x="4551363" y="2409825"/>
          <p14:tracePt t="80386" x="4527550" y="2405063"/>
          <p14:tracePt t="80395" x="4508500" y="2405063"/>
          <p14:tracePt t="80402" x="4497388" y="2392363"/>
          <p14:tracePt t="80410" x="4471988" y="2386013"/>
          <p14:tracePt t="80418" x="4448175" y="2368550"/>
          <p14:tracePt t="80426" x="4418013" y="2362200"/>
          <p14:tracePt t="80435" x="4400550" y="2355850"/>
          <p14:tracePt t="80442" x="4376738" y="2355850"/>
          <p14:tracePt t="80450" x="4346575" y="2344738"/>
          <p14:tracePt t="80459" x="4321175" y="2344738"/>
          <p14:tracePt t="80466" x="4297363" y="2338388"/>
          <p14:tracePt t="80474" x="4286250" y="2332038"/>
          <p14:tracePt t="80482" x="4260850" y="2332038"/>
          <p14:tracePt t="80491" x="4249738" y="2332038"/>
          <p14:tracePt t="80499" x="4225925" y="2325688"/>
          <p14:tracePt t="80507" x="4206875" y="2325688"/>
          <p14:tracePt t="80515" x="4189413" y="2325688"/>
          <p14:tracePt t="80523" x="4171950" y="2325688"/>
          <p14:tracePt t="80530" x="4146550" y="2325688"/>
          <p14:tracePt t="80538" x="4116388" y="2325688"/>
          <p14:tracePt t="80546" x="4075113" y="2325688"/>
          <p14:tracePt t="80554" x="4051300" y="2325688"/>
          <p14:tracePt t="80562" x="4021138" y="2325688"/>
          <p14:tracePt t="80570" x="3971925" y="2325688"/>
          <p14:tracePt t="80578" x="3941763" y="2338388"/>
          <p14:tracePt t="80587" x="3905250" y="2344738"/>
          <p14:tracePt t="80595" x="3887788" y="2344738"/>
          <p14:tracePt t="80602" x="3863975" y="2349500"/>
          <p14:tracePt t="80610" x="3844925" y="2349500"/>
          <p14:tracePt t="80618" x="3833813" y="2355850"/>
          <p14:tracePt t="80627" x="3821113" y="2355850"/>
          <p14:tracePt t="80634" x="3803650" y="2368550"/>
          <p14:tracePt t="80643" x="3790950" y="2368550"/>
          <p14:tracePt t="80650" x="3779838" y="2374900"/>
          <p14:tracePt t="80659" x="3760788" y="2386013"/>
          <p14:tracePt t="80667" x="3749675" y="2386013"/>
          <p14:tracePt t="80676" x="3725863" y="2405063"/>
          <p14:tracePt t="80683" x="3706813" y="2409825"/>
          <p14:tracePt t="80691" x="3683000" y="2435225"/>
          <p14:tracePt t="80699" x="3659188" y="2452688"/>
          <p14:tracePt t="80707" x="3646488" y="2470150"/>
          <p14:tracePt t="80715" x="3616325" y="2495550"/>
          <p14:tracePt t="80723" x="3605213" y="2506663"/>
          <p14:tracePt t="80731" x="3579813" y="2530475"/>
          <p14:tracePt t="80739" x="3575050" y="2536825"/>
          <p14:tracePt t="80747" x="3575050" y="2555875"/>
          <p14:tracePt t="80755" x="3556000" y="2566988"/>
          <p14:tracePt t="80771" x="3549650" y="2586038"/>
          <p14:tracePt t="80779" x="3549650" y="2590800"/>
          <p14:tracePt t="80787" x="3549650" y="2597150"/>
          <p14:tracePt t="80795" x="3549650" y="2609850"/>
          <p14:tracePt t="80803" x="3549650" y="2633663"/>
          <p14:tracePt t="80811" x="3556000" y="2640013"/>
          <p14:tracePt t="80819" x="3562350" y="2646363"/>
          <p14:tracePt t="80827" x="3579813" y="2657475"/>
          <p14:tracePt t="80835" x="3605213" y="2663825"/>
          <p14:tracePt t="80843" x="3629025" y="2681288"/>
          <p14:tracePt t="80851" x="3640138" y="2693988"/>
          <p14:tracePt t="80859" x="3665538" y="2724150"/>
          <p14:tracePt t="80867" x="3683000" y="2735263"/>
          <p14:tracePt t="80876" x="3706813" y="2754313"/>
          <p14:tracePt t="80883" x="3719513" y="2760663"/>
          <p14:tracePt t="80891" x="3725863" y="2765425"/>
          <p14:tracePt t="80899" x="3743325" y="2771775"/>
          <p14:tracePt t="80907" x="3760788" y="2771775"/>
          <p14:tracePt t="80915" x="3797300" y="2784475"/>
          <p14:tracePt t="80923" x="3810000" y="2790825"/>
          <p14:tracePt t="80931" x="3863975" y="2795588"/>
          <p14:tracePt t="80939" x="3924300" y="2795588"/>
          <p14:tracePt t="80947" x="4002088" y="2820988"/>
          <p14:tracePt t="80955" x="4075113" y="2838450"/>
          <p14:tracePt t="80963" x="4165600" y="2874963"/>
          <p14:tracePt t="80971" x="4256088" y="2898775"/>
          <p14:tracePt t="80979" x="4376738" y="2935288"/>
          <p14:tracePt t="80987" x="4478338" y="2976563"/>
          <p14:tracePt t="80995" x="4557713" y="3000375"/>
          <p14:tracePt t="81003" x="4629150" y="3000375"/>
          <p14:tracePt t="81011" x="4689475" y="3019425"/>
          <p14:tracePt t="81019" x="4737100" y="3030538"/>
          <p14:tracePt t="81027" x="4767263" y="3030538"/>
          <p14:tracePt t="81035" x="4797425" y="3030538"/>
          <p14:tracePt t="81043" x="4833938" y="3030538"/>
          <p14:tracePt t="81051" x="4864100" y="3030538"/>
          <p14:tracePt t="81061" x="4887913" y="3030538"/>
          <p14:tracePt t="81067" x="4918075" y="3030538"/>
          <p14:tracePt t="81076" x="4943475" y="3030538"/>
          <p14:tracePt t="81083" x="4984750" y="3030538"/>
          <p14:tracePt t="81092" x="5008563" y="3019425"/>
          <p14:tracePt t="81099" x="5032375" y="3019425"/>
          <p14:tracePt t="81107" x="5057775" y="3013075"/>
          <p14:tracePt t="81115" x="5062538" y="3006725"/>
          <p14:tracePt t="81123" x="5068888" y="3000375"/>
          <p14:tracePt t="81131" x="5081588" y="2989263"/>
          <p14:tracePt t="81139" x="5087938" y="2970213"/>
          <p14:tracePt t="81147" x="5092700" y="2965450"/>
          <p14:tracePt t="81155" x="5105400" y="2952750"/>
          <p14:tracePt t="81163" x="5105400" y="2946400"/>
          <p14:tracePt t="81171" x="5111750" y="2916238"/>
          <p14:tracePt t="81179" x="5111750" y="2905125"/>
          <p14:tracePt t="81187" x="5111750" y="2874963"/>
          <p14:tracePt t="81195" x="5111750" y="2851150"/>
          <p14:tracePt t="81203" x="5111750" y="2808288"/>
          <p14:tracePt t="81211" x="5111750" y="2771775"/>
          <p14:tracePt t="81219" x="5105400" y="2730500"/>
          <p14:tracePt t="81227" x="5075238" y="2681288"/>
          <p14:tracePt t="81235" x="5068888" y="2657475"/>
          <p14:tracePt t="81244" x="5045075" y="2620963"/>
          <p14:tracePt t="81251" x="5027613" y="2586038"/>
          <p14:tracePt t="81259" x="4997450" y="2549525"/>
          <p14:tracePt t="81267" x="4978400" y="2525713"/>
          <p14:tracePt t="81276" x="4954588" y="2525713"/>
          <p14:tracePt t="81283" x="4943475" y="2506663"/>
          <p14:tracePt t="81292" x="4918075" y="2489200"/>
          <p14:tracePt t="81299" x="4894263" y="2482850"/>
          <p14:tracePt t="81307" x="4870450" y="2465388"/>
          <p14:tracePt t="81315" x="4857750" y="2459038"/>
          <p14:tracePt t="81326" x="4833938" y="2452688"/>
          <p14:tracePt t="81343" x="4762500" y="2428875"/>
          <p14:tracePt t="81346" x="4737100" y="2416175"/>
          <p14:tracePt t="81355" x="4706938" y="2409825"/>
          <p14:tracePt t="81363" x="4659313" y="2398713"/>
          <p14:tracePt t="81370" x="4605338" y="2398713"/>
          <p14:tracePt t="81378" x="4568825" y="2386013"/>
          <p14:tracePt t="81386" x="4521200" y="2386013"/>
          <p14:tracePt t="81395" x="4460875" y="2374900"/>
          <p14:tracePt t="81402" x="4406900" y="2374900"/>
          <p14:tracePt t="81410" x="4370388" y="2355850"/>
          <p14:tracePt t="81418" x="4297363" y="2355850"/>
          <p14:tracePt t="81427" x="4225925" y="2355850"/>
          <p14:tracePt t="81434" x="4176713" y="2355850"/>
          <p14:tracePt t="81443" x="4135438" y="2355850"/>
          <p14:tracePt t="81450" x="4075113" y="2355850"/>
          <p14:tracePt t="81458" x="4021138" y="2355850"/>
          <p14:tracePt t="81466" x="3984625" y="2355850"/>
          <p14:tracePt t="81475" x="3941763" y="2355850"/>
          <p14:tracePt t="81483" x="3911600" y="2355850"/>
          <p14:tracePt t="81491" x="3887788" y="2355850"/>
          <p14:tracePt t="81498" x="3863975" y="2355850"/>
          <p14:tracePt t="81506" x="3840163" y="2355850"/>
          <p14:tracePt t="81515" x="3827463" y="2355850"/>
          <p14:tracePt t="81522" x="3803650" y="2355850"/>
          <p14:tracePt t="81531" x="3779838" y="2368550"/>
          <p14:tracePt t="81539" x="3767138" y="2374900"/>
          <p14:tracePt t="81547" x="3760788" y="2379663"/>
          <p14:tracePt t="81555" x="3756025" y="2386013"/>
          <p14:tracePt t="81563" x="3736975" y="2398713"/>
          <p14:tracePt t="81579" x="3736975" y="2422525"/>
          <p14:tracePt t="81587" x="3730625" y="2446338"/>
          <p14:tracePt t="81595" x="3730625" y="2470150"/>
          <p14:tracePt t="81603" x="3730625" y="2489200"/>
          <p14:tracePt t="81611" x="3730625" y="2495550"/>
          <p14:tracePt t="81619" x="3730625" y="2519363"/>
          <p14:tracePt t="81627" x="3756025" y="2543175"/>
          <p14:tracePt t="81635" x="3760788" y="2549525"/>
          <p14:tracePt t="81643" x="3814763" y="2566988"/>
          <p14:tracePt t="81651" x="3851275" y="2603500"/>
          <p14:tracePt t="81660" x="3875088" y="2627313"/>
          <p14:tracePt t="81667" x="3911600" y="2646363"/>
          <p14:tracePt t="81675" x="3948113" y="2674938"/>
          <p14:tracePt t="81683" x="3984625" y="2705100"/>
          <p14:tracePt t="81691" x="4038600" y="2735263"/>
          <p14:tracePt t="81699" x="4098925" y="2765425"/>
          <p14:tracePt t="81707" x="4135438" y="2765425"/>
          <p14:tracePt t="81716" x="4176713" y="2784475"/>
          <p14:tracePt t="81723" x="4256088" y="2825750"/>
          <p14:tracePt t="81731" x="4316413" y="2825750"/>
          <p14:tracePt t="81739" x="4376738" y="2862263"/>
          <p14:tracePt t="81747" x="4424363" y="2862263"/>
          <p14:tracePt t="81755" x="4467225" y="2862263"/>
          <p14:tracePt t="81763" x="4527550" y="2862263"/>
          <p14:tracePt t="81771" x="4611688" y="2868613"/>
          <p14:tracePt t="81779" x="4689475" y="2881313"/>
          <p14:tracePt t="81787" x="4773613" y="2892425"/>
          <p14:tracePt t="81795" x="4846638" y="2892425"/>
          <p14:tracePt t="81803" x="4937125" y="2892425"/>
          <p14:tracePt t="81811" x="4991100" y="2892425"/>
          <p14:tracePt t="81819" x="5051425" y="2892425"/>
          <p14:tracePt t="81827" x="5081588" y="2892425"/>
          <p14:tracePt t="81835" x="5105400" y="2892425"/>
          <p14:tracePt t="81843" x="5122863" y="2886075"/>
          <p14:tracePt t="81851" x="5159375" y="2868613"/>
          <p14:tracePt t="81860" x="5165725" y="2862263"/>
          <p14:tracePt t="81867" x="5172075" y="2855913"/>
          <p14:tracePt t="81875" x="5183188" y="2838450"/>
          <p14:tracePt t="81892" x="5189538" y="2825750"/>
          <p14:tracePt t="81899" x="5189538" y="2820988"/>
          <p14:tracePt t="81907" x="5189538" y="2808288"/>
          <p14:tracePt t="81915" x="5189538" y="2790825"/>
          <p14:tracePt t="81923" x="5189538" y="2784475"/>
          <p14:tracePt t="81931" x="5189538" y="2771775"/>
          <p14:tracePt t="81939" x="5178425" y="2741613"/>
          <p14:tracePt t="81947" x="5159375" y="2705100"/>
          <p14:tracePt t="81955" x="5148263" y="2687638"/>
          <p14:tracePt t="81963" x="5118100" y="2651125"/>
          <p14:tracePt t="81971" x="5092700" y="2627313"/>
          <p14:tracePt t="81979" x="5057775" y="2590800"/>
          <p14:tracePt t="81987" x="5002213" y="2536825"/>
          <p14:tracePt t="81995" x="4924425" y="2470150"/>
          <p14:tracePt t="82003" x="4857750" y="2409825"/>
          <p14:tracePt t="82011" x="4767263" y="2368550"/>
          <p14:tracePt t="82019" x="4689475" y="2320925"/>
          <p14:tracePt t="82027" x="4622800" y="2278063"/>
          <p14:tracePt t="82035" x="4532313" y="2247900"/>
          <p14:tracePt t="82044" x="4454525" y="2211388"/>
          <p14:tracePt t="82051" x="4364038" y="2187575"/>
          <p14:tracePt t="82060" x="4291013" y="2170113"/>
          <p14:tracePt t="82067" x="4230688" y="2170113"/>
          <p14:tracePt t="82076" x="4189413" y="2170113"/>
          <p14:tracePt t="82083" x="4141788" y="2170113"/>
          <p14:tracePt t="82092" x="4098925" y="2170113"/>
          <p14:tracePt t="82099" x="4051300" y="2170113"/>
          <p14:tracePt t="82107" x="3995738" y="2170113"/>
          <p14:tracePt t="82115" x="3960813" y="2170113"/>
          <p14:tracePt t="82123" x="3917950" y="2170113"/>
          <p14:tracePt t="82131" x="3887788" y="2170113"/>
          <p14:tracePt t="82139" x="3863975" y="2170113"/>
          <p14:tracePt t="82147" x="3833813" y="2170113"/>
          <p14:tracePt t="82155" x="3810000" y="2181225"/>
          <p14:tracePt t="82163" x="3773488" y="2193925"/>
          <p14:tracePt t="82171" x="3760788" y="2211388"/>
          <p14:tracePt t="82179" x="3730625" y="2235200"/>
          <p14:tracePt t="82187" x="3695700" y="2271713"/>
          <p14:tracePt t="82196" x="3676650" y="2295525"/>
          <p14:tracePt t="82203" x="3665538" y="2314575"/>
          <p14:tracePt t="82211" x="3646488" y="2332038"/>
          <p14:tracePt t="82219" x="3640138" y="2349500"/>
          <p14:tracePt t="82227" x="3635375" y="2368550"/>
          <p14:tracePt t="82235" x="3635375" y="2392363"/>
          <p14:tracePt t="82243" x="3635375" y="2416175"/>
          <p14:tracePt t="82251" x="3635375" y="2446338"/>
          <p14:tracePt t="82259" x="3635375" y="2470150"/>
          <p14:tracePt t="82267" x="3635375" y="2495550"/>
          <p14:tracePt t="82276" x="3652838" y="2519363"/>
          <p14:tracePt t="82283" x="3665538" y="2530475"/>
          <p14:tracePt t="82291" x="3706813" y="2579688"/>
          <p14:tracePt t="82299" x="3730625" y="2603500"/>
          <p14:tracePt t="82307" x="3767138" y="2620963"/>
          <p14:tracePt t="82315" x="3803650" y="2663825"/>
          <p14:tracePt t="82323" x="3840163" y="2687638"/>
          <p14:tracePt t="82331" x="3863975" y="2705100"/>
          <p14:tracePt t="82339" x="3887788" y="2705100"/>
          <p14:tracePt t="82347" x="3924300" y="2730500"/>
          <p14:tracePt t="82355" x="3948113" y="2730500"/>
          <p14:tracePt t="82363" x="3990975" y="2741613"/>
          <p14:tracePt t="82370" x="4051300" y="2760663"/>
          <p14:tracePt t="82379" x="4129088" y="2784475"/>
          <p14:tracePt t="82386" x="4176713" y="2790825"/>
          <p14:tracePt t="82395" x="4260850" y="2790825"/>
          <p14:tracePt t="82402" x="4364038" y="2801938"/>
          <p14:tracePt t="82410" x="4424363" y="2801938"/>
          <p14:tracePt t="82418" x="4478338" y="2801938"/>
          <p14:tracePt t="82426" x="4514850" y="2801938"/>
          <p14:tracePt t="82434" x="4545013" y="2801938"/>
          <p14:tracePt t="82443" x="4575175" y="2801938"/>
          <p14:tracePt t="82450" x="4598988" y="2801938"/>
          <p14:tracePt t="82459" x="4622800" y="2801938"/>
          <p14:tracePt t="82466" x="4635500" y="2801938"/>
          <p14:tracePt t="82475" x="4672013" y="2801938"/>
          <p14:tracePt t="82482" x="4676775" y="2801938"/>
          <p14:tracePt t="82490" x="4689475" y="2795588"/>
          <p14:tracePt t="82499" x="4695825" y="2790825"/>
          <p14:tracePt t="82506" x="4719638" y="2784475"/>
          <p14:tracePt t="82515" x="4732338" y="2771775"/>
          <p14:tracePt t="82522" x="4743450" y="2765425"/>
          <p14:tracePt t="82531" x="4792663" y="2741613"/>
          <p14:tracePt t="82538" x="4797425" y="2730500"/>
          <p14:tracePt t="82547" x="4810125" y="2717800"/>
          <p14:tracePt t="82554" x="4827588" y="2705100"/>
          <p14:tracePt t="82563" x="4833938" y="2687638"/>
          <p14:tracePt t="82570" x="4833938" y="2657475"/>
          <p14:tracePt t="82578" x="4840288" y="2640013"/>
          <p14:tracePt t="82587" x="4840288" y="2609850"/>
          <p14:tracePt t="82595" x="4840288" y="2597150"/>
          <p14:tracePt t="82602" x="4840288" y="2573338"/>
          <p14:tracePt t="82611" x="4840288" y="2543175"/>
          <p14:tracePt t="82618" x="4833938" y="2525713"/>
          <p14:tracePt t="82627" x="4827588" y="2519363"/>
          <p14:tracePt t="82634" x="4822825" y="2500313"/>
          <p14:tracePt t="82643" x="4803775" y="2482850"/>
          <p14:tracePt t="82650" x="4792663" y="2465388"/>
          <p14:tracePt t="82659" x="4786313" y="2465388"/>
          <p14:tracePt t="82666" x="4756150" y="2452688"/>
          <p14:tracePt t="82675" x="4732338" y="2435225"/>
          <p14:tracePt t="82683" x="4713288" y="2422525"/>
          <p14:tracePt t="82690" x="4689475" y="2422525"/>
          <p14:tracePt t="82699" x="4659313" y="2405063"/>
          <p14:tracePt t="82706" x="4635500" y="2398713"/>
          <p14:tracePt t="82715" x="4616450" y="2398713"/>
          <p14:tracePt t="82723" x="4598988" y="2398713"/>
          <p14:tracePt t="82730" x="4581525" y="2386013"/>
          <p14:tracePt t="82738" x="4551363" y="2386013"/>
          <p14:tracePt t="82747" x="4514850" y="2386013"/>
          <p14:tracePt t="82755" x="4471988" y="2379663"/>
          <p14:tracePt t="82762" x="4411663" y="2379663"/>
          <p14:tracePt t="82770" x="4370388" y="2379663"/>
          <p14:tracePt t="82778" x="4327525" y="2379663"/>
          <p14:tracePt t="82786" x="4256088" y="2379663"/>
          <p14:tracePt t="82795" x="4206875" y="2379663"/>
          <p14:tracePt t="82802" x="4146550" y="2386013"/>
          <p14:tracePt t="82810" x="4086225" y="2392363"/>
          <p14:tracePt t="82818" x="4025900" y="2405063"/>
          <p14:tracePt t="82826" x="4002088" y="2409825"/>
          <p14:tracePt t="82835" x="3990975" y="2416175"/>
          <p14:tracePt t="82843" x="3965575" y="2435225"/>
          <p14:tracePt t="82850" x="3941763" y="2452688"/>
          <p14:tracePt t="82859" x="3935413" y="2459038"/>
          <p14:tracePt t="82867" x="3930650" y="2470150"/>
          <p14:tracePt t="82875" x="3930650" y="2476500"/>
          <p14:tracePt t="82883" x="3930650" y="2489200"/>
          <p14:tracePt t="82890" x="3930650" y="2513013"/>
          <p14:tracePt t="82899" x="3930650" y="2525713"/>
          <p14:tracePt t="82906" x="3930650" y="2530475"/>
          <p14:tracePt t="82915" x="3930650" y="2549525"/>
          <p14:tracePt t="82922" x="3941763" y="2573338"/>
          <p14:tracePt t="82930" x="3960813" y="2597150"/>
          <p14:tracePt t="82938" x="3978275" y="2609850"/>
          <p14:tracePt t="82947" x="3990975" y="2627313"/>
          <p14:tracePt t="82954" x="4008438" y="2640013"/>
          <p14:tracePt t="82963" x="4021138" y="2646363"/>
          <p14:tracePt t="82970" x="4038600" y="2657475"/>
          <p14:tracePt t="82978" x="4051300" y="2670175"/>
          <p14:tracePt t="82986" x="4086225" y="2681288"/>
          <p14:tracePt t="82995" x="4129088" y="2687638"/>
          <p14:tracePt t="83002" x="4189413" y="2700338"/>
          <p14:tracePt t="83011" x="4260850" y="2700338"/>
          <p14:tracePt t="83019" x="4310063" y="2700338"/>
          <p14:tracePt t="83026" x="4381500" y="2711450"/>
          <p14:tracePt t="83035" x="4441825" y="2711450"/>
          <p14:tracePt t="83043" x="4471988" y="2711450"/>
          <p14:tracePt t="83050" x="4508500" y="2711450"/>
          <p14:tracePt t="83059" x="4551363" y="2705100"/>
          <p14:tracePt t="83066" x="4575175" y="2700338"/>
          <p14:tracePt t="83074" x="4611688" y="2670175"/>
          <p14:tracePt t="83082" x="4622800" y="2663825"/>
          <p14:tracePt t="83090" x="4659313" y="2640013"/>
          <p14:tracePt t="83098" x="4676775" y="2620963"/>
          <p14:tracePt t="83106" x="4689475" y="2609850"/>
          <p14:tracePt t="83115" x="4713288" y="2590800"/>
          <p14:tracePt t="83122" x="4719638" y="2586038"/>
          <p14:tracePt t="83130" x="4725988" y="2573338"/>
          <p14:tracePt t="83138" x="4732338" y="2566988"/>
          <p14:tracePt t="83147" x="4737100" y="2560638"/>
          <p14:tracePt t="83154" x="4737100" y="2549525"/>
          <p14:tracePt t="83162" x="4737100" y="2543175"/>
          <p14:tracePt t="83170" x="4737100" y="2525713"/>
          <p14:tracePt t="83178" x="4737100" y="2506663"/>
          <p14:tracePt t="83186" x="4732338" y="2482850"/>
          <p14:tracePt t="83195" x="4702175" y="2452688"/>
          <p14:tracePt t="83203" x="4676775" y="2416175"/>
          <p14:tracePt t="83211" x="4659313" y="2405063"/>
          <p14:tracePt t="83219" x="4616450" y="2392363"/>
          <p14:tracePt t="83226" x="4581525" y="2368550"/>
          <p14:tracePt t="83235" x="4545013" y="2355850"/>
          <p14:tracePt t="83243" x="4484688" y="2338388"/>
          <p14:tracePt t="83251" x="4424363" y="2338388"/>
          <p14:tracePt t="83259" x="4364038" y="2325688"/>
          <p14:tracePt t="83266" x="4291013" y="2325688"/>
          <p14:tracePt t="83274" x="4230688" y="2325688"/>
          <p14:tracePt t="83283" x="4189413" y="2325688"/>
          <p14:tracePt t="83290" x="4159250" y="2325688"/>
          <p14:tracePt t="83298" x="4135438" y="2325688"/>
          <p14:tracePt t="83306" x="4111625" y="2355850"/>
          <p14:tracePt t="83315" x="4086225" y="2379663"/>
          <p14:tracePt t="83323" x="4075113" y="2392363"/>
          <p14:tracePt t="83331" x="4075113" y="2405063"/>
          <p14:tracePt t="83339" x="4075113" y="2428875"/>
          <p14:tracePt t="83346" x="4075113" y="2452688"/>
          <p14:tracePt t="83354" x="4075113" y="2476500"/>
          <p14:tracePt t="83362" x="4098925" y="2525713"/>
          <p14:tracePt t="83370" x="4135438" y="2549525"/>
          <p14:tracePt t="83379" x="4159250" y="2566988"/>
          <p14:tracePt t="83386" x="4195763" y="2590800"/>
          <p14:tracePt t="83395" x="4230688" y="2603500"/>
          <p14:tracePt t="83402" x="4260850" y="2620963"/>
          <p14:tracePt t="83410" x="4303713" y="2646363"/>
          <p14:tracePt t="83418" x="4327525" y="2646363"/>
          <p14:tracePt t="83426" x="4370388" y="2663825"/>
          <p14:tracePt t="83435" x="4430713" y="2674938"/>
          <p14:tracePt t="83443" x="4460875" y="2674938"/>
          <p14:tracePt t="83450" x="4508500" y="2681288"/>
          <p14:tracePt t="83458" x="4538663" y="2681288"/>
          <p14:tracePt t="83466" x="4562475" y="2681288"/>
          <p14:tracePt t="83474" x="4598988" y="2651125"/>
          <p14:tracePt t="83482" x="4622800" y="2627313"/>
          <p14:tracePt t="83490" x="4629150" y="2603500"/>
          <p14:tracePt t="83498" x="4629150" y="2573338"/>
          <p14:tracePt t="83506" x="4629150" y="2543175"/>
          <p14:tracePt t="83515" x="4629150" y="2495550"/>
          <p14:tracePt t="83522" x="4629150" y="2476500"/>
          <p14:tracePt t="83530" x="4629150" y="2452688"/>
          <p14:tracePt t="83538" x="4622800" y="2416175"/>
          <p14:tracePt t="83547" x="4616450" y="2409825"/>
          <p14:tracePt t="83554" x="4598988" y="2409825"/>
          <p14:tracePt t="83562" x="4586288" y="2405063"/>
          <p14:tracePt t="83570" x="4551363" y="2398713"/>
          <p14:tracePt t="83579" x="4497388" y="2398713"/>
          <p14:tracePt t="83586" x="4424363" y="2398713"/>
          <p14:tracePt t="83595" x="4346575" y="2409825"/>
          <p14:tracePt t="83603" x="4256088" y="2470150"/>
          <p14:tracePt t="83610" x="4189413" y="2513013"/>
          <p14:tracePt t="83619" x="4165600" y="2530475"/>
          <p14:tracePt t="83628" x="4141788" y="2555875"/>
          <p14:tracePt t="83635" x="4141788" y="2566988"/>
          <p14:tracePt t="83643" x="4141788" y="2597150"/>
          <p14:tracePt t="83660" x="4159250" y="2633663"/>
          <p14:tracePt t="83667" x="4189413" y="2657475"/>
          <p14:tracePt t="83675" x="4237038" y="2687638"/>
          <p14:tracePt t="83683" x="4297363" y="2724150"/>
          <p14:tracePt t="83691" x="4364038" y="2741613"/>
          <p14:tracePt t="83699" x="4418013" y="2741613"/>
          <p14:tracePt t="83707" x="4454525" y="2741613"/>
          <p14:tracePt t="83715" x="4497388" y="2741613"/>
          <p14:tracePt t="83723" x="4508500" y="2741613"/>
          <p14:tracePt t="83731" x="4514850" y="2741613"/>
          <p14:tracePt t="83739" x="4521200" y="2741613"/>
          <p14:tracePt t="83747" x="4538663" y="2730500"/>
          <p14:tracePt t="83755" x="4538663" y="2724150"/>
          <p14:tracePt t="83763" x="4538663" y="2717800"/>
          <p14:tracePt t="83771" x="4538663" y="2693988"/>
          <p14:tracePt t="83787" x="4538663" y="2687638"/>
          <p14:tracePt t="83819" x="4527550" y="2674938"/>
          <p14:tracePt t="83828" x="4502150" y="2670175"/>
          <p14:tracePt t="83835" x="4471988" y="2670175"/>
          <p14:tracePt t="83843" x="4448175" y="2670175"/>
          <p14:tracePt t="83851" x="4424363" y="2670175"/>
          <p14:tracePt t="83859" x="4418013" y="2670175"/>
          <p14:tracePt t="83867" x="4411663" y="2674938"/>
          <p14:tracePt t="83875" x="4406900" y="2681288"/>
          <p14:tracePt t="83915" x="4406900" y="2687638"/>
          <p14:tracePt t="83923" x="4411663" y="2687638"/>
          <p14:tracePt t="83931" x="4437063" y="2687638"/>
          <p14:tracePt t="83939" x="4467225" y="2687638"/>
          <p14:tracePt t="83947" x="4478338" y="2687638"/>
          <p14:tracePt t="83955" x="4484688" y="2687638"/>
          <p14:tracePt t="84179" x="0" y="0"/>
        </p14:tracePtLst>
        <p14:tracePtLst>
          <p14:tracePt t="89615" x="758825" y="3351213"/>
          <p14:tracePt t="89643" x="754063" y="3351213"/>
          <p14:tracePt t="89691" x="747713" y="3355975"/>
          <p14:tracePt t="89707" x="754063" y="3368675"/>
          <p14:tracePt t="89715" x="771525" y="3368675"/>
          <p14:tracePt t="89723" x="795338" y="3375025"/>
          <p14:tracePt t="89732" x="819150" y="3381375"/>
          <p14:tracePt t="89739" x="862013" y="3392488"/>
          <p14:tracePt t="89747" x="935038" y="3405188"/>
          <p14:tracePt t="89755" x="1023938" y="3416300"/>
          <p14:tracePt t="89763" x="1073150" y="3422650"/>
          <p14:tracePt t="89771" x="1174750" y="3446463"/>
          <p14:tracePt t="89779" x="1271588" y="3446463"/>
          <p14:tracePt t="89787" x="1385888" y="3459163"/>
          <p14:tracePt t="89795" x="1500188" y="3459163"/>
          <p14:tracePt t="89803" x="1616075" y="3459163"/>
          <p14:tracePt t="89811" x="1706563" y="3459163"/>
          <p14:tracePt t="89819" x="1778000" y="3459163"/>
          <p14:tracePt t="89827" x="1851025" y="3459163"/>
          <p14:tracePt t="89835" x="1911350" y="3459163"/>
          <p14:tracePt t="89843" x="2006600" y="3459163"/>
          <p14:tracePt t="89851" x="2079625" y="3471863"/>
          <p14:tracePt t="89859" x="2182813" y="3471863"/>
          <p14:tracePt t="89867" x="2284413" y="3471863"/>
          <p14:tracePt t="89875" x="2398713" y="3489325"/>
          <p14:tracePt t="89883" x="2543175" y="3489325"/>
          <p14:tracePt t="89892" x="2687638" y="3502025"/>
          <p14:tracePt t="89900" x="2833688" y="3536950"/>
          <p14:tracePt t="89907" x="2965450" y="3586163"/>
          <p14:tracePt t="89916" x="3103563" y="3597275"/>
          <p14:tracePt t="89923" x="3236913" y="3609975"/>
          <p14:tracePt t="89931" x="3363913" y="3609975"/>
          <p14:tracePt t="89939" x="3495675" y="3609975"/>
          <p14:tracePt t="89947" x="3609975" y="3609975"/>
          <p14:tracePt t="89955" x="3706813" y="3609975"/>
          <p14:tracePt t="89963" x="3797300" y="3609975"/>
          <p14:tracePt t="89971" x="3905250" y="3609975"/>
          <p14:tracePt t="89979" x="3984625" y="3609975"/>
          <p14:tracePt t="89987" x="4038600" y="3609975"/>
          <p14:tracePt t="89995" x="4111625" y="3609975"/>
          <p14:tracePt t="90003" x="4171950" y="3609975"/>
          <p14:tracePt t="90011" x="4200525" y="3609975"/>
          <p14:tracePt t="90019" x="4237038" y="3609975"/>
          <p14:tracePt t="90027" x="4243388" y="3609975"/>
          <p14:tracePt t="90035" x="4256088" y="3609975"/>
          <p14:tracePt t="90059" x="4260850" y="3609975"/>
          <p14:tracePt t="90091" x="4267200" y="3609975"/>
          <p14:tracePt t="90100" x="4273550" y="3609975"/>
          <p14:tracePt t="90116" x="4279900" y="3609975"/>
          <p14:tracePt t="90123" x="4286250" y="3609975"/>
          <p14:tracePt t="90131" x="4291013" y="3609975"/>
          <p14:tracePt t="90179" x="4297363" y="3616325"/>
          <p14:tracePt t="90459" x="4291013" y="3621088"/>
          <p14:tracePt t="90475" x="4256088" y="3640138"/>
          <p14:tracePt t="90483" x="4249738" y="3646488"/>
          <p14:tracePt t="90491" x="4206875" y="3663950"/>
          <p14:tracePt t="90499" x="4176713" y="3663950"/>
          <p14:tracePt t="90507" x="4122738" y="3663950"/>
          <p14:tracePt t="90516" x="4044950" y="3687763"/>
          <p14:tracePt t="90523" x="3984625" y="3694113"/>
          <p14:tracePt t="90531" x="3900488" y="3706813"/>
          <p14:tracePt t="90539" x="3827463" y="3717925"/>
          <p14:tracePt t="90547" x="3719513" y="3741738"/>
          <p14:tracePt t="90555" x="3635375" y="3748088"/>
          <p14:tracePt t="90563" x="3544888" y="3760788"/>
          <p14:tracePt t="90571" x="3459163" y="3760788"/>
          <p14:tracePt t="90579" x="3417888" y="3760788"/>
          <p14:tracePt t="90587" x="3309938" y="3784600"/>
          <p14:tracePt t="90596" x="3206750" y="3808413"/>
          <p14:tracePt t="90603" x="3092450" y="3821113"/>
          <p14:tracePt t="90611" x="2978150" y="3821113"/>
          <p14:tracePt t="90619" x="2851150" y="3844925"/>
          <p14:tracePt t="90627" x="2736850" y="3844925"/>
          <p14:tracePt t="90636" x="2603500" y="3844925"/>
          <p14:tracePt t="90643" x="2489200" y="3844925"/>
          <p14:tracePt t="90651" x="2374900" y="3857625"/>
          <p14:tracePt t="90659" x="2271713" y="3857625"/>
          <p14:tracePt t="90667" x="2157413" y="3857625"/>
          <p14:tracePt t="90675" x="2062163" y="3868738"/>
          <p14:tracePt t="90684" x="1958975" y="3868738"/>
          <p14:tracePt t="90691" x="1855788" y="3875088"/>
          <p14:tracePt t="90700" x="1771650" y="3875088"/>
          <p14:tracePt t="90707" x="1693863" y="3898900"/>
          <p14:tracePt t="90715" x="1609725" y="3898900"/>
          <p14:tracePt t="90723" x="1536700" y="3898900"/>
          <p14:tracePt t="90731" x="1476375" y="3911600"/>
          <p14:tracePt t="90739" x="1428750" y="3916363"/>
          <p14:tracePt t="90747" x="1381125" y="3929063"/>
          <p14:tracePt t="90755" x="1320800" y="3935413"/>
          <p14:tracePt t="90763" x="1277938" y="3935413"/>
          <p14:tracePt t="90771" x="1204913" y="3935413"/>
          <p14:tracePt t="90779" x="1144588" y="3946525"/>
          <p14:tracePt t="90787" x="1096963" y="3946525"/>
          <p14:tracePt t="90795" x="1049338" y="3965575"/>
          <p14:tracePt t="90803" x="1006475" y="3965575"/>
          <p14:tracePt t="90811" x="993775" y="3965575"/>
          <p14:tracePt t="90819" x="958850" y="3965575"/>
          <p14:tracePt t="90826" x="928688" y="3976688"/>
          <p14:tracePt t="90835" x="892175" y="3995738"/>
          <p14:tracePt t="90842" x="879475" y="3995738"/>
          <p14:tracePt t="90851" x="844550" y="3995738"/>
          <p14:tracePt t="90858" x="825500" y="3995738"/>
          <p14:tracePt t="90866" x="819150" y="3995738"/>
          <p14:tracePt t="90887" x="784225" y="4002088"/>
          <p14:tracePt t="90892" x="765175" y="4002088"/>
          <p14:tracePt t="90900" x="758825" y="4002088"/>
          <p14:tracePt t="90907" x="747713" y="4002088"/>
          <p14:tracePt t="90915" x="723900" y="4013200"/>
          <p14:tracePt t="90932" x="717550" y="4013200"/>
          <p14:tracePt t="90939" x="711200" y="4013200"/>
          <p14:tracePt t="90955" x="704850" y="4013200"/>
          <p14:tracePt t="90971" x="698500" y="4013200"/>
          <p14:tracePt t="90987" x="674688" y="4025900"/>
          <p14:tracePt t="90995" x="668338" y="4025900"/>
          <p14:tracePt t="91011" x="657225" y="4025900"/>
          <p14:tracePt t="91027" x="650875" y="4025900"/>
          <p14:tracePt t="91236" x="657225" y="4025900"/>
          <p14:tracePt t="91260" x="663575" y="4025900"/>
          <p14:tracePt t="91283" x="681038" y="4025900"/>
          <p14:tracePt t="91299" x="687388" y="4025900"/>
          <p14:tracePt t="91307" x="698500" y="4025900"/>
          <p14:tracePt t="91315" x="728663" y="4025900"/>
          <p14:tracePt t="91327" x="771525" y="4025900"/>
          <p14:tracePt t="91331" x="795338" y="4025900"/>
          <p14:tracePt t="91339" x="849313" y="4025900"/>
          <p14:tracePt t="91347" x="909638" y="4025900"/>
          <p14:tracePt t="91355" x="965200" y="4025900"/>
          <p14:tracePt t="91362" x="1023938" y="4025900"/>
          <p14:tracePt t="91371" x="1084263" y="4025900"/>
          <p14:tracePt t="91379" x="1109663" y="4025900"/>
          <p14:tracePt t="91387" x="1163638" y="4025900"/>
          <p14:tracePt t="91394" x="1193800" y="4025900"/>
          <p14:tracePt t="91403" x="1235075" y="4025900"/>
          <p14:tracePt t="91411" x="1277938" y="4025900"/>
          <p14:tracePt t="91419" x="1314450" y="4025900"/>
          <p14:tracePt t="91427" x="1344613" y="4025900"/>
          <p14:tracePt t="91435" x="1381125" y="4025900"/>
          <p14:tracePt t="91443" x="1435100" y="4025900"/>
          <p14:tracePt t="91451" x="1476375" y="4025900"/>
          <p14:tracePt t="91459" x="1566863" y="4032250"/>
          <p14:tracePt t="91467" x="1651000" y="4032250"/>
          <p14:tracePt t="91475" x="1754188" y="4032250"/>
          <p14:tracePt t="91484" x="1851025" y="4032250"/>
          <p14:tracePt t="91492" x="1952625" y="4032250"/>
          <p14:tracePt t="91500" x="2025650" y="4032250"/>
          <p14:tracePt t="91507" x="2109788" y="4032250"/>
          <p14:tracePt t="91515" x="2211388" y="4032250"/>
          <p14:tracePt t="91523" x="2284413" y="4032250"/>
          <p14:tracePt t="91531" x="2387600" y="4043363"/>
          <p14:tracePt t="91539" x="2459038" y="4043363"/>
          <p14:tracePt t="91547" x="2543175" y="4056063"/>
          <p14:tracePt t="91555" x="2622550" y="4067175"/>
          <p14:tracePt t="91563" x="2676525" y="4067175"/>
          <p14:tracePt t="91571" x="2736850" y="4067175"/>
          <p14:tracePt t="91579" x="2784475" y="4073525"/>
          <p14:tracePt t="91587" x="2827338" y="4073525"/>
          <p14:tracePt t="91595" x="2863850" y="4073525"/>
          <p14:tracePt t="91604" x="2894013" y="4073525"/>
          <p14:tracePt t="91611" x="2935288" y="4073525"/>
          <p14:tracePt t="91619" x="2978150" y="4073525"/>
          <p14:tracePt t="91627" x="3038475" y="4086225"/>
          <p14:tracePt t="91635" x="3098800" y="4086225"/>
          <p14:tracePt t="91643" x="3159125" y="4097338"/>
          <p14:tracePt t="91651" x="3200400" y="4097338"/>
          <p14:tracePt t="91659" x="3249613" y="4097338"/>
          <p14:tracePt t="91668" x="3321050" y="4097338"/>
          <p14:tracePt t="91675" x="3363913" y="4097338"/>
          <p14:tracePt t="91683" x="3398838" y="4097338"/>
          <p14:tracePt t="91691" x="3417888" y="4097338"/>
          <p14:tracePt t="91699" x="3435350" y="4097338"/>
          <p14:tracePt t="91707" x="3454400" y="4097338"/>
          <p14:tracePt t="91731" x="3459163" y="4097338"/>
          <p14:tracePt t="91739" x="3465513" y="4097338"/>
          <p14:tracePt t="91747" x="3478213" y="4097338"/>
          <p14:tracePt t="91763" x="3489325" y="4097338"/>
          <p14:tracePt t="91779" x="3495675" y="4097338"/>
          <p14:tracePt t="91787" x="3508375" y="4103688"/>
          <p14:tracePt t="91795" x="3519488" y="4103688"/>
          <p14:tracePt t="91803" x="3532188" y="4103688"/>
          <p14:tracePt t="91811" x="3556000" y="4103688"/>
          <p14:tracePt t="91819" x="3579813" y="4103688"/>
          <p14:tracePt t="91827" x="3592513" y="4103688"/>
          <p14:tracePt t="91834" x="3609975" y="4103688"/>
          <p14:tracePt t="91843" x="3622675" y="4103688"/>
          <p14:tracePt t="91851" x="3635375" y="4103688"/>
          <p14:tracePt t="91859" x="3652838" y="4103688"/>
          <p14:tracePt t="91867" x="3665538" y="4103688"/>
          <p14:tracePt t="91875" x="3695700" y="4103688"/>
          <p14:tracePt t="91883" x="3706813" y="4103688"/>
          <p14:tracePt t="91891" x="3743325" y="4103688"/>
          <p14:tracePt t="91899" x="3756025" y="4103688"/>
          <p14:tracePt t="91907" x="3779838" y="4103688"/>
          <p14:tracePt t="91915" x="3803650" y="4103688"/>
          <p14:tracePt t="91923" x="3814763" y="4103688"/>
          <p14:tracePt t="91931" x="3840163" y="4103688"/>
          <p14:tracePt t="91939" x="3863975" y="4103688"/>
          <p14:tracePt t="91947" x="3870325" y="4103688"/>
          <p14:tracePt t="91955" x="3881438" y="4103688"/>
          <p14:tracePt t="91963" x="3905250" y="4103688"/>
          <p14:tracePt t="91971" x="3924300" y="4103688"/>
          <p14:tracePt t="91979" x="3941763" y="4110038"/>
          <p14:tracePt t="91987" x="3954463" y="4110038"/>
          <p14:tracePt t="91995" x="3960813" y="4110038"/>
          <p14:tracePt t="92003" x="3971925" y="4110038"/>
          <p14:tracePt t="92019" x="3978275" y="4110038"/>
          <p14:tracePt t="92027" x="3984625" y="4110038"/>
          <p14:tracePt t="92051" x="3990975" y="4110038"/>
          <p14:tracePt t="92059" x="3995738" y="4110038"/>
          <p14:tracePt t="92075" x="4014788" y="4110038"/>
          <p14:tracePt t="92083" x="4021138" y="4110038"/>
          <p14:tracePt t="92092" x="4025900" y="4110038"/>
          <p14:tracePt t="92099" x="4032250" y="4110038"/>
          <p14:tracePt t="92131" x="4044950" y="4110038"/>
          <p14:tracePt t="92732" x="4051300" y="4110038"/>
          <p14:tracePt t="92788" x="4044950" y="4110038"/>
          <p14:tracePt t="92802" x="4038600" y="4110038"/>
          <p14:tracePt t="92819" x="4032250" y="4110038"/>
          <p14:tracePt t="92835" x="4025900" y="4110038"/>
          <p14:tracePt t="92843" x="4014788" y="4110038"/>
          <p14:tracePt t="92852" x="3990975" y="4110038"/>
          <p14:tracePt t="92859" x="3965575" y="4110038"/>
          <p14:tracePt t="92868" x="3924300" y="4110038"/>
          <p14:tracePt t="92875" x="3887788" y="4097338"/>
          <p14:tracePt t="92887" x="3863975" y="4092575"/>
          <p14:tracePt t="92891" x="3833813" y="4079875"/>
          <p14:tracePt t="92899" x="3814763" y="4073525"/>
          <p14:tracePt t="92907" x="3773488" y="4067175"/>
          <p14:tracePt t="92915" x="3736975" y="4067175"/>
          <p14:tracePt t="92923" x="3725863" y="4067175"/>
          <p14:tracePt t="92931" x="3695700" y="4056063"/>
          <p14:tracePt t="92939" x="3659188" y="4049713"/>
          <p14:tracePt t="92947" x="3635375" y="4049713"/>
          <p14:tracePt t="92955" x="3622675" y="4049713"/>
          <p14:tracePt t="92963" x="3598863" y="4049713"/>
          <p14:tracePt t="92971" x="3586163" y="4043363"/>
          <p14:tracePt t="92979" x="3562350" y="4043363"/>
          <p14:tracePt t="92987" x="3549650" y="4043363"/>
          <p14:tracePt t="92996" x="3514725" y="4043363"/>
          <p14:tracePt t="93003" x="3484563" y="4043363"/>
          <p14:tracePt t="93011" x="3454400" y="4043363"/>
          <p14:tracePt t="93019" x="3417888" y="4032250"/>
          <p14:tracePt t="93027" x="3387725" y="4025900"/>
          <p14:tracePt t="93036" x="3340100" y="4019550"/>
          <p14:tracePt t="93043" x="3309938" y="4019550"/>
          <p14:tracePt t="93052" x="3249613" y="3995738"/>
          <p14:tracePt t="93059" x="3189288" y="3989388"/>
          <p14:tracePt t="93067" x="3128963" y="3989388"/>
          <p14:tracePt t="93075" x="3055938" y="3965575"/>
          <p14:tracePt t="93083" x="3008313" y="3965575"/>
          <p14:tracePt t="93092" x="2935288" y="3952875"/>
          <p14:tracePt t="93099" x="2863850" y="3946525"/>
          <p14:tracePt t="93108" x="2827338" y="3935413"/>
          <p14:tracePt t="93115" x="2773363" y="3935413"/>
          <p14:tracePt t="93123" x="2747963" y="3935413"/>
          <p14:tracePt t="93131" x="2717800" y="3935413"/>
          <p14:tracePt t="93139" x="2682875" y="3929063"/>
          <p14:tracePt t="93147" x="2652713" y="3929063"/>
          <p14:tracePt t="93155" x="2627313" y="3929063"/>
          <p14:tracePt t="93163" x="2603500" y="3929063"/>
          <p14:tracePt t="93171" x="2592388" y="3929063"/>
          <p14:tracePt t="93179" x="2555875" y="3929063"/>
          <p14:tracePt t="93188" x="2538413" y="3929063"/>
          <p14:tracePt t="93195" x="2532063" y="3929063"/>
          <p14:tracePt t="93203" x="2513013" y="3929063"/>
          <p14:tracePt t="93211" x="2489200" y="3941763"/>
          <p14:tracePt t="93219" x="2482850" y="3941763"/>
          <p14:tracePt t="93227" x="2471738" y="3941763"/>
          <p14:tracePt t="93236" x="2447925" y="3952875"/>
          <p14:tracePt t="93243" x="2435225" y="3971925"/>
          <p14:tracePt t="93251" x="2417763" y="3983038"/>
          <p14:tracePt t="93259" x="2411413" y="3989388"/>
          <p14:tracePt t="93267" x="2398713" y="4006850"/>
          <p14:tracePt t="93275" x="2381250" y="4019550"/>
          <p14:tracePt t="93283" x="2374900" y="4025900"/>
          <p14:tracePt t="93291" x="2368550" y="4049713"/>
          <p14:tracePt t="93299" x="2357438" y="4062413"/>
          <p14:tracePt t="93307" x="2351088" y="4067175"/>
          <p14:tracePt t="93315" x="2338388" y="4079875"/>
          <p14:tracePt t="93325" x="2332038" y="4086225"/>
          <p14:tracePt t="93331" x="2332038" y="4092575"/>
          <p14:tracePt t="93339" x="2332038" y="4097338"/>
          <p14:tracePt t="93346" x="2332038" y="4122738"/>
          <p14:tracePt t="93354" x="2327275" y="4146550"/>
          <p14:tracePt t="93362" x="2327275" y="4152900"/>
          <p14:tracePt t="93371" x="2327275" y="4164013"/>
          <p14:tracePt t="93378" x="2327275" y="4170363"/>
          <p14:tracePt t="93387" x="2327275" y="4183063"/>
          <p14:tracePt t="93404" x="2332038" y="4200525"/>
          <p14:tracePt t="93412" x="2338388" y="4206875"/>
          <p14:tracePt t="93420" x="2362200" y="4211638"/>
          <p14:tracePt t="93427" x="2387600" y="4217988"/>
          <p14:tracePt t="93436" x="2411413" y="4237038"/>
          <p14:tracePt t="93443" x="2435225" y="4241800"/>
          <p14:tracePt t="93452" x="2489200" y="4271963"/>
          <p14:tracePt t="93459" x="2513013" y="4291013"/>
          <p14:tracePt t="93467" x="2549525" y="4302125"/>
          <p14:tracePt t="93475" x="2586038" y="4321175"/>
          <p14:tracePt t="93483" x="2609850" y="4351338"/>
          <p14:tracePt t="93491" x="2633663" y="4362450"/>
          <p14:tracePt t="93499" x="2682875" y="4381500"/>
          <p14:tracePt t="93507" x="2730500" y="4398963"/>
          <p14:tracePt t="93515" x="2760663" y="4411663"/>
          <p14:tracePt t="93523" x="2838450" y="4422775"/>
          <p14:tracePt t="93531" x="2911475" y="4441825"/>
          <p14:tracePt t="93539" x="3013075" y="4465638"/>
          <p14:tracePt t="93547" x="3103563" y="4478338"/>
          <p14:tracePt t="93556" x="3189288" y="4489450"/>
          <p14:tracePt t="93563" x="3290888" y="4489450"/>
          <p14:tracePt t="93571" x="3375025" y="4489450"/>
          <p14:tracePt t="93579" x="3465513" y="4495800"/>
          <p14:tracePt t="93587" x="3538538" y="4495800"/>
          <p14:tracePt t="93595" x="3598863" y="4495800"/>
          <p14:tracePt t="93604" x="3652838" y="4495800"/>
          <p14:tracePt t="93611" x="3676650" y="4489450"/>
          <p14:tracePt t="93620" x="3700463" y="4471988"/>
          <p14:tracePt t="93627" x="3725863" y="4448175"/>
          <p14:tracePt t="93636" x="3756025" y="4422775"/>
          <p14:tracePt t="93643" x="3760788" y="4405313"/>
          <p14:tracePt t="93652" x="3784600" y="4362450"/>
          <p14:tracePt t="93659" x="3784600" y="4344988"/>
          <p14:tracePt t="93667" x="3784600" y="4302125"/>
          <p14:tracePt t="93676" x="3784600" y="4291013"/>
          <p14:tracePt t="93683" x="3784600" y="4267200"/>
          <p14:tracePt t="93691" x="3784600" y="4241800"/>
          <p14:tracePt t="93699" x="3784600" y="4224338"/>
          <p14:tracePt t="93707" x="3784600" y="4206875"/>
          <p14:tracePt t="93715" x="3779838" y="4183063"/>
          <p14:tracePt t="93723" x="3760788" y="4170363"/>
          <p14:tracePt t="93731" x="3719513" y="4140200"/>
          <p14:tracePt t="93739" x="3683000" y="4122738"/>
          <p14:tracePt t="93747" x="3646488" y="4103688"/>
          <p14:tracePt t="93755" x="3592513" y="4073525"/>
          <p14:tracePt t="93763" x="3544888" y="4043363"/>
          <p14:tracePt t="93771" x="3508375" y="4025900"/>
          <p14:tracePt t="93779" x="3471863" y="4002088"/>
          <p14:tracePt t="93787" x="3424238" y="3971925"/>
          <p14:tracePt t="93795" x="3357563" y="3935413"/>
          <p14:tracePt t="93803" x="3297238" y="3905250"/>
          <p14:tracePt t="93811" x="3219450" y="3892550"/>
          <p14:tracePt t="93819" x="3170238" y="3875088"/>
          <p14:tracePt t="93827" x="3109913" y="3844925"/>
          <p14:tracePt t="93835" x="3043238" y="3821113"/>
          <p14:tracePt t="93843" x="3013075" y="3814763"/>
          <p14:tracePt t="93851" x="2978150" y="3808413"/>
          <p14:tracePt t="93859" x="2935288" y="3797300"/>
          <p14:tracePt t="93867" x="2911475" y="3797300"/>
          <p14:tracePt t="93875" x="2868613" y="3797300"/>
          <p14:tracePt t="93886" x="2820988" y="3797300"/>
          <p14:tracePt t="93891" x="2778125" y="3797300"/>
          <p14:tracePt t="93899" x="2717800" y="3797300"/>
          <p14:tracePt t="93907" x="2670175" y="3802063"/>
          <p14:tracePt t="93915" x="2622550" y="3821113"/>
          <p14:tracePt t="93923" x="2573338" y="3838575"/>
          <p14:tracePt t="93931" x="2525713" y="3857625"/>
          <p14:tracePt t="93939" x="2489200" y="3887788"/>
          <p14:tracePt t="93947" x="2441575" y="3905250"/>
          <p14:tracePt t="93955" x="2405063" y="3935413"/>
          <p14:tracePt t="93963" x="2374900" y="3971925"/>
          <p14:tracePt t="93971" x="2357438" y="3989388"/>
          <p14:tracePt t="93979" x="2344738" y="4013200"/>
          <p14:tracePt t="93987" x="2344738" y="4032250"/>
          <p14:tracePt t="93995" x="2344738" y="4056063"/>
          <p14:tracePt t="94003" x="2344738" y="4073525"/>
          <p14:tracePt t="94011" x="2344738" y="4092575"/>
          <p14:tracePt t="94020" x="2351088" y="4110038"/>
          <p14:tracePt t="94027" x="2374900" y="4127500"/>
          <p14:tracePt t="94035" x="2398713" y="4140200"/>
          <p14:tracePt t="94043" x="2422525" y="4157663"/>
          <p14:tracePt t="94051" x="2459038" y="4176713"/>
          <p14:tracePt t="94059" x="2482850" y="4183063"/>
          <p14:tracePt t="94067" x="2525713" y="4194175"/>
          <p14:tracePt t="94075" x="2562225" y="4206875"/>
          <p14:tracePt t="94083" x="2609850" y="4217988"/>
          <p14:tracePt t="94091" x="2670175" y="4230688"/>
          <p14:tracePt t="94099" x="2717800" y="4248150"/>
          <p14:tracePt t="94107" x="2797175" y="4271963"/>
          <p14:tracePt t="94115" x="2868613" y="4278313"/>
          <p14:tracePt t="94123" x="2917825" y="4302125"/>
          <p14:tracePt t="94131" x="2982913" y="4332288"/>
          <p14:tracePt t="94139" x="3043238" y="4338638"/>
          <p14:tracePt t="94147" x="3103563" y="4362450"/>
          <p14:tracePt t="94155" x="3133725" y="4368800"/>
          <p14:tracePt t="94163" x="3159125" y="4368800"/>
          <p14:tracePt t="94171" x="3176588" y="4375150"/>
          <p14:tracePt t="94179" x="3182938" y="4381500"/>
          <p14:tracePt t="94195" x="3194050" y="4381500"/>
          <p14:tracePt t="94427" x="3200400" y="4392613"/>
          <p14:tracePt t="94524" x="3200400" y="4398963"/>
          <p14:tracePt t="94556" x="3200400" y="4405313"/>
          <p14:tracePt t="94563" x="3200400" y="4411663"/>
          <p14:tracePt t="94572" x="3200400" y="4422775"/>
          <p14:tracePt t="94580" x="3200400" y="4435475"/>
          <p14:tracePt t="94588" x="3200400" y="4459288"/>
          <p14:tracePt t="94595" x="3224213" y="4483100"/>
          <p14:tracePt t="94605" x="3249613" y="4508500"/>
          <p14:tracePt t="94611" x="3290888" y="4549775"/>
          <p14:tracePt t="94622" x="3327400" y="4573588"/>
          <p14:tracePt t="94627" x="3363913" y="4603750"/>
          <p14:tracePt t="94637" x="3411538" y="4633913"/>
          <p14:tracePt t="94643" x="3465513" y="4687888"/>
          <p14:tracePt t="94651" x="3502025" y="4713288"/>
          <p14:tracePt t="94659" x="3538538" y="4730750"/>
          <p14:tracePt t="94667" x="3562350" y="4754563"/>
          <p14:tracePt t="94675" x="3586163" y="4773613"/>
          <p14:tracePt t="94683" x="3605213" y="4778375"/>
          <p14:tracePt t="94691" x="3616325" y="4797425"/>
          <p14:tracePt t="94699" x="3635375" y="4803775"/>
          <p14:tracePt t="94707" x="3640138" y="4808538"/>
          <p14:tracePt t="94715" x="3652838" y="4814888"/>
          <p14:tracePt t="94739" x="3659188" y="4821238"/>
          <p14:tracePt t="94755" x="3670300" y="4832350"/>
          <p14:tracePt t="94779" x="3676650" y="4838700"/>
          <p14:tracePt t="94787" x="3683000" y="4845050"/>
          <p14:tracePt t="94795" x="3689350" y="4857750"/>
          <p14:tracePt t="94803" x="3689350" y="4862513"/>
          <p14:tracePt t="94811" x="3695700" y="4868863"/>
          <p14:tracePt t="94819" x="3706813" y="4881563"/>
          <p14:tracePt t="94827" x="3713163" y="4887913"/>
          <p14:tracePt t="94835" x="3719513" y="4892675"/>
          <p14:tracePt t="94843" x="3725863" y="4899025"/>
          <p14:tracePt t="94851" x="3730625" y="4905375"/>
          <p14:tracePt t="94875" x="3730625" y="4911725"/>
          <p14:tracePt t="94887" x="3730625" y="4918075"/>
          <p14:tracePt t="94891" x="3736975" y="4922838"/>
          <p14:tracePt t="94899" x="3736975" y="4929188"/>
          <p14:tracePt t="94907" x="3743325" y="4935538"/>
          <p14:tracePt t="94915" x="3743325" y="4941888"/>
          <p14:tracePt t="94931" x="3749675" y="4948238"/>
          <p14:tracePt t="94939" x="3749675" y="4959350"/>
          <p14:tracePt t="94947" x="3756025" y="4965700"/>
          <p14:tracePt t="94955" x="3760788" y="4972050"/>
          <p14:tracePt t="94963" x="3767138" y="4978400"/>
          <p14:tracePt t="94971" x="3773488" y="4983163"/>
          <p14:tracePt t="94979" x="3779838" y="4983163"/>
          <p14:tracePt t="94987" x="3797300" y="5002213"/>
          <p14:tracePt t="94995" x="3803650" y="5008563"/>
          <p14:tracePt t="95003" x="3810000" y="5008563"/>
          <p14:tracePt t="95011" x="3833813" y="5019675"/>
          <p14:tracePt t="95019" x="3844925" y="5032375"/>
          <p14:tracePt t="95027" x="3894138" y="5049838"/>
          <p14:tracePt t="95035" x="3930650" y="5080000"/>
          <p14:tracePt t="95043" x="3954463" y="5099050"/>
          <p14:tracePt t="95051" x="4002088" y="5122863"/>
          <p14:tracePt t="95059" x="4025900" y="5140325"/>
          <p14:tracePt t="95067" x="4051300" y="5164138"/>
          <p14:tracePt t="95075" x="4086225" y="5183188"/>
          <p14:tracePt t="95083" x="4111625" y="5200650"/>
          <p14:tracePt t="95091" x="4135438" y="5207000"/>
          <p14:tracePt t="95099" x="4159250" y="5213350"/>
          <p14:tracePt t="95107" x="4171950" y="5224463"/>
          <p14:tracePt t="95115" x="4189413" y="5230813"/>
          <p14:tracePt t="95123" x="4195763" y="5230813"/>
          <p14:tracePt t="95131" x="4213225" y="5237163"/>
          <p14:tracePt t="95147" x="4225925" y="5243513"/>
          <p14:tracePt t="95155" x="4243388" y="5248275"/>
          <p14:tracePt t="95163" x="4249738" y="5248275"/>
          <p14:tracePt t="95171" x="4267200" y="5260975"/>
          <p14:tracePt t="95179" x="4286250" y="5273675"/>
          <p14:tracePt t="95187" x="4310063" y="5273675"/>
          <p14:tracePt t="95195" x="4321175" y="5291138"/>
          <p14:tracePt t="95203" x="4346575" y="5297488"/>
          <p14:tracePt t="95211" x="4370388" y="5303838"/>
          <p14:tracePt t="95219" x="4387850" y="5321300"/>
          <p14:tracePt t="95227" x="4394200" y="5321300"/>
          <p14:tracePt t="95243" x="4411663" y="5327650"/>
          <p14:tracePt t="95251" x="4418013" y="5334000"/>
          <p14:tracePt t="95259" x="4424363" y="5338763"/>
          <p14:tracePt t="95267" x="4437063" y="5338763"/>
          <p14:tracePt t="95275" x="4454525" y="5338763"/>
          <p14:tracePt t="95283" x="4460875" y="5338763"/>
          <p14:tracePt t="95291" x="4471988" y="5338763"/>
          <p14:tracePt t="95299" x="4484688" y="5338763"/>
          <p14:tracePt t="95307" x="4491038" y="5338763"/>
          <p14:tracePt t="95315" x="4514850" y="5345113"/>
          <p14:tracePt t="95334" x="4538663" y="5345113"/>
          <p14:tracePt t="95339" x="4545013" y="5345113"/>
          <p14:tracePt t="95347" x="4557713" y="5345113"/>
          <p14:tracePt t="95354" x="4575175" y="5345113"/>
          <p14:tracePt t="95362" x="4592638" y="5345113"/>
          <p14:tracePt t="95371" x="4616450" y="5345113"/>
          <p14:tracePt t="95378" x="4646613" y="5345113"/>
          <p14:tracePt t="95387" x="4672013" y="5345113"/>
          <p14:tracePt t="95394" x="4676775" y="5345113"/>
          <p14:tracePt t="95403" x="4695825" y="5345113"/>
          <p14:tracePt t="95411" x="4706938" y="5345113"/>
          <p14:tracePt t="95418" x="4725988" y="5345113"/>
          <p14:tracePt t="95426" x="4737100" y="5345113"/>
          <p14:tracePt t="95434" x="4749800" y="5345113"/>
          <p14:tracePt t="95443" x="4767263" y="5345113"/>
          <p14:tracePt t="95450" x="4773613" y="5345113"/>
          <p14:tracePt t="95458" x="4786313" y="5345113"/>
          <p14:tracePt t="95466" x="4792663" y="5345113"/>
          <p14:tracePt t="95474" x="4797425" y="5345113"/>
          <p14:tracePt t="95491" x="4810125" y="5345113"/>
          <p14:tracePt t="95498" x="4816475" y="5338763"/>
          <p14:tracePt t="95515" x="4822825" y="5327650"/>
          <p14:tracePt t="95523" x="4827588" y="5308600"/>
          <p14:tracePt t="95539" x="4840288" y="5297488"/>
          <p14:tracePt t="95546" x="4840288" y="5291138"/>
          <p14:tracePt t="95555" x="4846638" y="5278438"/>
          <p14:tracePt t="95562" x="4852988" y="5273675"/>
          <p14:tracePt t="95675" x="4852988" y="5267325"/>
          <p14:tracePt t="95691" x="4827588" y="5267325"/>
          <p14:tracePt t="95699" x="4816475" y="5267325"/>
          <p14:tracePt t="95707" x="4792663" y="5267325"/>
          <p14:tracePt t="95715" x="4767263" y="5267325"/>
          <p14:tracePt t="95723" x="4737100" y="5267325"/>
          <p14:tracePt t="95731" x="4713288" y="5267325"/>
          <p14:tracePt t="95739" x="4683125" y="5267325"/>
          <p14:tracePt t="95747" x="4641850" y="5267325"/>
          <p14:tracePt t="95755" x="4592638" y="5267325"/>
          <p14:tracePt t="95763" x="4538663" y="5267325"/>
          <p14:tracePt t="95772" x="4478338" y="5267325"/>
          <p14:tracePt t="95779" x="4448175" y="5267325"/>
          <p14:tracePt t="95788" x="4394200" y="5267325"/>
          <p14:tracePt t="95795" x="4346575" y="5267325"/>
          <p14:tracePt t="95804" x="4303713" y="5267325"/>
          <p14:tracePt t="95811" x="4260850" y="5267325"/>
          <p14:tracePt t="95819" x="4225925" y="5267325"/>
          <p14:tracePt t="95827" x="4195763" y="5267325"/>
          <p14:tracePt t="95835" x="4165600" y="5267325"/>
          <p14:tracePt t="95843" x="4141788" y="5267325"/>
          <p14:tracePt t="95851" x="4105275" y="5267325"/>
          <p14:tracePt t="95859" x="4086225" y="5267325"/>
          <p14:tracePt t="95867" x="4038600" y="5267325"/>
          <p14:tracePt t="95875" x="3995738" y="5267325"/>
          <p14:tracePt t="95892" x="3894138" y="5267325"/>
          <p14:tracePt t="95899" x="3833813" y="5267325"/>
          <p14:tracePt t="95908" x="3779838" y="5267325"/>
          <p14:tracePt t="95915" x="3730625" y="5267325"/>
          <p14:tracePt t="95923" x="3689350" y="5267325"/>
          <p14:tracePt t="95931" x="3640138" y="5267325"/>
          <p14:tracePt t="95939" x="3598863" y="5267325"/>
          <p14:tracePt t="95947" x="3575050" y="5267325"/>
          <p14:tracePt t="95955" x="3532188" y="5267325"/>
          <p14:tracePt t="95963" x="3502025" y="5267325"/>
          <p14:tracePt t="95973" x="3465513" y="5267325"/>
          <p14:tracePt t="95979" x="3435350" y="5267325"/>
          <p14:tracePt t="95987" x="3411538" y="5267325"/>
          <p14:tracePt t="95995" x="3398838" y="5254625"/>
          <p14:tracePt t="96004" x="3387725" y="5254625"/>
          <p14:tracePt t="96012" x="3363913" y="5254625"/>
          <p14:tracePt t="96019" x="3344863" y="5254625"/>
          <p14:tracePt t="96027" x="3333750" y="5254625"/>
          <p14:tracePt t="96035" x="3309938" y="5248275"/>
          <p14:tracePt t="96044" x="3279775" y="5248275"/>
          <p14:tracePt t="96051" x="3254375" y="5248275"/>
          <p14:tracePt t="96059" x="3224213" y="5248275"/>
          <p14:tracePt t="96067" x="3159125" y="5243513"/>
          <p14:tracePt t="96075" x="3098800" y="5230813"/>
          <p14:tracePt t="96083" x="3019425" y="5218113"/>
          <p14:tracePt t="96091" x="2935288" y="5218113"/>
          <p14:tracePt t="96099" x="2844800" y="5187950"/>
          <p14:tracePt t="96107" x="2767013" y="5153025"/>
          <p14:tracePt t="96115" x="2693988" y="5140325"/>
          <p14:tracePt t="96123" x="2616200" y="5122863"/>
          <p14:tracePt t="96132" x="2573338" y="5110163"/>
          <p14:tracePt t="96140" x="2525713" y="5092700"/>
          <p14:tracePt t="96147" x="2489200" y="5092700"/>
          <p14:tracePt t="96155" x="2441575" y="5062538"/>
          <p14:tracePt t="96163" x="2422525" y="5062538"/>
          <p14:tracePt t="96171" x="2398713" y="5056188"/>
          <p14:tracePt t="96179" x="2374900" y="5049838"/>
          <p14:tracePt t="96187" x="2338388" y="5038725"/>
          <p14:tracePt t="96195" x="2320925" y="5038725"/>
          <p14:tracePt t="96203" x="2284413" y="5038725"/>
          <p14:tracePt t="96211" x="2241550" y="5019675"/>
          <p14:tracePt t="96219" x="2206625" y="5013325"/>
          <p14:tracePt t="96227" x="2146300" y="5013325"/>
          <p14:tracePt t="96235" x="2085975" y="5002213"/>
          <p14:tracePt t="96243" x="2025650" y="4995863"/>
          <p14:tracePt t="96251" x="1982788" y="4983163"/>
          <p14:tracePt t="96259" x="1905000" y="4972050"/>
          <p14:tracePt t="96267" x="1862138" y="4965700"/>
          <p14:tracePt t="96275" x="1814513" y="4965700"/>
          <p14:tracePt t="96283" x="1754188" y="4953000"/>
          <p14:tracePt t="96291" x="1724025" y="4948238"/>
          <p14:tracePt t="96299" x="1663700" y="4948238"/>
          <p14:tracePt t="96307" x="1616075" y="4935538"/>
          <p14:tracePt t="96315" x="1585913" y="4935538"/>
          <p14:tracePt t="96323" x="1549400" y="4929188"/>
          <p14:tracePt t="96331" x="1506538" y="4929188"/>
          <p14:tracePt t="96340" x="1482725" y="4929188"/>
          <p14:tracePt t="96347" x="1470025" y="4929188"/>
          <p14:tracePt t="96354" x="1446213" y="4929188"/>
          <p14:tracePt t="96363" x="1422400" y="4929188"/>
          <p14:tracePt t="96371" x="1398588" y="4929188"/>
          <p14:tracePt t="96378" x="1385888" y="4929188"/>
          <p14:tracePt t="96387" x="1362075" y="4929188"/>
          <p14:tracePt t="96394" x="1344613" y="4929188"/>
          <p14:tracePt t="96402" x="1320800" y="4929188"/>
          <p14:tracePt t="96411" x="1284288" y="4929188"/>
          <p14:tracePt t="96418" x="1241425" y="4941888"/>
          <p14:tracePt t="96426" x="1217613" y="4941888"/>
          <p14:tracePt t="96434" x="1193800" y="4948238"/>
          <p14:tracePt t="96442" x="1157288" y="4965700"/>
          <p14:tracePt t="96450" x="1114425" y="4965700"/>
          <p14:tracePt t="96459" x="1079500" y="4989513"/>
          <p14:tracePt t="96466" x="1054100" y="5002213"/>
          <p14:tracePt t="96474" x="1030288" y="5008563"/>
          <p14:tracePt t="96482" x="982663" y="5026025"/>
          <p14:tracePt t="96491" x="969963" y="5032375"/>
          <p14:tracePt t="96498" x="952500" y="5049838"/>
          <p14:tracePt t="96506" x="939800" y="5062538"/>
          <p14:tracePt t="96514" x="935038" y="5068888"/>
          <p14:tracePt t="96523" x="935038" y="5073650"/>
          <p14:tracePt t="96530" x="935038" y="5080000"/>
          <p14:tracePt t="96539" x="935038" y="5092700"/>
          <p14:tracePt t="96546" x="935038" y="5099050"/>
          <p14:tracePt t="96554" x="935038" y="5103813"/>
          <p14:tracePt t="96562" x="946150" y="5122863"/>
          <p14:tracePt t="96572" x="952500" y="5129213"/>
          <p14:tracePt t="96578" x="976313" y="5153025"/>
          <p14:tracePt t="96587" x="982663" y="5164138"/>
          <p14:tracePt t="96595" x="1012825" y="5183188"/>
          <p14:tracePt t="96602" x="1019175" y="5187950"/>
          <p14:tracePt t="96611" x="1049338" y="5200650"/>
          <p14:tracePt t="96618" x="1073150" y="5213350"/>
          <p14:tracePt t="96626" x="1109663" y="5230813"/>
          <p14:tracePt t="96634" x="1127125" y="5237163"/>
          <p14:tracePt t="96642" x="1157288" y="5260975"/>
          <p14:tracePt t="96650" x="1193800" y="5273675"/>
          <p14:tracePt t="96658" x="1217613" y="5278438"/>
          <p14:tracePt t="96666" x="1241425" y="5284788"/>
          <p14:tracePt t="96675" x="1271588" y="5284788"/>
          <p14:tracePt t="96683" x="1295400" y="5303838"/>
          <p14:tracePt t="96691" x="1320800" y="5308600"/>
          <p14:tracePt t="96699" x="1374775" y="5321300"/>
          <p14:tracePt t="96707" x="1409700" y="5327650"/>
          <p14:tracePt t="96715" x="1470025" y="5338763"/>
          <p14:tracePt t="96723" x="1512888" y="5338763"/>
          <p14:tracePt t="96731" x="1573213" y="5351463"/>
          <p14:tracePt t="96739" x="1651000" y="5368925"/>
          <p14:tracePt t="96747" x="1747838" y="5368925"/>
          <p14:tracePt t="96756" x="1825625" y="5381625"/>
          <p14:tracePt t="96763" x="1941513" y="5381625"/>
          <p14:tracePt t="96772" x="2055813" y="5394325"/>
          <p14:tracePt t="96779" x="2157413" y="5405438"/>
          <p14:tracePt t="96787" x="2284413" y="5405438"/>
          <p14:tracePt t="96795" x="2417763" y="5418138"/>
          <p14:tracePt t="96803" x="2543175" y="5441950"/>
          <p14:tracePt t="96811" x="2633663" y="5441950"/>
          <p14:tracePt t="96819" x="2730500" y="5441950"/>
          <p14:tracePt t="96827" x="2833688" y="5448300"/>
          <p14:tracePt t="96835" x="2894013" y="5459413"/>
          <p14:tracePt t="96843" x="2954338" y="5459413"/>
          <p14:tracePt t="96851" x="3013075" y="5459413"/>
          <p14:tracePt t="96859" x="3043238" y="5459413"/>
          <p14:tracePt t="96867" x="3086100" y="5459413"/>
          <p14:tracePt t="96876" x="3146425" y="5472113"/>
          <p14:tracePt t="96883" x="3176588" y="5472113"/>
          <p14:tracePt t="96891" x="3219450" y="5472113"/>
          <p14:tracePt t="96899" x="3279775" y="5472113"/>
          <p14:tracePt t="96907" x="3340100" y="5472113"/>
          <p14:tracePt t="96915" x="3398838" y="5472113"/>
          <p14:tracePt t="96922" x="3471863" y="5472113"/>
          <p14:tracePt t="96931" x="3544888" y="5472113"/>
          <p14:tracePt t="96939" x="3598863" y="5472113"/>
          <p14:tracePt t="96947" x="3670300" y="5472113"/>
          <p14:tracePt t="96956" x="3730625" y="5472113"/>
          <p14:tracePt t="96963" x="3790950" y="5472113"/>
          <p14:tracePt t="96972" x="3833813" y="5472113"/>
          <p14:tracePt t="96979" x="3875088" y="5472113"/>
          <p14:tracePt t="96988" x="3935413" y="5472113"/>
          <p14:tracePt t="96995" x="3978275" y="5472113"/>
          <p14:tracePt t="97003" x="4038600" y="5472113"/>
          <p14:tracePt t="97011" x="4075113" y="5472113"/>
          <p14:tracePt t="97019" x="4116388" y="5472113"/>
          <p14:tracePt t="97027" x="4146550" y="5472113"/>
          <p14:tracePt t="97035" x="4176713" y="5472113"/>
          <p14:tracePt t="97043" x="4213225" y="5472113"/>
          <p14:tracePt t="97051" x="4243388" y="5472113"/>
          <p14:tracePt t="97059" x="4273550" y="5472113"/>
          <p14:tracePt t="97067" x="4316413" y="5472113"/>
          <p14:tracePt t="97075" x="4364038" y="5472113"/>
          <p14:tracePt t="97083" x="4424363" y="5472113"/>
          <p14:tracePt t="97092" x="4454525" y="5472113"/>
          <p14:tracePt t="97099" x="4521200" y="5472113"/>
          <p14:tracePt t="97107" x="4562475" y="5472113"/>
          <p14:tracePt t="97115" x="4635500" y="5472113"/>
          <p14:tracePt t="97123" x="4683125" y="5472113"/>
          <p14:tracePt t="97131" x="4702175" y="5472113"/>
          <p14:tracePt t="97140" x="4749800" y="5472113"/>
          <p14:tracePt t="97147" x="4767263" y="5472113"/>
          <p14:tracePt t="97155" x="4792663" y="5472113"/>
          <p14:tracePt t="97163" x="4816475" y="5472113"/>
          <p14:tracePt t="97172" x="4840288" y="5472113"/>
          <p14:tracePt t="97179" x="4846638" y="5472113"/>
          <p14:tracePt t="97188" x="4857750" y="5472113"/>
          <p14:tracePt t="97195" x="4864100" y="5472113"/>
          <p14:tracePt t="97203" x="4876800" y="5472113"/>
          <p14:tracePt t="97211" x="4900613" y="5472113"/>
          <p14:tracePt t="97219" x="4924425" y="5472113"/>
          <p14:tracePt t="97227" x="4954588" y="5465763"/>
          <p14:tracePt t="97235" x="4991100" y="5459413"/>
          <p14:tracePt t="97243" x="5014913" y="5459413"/>
          <p14:tracePt t="97251" x="5027613" y="5441950"/>
          <p14:tracePt t="97259" x="5038725" y="5441950"/>
          <p14:tracePt t="97267" x="5062538" y="5435600"/>
          <p14:tracePt t="97275" x="5087938" y="5429250"/>
          <p14:tracePt t="97291" x="5092700" y="5424488"/>
          <p14:tracePt t="97299" x="5099050" y="5418138"/>
          <p14:tracePt t="97307" x="5105400" y="5418138"/>
          <p14:tracePt t="97315" x="5111750" y="5418138"/>
          <p14:tracePt t="97323" x="5118100" y="5411788"/>
          <p14:tracePt t="97331" x="5122863" y="5405438"/>
          <p14:tracePt t="97341" x="5129213" y="5399088"/>
          <p14:tracePt t="97355" x="5148263" y="5381625"/>
          <p14:tracePt t="97363" x="5153025" y="5375275"/>
          <p14:tracePt t="97379" x="5165725" y="5364163"/>
          <p14:tracePt t="97394" x="5172075" y="5357813"/>
          <p14:tracePt t="97411" x="5172075" y="5351463"/>
          <p14:tracePt t="97426" x="5172075" y="5345113"/>
          <p14:tracePt t="97434" x="5172075" y="5338763"/>
          <p14:tracePt t="97467" x="5172075" y="5334000"/>
          <p14:tracePt t="97499" x="5172075" y="5327650"/>
          <p14:tracePt t="97507" x="5159375" y="5321300"/>
          <p14:tracePt t="97515" x="5141913" y="5321300"/>
          <p14:tracePt t="97523" x="5111750" y="5314950"/>
          <p14:tracePt t="97531" x="5099050" y="5303838"/>
          <p14:tracePt t="97540" x="5081588" y="5297488"/>
          <p14:tracePt t="97547" x="5057775" y="5297488"/>
          <p14:tracePt t="97556" x="5032375" y="5291138"/>
          <p14:tracePt t="97563" x="5008563" y="5273675"/>
          <p14:tracePt t="97572" x="4978400" y="5273675"/>
          <p14:tracePt t="97579" x="4937125" y="5273675"/>
          <p14:tracePt t="97587" x="4876800" y="5260975"/>
          <p14:tracePt t="97595" x="4816475" y="5243513"/>
          <p14:tracePt t="97603" x="4743450" y="5243513"/>
          <p14:tracePt t="97611" x="4672013" y="5243513"/>
          <p14:tracePt t="97619" x="4598988" y="5243513"/>
          <p14:tracePt t="97627" x="4551363" y="5230813"/>
          <p14:tracePt t="97635" x="4502150" y="5230813"/>
          <p14:tracePt t="97643" x="4471988" y="5224463"/>
          <p14:tracePt t="97651" x="4424363" y="5218113"/>
          <p14:tracePt t="97659" x="4400550" y="5218113"/>
          <p14:tracePt t="97668" x="4370388" y="5207000"/>
          <p14:tracePt t="97675" x="4310063" y="5187950"/>
          <p14:tracePt t="97683" x="4273550" y="5187950"/>
          <p14:tracePt t="97691" x="4206875" y="5176838"/>
          <p14:tracePt t="97699" x="4135438" y="5157788"/>
          <p14:tracePt t="97707" x="4044950" y="5157788"/>
          <p14:tracePt t="97715" x="3971925" y="5146675"/>
          <p14:tracePt t="97723" x="3881438" y="5122863"/>
          <p14:tracePt t="97731" x="3779838" y="5110163"/>
          <p14:tracePt t="97740" x="3689350" y="5092700"/>
          <p14:tracePt t="97747" x="3562350" y="5080000"/>
          <p14:tracePt t="97755" x="3429000" y="5032375"/>
          <p14:tracePt t="97763" x="3327400" y="5032375"/>
          <p14:tracePt t="97772" x="3243263" y="5019675"/>
          <p14:tracePt t="97779" x="3133725" y="4983163"/>
          <p14:tracePt t="97787" x="3049588" y="4983163"/>
          <p14:tracePt t="97795" x="2989263" y="4972050"/>
          <p14:tracePt t="97803" x="2917825" y="4965700"/>
          <p14:tracePt t="97811" x="2868613" y="4953000"/>
          <p14:tracePt t="97819" x="2827338" y="4953000"/>
          <p14:tracePt t="97827" x="2803525" y="4953000"/>
          <p14:tracePt t="97835" x="2767013" y="4948238"/>
          <p14:tracePt t="97843" x="2706688" y="4922838"/>
          <p14:tracePt t="97851" x="2682875" y="4922838"/>
          <p14:tracePt t="97859" x="2616200" y="4922838"/>
          <p14:tracePt t="97867" x="2543175" y="4911725"/>
          <p14:tracePt t="97875" x="2471738" y="4911725"/>
          <p14:tracePt t="97893" x="2314575" y="4911725"/>
          <p14:tracePt t="97899" x="2241550" y="4911725"/>
          <p14:tracePt t="97907" x="2170113" y="4911725"/>
          <p14:tracePt t="97915" x="2097088" y="4911725"/>
          <p14:tracePt t="97924" x="2049463" y="4911725"/>
          <p14:tracePt t="97931" x="2019300" y="4911725"/>
          <p14:tracePt t="97940" x="1976438" y="4911725"/>
          <p14:tracePt t="97947" x="1941513" y="4911725"/>
          <p14:tracePt t="97955" x="1911350" y="4911725"/>
          <p14:tracePt t="97963" x="1905000" y="4911725"/>
          <p14:tracePt t="97971" x="1885950" y="4911725"/>
          <p14:tracePt t="97979" x="1881188" y="4911725"/>
          <p14:tracePt t="97987" x="1862138" y="4911725"/>
          <p14:tracePt t="97995" x="1851025" y="4911725"/>
          <p14:tracePt t="98003" x="1844675" y="4911725"/>
          <p14:tracePt t="98011" x="1831975" y="4911725"/>
          <p14:tracePt t="98019" x="1820863" y="4911725"/>
          <p14:tracePt t="98027" x="1771650" y="4935538"/>
          <p14:tracePt t="98035" x="1754188" y="4953000"/>
          <p14:tracePt t="98043" x="1730375" y="4965700"/>
          <p14:tracePt t="98051" x="1717675" y="4965700"/>
          <p14:tracePt t="98059" x="1663700" y="4995863"/>
          <p14:tracePt t="98067" x="1609725" y="5026025"/>
          <p14:tracePt t="98075" x="1560513" y="5043488"/>
          <p14:tracePt t="98083" x="1512888" y="5056188"/>
          <p14:tracePt t="98092" x="1489075" y="5080000"/>
          <p14:tracePt t="98099" x="1465263" y="5099050"/>
          <p14:tracePt t="98107" x="1452563" y="5110163"/>
          <p14:tracePt t="98115" x="1435100" y="5110163"/>
          <p14:tracePt t="98124" x="1428750" y="5116513"/>
          <p14:tracePt t="98131" x="1422400" y="5122863"/>
          <p14:tracePt t="98139" x="1409700" y="5140325"/>
          <p14:tracePt t="98171" x="1409700" y="5146675"/>
          <p14:tracePt t="98227" x="1409700" y="5153025"/>
          <p14:tracePt t="98244" x="1416050" y="5157788"/>
          <p14:tracePt t="98252" x="1422400" y="5157788"/>
          <p14:tracePt t="98259" x="1428750" y="5157788"/>
          <p14:tracePt t="98267" x="1452563" y="5157788"/>
          <p14:tracePt t="98275" x="1465263" y="5157788"/>
          <p14:tracePt t="98283" x="1495425" y="5157788"/>
          <p14:tracePt t="98292" x="1530350" y="5164138"/>
          <p14:tracePt t="98299" x="1555750" y="5170488"/>
          <p14:tracePt t="98307" x="1597025" y="5183188"/>
          <p14:tracePt t="98315" x="1627188" y="5183188"/>
          <p14:tracePt t="98323" x="1663700" y="5187950"/>
          <p14:tracePt t="98331" x="1693863" y="5200650"/>
          <p14:tracePt t="98339" x="1717675" y="5207000"/>
          <p14:tracePt t="98349" x="1736725" y="5207000"/>
          <p14:tracePt t="98358" x="1741488" y="5207000"/>
          <p14:tracePt t="98363" x="1760538" y="5207000"/>
          <p14:tracePt t="98371" x="1784350" y="5207000"/>
          <p14:tracePt t="98379" x="1808163" y="5213350"/>
          <p14:tracePt t="98386" x="1831975" y="5218113"/>
          <p14:tracePt t="98394" x="1855788" y="5230813"/>
          <p14:tracePt t="98402" x="1885950" y="5230813"/>
          <p14:tracePt t="98411" x="1928813" y="5230813"/>
          <p14:tracePt t="98418" x="1958975" y="5230813"/>
          <p14:tracePt t="98426" x="2001838" y="5230813"/>
          <p14:tracePt t="98434" x="2062163" y="5230813"/>
          <p14:tracePt t="98442" x="2122488" y="5230813"/>
          <p14:tracePt t="98450" x="2206625" y="5243513"/>
          <p14:tracePt t="98458" x="2284413" y="5260975"/>
          <p14:tracePt t="98466" x="2387600" y="5273675"/>
          <p14:tracePt t="98475" x="2478088" y="5297488"/>
          <p14:tracePt t="98482" x="2579688" y="5308600"/>
          <p14:tracePt t="98491" x="2693988" y="5327650"/>
          <p14:tracePt t="98499" x="2784475" y="5338763"/>
          <p14:tracePt t="98506" x="2874963" y="5375275"/>
          <p14:tracePt t="98514" x="2959100" y="5375275"/>
          <p14:tracePt t="98523" x="3049588" y="5399088"/>
          <p14:tracePt t="98531" x="3122613" y="5418138"/>
          <p14:tracePt t="98539" x="3182938" y="5429250"/>
          <p14:tracePt t="98546" x="3219450" y="5429250"/>
          <p14:tracePt t="98554" x="3297238" y="5441950"/>
          <p14:tracePt t="98563" x="3340100" y="5441950"/>
          <p14:tracePt t="98571" x="3381375" y="5441950"/>
          <p14:tracePt t="98579" x="3429000" y="5441950"/>
          <p14:tracePt t="98586" x="3484563" y="5441950"/>
          <p14:tracePt t="98595" x="3544888" y="5441950"/>
          <p14:tracePt t="98602" x="3592513" y="5441950"/>
          <p14:tracePt t="98611" x="3689350" y="5441950"/>
          <p14:tracePt t="98618" x="3736975" y="5441950"/>
          <p14:tracePt t="98626" x="3821113" y="5441950"/>
          <p14:tracePt t="98634" x="3905250" y="5441950"/>
          <p14:tracePt t="98643" x="3978275" y="5441950"/>
          <p14:tracePt t="98650" x="4068763" y="5441950"/>
          <p14:tracePt t="98658" x="4141788" y="5441950"/>
          <p14:tracePt t="98666" x="4225925" y="5441950"/>
          <p14:tracePt t="98675" x="4286250" y="5441950"/>
          <p14:tracePt t="98682" x="4357688" y="5441950"/>
          <p14:tracePt t="98691" x="4411663" y="5441950"/>
          <p14:tracePt t="98698" x="4448175" y="5441950"/>
          <p14:tracePt t="98706" x="4478338" y="5441950"/>
          <p14:tracePt t="98714" x="4502150" y="5441950"/>
          <p14:tracePt t="98723" x="4527550" y="5441950"/>
          <p14:tracePt t="98731" x="4538663" y="5441950"/>
          <p14:tracePt t="98739" x="4562475" y="5441950"/>
          <p14:tracePt t="98746" x="4586288" y="5441950"/>
          <p14:tracePt t="98754" x="4605338" y="5441950"/>
          <p14:tracePt t="98763" x="4629150" y="5441950"/>
          <p14:tracePt t="98770" x="4665663" y="5429250"/>
          <p14:tracePt t="98779" x="4713288" y="5405438"/>
          <p14:tracePt t="98786" x="4762500" y="5387975"/>
          <p14:tracePt t="98795" x="4810125" y="5381625"/>
          <p14:tracePt t="98802" x="4833938" y="5368925"/>
          <p14:tracePt t="98811" x="4846638" y="5364163"/>
          <p14:tracePt t="98818" x="4870450" y="5364163"/>
          <p14:tracePt t="98827" x="4876800" y="5357813"/>
          <p14:tracePt t="98834" x="4894263" y="5351463"/>
          <p14:tracePt t="98842" x="4913313" y="5351463"/>
          <p14:tracePt t="98850" x="4924425" y="5345113"/>
          <p14:tracePt t="98858" x="4930775" y="5345113"/>
          <p14:tracePt t="98866" x="4943475" y="5345113"/>
          <p14:tracePt t="98875" x="4960938" y="5327650"/>
          <p14:tracePt t="98891" x="4972050" y="5321300"/>
          <p14:tracePt t="98995" x="4978400" y="5314950"/>
          <p14:tracePt t="99156" x="4984750" y="5308600"/>
          <p14:tracePt t="99171" x="4991100" y="5303838"/>
          <p14:tracePt t="99173" x="0" y="0"/>
        </p14:tracePtLst>
        <p14:tracePtLst>
          <p14:tracePt t="102111" x="7913688" y="6448425"/>
          <p14:tracePt t="102172" x="7913688" y="6442075"/>
          <p14:tracePt t="102212" x="7913688" y="6435725"/>
          <p14:tracePt t="102219" x="7913688" y="6424613"/>
          <p14:tracePt t="102227" x="7913688" y="6399213"/>
          <p14:tracePt t="102235" x="7902575" y="6394450"/>
          <p14:tracePt t="102245" x="7883525" y="6375400"/>
          <p14:tracePt t="102260" x="7859713" y="6370638"/>
          <p14:tracePt t="102267" x="7848600" y="6351588"/>
          <p14:tracePt t="102276" x="7823200" y="6327775"/>
          <p14:tracePt t="102283" x="7805738" y="6310313"/>
          <p14:tracePt t="102291" x="7793038" y="6297613"/>
          <p14:tracePt t="102299" x="7788275" y="6291263"/>
          <p14:tracePt t="102307" x="7775575" y="6284913"/>
          <p14:tracePt t="102315" x="7762875" y="6273800"/>
          <p14:tracePt t="102323" x="7758113" y="6267450"/>
          <p14:tracePt t="102332" x="7751763" y="6267450"/>
          <p14:tracePt t="102340" x="7739063" y="6254750"/>
          <p14:tracePt t="102349" x="7734300" y="6249988"/>
          <p14:tracePt t="102355" x="7721600" y="6249988"/>
          <p14:tracePt t="102363" x="7715250" y="6249988"/>
          <p14:tracePt t="102371" x="7704138" y="6243638"/>
          <p14:tracePt t="102378" x="7691438" y="6243638"/>
          <p14:tracePt t="102394" x="7678738" y="6243638"/>
          <p14:tracePt t="102402" x="7673975" y="6243638"/>
          <p14:tracePt t="102419" x="7654925" y="6243638"/>
          <p14:tracePt t="102434" x="7643813" y="6243638"/>
          <p14:tracePt t="102443" x="7637463" y="6243638"/>
          <p14:tracePt t="102451" x="7631113" y="6243638"/>
          <p14:tracePt t="102459" x="7613650" y="6243638"/>
          <p14:tracePt t="102466" x="7588250" y="6254750"/>
          <p14:tracePt t="102474" x="7558088" y="6273800"/>
          <p14:tracePt t="102483" x="7553325" y="6273800"/>
          <p14:tracePt t="102490" x="7527925" y="6280150"/>
          <p14:tracePt t="102498" x="7516813" y="6297613"/>
          <p14:tracePt t="102506" x="7510463" y="6303963"/>
          <p14:tracePt t="102514" x="7493000" y="6310313"/>
          <p14:tracePt t="102522" x="7493000" y="6315075"/>
          <p14:tracePt t="102531" x="7480300" y="6327775"/>
          <p14:tracePt t="102538" x="7467600" y="6345238"/>
          <p14:tracePt t="102546" x="7450138" y="6370638"/>
          <p14:tracePt t="102554" x="7443788" y="6381750"/>
          <p14:tracePt t="102562" x="7432675" y="6394450"/>
          <p14:tracePt t="102571" x="7426325" y="6399213"/>
          <p14:tracePt t="102579" x="7426325" y="6424613"/>
          <p14:tracePt t="102595" x="7426325" y="6435725"/>
          <p14:tracePt t="102603" x="7426325" y="6459538"/>
          <p14:tracePt t="102611" x="7426325" y="6465888"/>
          <p14:tracePt t="102618" x="7432675" y="6496050"/>
          <p14:tracePt t="102626" x="7437438" y="6502400"/>
          <p14:tracePt t="102634" x="7443788" y="6508750"/>
          <p14:tracePt t="102644" x="7456488" y="6519863"/>
          <p14:tracePt t="102659" x="7467600" y="6538913"/>
          <p14:tracePt t="102667" x="7486650" y="6550025"/>
          <p14:tracePt t="102676" x="7497763" y="6556375"/>
          <p14:tracePt t="102683" x="7523163" y="6556375"/>
          <p14:tracePt t="102691" x="7527925" y="6562725"/>
          <p14:tracePt t="102699" x="7546975" y="6575425"/>
          <p14:tracePt t="102707" x="7564438" y="6580188"/>
          <p14:tracePt t="102715" x="7600950" y="6580188"/>
          <p14:tracePt t="102723" x="7643813" y="6599238"/>
          <p14:tracePt t="102731" x="7648575" y="6599238"/>
          <p14:tracePt t="102739" x="7673975" y="6605588"/>
          <p14:tracePt t="102747" x="7697788" y="6610350"/>
          <p14:tracePt t="102755" x="7708900" y="6610350"/>
          <p14:tracePt t="102763" x="7734300" y="6629400"/>
          <p14:tracePt t="102771" x="7739063" y="6629400"/>
          <p14:tracePt t="102779" x="7762875" y="6629400"/>
          <p14:tracePt t="102787" x="7781925" y="6629400"/>
          <p14:tracePt t="102795" x="7799388" y="6629400"/>
          <p14:tracePt t="102803" x="7829550" y="6629400"/>
          <p14:tracePt t="102811" x="7842250" y="6629400"/>
          <p14:tracePt t="102819" x="7866063" y="6629400"/>
          <p14:tracePt t="102828" x="7883525" y="6629400"/>
          <p14:tracePt t="102835" x="7896225" y="6623050"/>
          <p14:tracePt t="102843" x="7920038" y="6605588"/>
          <p14:tracePt t="102851" x="7926388" y="6599238"/>
          <p14:tracePt t="102860" x="7932738" y="6592888"/>
          <p14:tracePt t="102867" x="7943850" y="6580188"/>
          <p14:tracePt t="102875" x="7962900" y="6562725"/>
          <p14:tracePt t="102891" x="7962900" y="6538913"/>
          <p14:tracePt t="102899" x="7969250" y="6526213"/>
          <p14:tracePt t="102907" x="7969250" y="6515100"/>
          <p14:tracePt t="102915" x="7969250" y="6496050"/>
          <p14:tracePt t="102923" x="7969250" y="6472238"/>
          <p14:tracePt t="102931" x="7969250" y="6459538"/>
          <p14:tracePt t="102939" x="7969250" y="6448425"/>
          <p14:tracePt t="102947" x="7969250" y="6442075"/>
          <p14:tracePt t="102955" x="7956550" y="6424613"/>
          <p14:tracePt t="102963" x="7950200" y="6418263"/>
          <p14:tracePt t="102971" x="7943850" y="6411913"/>
          <p14:tracePt t="102979" x="7932738" y="6405563"/>
          <p14:tracePt t="103012" x="7920038" y="6405563"/>
          <p14:tracePt t="103035" x="7913688" y="6405563"/>
          <p14:tracePt t="103051" x="7902575" y="6405563"/>
          <p14:tracePt t="103060" x="7896225" y="6405563"/>
          <p14:tracePt t="103075" x="7883525" y="6405563"/>
          <p14:tracePt t="103083" x="7878763" y="6405563"/>
          <p14:tracePt t="103091" x="7859713" y="6405563"/>
          <p14:tracePt t="103099" x="7812088" y="6418263"/>
          <p14:tracePt t="103107" x="7781925" y="6418263"/>
          <p14:tracePt t="103115" x="7721600" y="6435725"/>
          <p14:tracePt t="103123" x="7661275" y="6448425"/>
          <p14:tracePt t="103131" x="7600950" y="6459538"/>
          <p14:tracePt t="103139" x="7553325" y="6478588"/>
          <p14:tracePt t="103147" x="7504113" y="6489700"/>
          <p14:tracePt t="103155" x="7443788" y="6508750"/>
          <p14:tracePt t="103163" x="7396163" y="6519863"/>
          <p14:tracePt t="103171" x="7372350" y="6526213"/>
          <p14:tracePt t="103180" x="7329488" y="6526213"/>
          <p14:tracePt t="103187" x="7299325" y="6532563"/>
          <p14:tracePt t="103195" x="7251700" y="6532563"/>
          <p14:tracePt t="103203" x="7221538" y="6545263"/>
          <p14:tracePt t="103211" x="7191375" y="6545263"/>
          <p14:tracePt t="103219" x="7131050" y="6545263"/>
          <p14:tracePt t="103228" x="7077075" y="6545263"/>
          <p14:tracePt t="103235" x="7027863" y="6545263"/>
          <p14:tracePt t="103243" x="6973888" y="6545263"/>
          <p14:tracePt t="103251" x="6913563" y="6545263"/>
          <p14:tracePt t="103259" x="6853238" y="6545263"/>
          <p14:tracePt t="103267" x="6769100" y="6526213"/>
          <p14:tracePt t="103275" x="6732588" y="6519863"/>
          <p14:tracePt t="103283" x="6672263" y="6496050"/>
          <p14:tracePt t="103291" x="6648450" y="6489700"/>
          <p14:tracePt t="103299" x="6624638" y="6489700"/>
          <p14:tracePt t="103307" x="6600825" y="6472238"/>
          <p14:tracePt t="103315" x="6594475" y="6465888"/>
          <p14:tracePt t="103323" x="6581775" y="6465888"/>
          <p14:tracePt t="103331" x="6575425" y="6459538"/>
          <p14:tracePt t="103342" x="6557963" y="6448425"/>
          <p14:tracePt t="103347" x="6551613" y="6442075"/>
          <p14:tracePt t="103355" x="6540500" y="6429375"/>
          <p14:tracePt t="103363" x="6503988" y="6411913"/>
          <p14:tracePt t="103371" x="6473825" y="6394450"/>
          <p14:tracePt t="103379" x="6437313" y="6375400"/>
          <p14:tracePt t="103387" x="6396038" y="6345238"/>
          <p14:tracePt t="103395" x="6335713" y="6315075"/>
          <p14:tracePt t="103402" x="6269038" y="6273800"/>
          <p14:tracePt t="103411" x="6219825" y="6243638"/>
          <p14:tracePt t="103419" x="6142038" y="6183313"/>
          <p14:tracePt t="103427" x="6088063" y="6153150"/>
          <p14:tracePt t="103435" x="6040438" y="6122988"/>
          <p14:tracePt t="103443" x="5991225" y="6092825"/>
          <p14:tracePt t="103451" x="5924550" y="6062663"/>
          <p14:tracePt t="103458" x="5864225" y="6032500"/>
          <p14:tracePt t="103467" x="5799138" y="6008688"/>
          <p14:tracePt t="103475" x="5738813" y="5989638"/>
          <p14:tracePt t="103483" x="5648325" y="5965825"/>
          <p14:tracePt t="103490" x="5557838" y="5935663"/>
          <p14:tracePt t="103499" x="5467350" y="5911850"/>
          <p14:tracePt t="103506" x="5376863" y="5875338"/>
          <p14:tracePt t="103515" x="5303838" y="5864225"/>
          <p14:tracePt t="103523" x="5213350" y="5857875"/>
          <p14:tracePt t="103531" x="5153025" y="5845175"/>
          <p14:tracePt t="103538" x="5081588" y="5821363"/>
          <p14:tracePt t="103547" x="4967288" y="5797550"/>
          <p14:tracePt t="103554" x="4894263" y="5797550"/>
          <p14:tracePt t="103563" x="4827588" y="5791200"/>
          <p14:tracePt t="103571" x="4773613" y="5791200"/>
          <p14:tracePt t="103579" x="4725988" y="5778500"/>
          <p14:tracePt t="103587" x="4683125" y="5778500"/>
          <p14:tracePt t="103595" x="4635500" y="5778500"/>
          <p14:tracePt t="103603" x="4592638" y="5778500"/>
          <p14:tracePt t="103611" x="4532313" y="5778500"/>
          <p14:tracePt t="103619" x="4502150" y="5784850"/>
          <p14:tracePt t="103627" x="4424363" y="5803900"/>
          <p14:tracePt t="103635" x="4364038" y="5827713"/>
          <p14:tracePt t="103643" x="4286250" y="5857875"/>
          <p14:tracePt t="103651" x="4225925" y="5881688"/>
          <p14:tracePt t="103658" x="4176713" y="5899150"/>
          <p14:tracePt t="103667" x="4141788" y="5905500"/>
          <p14:tracePt t="103674" x="4092575" y="5924550"/>
          <p14:tracePt t="103683" x="4056063" y="5942013"/>
          <p14:tracePt t="103690" x="4008438" y="5965825"/>
          <p14:tracePt t="103699" x="3978275" y="5972175"/>
          <p14:tracePt t="103707" x="3935413" y="6002338"/>
          <p14:tracePt t="103715" x="3911600" y="6015038"/>
          <p14:tracePt t="103723" x="3881438" y="6032500"/>
          <p14:tracePt t="103731" x="3857625" y="6049963"/>
          <p14:tracePt t="103738" x="3851275" y="6062663"/>
          <p14:tracePt t="103747" x="3851275" y="6069013"/>
          <p14:tracePt t="103754" x="3851275" y="6075363"/>
          <p14:tracePt t="103763" x="3851275" y="6086475"/>
          <p14:tracePt t="103771" x="3851275" y="6103938"/>
          <p14:tracePt t="103779" x="3875088" y="6129338"/>
          <p14:tracePt t="103786" x="3881438" y="6134100"/>
          <p14:tracePt t="103794" x="3894138" y="6146800"/>
          <p14:tracePt t="103802" x="3911600" y="6164263"/>
          <p14:tracePt t="103811" x="3917950" y="6170613"/>
          <p14:tracePt t="103819" x="3930650" y="6183313"/>
          <p14:tracePt t="103827" x="3941763" y="6189663"/>
          <p14:tracePt t="103835" x="3960813" y="6189663"/>
          <p14:tracePt t="103843" x="3984625" y="6200775"/>
          <p14:tracePt t="103851" x="4008438" y="6207125"/>
          <p14:tracePt t="103858" x="4051300" y="6213475"/>
          <p14:tracePt t="103867" x="4111625" y="6224588"/>
          <p14:tracePt t="103874" x="4146550" y="6243638"/>
          <p14:tracePt t="103883" x="4206875" y="6254750"/>
          <p14:tracePt t="103891" x="4256088" y="6261100"/>
          <p14:tracePt t="103899" x="4316413" y="6273800"/>
          <p14:tracePt t="103906" x="4357688" y="6273800"/>
          <p14:tracePt t="103915" x="4418013" y="6273800"/>
          <p14:tracePt t="103922" x="4491038" y="6273800"/>
          <p14:tracePt t="103931" x="4562475" y="6273800"/>
          <p14:tracePt t="103938" x="4635500" y="6267450"/>
          <p14:tracePt t="103947" x="4695825" y="6261100"/>
          <p14:tracePt t="103955" x="4762500" y="6224588"/>
          <p14:tracePt t="103963" x="4792663" y="6207125"/>
          <p14:tracePt t="103971" x="4810125" y="6194425"/>
          <p14:tracePt t="103979" x="4846638" y="6159500"/>
          <p14:tracePt t="103987" x="4852988" y="6122988"/>
          <p14:tracePt t="103994" x="4852988" y="6110288"/>
          <p14:tracePt t="104003" x="4852988" y="6069013"/>
          <p14:tracePt t="104011" x="4852988" y="6056313"/>
          <p14:tracePt t="104019" x="4852988" y="6032500"/>
          <p14:tracePt t="104027" x="4852988" y="6008688"/>
          <p14:tracePt t="104035" x="4840288" y="5959475"/>
          <p14:tracePt t="104042" x="4827588" y="5935663"/>
          <p14:tracePt t="104051" x="4810125" y="5911850"/>
          <p14:tracePt t="104059" x="4797425" y="5899150"/>
          <p14:tracePt t="104067" x="4762500" y="5868988"/>
          <p14:tracePt t="104074" x="4749800" y="5857875"/>
          <p14:tracePt t="104083" x="4743450" y="5851525"/>
          <p14:tracePt t="104090" x="4725988" y="5838825"/>
          <p14:tracePt t="104099" x="4702175" y="5821363"/>
          <p14:tracePt t="104107" x="4665663" y="5815013"/>
          <p14:tracePt t="104115" x="4635500" y="5803900"/>
          <p14:tracePt t="104122" x="4575175" y="5791200"/>
          <p14:tracePt t="104131" x="4502150" y="5784850"/>
          <p14:tracePt t="104145" x="4400550" y="5784850"/>
          <p14:tracePt t="104147" x="4310063" y="5761038"/>
          <p14:tracePt t="104155" x="4183063" y="5761038"/>
          <p14:tracePt t="104163" x="4051300" y="5761038"/>
          <p14:tracePt t="104170" x="3954463" y="5761038"/>
          <p14:tracePt t="104179" x="3827463" y="5761038"/>
          <p14:tracePt t="104187" x="3736975" y="5761038"/>
          <p14:tracePt t="104195" x="3652838" y="5761038"/>
          <p14:tracePt t="104203" x="3592513" y="5767388"/>
          <p14:tracePt t="104211" x="3532188" y="5767388"/>
          <p14:tracePt t="104219" x="3484563" y="5797550"/>
          <p14:tracePt t="104227" x="3448050" y="5797550"/>
          <p14:tracePt t="104234" x="3435350" y="5808663"/>
          <p14:tracePt t="104242" x="3417888" y="5834063"/>
          <p14:tracePt t="104251" x="3398838" y="5868988"/>
          <p14:tracePt t="104258" x="3394075" y="5881688"/>
          <p14:tracePt t="104267" x="3375025" y="5918200"/>
          <p14:tracePt t="104274" x="3375025" y="5948363"/>
          <p14:tracePt t="104283" x="3370263" y="5965825"/>
          <p14:tracePt t="104290" x="3370263" y="5989638"/>
          <p14:tracePt t="104299" x="3370263" y="6019800"/>
          <p14:tracePt t="104307" x="3381375" y="6038850"/>
          <p14:tracePt t="104315" x="3405188" y="6062663"/>
          <p14:tracePt t="104322" x="3429000" y="6069013"/>
          <p14:tracePt t="104331" x="3454400" y="6075363"/>
          <p14:tracePt t="104341" x="3484563" y="6086475"/>
          <p14:tracePt t="104347" x="3544888" y="6092825"/>
          <p14:tracePt t="104354" x="3605213" y="6116638"/>
          <p14:tracePt t="104363" x="3665538" y="6116638"/>
          <p14:tracePt t="104371" x="3725863" y="6122988"/>
          <p14:tracePt t="104378" x="3797300" y="6134100"/>
          <p14:tracePt t="104386" x="3887788" y="6134100"/>
          <p14:tracePt t="104394" x="3960813" y="6134100"/>
          <p14:tracePt t="104403" x="4002088" y="6134100"/>
          <p14:tracePt t="104411" x="4092575" y="6129338"/>
          <p14:tracePt t="104419" x="4165600" y="6122988"/>
          <p14:tracePt t="104427" x="4230688" y="6086475"/>
          <p14:tracePt t="104434" x="4279900" y="6056313"/>
          <p14:tracePt t="104443" x="4291013" y="6045200"/>
          <p14:tracePt t="104451" x="4310063" y="6019800"/>
          <p14:tracePt t="104459" x="4310063" y="5978525"/>
          <p14:tracePt t="104467" x="4310063" y="5929313"/>
          <p14:tracePt t="104474" x="4310063" y="5899150"/>
          <p14:tracePt t="104483" x="4310063" y="5875338"/>
          <p14:tracePt t="104491" x="4286250" y="5821363"/>
          <p14:tracePt t="104499" x="4260850" y="5778500"/>
          <p14:tracePt t="104511" x="4237038" y="5730875"/>
          <p14:tracePt t="104515" x="4200525" y="5694363"/>
          <p14:tracePt t="104522" x="4176713" y="5670550"/>
          <p14:tracePt t="104531" x="4152900" y="5646738"/>
          <p14:tracePt t="104538" x="4098925" y="5616575"/>
          <p14:tracePt t="104547" x="4062413" y="5599113"/>
          <p14:tracePt t="104554" x="4021138" y="5586413"/>
          <p14:tracePt t="104563" x="3984625" y="5568950"/>
          <p14:tracePt t="104570" x="3924300" y="5556250"/>
          <p14:tracePt t="104579" x="3863975" y="5556250"/>
          <p14:tracePt t="104587" x="3779838" y="5556250"/>
          <p14:tracePt t="104595" x="3706813" y="5556250"/>
          <p14:tracePt t="104603" x="3616325" y="5556250"/>
          <p14:tracePt t="104611" x="3544888" y="5556250"/>
          <p14:tracePt t="104619" x="3495675" y="5573713"/>
          <p14:tracePt t="104627" x="3454400" y="5580063"/>
          <p14:tracePt t="104634" x="3411538" y="5610225"/>
          <p14:tracePt t="104642" x="3363913" y="5640388"/>
          <p14:tracePt t="104651" x="3340100" y="5664200"/>
          <p14:tracePt t="104658" x="3314700" y="5689600"/>
          <p14:tracePt t="104667" x="3297238" y="5724525"/>
          <p14:tracePt t="104674" x="3284538" y="5761038"/>
          <p14:tracePt t="104683" x="3284538" y="5791200"/>
          <p14:tracePt t="104691" x="3284538" y="5815013"/>
          <p14:tracePt t="104699" x="3290888" y="5845175"/>
          <p14:tracePt t="104706" x="3303588" y="5868988"/>
          <p14:tracePt t="104715" x="3327400" y="5929313"/>
          <p14:tracePt t="104723" x="3363913" y="5978525"/>
          <p14:tracePt t="104731" x="3405188" y="6019800"/>
          <p14:tracePt t="104738" x="3459163" y="6069013"/>
          <p14:tracePt t="104747" x="3508375" y="6110288"/>
          <p14:tracePt t="104755" x="3544888" y="6140450"/>
          <p14:tracePt t="104763" x="3592513" y="6153150"/>
          <p14:tracePt t="104771" x="3629025" y="6159500"/>
          <p14:tracePt t="104779" x="3670300" y="6159500"/>
          <p14:tracePt t="104787" x="3700463" y="6159500"/>
          <p14:tracePt t="104795" x="3736975" y="6159500"/>
          <p14:tracePt t="104803" x="3779838" y="6159500"/>
          <p14:tracePt t="104811" x="3840163" y="6159500"/>
          <p14:tracePt t="104819" x="3887788" y="6134100"/>
          <p14:tracePt t="104827" x="3954463" y="6103938"/>
          <p14:tracePt t="104835" x="3978275" y="6075363"/>
          <p14:tracePt t="104843" x="3990975" y="6062663"/>
          <p14:tracePt t="104851" x="3995738" y="6056313"/>
          <p14:tracePt t="104858" x="4002088" y="6026150"/>
          <p14:tracePt t="104867" x="4014788" y="6002338"/>
          <p14:tracePt t="104875" x="4014788" y="5978525"/>
          <p14:tracePt t="104883" x="4014788" y="5948363"/>
          <p14:tracePt t="104891" x="4014788" y="5924550"/>
          <p14:tracePt t="104899" x="4002088" y="5899150"/>
          <p14:tracePt t="104906" x="3984625" y="5868988"/>
          <p14:tracePt t="104915" x="3971925" y="5857875"/>
          <p14:tracePt t="104923" x="3948113" y="5845175"/>
          <p14:tracePt t="104931" x="3930650" y="5834063"/>
          <p14:tracePt t="104939" x="3900488" y="5827713"/>
          <p14:tracePt t="104947" x="3851275" y="5815013"/>
          <p14:tracePt t="104954" x="3790950" y="5808663"/>
          <p14:tracePt t="104963" x="3730625" y="5797550"/>
          <p14:tracePt t="104970" x="3670300" y="5797550"/>
          <p14:tracePt t="104979" x="3616325" y="5797550"/>
          <p14:tracePt t="104987" x="3579813" y="5797550"/>
          <p14:tracePt t="104995" x="3538538" y="5803900"/>
          <p14:tracePt t="105003" x="3514725" y="5815013"/>
          <p14:tracePt t="105012" x="3495675" y="5838825"/>
          <p14:tracePt t="105019" x="3489325" y="5857875"/>
          <p14:tracePt t="105033" x="3484563" y="5868988"/>
          <p14:tracePt t="105036" x="3484563" y="5894388"/>
          <p14:tracePt t="105043" x="3484563" y="5918200"/>
          <p14:tracePt t="105051" x="3484563" y="5948363"/>
          <p14:tracePt t="105059" x="3502025" y="5972175"/>
          <p14:tracePt t="105067" x="3538538" y="6015038"/>
          <p14:tracePt t="105075" x="3568700" y="6038850"/>
          <p14:tracePt t="105083" x="3605213" y="6075363"/>
          <p14:tracePt t="105091" x="3629025" y="6086475"/>
          <p14:tracePt t="105099" x="3665538" y="6099175"/>
          <p14:tracePt t="105107" x="3706813" y="6110288"/>
          <p14:tracePt t="105115" x="3730625" y="6116638"/>
          <p14:tracePt t="105123" x="3779838" y="6129338"/>
          <p14:tracePt t="105131" x="3821113" y="6129338"/>
          <p14:tracePt t="105139" x="3881438" y="6129338"/>
          <p14:tracePt t="105147" x="3924300" y="6129338"/>
          <p14:tracePt t="105155" x="3971925" y="6122988"/>
          <p14:tracePt t="105163" x="4008438" y="6103938"/>
          <p14:tracePt t="105171" x="4044950" y="6069013"/>
          <p14:tracePt t="105187" x="4051300" y="6049963"/>
          <p14:tracePt t="105196" x="4051300" y="6038850"/>
          <p14:tracePt t="105203" x="4056063" y="6032500"/>
          <p14:tracePt t="105213" x="4056063" y="6026150"/>
          <p14:tracePt t="105251" x="4056063" y="6019800"/>
          <p14:tracePt t="105259" x="4038600" y="6019800"/>
          <p14:tracePt t="105267" x="3995738" y="6015038"/>
          <p14:tracePt t="105275" x="3960813" y="6002338"/>
          <p14:tracePt t="105283" x="3875088" y="6002338"/>
          <p14:tracePt t="105291" x="3840163" y="6002338"/>
          <p14:tracePt t="105299" x="3797300" y="6008688"/>
          <p14:tracePt t="105307" x="3767138" y="6015038"/>
          <p14:tracePt t="105315" x="3743325" y="6019800"/>
          <p14:tracePt t="105323" x="3725863" y="6032500"/>
          <p14:tracePt t="105331" x="3719513" y="6038850"/>
          <p14:tracePt t="105339" x="3713163" y="6045200"/>
          <p14:tracePt t="105355" x="3713163" y="6049963"/>
          <p14:tracePt t="105371" x="3713163" y="6062663"/>
          <p14:tracePt t="105379" x="3749675" y="6080125"/>
          <p14:tracePt t="105386" x="3779838" y="6116638"/>
          <p14:tracePt t="105395" x="3827463" y="6134100"/>
          <p14:tracePt t="105402" x="3863975" y="6153150"/>
          <p14:tracePt t="105410" x="3881438" y="6153150"/>
          <p14:tracePt t="105419" x="3905250" y="6153150"/>
          <p14:tracePt t="105426" x="3930650" y="6159500"/>
          <p14:tracePt t="105434" x="3941763" y="6159500"/>
          <p14:tracePt t="105442" x="3960813" y="6159500"/>
          <p14:tracePt t="105451" x="3990975" y="6159500"/>
          <p14:tracePt t="105458" x="4002088" y="6159500"/>
          <p14:tracePt t="105467" x="4021138" y="6159500"/>
          <p14:tracePt t="105475" x="4025900" y="6159500"/>
          <p14:tracePt t="105483" x="4038600" y="6159500"/>
          <p14:tracePt t="105531" x="4044950" y="6159500"/>
          <p14:tracePt t="105716"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93" name="Rectangle 657">
            <a:extLst>
              <a:ext uri="{FF2B5EF4-FFF2-40B4-BE49-F238E27FC236}">
                <a16:creationId xmlns:a16="http://schemas.microsoft.com/office/drawing/2014/main" id="{09CC2B73-0109-412E-ACED-28F19F57E4FF}"/>
              </a:ext>
            </a:extLst>
          </p:cNvPr>
          <p:cNvSpPr>
            <a:spLocks noChangeArrowheads="1"/>
          </p:cNvSpPr>
          <p:nvPr/>
        </p:nvSpPr>
        <p:spPr bwMode="auto">
          <a:xfrm>
            <a:off x="5578475" y="5202238"/>
            <a:ext cx="1146175" cy="414337"/>
          </a:xfrm>
          <a:prstGeom prst="rect">
            <a:avLst/>
          </a:prstGeom>
          <a:solidFill>
            <a:srgbClr val="66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4992" name="Rectangle 656">
            <a:extLst>
              <a:ext uri="{FF2B5EF4-FFF2-40B4-BE49-F238E27FC236}">
                <a16:creationId xmlns:a16="http://schemas.microsoft.com/office/drawing/2014/main" id="{3E81C184-1F10-4C0E-88E3-9CBA928AB684}"/>
              </a:ext>
            </a:extLst>
          </p:cNvPr>
          <p:cNvSpPr>
            <a:spLocks noChangeArrowheads="1"/>
          </p:cNvSpPr>
          <p:nvPr/>
        </p:nvSpPr>
        <p:spPr bwMode="auto">
          <a:xfrm>
            <a:off x="5554663" y="3970338"/>
            <a:ext cx="854075" cy="414337"/>
          </a:xfrm>
          <a:prstGeom prst="rect">
            <a:avLst/>
          </a:prstGeom>
          <a:solidFill>
            <a:srgbClr val="66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14991" name="Rectangle 655">
            <a:extLst>
              <a:ext uri="{FF2B5EF4-FFF2-40B4-BE49-F238E27FC236}">
                <a16:creationId xmlns:a16="http://schemas.microsoft.com/office/drawing/2014/main" id="{5B8E08AA-C77D-4EB6-A5DF-1A48FDF6BAD2}"/>
              </a:ext>
            </a:extLst>
          </p:cNvPr>
          <p:cNvSpPr>
            <a:spLocks noChangeArrowheads="1"/>
          </p:cNvSpPr>
          <p:nvPr/>
        </p:nvSpPr>
        <p:spPr bwMode="auto">
          <a:xfrm>
            <a:off x="5602288" y="2798763"/>
            <a:ext cx="1560512" cy="414337"/>
          </a:xfrm>
          <a:prstGeom prst="rect">
            <a:avLst/>
          </a:prstGeom>
          <a:solidFill>
            <a:srgbClr val="66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14990" name="Rectangle 654">
            <a:extLst>
              <a:ext uri="{FF2B5EF4-FFF2-40B4-BE49-F238E27FC236}">
                <a16:creationId xmlns:a16="http://schemas.microsoft.com/office/drawing/2014/main" id="{DB0B2F0B-912A-4F09-84CE-1244A8D3DA87}"/>
              </a:ext>
            </a:extLst>
          </p:cNvPr>
          <p:cNvSpPr>
            <a:spLocks noChangeArrowheads="1"/>
          </p:cNvSpPr>
          <p:nvPr/>
        </p:nvSpPr>
        <p:spPr bwMode="auto">
          <a:xfrm>
            <a:off x="5572125" y="1562100"/>
            <a:ext cx="1146175" cy="414338"/>
          </a:xfrm>
          <a:prstGeom prst="rect">
            <a:avLst/>
          </a:prstGeom>
          <a:solidFill>
            <a:srgbClr val="66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4338" name="Rectangle 2">
            <a:extLst>
              <a:ext uri="{FF2B5EF4-FFF2-40B4-BE49-F238E27FC236}">
                <a16:creationId xmlns:a16="http://schemas.microsoft.com/office/drawing/2014/main" id="{79E2AFA5-2356-488F-8DB5-586885AB2103}"/>
              </a:ext>
            </a:extLst>
          </p:cNvPr>
          <p:cNvSpPr>
            <a:spLocks noGrp="1" noChangeArrowheads="1"/>
          </p:cNvSpPr>
          <p:nvPr>
            <p:ph type="title"/>
          </p:nvPr>
        </p:nvSpPr>
        <p:spPr>
          <a:xfrm>
            <a:off x="228600" y="76200"/>
            <a:ext cx="7426325" cy="500063"/>
          </a:xfrm>
          <a:ln/>
        </p:spPr>
        <p:txBody>
          <a:bodyPr/>
          <a:lstStyle/>
          <a:p>
            <a:r>
              <a:rPr lang="en-GB" altLang="cs-CZ" sz="2800" b="1"/>
              <a:t>PCR - polymeras</a:t>
            </a:r>
            <a:r>
              <a:rPr lang="cs-CZ" altLang="cs-CZ" sz="2800" b="1"/>
              <a:t>ová</a:t>
            </a:r>
            <a:r>
              <a:rPr lang="en-GB" altLang="cs-CZ" sz="2800" b="1"/>
              <a:t> </a:t>
            </a:r>
            <a:r>
              <a:rPr lang="cs-CZ" altLang="cs-CZ" sz="2800" b="1"/>
              <a:t>řetězová r</a:t>
            </a:r>
            <a:r>
              <a:rPr lang="en-GB" altLang="cs-CZ" sz="2800" b="1"/>
              <a:t>ea</a:t>
            </a:r>
            <a:r>
              <a:rPr lang="cs-CZ" altLang="cs-CZ" sz="2800" b="1"/>
              <a:t>k</a:t>
            </a:r>
            <a:r>
              <a:rPr lang="en-GB" altLang="cs-CZ" sz="2800" b="1"/>
              <a:t>c</a:t>
            </a:r>
            <a:r>
              <a:rPr lang="cs-CZ" altLang="cs-CZ" sz="2800" b="1"/>
              <a:t>e</a:t>
            </a:r>
            <a:endParaRPr lang="en-GB" altLang="cs-CZ" sz="2800"/>
          </a:p>
        </p:txBody>
      </p:sp>
      <p:grpSp>
        <p:nvGrpSpPr>
          <p:cNvPr id="14642" name="Group 306">
            <a:extLst>
              <a:ext uri="{FF2B5EF4-FFF2-40B4-BE49-F238E27FC236}">
                <a16:creationId xmlns:a16="http://schemas.microsoft.com/office/drawing/2014/main" id="{EEFCAE06-C775-43F9-9148-5E0368C16CC1}"/>
              </a:ext>
            </a:extLst>
          </p:cNvPr>
          <p:cNvGrpSpPr>
            <a:grpSpLocks/>
          </p:cNvGrpSpPr>
          <p:nvPr/>
        </p:nvGrpSpPr>
        <p:grpSpPr bwMode="auto">
          <a:xfrm>
            <a:off x="847725" y="663575"/>
            <a:ext cx="4606925" cy="508000"/>
            <a:chOff x="288" y="672"/>
            <a:chExt cx="4752" cy="432"/>
          </a:xfrm>
        </p:grpSpPr>
        <p:grpSp>
          <p:nvGrpSpPr>
            <p:cNvPr id="14365" name="Group 29">
              <a:extLst>
                <a:ext uri="{FF2B5EF4-FFF2-40B4-BE49-F238E27FC236}">
                  <a16:creationId xmlns:a16="http://schemas.microsoft.com/office/drawing/2014/main" id="{26B503B9-CA84-402E-9E4D-3EBAF5CDD986}"/>
                </a:ext>
              </a:extLst>
            </p:cNvPr>
            <p:cNvGrpSpPr>
              <a:grpSpLocks/>
            </p:cNvGrpSpPr>
            <p:nvPr/>
          </p:nvGrpSpPr>
          <p:grpSpPr bwMode="auto">
            <a:xfrm>
              <a:off x="288" y="816"/>
              <a:ext cx="2304" cy="192"/>
              <a:chOff x="480" y="1728"/>
              <a:chExt cx="2304" cy="192"/>
            </a:xfrm>
          </p:grpSpPr>
          <p:sp>
            <p:nvSpPr>
              <p:cNvPr id="14339" name="Line 3">
                <a:extLst>
                  <a:ext uri="{FF2B5EF4-FFF2-40B4-BE49-F238E27FC236}">
                    <a16:creationId xmlns:a16="http://schemas.microsoft.com/office/drawing/2014/main" id="{A385FB1F-AA93-4634-84F7-6BB5B0579828}"/>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0" name="Line 4">
                <a:extLst>
                  <a:ext uri="{FF2B5EF4-FFF2-40B4-BE49-F238E27FC236}">
                    <a16:creationId xmlns:a16="http://schemas.microsoft.com/office/drawing/2014/main" id="{91A5E4D6-FDB7-48BF-A3D7-A29F8A93666D}"/>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1" name="Line 5">
                <a:extLst>
                  <a:ext uri="{FF2B5EF4-FFF2-40B4-BE49-F238E27FC236}">
                    <a16:creationId xmlns:a16="http://schemas.microsoft.com/office/drawing/2014/main" id="{6689866A-3091-42CA-8B37-C2BCF42A3E23}"/>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2" name="Line 6">
                <a:extLst>
                  <a:ext uri="{FF2B5EF4-FFF2-40B4-BE49-F238E27FC236}">
                    <a16:creationId xmlns:a16="http://schemas.microsoft.com/office/drawing/2014/main" id="{EA09CA7E-8F7F-4EC9-8C57-AC4F8DE35CD4}"/>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3" name="Line 7">
                <a:extLst>
                  <a:ext uri="{FF2B5EF4-FFF2-40B4-BE49-F238E27FC236}">
                    <a16:creationId xmlns:a16="http://schemas.microsoft.com/office/drawing/2014/main" id="{30927116-54DC-4278-9D73-87E5898EBBE9}"/>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4" name="Line 8">
                <a:extLst>
                  <a:ext uri="{FF2B5EF4-FFF2-40B4-BE49-F238E27FC236}">
                    <a16:creationId xmlns:a16="http://schemas.microsoft.com/office/drawing/2014/main" id="{B728A314-F11A-4E2A-8628-2A63ECBF9346}"/>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5" name="Line 9">
                <a:extLst>
                  <a:ext uri="{FF2B5EF4-FFF2-40B4-BE49-F238E27FC236}">
                    <a16:creationId xmlns:a16="http://schemas.microsoft.com/office/drawing/2014/main" id="{35FF4FA9-3B4D-4D9A-B225-63CB4E15DF0A}"/>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6" name="Line 10">
                <a:extLst>
                  <a:ext uri="{FF2B5EF4-FFF2-40B4-BE49-F238E27FC236}">
                    <a16:creationId xmlns:a16="http://schemas.microsoft.com/office/drawing/2014/main" id="{F199A708-0948-4C1F-A46B-9737E507DAC5}"/>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7" name="Line 11">
                <a:extLst>
                  <a:ext uri="{FF2B5EF4-FFF2-40B4-BE49-F238E27FC236}">
                    <a16:creationId xmlns:a16="http://schemas.microsoft.com/office/drawing/2014/main" id="{E711F7E1-6B1A-4076-923A-4E89537B96B2}"/>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8" name="Line 12">
                <a:extLst>
                  <a:ext uri="{FF2B5EF4-FFF2-40B4-BE49-F238E27FC236}">
                    <a16:creationId xmlns:a16="http://schemas.microsoft.com/office/drawing/2014/main" id="{31D11F49-F293-4FE0-A976-E38FE1D493D5}"/>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9" name="Line 13">
                <a:extLst>
                  <a:ext uri="{FF2B5EF4-FFF2-40B4-BE49-F238E27FC236}">
                    <a16:creationId xmlns:a16="http://schemas.microsoft.com/office/drawing/2014/main" id="{456F7509-3F39-48B9-9ABA-6C336E12178F}"/>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0" name="Line 14">
                <a:extLst>
                  <a:ext uri="{FF2B5EF4-FFF2-40B4-BE49-F238E27FC236}">
                    <a16:creationId xmlns:a16="http://schemas.microsoft.com/office/drawing/2014/main" id="{6858592A-B90D-42BA-A024-21F5B2610853}"/>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1" name="Line 15">
                <a:extLst>
                  <a:ext uri="{FF2B5EF4-FFF2-40B4-BE49-F238E27FC236}">
                    <a16:creationId xmlns:a16="http://schemas.microsoft.com/office/drawing/2014/main" id="{9C194A8A-8EC4-49F7-B45D-2B0BA7DC2D4E}"/>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2" name="Line 16">
                <a:extLst>
                  <a:ext uri="{FF2B5EF4-FFF2-40B4-BE49-F238E27FC236}">
                    <a16:creationId xmlns:a16="http://schemas.microsoft.com/office/drawing/2014/main" id="{41BF5AC9-30DC-41D9-AC11-14C05724CE4F}"/>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3" name="Line 17">
                <a:extLst>
                  <a:ext uri="{FF2B5EF4-FFF2-40B4-BE49-F238E27FC236}">
                    <a16:creationId xmlns:a16="http://schemas.microsoft.com/office/drawing/2014/main" id="{646F96E6-D314-4BA8-9DB1-82705B5E3EB3}"/>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4" name="Line 18">
                <a:extLst>
                  <a:ext uri="{FF2B5EF4-FFF2-40B4-BE49-F238E27FC236}">
                    <a16:creationId xmlns:a16="http://schemas.microsoft.com/office/drawing/2014/main" id="{A13F4BF3-D298-4E7F-B063-BE0C86FA3D3C}"/>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5" name="Line 19">
                <a:extLst>
                  <a:ext uri="{FF2B5EF4-FFF2-40B4-BE49-F238E27FC236}">
                    <a16:creationId xmlns:a16="http://schemas.microsoft.com/office/drawing/2014/main" id="{DC22D0E7-2F2A-4CB7-9727-B31E5E77B54D}"/>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6" name="Line 20">
                <a:extLst>
                  <a:ext uri="{FF2B5EF4-FFF2-40B4-BE49-F238E27FC236}">
                    <a16:creationId xmlns:a16="http://schemas.microsoft.com/office/drawing/2014/main" id="{966D3D10-9782-4F29-9808-D66355997CF8}"/>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7" name="Line 21">
                <a:extLst>
                  <a:ext uri="{FF2B5EF4-FFF2-40B4-BE49-F238E27FC236}">
                    <a16:creationId xmlns:a16="http://schemas.microsoft.com/office/drawing/2014/main" id="{5FBA4684-B3BC-4A88-BFF4-C4E1A5135197}"/>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8" name="Line 22">
                <a:extLst>
                  <a:ext uri="{FF2B5EF4-FFF2-40B4-BE49-F238E27FC236}">
                    <a16:creationId xmlns:a16="http://schemas.microsoft.com/office/drawing/2014/main" id="{58F7264A-4463-402A-BD5A-CA0DC8259AA9}"/>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9" name="Line 23">
                <a:extLst>
                  <a:ext uri="{FF2B5EF4-FFF2-40B4-BE49-F238E27FC236}">
                    <a16:creationId xmlns:a16="http://schemas.microsoft.com/office/drawing/2014/main" id="{0BAA1EB9-6DDD-46E6-94F4-FD08C6D95641}"/>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60" name="Line 24">
                <a:extLst>
                  <a:ext uri="{FF2B5EF4-FFF2-40B4-BE49-F238E27FC236}">
                    <a16:creationId xmlns:a16="http://schemas.microsoft.com/office/drawing/2014/main" id="{AF778480-AA34-43CD-9993-A19FC19ADA12}"/>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61" name="Line 25">
                <a:extLst>
                  <a:ext uri="{FF2B5EF4-FFF2-40B4-BE49-F238E27FC236}">
                    <a16:creationId xmlns:a16="http://schemas.microsoft.com/office/drawing/2014/main" id="{23FE7797-5D92-4310-A71C-14D0F89B18BD}"/>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62" name="Line 26">
                <a:extLst>
                  <a:ext uri="{FF2B5EF4-FFF2-40B4-BE49-F238E27FC236}">
                    <a16:creationId xmlns:a16="http://schemas.microsoft.com/office/drawing/2014/main" id="{068661AE-25B7-4338-BA51-3DFF6A0DC90D}"/>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63" name="Line 27">
                <a:extLst>
                  <a:ext uri="{FF2B5EF4-FFF2-40B4-BE49-F238E27FC236}">
                    <a16:creationId xmlns:a16="http://schemas.microsoft.com/office/drawing/2014/main" id="{9B7617B1-524A-4BF0-8C7D-E8DEF66DA9EC}"/>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366" name="Group 30">
              <a:extLst>
                <a:ext uri="{FF2B5EF4-FFF2-40B4-BE49-F238E27FC236}">
                  <a16:creationId xmlns:a16="http://schemas.microsoft.com/office/drawing/2014/main" id="{1AE20505-8E8D-4FCA-9536-7C1FA9BCA1EF}"/>
                </a:ext>
              </a:extLst>
            </p:cNvPr>
            <p:cNvGrpSpPr>
              <a:grpSpLocks/>
            </p:cNvGrpSpPr>
            <p:nvPr/>
          </p:nvGrpSpPr>
          <p:grpSpPr bwMode="auto">
            <a:xfrm>
              <a:off x="2736" y="816"/>
              <a:ext cx="2304" cy="192"/>
              <a:chOff x="480" y="1728"/>
              <a:chExt cx="2304" cy="192"/>
            </a:xfrm>
          </p:grpSpPr>
          <p:sp>
            <p:nvSpPr>
              <p:cNvPr id="14367" name="Line 31">
                <a:extLst>
                  <a:ext uri="{FF2B5EF4-FFF2-40B4-BE49-F238E27FC236}">
                    <a16:creationId xmlns:a16="http://schemas.microsoft.com/office/drawing/2014/main" id="{4AA07044-B058-478E-9BF7-C149E6A76A9B}"/>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68" name="Line 32">
                <a:extLst>
                  <a:ext uri="{FF2B5EF4-FFF2-40B4-BE49-F238E27FC236}">
                    <a16:creationId xmlns:a16="http://schemas.microsoft.com/office/drawing/2014/main" id="{9B957ECC-1B7E-42A7-8478-4D19453C9DA5}"/>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69" name="Line 33">
                <a:extLst>
                  <a:ext uri="{FF2B5EF4-FFF2-40B4-BE49-F238E27FC236}">
                    <a16:creationId xmlns:a16="http://schemas.microsoft.com/office/drawing/2014/main" id="{B9669ADD-752A-4873-9644-25C38CEFAF1B}"/>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0" name="Line 34">
                <a:extLst>
                  <a:ext uri="{FF2B5EF4-FFF2-40B4-BE49-F238E27FC236}">
                    <a16:creationId xmlns:a16="http://schemas.microsoft.com/office/drawing/2014/main" id="{685789CF-FA34-49B1-8220-FFBF1F789FEB}"/>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1" name="Line 35">
                <a:extLst>
                  <a:ext uri="{FF2B5EF4-FFF2-40B4-BE49-F238E27FC236}">
                    <a16:creationId xmlns:a16="http://schemas.microsoft.com/office/drawing/2014/main" id="{EDA752B5-EB5B-4704-A23F-433573DDF53F}"/>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2" name="Line 36">
                <a:extLst>
                  <a:ext uri="{FF2B5EF4-FFF2-40B4-BE49-F238E27FC236}">
                    <a16:creationId xmlns:a16="http://schemas.microsoft.com/office/drawing/2014/main" id="{38ADE6DB-4927-4CB8-81D1-FB0B956CFB5B}"/>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3" name="Line 37">
                <a:extLst>
                  <a:ext uri="{FF2B5EF4-FFF2-40B4-BE49-F238E27FC236}">
                    <a16:creationId xmlns:a16="http://schemas.microsoft.com/office/drawing/2014/main" id="{FC21591D-38E9-4781-93CD-F76174CB0D5A}"/>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4" name="Line 38">
                <a:extLst>
                  <a:ext uri="{FF2B5EF4-FFF2-40B4-BE49-F238E27FC236}">
                    <a16:creationId xmlns:a16="http://schemas.microsoft.com/office/drawing/2014/main" id="{162A58E8-9364-42DB-A328-A20F413B189A}"/>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5" name="Line 39">
                <a:extLst>
                  <a:ext uri="{FF2B5EF4-FFF2-40B4-BE49-F238E27FC236}">
                    <a16:creationId xmlns:a16="http://schemas.microsoft.com/office/drawing/2014/main" id="{AA592B74-A8B5-4401-BAF3-DC65BF5DE930}"/>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6" name="Line 40">
                <a:extLst>
                  <a:ext uri="{FF2B5EF4-FFF2-40B4-BE49-F238E27FC236}">
                    <a16:creationId xmlns:a16="http://schemas.microsoft.com/office/drawing/2014/main" id="{D615C749-9029-4D51-8064-4B1585801DF2}"/>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7" name="Line 41">
                <a:extLst>
                  <a:ext uri="{FF2B5EF4-FFF2-40B4-BE49-F238E27FC236}">
                    <a16:creationId xmlns:a16="http://schemas.microsoft.com/office/drawing/2014/main" id="{4E16BCD9-AE31-4E0E-8D53-B4B274344D32}"/>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8" name="Line 42">
                <a:extLst>
                  <a:ext uri="{FF2B5EF4-FFF2-40B4-BE49-F238E27FC236}">
                    <a16:creationId xmlns:a16="http://schemas.microsoft.com/office/drawing/2014/main" id="{983E34A7-82C5-43C6-9008-4A68C12656D8}"/>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79" name="Line 43">
                <a:extLst>
                  <a:ext uri="{FF2B5EF4-FFF2-40B4-BE49-F238E27FC236}">
                    <a16:creationId xmlns:a16="http://schemas.microsoft.com/office/drawing/2014/main" id="{F211AD3E-7F74-49DB-B362-A132A31F3D59}"/>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0" name="Line 44">
                <a:extLst>
                  <a:ext uri="{FF2B5EF4-FFF2-40B4-BE49-F238E27FC236}">
                    <a16:creationId xmlns:a16="http://schemas.microsoft.com/office/drawing/2014/main" id="{946972F3-63D5-4C57-9E5A-A62BEDCD6F55}"/>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1" name="Line 45">
                <a:extLst>
                  <a:ext uri="{FF2B5EF4-FFF2-40B4-BE49-F238E27FC236}">
                    <a16:creationId xmlns:a16="http://schemas.microsoft.com/office/drawing/2014/main" id="{4C97A286-CBB9-4405-897D-9AC2442C428C}"/>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2" name="Line 46">
                <a:extLst>
                  <a:ext uri="{FF2B5EF4-FFF2-40B4-BE49-F238E27FC236}">
                    <a16:creationId xmlns:a16="http://schemas.microsoft.com/office/drawing/2014/main" id="{3E27D9BD-C9B5-4D86-84ED-7643CCCC1FE2}"/>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3" name="Line 47">
                <a:extLst>
                  <a:ext uri="{FF2B5EF4-FFF2-40B4-BE49-F238E27FC236}">
                    <a16:creationId xmlns:a16="http://schemas.microsoft.com/office/drawing/2014/main" id="{414CA181-81C7-4893-9D94-CA493D9AB084}"/>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4" name="Line 48">
                <a:extLst>
                  <a:ext uri="{FF2B5EF4-FFF2-40B4-BE49-F238E27FC236}">
                    <a16:creationId xmlns:a16="http://schemas.microsoft.com/office/drawing/2014/main" id="{7C4327DD-2B1F-4646-8A1B-9A3F29866C52}"/>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5" name="Line 49">
                <a:extLst>
                  <a:ext uri="{FF2B5EF4-FFF2-40B4-BE49-F238E27FC236}">
                    <a16:creationId xmlns:a16="http://schemas.microsoft.com/office/drawing/2014/main" id="{1E8EB1B3-8FF7-4BD9-8C2B-2EFD4D71A643}"/>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6" name="Line 50">
                <a:extLst>
                  <a:ext uri="{FF2B5EF4-FFF2-40B4-BE49-F238E27FC236}">
                    <a16:creationId xmlns:a16="http://schemas.microsoft.com/office/drawing/2014/main" id="{3BBC403C-764B-44C6-9BF0-6556F5650C93}"/>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7" name="Line 51">
                <a:extLst>
                  <a:ext uri="{FF2B5EF4-FFF2-40B4-BE49-F238E27FC236}">
                    <a16:creationId xmlns:a16="http://schemas.microsoft.com/office/drawing/2014/main" id="{4A73BA35-7F4C-43F5-9DE8-8D0845CAC6D5}"/>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8" name="Line 52">
                <a:extLst>
                  <a:ext uri="{FF2B5EF4-FFF2-40B4-BE49-F238E27FC236}">
                    <a16:creationId xmlns:a16="http://schemas.microsoft.com/office/drawing/2014/main" id="{AC7C420A-467C-4817-96A3-3E0AC7AEA270}"/>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89" name="Line 53">
                <a:extLst>
                  <a:ext uri="{FF2B5EF4-FFF2-40B4-BE49-F238E27FC236}">
                    <a16:creationId xmlns:a16="http://schemas.microsoft.com/office/drawing/2014/main" id="{A7FE8D21-3A65-49A3-ADEE-944D656EE128}"/>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0" name="Line 54">
                <a:extLst>
                  <a:ext uri="{FF2B5EF4-FFF2-40B4-BE49-F238E27FC236}">
                    <a16:creationId xmlns:a16="http://schemas.microsoft.com/office/drawing/2014/main" id="{B9A91F42-14CA-4539-8B86-9D13B700D1FB}"/>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1" name="Line 55">
                <a:extLst>
                  <a:ext uri="{FF2B5EF4-FFF2-40B4-BE49-F238E27FC236}">
                    <a16:creationId xmlns:a16="http://schemas.microsoft.com/office/drawing/2014/main" id="{9D6AAA1C-5689-4AA4-A5A5-54167E50F9DB}"/>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444" name="Line 108">
              <a:extLst>
                <a:ext uri="{FF2B5EF4-FFF2-40B4-BE49-F238E27FC236}">
                  <a16:creationId xmlns:a16="http://schemas.microsoft.com/office/drawing/2014/main" id="{935037F0-1601-4920-B465-E9BB31CA3E7B}"/>
                </a:ext>
              </a:extLst>
            </p:cNvPr>
            <p:cNvSpPr>
              <a:spLocks noChangeShapeType="1"/>
            </p:cNvSpPr>
            <p:nvPr/>
          </p:nvSpPr>
          <p:spPr bwMode="auto">
            <a:xfrm>
              <a:off x="288" y="816"/>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46" name="Line 110">
              <a:extLst>
                <a:ext uri="{FF2B5EF4-FFF2-40B4-BE49-F238E27FC236}">
                  <a16:creationId xmlns:a16="http://schemas.microsoft.com/office/drawing/2014/main" id="{25EC9347-B3E4-4DEB-87A1-6E90F783CD8F}"/>
                </a:ext>
              </a:extLst>
            </p:cNvPr>
            <p:cNvSpPr>
              <a:spLocks noChangeShapeType="1"/>
            </p:cNvSpPr>
            <p:nvPr/>
          </p:nvSpPr>
          <p:spPr bwMode="auto">
            <a:xfrm>
              <a:off x="2736" y="816"/>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47" name="Freeform 111">
              <a:extLst>
                <a:ext uri="{FF2B5EF4-FFF2-40B4-BE49-F238E27FC236}">
                  <a16:creationId xmlns:a16="http://schemas.microsoft.com/office/drawing/2014/main" id="{36311D93-9EAF-4460-8C13-AA3B8F3DF933}"/>
                </a:ext>
              </a:extLst>
            </p:cNvPr>
            <p:cNvSpPr>
              <a:spLocks/>
            </p:cNvSpPr>
            <p:nvPr/>
          </p:nvSpPr>
          <p:spPr bwMode="auto">
            <a:xfrm>
              <a:off x="2496" y="67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48" name="Freeform 112">
              <a:extLst>
                <a:ext uri="{FF2B5EF4-FFF2-40B4-BE49-F238E27FC236}">
                  <a16:creationId xmlns:a16="http://schemas.microsoft.com/office/drawing/2014/main" id="{0C4A0F7D-3807-4151-A729-9CF9FF9993D9}"/>
                </a:ext>
              </a:extLst>
            </p:cNvPr>
            <p:cNvSpPr>
              <a:spLocks/>
            </p:cNvSpPr>
            <p:nvPr/>
          </p:nvSpPr>
          <p:spPr bwMode="auto">
            <a:xfrm>
              <a:off x="2544" y="91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49" name="Freeform 113">
              <a:extLst>
                <a:ext uri="{FF2B5EF4-FFF2-40B4-BE49-F238E27FC236}">
                  <a16:creationId xmlns:a16="http://schemas.microsoft.com/office/drawing/2014/main" id="{5121E2EE-29B2-4D97-809D-9F5E1D1E0CDD}"/>
                </a:ext>
              </a:extLst>
            </p:cNvPr>
            <p:cNvSpPr>
              <a:spLocks/>
            </p:cNvSpPr>
            <p:nvPr/>
          </p:nvSpPr>
          <p:spPr bwMode="auto">
            <a:xfrm>
              <a:off x="2592" y="67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52" name="Freeform 116">
              <a:extLst>
                <a:ext uri="{FF2B5EF4-FFF2-40B4-BE49-F238E27FC236}">
                  <a16:creationId xmlns:a16="http://schemas.microsoft.com/office/drawing/2014/main" id="{867E57EC-7284-47D3-9FF9-282ABFF22F80}"/>
                </a:ext>
              </a:extLst>
            </p:cNvPr>
            <p:cNvSpPr>
              <a:spLocks/>
            </p:cNvSpPr>
            <p:nvPr/>
          </p:nvSpPr>
          <p:spPr bwMode="auto">
            <a:xfrm>
              <a:off x="2640" y="91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643" name="Group 307">
            <a:extLst>
              <a:ext uri="{FF2B5EF4-FFF2-40B4-BE49-F238E27FC236}">
                <a16:creationId xmlns:a16="http://schemas.microsoft.com/office/drawing/2014/main" id="{C203514D-9FBB-421F-9F8E-3CF2BF6E4F20}"/>
              </a:ext>
            </a:extLst>
          </p:cNvPr>
          <p:cNvGrpSpPr>
            <a:grpSpLocks/>
          </p:cNvGrpSpPr>
          <p:nvPr/>
        </p:nvGrpSpPr>
        <p:grpSpPr bwMode="auto">
          <a:xfrm>
            <a:off x="847725" y="1566863"/>
            <a:ext cx="4654550" cy="788987"/>
            <a:chOff x="240" y="1632"/>
            <a:chExt cx="4800" cy="672"/>
          </a:xfrm>
        </p:grpSpPr>
        <p:grpSp>
          <p:nvGrpSpPr>
            <p:cNvPr id="14392" name="Group 56">
              <a:extLst>
                <a:ext uri="{FF2B5EF4-FFF2-40B4-BE49-F238E27FC236}">
                  <a16:creationId xmlns:a16="http://schemas.microsoft.com/office/drawing/2014/main" id="{1A80A8D2-619C-4A0D-A4A0-53A3E2CFCA77}"/>
                </a:ext>
              </a:extLst>
            </p:cNvPr>
            <p:cNvGrpSpPr>
              <a:grpSpLocks/>
            </p:cNvGrpSpPr>
            <p:nvPr/>
          </p:nvGrpSpPr>
          <p:grpSpPr bwMode="auto">
            <a:xfrm>
              <a:off x="240" y="2016"/>
              <a:ext cx="2304" cy="192"/>
              <a:chOff x="480" y="1728"/>
              <a:chExt cx="2304" cy="192"/>
            </a:xfrm>
          </p:grpSpPr>
          <p:sp>
            <p:nvSpPr>
              <p:cNvPr id="14393" name="Line 57">
                <a:extLst>
                  <a:ext uri="{FF2B5EF4-FFF2-40B4-BE49-F238E27FC236}">
                    <a16:creationId xmlns:a16="http://schemas.microsoft.com/office/drawing/2014/main" id="{95A76A79-B3D0-40DC-845E-95ED03D10065}"/>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4" name="Line 58">
                <a:extLst>
                  <a:ext uri="{FF2B5EF4-FFF2-40B4-BE49-F238E27FC236}">
                    <a16:creationId xmlns:a16="http://schemas.microsoft.com/office/drawing/2014/main" id="{FD4EB55F-EFE1-45FC-BE27-5F4E437498C9}"/>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5" name="Line 59">
                <a:extLst>
                  <a:ext uri="{FF2B5EF4-FFF2-40B4-BE49-F238E27FC236}">
                    <a16:creationId xmlns:a16="http://schemas.microsoft.com/office/drawing/2014/main" id="{69FC5057-5F16-4686-955F-C8AE60250417}"/>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6" name="Line 60">
                <a:extLst>
                  <a:ext uri="{FF2B5EF4-FFF2-40B4-BE49-F238E27FC236}">
                    <a16:creationId xmlns:a16="http://schemas.microsoft.com/office/drawing/2014/main" id="{0092F4BE-5855-4A32-9D9D-6EC786734E77}"/>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7" name="Line 61">
                <a:extLst>
                  <a:ext uri="{FF2B5EF4-FFF2-40B4-BE49-F238E27FC236}">
                    <a16:creationId xmlns:a16="http://schemas.microsoft.com/office/drawing/2014/main" id="{AB681C3F-B489-45C4-BDB4-56A74D3A21E3}"/>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8" name="Line 62">
                <a:extLst>
                  <a:ext uri="{FF2B5EF4-FFF2-40B4-BE49-F238E27FC236}">
                    <a16:creationId xmlns:a16="http://schemas.microsoft.com/office/drawing/2014/main" id="{3A80BD8A-FABE-4AED-81A4-E43CF4BF6CFA}"/>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99" name="Line 63">
                <a:extLst>
                  <a:ext uri="{FF2B5EF4-FFF2-40B4-BE49-F238E27FC236}">
                    <a16:creationId xmlns:a16="http://schemas.microsoft.com/office/drawing/2014/main" id="{B4A0FC53-4093-468B-AC15-B65CEE832BA1}"/>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0" name="Line 64">
                <a:extLst>
                  <a:ext uri="{FF2B5EF4-FFF2-40B4-BE49-F238E27FC236}">
                    <a16:creationId xmlns:a16="http://schemas.microsoft.com/office/drawing/2014/main" id="{AC125E9F-5FDB-4A5A-A63C-D7C18120895F}"/>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1" name="Line 65">
                <a:extLst>
                  <a:ext uri="{FF2B5EF4-FFF2-40B4-BE49-F238E27FC236}">
                    <a16:creationId xmlns:a16="http://schemas.microsoft.com/office/drawing/2014/main" id="{6B882FA1-E5CB-4F04-8756-4584050111AF}"/>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2" name="Line 66">
                <a:extLst>
                  <a:ext uri="{FF2B5EF4-FFF2-40B4-BE49-F238E27FC236}">
                    <a16:creationId xmlns:a16="http://schemas.microsoft.com/office/drawing/2014/main" id="{601A3BFB-3A96-491A-8E14-2FF09A0D883A}"/>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3" name="Line 67">
                <a:extLst>
                  <a:ext uri="{FF2B5EF4-FFF2-40B4-BE49-F238E27FC236}">
                    <a16:creationId xmlns:a16="http://schemas.microsoft.com/office/drawing/2014/main" id="{62F695BF-BBAC-41F4-9A96-9393B1C368D7}"/>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4" name="Line 68">
                <a:extLst>
                  <a:ext uri="{FF2B5EF4-FFF2-40B4-BE49-F238E27FC236}">
                    <a16:creationId xmlns:a16="http://schemas.microsoft.com/office/drawing/2014/main" id="{ED14D33A-359B-48C5-B285-DADD72B54A2A}"/>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5" name="Line 69">
                <a:extLst>
                  <a:ext uri="{FF2B5EF4-FFF2-40B4-BE49-F238E27FC236}">
                    <a16:creationId xmlns:a16="http://schemas.microsoft.com/office/drawing/2014/main" id="{0901A568-353D-4053-948B-9C0F9AE007D9}"/>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6" name="Line 70">
                <a:extLst>
                  <a:ext uri="{FF2B5EF4-FFF2-40B4-BE49-F238E27FC236}">
                    <a16:creationId xmlns:a16="http://schemas.microsoft.com/office/drawing/2014/main" id="{7708E823-F4C1-4408-803E-BF1EA8585A05}"/>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7" name="Line 71">
                <a:extLst>
                  <a:ext uri="{FF2B5EF4-FFF2-40B4-BE49-F238E27FC236}">
                    <a16:creationId xmlns:a16="http://schemas.microsoft.com/office/drawing/2014/main" id="{AA4720E8-DA5D-46B6-BD4D-B29CAE6039FB}"/>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8" name="Line 72">
                <a:extLst>
                  <a:ext uri="{FF2B5EF4-FFF2-40B4-BE49-F238E27FC236}">
                    <a16:creationId xmlns:a16="http://schemas.microsoft.com/office/drawing/2014/main" id="{C9FF0A84-9961-4E61-A51C-94F3D44FDEEB}"/>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09" name="Line 73">
                <a:extLst>
                  <a:ext uri="{FF2B5EF4-FFF2-40B4-BE49-F238E27FC236}">
                    <a16:creationId xmlns:a16="http://schemas.microsoft.com/office/drawing/2014/main" id="{67A591D3-123D-46D2-BA9B-C78E2EAFF27F}"/>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0" name="Line 74">
                <a:extLst>
                  <a:ext uri="{FF2B5EF4-FFF2-40B4-BE49-F238E27FC236}">
                    <a16:creationId xmlns:a16="http://schemas.microsoft.com/office/drawing/2014/main" id="{64F9DAC8-82CB-4CB9-990A-885D1D848608}"/>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1" name="Line 75">
                <a:extLst>
                  <a:ext uri="{FF2B5EF4-FFF2-40B4-BE49-F238E27FC236}">
                    <a16:creationId xmlns:a16="http://schemas.microsoft.com/office/drawing/2014/main" id="{EB786E5D-CD97-4712-A34C-6F124EEB5EC6}"/>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2" name="Line 76">
                <a:extLst>
                  <a:ext uri="{FF2B5EF4-FFF2-40B4-BE49-F238E27FC236}">
                    <a16:creationId xmlns:a16="http://schemas.microsoft.com/office/drawing/2014/main" id="{9E17585E-B7D3-4FA5-B27D-E8FF99587919}"/>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3" name="Line 77">
                <a:extLst>
                  <a:ext uri="{FF2B5EF4-FFF2-40B4-BE49-F238E27FC236}">
                    <a16:creationId xmlns:a16="http://schemas.microsoft.com/office/drawing/2014/main" id="{22D98257-86B1-4938-974B-08C1EBA84807}"/>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4" name="Line 78">
                <a:extLst>
                  <a:ext uri="{FF2B5EF4-FFF2-40B4-BE49-F238E27FC236}">
                    <a16:creationId xmlns:a16="http://schemas.microsoft.com/office/drawing/2014/main" id="{3DB9D0A7-613C-426B-8958-3E505431636C}"/>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5" name="Line 79">
                <a:extLst>
                  <a:ext uri="{FF2B5EF4-FFF2-40B4-BE49-F238E27FC236}">
                    <a16:creationId xmlns:a16="http://schemas.microsoft.com/office/drawing/2014/main" id="{535006FE-22B2-48E6-BCB3-37BAABF5EE3C}"/>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6" name="Line 80">
                <a:extLst>
                  <a:ext uri="{FF2B5EF4-FFF2-40B4-BE49-F238E27FC236}">
                    <a16:creationId xmlns:a16="http://schemas.microsoft.com/office/drawing/2014/main" id="{F7DD8B21-2E98-498C-BE5C-BEDAF1A766FC}"/>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17" name="Line 81">
                <a:extLst>
                  <a:ext uri="{FF2B5EF4-FFF2-40B4-BE49-F238E27FC236}">
                    <a16:creationId xmlns:a16="http://schemas.microsoft.com/office/drawing/2014/main" id="{7D348227-CF3D-4B84-B1ED-DD10295214BC}"/>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450" name="Freeform 114">
              <a:extLst>
                <a:ext uri="{FF2B5EF4-FFF2-40B4-BE49-F238E27FC236}">
                  <a16:creationId xmlns:a16="http://schemas.microsoft.com/office/drawing/2014/main" id="{B6FE7E29-7AE0-46C5-868C-E9683ABB465C}"/>
                </a:ext>
              </a:extLst>
            </p:cNvPr>
            <p:cNvSpPr>
              <a:spLocks/>
            </p:cNvSpPr>
            <p:nvPr/>
          </p:nvSpPr>
          <p:spPr bwMode="auto">
            <a:xfrm>
              <a:off x="2640" y="163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53" name="Freeform 117">
              <a:extLst>
                <a:ext uri="{FF2B5EF4-FFF2-40B4-BE49-F238E27FC236}">
                  <a16:creationId xmlns:a16="http://schemas.microsoft.com/office/drawing/2014/main" id="{C1D47489-AFDA-447F-889C-249AD766C8A4}"/>
                </a:ext>
              </a:extLst>
            </p:cNvPr>
            <p:cNvSpPr>
              <a:spLocks/>
            </p:cNvSpPr>
            <p:nvPr/>
          </p:nvSpPr>
          <p:spPr bwMode="auto">
            <a:xfrm>
              <a:off x="2496" y="211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54" name="Freeform 118">
              <a:extLst>
                <a:ext uri="{FF2B5EF4-FFF2-40B4-BE49-F238E27FC236}">
                  <a16:creationId xmlns:a16="http://schemas.microsoft.com/office/drawing/2014/main" id="{D5ECDEB5-CFF9-40FF-8A4F-43CCDC259AB7}"/>
                </a:ext>
              </a:extLst>
            </p:cNvPr>
            <p:cNvSpPr>
              <a:spLocks/>
            </p:cNvSpPr>
            <p:nvPr/>
          </p:nvSpPr>
          <p:spPr bwMode="auto">
            <a:xfrm>
              <a:off x="2496" y="163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55" name="Freeform 119">
              <a:extLst>
                <a:ext uri="{FF2B5EF4-FFF2-40B4-BE49-F238E27FC236}">
                  <a16:creationId xmlns:a16="http://schemas.microsoft.com/office/drawing/2014/main" id="{6278A748-92CA-40FA-9FCC-BE1E35E9FF7A}"/>
                </a:ext>
              </a:extLst>
            </p:cNvPr>
            <p:cNvSpPr>
              <a:spLocks/>
            </p:cNvSpPr>
            <p:nvPr/>
          </p:nvSpPr>
          <p:spPr bwMode="auto">
            <a:xfrm>
              <a:off x="2640" y="211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4456" name="Group 120">
              <a:extLst>
                <a:ext uri="{FF2B5EF4-FFF2-40B4-BE49-F238E27FC236}">
                  <a16:creationId xmlns:a16="http://schemas.microsoft.com/office/drawing/2014/main" id="{D80A1059-1279-42DA-9046-ADA12F77A767}"/>
                </a:ext>
              </a:extLst>
            </p:cNvPr>
            <p:cNvGrpSpPr>
              <a:grpSpLocks/>
            </p:cNvGrpSpPr>
            <p:nvPr/>
          </p:nvGrpSpPr>
          <p:grpSpPr bwMode="auto">
            <a:xfrm flipV="1">
              <a:off x="240" y="1728"/>
              <a:ext cx="2304" cy="192"/>
              <a:chOff x="480" y="1728"/>
              <a:chExt cx="2304" cy="192"/>
            </a:xfrm>
          </p:grpSpPr>
          <p:sp>
            <p:nvSpPr>
              <p:cNvPr id="14457" name="Line 121">
                <a:extLst>
                  <a:ext uri="{FF2B5EF4-FFF2-40B4-BE49-F238E27FC236}">
                    <a16:creationId xmlns:a16="http://schemas.microsoft.com/office/drawing/2014/main" id="{0B821025-9CC4-4F19-9444-F74F75DEE02E}"/>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58" name="Line 122">
                <a:extLst>
                  <a:ext uri="{FF2B5EF4-FFF2-40B4-BE49-F238E27FC236}">
                    <a16:creationId xmlns:a16="http://schemas.microsoft.com/office/drawing/2014/main" id="{D5C4FB46-2A11-4EF5-9AB2-37C9C927A1E8}"/>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59" name="Line 123">
                <a:extLst>
                  <a:ext uri="{FF2B5EF4-FFF2-40B4-BE49-F238E27FC236}">
                    <a16:creationId xmlns:a16="http://schemas.microsoft.com/office/drawing/2014/main" id="{76341AFA-5A4E-4946-8AD6-2C865ED5B3FA}"/>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0" name="Line 124">
                <a:extLst>
                  <a:ext uri="{FF2B5EF4-FFF2-40B4-BE49-F238E27FC236}">
                    <a16:creationId xmlns:a16="http://schemas.microsoft.com/office/drawing/2014/main" id="{F0C8C52E-0D0F-40C1-8709-9DBDAE799317}"/>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1" name="Line 125">
                <a:extLst>
                  <a:ext uri="{FF2B5EF4-FFF2-40B4-BE49-F238E27FC236}">
                    <a16:creationId xmlns:a16="http://schemas.microsoft.com/office/drawing/2014/main" id="{1BC0991C-26CE-4EEB-9D14-95150A7A575D}"/>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2" name="Line 126">
                <a:extLst>
                  <a:ext uri="{FF2B5EF4-FFF2-40B4-BE49-F238E27FC236}">
                    <a16:creationId xmlns:a16="http://schemas.microsoft.com/office/drawing/2014/main" id="{BE00E70A-672E-45F1-8A77-83CDB1C09F27}"/>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3" name="Line 127">
                <a:extLst>
                  <a:ext uri="{FF2B5EF4-FFF2-40B4-BE49-F238E27FC236}">
                    <a16:creationId xmlns:a16="http://schemas.microsoft.com/office/drawing/2014/main" id="{8231FEC0-8BFC-4B42-BEF0-954BB1DC84F7}"/>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4" name="Line 128">
                <a:extLst>
                  <a:ext uri="{FF2B5EF4-FFF2-40B4-BE49-F238E27FC236}">
                    <a16:creationId xmlns:a16="http://schemas.microsoft.com/office/drawing/2014/main" id="{96455A83-C616-4138-95D9-FAFD406DECF9}"/>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5" name="Line 129">
                <a:extLst>
                  <a:ext uri="{FF2B5EF4-FFF2-40B4-BE49-F238E27FC236}">
                    <a16:creationId xmlns:a16="http://schemas.microsoft.com/office/drawing/2014/main" id="{2CF530F8-009C-420C-9922-AE572D483851}"/>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6" name="Line 130">
                <a:extLst>
                  <a:ext uri="{FF2B5EF4-FFF2-40B4-BE49-F238E27FC236}">
                    <a16:creationId xmlns:a16="http://schemas.microsoft.com/office/drawing/2014/main" id="{5BE0F53D-7795-4ACC-A447-ED297A4C9BDB}"/>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7" name="Line 131">
                <a:extLst>
                  <a:ext uri="{FF2B5EF4-FFF2-40B4-BE49-F238E27FC236}">
                    <a16:creationId xmlns:a16="http://schemas.microsoft.com/office/drawing/2014/main" id="{B12885F0-ED86-4107-A175-F32081F63AF4}"/>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8" name="Line 132">
                <a:extLst>
                  <a:ext uri="{FF2B5EF4-FFF2-40B4-BE49-F238E27FC236}">
                    <a16:creationId xmlns:a16="http://schemas.microsoft.com/office/drawing/2014/main" id="{52532E3D-FAC7-4209-B953-4363461999A8}"/>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69" name="Line 133">
                <a:extLst>
                  <a:ext uri="{FF2B5EF4-FFF2-40B4-BE49-F238E27FC236}">
                    <a16:creationId xmlns:a16="http://schemas.microsoft.com/office/drawing/2014/main" id="{3836612C-E749-4A3F-BBE6-D079B5BCE8D8}"/>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0" name="Line 134">
                <a:extLst>
                  <a:ext uri="{FF2B5EF4-FFF2-40B4-BE49-F238E27FC236}">
                    <a16:creationId xmlns:a16="http://schemas.microsoft.com/office/drawing/2014/main" id="{FF6544BB-9A68-484D-A134-D96483CDB080}"/>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1" name="Line 135">
                <a:extLst>
                  <a:ext uri="{FF2B5EF4-FFF2-40B4-BE49-F238E27FC236}">
                    <a16:creationId xmlns:a16="http://schemas.microsoft.com/office/drawing/2014/main" id="{2E0F7223-21D7-4C02-A0AF-2CB5B989DE91}"/>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2" name="Line 136">
                <a:extLst>
                  <a:ext uri="{FF2B5EF4-FFF2-40B4-BE49-F238E27FC236}">
                    <a16:creationId xmlns:a16="http://schemas.microsoft.com/office/drawing/2014/main" id="{1A335604-910E-4609-ABE1-0D71ECE42457}"/>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3" name="Line 137">
                <a:extLst>
                  <a:ext uri="{FF2B5EF4-FFF2-40B4-BE49-F238E27FC236}">
                    <a16:creationId xmlns:a16="http://schemas.microsoft.com/office/drawing/2014/main" id="{AC435241-8500-441D-94E1-5ED1230F99C7}"/>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4" name="Line 138">
                <a:extLst>
                  <a:ext uri="{FF2B5EF4-FFF2-40B4-BE49-F238E27FC236}">
                    <a16:creationId xmlns:a16="http://schemas.microsoft.com/office/drawing/2014/main" id="{E5791ADE-209E-48F9-9AF5-65516B85E8EB}"/>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5" name="Line 139">
                <a:extLst>
                  <a:ext uri="{FF2B5EF4-FFF2-40B4-BE49-F238E27FC236}">
                    <a16:creationId xmlns:a16="http://schemas.microsoft.com/office/drawing/2014/main" id="{490C21C4-3FEF-40D1-B3E9-E6784B40C4C5}"/>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6" name="Line 140">
                <a:extLst>
                  <a:ext uri="{FF2B5EF4-FFF2-40B4-BE49-F238E27FC236}">
                    <a16:creationId xmlns:a16="http://schemas.microsoft.com/office/drawing/2014/main" id="{6AF7B128-AB6B-4D1C-B5AF-D0A876B069E1}"/>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7" name="Line 141">
                <a:extLst>
                  <a:ext uri="{FF2B5EF4-FFF2-40B4-BE49-F238E27FC236}">
                    <a16:creationId xmlns:a16="http://schemas.microsoft.com/office/drawing/2014/main" id="{2B6A5FB6-14FC-436A-B5EC-A8F64EC1B377}"/>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8" name="Line 142">
                <a:extLst>
                  <a:ext uri="{FF2B5EF4-FFF2-40B4-BE49-F238E27FC236}">
                    <a16:creationId xmlns:a16="http://schemas.microsoft.com/office/drawing/2014/main" id="{BFD68C7B-BEBC-4171-A5B7-5FA2265A759A}"/>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79" name="Line 143">
                <a:extLst>
                  <a:ext uri="{FF2B5EF4-FFF2-40B4-BE49-F238E27FC236}">
                    <a16:creationId xmlns:a16="http://schemas.microsoft.com/office/drawing/2014/main" id="{DFFB6575-E80C-43F5-BA64-F06A16D83023}"/>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0" name="Line 144">
                <a:extLst>
                  <a:ext uri="{FF2B5EF4-FFF2-40B4-BE49-F238E27FC236}">
                    <a16:creationId xmlns:a16="http://schemas.microsoft.com/office/drawing/2014/main" id="{2D3C67E4-8244-42DD-BB49-57D7ACBB3787}"/>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1" name="Line 145">
                <a:extLst>
                  <a:ext uri="{FF2B5EF4-FFF2-40B4-BE49-F238E27FC236}">
                    <a16:creationId xmlns:a16="http://schemas.microsoft.com/office/drawing/2014/main" id="{14FE3586-6D67-48A9-B4FB-8B2E5A081D1E}"/>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482" name="Group 146">
              <a:extLst>
                <a:ext uri="{FF2B5EF4-FFF2-40B4-BE49-F238E27FC236}">
                  <a16:creationId xmlns:a16="http://schemas.microsoft.com/office/drawing/2014/main" id="{83338E8C-EB53-4522-9C2F-0C329956B82A}"/>
                </a:ext>
              </a:extLst>
            </p:cNvPr>
            <p:cNvGrpSpPr>
              <a:grpSpLocks/>
            </p:cNvGrpSpPr>
            <p:nvPr/>
          </p:nvGrpSpPr>
          <p:grpSpPr bwMode="auto">
            <a:xfrm>
              <a:off x="2736" y="2016"/>
              <a:ext cx="2304" cy="192"/>
              <a:chOff x="480" y="1728"/>
              <a:chExt cx="2304" cy="192"/>
            </a:xfrm>
          </p:grpSpPr>
          <p:sp>
            <p:nvSpPr>
              <p:cNvPr id="14483" name="Line 147">
                <a:extLst>
                  <a:ext uri="{FF2B5EF4-FFF2-40B4-BE49-F238E27FC236}">
                    <a16:creationId xmlns:a16="http://schemas.microsoft.com/office/drawing/2014/main" id="{26A42C09-1188-46E6-96E1-630C628A8E3D}"/>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4" name="Line 148">
                <a:extLst>
                  <a:ext uri="{FF2B5EF4-FFF2-40B4-BE49-F238E27FC236}">
                    <a16:creationId xmlns:a16="http://schemas.microsoft.com/office/drawing/2014/main" id="{613BE486-8428-4CC0-A0D0-D53D733E031C}"/>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5" name="Line 149">
                <a:extLst>
                  <a:ext uri="{FF2B5EF4-FFF2-40B4-BE49-F238E27FC236}">
                    <a16:creationId xmlns:a16="http://schemas.microsoft.com/office/drawing/2014/main" id="{2B63CC75-2502-4964-BE2F-726758CF1731}"/>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6" name="Line 150">
                <a:extLst>
                  <a:ext uri="{FF2B5EF4-FFF2-40B4-BE49-F238E27FC236}">
                    <a16:creationId xmlns:a16="http://schemas.microsoft.com/office/drawing/2014/main" id="{A136BA69-B88D-4517-AD51-40647B4FBF98}"/>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7" name="Line 151">
                <a:extLst>
                  <a:ext uri="{FF2B5EF4-FFF2-40B4-BE49-F238E27FC236}">
                    <a16:creationId xmlns:a16="http://schemas.microsoft.com/office/drawing/2014/main" id="{CE4EFB13-6FF8-4BC3-A731-D399D6F65896}"/>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8" name="Line 152">
                <a:extLst>
                  <a:ext uri="{FF2B5EF4-FFF2-40B4-BE49-F238E27FC236}">
                    <a16:creationId xmlns:a16="http://schemas.microsoft.com/office/drawing/2014/main" id="{10D2491B-A5C0-4200-9CBE-64DC7C53A7FA}"/>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89" name="Line 153">
                <a:extLst>
                  <a:ext uri="{FF2B5EF4-FFF2-40B4-BE49-F238E27FC236}">
                    <a16:creationId xmlns:a16="http://schemas.microsoft.com/office/drawing/2014/main" id="{002B62CA-3E0E-4347-8E12-F95352FCC9C9}"/>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0" name="Line 154">
                <a:extLst>
                  <a:ext uri="{FF2B5EF4-FFF2-40B4-BE49-F238E27FC236}">
                    <a16:creationId xmlns:a16="http://schemas.microsoft.com/office/drawing/2014/main" id="{FEA66865-9390-4360-AC84-E8D385FD2E09}"/>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1" name="Line 155">
                <a:extLst>
                  <a:ext uri="{FF2B5EF4-FFF2-40B4-BE49-F238E27FC236}">
                    <a16:creationId xmlns:a16="http://schemas.microsoft.com/office/drawing/2014/main" id="{9D71E05D-BFA1-4AB2-ABAC-97AC3174BCF4}"/>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2" name="Line 156">
                <a:extLst>
                  <a:ext uri="{FF2B5EF4-FFF2-40B4-BE49-F238E27FC236}">
                    <a16:creationId xmlns:a16="http://schemas.microsoft.com/office/drawing/2014/main" id="{AD1B20CA-25C0-437A-8200-EE56C1E89B98}"/>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3" name="Line 157">
                <a:extLst>
                  <a:ext uri="{FF2B5EF4-FFF2-40B4-BE49-F238E27FC236}">
                    <a16:creationId xmlns:a16="http://schemas.microsoft.com/office/drawing/2014/main" id="{2BCF3B9F-41F6-423A-AFE0-5B3A49B39BB9}"/>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4" name="Line 158">
                <a:extLst>
                  <a:ext uri="{FF2B5EF4-FFF2-40B4-BE49-F238E27FC236}">
                    <a16:creationId xmlns:a16="http://schemas.microsoft.com/office/drawing/2014/main" id="{65743683-B426-43D1-9A6A-FEF821DD7D3F}"/>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5" name="Line 159">
                <a:extLst>
                  <a:ext uri="{FF2B5EF4-FFF2-40B4-BE49-F238E27FC236}">
                    <a16:creationId xmlns:a16="http://schemas.microsoft.com/office/drawing/2014/main" id="{26B1DC90-42BA-42F1-B158-106DCBE87C17}"/>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6" name="Line 160">
                <a:extLst>
                  <a:ext uri="{FF2B5EF4-FFF2-40B4-BE49-F238E27FC236}">
                    <a16:creationId xmlns:a16="http://schemas.microsoft.com/office/drawing/2014/main" id="{BA07A2B4-1E0F-41A9-958A-3FE7A7265F3F}"/>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7" name="Line 161">
                <a:extLst>
                  <a:ext uri="{FF2B5EF4-FFF2-40B4-BE49-F238E27FC236}">
                    <a16:creationId xmlns:a16="http://schemas.microsoft.com/office/drawing/2014/main" id="{990EDC5E-28B7-42E0-B61C-7B03B839B4FB}"/>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8" name="Line 162">
                <a:extLst>
                  <a:ext uri="{FF2B5EF4-FFF2-40B4-BE49-F238E27FC236}">
                    <a16:creationId xmlns:a16="http://schemas.microsoft.com/office/drawing/2014/main" id="{27983266-9FEF-4C08-B603-C4558E60021F}"/>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499" name="Line 163">
                <a:extLst>
                  <a:ext uri="{FF2B5EF4-FFF2-40B4-BE49-F238E27FC236}">
                    <a16:creationId xmlns:a16="http://schemas.microsoft.com/office/drawing/2014/main" id="{79B50523-06F9-4198-BF45-2C09CE4E2F21}"/>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0" name="Line 164">
                <a:extLst>
                  <a:ext uri="{FF2B5EF4-FFF2-40B4-BE49-F238E27FC236}">
                    <a16:creationId xmlns:a16="http://schemas.microsoft.com/office/drawing/2014/main" id="{F1334AF7-A8AA-4C10-8D71-2CD5D3517249}"/>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1" name="Line 165">
                <a:extLst>
                  <a:ext uri="{FF2B5EF4-FFF2-40B4-BE49-F238E27FC236}">
                    <a16:creationId xmlns:a16="http://schemas.microsoft.com/office/drawing/2014/main" id="{FE0E31C1-B495-4A75-9E9C-0EF03CE41021}"/>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2" name="Line 166">
                <a:extLst>
                  <a:ext uri="{FF2B5EF4-FFF2-40B4-BE49-F238E27FC236}">
                    <a16:creationId xmlns:a16="http://schemas.microsoft.com/office/drawing/2014/main" id="{491E43CC-6429-44D7-B7C4-56BD982305CD}"/>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3" name="Line 167">
                <a:extLst>
                  <a:ext uri="{FF2B5EF4-FFF2-40B4-BE49-F238E27FC236}">
                    <a16:creationId xmlns:a16="http://schemas.microsoft.com/office/drawing/2014/main" id="{73F9BBD3-B893-42BE-B599-5F9C0A0DE968}"/>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4" name="Line 168">
                <a:extLst>
                  <a:ext uri="{FF2B5EF4-FFF2-40B4-BE49-F238E27FC236}">
                    <a16:creationId xmlns:a16="http://schemas.microsoft.com/office/drawing/2014/main" id="{B552305F-5F27-423C-9B69-AAFB17BDFF80}"/>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5" name="Line 169">
                <a:extLst>
                  <a:ext uri="{FF2B5EF4-FFF2-40B4-BE49-F238E27FC236}">
                    <a16:creationId xmlns:a16="http://schemas.microsoft.com/office/drawing/2014/main" id="{39E26FAB-BBE0-4596-AE0B-FD1FCF4FD2F3}"/>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6" name="Line 170">
                <a:extLst>
                  <a:ext uri="{FF2B5EF4-FFF2-40B4-BE49-F238E27FC236}">
                    <a16:creationId xmlns:a16="http://schemas.microsoft.com/office/drawing/2014/main" id="{F3AFCD22-C7A0-4119-9220-E43767C623C8}"/>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07" name="Line 171">
                <a:extLst>
                  <a:ext uri="{FF2B5EF4-FFF2-40B4-BE49-F238E27FC236}">
                    <a16:creationId xmlns:a16="http://schemas.microsoft.com/office/drawing/2014/main" id="{56C2473D-6C9F-42C3-949C-BAB7920AC7FE}"/>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508" name="Group 172">
              <a:extLst>
                <a:ext uri="{FF2B5EF4-FFF2-40B4-BE49-F238E27FC236}">
                  <a16:creationId xmlns:a16="http://schemas.microsoft.com/office/drawing/2014/main" id="{EF6A6F65-6000-4006-A30F-A73AA312AF5C}"/>
                </a:ext>
              </a:extLst>
            </p:cNvPr>
            <p:cNvGrpSpPr>
              <a:grpSpLocks/>
            </p:cNvGrpSpPr>
            <p:nvPr/>
          </p:nvGrpSpPr>
          <p:grpSpPr bwMode="auto">
            <a:xfrm flipV="1">
              <a:off x="2736" y="1728"/>
              <a:ext cx="2304" cy="192"/>
              <a:chOff x="480" y="1728"/>
              <a:chExt cx="2304" cy="192"/>
            </a:xfrm>
          </p:grpSpPr>
          <p:sp>
            <p:nvSpPr>
              <p:cNvPr id="14509" name="Line 173">
                <a:extLst>
                  <a:ext uri="{FF2B5EF4-FFF2-40B4-BE49-F238E27FC236}">
                    <a16:creationId xmlns:a16="http://schemas.microsoft.com/office/drawing/2014/main" id="{00CD757C-1EE3-401C-A705-0C55C15AD716}"/>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0" name="Line 174">
                <a:extLst>
                  <a:ext uri="{FF2B5EF4-FFF2-40B4-BE49-F238E27FC236}">
                    <a16:creationId xmlns:a16="http://schemas.microsoft.com/office/drawing/2014/main" id="{AE6250DA-D104-45DC-B2A7-E5C1D0C90A43}"/>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1" name="Line 175">
                <a:extLst>
                  <a:ext uri="{FF2B5EF4-FFF2-40B4-BE49-F238E27FC236}">
                    <a16:creationId xmlns:a16="http://schemas.microsoft.com/office/drawing/2014/main" id="{74D80AAB-1B12-4E99-A25C-669313AB25DD}"/>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2" name="Line 176">
                <a:extLst>
                  <a:ext uri="{FF2B5EF4-FFF2-40B4-BE49-F238E27FC236}">
                    <a16:creationId xmlns:a16="http://schemas.microsoft.com/office/drawing/2014/main" id="{01A96AF9-9AB2-4C1B-9EDB-630E66D6F280}"/>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3" name="Line 177">
                <a:extLst>
                  <a:ext uri="{FF2B5EF4-FFF2-40B4-BE49-F238E27FC236}">
                    <a16:creationId xmlns:a16="http://schemas.microsoft.com/office/drawing/2014/main" id="{A4D52B4A-6104-4147-80FA-12F38307D19F}"/>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4" name="Line 178">
                <a:extLst>
                  <a:ext uri="{FF2B5EF4-FFF2-40B4-BE49-F238E27FC236}">
                    <a16:creationId xmlns:a16="http://schemas.microsoft.com/office/drawing/2014/main" id="{B8EFF372-0652-4850-8FC8-97F6B4C82673}"/>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5" name="Line 179">
                <a:extLst>
                  <a:ext uri="{FF2B5EF4-FFF2-40B4-BE49-F238E27FC236}">
                    <a16:creationId xmlns:a16="http://schemas.microsoft.com/office/drawing/2014/main" id="{6F30C42D-DA97-48B1-B81D-BFE6537871A0}"/>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6" name="Line 180">
                <a:extLst>
                  <a:ext uri="{FF2B5EF4-FFF2-40B4-BE49-F238E27FC236}">
                    <a16:creationId xmlns:a16="http://schemas.microsoft.com/office/drawing/2014/main" id="{0E5D45E6-2808-45C3-92CB-477C62CEB9E0}"/>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7" name="Line 181">
                <a:extLst>
                  <a:ext uri="{FF2B5EF4-FFF2-40B4-BE49-F238E27FC236}">
                    <a16:creationId xmlns:a16="http://schemas.microsoft.com/office/drawing/2014/main" id="{21E2CD8E-D28E-48A2-8097-3C0D4B721C3A}"/>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8" name="Line 182">
                <a:extLst>
                  <a:ext uri="{FF2B5EF4-FFF2-40B4-BE49-F238E27FC236}">
                    <a16:creationId xmlns:a16="http://schemas.microsoft.com/office/drawing/2014/main" id="{F8AEA3F8-5D2F-49A3-B8F1-29D7EC487F56}"/>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19" name="Line 183">
                <a:extLst>
                  <a:ext uri="{FF2B5EF4-FFF2-40B4-BE49-F238E27FC236}">
                    <a16:creationId xmlns:a16="http://schemas.microsoft.com/office/drawing/2014/main" id="{D692FAA9-E62E-426A-AF4A-B60446D6278F}"/>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0" name="Line 184">
                <a:extLst>
                  <a:ext uri="{FF2B5EF4-FFF2-40B4-BE49-F238E27FC236}">
                    <a16:creationId xmlns:a16="http://schemas.microsoft.com/office/drawing/2014/main" id="{3797E98E-91D9-457C-9295-250F71E66EEB}"/>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1" name="Line 185">
                <a:extLst>
                  <a:ext uri="{FF2B5EF4-FFF2-40B4-BE49-F238E27FC236}">
                    <a16:creationId xmlns:a16="http://schemas.microsoft.com/office/drawing/2014/main" id="{04979A22-437D-42CD-9EAC-5411EEC29B10}"/>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2" name="Line 186">
                <a:extLst>
                  <a:ext uri="{FF2B5EF4-FFF2-40B4-BE49-F238E27FC236}">
                    <a16:creationId xmlns:a16="http://schemas.microsoft.com/office/drawing/2014/main" id="{E1E337D8-BBA4-4529-B985-B16487AA9D30}"/>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3" name="Line 187">
                <a:extLst>
                  <a:ext uri="{FF2B5EF4-FFF2-40B4-BE49-F238E27FC236}">
                    <a16:creationId xmlns:a16="http://schemas.microsoft.com/office/drawing/2014/main" id="{9FBA6656-4FE8-4BB5-A043-58E0349720CE}"/>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4" name="Line 188">
                <a:extLst>
                  <a:ext uri="{FF2B5EF4-FFF2-40B4-BE49-F238E27FC236}">
                    <a16:creationId xmlns:a16="http://schemas.microsoft.com/office/drawing/2014/main" id="{4F6AE99C-9A54-476F-BBAF-6610BB1F3A01}"/>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5" name="Line 189">
                <a:extLst>
                  <a:ext uri="{FF2B5EF4-FFF2-40B4-BE49-F238E27FC236}">
                    <a16:creationId xmlns:a16="http://schemas.microsoft.com/office/drawing/2014/main" id="{EB7E1E42-9855-4D8D-A601-ADA201D33017}"/>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6" name="Line 190">
                <a:extLst>
                  <a:ext uri="{FF2B5EF4-FFF2-40B4-BE49-F238E27FC236}">
                    <a16:creationId xmlns:a16="http://schemas.microsoft.com/office/drawing/2014/main" id="{A557E473-F1A1-4ADD-9661-CC26896EB37E}"/>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7" name="Line 191">
                <a:extLst>
                  <a:ext uri="{FF2B5EF4-FFF2-40B4-BE49-F238E27FC236}">
                    <a16:creationId xmlns:a16="http://schemas.microsoft.com/office/drawing/2014/main" id="{51FAEE31-5C27-45F6-9D54-EA246C8EB6F9}"/>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8" name="Line 192">
                <a:extLst>
                  <a:ext uri="{FF2B5EF4-FFF2-40B4-BE49-F238E27FC236}">
                    <a16:creationId xmlns:a16="http://schemas.microsoft.com/office/drawing/2014/main" id="{93D4547B-CAE4-4278-B23C-C77B5C730DCC}"/>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29" name="Line 193">
                <a:extLst>
                  <a:ext uri="{FF2B5EF4-FFF2-40B4-BE49-F238E27FC236}">
                    <a16:creationId xmlns:a16="http://schemas.microsoft.com/office/drawing/2014/main" id="{6CE2FC2B-18AC-45F4-A124-BAAEDAD2E45E}"/>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0" name="Line 194">
                <a:extLst>
                  <a:ext uri="{FF2B5EF4-FFF2-40B4-BE49-F238E27FC236}">
                    <a16:creationId xmlns:a16="http://schemas.microsoft.com/office/drawing/2014/main" id="{E3758B8A-2BDE-466F-832B-1A077E4EE9AA}"/>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1" name="Line 195">
                <a:extLst>
                  <a:ext uri="{FF2B5EF4-FFF2-40B4-BE49-F238E27FC236}">
                    <a16:creationId xmlns:a16="http://schemas.microsoft.com/office/drawing/2014/main" id="{50EA2297-0D68-4EDF-A84A-99A565B97CFD}"/>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2" name="Line 196">
                <a:extLst>
                  <a:ext uri="{FF2B5EF4-FFF2-40B4-BE49-F238E27FC236}">
                    <a16:creationId xmlns:a16="http://schemas.microsoft.com/office/drawing/2014/main" id="{2E48B6D8-9A75-49A3-8E0C-CF0C4C73521F}"/>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3" name="Line 197">
                <a:extLst>
                  <a:ext uri="{FF2B5EF4-FFF2-40B4-BE49-F238E27FC236}">
                    <a16:creationId xmlns:a16="http://schemas.microsoft.com/office/drawing/2014/main" id="{79F49E4E-4089-40D1-AC78-1C6166E609AA}"/>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14756" name="Group 420">
            <a:extLst>
              <a:ext uri="{FF2B5EF4-FFF2-40B4-BE49-F238E27FC236}">
                <a16:creationId xmlns:a16="http://schemas.microsoft.com/office/drawing/2014/main" id="{9A2ABF95-745D-4CBF-B348-B13A04D94255}"/>
              </a:ext>
            </a:extLst>
          </p:cNvPr>
          <p:cNvGrpSpPr>
            <a:grpSpLocks/>
          </p:cNvGrpSpPr>
          <p:nvPr/>
        </p:nvGrpSpPr>
        <p:grpSpPr bwMode="auto">
          <a:xfrm>
            <a:off x="847725" y="2808288"/>
            <a:ext cx="4654550" cy="846137"/>
            <a:chOff x="192" y="1824"/>
            <a:chExt cx="4800" cy="720"/>
          </a:xfrm>
        </p:grpSpPr>
        <p:grpSp>
          <p:nvGrpSpPr>
            <p:cNvPr id="14646" name="Group 310">
              <a:extLst>
                <a:ext uri="{FF2B5EF4-FFF2-40B4-BE49-F238E27FC236}">
                  <a16:creationId xmlns:a16="http://schemas.microsoft.com/office/drawing/2014/main" id="{222E806C-4A40-4F39-A9C0-CE3504BBD8E5}"/>
                </a:ext>
              </a:extLst>
            </p:cNvPr>
            <p:cNvGrpSpPr>
              <a:grpSpLocks/>
            </p:cNvGrpSpPr>
            <p:nvPr/>
          </p:nvGrpSpPr>
          <p:grpSpPr bwMode="auto">
            <a:xfrm>
              <a:off x="192" y="2256"/>
              <a:ext cx="2304" cy="192"/>
              <a:chOff x="480" y="1728"/>
              <a:chExt cx="2304" cy="192"/>
            </a:xfrm>
          </p:grpSpPr>
          <p:sp>
            <p:nvSpPr>
              <p:cNvPr id="14647" name="Line 311">
                <a:extLst>
                  <a:ext uri="{FF2B5EF4-FFF2-40B4-BE49-F238E27FC236}">
                    <a16:creationId xmlns:a16="http://schemas.microsoft.com/office/drawing/2014/main" id="{83ED871C-CD57-443C-B179-61DAE4A03108}"/>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8" name="Line 312">
                <a:extLst>
                  <a:ext uri="{FF2B5EF4-FFF2-40B4-BE49-F238E27FC236}">
                    <a16:creationId xmlns:a16="http://schemas.microsoft.com/office/drawing/2014/main" id="{95D6C430-C28B-4A02-970D-E33A7A155028}"/>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9" name="Line 313">
                <a:extLst>
                  <a:ext uri="{FF2B5EF4-FFF2-40B4-BE49-F238E27FC236}">
                    <a16:creationId xmlns:a16="http://schemas.microsoft.com/office/drawing/2014/main" id="{FB85C130-2B8F-4B6F-8162-2B14B896401D}"/>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0" name="Line 314">
                <a:extLst>
                  <a:ext uri="{FF2B5EF4-FFF2-40B4-BE49-F238E27FC236}">
                    <a16:creationId xmlns:a16="http://schemas.microsoft.com/office/drawing/2014/main" id="{167DD209-CE89-45DD-AC0C-BA27F9A43833}"/>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1" name="Line 315">
                <a:extLst>
                  <a:ext uri="{FF2B5EF4-FFF2-40B4-BE49-F238E27FC236}">
                    <a16:creationId xmlns:a16="http://schemas.microsoft.com/office/drawing/2014/main" id="{22E893E8-F329-4392-B0C5-D0A1FFB500E9}"/>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2" name="Line 316">
                <a:extLst>
                  <a:ext uri="{FF2B5EF4-FFF2-40B4-BE49-F238E27FC236}">
                    <a16:creationId xmlns:a16="http://schemas.microsoft.com/office/drawing/2014/main" id="{6C590A4D-3502-42E2-BEEB-2C709641D605}"/>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3" name="Line 317">
                <a:extLst>
                  <a:ext uri="{FF2B5EF4-FFF2-40B4-BE49-F238E27FC236}">
                    <a16:creationId xmlns:a16="http://schemas.microsoft.com/office/drawing/2014/main" id="{473EC2FE-B399-4B94-B420-3761E83A3AAF}"/>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4" name="Line 318">
                <a:extLst>
                  <a:ext uri="{FF2B5EF4-FFF2-40B4-BE49-F238E27FC236}">
                    <a16:creationId xmlns:a16="http://schemas.microsoft.com/office/drawing/2014/main" id="{026931C7-60F2-421B-8515-129D821D83DC}"/>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5" name="Line 319">
                <a:extLst>
                  <a:ext uri="{FF2B5EF4-FFF2-40B4-BE49-F238E27FC236}">
                    <a16:creationId xmlns:a16="http://schemas.microsoft.com/office/drawing/2014/main" id="{CB0D34F7-4D91-4628-87FB-D960008FC0A6}"/>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6" name="Line 320">
                <a:extLst>
                  <a:ext uri="{FF2B5EF4-FFF2-40B4-BE49-F238E27FC236}">
                    <a16:creationId xmlns:a16="http://schemas.microsoft.com/office/drawing/2014/main" id="{4CF457B7-365D-4ABB-9A57-059ECF03BDB3}"/>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7" name="Line 321">
                <a:extLst>
                  <a:ext uri="{FF2B5EF4-FFF2-40B4-BE49-F238E27FC236}">
                    <a16:creationId xmlns:a16="http://schemas.microsoft.com/office/drawing/2014/main" id="{3364BAC0-956C-4B97-9D9F-302E660F4444}"/>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8" name="Line 322">
                <a:extLst>
                  <a:ext uri="{FF2B5EF4-FFF2-40B4-BE49-F238E27FC236}">
                    <a16:creationId xmlns:a16="http://schemas.microsoft.com/office/drawing/2014/main" id="{1B9251E1-93B7-42B6-9C0F-54D2CA854B8D}"/>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59" name="Line 323">
                <a:extLst>
                  <a:ext uri="{FF2B5EF4-FFF2-40B4-BE49-F238E27FC236}">
                    <a16:creationId xmlns:a16="http://schemas.microsoft.com/office/drawing/2014/main" id="{74EF3CF1-D4FC-44FE-A0BA-45E772790ED7}"/>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0" name="Line 324">
                <a:extLst>
                  <a:ext uri="{FF2B5EF4-FFF2-40B4-BE49-F238E27FC236}">
                    <a16:creationId xmlns:a16="http://schemas.microsoft.com/office/drawing/2014/main" id="{2FB8AFA0-2D24-4E65-8D54-4E07FE012DA1}"/>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1" name="Line 325">
                <a:extLst>
                  <a:ext uri="{FF2B5EF4-FFF2-40B4-BE49-F238E27FC236}">
                    <a16:creationId xmlns:a16="http://schemas.microsoft.com/office/drawing/2014/main" id="{6EC58C81-E139-4CC9-9EF4-2B01944D12A4}"/>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2" name="Line 326">
                <a:extLst>
                  <a:ext uri="{FF2B5EF4-FFF2-40B4-BE49-F238E27FC236}">
                    <a16:creationId xmlns:a16="http://schemas.microsoft.com/office/drawing/2014/main" id="{F7EC751E-27CF-4D35-8050-A2506635499E}"/>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3" name="Line 327">
                <a:extLst>
                  <a:ext uri="{FF2B5EF4-FFF2-40B4-BE49-F238E27FC236}">
                    <a16:creationId xmlns:a16="http://schemas.microsoft.com/office/drawing/2014/main" id="{447673B7-5AE4-4ED3-A98B-94473B302A29}"/>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4" name="Line 328">
                <a:extLst>
                  <a:ext uri="{FF2B5EF4-FFF2-40B4-BE49-F238E27FC236}">
                    <a16:creationId xmlns:a16="http://schemas.microsoft.com/office/drawing/2014/main" id="{217B7000-9C82-4EDF-A4CC-965AD4F33E1D}"/>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5" name="Line 329">
                <a:extLst>
                  <a:ext uri="{FF2B5EF4-FFF2-40B4-BE49-F238E27FC236}">
                    <a16:creationId xmlns:a16="http://schemas.microsoft.com/office/drawing/2014/main" id="{FA9B40E4-38FD-449F-9790-970F20C6EF8A}"/>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6" name="Line 330">
                <a:extLst>
                  <a:ext uri="{FF2B5EF4-FFF2-40B4-BE49-F238E27FC236}">
                    <a16:creationId xmlns:a16="http://schemas.microsoft.com/office/drawing/2014/main" id="{71DC38D4-A7A7-4BC7-B537-E45015FF0F93}"/>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7" name="Line 331">
                <a:extLst>
                  <a:ext uri="{FF2B5EF4-FFF2-40B4-BE49-F238E27FC236}">
                    <a16:creationId xmlns:a16="http://schemas.microsoft.com/office/drawing/2014/main" id="{51B1AE6F-0079-4F7B-BD65-E78F95BC49CC}"/>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8" name="Line 332">
                <a:extLst>
                  <a:ext uri="{FF2B5EF4-FFF2-40B4-BE49-F238E27FC236}">
                    <a16:creationId xmlns:a16="http://schemas.microsoft.com/office/drawing/2014/main" id="{54C07125-4162-4BF9-AA60-EBAAEC90D689}"/>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69" name="Line 333">
                <a:extLst>
                  <a:ext uri="{FF2B5EF4-FFF2-40B4-BE49-F238E27FC236}">
                    <a16:creationId xmlns:a16="http://schemas.microsoft.com/office/drawing/2014/main" id="{51688806-FBE5-45F3-9F62-A82C77C7F914}"/>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0" name="Line 334">
                <a:extLst>
                  <a:ext uri="{FF2B5EF4-FFF2-40B4-BE49-F238E27FC236}">
                    <a16:creationId xmlns:a16="http://schemas.microsoft.com/office/drawing/2014/main" id="{3DCFF3A4-68BD-4A48-B590-48EAE2AF722A}"/>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1" name="Line 335">
                <a:extLst>
                  <a:ext uri="{FF2B5EF4-FFF2-40B4-BE49-F238E27FC236}">
                    <a16:creationId xmlns:a16="http://schemas.microsoft.com/office/drawing/2014/main" id="{76AE45B1-9C82-4E68-A4F1-1482892DCFF1}"/>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672" name="Freeform 336">
              <a:extLst>
                <a:ext uri="{FF2B5EF4-FFF2-40B4-BE49-F238E27FC236}">
                  <a16:creationId xmlns:a16="http://schemas.microsoft.com/office/drawing/2014/main" id="{816BE70C-3BCC-4601-95C0-7CB94944D7A0}"/>
                </a:ext>
              </a:extLst>
            </p:cNvPr>
            <p:cNvSpPr>
              <a:spLocks/>
            </p:cNvSpPr>
            <p:nvPr/>
          </p:nvSpPr>
          <p:spPr bwMode="auto">
            <a:xfrm>
              <a:off x="2592" y="1824"/>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3" name="Freeform 337">
              <a:extLst>
                <a:ext uri="{FF2B5EF4-FFF2-40B4-BE49-F238E27FC236}">
                  <a16:creationId xmlns:a16="http://schemas.microsoft.com/office/drawing/2014/main" id="{0785559C-4120-4C1E-AD76-907A7B732954}"/>
                </a:ext>
              </a:extLst>
            </p:cNvPr>
            <p:cNvSpPr>
              <a:spLocks/>
            </p:cNvSpPr>
            <p:nvPr/>
          </p:nvSpPr>
          <p:spPr bwMode="auto">
            <a:xfrm>
              <a:off x="2448" y="235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4" name="Freeform 338">
              <a:extLst>
                <a:ext uri="{FF2B5EF4-FFF2-40B4-BE49-F238E27FC236}">
                  <a16:creationId xmlns:a16="http://schemas.microsoft.com/office/drawing/2014/main" id="{8763C7B1-6BAE-436D-9512-2FAF89C932EA}"/>
                </a:ext>
              </a:extLst>
            </p:cNvPr>
            <p:cNvSpPr>
              <a:spLocks/>
            </p:cNvSpPr>
            <p:nvPr/>
          </p:nvSpPr>
          <p:spPr bwMode="auto">
            <a:xfrm>
              <a:off x="2448" y="1824"/>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5" name="Freeform 339">
              <a:extLst>
                <a:ext uri="{FF2B5EF4-FFF2-40B4-BE49-F238E27FC236}">
                  <a16:creationId xmlns:a16="http://schemas.microsoft.com/office/drawing/2014/main" id="{1F6EF9D3-2614-432B-A416-908745EBC5F4}"/>
                </a:ext>
              </a:extLst>
            </p:cNvPr>
            <p:cNvSpPr>
              <a:spLocks/>
            </p:cNvSpPr>
            <p:nvPr/>
          </p:nvSpPr>
          <p:spPr bwMode="auto">
            <a:xfrm>
              <a:off x="2592" y="235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4676" name="Group 340">
              <a:extLst>
                <a:ext uri="{FF2B5EF4-FFF2-40B4-BE49-F238E27FC236}">
                  <a16:creationId xmlns:a16="http://schemas.microsoft.com/office/drawing/2014/main" id="{9A379780-0B89-490C-A3E0-F569DE81444A}"/>
                </a:ext>
              </a:extLst>
            </p:cNvPr>
            <p:cNvGrpSpPr>
              <a:grpSpLocks/>
            </p:cNvGrpSpPr>
            <p:nvPr/>
          </p:nvGrpSpPr>
          <p:grpSpPr bwMode="auto">
            <a:xfrm flipV="1">
              <a:off x="192" y="1920"/>
              <a:ext cx="2304" cy="192"/>
              <a:chOff x="480" y="1728"/>
              <a:chExt cx="2304" cy="192"/>
            </a:xfrm>
          </p:grpSpPr>
          <p:sp>
            <p:nvSpPr>
              <p:cNvPr id="14677" name="Line 341">
                <a:extLst>
                  <a:ext uri="{FF2B5EF4-FFF2-40B4-BE49-F238E27FC236}">
                    <a16:creationId xmlns:a16="http://schemas.microsoft.com/office/drawing/2014/main" id="{4E22BD98-E02B-433F-8A23-1B6CB2FFEDD5}"/>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8" name="Line 342">
                <a:extLst>
                  <a:ext uri="{FF2B5EF4-FFF2-40B4-BE49-F238E27FC236}">
                    <a16:creationId xmlns:a16="http://schemas.microsoft.com/office/drawing/2014/main" id="{CFB9349F-95C3-4174-9E5E-5256E695640E}"/>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79" name="Line 343">
                <a:extLst>
                  <a:ext uri="{FF2B5EF4-FFF2-40B4-BE49-F238E27FC236}">
                    <a16:creationId xmlns:a16="http://schemas.microsoft.com/office/drawing/2014/main" id="{27FC9FE7-3E9D-4C02-8A1A-271DDB3E73E3}"/>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0" name="Line 344">
                <a:extLst>
                  <a:ext uri="{FF2B5EF4-FFF2-40B4-BE49-F238E27FC236}">
                    <a16:creationId xmlns:a16="http://schemas.microsoft.com/office/drawing/2014/main" id="{C4227B15-81EA-436C-AB12-BC5434F78C87}"/>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1" name="Line 345">
                <a:extLst>
                  <a:ext uri="{FF2B5EF4-FFF2-40B4-BE49-F238E27FC236}">
                    <a16:creationId xmlns:a16="http://schemas.microsoft.com/office/drawing/2014/main" id="{D83BAA5B-E75F-4375-B1A4-5243A329300F}"/>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2" name="Line 346">
                <a:extLst>
                  <a:ext uri="{FF2B5EF4-FFF2-40B4-BE49-F238E27FC236}">
                    <a16:creationId xmlns:a16="http://schemas.microsoft.com/office/drawing/2014/main" id="{D95258A3-6BC6-47F1-9F33-C15490FDA7A1}"/>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3" name="Line 347">
                <a:extLst>
                  <a:ext uri="{FF2B5EF4-FFF2-40B4-BE49-F238E27FC236}">
                    <a16:creationId xmlns:a16="http://schemas.microsoft.com/office/drawing/2014/main" id="{2DEB4BBE-025A-45E9-BF14-E038FCE7334A}"/>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4" name="Line 348">
                <a:extLst>
                  <a:ext uri="{FF2B5EF4-FFF2-40B4-BE49-F238E27FC236}">
                    <a16:creationId xmlns:a16="http://schemas.microsoft.com/office/drawing/2014/main" id="{F3A8B8F5-D945-4DB2-9253-8E5688108747}"/>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5" name="Line 349">
                <a:extLst>
                  <a:ext uri="{FF2B5EF4-FFF2-40B4-BE49-F238E27FC236}">
                    <a16:creationId xmlns:a16="http://schemas.microsoft.com/office/drawing/2014/main" id="{83193348-A595-470F-BCF3-5295FC7EE8DB}"/>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6" name="Line 350">
                <a:extLst>
                  <a:ext uri="{FF2B5EF4-FFF2-40B4-BE49-F238E27FC236}">
                    <a16:creationId xmlns:a16="http://schemas.microsoft.com/office/drawing/2014/main" id="{D3A5474F-1FE3-47A2-9DAD-5AE9A45C660F}"/>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7" name="Line 351">
                <a:extLst>
                  <a:ext uri="{FF2B5EF4-FFF2-40B4-BE49-F238E27FC236}">
                    <a16:creationId xmlns:a16="http://schemas.microsoft.com/office/drawing/2014/main" id="{615DE603-F054-4563-BE9A-073879B884A1}"/>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8" name="Line 352">
                <a:extLst>
                  <a:ext uri="{FF2B5EF4-FFF2-40B4-BE49-F238E27FC236}">
                    <a16:creationId xmlns:a16="http://schemas.microsoft.com/office/drawing/2014/main" id="{7A4BD88C-D084-4CEE-BA35-5024EF3C9C26}"/>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89" name="Line 353">
                <a:extLst>
                  <a:ext uri="{FF2B5EF4-FFF2-40B4-BE49-F238E27FC236}">
                    <a16:creationId xmlns:a16="http://schemas.microsoft.com/office/drawing/2014/main" id="{496BBB43-B686-4400-8FA5-2234A04BC355}"/>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0" name="Line 354">
                <a:extLst>
                  <a:ext uri="{FF2B5EF4-FFF2-40B4-BE49-F238E27FC236}">
                    <a16:creationId xmlns:a16="http://schemas.microsoft.com/office/drawing/2014/main" id="{E847E320-B225-41D6-AC9F-38D3276BB0DE}"/>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1" name="Line 355">
                <a:extLst>
                  <a:ext uri="{FF2B5EF4-FFF2-40B4-BE49-F238E27FC236}">
                    <a16:creationId xmlns:a16="http://schemas.microsoft.com/office/drawing/2014/main" id="{1535D53E-FDD4-430F-A5E7-E723551FD237}"/>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2" name="Line 356">
                <a:extLst>
                  <a:ext uri="{FF2B5EF4-FFF2-40B4-BE49-F238E27FC236}">
                    <a16:creationId xmlns:a16="http://schemas.microsoft.com/office/drawing/2014/main" id="{97FD3D85-EE28-44B3-8469-0DE58B224C36}"/>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3" name="Line 357">
                <a:extLst>
                  <a:ext uri="{FF2B5EF4-FFF2-40B4-BE49-F238E27FC236}">
                    <a16:creationId xmlns:a16="http://schemas.microsoft.com/office/drawing/2014/main" id="{0B9677D4-EA0F-4B1C-B9B4-24E44D67E54E}"/>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4" name="Line 358">
                <a:extLst>
                  <a:ext uri="{FF2B5EF4-FFF2-40B4-BE49-F238E27FC236}">
                    <a16:creationId xmlns:a16="http://schemas.microsoft.com/office/drawing/2014/main" id="{1F00B23A-EA17-4920-8FF0-4787F8BC2540}"/>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5" name="Line 359">
                <a:extLst>
                  <a:ext uri="{FF2B5EF4-FFF2-40B4-BE49-F238E27FC236}">
                    <a16:creationId xmlns:a16="http://schemas.microsoft.com/office/drawing/2014/main" id="{58DACC27-B40A-4FF1-BB51-F987E05A4CB4}"/>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6" name="Line 360">
                <a:extLst>
                  <a:ext uri="{FF2B5EF4-FFF2-40B4-BE49-F238E27FC236}">
                    <a16:creationId xmlns:a16="http://schemas.microsoft.com/office/drawing/2014/main" id="{16FF39CF-E8DF-44A7-AB63-296B52840507}"/>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7" name="Line 361">
                <a:extLst>
                  <a:ext uri="{FF2B5EF4-FFF2-40B4-BE49-F238E27FC236}">
                    <a16:creationId xmlns:a16="http://schemas.microsoft.com/office/drawing/2014/main" id="{8D5FE44E-C236-4031-BFA2-3107F0324C15}"/>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8" name="Line 362">
                <a:extLst>
                  <a:ext uri="{FF2B5EF4-FFF2-40B4-BE49-F238E27FC236}">
                    <a16:creationId xmlns:a16="http://schemas.microsoft.com/office/drawing/2014/main" id="{A31D970E-8F47-4AF3-860F-53DF37B2A123}"/>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99" name="Line 363">
                <a:extLst>
                  <a:ext uri="{FF2B5EF4-FFF2-40B4-BE49-F238E27FC236}">
                    <a16:creationId xmlns:a16="http://schemas.microsoft.com/office/drawing/2014/main" id="{985AB16A-3F1B-41AD-8F77-AA9AF164AB47}"/>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0" name="Line 364">
                <a:extLst>
                  <a:ext uri="{FF2B5EF4-FFF2-40B4-BE49-F238E27FC236}">
                    <a16:creationId xmlns:a16="http://schemas.microsoft.com/office/drawing/2014/main" id="{C09B3AD7-2FD3-49AE-8309-CDF351C05542}"/>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1" name="Line 365">
                <a:extLst>
                  <a:ext uri="{FF2B5EF4-FFF2-40B4-BE49-F238E27FC236}">
                    <a16:creationId xmlns:a16="http://schemas.microsoft.com/office/drawing/2014/main" id="{90CBCA7C-83F9-4FD6-BE68-549721A3DA48}"/>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702" name="Group 366">
              <a:extLst>
                <a:ext uri="{FF2B5EF4-FFF2-40B4-BE49-F238E27FC236}">
                  <a16:creationId xmlns:a16="http://schemas.microsoft.com/office/drawing/2014/main" id="{EFB7ECA3-DB01-40A0-BBAA-6D343435E6C6}"/>
                </a:ext>
              </a:extLst>
            </p:cNvPr>
            <p:cNvGrpSpPr>
              <a:grpSpLocks/>
            </p:cNvGrpSpPr>
            <p:nvPr/>
          </p:nvGrpSpPr>
          <p:grpSpPr bwMode="auto">
            <a:xfrm>
              <a:off x="2688" y="2256"/>
              <a:ext cx="2304" cy="192"/>
              <a:chOff x="480" y="1728"/>
              <a:chExt cx="2304" cy="192"/>
            </a:xfrm>
          </p:grpSpPr>
          <p:sp>
            <p:nvSpPr>
              <p:cNvPr id="14703" name="Line 367">
                <a:extLst>
                  <a:ext uri="{FF2B5EF4-FFF2-40B4-BE49-F238E27FC236}">
                    <a16:creationId xmlns:a16="http://schemas.microsoft.com/office/drawing/2014/main" id="{E58634A4-A580-4BDB-AB70-7C6818C56779}"/>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4" name="Line 368">
                <a:extLst>
                  <a:ext uri="{FF2B5EF4-FFF2-40B4-BE49-F238E27FC236}">
                    <a16:creationId xmlns:a16="http://schemas.microsoft.com/office/drawing/2014/main" id="{BC2E659C-1FD7-4867-B3DE-8FFE7871DEDE}"/>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5" name="Line 369">
                <a:extLst>
                  <a:ext uri="{FF2B5EF4-FFF2-40B4-BE49-F238E27FC236}">
                    <a16:creationId xmlns:a16="http://schemas.microsoft.com/office/drawing/2014/main" id="{AB326281-26D8-4B92-AD31-603818F6CCCA}"/>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6" name="Line 370">
                <a:extLst>
                  <a:ext uri="{FF2B5EF4-FFF2-40B4-BE49-F238E27FC236}">
                    <a16:creationId xmlns:a16="http://schemas.microsoft.com/office/drawing/2014/main" id="{E43B5104-280D-454E-80D3-417C94297544}"/>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7" name="Line 371">
                <a:extLst>
                  <a:ext uri="{FF2B5EF4-FFF2-40B4-BE49-F238E27FC236}">
                    <a16:creationId xmlns:a16="http://schemas.microsoft.com/office/drawing/2014/main" id="{5735A778-F212-4F45-8F12-C48A524B7054}"/>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8" name="Line 372">
                <a:extLst>
                  <a:ext uri="{FF2B5EF4-FFF2-40B4-BE49-F238E27FC236}">
                    <a16:creationId xmlns:a16="http://schemas.microsoft.com/office/drawing/2014/main" id="{DCEFF343-3FC9-4F23-972E-157D53208624}"/>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09" name="Line 373">
                <a:extLst>
                  <a:ext uri="{FF2B5EF4-FFF2-40B4-BE49-F238E27FC236}">
                    <a16:creationId xmlns:a16="http://schemas.microsoft.com/office/drawing/2014/main" id="{1BFBBE9D-9245-4540-A93F-0E3AE8913FCB}"/>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0" name="Line 374">
                <a:extLst>
                  <a:ext uri="{FF2B5EF4-FFF2-40B4-BE49-F238E27FC236}">
                    <a16:creationId xmlns:a16="http://schemas.microsoft.com/office/drawing/2014/main" id="{F90E9A45-4FFD-4ECB-9E14-EDB435F2C0F3}"/>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1" name="Line 375">
                <a:extLst>
                  <a:ext uri="{FF2B5EF4-FFF2-40B4-BE49-F238E27FC236}">
                    <a16:creationId xmlns:a16="http://schemas.microsoft.com/office/drawing/2014/main" id="{FFB6D184-8140-498B-AEA6-1B1BB5CF2CBA}"/>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2" name="Line 376">
                <a:extLst>
                  <a:ext uri="{FF2B5EF4-FFF2-40B4-BE49-F238E27FC236}">
                    <a16:creationId xmlns:a16="http://schemas.microsoft.com/office/drawing/2014/main" id="{55646811-A2CA-407A-A887-9412209A7B79}"/>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3" name="Line 377">
                <a:extLst>
                  <a:ext uri="{FF2B5EF4-FFF2-40B4-BE49-F238E27FC236}">
                    <a16:creationId xmlns:a16="http://schemas.microsoft.com/office/drawing/2014/main" id="{C1F021D7-A5C4-40CF-AFF9-7CD6CEC9BA8F}"/>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4" name="Line 378">
                <a:extLst>
                  <a:ext uri="{FF2B5EF4-FFF2-40B4-BE49-F238E27FC236}">
                    <a16:creationId xmlns:a16="http://schemas.microsoft.com/office/drawing/2014/main" id="{E30A2F46-DE5B-49E8-8089-943AC7C72323}"/>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5" name="Line 379">
                <a:extLst>
                  <a:ext uri="{FF2B5EF4-FFF2-40B4-BE49-F238E27FC236}">
                    <a16:creationId xmlns:a16="http://schemas.microsoft.com/office/drawing/2014/main" id="{619A0469-2C1E-4D29-B628-570DE3676F20}"/>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6" name="Line 380">
                <a:extLst>
                  <a:ext uri="{FF2B5EF4-FFF2-40B4-BE49-F238E27FC236}">
                    <a16:creationId xmlns:a16="http://schemas.microsoft.com/office/drawing/2014/main" id="{C4A37EEA-9216-4E3B-A988-3C1DD8E600B2}"/>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7" name="Line 381">
                <a:extLst>
                  <a:ext uri="{FF2B5EF4-FFF2-40B4-BE49-F238E27FC236}">
                    <a16:creationId xmlns:a16="http://schemas.microsoft.com/office/drawing/2014/main" id="{D7A19AB8-AC39-4B27-89D4-0726ED443B66}"/>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8" name="Line 382">
                <a:extLst>
                  <a:ext uri="{FF2B5EF4-FFF2-40B4-BE49-F238E27FC236}">
                    <a16:creationId xmlns:a16="http://schemas.microsoft.com/office/drawing/2014/main" id="{131BA9A8-AE29-4D97-8B3B-347EF04A05CB}"/>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19" name="Line 383">
                <a:extLst>
                  <a:ext uri="{FF2B5EF4-FFF2-40B4-BE49-F238E27FC236}">
                    <a16:creationId xmlns:a16="http://schemas.microsoft.com/office/drawing/2014/main" id="{D3DB3AE1-37AB-4730-97DB-04E7567D372D}"/>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0" name="Line 384">
                <a:extLst>
                  <a:ext uri="{FF2B5EF4-FFF2-40B4-BE49-F238E27FC236}">
                    <a16:creationId xmlns:a16="http://schemas.microsoft.com/office/drawing/2014/main" id="{9FE9D3B0-0113-4FBE-AC36-060B8893D472}"/>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1" name="Line 385">
                <a:extLst>
                  <a:ext uri="{FF2B5EF4-FFF2-40B4-BE49-F238E27FC236}">
                    <a16:creationId xmlns:a16="http://schemas.microsoft.com/office/drawing/2014/main" id="{3E4ABEDE-AF71-4EB1-A7BB-2B64931E588D}"/>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2" name="Line 386">
                <a:extLst>
                  <a:ext uri="{FF2B5EF4-FFF2-40B4-BE49-F238E27FC236}">
                    <a16:creationId xmlns:a16="http://schemas.microsoft.com/office/drawing/2014/main" id="{B54C3B63-23F8-4997-B0C3-DCDBDC6E1707}"/>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3" name="Line 387">
                <a:extLst>
                  <a:ext uri="{FF2B5EF4-FFF2-40B4-BE49-F238E27FC236}">
                    <a16:creationId xmlns:a16="http://schemas.microsoft.com/office/drawing/2014/main" id="{4E832544-5EC3-4018-BA97-0222744C63B5}"/>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4" name="Line 388">
                <a:extLst>
                  <a:ext uri="{FF2B5EF4-FFF2-40B4-BE49-F238E27FC236}">
                    <a16:creationId xmlns:a16="http://schemas.microsoft.com/office/drawing/2014/main" id="{52C6E819-9522-437C-BAF2-028C798DC45A}"/>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5" name="Line 389">
                <a:extLst>
                  <a:ext uri="{FF2B5EF4-FFF2-40B4-BE49-F238E27FC236}">
                    <a16:creationId xmlns:a16="http://schemas.microsoft.com/office/drawing/2014/main" id="{0AE907AB-5D80-429F-AED8-568BD3009118}"/>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6" name="Line 390">
                <a:extLst>
                  <a:ext uri="{FF2B5EF4-FFF2-40B4-BE49-F238E27FC236}">
                    <a16:creationId xmlns:a16="http://schemas.microsoft.com/office/drawing/2014/main" id="{3DE331F6-884E-460F-B3D0-942670E831AF}"/>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27" name="Line 391">
                <a:extLst>
                  <a:ext uri="{FF2B5EF4-FFF2-40B4-BE49-F238E27FC236}">
                    <a16:creationId xmlns:a16="http://schemas.microsoft.com/office/drawing/2014/main" id="{CE4DFA03-95AE-461B-B558-8C382DA7D479}"/>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728" name="Group 392">
              <a:extLst>
                <a:ext uri="{FF2B5EF4-FFF2-40B4-BE49-F238E27FC236}">
                  <a16:creationId xmlns:a16="http://schemas.microsoft.com/office/drawing/2014/main" id="{64A49F07-DF03-4B9D-B8B6-AF8ACD63FAEC}"/>
                </a:ext>
              </a:extLst>
            </p:cNvPr>
            <p:cNvGrpSpPr>
              <a:grpSpLocks/>
            </p:cNvGrpSpPr>
            <p:nvPr/>
          </p:nvGrpSpPr>
          <p:grpSpPr bwMode="auto">
            <a:xfrm flipV="1">
              <a:off x="2688" y="1920"/>
              <a:ext cx="2304" cy="192"/>
              <a:chOff x="480" y="1728"/>
              <a:chExt cx="2304" cy="192"/>
            </a:xfrm>
          </p:grpSpPr>
          <p:sp>
            <p:nvSpPr>
              <p:cNvPr id="14729" name="Line 393">
                <a:extLst>
                  <a:ext uri="{FF2B5EF4-FFF2-40B4-BE49-F238E27FC236}">
                    <a16:creationId xmlns:a16="http://schemas.microsoft.com/office/drawing/2014/main" id="{58F7968B-D3FD-4A1B-A988-D421F3864BD6}"/>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0" name="Line 394">
                <a:extLst>
                  <a:ext uri="{FF2B5EF4-FFF2-40B4-BE49-F238E27FC236}">
                    <a16:creationId xmlns:a16="http://schemas.microsoft.com/office/drawing/2014/main" id="{978724B7-342F-424E-8487-F2DD3F43F58D}"/>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1" name="Line 395">
                <a:extLst>
                  <a:ext uri="{FF2B5EF4-FFF2-40B4-BE49-F238E27FC236}">
                    <a16:creationId xmlns:a16="http://schemas.microsoft.com/office/drawing/2014/main" id="{8F7D2F48-0295-43A7-BE23-BBFFD99E1045}"/>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2" name="Line 396">
                <a:extLst>
                  <a:ext uri="{FF2B5EF4-FFF2-40B4-BE49-F238E27FC236}">
                    <a16:creationId xmlns:a16="http://schemas.microsoft.com/office/drawing/2014/main" id="{2FBEB6B4-4546-4792-AF2E-3C6259E5230C}"/>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3" name="Line 397">
                <a:extLst>
                  <a:ext uri="{FF2B5EF4-FFF2-40B4-BE49-F238E27FC236}">
                    <a16:creationId xmlns:a16="http://schemas.microsoft.com/office/drawing/2014/main" id="{6476F5F3-8CB6-4063-82F4-5B8CC4FE2763}"/>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4" name="Line 398">
                <a:extLst>
                  <a:ext uri="{FF2B5EF4-FFF2-40B4-BE49-F238E27FC236}">
                    <a16:creationId xmlns:a16="http://schemas.microsoft.com/office/drawing/2014/main" id="{D4255D25-BA97-4078-8F6C-B502DB507350}"/>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5" name="Line 399">
                <a:extLst>
                  <a:ext uri="{FF2B5EF4-FFF2-40B4-BE49-F238E27FC236}">
                    <a16:creationId xmlns:a16="http://schemas.microsoft.com/office/drawing/2014/main" id="{0A1A8A34-7EC6-442A-92BF-34B6F148E047}"/>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6" name="Line 400">
                <a:extLst>
                  <a:ext uri="{FF2B5EF4-FFF2-40B4-BE49-F238E27FC236}">
                    <a16:creationId xmlns:a16="http://schemas.microsoft.com/office/drawing/2014/main" id="{F726D8A3-61C4-49D6-8DB8-AD59CE6B40E4}"/>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7" name="Line 401">
                <a:extLst>
                  <a:ext uri="{FF2B5EF4-FFF2-40B4-BE49-F238E27FC236}">
                    <a16:creationId xmlns:a16="http://schemas.microsoft.com/office/drawing/2014/main" id="{F77B5D64-FFB7-4F35-893F-91104845B0B4}"/>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8" name="Line 402">
                <a:extLst>
                  <a:ext uri="{FF2B5EF4-FFF2-40B4-BE49-F238E27FC236}">
                    <a16:creationId xmlns:a16="http://schemas.microsoft.com/office/drawing/2014/main" id="{EEF79D9F-C86B-4718-82EC-392AEBA856B6}"/>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39" name="Line 403">
                <a:extLst>
                  <a:ext uri="{FF2B5EF4-FFF2-40B4-BE49-F238E27FC236}">
                    <a16:creationId xmlns:a16="http://schemas.microsoft.com/office/drawing/2014/main" id="{4859EC6A-FA86-451A-8347-EBEAC2E21F97}"/>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0" name="Line 404">
                <a:extLst>
                  <a:ext uri="{FF2B5EF4-FFF2-40B4-BE49-F238E27FC236}">
                    <a16:creationId xmlns:a16="http://schemas.microsoft.com/office/drawing/2014/main" id="{816EF3B7-9F4A-42EF-A452-D8B3C3645A32}"/>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1" name="Line 405">
                <a:extLst>
                  <a:ext uri="{FF2B5EF4-FFF2-40B4-BE49-F238E27FC236}">
                    <a16:creationId xmlns:a16="http://schemas.microsoft.com/office/drawing/2014/main" id="{BE3677C6-0380-46D1-AC0D-C92949B828BE}"/>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2" name="Line 406">
                <a:extLst>
                  <a:ext uri="{FF2B5EF4-FFF2-40B4-BE49-F238E27FC236}">
                    <a16:creationId xmlns:a16="http://schemas.microsoft.com/office/drawing/2014/main" id="{D37EFDC5-56D3-4F98-A0C7-8EF145B234D2}"/>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3" name="Line 407">
                <a:extLst>
                  <a:ext uri="{FF2B5EF4-FFF2-40B4-BE49-F238E27FC236}">
                    <a16:creationId xmlns:a16="http://schemas.microsoft.com/office/drawing/2014/main" id="{59EBA67E-F608-4AAD-8FC7-0361AC7104CA}"/>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4" name="Line 408">
                <a:extLst>
                  <a:ext uri="{FF2B5EF4-FFF2-40B4-BE49-F238E27FC236}">
                    <a16:creationId xmlns:a16="http://schemas.microsoft.com/office/drawing/2014/main" id="{72370B7E-6C0F-4648-AC89-414A773939E0}"/>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5" name="Line 409">
                <a:extLst>
                  <a:ext uri="{FF2B5EF4-FFF2-40B4-BE49-F238E27FC236}">
                    <a16:creationId xmlns:a16="http://schemas.microsoft.com/office/drawing/2014/main" id="{53646C8C-CD3D-41B7-9676-3792A71C0192}"/>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6" name="Line 410">
                <a:extLst>
                  <a:ext uri="{FF2B5EF4-FFF2-40B4-BE49-F238E27FC236}">
                    <a16:creationId xmlns:a16="http://schemas.microsoft.com/office/drawing/2014/main" id="{F9E7E7C8-EB32-43E4-B883-80A43AEE720F}"/>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7" name="Line 411">
                <a:extLst>
                  <a:ext uri="{FF2B5EF4-FFF2-40B4-BE49-F238E27FC236}">
                    <a16:creationId xmlns:a16="http://schemas.microsoft.com/office/drawing/2014/main" id="{BD909FC2-EB3A-4180-827C-E5DC0A4E6A18}"/>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8" name="Line 412">
                <a:extLst>
                  <a:ext uri="{FF2B5EF4-FFF2-40B4-BE49-F238E27FC236}">
                    <a16:creationId xmlns:a16="http://schemas.microsoft.com/office/drawing/2014/main" id="{886153D2-E031-4D2A-91DC-20E701235BC7}"/>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49" name="Line 413">
                <a:extLst>
                  <a:ext uri="{FF2B5EF4-FFF2-40B4-BE49-F238E27FC236}">
                    <a16:creationId xmlns:a16="http://schemas.microsoft.com/office/drawing/2014/main" id="{30F81BF6-EF7B-4C32-9D8C-ED2094A22C25}"/>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0" name="Line 414">
                <a:extLst>
                  <a:ext uri="{FF2B5EF4-FFF2-40B4-BE49-F238E27FC236}">
                    <a16:creationId xmlns:a16="http://schemas.microsoft.com/office/drawing/2014/main" id="{5374A615-AD4C-4309-B09C-4BE5220F9F66}"/>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1" name="Line 415">
                <a:extLst>
                  <a:ext uri="{FF2B5EF4-FFF2-40B4-BE49-F238E27FC236}">
                    <a16:creationId xmlns:a16="http://schemas.microsoft.com/office/drawing/2014/main" id="{CBD39CD0-DC4F-48F0-A96C-0FE71A10691E}"/>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2" name="Line 416">
                <a:extLst>
                  <a:ext uri="{FF2B5EF4-FFF2-40B4-BE49-F238E27FC236}">
                    <a16:creationId xmlns:a16="http://schemas.microsoft.com/office/drawing/2014/main" id="{DAC38D56-B7D3-41D8-8921-4377FD86AF4E}"/>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3" name="Line 417">
                <a:extLst>
                  <a:ext uri="{FF2B5EF4-FFF2-40B4-BE49-F238E27FC236}">
                    <a16:creationId xmlns:a16="http://schemas.microsoft.com/office/drawing/2014/main" id="{D6CBEBBA-FAA4-4D3F-A9EF-00A71126F6A8}"/>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754" name="Line 418">
              <a:extLst>
                <a:ext uri="{FF2B5EF4-FFF2-40B4-BE49-F238E27FC236}">
                  <a16:creationId xmlns:a16="http://schemas.microsoft.com/office/drawing/2014/main" id="{986C5065-F3FB-454A-BF33-6891BEB52481}"/>
                </a:ext>
              </a:extLst>
            </p:cNvPr>
            <p:cNvSpPr>
              <a:spLocks noChangeShapeType="1"/>
            </p:cNvSpPr>
            <p:nvPr/>
          </p:nvSpPr>
          <p:spPr bwMode="auto">
            <a:xfrm>
              <a:off x="192" y="2256"/>
              <a:ext cx="62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5" name="Line 419">
              <a:extLst>
                <a:ext uri="{FF2B5EF4-FFF2-40B4-BE49-F238E27FC236}">
                  <a16:creationId xmlns:a16="http://schemas.microsoft.com/office/drawing/2014/main" id="{A8529209-CA9B-439B-9A09-25B59589E2BF}"/>
                </a:ext>
              </a:extLst>
            </p:cNvPr>
            <p:cNvSpPr>
              <a:spLocks noChangeShapeType="1"/>
            </p:cNvSpPr>
            <p:nvPr/>
          </p:nvSpPr>
          <p:spPr bwMode="auto">
            <a:xfrm flipH="1">
              <a:off x="4368" y="2112"/>
              <a:ext cx="624"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872" name="Group 536">
            <a:extLst>
              <a:ext uri="{FF2B5EF4-FFF2-40B4-BE49-F238E27FC236}">
                <a16:creationId xmlns:a16="http://schemas.microsoft.com/office/drawing/2014/main" id="{75AEEBCC-8150-4105-931D-966E02E1F6C1}"/>
              </a:ext>
            </a:extLst>
          </p:cNvPr>
          <p:cNvGrpSpPr>
            <a:grpSpLocks/>
          </p:cNvGrpSpPr>
          <p:nvPr/>
        </p:nvGrpSpPr>
        <p:grpSpPr bwMode="auto">
          <a:xfrm>
            <a:off x="847725" y="3992563"/>
            <a:ext cx="4700588" cy="846137"/>
            <a:chOff x="336" y="2688"/>
            <a:chExt cx="4848" cy="720"/>
          </a:xfrm>
        </p:grpSpPr>
        <p:grpSp>
          <p:nvGrpSpPr>
            <p:cNvPr id="14534" name="Group 198">
              <a:extLst>
                <a:ext uri="{FF2B5EF4-FFF2-40B4-BE49-F238E27FC236}">
                  <a16:creationId xmlns:a16="http://schemas.microsoft.com/office/drawing/2014/main" id="{AE340FBA-8A6E-47F2-900F-E33156CC5B77}"/>
                </a:ext>
              </a:extLst>
            </p:cNvPr>
            <p:cNvGrpSpPr>
              <a:grpSpLocks/>
            </p:cNvGrpSpPr>
            <p:nvPr/>
          </p:nvGrpSpPr>
          <p:grpSpPr bwMode="auto">
            <a:xfrm>
              <a:off x="336" y="3120"/>
              <a:ext cx="2304" cy="192"/>
              <a:chOff x="480" y="1728"/>
              <a:chExt cx="2304" cy="192"/>
            </a:xfrm>
          </p:grpSpPr>
          <p:sp>
            <p:nvSpPr>
              <p:cNvPr id="14535" name="Line 199">
                <a:extLst>
                  <a:ext uri="{FF2B5EF4-FFF2-40B4-BE49-F238E27FC236}">
                    <a16:creationId xmlns:a16="http://schemas.microsoft.com/office/drawing/2014/main" id="{B857B975-AA9B-420F-991C-9C4E087D5812}"/>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6" name="Line 200">
                <a:extLst>
                  <a:ext uri="{FF2B5EF4-FFF2-40B4-BE49-F238E27FC236}">
                    <a16:creationId xmlns:a16="http://schemas.microsoft.com/office/drawing/2014/main" id="{48769909-8D21-4D35-8AFA-361893F4CAD5}"/>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7" name="Line 201">
                <a:extLst>
                  <a:ext uri="{FF2B5EF4-FFF2-40B4-BE49-F238E27FC236}">
                    <a16:creationId xmlns:a16="http://schemas.microsoft.com/office/drawing/2014/main" id="{57913040-7B7E-43B4-B59A-84FB28513BAB}"/>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8" name="Line 202">
                <a:extLst>
                  <a:ext uri="{FF2B5EF4-FFF2-40B4-BE49-F238E27FC236}">
                    <a16:creationId xmlns:a16="http://schemas.microsoft.com/office/drawing/2014/main" id="{E169A1DC-16ED-4F62-B435-5574FE5CFE7E}"/>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39" name="Line 203">
                <a:extLst>
                  <a:ext uri="{FF2B5EF4-FFF2-40B4-BE49-F238E27FC236}">
                    <a16:creationId xmlns:a16="http://schemas.microsoft.com/office/drawing/2014/main" id="{78337D80-BC56-4C17-94BD-65DBA0B3C5C3}"/>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0" name="Line 204">
                <a:extLst>
                  <a:ext uri="{FF2B5EF4-FFF2-40B4-BE49-F238E27FC236}">
                    <a16:creationId xmlns:a16="http://schemas.microsoft.com/office/drawing/2014/main" id="{6CFA8DDB-E0DF-4B20-895E-35D7DFDECB2D}"/>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1" name="Line 205">
                <a:extLst>
                  <a:ext uri="{FF2B5EF4-FFF2-40B4-BE49-F238E27FC236}">
                    <a16:creationId xmlns:a16="http://schemas.microsoft.com/office/drawing/2014/main" id="{376D64B4-FBC2-431F-BF6E-318C69F9E00D}"/>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2" name="Line 206">
                <a:extLst>
                  <a:ext uri="{FF2B5EF4-FFF2-40B4-BE49-F238E27FC236}">
                    <a16:creationId xmlns:a16="http://schemas.microsoft.com/office/drawing/2014/main" id="{84B48FEC-4E3A-49CD-9521-6F9AF0AE35FB}"/>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3" name="Line 207">
                <a:extLst>
                  <a:ext uri="{FF2B5EF4-FFF2-40B4-BE49-F238E27FC236}">
                    <a16:creationId xmlns:a16="http://schemas.microsoft.com/office/drawing/2014/main" id="{1A115191-3E42-4741-BD3C-786ABA9209FE}"/>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4" name="Line 208">
                <a:extLst>
                  <a:ext uri="{FF2B5EF4-FFF2-40B4-BE49-F238E27FC236}">
                    <a16:creationId xmlns:a16="http://schemas.microsoft.com/office/drawing/2014/main" id="{27A84ABC-B380-4C7D-ACCC-2403B18432DC}"/>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5" name="Line 209">
                <a:extLst>
                  <a:ext uri="{FF2B5EF4-FFF2-40B4-BE49-F238E27FC236}">
                    <a16:creationId xmlns:a16="http://schemas.microsoft.com/office/drawing/2014/main" id="{7CEB9A34-712A-480E-9E7F-F89DDF6F37B3}"/>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6" name="Line 210">
                <a:extLst>
                  <a:ext uri="{FF2B5EF4-FFF2-40B4-BE49-F238E27FC236}">
                    <a16:creationId xmlns:a16="http://schemas.microsoft.com/office/drawing/2014/main" id="{613E93F0-71C1-4EED-AC79-88E16380E851}"/>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7" name="Line 211">
                <a:extLst>
                  <a:ext uri="{FF2B5EF4-FFF2-40B4-BE49-F238E27FC236}">
                    <a16:creationId xmlns:a16="http://schemas.microsoft.com/office/drawing/2014/main" id="{DC94358F-2902-4A64-9DAD-2B81AC52EF47}"/>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8" name="Line 212">
                <a:extLst>
                  <a:ext uri="{FF2B5EF4-FFF2-40B4-BE49-F238E27FC236}">
                    <a16:creationId xmlns:a16="http://schemas.microsoft.com/office/drawing/2014/main" id="{722DAD88-D6F7-4014-8F54-99E098A738E2}"/>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49" name="Line 213">
                <a:extLst>
                  <a:ext uri="{FF2B5EF4-FFF2-40B4-BE49-F238E27FC236}">
                    <a16:creationId xmlns:a16="http://schemas.microsoft.com/office/drawing/2014/main" id="{9733CCFA-CC7C-4FAF-8BB1-5B41586839FC}"/>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0" name="Line 214">
                <a:extLst>
                  <a:ext uri="{FF2B5EF4-FFF2-40B4-BE49-F238E27FC236}">
                    <a16:creationId xmlns:a16="http://schemas.microsoft.com/office/drawing/2014/main" id="{08E4E6A4-2CD3-4C1D-A454-10AD089FB011}"/>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1" name="Line 215">
                <a:extLst>
                  <a:ext uri="{FF2B5EF4-FFF2-40B4-BE49-F238E27FC236}">
                    <a16:creationId xmlns:a16="http://schemas.microsoft.com/office/drawing/2014/main" id="{F00B84FF-D279-437C-892A-573375DC2D42}"/>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2" name="Line 216">
                <a:extLst>
                  <a:ext uri="{FF2B5EF4-FFF2-40B4-BE49-F238E27FC236}">
                    <a16:creationId xmlns:a16="http://schemas.microsoft.com/office/drawing/2014/main" id="{67C982BE-A123-4676-858A-0399336B9850}"/>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3" name="Line 217">
                <a:extLst>
                  <a:ext uri="{FF2B5EF4-FFF2-40B4-BE49-F238E27FC236}">
                    <a16:creationId xmlns:a16="http://schemas.microsoft.com/office/drawing/2014/main" id="{716002EF-BD06-4CD5-B82F-EF66B3071C27}"/>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4" name="Line 218">
                <a:extLst>
                  <a:ext uri="{FF2B5EF4-FFF2-40B4-BE49-F238E27FC236}">
                    <a16:creationId xmlns:a16="http://schemas.microsoft.com/office/drawing/2014/main" id="{76B943AC-479A-4411-8D09-CE22D9518DA2}"/>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5" name="Line 219">
                <a:extLst>
                  <a:ext uri="{FF2B5EF4-FFF2-40B4-BE49-F238E27FC236}">
                    <a16:creationId xmlns:a16="http://schemas.microsoft.com/office/drawing/2014/main" id="{277B5176-F2A7-4B23-9A91-F281F68670D8}"/>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6" name="Line 220">
                <a:extLst>
                  <a:ext uri="{FF2B5EF4-FFF2-40B4-BE49-F238E27FC236}">
                    <a16:creationId xmlns:a16="http://schemas.microsoft.com/office/drawing/2014/main" id="{232C5F22-EE8D-4760-A15A-8055FA43D41E}"/>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7" name="Line 221">
                <a:extLst>
                  <a:ext uri="{FF2B5EF4-FFF2-40B4-BE49-F238E27FC236}">
                    <a16:creationId xmlns:a16="http://schemas.microsoft.com/office/drawing/2014/main" id="{7EDA4DA2-5CBB-4531-B15E-809FC5DF96C5}"/>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8" name="Line 222">
                <a:extLst>
                  <a:ext uri="{FF2B5EF4-FFF2-40B4-BE49-F238E27FC236}">
                    <a16:creationId xmlns:a16="http://schemas.microsoft.com/office/drawing/2014/main" id="{B4C115B6-70BE-48BF-A25B-537154DD5018}"/>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59" name="Line 223">
                <a:extLst>
                  <a:ext uri="{FF2B5EF4-FFF2-40B4-BE49-F238E27FC236}">
                    <a16:creationId xmlns:a16="http://schemas.microsoft.com/office/drawing/2014/main" id="{1AC559BC-E946-4803-A68E-D69AFB68E5A0}"/>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560" name="Freeform 224">
              <a:extLst>
                <a:ext uri="{FF2B5EF4-FFF2-40B4-BE49-F238E27FC236}">
                  <a16:creationId xmlns:a16="http://schemas.microsoft.com/office/drawing/2014/main" id="{A9121428-F200-463A-83B1-EB1FC1A0483E}"/>
                </a:ext>
              </a:extLst>
            </p:cNvPr>
            <p:cNvSpPr>
              <a:spLocks/>
            </p:cNvSpPr>
            <p:nvPr/>
          </p:nvSpPr>
          <p:spPr bwMode="auto">
            <a:xfrm>
              <a:off x="2736" y="2688"/>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1" name="Freeform 225">
              <a:extLst>
                <a:ext uri="{FF2B5EF4-FFF2-40B4-BE49-F238E27FC236}">
                  <a16:creationId xmlns:a16="http://schemas.microsoft.com/office/drawing/2014/main" id="{08B63BF1-FF5B-4AB6-AABE-FD3466CB7A05}"/>
                </a:ext>
              </a:extLst>
            </p:cNvPr>
            <p:cNvSpPr>
              <a:spLocks/>
            </p:cNvSpPr>
            <p:nvPr/>
          </p:nvSpPr>
          <p:spPr bwMode="auto">
            <a:xfrm>
              <a:off x="2592" y="3216"/>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2" name="Freeform 226">
              <a:extLst>
                <a:ext uri="{FF2B5EF4-FFF2-40B4-BE49-F238E27FC236}">
                  <a16:creationId xmlns:a16="http://schemas.microsoft.com/office/drawing/2014/main" id="{0B6CD824-97CA-47B9-BFA9-0D02F1AD1B64}"/>
                </a:ext>
              </a:extLst>
            </p:cNvPr>
            <p:cNvSpPr>
              <a:spLocks/>
            </p:cNvSpPr>
            <p:nvPr/>
          </p:nvSpPr>
          <p:spPr bwMode="auto">
            <a:xfrm>
              <a:off x="2592" y="2688"/>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3" name="Freeform 227">
              <a:extLst>
                <a:ext uri="{FF2B5EF4-FFF2-40B4-BE49-F238E27FC236}">
                  <a16:creationId xmlns:a16="http://schemas.microsoft.com/office/drawing/2014/main" id="{470F9E7A-C53C-4516-8207-11AFEC88726F}"/>
                </a:ext>
              </a:extLst>
            </p:cNvPr>
            <p:cNvSpPr>
              <a:spLocks/>
            </p:cNvSpPr>
            <p:nvPr/>
          </p:nvSpPr>
          <p:spPr bwMode="auto">
            <a:xfrm>
              <a:off x="2736" y="3216"/>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4564" name="Group 228">
              <a:extLst>
                <a:ext uri="{FF2B5EF4-FFF2-40B4-BE49-F238E27FC236}">
                  <a16:creationId xmlns:a16="http://schemas.microsoft.com/office/drawing/2014/main" id="{2221A56A-DAD5-4730-B63A-757DCD11E75C}"/>
                </a:ext>
              </a:extLst>
            </p:cNvPr>
            <p:cNvGrpSpPr>
              <a:grpSpLocks/>
            </p:cNvGrpSpPr>
            <p:nvPr/>
          </p:nvGrpSpPr>
          <p:grpSpPr bwMode="auto">
            <a:xfrm flipV="1">
              <a:off x="336" y="2784"/>
              <a:ext cx="2304" cy="192"/>
              <a:chOff x="480" y="1728"/>
              <a:chExt cx="2304" cy="192"/>
            </a:xfrm>
          </p:grpSpPr>
          <p:sp>
            <p:nvSpPr>
              <p:cNvPr id="14565" name="Line 229">
                <a:extLst>
                  <a:ext uri="{FF2B5EF4-FFF2-40B4-BE49-F238E27FC236}">
                    <a16:creationId xmlns:a16="http://schemas.microsoft.com/office/drawing/2014/main" id="{CA95F3D4-0804-450A-A667-A838D28ED0F9}"/>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6" name="Line 230">
                <a:extLst>
                  <a:ext uri="{FF2B5EF4-FFF2-40B4-BE49-F238E27FC236}">
                    <a16:creationId xmlns:a16="http://schemas.microsoft.com/office/drawing/2014/main" id="{603FF152-F63B-455A-8741-907FD2F81763}"/>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7" name="Line 231">
                <a:extLst>
                  <a:ext uri="{FF2B5EF4-FFF2-40B4-BE49-F238E27FC236}">
                    <a16:creationId xmlns:a16="http://schemas.microsoft.com/office/drawing/2014/main" id="{8A33BD5E-7BE2-4CD9-9506-9389C4D4D041}"/>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8" name="Line 232">
                <a:extLst>
                  <a:ext uri="{FF2B5EF4-FFF2-40B4-BE49-F238E27FC236}">
                    <a16:creationId xmlns:a16="http://schemas.microsoft.com/office/drawing/2014/main" id="{C955E78D-5F79-4391-8F2B-5001D5F9E501}"/>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69" name="Line 233">
                <a:extLst>
                  <a:ext uri="{FF2B5EF4-FFF2-40B4-BE49-F238E27FC236}">
                    <a16:creationId xmlns:a16="http://schemas.microsoft.com/office/drawing/2014/main" id="{C1ECF7C3-9257-4640-9442-A668E5EB43B0}"/>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0" name="Line 234">
                <a:extLst>
                  <a:ext uri="{FF2B5EF4-FFF2-40B4-BE49-F238E27FC236}">
                    <a16:creationId xmlns:a16="http://schemas.microsoft.com/office/drawing/2014/main" id="{BE39FC04-6FA7-4408-8160-C1457166B013}"/>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1" name="Line 235">
                <a:extLst>
                  <a:ext uri="{FF2B5EF4-FFF2-40B4-BE49-F238E27FC236}">
                    <a16:creationId xmlns:a16="http://schemas.microsoft.com/office/drawing/2014/main" id="{F1D02F21-3DF5-4D8E-B131-9BC33E27E5A1}"/>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2" name="Line 236">
                <a:extLst>
                  <a:ext uri="{FF2B5EF4-FFF2-40B4-BE49-F238E27FC236}">
                    <a16:creationId xmlns:a16="http://schemas.microsoft.com/office/drawing/2014/main" id="{AE4E08BF-132A-4456-BC1F-894739F2151D}"/>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3" name="Line 237">
                <a:extLst>
                  <a:ext uri="{FF2B5EF4-FFF2-40B4-BE49-F238E27FC236}">
                    <a16:creationId xmlns:a16="http://schemas.microsoft.com/office/drawing/2014/main" id="{2D18368D-4AD3-4E95-93DB-E37799F789A7}"/>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4" name="Line 238">
                <a:extLst>
                  <a:ext uri="{FF2B5EF4-FFF2-40B4-BE49-F238E27FC236}">
                    <a16:creationId xmlns:a16="http://schemas.microsoft.com/office/drawing/2014/main" id="{ACF0E2B8-FC78-4F8C-A601-F98C07CC7D9C}"/>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5" name="Line 239">
                <a:extLst>
                  <a:ext uri="{FF2B5EF4-FFF2-40B4-BE49-F238E27FC236}">
                    <a16:creationId xmlns:a16="http://schemas.microsoft.com/office/drawing/2014/main" id="{709C6B36-38CA-4A62-809E-9397F9FDD600}"/>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6" name="Line 240">
                <a:extLst>
                  <a:ext uri="{FF2B5EF4-FFF2-40B4-BE49-F238E27FC236}">
                    <a16:creationId xmlns:a16="http://schemas.microsoft.com/office/drawing/2014/main" id="{210380A6-2BFF-4302-AFFF-011EF3A83568}"/>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7" name="Line 241">
                <a:extLst>
                  <a:ext uri="{FF2B5EF4-FFF2-40B4-BE49-F238E27FC236}">
                    <a16:creationId xmlns:a16="http://schemas.microsoft.com/office/drawing/2014/main" id="{6779C63E-7BE7-44D4-A23C-75DC3E952D2D}"/>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8" name="Line 242">
                <a:extLst>
                  <a:ext uri="{FF2B5EF4-FFF2-40B4-BE49-F238E27FC236}">
                    <a16:creationId xmlns:a16="http://schemas.microsoft.com/office/drawing/2014/main" id="{DCD9A504-374D-4C03-B539-49BB6E59C6D0}"/>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79" name="Line 243">
                <a:extLst>
                  <a:ext uri="{FF2B5EF4-FFF2-40B4-BE49-F238E27FC236}">
                    <a16:creationId xmlns:a16="http://schemas.microsoft.com/office/drawing/2014/main" id="{DA977E76-5D52-4FA6-85AC-A5983B597D98}"/>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0" name="Line 244">
                <a:extLst>
                  <a:ext uri="{FF2B5EF4-FFF2-40B4-BE49-F238E27FC236}">
                    <a16:creationId xmlns:a16="http://schemas.microsoft.com/office/drawing/2014/main" id="{6D2C9EB1-506A-48AE-A0FC-D92DDEA93AEF}"/>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1" name="Line 245">
                <a:extLst>
                  <a:ext uri="{FF2B5EF4-FFF2-40B4-BE49-F238E27FC236}">
                    <a16:creationId xmlns:a16="http://schemas.microsoft.com/office/drawing/2014/main" id="{FE8D9305-ECF8-4B00-AFCC-DD441D161C96}"/>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2" name="Line 246">
                <a:extLst>
                  <a:ext uri="{FF2B5EF4-FFF2-40B4-BE49-F238E27FC236}">
                    <a16:creationId xmlns:a16="http://schemas.microsoft.com/office/drawing/2014/main" id="{6AD99242-7A33-4933-BA52-FDBE0032C55A}"/>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3" name="Line 247">
                <a:extLst>
                  <a:ext uri="{FF2B5EF4-FFF2-40B4-BE49-F238E27FC236}">
                    <a16:creationId xmlns:a16="http://schemas.microsoft.com/office/drawing/2014/main" id="{33BCFBD1-C968-4940-B464-0FCC0582BB78}"/>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4" name="Line 248">
                <a:extLst>
                  <a:ext uri="{FF2B5EF4-FFF2-40B4-BE49-F238E27FC236}">
                    <a16:creationId xmlns:a16="http://schemas.microsoft.com/office/drawing/2014/main" id="{951EA3DF-D88C-4458-AA84-4BBB2C7CF520}"/>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5" name="Line 249">
                <a:extLst>
                  <a:ext uri="{FF2B5EF4-FFF2-40B4-BE49-F238E27FC236}">
                    <a16:creationId xmlns:a16="http://schemas.microsoft.com/office/drawing/2014/main" id="{284B2255-BA33-44B1-A379-141477B6C6FF}"/>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6" name="Line 250">
                <a:extLst>
                  <a:ext uri="{FF2B5EF4-FFF2-40B4-BE49-F238E27FC236}">
                    <a16:creationId xmlns:a16="http://schemas.microsoft.com/office/drawing/2014/main" id="{B55D4A15-8ADE-4CB9-AED9-C0B5F2386820}"/>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7" name="Line 251">
                <a:extLst>
                  <a:ext uri="{FF2B5EF4-FFF2-40B4-BE49-F238E27FC236}">
                    <a16:creationId xmlns:a16="http://schemas.microsoft.com/office/drawing/2014/main" id="{4E9224BF-DB49-4A57-BE09-D5743BBB4B4D}"/>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8" name="Line 252">
                <a:extLst>
                  <a:ext uri="{FF2B5EF4-FFF2-40B4-BE49-F238E27FC236}">
                    <a16:creationId xmlns:a16="http://schemas.microsoft.com/office/drawing/2014/main" id="{B68DFD6C-587C-48BB-A5B0-E47A29EAA8A2}"/>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89" name="Line 253">
                <a:extLst>
                  <a:ext uri="{FF2B5EF4-FFF2-40B4-BE49-F238E27FC236}">
                    <a16:creationId xmlns:a16="http://schemas.microsoft.com/office/drawing/2014/main" id="{179744D0-279A-4658-99CE-15DA14FA42CF}"/>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590" name="Group 254">
              <a:extLst>
                <a:ext uri="{FF2B5EF4-FFF2-40B4-BE49-F238E27FC236}">
                  <a16:creationId xmlns:a16="http://schemas.microsoft.com/office/drawing/2014/main" id="{635160EA-2930-4B3E-AE6D-2E1CB78F4D1B}"/>
                </a:ext>
              </a:extLst>
            </p:cNvPr>
            <p:cNvGrpSpPr>
              <a:grpSpLocks/>
            </p:cNvGrpSpPr>
            <p:nvPr/>
          </p:nvGrpSpPr>
          <p:grpSpPr bwMode="auto">
            <a:xfrm>
              <a:off x="2832" y="3120"/>
              <a:ext cx="2304" cy="192"/>
              <a:chOff x="480" y="1728"/>
              <a:chExt cx="2304" cy="192"/>
            </a:xfrm>
          </p:grpSpPr>
          <p:sp>
            <p:nvSpPr>
              <p:cNvPr id="14591" name="Line 255">
                <a:extLst>
                  <a:ext uri="{FF2B5EF4-FFF2-40B4-BE49-F238E27FC236}">
                    <a16:creationId xmlns:a16="http://schemas.microsoft.com/office/drawing/2014/main" id="{DC8728A2-C4D7-408D-A066-2270BEAF8EE2}"/>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2" name="Line 256">
                <a:extLst>
                  <a:ext uri="{FF2B5EF4-FFF2-40B4-BE49-F238E27FC236}">
                    <a16:creationId xmlns:a16="http://schemas.microsoft.com/office/drawing/2014/main" id="{D9F5F84C-51E5-4C0B-B282-7512A6EDAFE0}"/>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3" name="Line 257">
                <a:extLst>
                  <a:ext uri="{FF2B5EF4-FFF2-40B4-BE49-F238E27FC236}">
                    <a16:creationId xmlns:a16="http://schemas.microsoft.com/office/drawing/2014/main" id="{4BBD4219-AB22-4F0F-9D04-4DCF4B6219BA}"/>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4" name="Line 258">
                <a:extLst>
                  <a:ext uri="{FF2B5EF4-FFF2-40B4-BE49-F238E27FC236}">
                    <a16:creationId xmlns:a16="http://schemas.microsoft.com/office/drawing/2014/main" id="{BA05EAF7-4965-4147-AD9F-DA0676D8A7B7}"/>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5" name="Line 259">
                <a:extLst>
                  <a:ext uri="{FF2B5EF4-FFF2-40B4-BE49-F238E27FC236}">
                    <a16:creationId xmlns:a16="http://schemas.microsoft.com/office/drawing/2014/main" id="{77A9D927-4F45-4224-8CCF-883BD46D58BF}"/>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6" name="Line 260">
                <a:extLst>
                  <a:ext uri="{FF2B5EF4-FFF2-40B4-BE49-F238E27FC236}">
                    <a16:creationId xmlns:a16="http://schemas.microsoft.com/office/drawing/2014/main" id="{BB5CDF47-2C77-41F9-AA8C-9305BD1BD566}"/>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7" name="Line 261">
                <a:extLst>
                  <a:ext uri="{FF2B5EF4-FFF2-40B4-BE49-F238E27FC236}">
                    <a16:creationId xmlns:a16="http://schemas.microsoft.com/office/drawing/2014/main" id="{A08D37E5-E09D-4AC9-B2C0-493B24A84C63}"/>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8" name="Line 262">
                <a:extLst>
                  <a:ext uri="{FF2B5EF4-FFF2-40B4-BE49-F238E27FC236}">
                    <a16:creationId xmlns:a16="http://schemas.microsoft.com/office/drawing/2014/main" id="{A74B99B1-0691-4386-9AC0-211D98B344C3}"/>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599" name="Line 263">
                <a:extLst>
                  <a:ext uri="{FF2B5EF4-FFF2-40B4-BE49-F238E27FC236}">
                    <a16:creationId xmlns:a16="http://schemas.microsoft.com/office/drawing/2014/main" id="{97B4E92F-0230-47EA-AB70-C9AD3119EB89}"/>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0" name="Line 264">
                <a:extLst>
                  <a:ext uri="{FF2B5EF4-FFF2-40B4-BE49-F238E27FC236}">
                    <a16:creationId xmlns:a16="http://schemas.microsoft.com/office/drawing/2014/main" id="{D25005DC-4F6E-4FAC-AD1E-F6E2F6F9F4D0}"/>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1" name="Line 265">
                <a:extLst>
                  <a:ext uri="{FF2B5EF4-FFF2-40B4-BE49-F238E27FC236}">
                    <a16:creationId xmlns:a16="http://schemas.microsoft.com/office/drawing/2014/main" id="{5544513D-6819-4DAC-AF9E-4D6E7E638372}"/>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2" name="Line 266">
                <a:extLst>
                  <a:ext uri="{FF2B5EF4-FFF2-40B4-BE49-F238E27FC236}">
                    <a16:creationId xmlns:a16="http://schemas.microsoft.com/office/drawing/2014/main" id="{5CC97EFA-5213-4043-BE53-83F7B72C1DD4}"/>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3" name="Line 267">
                <a:extLst>
                  <a:ext uri="{FF2B5EF4-FFF2-40B4-BE49-F238E27FC236}">
                    <a16:creationId xmlns:a16="http://schemas.microsoft.com/office/drawing/2014/main" id="{F4F1594F-CE52-41C8-8423-44BF3A71BA17}"/>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4" name="Line 268">
                <a:extLst>
                  <a:ext uri="{FF2B5EF4-FFF2-40B4-BE49-F238E27FC236}">
                    <a16:creationId xmlns:a16="http://schemas.microsoft.com/office/drawing/2014/main" id="{A6763B57-06FB-4EB2-8E92-6392591885D9}"/>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5" name="Line 269">
                <a:extLst>
                  <a:ext uri="{FF2B5EF4-FFF2-40B4-BE49-F238E27FC236}">
                    <a16:creationId xmlns:a16="http://schemas.microsoft.com/office/drawing/2014/main" id="{B0332FAE-8B81-4E22-8A60-0ED8F3DE487F}"/>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6" name="Line 270">
                <a:extLst>
                  <a:ext uri="{FF2B5EF4-FFF2-40B4-BE49-F238E27FC236}">
                    <a16:creationId xmlns:a16="http://schemas.microsoft.com/office/drawing/2014/main" id="{129ADDE1-88DB-4319-86C6-DD4881B33A39}"/>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7" name="Line 271">
                <a:extLst>
                  <a:ext uri="{FF2B5EF4-FFF2-40B4-BE49-F238E27FC236}">
                    <a16:creationId xmlns:a16="http://schemas.microsoft.com/office/drawing/2014/main" id="{036E9530-2752-405B-B6AC-37E4B11A43D9}"/>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8" name="Line 272">
                <a:extLst>
                  <a:ext uri="{FF2B5EF4-FFF2-40B4-BE49-F238E27FC236}">
                    <a16:creationId xmlns:a16="http://schemas.microsoft.com/office/drawing/2014/main" id="{8253F544-DC2E-4BA0-BF08-C28D737F6D9E}"/>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09" name="Line 273">
                <a:extLst>
                  <a:ext uri="{FF2B5EF4-FFF2-40B4-BE49-F238E27FC236}">
                    <a16:creationId xmlns:a16="http://schemas.microsoft.com/office/drawing/2014/main" id="{360A8046-7278-4F55-9796-CAFD24A5A336}"/>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0" name="Line 274">
                <a:extLst>
                  <a:ext uri="{FF2B5EF4-FFF2-40B4-BE49-F238E27FC236}">
                    <a16:creationId xmlns:a16="http://schemas.microsoft.com/office/drawing/2014/main" id="{71DC283D-A5FC-4F0A-B74B-FBA9A388EDC6}"/>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1" name="Line 275">
                <a:extLst>
                  <a:ext uri="{FF2B5EF4-FFF2-40B4-BE49-F238E27FC236}">
                    <a16:creationId xmlns:a16="http://schemas.microsoft.com/office/drawing/2014/main" id="{E6CD06E0-1A88-47BC-BB90-DED3F3861417}"/>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2" name="Line 276">
                <a:extLst>
                  <a:ext uri="{FF2B5EF4-FFF2-40B4-BE49-F238E27FC236}">
                    <a16:creationId xmlns:a16="http://schemas.microsoft.com/office/drawing/2014/main" id="{92F7B883-DA35-4367-8561-1E83C53B6043}"/>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3" name="Line 277">
                <a:extLst>
                  <a:ext uri="{FF2B5EF4-FFF2-40B4-BE49-F238E27FC236}">
                    <a16:creationId xmlns:a16="http://schemas.microsoft.com/office/drawing/2014/main" id="{A5998355-1A4C-4A53-8444-AC2061C3DCE2}"/>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4" name="Line 278">
                <a:extLst>
                  <a:ext uri="{FF2B5EF4-FFF2-40B4-BE49-F238E27FC236}">
                    <a16:creationId xmlns:a16="http://schemas.microsoft.com/office/drawing/2014/main" id="{E5BA6597-B353-474D-860F-144CDC45A9E1}"/>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5" name="Line 279">
                <a:extLst>
                  <a:ext uri="{FF2B5EF4-FFF2-40B4-BE49-F238E27FC236}">
                    <a16:creationId xmlns:a16="http://schemas.microsoft.com/office/drawing/2014/main" id="{4A62D786-B60D-4201-91C2-CF47D511248D}"/>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616" name="Group 280">
              <a:extLst>
                <a:ext uri="{FF2B5EF4-FFF2-40B4-BE49-F238E27FC236}">
                  <a16:creationId xmlns:a16="http://schemas.microsoft.com/office/drawing/2014/main" id="{14BEC421-4985-46BF-8FFE-86FEA4CA69BC}"/>
                </a:ext>
              </a:extLst>
            </p:cNvPr>
            <p:cNvGrpSpPr>
              <a:grpSpLocks/>
            </p:cNvGrpSpPr>
            <p:nvPr/>
          </p:nvGrpSpPr>
          <p:grpSpPr bwMode="auto">
            <a:xfrm flipV="1">
              <a:off x="2832" y="2784"/>
              <a:ext cx="2304" cy="192"/>
              <a:chOff x="480" y="1728"/>
              <a:chExt cx="2304" cy="192"/>
            </a:xfrm>
          </p:grpSpPr>
          <p:sp>
            <p:nvSpPr>
              <p:cNvPr id="14617" name="Line 281">
                <a:extLst>
                  <a:ext uri="{FF2B5EF4-FFF2-40B4-BE49-F238E27FC236}">
                    <a16:creationId xmlns:a16="http://schemas.microsoft.com/office/drawing/2014/main" id="{0883D7FF-14E8-4BD0-A5F5-6D6159CBC821}"/>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8" name="Line 282">
                <a:extLst>
                  <a:ext uri="{FF2B5EF4-FFF2-40B4-BE49-F238E27FC236}">
                    <a16:creationId xmlns:a16="http://schemas.microsoft.com/office/drawing/2014/main" id="{F694ABDA-037C-4C07-9417-5375F36B3AC1}"/>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19" name="Line 283">
                <a:extLst>
                  <a:ext uri="{FF2B5EF4-FFF2-40B4-BE49-F238E27FC236}">
                    <a16:creationId xmlns:a16="http://schemas.microsoft.com/office/drawing/2014/main" id="{57AB4166-55F8-46B6-8F17-D1DB17300F8B}"/>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0" name="Line 284">
                <a:extLst>
                  <a:ext uri="{FF2B5EF4-FFF2-40B4-BE49-F238E27FC236}">
                    <a16:creationId xmlns:a16="http://schemas.microsoft.com/office/drawing/2014/main" id="{FEB2FCF5-F3A1-4836-86A6-6A723D8169EE}"/>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1" name="Line 285">
                <a:extLst>
                  <a:ext uri="{FF2B5EF4-FFF2-40B4-BE49-F238E27FC236}">
                    <a16:creationId xmlns:a16="http://schemas.microsoft.com/office/drawing/2014/main" id="{435C3D3C-05B1-42C4-A18A-8094F698A3C6}"/>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2" name="Line 286">
                <a:extLst>
                  <a:ext uri="{FF2B5EF4-FFF2-40B4-BE49-F238E27FC236}">
                    <a16:creationId xmlns:a16="http://schemas.microsoft.com/office/drawing/2014/main" id="{2D1660D8-7A8F-41A9-B5C8-5256B4B5F115}"/>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3" name="Line 287">
                <a:extLst>
                  <a:ext uri="{FF2B5EF4-FFF2-40B4-BE49-F238E27FC236}">
                    <a16:creationId xmlns:a16="http://schemas.microsoft.com/office/drawing/2014/main" id="{36B24521-8AB0-4C37-8691-FB4C205CCF70}"/>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4" name="Line 288">
                <a:extLst>
                  <a:ext uri="{FF2B5EF4-FFF2-40B4-BE49-F238E27FC236}">
                    <a16:creationId xmlns:a16="http://schemas.microsoft.com/office/drawing/2014/main" id="{29B502EA-9933-4332-ADA9-578974789ABF}"/>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5" name="Line 289">
                <a:extLst>
                  <a:ext uri="{FF2B5EF4-FFF2-40B4-BE49-F238E27FC236}">
                    <a16:creationId xmlns:a16="http://schemas.microsoft.com/office/drawing/2014/main" id="{8B53F607-E1C0-428E-A6EE-049421230FFE}"/>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6" name="Line 290">
                <a:extLst>
                  <a:ext uri="{FF2B5EF4-FFF2-40B4-BE49-F238E27FC236}">
                    <a16:creationId xmlns:a16="http://schemas.microsoft.com/office/drawing/2014/main" id="{C799E910-EE9A-4609-87A0-F014C0A180A0}"/>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7" name="Line 291">
                <a:extLst>
                  <a:ext uri="{FF2B5EF4-FFF2-40B4-BE49-F238E27FC236}">
                    <a16:creationId xmlns:a16="http://schemas.microsoft.com/office/drawing/2014/main" id="{ED2AEEE8-2513-4791-9C09-23B7D0CB2F43}"/>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8" name="Line 292">
                <a:extLst>
                  <a:ext uri="{FF2B5EF4-FFF2-40B4-BE49-F238E27FC236}">
                    <a16:creationId xmlns:a16="http://schemas.microsoft.com/office/drawing/2014/main" id="{E43DCF1F-50D4-4BF5-89D1-549CB47C3A98}"/>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29" name="Line 293">
                <a:extLst>
                  <a:ext uri="{FF2B5EF4-FFF2-40B4-BE49-F238E27FC236}">
                    <a16:creationId xmlns:a16="http://schemas.microsoft.com/office/drawing/2014/main" id="{7AE63298-0396-478F-BB84-E30FC10F19BD}"/>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0" name="Line 294">
                <a:extLst>
                  <a:ext uri="{FF2B5EF4-FFF2-40B4-BE49-F238E27FC236}">
                    <a16:creationId xmlns:a16="http://schemas.microsoft.com/office/drawing/2014/main" id="{2137543E-4ADB-48CF-A860-C8BE6627A887}"/>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1" name="Line 295">
                <a:extLst>
                  <a:ext uri="{FF2B5EF4-FFF2-40B4-BE49-F238E27FC236}">
                    <a16:creationId xmlns:a16="http://schemas.microsoft.com/office/drawing/2014/main" id="{7D8627B5-0AED-436D-A068-DF754E461AD6}"/>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2" name="Line 296">
                <a:extLst>
                  <a:ext uri="{FF2B5EF4-FFF2-40B4-BE49-F238E27FC236}">
                    <a16:creationId xmlns:a16="http://schemas.microsoft.com/office/drawing/2014/main" id="{D2209B25-9C11-4194-9A09-B5E14CB06EA6}"/>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3" name="Line 297">
                <a:extLst>
                  <a:ext uri="{FF2B5EF4-FFF2-40B4-BE49-F238E27FC236}">
                    <a16:creationId xmlns:a16="http://schemas.microsoft.com/office/drawing/2014/main" id="{A1D47019-BB37-464A-8430-A6E4AA544ABA}"/>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4" name="Line 298">
                <a:extLst>
                  <a:ext uri="{FF2B5EF4-FFF2-40B4-BE49-F238E27FC236}">
                    <a16:creationId xmlns:a16="http://schemas.microsoft.com/office/drawing/2014/main" id="{28B9372E-91E7-4778-83D4-DF4375442326}"/>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5" name="Line 299">
                <a:extLst>
                  <a:ext uri="{FF2B5EF4-FFF2-40B4-BE49-F238E27FC236}">
                    <a16:creationId xmlns:a16="http://schemas.microsoft.com/office/drawing/2014/main" id="{DBD095D1-5968-49C4-A688-0BF2FF1D1F87}"/>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6" name="Line 300">
                <a:extLst>
                  <a:ext uri="{FF2B5EF4-FFF2-40B4-BE49-F238E27FC236}">
                    <a16:creationId xmlns:a16="http://schemas.microsoft.com/office/drawing/2014/main" id="{97CE27A3-1CDB-4CAF-AC49-FA658C1DBF30}"/>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7" name="Line 301">
                <a:extLst>
                  <a:ext uri="{FF2B5EF4-FFF2-40B4-BE49-F238E27FC236}">
                    <a16:creationId xmlns:a16="http://schemas.microsoft.com/office/drawing/2014/main" id="{A16F9BDF-48BB-4765-89EE-12D9EF39BB87}"/>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8" name="Line 302">
                <a:extLst>
                  <a:ext uri="{FF2B5EF4-FFF2-40B4-BE49-F238E27FC236}">
                    <a16:creationId xmlns:a16="http://schemas.microsoft.com/office/drawing/2014/main" id="{B4896917-0622-4FD3-AB2C-AF467F540CBF}"/>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39" name="Line 303">
                <a:extLst>
                  <a:ext uri="{FF2B5EF4-FFF2-40B4-BE49-F238E27FC236}">
                    <a16:creationId xmlns:a16="http://schemas.microsoft.com/office/drawing/2014/main" id="{D508CEB9-8EE1-41E8-AA7B-608D505E2139}"/>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0" name="Line 304">
                <a:extLst>
                  <a:ext uri="{FF2B5EF4-FFF2-40B4-BE49-F238E27FC236}">
                    <a16:creationId xmlns:a16="http://schemas.microsoft.com/office/drawing/2014/main" id="{31E68F6A-3C0B-4778-9280-AE536616119B}"/>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641" name="Line 305">
                <a:extLst>
                  <a:ext uri="{FF2B5EF4-FFF2-40B4-BE49-F238E27FC236}">
                    <a16:creationId xmlns:a16="http://schemas.microsoft.com/office/drawing/2014/main" id="{3815D93F-EB62-48C5-91D7-1E45A7CFBC5B}"/>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644" name="Line 308">
              <a:extLst>
                <a:ext uri="{FF2B5EF4-FFF2-40B4-BE49-F238E27FC236}">
                  <a16:creationId xmlns:a16="http://schemas.microsoft.com/office/drawing/2014/main" id="{1635B648-90AA-43BA-8C3F-B7A0F108DA0C}"/>
                </a:ext>
              </a:extLst>
            </p:cNvPr>
            <p:cNvSpPr>
              <a:spLocks noChangeShapeType="1"/>
            </p:cNvSpPr>
            <p:nvPr/>
          </p:nvSpPr>
          <p:spPr bwMode="auto">
            <a:xfrm>
              <a:off x="336" y="3120"/>
              <a:ext cx="235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7" name="Line 421">
              <a:extLst>
                <a:ext uri="{FF2B5EF4-FFF2-40B4-BE49-F238E27FC236}">
                  <a16:creationId xmlns:a16="http://schemas.microsoft.com/office/drawing/2014/main" id="{75C0B3F1-B72F-4658-B5B0-EF79C9711464}"/>
                </a:ext>
              </a:extLst>
            </p:cNvPr>
            <p:cNvSpPr>
              <a:spLocks noChangeShapeType="1"/>
            </p:cNvSpPr>
            <p:nvPr/>
          </p:nvSpPr>
          <p:spPr bwMode="auto">
            <a:xfrm>
              <a:off x="336" y="2976"/>
              <a:ext cx="235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8" name="Line 422">
              <a:extLst>
                <a:ext uri="{FF2B5EF4-FFF2-40B4-BE49-F238E27FC236}">
                  <a16:creationId xmlns:a16="http://schemas.microsoft.com/office/drawing/2014/main" id="{96924E35-1D09-48F7-A7C5-58B85B4D7C29}"/>
                </a:ext>
              </a:extLst>
            </p:cNvPr>
            <p:cNvSpPr>
              <a:spLocks noChangeShapeType="1"/>
            </p:cNvSpPr>
            <p:nvPr/>
          </p:nvSpPr>
          <p:spPr bwMode="auto">
            <a:xfrm>
              <a:off x="2832" y="2976"/>
              <a:ext cx="235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59" name="Line 423">
              <a:extLst>
                <a:ext uri="{FF2B5EF4-FFF2-40B4-BE49-F238E27FC236}">
                  <a16:creationId xmlns:a16="http://schemas.microsoft.com/office/drawing/2014/main" id="{8F5D4634-D353-41E2-9970-2A25408285FA}"/>
                </a:ext>
              </a:extLst>
            </p:cNvPr>
            <p:cNvSpPr>
              <a:spLocks noChangeShapeType="1"/>
            </p:cNvSpPr>
            <p:nvPr/>
          </p:nvSpPr>
          <p:spPr bwMode="auto">
            <a:xfrm>
              <a:off x="2784" y="3120"/>
              <a:ext cx="2352"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873" name="Group 537">
            <a:extLst>
              <a:ext uri="{FF2B5EF4-FFF2-40B4-BE49-F238E27FC236}">
                <a16:creationId xmlns:a16="http://schemas.microsoft.com/office/drawing/2014/main" id="{1C17991D-4AE3-438A-A3F3-E1C70B52114F}"/>
              </a:ext>
            </a:extLst>
          </p:cNvPr>
          <p:cNvGrpSpPr>
            <a:grpSpLocks/>
          </p:cNvGrpSpPr>
          <p:nvPr/>
        </p:nvGrpSpPr>
        <p:grpSpPr bwMode="auto">
          <a:xfrm>
            <a:off x="847725" y="5221288"/>
            <a:ext cx="4654550" cy="846137"/>
            <a:chOff x="336" y="3600"/>
            <a:chExt cx="4800" cy="720"/>
          </a:xfrm>
        </p:grpSpPr>
        <p:grpSp>
          <p:nvGrpSpPr>
            <p:cNvPr id="14760" name="Group 424">
              <a:extLst>
                <a:ext uri="{FF2B5EF4-FFF2-40B4-BE49-F238E27FC236}">
                  <a16:creationId xmlns:a16="http://schemas.microsoft.com/office/drawing/2014/main" id="{0730340E-200E-433F-97A6-5C3F7A81A552}"/>
                </a:ext>
              </a:extLst>
            </p:cNvPr>
            <p:cNvGrpSpPr>
              <a:grpSpLocks/>
            </p:cNvGrpSpPr>
            <p:nvPr/>
          </p:nvGrpSpPr>
          <p:grpSpPr bwMode="auto">
            <a:xfrm>
              <a:off x="336" y="4032"/>
              <a:ext cx="2304" cy="192"/>
              <a:chOff x="480" y="1728"/>
              <a:chExt cx="2304" cy="192"/>
            </a:xfrm>
          </p:grpSpPr>
          <p:sp>
            <p:nvSpPr>
              <p:cNvPr id="14761" name="Line 425">
                <a:extLst>
                  <a:ext uri="{FF2B5EF4-FFF2-40B4-BE49-F238E27FC236}">
                    <a16:creationId xmlns:a16="http://schemas.microsoft.com/office/drawing/2014/main" id="{EB46DB5C-9239-49EB-8895-70655FD0FA63}"/>
                  </a:ext>
                </a:extLst>
              </p:cNvPr>
              <p:cNvSpPr>
                <a:spLocks noChangeShapeType="1"/>
              </p:cNvSpPr>
              <p:nvPr/>
            </p:nvSpPr>
            <p:spPr bwMode="auto">
              <a:xfrm>
                <a:off x="480" y="1920"/>
                <a:ext cx="230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2" name="Line 426">
                <a:extLst>
                  <a:ext uri="{FF2B5EF4-FFF2-40B4-BE49-F238E27FC236}">
                    <a16:creationId xmlns:a16="http://schemas.microsoft.com/office/drawing/2014/main" id="{DC6F9ACC-934F-46A0-BAD6-117E3E4131C1}"/>
                  </a:ext>
                </a:extLst>
              </p:cNvPr>
              <p:cNvSpPr>
                <a:spLocks noChangeShapeType="1"/>
              </p:cNvSpPr>
              <p:nvPr/>
            </p:nvSpPr>
            <p:spPr bwMode="auto">
              <a:xfrm flipV="1">
                <a:off x="52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3" name="Line 427">
                <a:extLst>
                  <a:ext uri="{FF2B5EF4-FFF2-40B4-BE49-F238E27FC236}">
                    <a16:creationId xmlns:a16="http://schemas.microsoft.com/office/drawing/2014/main" id="{41679EA4-993C-4E28-AC90-2BCA835AA800}"/>
                  </a:ext>
                </a:extLst>
              </p:cNvPr>
              <p:cNvSpPr>
                <a:spLocks noChangeShapeType="1"/>
              </p:cNvSpPr>
              <p:nvPr/>
            </p:nvSpPr>
            <p:spPr bwMode="auto">
              <a:xfrm flipV="1">
                <a:off x="62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4" name="Line 428">
                <a:extLst>
                  <a:ext uri="{FF2B5EF4-FFF2-40B4-BE49-F238E27FC236}">
                    <a16:creationId xmlns:a16="http://schemas.microsoft.com/office/drawing/2014/main" id="{338133D6-DA8C-4DD3-AE63-C95AFFC84DE6}"/>
                  </a:ext>
                </a:extLst>
              </p:cNvPr>
              <p:cNvSpPr>
                <a:spLocks noChangeShapeType="1"/>
              </p:cNvSpPr>
              <p:nvPr/>
            </p:nvSpPr>
            <p:spPr bwMode="auto">
              <a:xfrm flipV="1">
                <a:off x="72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5" name="Line 429">
                <a:extLst>
                  <a:ext uri="{FF2B5EF4-FFF2-40B4-BE49-F238E27FC236}">
                    <a16:creationId xmlns:a16="http://schemas.microsoft.com/office/drawing/2014/main" id="{934CC5E0-8D71-489B-98A8-B85E5E73EA2A}"/>
                  </a:ext>
                </a:extLst>
              </p:cNvPr>
              <p:cNvSpPr>
                <a:spLocks noChangeShapeType="1"/>
              </p:cNvSpPr>
              <p:nvPr/>
            </p:nvSpPr>
            <p:spPr bwMode="auto">
              <a:xfrm flipV="1">
                <a:off x="81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6" name="Line 430">
                <a:extLst>
                  <a:ext uri="{FF2B5EF4-FFF2-40B4-BE49-F238E27FC236}">
                    <a16:creationId xmlns:a16="http://schemas.microsoft.com/office/drawing/2014/main" id="{213E2807-A7D0-4CBC-92E7-A6B79D888C5A}"/>
                  </a:ext>
                </a:extLst>
              </p:cNvPr>
              <p:cNvSpPr>
                <a:spLocks noChangeShapeType="1"/>
              </p:cNvSpPr>
              <p:nvPr/>
            </p:nvSpPr>
            <p:spPr bwMode="auto">
              <a:xfrm flipV="1">
                <a:off x="91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7" name="Line 431">
                <a:extLst>
                  <a:ext uri="{FF2B5EF4-FFF2-40B4-BE49-F238E27FC236}">
                    <a16:creationId xmlns:a16="http://schemas.microsoft.com/office/drawing/2014/main" id="{1C1F06FC-15D1-4D76-9B01-AC915093724B}"/>
                  </a:ext>
                </a:extLst>
              </p:cNvPr>
              <p:cNvSpPr>
                <a:spLocks noChangeShapeType="1"/>
              </p:cNvSpPr>
              <p:nvPr/>
            </p:nvSpPr>
            <p:spPr bwMode="auto">
              <a:xfrm flipV="1">
                <a:off x="100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8" name="Line 432">
                <a:extLst>
                  <a:ext uri="{FF2B5EF4-FFF2-40B4-BE49-F238E27FC236}">
                    <a16:creationId xmlns:a16="http://schemas.microsoft.com/office/drawing/2014/main" id="{9B135614-E28B-49E7-9EA6-C8C15A50C9CD}"/>
                  </a:ext>
                </a:extLst>
              </p:cNvPr>
              <p:cNvSpPr>
                <a:spLocks noChangeShapeType="1"/>
              </p:cNvSpPr>
              <p:nvPr/>
            </p:nvSpPr>
            <p:spPr bwMode="auto">
              <a:xfrm flipV="1">
                <a:off x="110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69" name="Line 433">
                <a:extLst>
                  <a:ext uri="{FF2B5EF4-FFF2-40B4-BE49-F238E27FC236}">
                    <a16:creationId xmlns:a16="http://schemas.microsoft.com/office/drawing/2014/main" id="{43955B51-8C2C-452D-A336-5D43B89C3CF8}"/>
                  </a:ext>
                </a:extLst>
              </p:cNvPr>
              <p:cNvSpPr>
                <a:spLocks noChangeShapeType="1"/>
              </p:cNvSpPr>
              <p:nvPr/>
            </p:nvSpPr>
            <p:spPr bwMode="auto">
              <a:xfrm flipV="1">
                <a:off x="120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0" name="Line 434">
                <a:extLst>
                  <a:ext uri="{FF2B5EF4-FFF2-40B4-BE49-F238E27FC236}">
                    <a16:creationId xmlns:a16="http://schemas.microsoft.com/office/drawing/2014/main" id="{7E49C85F-ACF9-4507-A277-7F45C0A2DB94}"/>
                  </a:ext>
                </a:extLst>
              </p:cNvPr>
              <p:cNvSpPr>
                <a:spLocks noChangeShapeType="1"/>
              </p:cNvSpPr>
              <p:nvPr/>
            </p:nvSpPr>
            <p:spPr bwMode="auto">
              <a:xfrm flipV="1">
                <a:off x="129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1" name="Line 435">
                <a:extLst>
                  <a:ext uri="{FF2B5EF4-FFF2-40B4-BE49-F238E27FC236}">
                    <a16:creationId xmlns:a16="http://schemas.microsoft.com/office/drawing/2014/main" id="{46B60242-AAA8-407B-992A-EC74BC0BB676}"/>
                  </a:ext>
                </a:extLst>
              </p:cNvPr>
              <p:cNvSpPr>
                <a:spLocks noChangeShapeType="1"/>
              </p:cNvSpPr>
              <p:nvPr/>
            </p:nvSpPr>
            <p:spPr bwMode="auto">
              <a:xfrm flipV="1">
                <a:off x="139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2" name="Line 436">
                <a:extLst>
                  <a:ext uri="{FF2B5EF4-FFF2-40B4-BE49-F238E27FC236}">
                    <a16:creationId xmlns:a16="http://schemas.microsoft.com/office/drawing/2014/main" id="{617A5BEF-DBD1-4918-92B5-706AE7A21F73}"/>
                  </a:ext>
                </a:extLst>
              </p:cNvPr>
              <p:cNvSpPr>
                <a:spLocks noChangeShapeType="1"/>
              </p:cNvSpPr>
              <p:nvPr/>
            </p:nvSpPr>
            <p:spPr bwMode="auto">
              <a:xfrm flipV="1">
                <a:off x="148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3" name="Line 437">
                <a:extLst>
                  <a:ext uri="{FF2B5EF4-FFF2-40B4-BE49-F238E27FC236}">
                    <a16:creationId xmlns:a16="http://schemas.microsoft.com/office/drawing/2014/main" id="{466B40C8-71C6-49D3-BF63-D52D763B30C1}"/>
                  </a:ext>
                </a:extLst>
              </p:cNvPr>
              <p:cNvSpPr>
                <a:spLocks noChangeShapeType="1"/>
              </p:cNvSpPr>
              <p:nvPr/>
            </p:nvSpPr>
            <p:spPr bwMode="auto">
              <a:xfrm flipV="1">
                <a:off x="158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4" name="Line 438">
                <a:extLst>
                  <a:ext uri="{FF2B5EF4-FFF2-40B4-BE49-F238E27FC236}">
                    <a16:creationId xmlns:a16="http://schemas.microsoft.com/office/drawing/2014/main" id="{BD4E2AF1-AA4F-4314-A49E-90589C20B710}"/>
                  </a:ext>
                </a:extLst>
              </p:cNvPr>
              <p:cNvSpPr>
                <a:spLocks noChangeShapeType="1"/>
              </p:cNvSpPr>
              <p:nvPr/>
            </p:nvSpPr>
            <p:spPr bwMode="auto">
              <a:xfrm flipV="1">
                <a:off x="168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5" name="Line 439">
                <a:extLst>
                  <a:ext uri="{FF2B5EF4-FFF2-40B4-BE49-F238E27FC236}">
                    <a16:creationId xmlns:a16="http://schemas.microsoft.com/office/drawing/2014/main" id="{4BBB6381-B64A-4A49-8E43-7A514DED631E}"/>
                  </a:ext>
                </a:extLst>
              </p:cNvPr>
              <p:cNvSpPr>
                <a:spLocks noChangeShapeType="1"/>
              </p:cNvSpPr>
              <p:nvPr/>
            </p:nvSpPr>
            <p:spPr bwMode="auto">
              <a:xfrm flipV="1">
                <a:off x="177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6" name="Line 440">
                <a:extLst>
                  <a:ext uri="{FF2B5EF4-FFF2-40B4-BE49-F238E27FC236}">
                    <a16:creationId xmlns:a16="http://schemas.microsoft.com/office/drawing/2014/main" id="{04819C38-ABC4-4AC9-95FC-9105E65E83B2}"/>
                  </a:ext>
                </a:extLst>
              </p:cNvPr>
              <p:cNvSpPr>
                <a:spLocks noChangeShapeType="1"/>
              </p:cNvSpPr>
              <p:nvPr/>
            </p:nvSpPr>
            <p:spPr bwMode="auto">
              <a:xfrm flipV="1">
                <a:off x="187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7" name="Line 441">
                <a:extLst>
                  <a:ext uri="{FF2B5EF4-FFF2-40B4-BE49-F238E27FC236}">
                    <a16:creationId xmlns:a16="http://schemas.microsoft.com/office/drawing/2014/main" id="{B97DCF88-A0B7-4B68-97D8-1626997D47FE}"/>
                  </a:ext>
                </a:extLst>
              </p:cNvPr>
              <p:cNvSpPr>
                <a:spLocks noChangeShapeType="1"/>
              </p:cNvSpPr>
              <p:nvPr/>
            </p:nvSpPr>
            <p:spPr bwMode="auto">
              <a:xfrm flipV="1">
                <a:off x="196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8" name="Line 442">
                <a:extLst>
                  <a:ext uri="{FF2B5EF4-FFF2-40B4-BE49-F238E27FC236}">
                    <a16:creationId xmlns:a16="http://schemas.microsoft.com/office/drawing/2014/main" id="{AC511651-6028-4FC3-B70B-85D1036BE503}"/>
                  </a:ext>
                </a:extLst>
              </p:cNvPr>
              <p:cNvSpPr>
                <a:spLocks noChangeShapeType="1"/>
              </p:cNvSpPr>
              <p:nvPr/>
            </p:nvSpPr>
            <p:spPr bwMode="auto">
              <a:xfrm flipV="1">
                <a:off x="206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79" name="Line 443">
                <a:extLst>
                  <a:ext uri="{FF2B5EF4-FFF2-40B4-BE49-F238E27FC236}">
                    <a16:creationId xmlns:a16="http://schemas.microsoft.com/office/drawing/2014/main" id="{F6BA3D82-A8B2-4D78-9688-1E941EEFBCE2}"/>
                  </a:ext>
                </a:extLst>
              </p:cNvPr>
              <p:cNvSpPr>
                <a:spLocks noChangeShapeType="1"/>
              </p:cNvSpPr>
              <p:nvPr/>
            </p:nvSpPr>
            <p:spPr bwMode="auto">
              <a:xfrm flipV="1">
                <a:off x="216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0" name="Line 444">
                <a:extLst>
                  <a:ext uri="{FF2B5EF4-FFF2-40B4-BE49-F238E27FC236}">
                    <a16:creationId xmlns:a16="http://schemas.microsoft.com/office/drawing/2014/main" id="{86F9E58E-CCD4-4BDA-8E11-4F61E9E7902E}"/>
                  </a:ext>
                </a:extLst>
              </p:cNvPr>
              <p:cNvSpPr>
                <a:spLocks noChangeShapeType="1"/>
              </p:cNvSpPr>
              <p:nvPr/>
            </p:nvSpPr>
            <p:spPr bwMode="auto">
              <a:xfrm flipV="1">
                <a:off x="225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1" name="Line 445">
                <a:extLst>
                  <a:ext uri="{FF2B5EF4-FFF2-40B4-BE49-F238E27FC236}">
                    <a16:creationId xmlns:a16="http://schemas.microsoft.com/office/drawing/2014/main" id="{8F3021CF-B245-40CB-B3AF-A4CF707E1EE6}"/>
                  </a:ext>
                </a:extLst>
              </p:cNvPr>
              <p:cNvSpPr>
                <a:spLocks noChangeShapeType="1"/>
              </p:cNvSpPr>
              <p:nvPr/>
            </p:nvSpPr>
            <p:spPr bwMode="auto">
              <a:xfrm flipV="1">
                <a:off x="235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2" name="Line 446">
                <a:extLst>
                  <a:ext uri="{FF2B5EF4-FFF2-40B4-BE49-F238E27FC236}">
                    <a16:creationId xmlns:a16="http://schemas.microsoft.com/office/drawing/2014/main" id="{6689276E-D211-4532-8802-2F0C7C84A653}"/>
                  </a:ext>
                </a:extLst>
              </p:cNvPr>
              <p:cNvSpPr>
                <a:spLocks noChangeShapeType="1"/>
              </p:cNvSpPr>
              <p:nvPr/>
            </p:nvSpPr>
            <p:spPr bwMode="auto">
              <a:xfrm flipV="1">
                <a:off x="244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3" name="Line 447">
                <a:extLst>
                  <a:ext uri="{FF2B5EF4-FFF2-40B4-BE49-F238E27FC236}">
                    <a16:creationId xmlns:a16="http://schemas.microsoft.com/office/drawing/2014/main" id="{5D7B9621-8508-40D0-9EC2-A61A0EB1A186}"/>
                  </a:ext>
                </a:extLst>
              </p:cNvPr>
              <p:cNvSpPr>
                <a:spLocks noChangeShapeType="1"/>
              </p:cNvSpPr>
              <p:nvPr/>
            </p:nvSpPr>
            <p:spPr bwMode="auto">
              <a:xfrm flipV="1">
                <a:off x="254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4" name="Line 448">
                <a:extLst>
                  <a:ext uri="{FF2B5EF4-FFF2-40B4-BE49-F238E27FC236}">
                    <a16:creationId xmlns:a16="http://schemas.microsoft.com/office/drawing/2014/main" id="{06DD3145-269E-4224-897F-0E1B3039F2B0}"/>
                  </a:ext>
                </a:extLst>
              </p:cNvPr>
              <p:cNvSpPr>
                <a:spLocks noChangeShapeType="1"/>
              </p:cNvSpPr>
              <p:nvPr/>
            </p:nvSpPr>
            <p:spPr bwMode="auto">
              <a:xfrm flipV="1">
                <a:off x="264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5" name="Line 449">
                <a:extLst>
                  <a:ext uri="{FF2B5EF4-FFF2-40B4-BE49-F238E27FC236}">
                    <a16:creationId xmlns:a16="http://schemas.microsoft.com/office/drawing/2014/main" id="{AF5F6D8D-AA2F-4763-A9B9-88EFAD2EF0B3}"/>
                  </a:ext>
                </a:extLst>
              </p:cNvPr>
              <p:cNvSpPr>
                <a:spLocks noChangeShapeType="1"/>
              </p:cNvSpPr>
              <p:nvPr/>
            </p:nvSpPr>
            <p:spPr bwMode="auto">
              <a:xfrm flipV="1">
                <a:off x="273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786" name="Freeform 450">
              <a:extLst>
                <a:ext uri="{FF2B5EF4-FFF2-40B4-BE49-F238E27FC236}">
                  <a16:creationId xmlns:a16="http://schemas.microsoft.com/office/drawing/2014/main" id="{BDEE3BDA-9181-4903-A5FB-8E9E9852AF53}"/>
                </a:ext>
              </a:extLst>
            </p:cNvPr>
            <p:cNvSpPr>
              <a:spLocks/>
            </p:cNvSpPr>
            <p:nvPr/>
          </p:nvSpPr>
          <p:spPr bwMode="auto">
            <a:xfrm>
              <a:off x="2736" y="3600"/>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7" name="Freeform 451">
              <a:extLst>
                <a:ext uri="{FF2B5EF4-FFF2-40B4-BE49-F238E27FC236}">
                  <a16:creationId xmlns:a16="http://schemas.microsoft.com/office/drawing/2014/main" id="{6E71F855-B61E-46CC-9AEC-1F9BE6BC9966}"/>
                </a:ext>
              </a:extLst>
            </p:cNvPr>
            <p:cNvSpPr>
              <a:spLocks/>
            </p:cNvSpPr>
            <p:nvPr/>
          </p:nvSpPr>
          <p:spPr bwMode="auto">
            <a:xfrm>
              <a:off x="2592" y="4128"/>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8" name="Freeform 452">
              <a:extLst>
                <a:ext uri="{FF2B5EF4-FFF2-40B4-BE49-F238E27FC236}">
                  <a16:creationId xmlns:a16="http://schemas.microsoft.com/office/drawing/2014/main" id="{1DD3F6D2-5A84-492C-97FB-DEC43ED043A6}"/>
                </a:ext>
              </a:extLst>
            </p:cNvPr>
            <p:cNvSpPr>
              <a:spLocks/>
            </p:cNvSpPr>
            <p:nvPr/>
          </p:nvSpPr>
          <p:spPr bwMode="auto">
            <a:xfrm>
              <a:off x="2592" y="3600"/>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89" name="Freeform 453">
              <a:extLst>
                <a:ext uri="{FF2B5EF4-FFF2-40B4-BE49-F238E27FC236}">
                  <a16:creationId xmlns:a16="http://schemas.microsoft.com/office/drawing/2014/main" id="{429E8596-9221-4F27-AEF0-62999AF47E35}"/>
                </a:ext>
              </a:extLst>
            </p:cNvPr>
            <p:cNvSpPr>
              <a:spLocks/>
            </p:cNvSpPr>
            <p:nvPr/>
          </p:nvSpPr>
          <p:spPr bwMode="auto">
            <a:xfrm>
              <a:off x="2736" y="4128"/>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4790" name="Group 454">
              <a:extLst>
                <a:ext uri="{FF2B5EF4-FFF2-40B4-BE49-F238E27FC236}">
                  <a16:creationId xmlns:a16="http://schemas.microsoft.com/office/drawing/2014/main" id="{A22ECFAC-2CC9-407E-9182-1F8E7D7CC6AF}"/>
                </a:ext>
              </a:extLst>
            </p:cNvPr>
            <p:cNvGrpSpPr>
              <a:grpSpLocks/>
            </p:cNvGrpSpPr>
            <p:nvPr/>
          </p:nvGrpSpPr>
          <p:grpSpPr bwMode="auto">
            <a:xfrm flipV="1">
              <a:off x="336" y="3696"/>
              <a:ext cx="2304" cy="192"/>
              <a:chOff x="480" y="1728"/>
              <a:chExt cx="2304" cy="192"/>
            </a:xfrm>
          </p:grpSpPr>
          <p:sp>
            <p:nvSpPr>
              <p:cNvPr id="14791" name="Line 455">
                <a:extLst>
                  <a:ext uri="{FF2B5EF4-FFF2-40B4-BE49-F238E27FC236}">
                    <a16:creationId xmlns:a16="http://schemas.microsoft.com/office/drawing/2014/main" id="{34E88D03-E44E-4197-8637-718E08D2C314}"/>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2" name="Line 456">
                <a:extLst>
                  <a:ext uri="{FF2B5EF4-FFF2-40B4-BE49-F238E27FC236}">
                    <a16:creationId xmlns:a16="http://schemas.microsoft.com/office/drawing/2014/main" id="{68409DAF-C365-420D-9C34-3D57CB708E4F}"/>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3" name="Line 457">
                <a:extLst>
                  <a:ext uri="{FF2B5EF4-FFF2-40B4-BE49-F238E27FC236}">
                    <a16:creationId xmlns:a16="http://schemas.microsoft.com/office/drawing/2014/main" id="{C4BCB4E9-D343-4B23-B9EC-54F177882F1E}"/>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4" name="Line 458">
                <a:extLst>
                  <a:ext uri="{FF2B5EF4-FFF2-40B4-BE49-F238E27FC236}">
                    <a16:creationId xmlns:a16="http://schemas.microsoft.com/office/drawing/2014/main" id="{41AE42D0-7E8B-47D5-A723-FD5FEE52075A}"/>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5" name="Line 459">
                <a:extLst>
                  <a:ext uri="{FF2B5EF4-FFF2-40B4-BE49-F238E27FC236}">
                    <a16:creationId xmlns:a16="http://schemas.microsoft.com/office/drawing/2014/main" id="{E6B17441-CD61-4869-B329-229D85092E24}"/>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6" name="Line 460">
                <a:extLst>
                  <a:ext uri="{FF2B5EF4-FFF2-40B4-BE49-F238E27FC236}">
                    <a16:creationId xmlns:a16="http://schemas.microsoft.com/office/drawing/2014/main" id="{D0CF8928-4302-4054-B475-691B448D8A19}"/>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7" name="Line 461">
                <a:extLst>
                  <a:ext uri="{FF2B5EF4-FFF2-40B4-BE49-F238E27FC236}">
                    <a16:creationId xmlns:a16="http://schemas.microsoft.com/office/drawing/2014/main" id="{A6198008-DD38-4512-87A3-AF72CD2C8C4C}"/>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8" name="Line 462">
                <a:extLst>
                  <a:ext uri="{FF2B5EF4-FFF2-40B4-BE49-F238E27FC236}">
                    <a16:creationId xmlns:a16="http://schemas.microsoft.com/office/drawing/2014/main" id="{CD25F909-9CC9-48D9-A231-80FE8FD0F629}"/>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799" name="Line 463">
                <a:extLst>
                  <a:ext uri="{FF2B5EF4-FFF2-40B4-BE49-F238E27FC236}">
                    <a16:creationId xmlns:a16="http://schemas.microsoft.com/office/drawing/2014/main" id="{894A975E-6D3B-45DC-8344-F5B44A27AA18}"/>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0" name="Line 464">
                <a:extLst>
                  <a:ext uri="{FF2B5EF4-FFF2-40B4-BE49-F238E27FC236}">
                    <a16:creationId xmlns:a16="http://schemas.microsoft.com/office/drawing/2014/main" id="{E371F381-715E-4C3F-92C9-7A25A775D5B6}"/>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1" name="Line 465">
                <a:extLst>
                  <a:ext uri="{FF2B5EF4-FFF2-40B4-BE49-F238E27FC236}">
                    <a16:creationId xmlns:a16="http://schemas.microsoft.com/office/drawing/2014/main" id="{BF0901B9-E50C-4C7C-B34C-B4127A50DDEF}"/>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2" name="Line 466">
                <a:extLst>
                  <a:ext uri="{FF2B5EF4-FFF2-40B4-BE49-F238E27FC236}">
                    <a16:creationId xmlns:a16="http://schemas.microsoft.com/office/drawing/2014/main" id="{5F367022-061C-44F4-ACF2-610EA1AE826C}"/>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3" name="Line 467">
                <a:extLst>
                  <a:ext uri="{FF2B5EF4-FFF2-40B4-BE49-F238E27FC236}">
                    <a16:creationId xmlns:a16="http://schemas.microsoft.com/office/drawing/2014/main" id="{FB956C27-9C41-4983-9F52-A43B91E29E97}"/>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4" name="Line 468">
                <a:extLst>
                  <a:ext uri="{FF2B5EF4-FFF2-40B4-BE49-F238E27FC236}">
                    <a16:creationId xmlns:a16="http://schemas.microsoft.com/office/drawing/2014/main" id="{2D62757B-0A7C-4573-88B1-8081F5BD03E8}"/>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5" name="Line 469">
                <a:extLst>
                  <a:ext uri="{FF2B5EF4-FFF2-40B4-BE49-F238E27FC236}">
                    <a16:creationId xmlns:a16="http://schemas.microsoft.com/office/drawing/2014/main" id="{F1584B57-736F-49C9-810B-A801BC0A698D}"/>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6" name="Line 470">
                <a:extLst>
                  <a:ext uri="{FF2B5EF4-FFF2-40B4-BE49-F238E27FC236}">
                    <a16:creationId xmlns:a16="http://schemas.microsoft.com/office/drawing/2014/main" id="{EECB734B-0DEB-492E-8172-DA68DAA138A4}"/>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7" name="Line 471">
                <a:extLst>
                  <a:ext uri="{FF2B5EF4-FFF2-40B4-BE49-F238E27FC236}">
                    <a16:creationId xmlns:a16="http://schemas.microsoft.com/office/drawing/2014/main" id="{57734D25-49DC-48E2-8E09-60D8B9976501}"/>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8" name="Line 472">
                <a:extLst>
                  <a:ext uri="{FF2B5EF4-FFF2-40B4-BE49-F238E27FC236}">
                    <a16:creationId xmlns:a16="http://schemas.microsoft.com/office/drawing/2014/main" id="{399335D9-41E9-4BE1-BBFA-5907AD305333}"/>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09" name="Line 473">
                <a:extLst>
                  <a:ext uri="{FF2B5EF4-FFF2-40B4-BE49-F238E27FC236}">
                    <a16:creationId xmlns:a16="http://schemas.microsoft.com/office/drawing/2014/main" id="{7C7CC3DD-3241-4318-8938-F29A05FF50E6}"/>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0" name="Line 474">
                <a:extLst>
                  <a:ext uri="{FF2B5EF4-FFF2-40B4-BE49-F238E27FC236}">
                    <a16:creationId xmlns:a16="http://schemas.microsoft.com/office/drawing/2014/main" id="{4B4968D2-C93F-4523-8003-C82089B04D9A}"/>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1" name="Line 475">
                <a:extLst>
                  <a:ext uri="{FF2B5EF4-FFF2-40B4-BE49-F238E27FC236}">
                    <a16:creationId xmlns:a16="http://schemas.microsoft.com/office/drawing/2014/main" id="{67427217-613C-42E9-B1EA-AACE64208354}"/>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2" name="Line 476">
                <a:extLst>
                  <a:ext uri="{FF2B5EF4-FFF2-40B4-BE49-F238E27FC236}">
                    <a16:creationId xmlns:a16="http://schemas.microsoft.com/office/drawing/2014/main" id="{D54F277A-A41E-4C93-9BCB-2922346E3C32}"/>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3" name="Line 477">
                <a:extLst>
                  <a:ext uri="{FF2B5EF4-FFF2-40B4-BE49-F238E27FC236}">
                    <a16:creationId xmlns:a16="http://schemas.microsoft.com/office/drawing/2014/main" id="{F6D8F689-6589-4DA2-8A95-D523697C2AFD}"/>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4" name="Line 478">
                <a:extLst>
                  <a:ext uri="{FF2B5EF4-FFF2-40B4-BE49-F238E27FC236}">
                    <a16:creationId xmlns:a16="http://schemas.microsoft.com/office/drawing/2014/main" id="{3D6BF4B2-4C49-40AC-9B88-73AB7BAD2FCB}"/>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5" name="Line 479">
                <a:extLst>
                  <a:ext uri="{FF2B5EF4-FFF2-40B4-BE49-F238E27FC236}">
                    <a16:creationId xmlns:a16="http://schemas.microsoft.com/office/drawing/2014/main" id="{7CB4A73F-9FD3-4D6C-B2A3-50F74B4E3DC5}"/>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816" name="Group 480">
              <a:extLst>
                <a:ext uri="{FF2B5EF4-FFF2-40B4-BE49-F238E27FC236}">
                  <a16:creationId xmlns:a16="http://schemas.microsoft.com/office/drawing/2014/main" id="{713C920A-23AD-4203-9488-869B91BEB3F3}"/>
                </a:ext>
              </a:extLst>
            </p:cNvPr>
            <p:cNvGrpSpPr>
              <a:grpSpLocks/>
            </p:cNvGrpSpPr>
            <p:nvPr/>
          </p:nvGrpSpPr>
          <p:grpSpPr bwMode="auto">
            <a:xfrm>
              <a:off x="2832" y="4032"/>
              <a:ext cx="2304" cy="192"/>
              <a:chOff x="480" y="1728"/>
              <a:chExt cx="2304" cy="192"/>
            </a:xfrm>
          </p:grpSpPr>
          <p:sp>
            <p:nvSpPr>
              <p:cNvPr id="14817" name="Line 481">
                <a:extLst>
                  <a:ext uri="{FF2B5EF4-FFF2-40B4-BE49-F238E27FC236}">
                    <a16:creationId xmlns:a16="http://schemas.microsoft.com/office/drawing/2014/main" id="{E756A363-88E2-4D80-BF31-6D63D0A13C9F}"/>
                  </a:ext>
                </a:extLst>
              </p:cNvPr>
              <p:cNvSpPr>
                <a:spLocks noChangeShapeType="1"/>
              </p:cNvSpPr>
              <p:nvPr/>
            </p:nvSpPr>
            <p:spPr bwMode="auto">
              <a:xfrm>
                <a:off x="480" y="1920"/>
                <a:ext cx="230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8" name="Line 482">
                <a:extLst>
                  <a:ext uri="{FF2B5EF4-FFF2-40B4-BE49-F238E27FC236}">
                    <a16:creationId xmlns:a16="http://schemas.microsoft.com/office/drawing/2014/main" id="{FD8DA2CD-D0D4-4A5E-9986-8E60EC750F69}"/>
                  </a:ext>
                </a:extLst>
              </p:cNvPr>
              <p:cNvSpPr>
                <a:spLocks noChangeShapeType="1"/>
              </p:cNvSpPr>
              <p:nvPr/>
            </p:nvSpPr>
            <p:spPr bwMode="auto">
              <a:xfrm flipV="1">
                <a:off x="52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19" name="Line 483">
                <a:extLst>
                  <a:ext uri="{FF2B5EF4-FFF2-40B4-BE49-F238E27FC236}">
                    <a16:creationId xmlns:a16="http://schemas.microsoft.com/office/drawing/2014/main" id="{110620EE-2BE1-4111-A656-B1F3654AF85A}"/>
                  </a:ext>
                </a:extLst>
              </p:cNvPr>
              <p:cNvSpPr>
                <a:spLocks noChangeShapeType="1"/>
              </p:cNvSpPr>
              <p:nvPr/>
            </p:nvSpPr>
            <p:spPr bwMode="auto">
              <a:xfrm flipV="1">
                <a:off x="62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0" name="Line 484">
                <a:extLst>
                  <a:ext uri="{FF2B5EF4-FFF2-40B4-BE49-F238E27FC236}">
                    <a16:creationId xmlns:a16="http://schemas.microsoft.com/office/drawing/2014/main" id="{908A63EE-FCF7-4AE4-ADE3-1C545AA1EFEE}"/>
                  </a:ext>
                </a:extLst>
              </p:cNvPr>
              <p:cNvSpPr>
                <a:spLocks noChangeShapeType="1"/>
              </p:cNvSpPr>
              <p:nvPr/>
            </p:nvSpPr>
            <p:spPr bwMode="auto">
              <a:xfrm flipV="1">
                <a:off x="72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1" name="Line 485">
                <a:extLst>
                  <a:ext uri="{FF2B5EF4-FFF2-40B4-BE49-F238E27FC236}">
                    <a16:creationId xmlns:a16="http://schemas.microsoft.com/office/drawing/2014/main" id="{277480F8-7B59-481E-AE15-28D4786A2E77}"/>
                  </a:ext>
                </a:extLst>
              </p:cNvPr>
              <p:cNvSpPr>
                <a:spLocks noChangeShapeType="1"/>
              </p:cNvSpPr>
              <p:nvPr/>
            </p:nvSpPr>
            <p:spPr bwMode="auto">
              <a:xfrm flipV="1">
                <a:off x="81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2" name="Line 486">
                <a:extLst>
                  <a:ext uri="{FF2B5EF4-FFF2-40B4-BE49-F238E27FC236}">
                    <a16:creationId xmlns:a16="http://schemas.microsoft.com/office/drawing/2014/main" id="{32B9F901-ADB4-4353-A0D5-ADE8C032BEF2}"/>
                  </a:ext>
                </a:extLst>
              </p:cNvPr>
              <p:cNvSpPr>
                <a:spLocks noChangeShapeType="1"/>
              </p:cNvSpPr>
              <p:nvPr/>
            </p:nvSpPr>
            <p:spPr bwMode="auto">
              <a:xfrm flipV="1">
                <a:off x="91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3" name="Line 487">
                <a:extLst>
                  <a:ext uri="{FF2B5EF4-FFF2-40B4-BE49-F238E27FC236}">
                    <a16:creationId xmlns:a16="http://schemas.microsoft.com/office/drawing/2014/main" id="{D2ED304D-0A27-4C33-8EFB-3F6359D98B5E}"/>
                  </a:ext>
                </a:extLst>
              </p:cNvPr>
              <p:cNvSpPr>
                <a:spLocks noChangeShapeType="1"/>
              </p:cNvSpPr>
              <p:nvPr/>
            </p:nvSpPr>
            <p:spPr bwMode="auto">
              <a:xfrm flipV="1">
                <a:off x="100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4" name="Line 488">
                <a:extLst>
                  <a:ext uri="{FF2B5EF4-FFF2-40B4-BE49-F238E27FC236}">
                    <a16:creationId xmlns:a16="http://schemas.microsoft.com/office/drawing/2014/main" id="{C5871493-D6C7-4F71-90B0-95C4E0D56392}"/>
                  </a:ext>
                </a:extLst>
              </p:cNvPr>
              <p:cNvSpPr>
                <a:spLocks noChangeShapeType="1"/>
              </p:cNvSpPr>
              <p:nvPr/>
            </p:nvSpPr>
            <p:spPr bwMode="auto">
              <a:xfrm flipV="1">
                <a:off x="110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5" name="Line 489">
                <a:extLst>
                  <a:ext uri="{FF2B5EF4-FFF2-40B4-BE49-F238E27FC236}">
                    <a16:creationId xmlns:a16="http://schemas.microsoft.com/office/drawing/2014/main" id="{8FB1E829-8C2C-4061-87C4-9F233FD2D911}"/>
                  </a:ext>
                </a:extLst>
              </p:cNvPr>
              <p:cNvSpPr>
                <a:spLocks noChangeShapeType="1"/>
              </p:cNvSpPr>
              <p:nvPr/>
            </p:nvSpPr>
            <p:spPr bwMode="auto">
              <a:xfrm flipV="1">
                <a:off x="120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6" name="Line 490">
                <a:extLst>
                  <a:ext uri="{FF2B5EF4-FFF2-40B4-BE49-F238E27FC236}">
                    <a16:creationId xmlns:a16="http://schemas.microsoft.com/office/drawing/2014/main" id="{635EBB80-5DF1-4708-8F8F-A1D9C835050B}"/>
                  </a:ext>
                </a:extLst>
              </p:cNvPr>
              <p:cNvSpPr>
                <a:spLocks noChangeShapeType="1"/>
              </p:cNvSpPr>
              <p:nvPr/>
            </p:nvSpPr>
            <p:spPr bwMode="auto">
              <a:xfrm flipV="1">
                <a:off x="129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7" name="Line 491">
                <a:extLst>
                  <a:ext uri="{FF2B5EF4-FFF2-40B4-BE49-F238E27FC236}">
                    <a16:creationId xmlns:a16="http://schemas.microsoft.com/office/drawing/2014/main" id="{5C042D35-8D4F-40EB-858B-D0318D84CF11}"/>
                  </a:ext>
                </a:extLst>
              </p:cNvPr>
              <p:cNvSpPr>
                <a:spLocks noChangeShapeType="1"/>
              </p:cNvSpPr>
              <p:nvPr/>
            </p:nvSpPr>
            <p:spPr bwMode="auto">
              <a:xfrm flipV="1">
                <a:off x="139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8" name="Line 492">
                <a:extLst>
                  <a:ext uri="{FF2B5EF4-FFF2-40B4-BE49-F238E27FC236}">
                    <a16:creationId xmlns:a16="http://schemas.microsoft.com/office/drawing/2014/main" id="{D12BC926-3DFB-4DE4-A1F3-C8EBFD972F60}"/>
                  </a:ext>
                </a:extLst>
              </p:cNvPr>
              <p:cNvSpPr>
                <a:spLocks noChangeShapeType="1"/>
              </p:cNvSpPr>
              <p:nvPr/>
            </p:nvSpPr>
            <p:spPr bwMode="auto">
              <a:xfrm flipV="1">
                <a:off x="148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29" name="Line 493">
                <a:extLst>
                  <a:ext uri="{FF2B5EF4-FFF2-40B4-BE49-F238E27FC236}">
                    <a16:creationId xmlns:a16="http://schemas.microsoft.com/office/drawing/2014/main" id="{3E65E7AF-C289-4F9B-A771-1C5A9F071F07}"/>
                  </a:ext>
                </a:extLst>
              </p:cNvPr>
              <p:cNvSpPr>
                <a:spLocks noChangeShapeType="1"/>
              </p:cNvSpPr>
              <p:nvPr/>
            </p:nvSpPr>
            <p:spPr bwMode="auto">
              <a:xfrm flipV="1">
                <a:off x="158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0" name="Line 494">
                <a:extLst>
                  <a:ext uri="{FF2B5EF4-FFF2-40B4-BE49-F238E27FC236}">
                    <a16:creationId xmlns:a16="http://schemas.microsoft.com/office/drawing/2014/main" id="{D1E57E89-F44A-416B-B350-9464091FA792}"/>
                  </a:ext>
                </a:extLst>
              </p:cNvPr>
              <p:cNvSpPr>
                <a:spLocks noChangeShapeType="1"/>
              </p:cNvSpPr>
              <p:nvPr/>
            </p:nvSpPr>
            <p:spPr bwMode="auto">
              <a:xfrm flipV="1">
                <a:off x="168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1" name="Line 495">
                <a:extLst>
                  <a:ext uri="{FF2B5EF4-FFF2-40B4-BE49-F238E27FC236}">
                    <a16:creationId xmlns:a16="http://schemas.microsoft.com/office/drawing/2014/main" id="{2868D509-3C1C-439A-B119-3F7FDED7ADFB}"/>
                  </a:ext>
                </a:extLst>
              </p:cNvPr>
              <p:cNvSpPr>
                <a:spLocks noChangeShapeType="1"/>
              </p:cNvSpPr>
              <p:nvPr/>
            </p:nvSpPr>
            <p:spPr bwMode="auto">
              <a:xfrm flipV="1">
                <a:off x="177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2" name="Line 496">
                <a:extLst>
                  <a:ext uri="{FF2B5EF4-FFF2-40B4-BE49-F238E27FC236}">
                    <a16:creationId xmlns:a16="http://schemas.microsoft.com/office/drawing/2014/main" id="{F15499B3-4AA4-434A-8B6D-F6ECB223B4AA}"/>
                  </a:ext>
                </a:extLst>
              </p:cNvPr>
              <p:cNvSpPr>
                <a:spLocks noChangeShapeType="1"/>
              </p:cNvSpPr>
              <p:nvPr/>
            </p:nvSpPr>
            <p:spPr bwMode="auto">
              <a:xfrm flipV="1">
                <a:off x="187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3" name="Line 497">
                <a:extLst>
                  <a:ext uri="{FF2B5EF4-FFF2-40B4-BE49-F238E27FC236}">
                    <a16:creationId xmlns:a16="http://schemas.microsoft.com/office/drawing/2014/main" id="{D881528A-19C0-478E-B974-8A09D9F8AC63}"/>
                  </a:ext>
                </a:extLst>
              </p:cNvPr>
              <p:cNvSpPr>
                <a:spLocks noChangeShapeType="1"/>
              </p:cNvSpPr>
              <p:nvPr/>
            </p:nvSpPr>
            <p:spPr bwMode="auto">
              <a:xfrm flipV="1">
                <a:off x="196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4" name="Line 498">
                <a:extLst>
                  <a:ext uri="{FF2B5EF4-FFF2-40B4-BE49-F238E27FC236}">
                    <a16:creationId xmlns:a16="http://schemas.microsoft.com/office/drawing/2014/main" id="{FA2FBDB3-6B3F-4B5A-82A7-335B1879BAFF}"/>
                  </a:ext>
                </a:extLst>
              </p:cNvPr>
              <p:cNvSpPr>
                <a:spLocks noChangeShapeType="1"/>
              </p:cNvSpPr>
              <p:nvPr/>
            </p:nvSpPr>
            <p:spPr bwMode="auto">
              <a:xfrm flipV="1">
                <a:off x="206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5" name="Line 499">
                <a:extLst>
                  <a:ext uri="{FF2B5EF4-FFF2-40B4-BE49-F238E27FC236}">
                    <a16:creationId xmlns:a16="http://schemas.microsoft.com/office/drawing/2014/main" id="{AADB906C-B221-4797-9B87-68E4136AF35E}"/>
                  </a:ext>
                </a:extLst>
              </p:cNvPr>
              <p:cNvSpPr>
                <a:spLocks noChangeShapeType="1"/>
              </p:cNvSpPr>
              <p:nvPr/>
            </p:nvSpPr>
            <p:spPr bwMode="auto">
              <a:xfrm flipV="1">
                <a:off x="216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6" name="Line 500">
                <a:extLst>
                  <a:ext uri="{FF2B5EF4-FFF2-40B4-BE49-F238E27FC236}">
                    <a16:creationId xmlns:a16="http://schemas.microsoft.com/office/drawing/2014/main" id="{3CDB2B6E-A612-4B2D-8912-636E8A74DA08}"/>
                  </a:ext>
                </a:extLst>
              </p:cNvPr>
              <p:cNvSpPr>
                <a:spLocks noChangeShapeType="1"/>
              </p:cNvSpPr>
              <p:nvPr/>
            </p:nvSpPr>
            <p:spPr bwMode="auto">
              <a:xfrm flipV="1">
                <a:off x="225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7" name="Line 501">
                <a:extLst>
                  <a:ext uri="{FF2B5EF4-FFF2-40B4-BE49-F238E27FC236}">
                    <a16:creationId xmlns:a16="http://schemas.microsoft.com/office/drawing/2014/main" id="{403F6FD5-955E-484C-9BA6-4225CF46B931}"/>
                  </a:ext>
                </a:extLst>
              </p:cNvPr>
              <p:cNvSpPr>
                <a:spLocks noChangeShapeType="1"/>
              </p:cNvSpPr>
              <p:nvPr/>
            </p:nvSpPr>
            <p:spPr bwMode="auto">
              <a:xfrm flipV="1">
                <a:off x="235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8" name="Line 502">
                <a:extLst>
                  <a:ext uri="{FF2B5EF4-FFF2-40B4-BE49-F238E27FC236}">
                    <a16:creationId xmlns:a16="http://schemas.microsoft.com/office/drawing/2014/main" id="{DF8DFF50-F2B4-4C8F-A433-6BE9C534EE55}"/>
                  </a:ext>
                </a:extLst>
              </p:cNvPr>
              <p:cNvSpPr>
                <a:spLocks noChangeShapeType="1"/>
              </p:cNvSpPr>
              <p:nvPr/>
            </p:nvSpPr>
            <p:spPr bwMode="auto">
              <a:xfrm flipV="1">
                <a:off x="244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39" name="Line 503">
                <a:extLst>
                  <a:ext uri="{FF2B5EF4-FFF2-40B4-BE49-F238E27FC236}">
                    <a16:creationId xmlns:a16="http://schemas.microsoft.com/office/drawing/2014/main" id="{DBDF9FD8-C4DD-4CB7-A2EC-BE9181A0B78E}"/>
                  </a:ext>
                </a:extLst>
              </p:cNvPr>
              <p:cNvSpPr>
                <a:spLocks noChangeShapeType="1"/>
              </p:cNvSpPr>
              <p:nvPr/>
            </p:nvSpPr>
            <p:spPr bwMode="auto">
              <a:xfrm flipV="1">
                <a:off x="254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0" name="Line 504">
                <a:extLst>
                  <a:ext uri="{FF2B5EF4-FFF2-40B4-BE49-F238E27FC236}">
                    <a16:creationId xmlns:a16="http://schemas.microsoft.com/office/drawing/2014/main" id="{C36DB361-4205-4240-9915-AF0A0D604476}"/>
                  </a:ext>
                </a:extLst>
              </p:cNvPr>
              <p:cNvSpPr>
                <a:spLocks noChangeShapeType="1"/>
              </p:cNvSpPr>
              <p:nvPr/>
            </p:nvSpPr>
            <p:spPr bwMode="auto">
              <a:xfrm flipV="1">
                <a:off x="264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1" name="Line 505">
                <a:extLst>
                  <a:ext uri="{FF2B5EF4-FFF2-40B4-BE49-F238E27FC236}">
                    <a16:creationId xmlns:a16="http://schemas.microsoft.com/office/drawing/2014/main" id="{F657B8E8-8E5D-421E-AADF-BBF9E01CADCD}"/>
                  </a:ext>
                </a:extLst>
              </p:cNvPr>
              <p:cNvSpPr>
                <a:spLocks noChangeShapeType="1"/>
              </p:cNvSpPr>
              <p:nvPr/>
            </p:nvSpPr>
            <p:spPr bwMode="auto">
              <a:xfrm flipV="1">
                <a:off x="273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842" name="Group 506">
              <a:extLst>
                <a:ext uri="{FF2B5EF4-FFF2-40B4-BE49-F238E27FC236}">
                  <a16:creationId xmlns:a16="http://schemas.microsoft.com/office/drawing/2014/main" id="{DA2ED728-7476-4E57-91BF-DC4704BB5A0E}"/>
                </a:ext>
              </a:extLst>
            </p:cNvPr>
            <p:cNvGrpSpPr>
              <a:grpSpLocks/>
            </p:cNvGrpSpPr>
            <p:nvPr/>
          </p:nvGrpSpPr>
          <p:grpSpPr bwMode="auto">
            <a:xfrm flipV="1">
              <a:off x="2832" y="3696"/>
              <a:ext cx="2304" cy="192"/>
              <a:chOff x="480" y="1728"/>
              <a:chExt cx="2304" cy="192"/>
            </a:xfrm>
          </p:grpSpPr>
          <p:sp>
            <p:nvSpPr>
              <p:cNvPr id="14843" name="Line 507">
                <a:extLst>
                  <a:ext uri="{FF2B5EF4-FFF2-40B4-BE49-F238E27FC236}">
                    <a16:creationId xmlns:a16="http://schemas.microsoft.com/office/drawing/2014/main" id="{979949BF-FB21-499E-9F65-D97875177291}"/>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4" name="Line 508">
                <a:extLst>
                  <a:ext uri="{FF2B5EF4-FFF2-40B4-BE49-F238E27FC236}">
                    <a16:creationId xmlns:a16="http://schemas.microsoft.com/office/drawing/2014/main" id="{412F51D1-47BF-4779-855B-FC30C2718F96}"/>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5" name="Line 509">
                <a:extLst>
                  <a:ext uri="{FF2B5EF4-FFF2-40B4-BE49-F238E27FC236}">
                    <a16:creationId xmlns:a16="http://schemas.microsoft.com/office/drawing/2014/main" id="{E2E9E7DB-83AF-4E55-A8A2-607520DABA3F}"/>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6" name="Line 510">
                <a:extLst>
                  <a:ext uri="{FF2B5EF4-FFF2-40B4-BE49-F238E27FC236}">
                    <a16:creationId xmlns:a16="http://schemas.microsoft.com/office/drawing/2014/main" id="{FE389DFE-83E3-4408-9896-DC6DC2433288}"/>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7" name="Line 511">
                <a:extLst>
                  <a:ext uri="{FF2B5EF4-FFF2-40B4-BE49-F238E27FC236}">
                    <a16:creationId xmlns:a16="http://schemas.microsoft.com/office/drawing/2014/main" id="{897E2AC4-70FB-4BDD-ABBE-8618D3844042}"/>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8" name="Line 512">
                <a:extLst>
                  <a:ext uri="{FF2B5EF4-FFF2-40B4-BE49-F238E27FC236}">
                    <a16:creationId xmlns:a16="http://schemas.microsoft.com/office/drawing/2014/main" id="{F95A05DC-5B92-43B1-916F-E1B157E513DB}"/>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49" name="Line 513">
                <a:extLst>
                  <a:ext uri="{FF2B5EF4-FFF2-40B4-BE49-F238E27FC236}">
                    <a16:creationId xmlns:a16="http://schemas.microsoft.com/office/drawing/2014/main" id="{BEFA827B-5C6F-4447-9015-39B2DF9109E0}"/>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0" name="Line 514">
                <a:extLst>
                  <a:ext uri="{FF2B5EF4-FFF2-40B4-BE49-F238E27FC236}">
                    <a16:creationId xmlns:a16="http://schemas.microsoft.com/office/drawing/2014/main" id="{619B34F5-A19E-4B3D-87E5-A27D4B4DB749}"/>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1" name="Line 515">
                <a:extLst>
                  <a:ext uri="{FF2B5EF4-FFF2-40B4-BE49-F238E27FC236}">
                    <a16:creationId xmlns:a16="http://schemas.microsoft.com/office/drawing/2014/main" id="{EA666C83-E3F8-4357-9BB0-2E20C29626BE}"/>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2" name="Line 516">
                <a:extLst>
                  <a:ext uri="{FF2B5EF4-FFF2-40B4-BE49-F238E27FC236}">
                    <a16:creationId xmlns:a16="http://schemas.microsoft.com/office/drawing/2014/main" id="{0D273241-0361-447E-B734-D46384EAA5C5}"/>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3" name="Line 517">
                <a:extLst>
                  <a:ext uri="{FF2B5EF4-FFF2-40B4-BE49-F238E27FC236}">
                    <a16:creationId xmlns:a16="http://schemas.microsoft.com/office/drawing/2014/main" id="{F24ABA11-7810-4E66-962E-6157E8D27363}"/>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4" name="Line 518">
                <a:extLst>
                  <a:ext uri="{FF2B5EF4-FFF2-40B4-BE49-F238E27FC236}">
                    <a16:creationId xmlns:a16="http://schemas.microsoft.com/office/drawing/2014/main" id="{BA03DCE0-0B34-44A5-9738-953760391AB4}"/>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5" name="Line 519">
                <a:extLst>
                  <a:ext uri="{FF2B5EF4-FFF2-40B4-BE49-F238E27FC236}">
                    <a16:creationId xmlns:a16="http://schemas.microsoft.com/office/drawing/2014/main" id="{13A7E49B-6430-4C04-B259-4B9876FE22FE}"/>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6" name="Line 520">
                <a:extLst>
                  <a:ext uri="{FF2B5EF4-FFF2-40B4-BE49-F238E27FC236}">
                    <a16:creationId xmlns:a16="http://schemas.microsoft.com/office/drawing/2014/main" id="{CD8042F5-5C2B-4897-AC68-BB5EF78A3B71}"/>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7" name="Line 521">
                <a:extLst>
                  <a:ext uri="{FF2B5EF4-FFF2-40B4-BE49-F238E27FC236}">
                    <a16:creationId xmlns:a16="http://schemas.microsoft.com/office/drawing/2014/main" id="{1535CFBB-C350-4200-BD29-9EE42E8D70F3}"/>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8" name="Line 522">
                <a:extLst>
                  <a:ext uri="{FF2B5EF4-FFF2-40B4-BE49-F238E27FC236}">
                    <a16:creationId xmlns:a16="http://schemas.microsoft.com/office/drawing/2014/main" id="{8FE85653-67BA-4C2B-B4C7-93B487C58CBA}"/>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59" name="Line 523">
                <a:extLst>
                  <a:ext uri="{FF2B5EF4-FFF2-40B4-BE49-F238E27FC236}">
                    <a16:creationId xmlns:a16="http://schemas.microsoft.com/office/drawing/2014/main" id="{07662B0E-B61B-4B3C-889E-8E071896DC4A}"/>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0" name="Line 524">
                <a:extLst>
                  <a:ext uri="{FF2B5EF4-FFF2-40B4-BE49-F238E27FC236}">
                    <a16:creationId xmlns:a16="http://schemas.microsoft.com/office/drawing/2014/main" id="{EE8D0423-EA15-439D-B9AB-DDA382DC87C5}"/>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1" name="Line 525">
                <a:extLst>
                  <a:ext uri="{FF2B5EF4-FFF2-40B4-BE49-F238E27FC236}">
                    <a16:creationId xmlns:a16="http://schemas.microsoft.com/office/drawing/2014/main" id="{7048852D-E964-46B6-9D8D-C3EA8491E4B9}"/>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2" name="Line 526">
                <a:extLst>
                  <a:ext uri="{FF2B5EF4-FFF2-40B4-BE49-F238E27FC236}">
                    <a16:creationId xmlns:a16="http://schemas.microsoft.com/office/drawing/2014/main" id="{FC3B7CAF-01F0-4CE2-BC29-AE666D39E4C5}"/>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3" name="Line 527">
                <a:extLst>
                  <a:ext uri="{FF2B5EF4-FFF2-40B4-BE49-F238E27FC236}">
                    <a16:creationId xmlns:a16="http://schemas.microsoft.com/office/drawing/2014/main" id="{FF720A93-598B-47E3-93A9-11572F4350A9}"/>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4" name="Line 528">
                <a:extLst>
                  <a:ext uri="{FF2B5EF4-FFF2-40B4-BE49-F238E27FC236}">
                    <a16:creationId xmlns:a16="http://schemas.microsoft.com/office/drawing/2014/main" id="{BF027A54-417B-4F2B-B5B7-4A0F1040BF1F}"/>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5" name="Line 529">
                <a:extLst>
                  <a:ext uri="{FF2B5EF4-FFF2-40B4-BE49-F238E27FC236}">
                    <a16:creationId xmlns:a16="http://schemas.microsoft.com/office/drawing/2014/main" id="{6E5EACDC-3C9C-410E-AFEA-936E9682D4A6}"/>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6" name="Line 530">
                <a:extLst>
                  <a:ext uri="{FF2B5EF4-FFF2-40B4-BE49-F238E27FC236}">
                    <a16:creationId xmlns:a16="http://schemas.microsoft.com/office/drawing/2014/main" id="{BE76146D-659E-45D3-B073-60BA64DD04C5}"/>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67" name="Line 531">
                <a:extLst>
                  <a:ext uri="{FF2B5EF4-FFF2-40B4-BE49-F238E27FC236}">
                    <a16:creationId xmlns:a16="http://schemas.microsoft.com/office/drawing/2014/main" id="{153B21CE-C875-49FA-B45F-0DA9887D31EE}"/>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grpSp>
        <p:nvGrpSpPr>
          <p:cNvPr id="14982" name="Group 646">
            <a:extLst>
              <a:ext uri="{FF2B5EF4-FFF2-40B4-BE49-F238E27FC236}">
                <a16:creationId xmlns:a16="http://schemas.microsoft.com/office/drawing/2014/main" id="{82E97797-AA6F-41BE-8046-2A1D8CCC27BD}"/>
              </a:ext>
            </a:extLst>
          </p:cNvPr>
          <p:cNvGrpSpPr>
            <a:grpSpLocks/>
          </p:cNvGrpSpPr>
          <p:nvPr/>
        </p:nvGrpSpPr>
        <p:grpSpPr bwMode="auto">
          <a:xfrm>
            <a:off x="847725" y="6067425"/>
            <a:ext cx="4654550" cy="790575"/>
            <a:chOff x="336" y="3312"/>
            <a:chExt cx="4800" cy="672"/>
          </a:xfrm>
        </p:grpSpPr>
        <p:grpSp>
          <p:nvGrpSpPr>
            <p:cNvPr id="14874" name="Group 538">
              <a:extLst>
                <a:ext uri="{FF2B5EF4-FFF2-40B4-BE49-F238E27FC236}">
                  <a16:creationId xmlns:a16="http://schemas.microsoft.com/office/drawing/2014/main" id="{4ABDB04A-8395-4434-BD9D-6B49D7692FD5}"/>
                </a:ext>
              </a:extLst>
            </p:cNvPr>
            <p:cNvGrpSpPr>
              <a:grpSpLocks/>
            </p:cNvGrpSpPr>
            <p:nvPr/>
          </p:nvGrpSpPr>
          <p:grpSpPr bwMode="auto">
            <a:xfrm flipV="1">
              <a:off x="336" y="3408"/>
              <a:ext cx="2304" cy="192"/>
              <a:chOff x="480" y="1728"/>
              <a:chExt cx="2304" cy="192"/>
            </a:xfrm>
          </p:grpSpPr>
          <p:sp>
            <p:nvSpPr>
              <p:cNvPr id="14875" name="Line 539">
                <a:extLst>
                  <a:ext uri="{FF2B5EF4-FFF2-40B4-BE49-F238E27FC236}">
                    <a16:creationId xmlns:a16="http://schemas.microsoft.com/office/drawing/2014/main" id="{A2D98DFA-36E6-448A-A76F-BF2E39ECDC12}"/>
                  </a:ext>
                </a:extLst>
              </p:cNvPr>
              <p:cNvSpPr>
                <a:spLocks noChangeShapeType="1"/>
              </p:cNvSpPr>
              <p:nvPr/>
            </p:nvSpPr>
            <p:spPr bwMode="auto">
              <a:xfrm>
                <a:off x="480" y="1920"/>
                <a:ext cx="230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76" name="Line 540">
                <a:extLst>
                  <a:ext uri="{FF2B5EF4-FFF2-40B4-BE49-F238E27FC236}">
                    <a16:creationId xmlns:a16="http://schemas.microsoft.com/office/drawing/2014/main" id="{8AEF429D-9AF4-464D-9242-2BA1E1D861DD}"/>
                  </a:ext>
                </a:extLst>
              </p:cNvPr>
              <p:cNvSpPr>
                <a:spLocks noChangeShapeType="1"/>
              </p:cNvSpPr>
              <p:nvPr/>
            </p:nvSpPr>
            <p:spPr bwMode="auto">
              <a:xfrm flipV="1">
                <a:off x="52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77" name="Line 541">
                <a:extLst>
                  <a:ext uri="{FF2B5EF4-FFF2-40B4-BE49-F238E27FC236}">
                    <a16:creationId xmlns:a16="http://schemas.microsoft.com/office/drawing/2014/main" id="{FF05E411-1280-456A-926C-ED90B9057247}"/>
                  </a:ext>
                </a:extLst>
              </p:cNvPr>
              <p:cNvSpPr>
                <a:spLocks noChangeShapeType="1"/>
              </p:cNvSpPr>
              <p:nvPr/>
            </p:nvSpPr>
            <p:spPr bwMode="auto">
              <a:xfrm flipV="1">
                <a:off x="62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78" name="Line 542">
                <a:extLst>
                  <a:ext uri="{FF2B5EF4-FFF2-40B4-BE49-F238E27FC236}">
                    <a16:creationId xmlns:a16="http://schemas.microsoft.com/office/drawing/2014/main" id="{FB55F242-B29A-4084-BB09-EAC247A52A67}"/>
                  </a:ext>
                </a:extLst>
              </p:cNvPr>
              <p:cNvSpPr>
                <a:spLocks noChangeShapeType="1"/>
              </p:cNvSpPr>
              <p:nvPr/>
            </p:nvSpPr>
            <p:spPr bwMode="auto">
              <a:xfrm flipV="1">
                <a:off x="72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79" name="Line 543">
                <a:extLst>
                  <a:ext uri="{FF2B5EF4-FFF2-40B4-BE49-F238E27FC236}">
                    <a16:creationId xmlns:a16="http://schemas.microsoft.com/office/drawing/2014/main" id="{7981919C-375D-4F8A-BD09-068BF660EF66}"/>
                  </a:ext>
                </a:extLst>
              </p:cNvPr>
              <p:cNvSpPr>
                <a:spLocks noChangeShapeType="1"/>
              </p:cNvSpPr>
              <p:nvPr/>
            </p:nvSpPr>
            <p:spPr bwMode="auto">
              <a:xfrm flipV="1">
                <a:off x="81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0" name="Line 544">
                <a:extLst>
                  <a:ext uri="{FF2B5EF4-FFF2-40B4-BE49-F238E27FC236}">
                    <a16:creationId xmlns:a16="http://schemas.microsoft.com/office/drawing/2014/main" id="{B8A9217C-0B8A-4F58-AEBF-66D15CB0943C}"/>
                  </a:ext>
                </a:extLst>
              </p:cNvPr>
              <p:cNvSpPr>
                <a:spLocks noChangeShapeType="1"/>
              </p:cNvSpPr>
              <p:nvPr/>
            </p:nvSpPr>
            <p:spPr bwMode="auto">
              <a:xfrm flipV="1">
                <a:off x="91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1" name="Line 545">
                <a:extLst>
                  <a:ext uri="{FF2B5EF4-FFF2-40B4-BE49-F238E27FC236}">
                    <a16:creationId xmlns:a16="http://schemas.microsoft.com/office/drawing/2014/main" id="{982B4D01-3D5D-41EE-AD13-0307606D0E2F}"/>
                  </a:ext>
                </a:extLst>
              </p:cNvPr>
              <p:cNvSpPr>
                <a:spLocks noChangeShapeType="1"/>
              </p:cNvSpPr>
              <p:nvPr/>
            </p:nvSpPr>
            <p:spPr bwMode="auto">
              <a:xfrm flipV="1">
                <a:off x="100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2" name="Line 546">
                <a:extLst>
                  <a:ext uri="{FF2B5EF4-FFF2-40B4-BE49-F238E27FC236}">
                    <a16:creationId xmlns:a16="http://schemas.microsoft.com/office/drawing/2014/main" id="{A25BA20E-1DE1-46BD-B5AF-8CE494B3AA8F}"/>
                  </a:ext>
                </a:extLst>
              </p:cNvPr>
              <p:cNvSpPr>
                <a:spLocks noChangeShapeType="1"/>
              </p:cNvSpPr>
              <p:nvPr/>
            </p:nvSpPr>
            <p:spPr bwMode="auto">
              <a:xfrm flipV="1">
                <a:off x="110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3" name="Line 547">
                <a:extLst>
                  <a:ext uri="{FF2B5EF4-FFF2-40B4-BE49-F238E27FC236}">
                    <a16:creationId xmlns:a16="http://schemas.microsoft.com/office/drawing/2014/main" id="{EE0C612B-A47B-4D0D-B563-619FB238685B}"/>
                  </a:ext>
                </a:extLst>
              </p:cNvPr>
              <p:cNvSpPr>
                <a:spLocks noChangeShapeType="1"/>
              </p:cNvSpPr>
              <p:nvPr/>
            </p:nvSpPr>
            <p:spPr bwMode="auto">
              <a:xfrm flipV="1">
                <a:off x="120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4" name="Line 548">
                <a:extLst>
                  <a:ext uri="{FF2B5EF4-FFF2-40B4-BE49-F238E27FC236}">
                    <a16:creationId xmlns:a16="http://schemas.microsoft.com/office/drawing/2014/main" id="{DD11BC9D-5884-44BC-96B4-D0240DEB02B1}"/>
                  </a:ext>
                </a:extLst>
              </p:cNvPr>
              <p:cNvSpPr>
                <a:spLocks noChangeShapeType="1"/>
              </p:cNvSpPr>
              <p:nvPr/>
            </p:nvSpPr>
            <p:spPr bwMode="auto">
              <a:xfrm flipV="1">
                <a:off x="129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5" name="Line 549">
                <a:extLst>
                  <a:ext uri="{FF2B5EF4-FFF2-40B4-BE49-F238E27FC236}">
                    <a16:creationId xmlns:a16="http://schemas.microsoft.com/office/drawing/2014/main" id="{917ACCD2-8AB0-4686-A8A7-85D04C457F66}"/>
                  </a:ext>
                </a:extLst>
              </p:cNvPr>
              <p:cNvSpPr>
                <a:spLocks noChangeShapeType="1"/>
              </p:cNvSpPr>
              <p:nvPr/>
            </p:nvSpPr>
            <p:spPr bwMode="auto">
              <a:xfrm flipV="1">
                <a:off x="139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6" name="Line 550">
                <a:extLst>
                  <a:ext uri="{FF2B5EF4-FFF2-40B4-BE49-F238E27FC236}">
                    <a16:creationId xmlns:a16="http://schemas.microsoft.com/office/drawing/2014/main" id="{513D728A-7F14-4998-89B0-B9747ADD88CA}"/>
                  </a:ext>
                </a:extLst>
              </p:cNvPr>
              <p:cNvSpPr>
                <a:spLocks noChangeShapeType="1"/>
              </p:cNvSpPr>
              <p:nvPr/>
            </p:nvSpPr>
            <p:spPr bwMode="auto">
              <a:xfrm flipV="1">
                <a:off x="148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7" name="Line 551">
                <a:extLst>
                  <a:ext uri="{FF2B5EF4-FFF2-40B4-BE49-F238E27FC236}">
                    <a16:creationId xmlns:a16="http://schemas.microsoft.com/office/drawing/2014/main" id="{906848B4-269F-4B8D-92C8-256C670FCBFE}"/>
                  </a:ext>
                </a:extLst>
              </p:cNvPr>
              <p:cNvSpPr>
                <a:spLocks noChangeShapeType="1"/>
              </p:cNvSpPr>
              <p:nvPr/>
            </p:nvSpPr>
            <p:spPr bwMode="auto">
              <a:xfrm flipV="1">
                <a:off x="158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8" name="Line 552">
                <a:extLst>
                  <a:ext uri="{FF2B5EF4-FFF2-40B4-BE49-F238E27FC236}">
                    <a16:creationId xmlns:a16="http://schemas.microsoft.com/office/drawing/2014/main" id="{946A5BC3-18DD-4538-9E33-E8AC28B5B72E}"/>
                  </a:ext>
                </a:extLst>
              </p:cNvPr>
              <p:cNvSpPr>
                <a:spLocks noChangeShapeType="1"/>
              </p:cNvSpPr>
              <p:nvPr/>
            </p:nvSpPr>
            <p:spPr bwMode="auto">
              <a:xfrm flipV="1">
                <a:off x="168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89" name="Line 553">
                <a:extLst>
                  <a:ext uri="{FF2B5EF4-FFF2-40B4-BE49-F238E27FC236}">
                    <a16:creationId xmlns:a16="http://schemas.microsoft.com/office/drawing/2014/main" id="{10393017-58EC-40EE-8EDC-B1B14C30A143}"/>
                  </a:ext>
                </a:extLst>
              </p:cNvPr>
              <p:cNvSpPr>
                <a:spLocks noChangeShapeType="1"/>
              </p:cNvSpPr>
              <p:nvPr/>
            </p:nvSpPr>
            <p:spPr bwMode="auto">
              <a:xfrm flipV="1">
                <a:off x="177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0" name="Line 554">
                <a:extLst>
                  <a:ext uri="{FF2B5EF4-FFF2-40B4-BE49-F238E27FC236}">
                    <a16:creationId xmlns:a16="http://schemas.microsoft.com/office/drawing/2014/main" id="{157C6094-976C-44A9-A67D-5CC1DDD4F14E}"/>
                  </a:ext>
                </a:extLst>
              </p:cNvPr>
              <p:cNvSpPr>
                <a:spLocks noChangeShapeType="1"/>
              </p:cNvSpPr>
              <p:nvPr/>
            </p:nvSpPr>
            <p:spPr bwMode="auto">
              <a:xfrm flipV="1">
                <a:off x="187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1" name="Line 555">
                <a:extLst>
                  <a:ext uri="{FF2B5EF4-FFF2-40B4-BE49-F238E27FC236}">
                    <a16:creationId xmlns:a16="http://schemas.microsoft.com/office/drawing/2014/main" id="{21095268-1077-45D3-AE15-F120FF1DE0F2}"/>
                  </a:ext>
                </a:extLst>
              </p:cNvPr>
              <p:cNvSpPr>
                <a:spLocks noChangeShapeType="1"/>
              </p:cNvSpPr>
              <p:nvPr/>
            </p:nvSpPr>
            <p:spPr bwMode="auto">
              <a:xfrm flipV="1">
                <a:off x="196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2" name="Line 556">
                <a:extLst>
                  <a:ext uri="{FF2B5EF4-FFF2-40B4-BE49-F238E27FC236}">
                    <a16:creationId xmlns:a16="http://schemas.microsoft.com/office/drawing/2014/main" id="{00A326FC-6640-4B7C-BBE0-B230053714D5}"/>
                  </a:ext>
                </a:extLst>
              </p:cNvPr>
              <p:cNvSpPr>
                <a:spLocks noChangeShapeType="1"/>
              </p:cNvSpPr>
              <p:nvPr/>
            </p:nvSpPr>
            <p:spPr bwMode="auto">
              <a:xfrm flipV="1">
                <a:off x="206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3" name="Line 557">
                <a:extLst>
                  <a:ext uri="{FF2B5EF4-FFF2-40B4-BE49-F238E27FC236}">
                    <a16:creationId xmlns:a16="http://schemas.microsoft.com/office/drawing/2014/main" id="{99A8F164-5714-4896-AA1B-0605BEA6450B}"/>
                  </a:ext>
                </a:extLst>
              </p:cNvPr>
              <p:cNvSpPr>
                <a:spLocks noChangeShapeType="1"/>
              </p:cNvSpPr>
              <p:nvPr/>
            </p:nvSpPr>
            <p:spPr bwMode="auto">
              <a:xfrm flipV="1">
                <a:off x="216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4" name="Line 558">
                <a:extLst>
                  <a:ext uri="{FF2B5EF4-FFF2-40B4-BE49-F238E27FC236}">
                    <a16:creationId xmlns:a16="http://schemas.microsoft.com/office/drawing/2014/main" id="{C79AF075-9D24-4706-B320-FAFBCA6AF278}"/>
                  </a:ext>
                </a:extLst>
              </p:cNvPr>
              <p:cNvSpPr>
                <a:spLocks noChangeShapeType="1"/>
              </p:cNvSpPr>
              <p:nvPr/>
            </p:nvSpPr>
            <p:spPr bwMode="auto">
              <a:xfrm flipV="1">
                <a:off x="225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5" name="Line 559">
                <a:extLst>
                  <a:ext uri="{FF2B5EF4-FFF2-40B4-BE49-F238E27FC236}">
                    <a16:creationId xmlns:a16="http://schemas.microsoft.com/office/drawing/2014/main" id="{6F33BD5C-4D50-45A9-95EF-38DB2B065A8E}"/>
                  </a:ext>
                </a:extLst>
              </p:cNvPr>
              <p:cNvSpPr>
                <a:spLocks noChangeShapeType="1"/>
              </p:cNvSpPr>
              <p:nvPr/>
            </p:nvSpPr>
            <p:spPr bwMode="auto">
              <a:xfrm flipV="1">
                <a:off x="235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6" name="Line 560">
                <a:extLst>
                  <a:ext uri="{FF2B5EF4-FFF2-40B4-BE49-F238E27FC236}">
                    <a16:creationId xmlns:a16="http://schemas.microsoft.com/office/drawing/2014/main" id="{EB718D01-0955-4B11-8596-6F81A55A348C}"/>
                  </a:ext>
                </a:extLst>
              </p:cNvPr>
              <p:cNvSpPr>
                <a:spLocks noChangeShapeType="1"/>
              </p:cNvSpPr>
              <p:nvPr/>
            </p:nvSpPr>
            <p:spPr bwMode="auto">
              <a:xfrm flipV="1">
                <a:off x="244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7" name="Line 561">
                <a:extLst>
                  <a:ext uri="{FF2B5EF4-FFF2-40B4-BE49-F238E27FC236}">
                    <a16:creationId xmlns:a16="http://schemas.microsoft.com/office/drawing/2014/main" id="{BA524F2F-A73E-4A84-85ED-FB1A86AD8D5D}"/>
                  </a:ext>
                </a:extLst>
              </p:cNvPr>
              <p:cNvSpPr>
                <a:spLocks noChangeShapeType="1"/>
              </p:cNvSpPr>
              <p:nvPr/>
            </p:nvSpPr>
            <p:spPr bwMode="auto">
              <a:xfrm flipV="1">
                <a:off x="254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8" name="Line 562">
                <a:extLst>
                  <a:ext uri="{FF2B5EF4-FFF2-40B4-BE49-F238E27FC236}">
                    <a16:creationId xmlns:a16="http://schemas.microsoft.com/office/drawing/2014/main" id="{36C373B6-E28F-41E7-A22D-659FE59850DA}"/>
                  </a:ext>
                </a:extLst>
              </p:cNvPr>
              <p:cNvSpPr>
                <a:spLocks noChangeShapeType="1"/>
              </p:cNvSpPr>
              <p:nvPr/>
            </p:nvSpPr>
            <p:spPr bwMode="auto">
              <a:xfrm flipV="1">
                <a:off x="264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899" name="Line 563">
                <a:extLst>
                  <a:ext uri="{FF2B5EF4-FFF2-40B4-BE49-F238E27FC236}">
                    <a16:creationId xmlns:a16="http://schemas.microsoft.com/office/drawing/2014/main" id="{3DDA941B-3514-4777-B5B3-94E228038AFF}"/>
                  </a:ext>
                </a:extLst>
              </p:cNvPr>
              <p:cNvSpPr>
                <a:spLocks noChangeShapeType="1"/>
              </p:cNvSpPr>
              <p:nvPr/>
            </p:nvSpPr>
            <p:spPr bwMode="auto">
              <a:xfrm flipV="1">
                <a:off x="273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900" name="Freeform 564">
              <a:extLst>
                <a:ext uri="{FF2B5EF4-FFF2-40B4-BE49-F238E27FC236}">
                  <a16:creationId xmlns:a16="http://schemas.microsoft.com/office/drawing/2014/main" id="{47A2AE38-5BB4-434D-BC6B-68896BA20C94}"/>
                </a:ext>
              </a:extLst>
            </p:cNvPr>
            <p:cNvSpPr>
              <a:spLocks/>
            </p:cNvSpPr>
            <p:nvPr/>
          </p:nvSpPr>
          <p:spPr bwMode="auto">
            <a:xfrm>
              <a:off x="2736" y="331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1" name="Freeform 565">
              <a:extLst>
                <a:ext uri="{FF2B5EF4-FFF2-40B4-BE49-F238E27FC236}">
                  <a16:creationId xmlns:a16="http://schemas.microsoft.com/office/drawing/2014/main" id="{314AB965-AD0B-4D73-BBF7-F8D67C587672}"/>
                </a:ext>
              </a:extLst>
            </p:cNvPr>
            <p:cNvSpPr>
              <a:spLocks/>
            </p:cNvSpPr>
            <p:nvPr/>
          </p:nvSpPr>
          <p:spPr bwMode="auto">
            <a:xfrm>
              <a:off x="2592" y="331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2" name="Freeform 566">
              <a:extLst>
                <a:ext uri="{FF2B5EF4-FFF2-40B4-BE49-F238E27FC236}">
                  <a16:creationId xmlns:a16="http://schemas.microsoft.com/office/drawing/2014/main" id="{417AC404-2707-4BFD-9817-39C986146695}"/>
                </a:ext>
              </a:extLst>
            </p:cNvPr>
            <p:cNvSpPr>
              <a:spLocks/>
            </p:cNvSpPr>
            <p:nvPr/>
          </p:nvSpPr>
          <p:spPr bwMode="auto">
            <a:xfrm>
              <a:off x="2592" y="379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3" name="Freeform 567">
              <a:extLst>
                <a:ext uri="{FF2B5EF4-FFF2-40B4-BE49-F238E27FC236}">
                  <a16:creationId xmlns:a16="http://schemas.microsoft.com/office/drawing/2014/main" id="{3A616D2C-3DF9-4D3B-9FF7-1A10A7C84386}"/>
                </a:ext>
              </a:extLst>
            </p:cNvPr>
            <p:cNvSpPr>
              <a:spLocks/>
            </p:cNvSpPr>
            <p:nvPr/>
          </p:nvSpPr>
          <p:spPr bwMode="auto">
            <a:xfrm>
              <a:off x="2736" y="3792"/>
              <a:ext cx="144" cy="192"/>
            </a:xfrm>
            <a:custGeom>
              <a:avLst/>
              <a:gdLst>
                <a:gd name="T0" fmla="*/ 0 w 144"/>
                <a:gd name="T1" fmla="*/ 24 h 192"/>
                <a:gd name="T2" fmla="*/ 48 w 144"/>
                <a:gd name="T3" fmla="*/ 24 h 192"/>
                <a:gd name="T4" fmla="*/ 96 w 144"/>
                <a:gd name="T5" fmla="*/ 168 h 192"/>
                <a:gd name="T6" fmla="*/ 144 w 144"/>
                <a:gd name="T7" fmla="*/ 168 h 192"/>
              </a:gdLst>
              <a:ahLst/>
              <a:cxnLst>
                <a:cxn ang="0">
                  <a:pos x="T0" y="T1"/>
                </a:cxn>
                <a:cxn ang="0">
                  <a:pos x="T2" y="T3"/>
                </a:cxn>
                <a:cxn ang="0">
                  <a:pos x="T4" y="T5"/>
                </a:cxn>
                <a:cxn ang="0">
                  <a:pos x="T6" y="T7"/>
                </a:cxn>
              </a:cxnLst>
              <a:rect l="0" t="0" r="r" b="b"/>
              <a:pathLst>
                <a:path w="144" h="192">
                  <a:moveTo>
                    <a:pt x="0" y="24"/>
                  </a:moveTo>
                  <a:cubicBezTo>
                    <a:pt x="16" y="12"/>
                    <a:pt x="32" y="0"/>
                    <a:pt x="48" y="24"/>
                  </a:cubicBezTo>
                  <a:cubicBezTo>
                    <a:pt x="64" y="48"/>
                    <a:pt x="80" y="144"/>
                    <a:pt x="96" y="168"/>
                  </a:cubicBezTo>
                  <a:cubicBezTo>
                    <a:pt x="112" y="192"/>
                    <a:pt x="136" y="168"/>
                    <a:pt x="144" y="168"/>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4904" name="Group 568">
              <a:extLst>
                <a:ext uri="{FF2B5EF4-FFF2-40B4-BE49-F238E27FC236}">
                  <a16:creationId xmlns:a16="http://schemas.microsoft.com/office/drawing/2014/main" id="{37DEC130-2138-4DD0-AC39-5845CE59290E}"/>
                </a:ext>
              </a:extLst>
            </p:cNvPr>
            <p:cNvGrpSpPr>
              <a:grpSpLocks/>
            </p:cNvGrpSpPr>
            <p:nvPr/>
          </p:nvGrpSpPr>
          <p:grpSpPr bwMode="auto">
            <a:xfrm>
              <a:off x="336" y="3696"/>
              <a:ext cx="2304" cy="192"/>
              <a:chOff x="480" y="1728"/>
              <a:chExt cx="2304" cy="192"/>
            </a:xfrm>
          </p:grpSpPr>
          <p:sp>
            <p:nvSpPr>
              <p:cNvPr id="14905" name="Line 569">
                <a:extLst>
                  <a:ext uri="{FF2B5EF4-FFF2-40B4-BE49-F238E27FC236}">
                    <a16:creationId xmlns:a16="http://schemas.microsoft.com/office/drawing/2014/main" id="{5B137AFE-04BC-459C-8A4B-24FB028C5770}"/>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6" name="Line 570">
                <a:extLst>
                  <a:ext uri="{FF2B5EF4-FFF2-40B4-BE49-F238E27FC236}">
                    <a16:creationId xmlns:a16="http://schemas.microsoft.com/office/drawing/2014/main" id="{1CB55362-48D3-4877-B0E9-743D10DDABFE}"/>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7" name="Line 571">
                <a:extLst>
                  <a:ext uri="{FF2B5EF4-FFF2-40B4-BE49-F238E27FC236}">
                    <a16:creationId xmlns:a16="http://schemas.microsoft.com/office/drawing/2014/main" id="{17FD3140-A78C-44C5-AA4B-B6F96AC2A132}"/>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8" name="Line 572">
                <a:extLst>
                  <a:ext uri="{FF2B5EF4-FFF2-40B4-BE49-F238E27FC236}">
                    <a16:creationId xmlns:a16="http://schemas.microsoft.com/office/drawing/2014/main" id="{F39378A6-8FC5-4F24-8E0E-BE34C60CA689}"/>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09" name="Line 573">
                <a:extLst>
                  <a:ext uri="{FF2B5EF4-FFF2-40B4-BE49-F238E27FC236}">
                    <a16:creationId xmlns:a16="http://schemas.microsoft.com/office/drawing/2014/main" id="{4A45DFA1-C304-4E3D-921D-BFC7457D924C}"/>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0" name="Line 574">
                <a:extLst>
                  <a:ext uri="{FF2B5EF4-FFF2-40B4-BE49-F238E27FC236}">
                    <a16:creationId xmlns:a16="http://schemas.microsoft.com/office/drawing/2014/main" id="{1FA8FDBC-21CF-471E-B178-929FC91EC985}"/>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1" name="Line 575">
                <a:extLst>
                  <a:ext uri="{FF2B5EF4-FFF2-40B4-BE49-F238E27FC236}">
                    <a16:creationId xmlns:a16="http://schemas.microsoft.com/office/drawing/2014/main" id="{5E4F45FA-3D5D-49A5-9AB7-DB673C4D9457}"/>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2" name="Line 576">
                <a:extLst>
                  <a:ext uri="{FF2B5EF4-FFF2-40B4-BE49-F238E27FC236}">
                    <a16:creationId xmlns:a16="http://schemas.microsoft.com/office/drawing/2014/main" id="{FFE6F7CC-9F16-43E9-A3DE-320B25B4071A}"/>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3" name="Line 577">
                <a:extLst>
                  <a:ext uri="{FF2B5EF4-FFF2-40B4-BE49-F238E27FC236}">
                    <a16:creationId xmlns:a16="http://schemas.microsoft.com/office/drawing/2014/main" id="{01630BDF-3D28-4BA4-848F-5D60C393646D}"/>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4" name="Line 578">
                <a:extLst>
                  <a:ext uri="{FF2B5EF4-FFF2-40B4-BE49-F238E27FC236}">
                    <a16:creationId xmlns:a16="http://schemas.microsoft.com/office/drawing/2014/main" id="{1AD4C6D4-ECE3-4830-97BB-2EAA15DA6716}"/>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5" name="Line 579">
                <a:extLst>
                  <a:ext uri="{FF2B5EF4-FFF2-40B4-BE49-F238E27FC236}">
                    <a16:creationId xmlns:a16="http://schemas.microsoft.com/office/drawing/2014/main" id="{09CC24EC-8761-4C0A-8826-8922294D070C}"/>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6" name="Line 580">
                <a:extLst>
                  <a:ext uri="{FF2B5EF4-FFF2-40B4-BE49-F238E27FC236}">
                    <a16:creationId xmlns:a16="http://schemas.microsoft.com/office/drawing/2014/main" id="{F7DD134D-F19E-4930-B65B-30F3F5E0262D}"/>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7" name="Line 581">
                <a:extLst>
                  <a:ext uri="{FF2B5EF4-FFF2-40B4-BE49-F238E27FC236}">
                    <a16:creationId xmlns:a16="http://schemas.microsoft.com/office/drawing/2014/main" id="{27C2179E-C4FE-4592-8F27-7B5DEBDE4BF7}"/>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8" name="Line 582">
                <a:extLst>
                  <a:ext uri="{FF2B5EF4-FFF2-40B4-BE49-F238E27FC236}">
                    <a16:creationId xmlns:a16="http://schemas.microsoft.com/office/drawing/2014/main" id="{17374803-5663-4240-B595-F461F0B0CA5F}"/>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19" name="Line 583">
                <a:extLst>
                  <a:ext uri="{FF2B5EF4-FFF2-40B4-BE49-F238E27FC236}">
                    <a16:creationId xmlns:a16="http://schemas.microsoft.com/office/drawing/2014/main" id="{244D110B-96EE-486C-A553-9B59E9253EE7}"/>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0" name="Line 584">
                <a:extLst>
                  <a:ext uri="{FF2B5EF4-FFF2-40B4-BE49-F238E27FC236}">
                    <a16:creationId xmlns:a16="http://schemas.microsoft.com/office/drawing/2014/main" id="{DD03C0AB-5D6A-47BA-AA77-90C57D2BC9EE}"/>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1" name="Line 585">
                <a:extLst>
                  <a:ext uri="{FF2B5EF4-FFF2-40B4-BE49-F238E27FC236}">
                    <a16:creationId xmlns:a16="http://schemas.microsoft.com/office/drawing/2014/main" id="{9BF52BF0-B562-4D77-A262-67B814EF3F17}"/>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2" name="Line 586">
                <a:extLst>
                  <a:ext uri="{FF2B5EF4-FFF2-40B4-BE49-F238E27FC236}">
                    <a16:creationId xmlns:a16="http://schemas.microsoft.com/office/drawing/2014/main" id="{B14C6789-AFB0-4739-9F69-07AF6257A4CE}"/>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3" name="Line 587">
                <a:extLst>
                  <a:ext uri="{FF2B5EF4-FFF2-40B4-BE49-F238E27FC236}">
                    <a16:creationId xmlns:a16="http://schemas.microsoft.com/office/drawing/2014/main" id="{1D258CC6-7126-4E7A-8E09-D504E632D2DF}"/>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4" name="Line 588">
                <a:extLst>
                  <a:ext uri="{FF2B5EF4-FFF2-40B4-BE49-F238E27FC236}">
                    <a16:creationId xmlns:a16="http://schemas.microsoft.com/office/drawing/2014/main" id="{F752795E-FAD8-46B9-8644-F7F95A5E203C}"/>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5" name="Line 589">
                <a:extLst>
                  <a:ext uri="{FF2B5EF4-FFF2-40B4-BE49-F238E27FC236}">
                    <a16:creationId xmlns:a16="http://schemas.microsoft.com/office/drawing/2014/main" id="{51E420DF-ADB4-4134-B786-9869675B1E08}"/>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6" name="Line 590">
                <a:extLst>
                  <a:ext uri="{FF2B5EF4-FFF2-40B4-BE49-F238E27FC236}">
                    <a16:creationId xmlns:a16="http://schemas.microsoft.com/office/drawing/2014/main" id="{6CFFAA54-0F1A-4C2C-87A5-B482F010E80F}"/>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7" name="Line 591">
                <a:extLst>
                  <a:ext uri="{FF2B5EF4-FFF2-40B4-BE49-F238E27FC236}">
                    <a16:creationId xmlns:a16="http://schemas.microsoft.com/office/drawing/2014/main" id="{88250338-47A7-42BF-88BB-1032D86D0989}"/>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8" name="Line 592">
                <a:extLst>
                  <a:ext uri="{FF2B5EF4-FFF2-40B4-BE49-F238E27FC236}">
                    <a16:creationId xmlns:a16="http://schemas.microsoft.com/office/drawing/2014/main" id="{FBD404D3-FD37-46B2-8A18-0042E4EB3C05}"/>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29" name="Line 593">
                <a:extLst>
                  <a:ext uri="{FF2B5EF4-FFF2-40B4-BE49-F238E27FC236}">
                    <a16:creationId xmlns:a16="http://schemas.microsoft.com/office/drawing/2014/main" id="{F44C94CE-A027-4113-B63E-A9B9E899A184}"/>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930" name="Group 594">
              <a:extLst>
                <a:ext uri="{FF2B5EF4-FFF2-40B4-BE49-F238E27FC236}">
                  <a16:creationId xmlns:a16="http://schemas.microsoft.com/office/drawing/2014/main" id="{5623183A-72BF-47B9-ABA8-C657ED410669}"/>
                </a:ext>
              </a:extLst>
            </p:cNvPr>
            <p:cNvGrpSpPr>
              <a:grpSpLocks/>
            </p:cNvGrpSpPr>
            <p:nvPr/>
          </p:nvGrpSpPr>
          <p:grpSpPr bwMode="auto">
            <a:xfrm flipV="1">
              <a:off x="2832" y="3408"/>
              <a:ext cx="2304" cy="192"/>
              <a:chOff x="480" y="1728"/>
              <a:chExt cx="2304" cy="192"/>
            </a:xfrm>
          </p:grpSpPr>
          <p:sp>
            <p:nvSpPr>
              <p:cNvPr id="14931" name="Line 595">
                <a:extLst>
                  <a:ext uri="{FF2B5EF4-FFF2-40B4-BE49-F238E27FC236}">
                    <a16:creationId xmlns:a16="http://schemas.microsoft.com/office/drawing/2014/main" id="{042D12E4-A7D9-4FA4-A4FA-26111E437ECF}"/>
                  </a:ext>
                </a:extLst>
              </p:cNvPr>
              <p:cNvSpPr>
                <a:spLocks noChangeShapeType="1"/>
              </p:cNvSpPr>
              <p:nvPr/>
            </p:nvSpPr>
            <p:spPr bwMode="auto">
              <a:xfrm>
                <a:off x="480" y="1920"/>
                <a:ext cx="2304"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2" name="Line 596">
                <a:extLst>
                  <a:ext uri="{FF2B5EF4-FFF2-40B4-BE49-F238E27FC236}">
                    <a16:creationId xmlns:a16="http://schemas.microsoft.com/office/drawing/2014/main" id="{174FC044-2160-4EC2-BBBE-D3FA6B6D6FAB}"/>
                  </a:ext>
                </a:extLst>
              </p:cNvPr>
              <p:cNvSpPr>
                <a:spLocks noChangeShapeType="1"/>
              </p:cNvSpPr>
              <p:nvPr/>
            </p:nvSpPr>
            <p:spPr bwMode="auto">
              <a:xfrm flipV="1">
                <a:off x="52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3" name="Line 597">
                <a:extLst>
                  <a:ext uri="{FF2B5EF4-FFF2-40B4-BE49-F238E27FC236}">
                    <a16:creationId xmlns:a16="http://schemas.microsoft.com/office/drawing/2014/main" id="{7D589EAB-17CC-43E8-9D82-15062AEACF97}"/>
                  </a:ext>
                </a:extLst>
              </p:cNvPr>
              <p:cNvSpPr>
                <a:spLocks noChangeShapeType="1"/>
              </p:cNvSpPr>
              <p:nvPr/>
            </p:nvSpPr>
            <p:spPr bwMode="auto">
              <a:xfrm flipV="1">
                <a:off x="62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4" name="Line 598">
                <a:extLst>
                  <a:ext uri="{FF2B5EF4-FFF2-40B4-BE49-F238E27FC236}">
                    <a16:creationId xmlns:a16="http://schemas.microsoft.com/office/drawing/2014/main" id="{AB158DAB-CFCA-4204-AA04-418DB82AF20E}"/>
                  </a:ext>
                </a:extLst>
              </p:cNvPr>
              <p:cNvSpPr>
                <a:spLocks noChangeShapeType="1"/>
              </p:cNvSpPr>
              <p:nvPr/>
            </p:nvSpPr>
            <p:spPr bwMode="auto">
              <a:xfrm flipV="1">
                <a:off x="72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5" name="Line 599">
                <a:extLst>
                  <a:ext uri="{FF2B5EF4-FFF2-40B4-BE49-F238E27FC236}">
                    <a16:creationId xmlns:a16="http://schemas.microsoft.com/office/drawing/2014/main" id="{9D14D858-3B19-449E-A986-079C6D1967B2}"/>
                  </a:ext>
                </a:extLst>
              </p:cNvPr>
              <p:cNvSpPr>
                <a:spLocks noChangeShapeType="1"/>
              </p:cNvSpPr>
              <p:nvPr/>
            </p:nvSpPr>
            <p:spPr bwMode="auto">
              <a:xfrm flipV="1">
                <a:off x="81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6" name="Line 600">
                <a:extLst>
                  <a:ext uri="{FF2B5EF4-FFF2-40B4-BE49-F238E27FC236}">
                    <a16:creationId xmlns:a16="http://schemas.microsoft.com/office/drawing/2014/main" id="{FA470A9C-81F7-48C2-83F1-80910F1F3A0C}"/>
                  </a:ext>
                </a:extLst>
              </p:cNvPr>
              <p:cNvSpPr>
                <a:spLocks noChangeShapeType="1"/>
              </p:cNvSpPr>
              <p:nvPr/>
            </p:nvSpPr>
            <p:spPr bwMode="auto">
              <a:xfrm flipV="1">
                <a:off x="91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7" name="Line 601">
                <a:extLst>
                  <a:ext uri="{FF2B5EF4-FFF2-40B4-BE49-F238E27FC236}">
                    <a16:creationId xmlns:a16="http://schemas.microsoft.com/office/drawing/2014/main" id="{A5EB3141-EC3A-4608-BD7B-B670D57A1350}"/>
                  </a:ext>
                </a:extLst>
              </p:cNvPr>
              <p:cNvSpPr>
                <a:spLocks noChangeShapeType="1"/>
              </p:cNvSpPr>
              <p:nvPr/>
            </p:nvSpPr>
            <p:spPr bwMode="auto">
              <a:xfrm flipV="1">
                <a:off x="100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8" name="Line 602">
                <a:extLst>
                  <a:ext uri="{FF2B5EF4-FFF2-40B4-BE49-F238E27FC236}">
                    <a16:creationId xmlns:a16="http://schemas.microsoft.com/office/drawing/2014/main" id="{34A28BD0-0E5B-4A15-A864-71C942E43EF9}"/>
                  </a:ext>
                </a:extLst>
              </p:cNvPr>
              <p:cNvSpPr>
                <a:spLocks noChangeShapeType="1"/>
              </p:cNvSpPr>
              <p:nvPr/>
            </p:nvSpPr>
            <p:spPr bwMode="auto">
              <a:xfrm flipV="1">
                <a:off x="110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39" name="Line 603">
                <a:extLst>
                  <a:ext uri="{FF2B5EF4-FFF2-40B4-BE49-F238E27FC236}">
                    <a16:creationId xmlns:a16="http://schemas.microsoft.com/office/drawing/2014/main" id="{7C2C1599-010A-48B8-AB81-1B7A64A8AFCC}"/>
                  </a:ext>
                </a:extLst>
              </p:cNvPr>
              <p:cNvSpPr>
                <a:spLocks noChangeShapeType="1"/>
              </p:cNvSpPr>
              <p:nvPr/>
            </p:nvSpPr>
            <p:spPr bwMode="auto">
              <a:xfrm flipV="1">
                <a:off x="120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0" name="Line 604">
                <a:extLst>
                  <a:ext uri="{FF2B5EF4-FFF2-40B4-BE49-F238E27FC236}">
                    <a16:creationId xmlns:a16="http://schemas.microsoft.com/office/drawing/2014/main" id="{C71F4F5E-C622-4C78-B983-BACCF755B00E}"/>
                  </a:ext>
                </a:extLst>
              </p:cNvPr>
              <p:cNvSpPr>
                <a:spLocks noChangeShapeType="1"/>
              </p:cNvSpPr>
              <p:nvPr/>
            </p:nvSpPr>
            <p:spPr bwMode="auto">
              <a:xfrm flipV="1">
                <a:off x="129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1" name="Line 605">
                <a:extLst>
                  <a:ext uri="{FF2B5EF4-FFF2-40B4-BE49-F238E27FC236}">
                    <a16:creationId xmlns:a16="http://schemas.microsoft.com/office/drawing/2014/main" id="{BAD7AD7E-2B09-4DB7-8F02-DA3767E19DED}"/>
                  </a:ext>
                </a:extLst>
              </p:cNvPr>
              <p:cNvSpPr>
                <a:spLocks noChangeShapeType="1"/>
              </p:cNvSpPr>
              <p:nvPr/>
            </p:nvSpPr>
            <p:spPr bwMode="auto">
              <a:xfrm flipV="1">
                <a:off x="139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2" name="Line 606">
                <a:extLst>
                  <a:ext uri="{FF2B5EF4-FFF2-40B4-BE49-F238E27FC236}">
                    <a16:creationId xmlns:a16="http://schemas.microsoft.com/office/drawing/2014/main" id="{89D462DB-84DF-4F4D-A4BD-8FB1E8E9BE43}"/>
                  </a:ext>
                </a:extLst>
              </p:cNvPr>
              <p:cNvSpPr>
                <a:spLocks noChangeShapeType="1"/>
              </p:cNvSpPr>
              <p:nvPr/>
            </p:nvSpPr>
            <p:spPr bwMode="auto">
              <a:xfrm flipV="1">
                <a:off x="148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3" name="Line 607">
                <a:extLst>
                  <a:ext uri="{FF2B5EF4-FFF2-40B4-BE49-F238E27FC236}">
                    <a16:creationId xmlns:a16="http://schemas.microsoft.com/office/drawing/2014/main" id="{F4B08960-2ABF-4EE1-B150-CE8F6CBBFF1B}"/>
                  </a:ext>
                </a:extLst>
              </p:cNvPr>
              <p:cNvSpPr>
                <a:spLocks noChangeShapeType="1"/>
              </p:cNvSpPr>
              <p:nvPr/>
            </p:nvSpPr>
            <p:spPr bwMode="auto">
              <a:xfrm flipV="1">
                <a:off x="158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4" name="Line 608">
                <a:extLst>
                  <a:ext uri="{FF2B5EF4-FFF2-40B4-BE49-F238E27FC236}">
                    <a16:creationId xmlns:a16="http://schemas.microsoft.com/office/drawing/2014/main" id="{C9385F43-8875-42DE-9E39-2F4C23FDB61F}"/>
                  </a:ext>
                </a:extLst>
              </p:cNvPr>
              <p:cNvSpPr>
                <a:spLocks noChangeShapeType="1"/>
              </p:cNvSpPr>
              <p:nvPr/>
            </p:nvSpPr>
            <p:spPr bwMode="auto">
              <a:xfrm flipV="1">
                <a:off x="168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5" name="Line 609">
                <a:extLst>
                  <a:ext uri="{FF2B5EF4-FFF2-40B4-BE49-F238E27FC236}">
                    <a16:creationId xmlns:a16="http://schemas.microsoft.com/office/drawing/2014/main" id="{A4FBA4AC-D501-4014-8443-07C11C50FB38}"/>
                  </a:ext>
                </a:extLst>
              </p:cNvPr>
              <p:cNvSpPr>
                <a:spLocks noChangeShapeType="1"/>
              </p:cNvSpPr>
              <p:nvPr/>
            </p:nvSpPr>
            <p:spPr bwMode="auto">
              <a:xfrm flipV="1">
                <a:off x="177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6" name="Line 610">
                <a:extLst>
                  <a:ext uri="{FF2B5EF4-FFF2-40B4-BE49-F238E27FC236}">
                    <a16:creationId xmlns:a16="http://schemas.microsoft.com/office/drawing/2014/main" id="{6B4EF8B5-1C2C-4131-9AF2-6CB1D39F2663}"/>
                  </a:ext>
                </a:extLst>
              </p:cNvPr>
              <p:cNvSpPr>
                <a:spLocks noChangeShapeType="1"/>
              </p:cNvSpPr>
              <p:nvPr/>
            </p:nvSpPr>
            <p:spPr bwMode="auto">
              <a:xfrm flipV="1">
                <a:off x="187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7" name="Line 611">
                <a:extLst>
                  <a:ext uri="{FF2B5EF4-FFF2-40B4-BE49-F238E27FC236}">
                    <a16:creationId xmlns:a16="http://schemas.microsoft.com/office/drawing/2014/main" id="{DDFCC733-EEF6-4635-8264-6DA95B175FE2}"/>
                  </a:ext>
                </a:extLst>
              </p:cNvPr>
              <p:cNvSpPr>
                <a:spLocks noChangeShapeType="1"/>
              </p:cNvSpPr>
              <p:nvPr/>
            </p:nvSpPr>
            <p:spPr bwMode="auto">
              <a:xfrm flipV="1">
                <a:off x="196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8" name="Line 612">
                <a:extLst>
                  <a:ext uri="{FF2B5EF4-FFF2-40B4-BE49-F238E27FC236}">
                    <a16:creationId xmlns:a16="http://schemas.microsoft.com/office/drawing/2014/main" id="{A2BEDF66-E8E4-49A9-8F0B-C80A3163B02B}"/>
                  </a:ext>
                </a:extLst>
              </p:cNvPr>
              <p:cNvSpPr>
                <a:spLocks noChangeShapeType="1"/>
              </p:cNvSpPr>
              <p:nvPr/>
            </p:nvSpPr>
            <p:spPr bwMode="auto">
              <a:xfrm flipV="1">
                <a:off x="206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49" name="Line 613">
                <a:extLst>
                  <a:ext uri="{FF2B5EF4-FFF2-40B4-BE49-F238E27FC236}">
                    <a16:creationId xmlns:a16="http://schemas.microsoft.com/office/drawing/2014/main" id="{44880FB8-1E60-4544-B975-795CA387DFF1}"/>
                  </a:ext>
                </a:extLst>
              </p:cNvPr>
              <p:cNvSpPr>
                <a:spLocks noChangeShapeType="1"/>
              </p:cNvSpPr>
              <p:nvPr/>
            </p:nvSpPr>
            <p:spPr bwMode="auto">
              <a:xfrm flipV="1">
                <a:off x="216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0" name="Line 614">
                <a:extLst>
                  <a:ext uri="{FF2B5EF4-FFF2-40B4-BE49-F238E27FC236}">
                    <a16:creationId xmlns:a16="http://schemas.microsoft.com/office/drawing/2014/main" id="{A4C9C6A3-A8D8-483D-94DB-D961181FFA66}"/>
                  </a:ext>
                </a:extLst>
              </p:cNvPr>
              <p:cNvSpPr>
                <a:spLocks noChangeShapeType="1"/>
              </p:cNvSpPr>
              <p:nvPr/>
            </p:nvSpPr>
            <p:spPr bwMode="auto">
              <a:xfrm flipV="1">
                <a:off x="225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1" name="Line 615">
                <a:extLst>
                  <a:ext uri="{FF2B5EF4-FFF2-40B4-BE49-F238E27FC236}">
                    <a16:creationId xmlns:a16="http://schemas.microsoft.com/office/drawing/2014/main" id="{38456049-0C11-49A9-B1D9-4E5A9AFCDCF7}"/>
                  </a:ext>
                </a:extLst>
              </p:cNvPr>
              <p:cNvSpPr>
                <a:spLocks noChangeShapeType="1"/>
              </p:cNvSpPr>
              <p:nvPr/>
            </p:nvSpPr>
            <p:spPr bwMode="auto">
              <a:xfrm flipV="1">
                <a:off x="2352"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2" name="Line 616">
                <a:extLst>
                  <a:ext uri="{FF2B5EF4-FFF2-40B4-BE49-F238E27FC236}">
                    <a16:creationId xmlns:a16="http://schemas.microsoft.com/office/drawing/2014/main" id="{1279EA0B-6894-43C6-AA5D-2E8F95E40269}"/>
                  </a:ext>
                </a:extLst>
              </p:cNvPr>
              <p:cNvSpPr>
                <a:spLocks noChangeShapeType="1"/>
              </p:cNvSpPr>
              <p:nvPr/>
            </p:nvSpPr>
            <p:spPr bwMode="auto">
              <a:xfrm flipV="1">
                <a:off x="2448"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3" name="Line 617">
                <a:extLst>
                  <a:ext uri="{FF2B5EF4-FFF2-40B4-BE49-F238E27FC236}">
                    <a16:creationId xmlns:a16="http://schemas.microsoft.com/office/drawing/2014/main" id="{9BBCC73B-45C6-4BD0-9482-808C67AE335C}"/>
                  </a:ext>
                </a:extLst>
              </p:cNvPr>
              <p:cNvSpPr>
                <a:spLocks noChangeShapeType="1"/>
              </p:cNvSpPr>
              <p:nvPr/>
            </p:nvSpPr>
            <p:spPr bwMode="auto">
              <a:xfrm flipV="1">
                <a:off x="2544"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4" name="Line 618">
                <a:extLst>
                  <a:ext uri="{FF2B5EF4-FFF2-40B4-BE49-F238E27FC236}">
                    <a16:creationId xmlns:a16="http://schemas.microsoft.com/office/drawing/2014/main" id="{01A594F0-E4F5-4131-8CF9-3228E63F7B46}"/>
                  </a:ext>
                </a:extLst>
              </p:cNvPr>
              <p:cNvSpPr>
                <a:spLocks noChangeShapeType="1"/>
              </p:cNvSpPr>
              <p:nvPr/>
            </p:nvSpPr>
            <p:spPr bwMode="auto">
              <a:xfrm flipV="1">
                <a:off x="2640"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5" name="Line 619">
                <a:extLst>
                  <a:ext uri="{FF2B5EF4-FFF2-40B4-BE49-F238E27FC236}">
                    <a16:creationId xmlns:a16="http://schemas.microsoft.com/office/drawing/2014/main" id="{C9ABE13C-466B-42E8-AE05-41F64339200E}"/>
                  </a:ext>
                </a:extLst>
              </p:cNvPr>
              <p:cNvSpPr>
                <a:spLocks noChangeShapeType="1"/>
              </p:cNvSpPr>
              <p:nvPr/>
            </p:nvSpPr>
            <p:spPr bwMode="auto">
              <a:xfrm flipV="1">
                <a:off x="2736" y="1728"/>
                <a:ext cx="0" cy="19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4956" name="Group 620">
              <a:extLst>
                <a:ext uri="{FF2B5EF4-FFF2-40B4-BE49-F238E27FC236}">
                  <a16:creationId xmlns:a16="http://schemas.microsoft.com/office/drawing/2014/main" id="{64B6F215-4049-4099-9A94-1797F7981DEF}"/>
                </a:ext>
              </a:extLst>
            </p:cNvPr>
            <p:cNvGrpSpPr>
              <a:grpSpLocks/>
            </p:cNvGrpSpPr>
            <p:nvPr/>
          </p:nvGrpSpPr>
          <p:grpSpPr bwMode="auto">
            <a:xfrm>
              <a:off x="2832" y="3696"/>
              <a:ext cx="2304" cy="192"/>
              <a:chOff x="480" y="1728"/>
              <a:chExt cx="2304" cy="192"/>
            </a:xfrm>
          </p:grpSpPr>
          <p:sp>
            <p:nvSpPr>
              <p:cNvPr id="14957" name="Line 621">
                <a:extLst>
                  <a:ext uri="{FF2B5EF4-FFF2-40B4-BE49-F238E27FC236}">
                    <a16:creationId xmlns:a16="http://schemas.microsoft.com/office/drawing/2014/main" id="{1CCA1303-7B47-4FAB-BEAD-7328D5D49488}"/>
                  </a:ext>
                </a:extLst>
              </p:cNvPr>
              <p:cNvSpPr>
                <a:spLocks noChangeShapeType="1"/>
              </p:cNvSpPr>
              <p:nvPr/>
            </p:nvSpPr>
            <p:spPr bwMode="auto">
              <a:xfrm>
                <a:off x="480" y="1920"/>
                <a:ext cx="2304"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8" name="Line 622">
                <a:extLst>
                  <a:ext uri="{FF2B5EF4-FFF2-40B4-BE49-F238E27FC236}">
                    <a16:creationId xmlns:a16="http://schemas.microsoft.com/office/drawing/2014/main" id="{A1391626-5A57-4FC1-8793-19FDEF8183FE}"/>
                  </a:ext>
                </a:extLst>
              </p:cNvPr>
              <p:cNvSpPr>
                <a:spLocks noChangeShapeType="1"/>
              </p:cNvSpPr>
              <p:nvPr/>
            </p:nvSpPr>
            <p:spPr bwMode="auto">
              <a:xfrm flipV="1">
                <a:off x="52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59" name="Line 623">
                <a:extLst>
                  <a:ext uri="{FF2B5EF4-FFF2-40B4-BE49-F238E27FC236}">
                    <a16:creationId xmlns:a16="http://schemas.microsoft.com/office/drawing/2014/main" id="{4C37E776-F8F2-4E57-B3DF-9831B7141DEA}"/>
                  </a:ext>
                </a:extLst>
              </p:cNvPr>
              <p:cNvSpPr>
                <a:spLocks noChangeShapeType="1"/>
              </p:cNvSpPr>
              <p:nvPr/>
            </p:nvSpPr>
            <p:spPr bwMode="auto">
              <a:xfrm flipV="1">
                <a:off x="62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0" name="Line 624">
                <a:extLst>
                  <a:ext uri="{FF2B5EF4-FFF2-40B4-BE49-F238E27FC236}">
                    <a16:creationId xmlns:a16="http://schemas.microsoft.com/office/drawing/2014/main" id="{5BB998CE-2FF4-4721-A9F9-AECBF866293B}"/>
                  </a:ext>
                </a:extLst>
              </p:cNvPr>
              <p:cNvSpPr>
                <a:spLocks noChangeShapeType="1"/>
              </p:cNvSpPr>
              <p:nvPr/>
            </p:nvSpPr>
            <p:spPr bwMode="auto">
              <a:xfrm flipV="1">
                <a:off x="72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1" name="Line 625">
                <a:extLst>
                  <a:ext uri="{FF2B5EF4-FFF2-40B4-BE49-F238E27FC236}">
                    <a16:creationId xmlns:a16="http://schemas.microsoft.com/office/drawing/2014/main" id="{1BC54842-4EDD-4D4D-89A0-3145EB11F151}"/>
                  </a:ext>
                </a:extLst>
              </p:cNvPr>
              <p:cNvSpPr>
                <a:spLocks noChangeShapeType="1"/>
              </p:cNvSpPr>
              <p:nvPr/>
            </p:nvSpPr>
            <p:spPr bwMode="auto">
              <a:xfrm flipV="1">
                <a:off x="81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2" name="Line 626">
                <a:extLst>
                  <a:ext uri="{FF2B5EF4-FFF2-40B4-BE49-F238E27FC236}">
                    <a16:creationId xmlns:a16="http://schemas.microsoft.com/office/drawing/2014/main" id="{F910EC64-A494-45D6-A562-80BBE825FE65}"/>
                  </a:ext>
                </a:extLst>
              </p:cNvPr>
              <p:cNvSpPr>
                <a:spLocks noChangeShapeType="1"/>
              </p:cNvSpPr>
              <p:nvPr/>
            </p:nvSpPr>
            <p:spPr bwMode="auto">
              <a:xfrm flipV="1">
                <a:off x="91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3" name="Line 627">
                <a:extLst>
                  <a:ext uri="{FF2B5EF4-FFF2-40B4-BE49-F238E27FC236}">
                    <a16:creationId xmlns:a16="http://schemas.microsoft.com/office/drawing/2014/main" id="{9A4E8E2F-A02D-480F-AFFA-0DD183F98545}"/>
                  </a:ext>
                </a:extLst>
              </p:cNvPr>
              <p:cNvSpPr>
                <a:spLocks noChangeShapeType="1"/>
              </p:cNvSpPr>
              <p:nvPr/>
            </p:nvSpPr>
            <p:spPr bwMode="auto">
              <a:xfrm flipV="1">
                <a:off x="100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4" name="Line 628">
                <a:extLst>
                  <a:ext uri="{FF2B5EF4-FFF2-40B4-BE49-F238E27FC236}">
                    <a16:creationId xmlns:a16="http://schemas.microsoft.com/office/drawing/2014/main" id="{67686C86-6B36-4B3C-82E4-3D88A2942993}"/>
                  </a:ext>
                </a:extLst>
              </p:cNvPr>
              <p:cNvSpPr>
                <a:spLocks noChangeShapeType="1"/>
              </p:cNvSpPr>
              <p:nvPr/>
            </p:nvSpPr>
            <p:spPr bwMode="auto">
              <a:xfrm flipV="1">
                <a:off x="110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5" name="Line 629">
                <a:extLst>
                  <a:ext uri="{FF2B5EF4-FFF2-40B4-BE49-F238E27FC236}">
                    <a16:creationId xmlns:a16="http://schemas.microsoft.com/office/drawing/2014/main" id="{AB9B5A05-F0F4-431C-8B6D-7F506C84DF67}"/>
                  </a:ext>
                </a:extLst>
              </p:cNvPr>
              <p:cNvSpPr>
                <a:spLocks noChangeShapeType="1"/>
              </p:cNvSpPr>
              <p:nvPr/>
            </p:nvSpPr>
            <p:spPr bwMode="auto">
              <a:xfrm flipV="1">
                <a:off x="120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6" name="Line 630">
                <a:extLst>
                  <a:ext uri="{FF2B5EF4-FFF2-40B4-BE49-F238E27FC236}">
                    <a16:creationId xmlns:a16="http://schemas.microsoft.com/office/drawing/2014/main" id="{6C8A1174-1ADB-4ABC-950B-E1FACFF6A65E}"/>
                  </a:ext>
                </a:extLst>
              </p:cNvPr>
              <p:cNvSpPr>
                <a:spLocks noChangeShapeType="1"/>
              </p:cNvSpPr>
              <p:nvPr/>
            </p:nvSpPr>
            <p:spPr bwMode="auto">
              <a:xfrm flipV="1">
                <a:off x="129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7" name="Line 631">
                <a:extLst>
                  <a:ext uri="{FF2B5EF4-FFF2-40B4-BE49-F238E27FC236}">
                    <a16:creationId xmlns:a16="http://schemas.microsoft.com/office/drawing/2014/main" id="{48A87E45-AB3A-480F-9D24-4285B1B86ADE}"/>
                  </a:ext>
                </a:extLst>
              </p:cNvPr>
              <p:cNvSpPr>
                <a:spLocks noChangeShapeType="1"/>
              </p:cNvSpPr>
              <p:nvPr/>
            </p:nvSpPr>
            <p:spPr bwMode="auto">
              <a:xfrm flipV="1">
                <a:off x="139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8" name="Line 632">
                <a:extLst>
                  <a:ext uri="{FF2B5EF4-FFF2-40B4-BE49-F238E27FC236}">
                    <a16:creationId xmlns:a16="http://schemas.microsoft.com/office/drawing/2014/main" id="{634CBF38-A23E-4D17-B8BE-0D193B0D2D73}"/>
                  </a:ext>
                </a:extLst>
              </p:cNvPr>
              <p:cNvSpPr>
                <a:spLocks noChangeShapeType="1"/>
              </p:cNvSpPr>
              <p:nvPr/>
            </p:nvSpPr>
            <p:spPr bwMode="auto">
              <a:xfrm flipV="1">
                <a:off x="148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69" name="Line 633">
                <a:extLst>
                  <a:ext uri="{FF2B5EF4-FFF2-40B4-BE49-F238E27FC236}">
                    <a16:creationId xmlns:a16="http://schemas.microsoft.com/office/drawing/2014/main" id="{ABE10936-CC5D-4F57-ACC7-DA9BB766F35C}"/>
                  </a:ext>
                </a:extLst>
              </p:cNvPr>
              <p:cNvSpPr>
                <a:spLocks noChangeShapeType="1"/>
              </p:cNvSpPr>
              <p:nvPr/>
            </p:nvSpPr>
            <p:spPr bwMode="auto">
              <a:xfrm flipV="1">
                <a:off x="158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0" name="Line 634">
                <a:extLst>
                  <a:ext uri="{FF2B5EF4-FFF2-40B4-BE49-F238E27FC236}">
                    <a16:creationId xmlns:a16="http://schemas.microsoft.com/office/drawing/2014/main" id="{14E0B603-7D14-4106-A6ED-6A6D13E9ED24}"/>
                  </a:ext>
                </a:extLst>
              </p:cNvPr>
              <p:cNvSpPr>
                <a:spLocks noChangeShapeType="1"/>
              </p:cNvSpPr>
              <p:nvPr/>
            </p:nvSpPr>
            <p:spPr bwMode="auto">
              <a:xfrm flipV="1">
                <a:off x="168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1" name="Line 635">
                <a:extLst>
                  <a:ext uri="{FF2B5EF4-FFF2-40B4-BE49-F238E27FC236}">
                    <a16:creationId xmlns:a16="http://schemas.microsoft.com/office/drawing/2014/main" id="{C2C4601C-DCD1-46AB-B400-D67053FB7080}"/>
                  </a:ext>
                </a:extLst>
              </p:cNvPr>
              <p:cNvSpPr>
                <a:spLocks noChangeShapeType="1"/>
              </p:cNvSpPr>
              <p:nvPr/>
            </p:nvSpPr>
            <p:spPr bwMode="auto">
              <a:xfrm flipV="1">
                <a:off x="177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2" name="Line 636">
                <a:extLst>
                  <a:ext uri="{FF2B5EF4-FFF2-40B4-BE49-F238E27FC236}">
                    <a16:creationId xmlns:a16="http://schemas.microsoft.com/office/drawing/2014/main" id="{EC52F709-69EF-42B6-975D-87F3FA093CC1}"/>
                  </a:ext>
                </a:extLst>
              </p:cNvPr>
              <p:cNvSpPr>
                <a:spLocks noChangeShapeType="1"/>
              </p:cNvSpPr>
              <p:nvPr/>
            </p:nvSpPr>
            <p:spPr bwMode="auto">
              <a:xfrm flipV="1">
                <a:off x="187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3" name="Line 637">
                <a:extLst>
                  <a:ext uri="{FF2B5EF4-FFF2-40B4-BE49-F238E27FC236}">
                    <a16:creationId xmlns:a16="http://schemas.microsoft.com/office/drawing/2014/main" id="{40FCEEC8-1C75-464F-912B-988B48F6982A}"/>
                  </a:ext>
                </a:extLst>
              </p:cNvPr>
              <p:cNvSpPr>
                <a:spLocks noChangeShapeType="1"/>
              </p:cNvSpPr>
              <p:nvPr/>
            </p:nvSpPr>
            <p:spPr bwMode="auto">
              <a:xfrm flipV="1">
                <a:off x="196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4" name="Line 638">
                <a:extLst>
                  <a:ext uri="{FF2B5EF4-FFF2-40B4-BE49-F238E27FC236}">
                    <a16:creationId xmlns:a16="http://schemas.microsoft.com/office/drawing/2014/main" id="{E1BD97B6-FF3E-4542-80F8-6E08CAEE9949}"/>
                  </a:ext>
                </a:extLst>
              </p:cNvPr>
              <p:cNvSpPr>
                <a:spLocks noChangeShapeType="1"/>
              </p:cNvSpPr>
              <p:nvPr/>
            </p:nvSpPr>
            <p:spPr bwMode="auto">
              <a:xfrm flipV="1">
                <a:off x="206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5" name="Line 639">
                <a:extLst>
                  <a:ext uri="{FF2B5EF4-FFF2-40B4-BE49-F238E27FC236}">
                    <a16:creationId xmlns:a16="http://schemas.microsoft.com/office/drawing/2014/main" id="{ABCFC2DE-FAB2-44AB-AED9-2D472980B667}"/>
                  </a:ext>
                </a:extLst>
              </p:cNvPr>
              <p:cNvSpPr>
                <a:spLocks noChangeShapeType="1"/>
              </p:cNvSpPr>
              <p:nvPr/>
            </p:nvSpPr>
            <p:spPr bwMode="auto">
              <a:xfrm flipV="1">
                <a:off x="216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6" name="Line 640">
                <a:extLst>
                  <a:ext uri="{FF2B5EF4-FFF2-40B4-BE49-F238E27FC236}">
                    <a16:creationId xmlns:a16="http://schemas.microsoft.com/office/drawing/2014/main" id="{9ADC653F-28C1-4D46-B8CE-75BCB02DDACD}"/>
                  </a:ext>
                </a:extLst>
              </p:cNvPr>
              <p:cNvSpPr>
                <a:spLocks noChangeShapeType="1"/>
              </p:cNvSpPr>
              <p:nvPr/>
            </p:nvSpPr>
            <p:spPr bwMode="auto">
              <a:xfrm flipV="1">
                <a:off x="225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7" name="Line 641">
                <a:extLst>
                  <a:ext uri="{FF2B5EF4-FFF2-40B4-BE49-F238E27FC236}">
                    <a16:creationId xmlns:a16="http://schemas.microsoft.com/office/drawing/2014/main" id="{6BECB33D-63AC-4C78-BFF3-7EDBDE0E19A5}"/>
                  </a:ext>
                </a:extLst>
              </p:cNvPr>
              <p:cNvSpPr>
                <a:spLocks noChangeShapeType="1"/>
              </p:cNvSpPr>
              <p:nvPr/>
            </p:nvSpPr>
            <p:spPr bwMode="auto">
              <a:xfrm flipV="1">
                <a:off x="2352"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8" name="Line 642">
                <a:extLst>
                  <a:ext uri="{FF2B5EF4-FFF2-40B4-BE49-F238E27FC236}">
                    <a16:creationId xmlns:a16="http://schemas.microsoft.com/office/drawing/2014/main" id="{C9D1412F-8226-4164-B2BC-856C61669D68}"/>
                  </a:ext>
                </a:extLst>
              </p:cNvPr>
              <p:cNvSpPr>
                <a:spLocks noChangeShapeType="1"/>
              </p:cNvSpPr>
              <p:nvPr/>
            </p:nvSpPr>
            <p:spPr bwMode="auto">
              <a:xfrm flipV="1">
                <a:off x="2448"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79" name="Line 643">
                <a:extLst>
                  <a:ext uri="{FF2B5EF4-FFF2-40B4-BE49-F238E27FC236}">
                    <a16:creationId xmlns:a16="http://schemas.microsoft.com/office/drawing/2014/main" id="{2258EB87-ACE3-4116-9D64-6A271CA5316F}"/>
                  </a:ext>
                </a:extLst>
              </p:cNvPr>
              <p:cNvSpPr>
                <a:spLocks noChangeShapeType="1"/>
              </p:cNvSpPr>
              <p:nvPr/>
            </p:nvSpPr>
            <p:spPr bwMode="auto">
              <a:xfrm flipV="1">
                <a:off x="2544"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0" name="Line 644">
                <a:extLst>
                  <a:ext uri="{FF2B5EF4-FFF2-40B4-BE49-F238E27FC236}">
                    <a16:creationId xmlns:a16="http://schemas.microsoft.com/office/drawing/2014/main" id="{56F7034F-725B-4DBD-BAC3-504737666642}"/>
                  </a:ext>
                </a:extLst>
              </p:cNvPr>
              <p:cNvSpPr>
                <a:spLocks noChangeShapeType="1"/>
              </p:cNvSpPr>
              <p:nvPr/>
            </p:nvSpPr>
            <p:spPr bwMode="auto">
              <a:xfrm flipV="1">
                <a:off x="2640"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1" name="Line 645">
                <a:extLst>
                  <a:ext uri="{FF2B5EF4-FFF2-40B4-BE49-F238E27FC236}">
                    <a16:creationId xmlns:a16="http://schemas.microsoft.com/office/drawing/2014/main" id="{725DCB20-2DF4-415D-BE32-EC4B32867462}"/>
                  </a:ext>
                </a:extLst>
              </p:cNvPr>
              <p:cNvSpPr>
                <a:spLocks noChangeShapeType="1"/>
              </p:cNvSpPr>
              <p:nvPr/>
            </p:nvSpPr>
            <p:spPr bwMode="auto">
              <a:xfrm flipV="1">
                <a:off x="2736" y="1728"/>
                <a:ext cx="0" cy="19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14984" name="Line 648">
            <a:extLst>
              <a:ext uri="{FF2B5EF4-FFF2-40B4-BE49-F238E27FC236}">
                <a16:creationId xmlns:a16="http://schemas.microsoft.com/office/drawing/2014/main" id="{F77E72DE-5336-44E2-AAA8-C62A6FBFE0E7}"/>
              </a:ext>
            </a:extLst>
          </p:cNvPr>
          <p:cNvSpPr>
            <a:spLocks noChangeShapeType="1"/>
          </p:cNvSpPr>
          <p:nvPr/>
        </p:nvSpPr>
        <p:spPr bwMode="auto">
          <a:xfrm>
            <a:off x="3640138" y="1171575"/>
            <a:ext cx="0" cy="395288"/>
          </a:xfrm>
          <a:prstGeom prst="line">
            <a:avLst/>
          </a:prstGeom>
          <a:noFill/>
          <a:ln w="762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5" name="Line 649">
            <a:extLst>
              <a:ext uri="{FF2B5EF4-FFF2-40B4-BE49-F238E27FC236}">
                <a16:creationId xmlns:a16="http://schemas.microsoft.com/office/drawing/2014/main" id="{1578608E-FC11-43B4-A94E-AF63A9272927}"/>
              </a:ext>
            </a:extLst>
          </p:cNvPr>
          <p:cNvSpPr>
            <a:spLocks noChangeShapeType="1"/>
          </p:cNvSpPr>
          <p:nvPr/>
        </p:nvSpPr>
        <p:spPr bwMode="auto">
          <a:xfrm>
            <a:off x="3640138" y="2413000"/>
            <a:ext cx="0" cy="395288"/>
          </a:xfrm>
          <a:prstGeom prst="line">
            <a:avLst/>
          </a:prstGeom>
          <a:noFill/>
          <a:ln w="762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6" name="Line 650">
            <a:extLst>
              <a:ext uri="{FF2B5EF4-FFF2-40B4-BE49-F238E27FC236}">
                <a16:creationId xmlns:a16="http://schemas.microsoft.com/office/drawing/2014/main" id="{7DBC9C48-75EE-4C7B-8CE8-59AE6BB28655}"/>
              </a:ext>
            </a:extLst>
          </p:cNvPr>
          <p:cNvSpPr>
            <a:spLocks noChangeShapeType="1"/>
          </p:cNvSpPr>
          <p:nvPr/>
        </p:nvSpPr>
        <p:spPr bwMode="auto">
          <a:xfrm>
            <a:off x="3640138" y="3597275"/>
            <a:ext cx="0" cy="395288"/>
          </a:xfrm>
          <a:prstGeom prst="line">
            <a:avLst/>
          </a:prstGeom>
          <a:noFill/>
          <a:ln w="762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7" name="Line 651">
            <a:extLst>
              <a:ext uri="{FF2B5EF4-FFF2-40B4-BE49-F238E27FC236}">
                <a16:creationId xmlns:a16="http://schemas.microsoft.com/office/drawing/2014/main" id="{F14D0983-AD8E-4F89-B9BD-B2E99A064E18}"/>
              </a:ext>
            </a:extLst>
          </p:cNvPr>
          <p:cNvSpPr>
            <a:spLocks noChangeShapeType="1"/>
          </p:cNvSpPr>
          <p:nvPr/>
        </p:nvSpPr>
        <p:spPr bwMode="auto">
          <a:xfrm>
            <a:off x="3640138" y="4838700"/>
            <a:ext cx="0" cy="395288"/>
          </a:xfrm>
          <a:prstGeom prst="line">
            <a:avLst/>
          </a:prstGeom>
          <a:noFill/>
          <a:ln w="762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8" name="Freeform 652">
            <a:extLst>
              <a:ext uri="{FF2B5EF4-FFF2-40B4-BE49-F238E27FC236}">
                <a16:creationId xmlns:a16="http://schemas.microsoft.com/office/drawing/2014/main" id="{1D091D01-B5B1-48EF-87AD-D9FE5F8D304A}"/>
              </a:ext>
            </a:extLst>
          </p:cNvPr>
          <p:cNvSpPr>
            <a:spLocks/>
          </p:cNvSpPr>
          <p:nvPr/>
        </p:nvSpPr>
        <p:spPr bwMode="auto">
          <a:xfrm>
            <a:off x="381000" y="2590800"/>
            <a:ext cx="838200" cy="3505200"/>
          </a:xfrm>
          <a:custGeom>
            <a:avLst/>
            <a:gdLst>
              <a:gd name="T0" fmla="*/ 144 w 528"/>
              <a:gd name="T1" fmla="*/ 2208 h 2208"/>
              <a:gd name="T2" fmla="*/ 0 w 528"/>
              <a:gd name="T3" fmla="*/ 2208 h 2208"/>
              <a:gd name="T4" fmla="*/ 0 w 528"/>
              <a:gd name="T5" fmla="*/ 0 h 2208"/>
              <a:gd name="T6" fmla="*/ 528 w 528"/>
              <a:gd name="T7" fmla="*/ 0 h 2208"/>
            </a:gdLst>
            <a:ahLst/>
            <a:cxnLst>
              <a:cxn ang="0">
                <a:pos x="T0" y="T1"/>
              </a:cxn>
              <a:cxn ang="0">
                <a:pos x="T2" y="T3"/>
              </a:cxn>
              <a:cxn ang="0">
                <a:pos x="T4" y="T5"/>
              </a:cxn>
              <a:cxn ang="0">
                <a:pos x="T6" y="T7"/>
              </a:cxn>
            </a:cxnLst>
            <a:rect l="0" t="0" r="r" b="b"/>
            <a:pathLst>
              <a:path w="528" h="2208">
                <a:moveTo>
                  <a:pt x="144" y="2208"/>
                </a:moveTo>
                <a:lnTo>
                  <a:pt x="0" y="2208"/>
                </a:lnTo>
                <a:lnTo>
                  <a:pt x="0" y="0"/>
                </a:lnTo>
                <a:lnTo>
                  <a:pt x="528" y="0"/>
                </a:lnTo>
              </a:path>
            </a:pathLst>
          </a:custGeom>
          <a:noFill/>
          <a:ln w="76200" cmpd="sng">
            <a:solidFill>
              <a:schemeClr val="tx1"/>
            </a:solidFill>
            <a:round/>
            <a:headEnd type="none" w="med" len="me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989" name="Text Box 653">
            <a:extLst>
              <a:ext uri="{FF2B5EF4-FFF2-40B4-BE49-F238E27FC236}">
                <a16:creationId xmlns:a16="http://schemas.microsoft.com/office/drawing/2014/main" id="{F3842E45-F689-42BF-A017-8626AE53AF55}"/>
              </a:ext>
            </a:extLst>
          </p:cNvPr>
          <p:cNvSpPr txBox="1">
            <a:spLocks noChangeArrowheads="1"/>
          </p:cNvSpPr>
          <p:nvPr/>
        </p:nvSpPr>
        <p:spPr bwMode="auto">
          <a:xfrm>
            <a:off x="5562600" y="1143000"/>
            <a:ext cx="3352800"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effectLst>
                  <a:outerShdw blurRad="38100" dist="38100" dir="2700000" algn="tl">
                    <a:srgbClr val="C0C0C0"/>
                  </a:outerShdw>
                </a:effectLst>
              </a:rPr>
              <a:t>Denatur</a:t>
            </a:r>
            <a:r>
              <a:rPr lang="cs-CZ" altLang="cs-CZ" b="1">
                <a:effectLst>
                  <a:outerShdw blurRad="38100" dist="38100" dir="2700000" algn="tl">
                    <a:srgbClr val="C0C0C0"/>
                  </a:outerShdw>
                </a:effectLst>
              </a:rPr>
              <a:t>ace</a:t>
            </a:r>
            <a:r>
              <a:rPr lang="en-GB" altLang="cs-CZ" b="1">
                <a:effectLst>
                  <a:outerShdw blurRad="38100" dist="38100" dir="2700000" algn="tl">
                    <a:srgbClr val="C0C0C0"/>
                  </a:outerShdw>
                </a:effectLst>
              </a:rPr>
              <a:t> dsDNA</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93</a:t>
            </a:r>
            <a:r>
              <a:rPr lang="en-GB" altLang="cs-CZ" b="1" baseline="30000">
                <a:effectLst>
                  <a:outerShdw blurRad="38100" dist="38100" dir="2700000" algn="tl">
                    <a:srgbClr val="C0C0C0"/>
                  </a:outerShdw>
                </a:effectLst>
              </a:rPr>
              <a:t>o</a:t>
            </a:r>
            <a:r>
              <a:rPr lang="en-GB" altLang="cs-CZ" b="1">
                <a:effectLst>
                  <a:outerShdw blurRad="38100" dist="38100" dir="2700000" algn="tl">
                    <a:srgbClr val="C0C0C0"/>
                  </a:outerShdw>
                </a:effectLst>
              </a:rPr>
              <a:t>C</a:t>
            </a:r>
          </a:p>
          <a:p>
            <a:endParaRPr lang="en-GB" altLang="cs-CZ" sz="1600" b="1">
              <a:effectLst>
                <a:outerShdw blurRad="38100" dist="38100" dir="2700000" algn="tl">
                  <a:srgbClr val="C0C0C0"/>
                </a:outerShdw>
              </a:effectLst>
            </a:endParaRPr>
          </a:p>
          <a:p>
            <a:r>
              <a:rPr lang="cs-CZ" altLang="cs-CZ" b="1">
                <a:effectLst>
                  <a:outerShdw blurRad="38100" dist="38100" dir="2700000" algn="tl">
                    <a:srgbClr val="C0C0C0"/>
                  </a:outerShdw>
                </a:effectLst>
              </a:rPr>
              <a:t>Vazba</a:t>
            </a:r>
            <a:r>
              <a:rPr lang="en-GB" altLang="cs-CZ" b="1">
                <a:effectLst>
                  <a:outerShdw blurRad="38100" dist="38100" dir="2700000" algn="tl">
                    <a:srgbClr val="C0C0C0"/>
                  </a:outerShdw>
                </a:effectLst>
              </a:rPr>
              <a:t> </a:t>
            </a:r>
            <a:r>
              <a:rPr lang="en-GB" altLang="cs-CZ" b="1" u="sng">
                <a:solidFill>
                  <a:srgbClr val="FF3300"/>
                </a:solidFill>
                <a:effectLst>
                  <a:outerShdw blurRad="38100" dist="38100" dir="2700000" algn="tl">
                    <a:srgbClr val="C0C0C0"/>
                  </a:outerShdw>
                </a:effectLst>
              </a:rPr>
              <a:t>primer</a:t>
            </a:r>
            <a:r>
              <a:rPr lang="cs-CZ" altLang="cs-CZ" b="1" u="sng">
                <a:solidFill>
                  <a:srgbClr val="FF3300"/>
                </a:solidFill>
                <a:effectLst>
                  <a:outerShdw blurRad="38100" dist="38100" dir="2700000" algn="tl">
                    <a:srgbClr val="C0C0C0"/>
                  </a:outerShdw>
                </a:effectLst>
              </a:rPr>
              <a:t>ů</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37 - 55</a:t>
            </a:r>
            <a:r>
              <a:rPr lang="en-GB" altLang="cs-CZ" b="1" baseline="30000">
                <a:effectLst>
                  <a:outerShdw blurRad="38100" dist="38100" dir="2700000" algn="tl">
                    <a:srgbClr val="C0C0C0"/>
                  </a:outerShdw>
                </a:effectLst>
              </a:rPr>
              <a:t>o</a:t>
            </a:r>
            <a:r>
              <a:rPr lang="en-GB" altLang="cs-CZ" b="1">
                <a:effectLst>
                  <a:outerShdw blurRad="38100" dist="38100" dir="2700000" algn="tl">
                    <a:srgbClr val="C0C0C0"/>
                  </a:outerShdw>
                </a:effectLst>
              </a:rPr>
              <a:t>C</a:t>
            </a:r>
          </a:p>
          <a:p>
            <a:endParaRPr lang="en-GB" altLang="cs-CZ" sz="1000" b="1">
              <a:effectLst>
                <a:outerShdw blurRad="38100" dist="38100" dir="2700000" algn="tl">
                  <a:srgbClr val="C0C0C0"/>
                </a:outerShdw>
              </a:effectLst>
            </a:endParaRPr>
          </a:p>
          <a:p>
            <a:r>
              <a:rPr lang="cs-CZ" altLang="cs-CZ" b="1">
                <a:effectLst>
                  <a:outerShdw blurRad="38100" dist="38100" dir="2700000" algn="tl">
                    <a:srgbClr val="C0C0C0"/>
                  </a:outerShdw>
                </a:effectLst>
              </a:rPr>
              <a:t>Prodloužení</a:t>
            </a:r>
            <a:r>
              <a:rPr lang="en-GB" altLang="cs-CZ" b="1">
                <a:effectLst>
                  <a:outerShdw blurRad="38100" dist="38100" dir="2700000" algn="tl">
                    <a:srgbClr val="C0C0C0"/>
                  </a:outerShdw>
                </a:effectLst>
              </a:rPr>
              <a:t> primer</a:t>
            </a:r>
            <a:r>
              <a:rPr lang="cs-CZ" altLang="cs-CZ" b="1">
                <a:effectLst>
                  <a:outerShdw blurRad="38100" dist="38100" dir="2700000" algn="tl">
                    <a:srgbClr val="C0C0C0"/>
                  </a:outerShdw>
                </a:effectLst>
              </a:rPr>
              <a:t>ů</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70</a:t>
            </a:r>
            <a:r>
              <a:rPr lang="en-GB" altLang="cs-CZ" b="1" baseline="30000">
                <a:effectLst>
                  <a:outerShdw blurRad="38100" dist="38100" dir="2700000" algn="tl">
                    <a:srgbClr val="C0C0C0"/>
                  </a:outerShdw>
                </a:effectLst>
              </a:rPr>
              <a:t>o</a:t>
            </a:r>
            <a:r>
              <a:rPr lang="en-GB" altLang="cs-CZ" b="1">
                <a:effectLst>
                  <a:outerShdw blurRad="38100" dist="38100" dir="2700000" algn="tl">
                    <a:srgbClr val="C0C0C0"/>
                  </a:outerShdw>
                </a:effectLst>
              </a:rPr>
              <a:t>C </a:t>
            </a:r>
            <a:r>
              <a:rPr lang="en-GB" altLang="cs-CZ" b="1">
                <a:solidFill>
                  <a:srgbClr val="0000FF"/>
                </a:solidFill>
                <a:effectLst>
                  <a:outerShdw blurRad="38100" dist="38100" dir="2700000" algn="tl">
                    <a:srgbClr val="C0C0C0"/>
                  </a:outerShdw>
                </a:effectLst>
              </a:rPr>
              <a:t>Taq polymeras</a:t>
            </a:r>
            <a:r>
              <a:rPr lang="cs-CZ" altLang="cs-CZ" b="1">
                <a:solidFill>
                  <a:srgbClr val="0000FF"/>
                </a:solidFill>
                <a:effectLst>
                  <a:outerShdw blurRad="38100" dist="38100" dir="2700000" algn="tl">
                    <a:srgbClr val="C0C0C0"/>
                  </a:outerShdw>
                </a:effectLst>
              </a:rPr>
              <a:t>a</a:t>
            </a:r>
            <a:endParaRPr lang="en-GB" altLang="cs-CZ" b="1">
              <a:solidFill>
                <a:srgbClr val="0000FF"/>
              </a:solidFill>
              <a:effectLst>
                <a:outerShdw blurRad="38100" dist="38100" dir="2700000" algn="tl">
                  <a:srgbClr val="C0C0C0"/>
                </a:outerShdw>
              </a:effectLst>
            </a:endParaRPr>
          </a:p>
          <a:p>
            <a:endParaRPr lang="en-GB" altLang="cs-CZ" sz="1400" b="1">
              <a:effectLst>
                <a:outerShdw blurRad="38100" dist="38100" dir="2700000" algn="tl">
                  <a:srgbClr val="C0C0C0"/>
                </a:outerShdw>
              </a:effectLst>
            </a:endParaRPr>
          </a:p>
          <a:p>
            <a:r>
              <a:rPr lang="en-GB" altLang="cs-CZ" b="1">
                <a:effectLst>
                  <a:outerShdw blurRad="38100" dist="38100" dir="2700000" algn="tl">
                    <a:srgbClr val="C0C0C0"/>
                  </a:outerShdw>
                </a:effectLst>
              </a:rPr>
              <a:t>Denatur</a:t>
            </a:r>
            <a:r>
              <a:rPr lang="cs-CZ" altLang="cs-CZ" b="1">
                <a:effectLst>
                  <a:outerShdw blurRad="38100" dist="38100" dir="2700000" algn="tl">
                    <a:srgbClr val="C0C0C0"/>
                  </a:outerShdw>
                </a:effectLst>
              </a:rPr>
              <a:t>ace</a:t>
            </a:r>
            <a:r>
              <a:rPr lang="en-GB" altLang="cs-CZ" b="1">
                <a:effectLst>
                  <a:outerShdw blurRad="38100" dist="38100" dir="2700000" algn="tl">
                    <a:srgbClr val="C0C0C0"/>
                  </a:outerShdw>
                </a:effectLst>
              </a:rPr>
              <a:t> dsDNA</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93</a:t>
            </a:r>
            <a:r>
              <a:rPr lang="en-GB" altLang="cs-CZ" b="1" baseline="30000">
                <a:effectLst>
                  <a:outerShdw blurRad="38100" dist="38100" dir="2700000" algn="tl">
                    <a:srgbClr val="C0C0C0"/>
                  </a:outerShdw>
                </a:effectLst>
              </a:rPr>
              <a:t>o</a:t>
            </a:r>
            <a:r>
              <a:rPr lang="en-GB" altLang="cs-CZ" b="1">
                <a:effectLst>
                  <a:outerShdw blurRad="38100" dist="38100" dir="2700000" algn="tl">
                    <a:srgbClr val="C0C0C0"/>
                  </a:outerShdw>
                </a:effectLst>
              </a:rPr>
              <a:t>C</a:t>
            </a:r>
          </a:p>
          <a:p>
            <a:endParaRPr lang="en-GB" altLang="cs-CZ" b="1">
              <a:effectLst>
                <a:outerShdw blurRad="38100" dist="38100" dir="2700000" algn="tl">
                  <a:srgbClr val="C0C0C0"/>
                </a:outerShdw>
              </a:effectLst>
            </a:endParaRPr>
          </a:p>
          <a:p>
            <a:r>
              <a:rPr lang="cs-CZ" altLang="cs-CZ" b="1">
                <a:effectLst>
                  <a:outerShdw blurRad="38100" dist="38100" dir="2700000" algn="tl">
                    <a:srgbClr val="C0C0C0"/>
                  </a:outerShdw>
                </a:effectLst>
              </a:rPr>
              <a:t>Opakování cyklu</a:t>
            </a:r>
            <a:endParaRPr lang="en-GB" altLang="cs-CZ">
              <a:effectLst>
                <a:outerShdw blurRad="38100" dist="38100" dir="2700000" algn="tl">
                  <a:srgbClr val="C0C0C0"/>
                </a:outerShdw>
              </a:effectLst>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6F95F3CA-1855-4E48-8974-7B1C85A2D4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050"/>
    </mc:Choice>
    <mc:Fallback>
      <p:transition spd="slow" advTm="12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018" x="573088" y="831850"/>
          <p14:tracePt t="10027" x="566738" y="838200"/>
          <p14:tracePt t="10110" x="573088" y="849313"/>
          <p14:tracePt t="10118" x="596900" y="849313"/>
          <p14:tracePt t="10126" x="638175" y="849313"/>
          <p14:tracePt t="10134" x="687388" y="855663"/>
          <p14:tracePt t="10142" x="698500" y="855663"/>
          <p14:tracePt t="10151" x="754063" y="868363"/>
          <p14:tracePt t="10158" x="777875" y="868363"/>
          <p14:tracePt t="10167" x="808038" y="868363"/>
          <p14:tracePt t="10174" x="849313" y="868363"/>
          <p14:tracePt t="10183" x="898525" y="868363"/>
          <p14:tracePt t="10190" x="958850" y="868363"/>
          <p14:tracePt t="10199" x="1042988" y="868363"/>
          <p14:tracePt t="10206" x="1127125" y="868363"/>
          <p14:tracePt t="10216" x="1200150" y="868363"/>
          <p14:tracePt t="10222" x="1314450" y="868363"/>
          <p14:tracePt t="10233" x="1458913" y="868363"/>
          <p14:tracePt t="10238" x="1597025" y="868363"/>
          <p14:tracePt t="10246" x="1711325" y="868363"/>
          <p14:tracePt t="10254" x="1844675" y="868363"/>
          <p14:tracePt t="10262" x="1971675" y="868363"/>
          <p14:tracePt t="10270" x="2073275" y="879475"/>
          <p14:tracePt t="10278" x="2157413" y="879475"/>
          <p14:tracePt t="10286" x="2260600" y="892175"/>
          <p14:tracePt t="10294" x="2351088" y="892175"/>
          <p14:tracePt t="10302" x="2447925" y="903288"/>
          <p14:tracePt t="10310" x="2549525" y="922338"/>
          <p14:tracePt t="10318" x="2622550" y="922338"/>
          <p14:tracePt t="10326" x="2724150" y="933450"/>
          <p14:tracePt t="10334" x="2784475" y="933450"/>
          <p14:tracePt t="10342" x="2868613" y="933450"/>
          <p14:tracePt t="10350" x="2971800" y="933450"/>
          <p14:tracePt t="10358" x="3055938" y="933450"/>
          <p14:tracePt t="10366" x="3146425" y="933450"/>
          <p14:tracePt t="10374" x="3230563" y="933450"/>
          <p14:tracePt t="10383" x="3290888" y="933450"/>
          <p14:tracePt t="10390" x="3387725" y="933450"/>
          <p14:tracePt t="10400" x="3478213" y="933450"/>
          <p14:tracePt t="10406" x="3592513" y="933450"/>
          <p14:tracePt t="10417" x="3719513" y="933450"/>
          <p14:tracePt t="10422" x="3833813" y="933450"/>
          <p14:tracePt t="10431" x="3935413" y="933450"/>
          <p14:tracePt t="10438" x="4051300" y="946150"/>
          <p14:tracePt t="10446" x="4152900" y="958850"/>
          <p14:tracePt t="10454" x="4237038" y="958850"/>
          <p14:tracePt t="10462" x="4340225" y="982663"/>
          <p14:tracePt t="10470" x="4400550" y="982663"/>
          <p14:tracePt t="10478" x="4471988" y="993775"/>
          <p14:tracePt t="10486" x="4575175" y="1000125"/>
          <p14:tracePt t="10494" x="4689475" y="1012825"/>
          <p14:tracePt t="10502" x="4822825" y="1023938"/>
          <p14:tracePt t="10510" x="4948238" y="1049338"/>
          <p14:tracePt t="10518" x="5092700" y="1060450"/>
          <p14:tracePt t="10526" x="5226050" y="1073150"/>
          <p14:tracePt t="10534" x="5353050" y="1073150"/>
          <p14:tracePt t="10542" x="5478463" y="1073150"/>
          <p14:tracePt t="10550" x="5594350" y="1084263"/>
          <p14:tracePt t="10558" x="5684838" y="1084263"/>
          <p14:tracePt t="10566" x="5726113" y="1084263"/>
          <p14:tracePt t="10574" x="5799138" y="1084263"/>
          <p14:tracePt t="10583" x="5846763" y="1084263"/>
          <p14:tracePt t="10590" x="5889625" y="1084263"/>
          <p14:tracePt t="10600" x="5937250" y="1096963"/>
          <p14:tracePt t="10606" x="5967413" y="1096963"/>
          <p14:tracePt t="10616" x="6003925" y="1103313"/>
          <p14:tracePt t="10622" x="6034088" y="1103313"/>
          <p14:tracePt t="10633" x="6075363" y="1120775"/>
          <p14:tracePt t="10638" x="6124575" y="1133475"/>
          <p14:tracePt t="10646" x="6196013" y="1138238"/>
          <p14:tracePt t="10654" x="6269038" y="1138238"/>
          <p14:tracePt t="10662" x="6329363" y="1150938"/>
          <p14:tracePt t="10670" x="6430963" y="1163638"/>
          <p14:tracePt t="10678" x="6491288" y="1163638"/>
          <p14:tracePt t="10686" x="6564313" y="1174750"/>
          <p14:tracePt t="10694" x="6635750" y="1174750"/>
          <p14:tracePt t="10702" x="6672263" y="1174750"/>
          <p14:tracePt t="10710" x="6715125" y="1174750"/>
          <p14:tracePt t="10718" x="6738938" y="1174750"/>
          <p14:tracePt t="10726" x="6745288" y="1174750"/>
          <p14:tracePt t="10734" x="6751638" y="1174750"/>
          <p14:tracePt t="10742" x="6762750" y="1174750"/>
          <p14:tracePt t="10799" x="6769100" y="1174750"/>
          <p14:tracePt t="10807" x="6775450" y="1174750"/>
          <p14:tracePt t="10823" x="6781800" y="1174750"/>
          <p14:tracePt t="10951" x="6786563" y="1181100"/>
          <p14:tracePt t="10976" x="6769100" y="1187450"/>
          <p14:tracePt t="10986" x="6702425" y="1193800"/>
          <p14:tracePt t="10994" x="6588125" y="1204913"/>
          <p14:tracePt t="11002" x="6461125" y="1204913"/>
          <p14:tracePt t="11006" x="6280150" y="1217613"/>
          <p14:tracePt t="11019" x="6045200" y="1217613"/>
          <p14:tracePt t="11024" x="5810250" y="1217613"/>
          <p14:tracePt t="11032" x="5538788" y="1211263"/>
          <p14:tracePt t="11038" x="5238750" y="1193800"/>
          <p14:tracePt t="11046" x="4960938" y="1163638"/>
          <p14:tracePt t="11054" x="4683125" y="1127125"/>
          <p14:tracePt t="11062" x="4478338" y="1127125"/>
          <p14:tracePt t="11070" x="4291013" y="1114425"/>
          <p14:tracePt t="11078" x="4176713" y="1114425"/>
          <p14:tracePt t="11086" x="4038600" y="1103313"/>
          <p14:tracePt t="11094" x="3965575" y="1103313"/>
          <p14:tracePt t="11102" x="3844925" y="1090613"/>
          <p14:tracePt t="11110" x="3760788" y="1090613"/>
          <p14:tracePt t="11118" x="3689350" y="1079500"/>
          <p14:tracePt t="11126" x="3616325" y="1079500"/>
          <p14:tracePt t="11135" x="3525838" y="1073150"/>
          <p14:tracePt t="11142" x="3441700" y="1060450"/>
          <p14:tracePt t="11150" x="3309938" y="1060450"/>
          <p14:tracePt t="11158" x="3213100" y="1060450"/>
          <p14:tracePt t="11167" x="3109913" y="1049338"/>
          <p14:tracePt t="11174" x="2989263" y="1036638"/>
          <p14:tracePt t="11183" x="2874963" y="1023938"/>
          <p14:tracePt t="11190" x="2760663" y="1023938"/>
          <p14:tracePt t="11200" x="2657475" y="1012825"/>
          <p14:tracePt t="11206" x="2543175" y="1000125"/>
          <p14:tracePt t="11217" x="2428875" y="1000125"/>
          <p14:tracePt t="11222" x="2301875" y="989013"/>
          <p14:tracePt t="11230" x="2170113" y="952500"/>
          <p14:tracePt t="11238" x="2006600" y="928688"/>
          <p14:tracePt t="11246" x="1881188" y="915988"/>
          <p14:tracePt t="11254" x="1747838" y="892175"/>
          <p14:tracePt t="11262" x="1603375" y="892175"/>
          <p14:tracePt t="11270" x="1500188" y="879475"/>
          <p14:tracePt t="11278" x="1428750" y="879475"/>
          <p14:tracePt t="11286" x="1355725" y="879475"/>
          <p14:tracePt t="11294" x="1301750" y="879475"/>
          <p14:tracePt t="11302" x="1241425" y="873125"/>
          <p14:tracePt t="11310" x="1217613" y="862013"/>
          <p14:tracePt t="11318" x="1181100" y="862013"/>
          <p14:tracePt t="11326" x="1169988" y="855663"/>
          <p14:tracePt t="11334" x="1144588" y="855663"/>
          <p14:tracePt t="11342" x="1120775" y="855663"/>
          <p14:tracePt t="11350" x="1090613" y="855663"/>
          <p14:tracePt t="11358" x="1079500" y="855663"/>
          <p14:tracePt t="11367" x="1042988" y="855663"/>
          <p14:tracePt t="11374" x="1012825" y="855663"/>
          <p14:tracePt t="11384" x="982663" y="855663"/>
          <p14:tracePt t="11390" x="958850" y="855663"/>
          <p14:tracePt t="11400" x="915988" y="855663"/>
          <p14:tracePt t="11406" x="868363" y="849313"/>
          <p14:tracePt t="11417" x="838200" y="849313"/>
          <p14:tracePt t="11422" x="777875" y="838200"/>
          <p14:tracePt t="11430" x="747713" y="831850"/>
          <p14:tracePt t="11438" x="704850" y="831850"/>
          <p14:tracePt t="11446" x="657225" y="819150"/>
          <p14:tracePt t="11454" x="633413" y="819150"/>
          <p14:tracePt t="11462" x="608013" y="819150"/>
          <p14:tracePt t="11470" x="584200" y="819150"/>
          <p14:tracePt t="11478" x="579438" y="819150"/>
          <p14:tracePt t="11583" x="596900" y="812800"/>
          <p14:tracePt t="11596" x="620713" y="808038"/>
          <p14:tracePt t="11599" x="650875" y="808038"/>
          <p14:tracePt t="11612" x="704850" y="795338"/>
          <p14:tracePt t="11615" x="765175" y="795338"/>
          <p14:tracePt t="11623" x="868363" y="795338"/>
          <p14:tracePt t="11631" x="982663" y="795338"/>
          <p14:tracePt t="11638" x="1157288" y="795338"/>
          <p14:tracePt t="11646" x="1314450" y="795338"/>
          <p14:tracePt t="11654" x="1512888" y="819150"/>
          <p14:tracePt t="11662" x="1814513" y="831850"/>
          <p14:tracePt t="11670" x="2049463" y="831850"/>
          <p14:tracePt t="11678" x="2327275" y="868363"/>
          <p14:tracePt t="11686" x="2543175" y="879475"/>
          <p14:tracePt t="11694" x="2736850" y="909638"/>
          <p14:tracePt t="11702" x="2894013" y="922338"/>
          <p14:tracePt t="11710" x="3049588" y="933450"/>
          <p14:tracePt t="11718" x="3194050" y="946150"/>
          <p14:tracePt t="11726" x="3321050" y="958850"/>
          <p14:tracePt t="11734" x="3448050" y="958850"/>
          <p14:tracePt t="11742" x="3562350" y="958850"/>
          <p14:tracePt t="11751" x="3695700" y="958850"/>
          <p14:tracePt t="11758" x="3790950" y="958850"/>
          <p14:tracePt t="11767" x="3924300" y="958850"/>
          <p14:tracePt t="11774" x="4051300" y="958850"/>
          <p14:tracePt t="11784" x="4176713" y="958850"/>
          <p14:tracePt t="11790" x="4321175" y="958850"/>
          <p14:tracePt t="11801" x="4460875" y="958850"/>
          <p14:tracePt t="11806" x="4605338" y="958850"/>
          <p14:tracePt t="11814" x="4732338" y="958850"/>
          <p14:tracePt t="11822" x="4833938" y="958850"/>
          <p14:tracePt t="11830" x="4906963" y="958850"/>
          <p14:tracePt t="11838" x="4930775" y="958850"/>
          <p14:tracePt t="11846" x="4960938" y="958850"/>
          <p14:tracePt t="11854" x="4984750" y="958850"/>
          <p14:tracePt t="11862" x="5008563" y="958850"/>
          <p14:tracePt t="11870" x="5032375" y="958850"/>
          <p14:tracePt t="11878" x="5051425" y="958850"/>
          <p14:tracePt t="11886" x="5111750" y="963613"/>
          <p14:tracePt t="11894" x="5141913" y="963613"/>
          <p14:tracePt t="11902" x="5172075" y="963613"/>
          <p14:tracePt t="11910" x="5226050" y="963613"/>
          <p14:tracePt t="11918" x="5286375" y="963613"/>
          <p14:tracePt t="11926" x="5346700" y="963613"/>
          <p14:tracePt t="11934" x="5407025" y="963613"/>
          <p14:tracePt t="11942" x="5448300" y="963613"/>
          <p14:tracePt t="11951" x="5478463" y="963613"/>
          <p14:tracePt t="11958" x="5503863" y="963613"/>
          <p14:tracePt t="11998" x="5508625" y="963613"/>
          <p14:tracePt t="12031" x="5514975" y="963613"/>
          <p14:tracePt t="12054" x="5521325" y="963613"/>
          <p14:tracePt t="12078" x="5527675" y="963613"/>
          <p14:tracePt t="12086" x="5538788" y="969963"/>
          <p14:tracePt t="12102" x="5575300" y="982663"/>
          <p14:tracePt t="12110" x="5588000" y="982663"/>
          <p14:tracePt t="12118" x="5611813" y="982663"/>
          <p14:tracePt t="12126" x="5618163" y="982663"/>
          <p14:tracePt t="12150" x="5629275" y="982663"/>
          <p14:tracePt t="12206" x="5635625" y="989013"/>
          <p14:tracePt t="12319" x="5635625" y="993775"/>
          <p14:tracePt t="12343" x="5629275" y="993775"/>
          <p14:tracePt t="12353" x="5618163" y="993775"/>
          <p14:tracePt t="12362" x="5575300" y="1000125"/>
          <p14:tracePt t="12370" x="5503863" y="1000125"/>
          <p14:tracePt t="12374" x="5430838" y="1000125"/>
          <p14:tracePt t="12387" x="5340350" y="1000125"/>
          <p14:tracePt t="12390" x="5243513" y="1000125"/>
          <p14:tracePt t="12398" x="5153025" y="1000125"/>
          <p14:tracePt t="12406" x="5057775" y="1000125"/>
          <p14:tracePt t="12415" x="4954588" y="1000125"/>
          <p14:tracePt t="12422" x="4852988" y="1000125"/>
          <p14:tracePt t="12430" x="4756150" y="1000125"/>
          <p14:tracePt t="12438" x="4622800" y="1000125"/>
          <p14:tracePt t="12446" x="4508500" y="1000125"/>
          <p14:tracePt t="12454" x="4351338" y="1000125"/>
          <p14:tracePt t="12462" x="4195763" y="1000125"/>
          <p14:tracePt t="12470" x="4056063" y="1000125"/>
          <p14:tracePt t="12478" x="3840163" y="1000125"/>
          <p14:tracePt t="12487" x="3605213" y="1000125"/>
          <p14:tracePt t="12494" x="3279775" y="1000125"/>
          <p14:tracePt t="12504" x="3073400" y="1000125"/>
          <p14:tracePt t="12510" x="2868613" y="1000125"/>
          <p14:tracePt t="12520" x="2713038" y="1000125"/>
          <p14:tracePt t="12526" x="2579688" y="1000125"/>
          <p14:tracePt t="12537" x="2482850" y="1000125"/>
          <p14:tracePt t="12542" x="2411413" y="1000125"/>
          <p14:tracePt t="12553" x="2362200" y="1000125"/>
          <p14:tracePt t="12558" x="2344738" y="1000125"/>
          <p14:tracePt t="12847" x="2357438" y="1000125"/>
          <p14:tracePt t="12859" x="2362200" y="1000125"/>
          <p14:tracePt t="12872" x="2447925" y="1000125"/>
          <p14:tracePt t="12880" x="2532063" y="1000125"/>
          <p14:tracePt t="12888" x="2657475" y="1084263"/>
          <p14:tracePt t="12894" x="2838450" y="1198563"/>
          <p14:tracePt t="12904" x="3159125" y="1403350"/>
          <p14:tracePt t="12910" x="3448050" y="1584325"/>
          <p14:tracePt t="12922" x="3790950" y="1801813"/>
          <p14:tracePt t="12926" x="4195763" y="2019300"/>
          <p14:tracePt t="12938" x="4672013" y="2230438"/>
          <p14:tracePt t="12942" x="5178425" y="2416175"/>
          <p14:tracePt t="12954" x="5514975" y="2586038"/>
          <p14:tracePt t="12958" x="5883275" y="2760663"/>
          <p14:tracePt t="12971" x="6269038" y="2916238"/>
          <p14:tracePt t="12974" x="6570663" y="3019425"/>
          <p14:tracePt t="12987" x="6726238" y="3086100"/>
          <p14:tracePt t="12990" x="6846888" y="3109913"/>
          <p14:tracePt t="12999" x="6865938" y="3116263"/>
          <p14:tracePt t="13006" x="6883400" y="3116263"/>
          <p14:tracePt t="13030" x="6889750" y="3116263"/>
          <p14:tracePt t="13054" x="6896100" y="3116263"/>
          <p14:tracePt t="13062" x="6907213" y="3116263"/>
          <p14:tracePt t="13070" x="6919913" y="3116263"/>
          <p14:tracePt t="13078" x="6956425" y="3097213"/>
          <p14:tracePt t="13086" x="6980238" y="3090863"/>
          <p14:tracePt t="13094" x="7016750" y="3086100"/>
          <p14:tracePt t="13103" x="7051675" y="3055938"/>
          <p14:tracePt t="13110" x="7077075" y="3049588"/>
          <p14:tracePt t="13118" x="7100888" y="3019425"/>
          <p14:tracePt t="13126" x="7124700" y="3006725"/>
          <p14:tracePt t="13135" x="7161213" y="2976563"/>
          <p14:tracePt t="13142" x="7172325" y="2965450"/>
          <p14:tracePt t="13152" x="7221538" y="2905125"/>
          <p14:tracePt t="13158" x="7251700" y="2868613"/>
          <p14:tracePt t="13168" x="7258050" y="2844800"/>
          <p14:tracePt t="13174" x="7269163" y="2820988"/>
          <p14:tracePt t="13185" x="7275513" y="2778125"/>
          <p14:tracePt t="13190" x="7288213" y="2730500"/>
          <p14:tracePt t="13198" x="7288213" y="2700338"/>
          <p14:tracePt t="13206" x="7288213" y="2663825"/>
          <p14:tracePt t="13214" x="7299325" y="2640013"/>
          <p14:tracePt t="13222" x="7299325" y="2597150"/>
          <p14:tracePt t="13230" x="7299325" y="2536825"/>
          <p14:tracePt t="13238" x="7299325" y="2506663"/>
          <p14:tracePt t="13246" x="7281863" y="2459038"/>
          <p14:tracePt t="13254" x="7258050" y="2409825"/>
          <p14:tracePt t="13262" x="7239000" y="2362200"/>
          <p14:tracePt t="13270" x="7208838" y="2314575"/>
          <p14:tracePt t="13278" x="7185025" y="2290763"/>
          <p14:tracePt t="13286" x="7154863" y="2247900"/>
          <p14:tracePt t="13294" x="7142163" y="2224088"/>
          <p14:tracePt t="13302" x="7124700" y="2200275"/>
          <p14:tracePt t="13310" x="7107238" y="2174875"/>
          <p14:tracePt t="13318" x="7094538" y="2151063"/>
          <p14:tracePt t="13326" x="7077075" y="2127250"/>
          <p14:tracePt t="13335" x="7070725" y="2114550"/>
          <p14:tracePt t="13342" x="7034213" y="2079625"/>
          <p14:tracePt t="13352" x="7010400" y="2054225"/>
          <p14:tracePt t="13358" x="6980238" y="2019300"/>
          <p14:tracePt t="13368" x="6961188" y="1995488"/>
          <p14:tracePt t="13374" x="6937375" y="1965325"/>
          <p14:tracePt t="13382" x="6926263" y="1952625"/>
          <p14:tracePt t="13390" x="6919913" y="1946275"/>
          <p14:tracePt t="13398" x="6913563" y="1935163"/>
          <p14:tracePt t="13414" x="6902450" y="1916113"/>
          <p14:tracePt t="13430" x="6896100" y="1909763"/>
          <p14:tracePt t="13438" x="6896100" y="1905000"/>
          <p14:tracePt t="13446" x="6883400" y="1885950"/>
          <p14:tracePt t="13454" x="6877050" y="1879600"/>
          <p14:tracePt t="13462" x="6872288" y="1862138"/>
          <p14:tracePt t="13470" x="6842125" y="1831975"/>
          <p14:tracePt t="13478" x="6835775" y="1808163"/>
          <p14:tracePt t="13486" x="6816725" y="1784350"/>
          <p14:tracePt t="13494" x="6805613" y="1765300"/>
          <p14:tracePt t="13502" x="6799263" y="1758950"/>
          <p14:tracePt t="13510" x="6781800" y="1728788"/>
          <p14:tracePt t="13526" x="6769100" y="1717675"/>
          <p14:tracePt t="13535" x="6762750" y="1711325"/>
          <p14:tracePt t="13542" x="6756400" y="1693863"/>
          <p14:tracePt t="13552" x="6738938" y="1681163"/>
          <p14:tracePt t="13558" x="6726238" y="1663700"/>
          <p14:tracePt t="13569" x="6691313" y="1657350"/>
          <p14:tracePt t="13574" x="6665913" y="1639888"/>
          <p14:tracePt t="13582" x="6618288" y="1614488"/>
          <p14:tracePt t="13590" x="6600825" y="1614488"/>
          <p14:tracePt t="13598" x="6551613" y="1597025"/>
          <p14:tracePt t="13606" x="6491288" y="1584325"/>
          <p14:tracePt t="13614" x="6443663" y="1554163"/>
          <p14:tracePt t="13622" x="6376988" y="1524000"/>
          <p14:tracePt t="13630" x="6305550" y="1512888"/>
          <p14:tracePt t="13638" x="6256338" y="1493838"/>
          <p14:tracePt t="13646" x="6196013" y="1482725"/>
          <p14:tracePt t="13654" x="6161088" y="1476375"/>
          <p14:tracePt t="13662" x="6130925" y="1463675"/>
          <p14:tracePt t="13670" x="6105525" y="1463675"/>
          <p14:tracePt t="13678" x="6081713" y="1463675"/>
          <p14:tracePt t="13686" x="6040438" y="1463675"/>
          <p14:tracePt t="13694" x="6015038" y="1463675"/>
          <p14:tracePt t="13702" x="5973763" y="1463675"/>
          <p14:tracePt t="13710" x="5913438" y="1482725"/>
          <p14:tracePt t="13719" x="5889625" y="1489075"/>
          <p14:tracePt t="13726" x="5840413" y="1506538"/>
          <p14:tracePt t="13736" x="5749925" y="1543050"/>
          <p14:tracePt t="13742" x="5678488" y="1573213"/>
          <p14:tracePt t="13752" x="5581650" y="1633538"/>
          <p14:tracePt t="13758" x="5491163" y="1674813"/>
          <p14:tracePt t="13769" x="5424488" y="1728788"/>
          <p14:tracePt t="13774" x="5376863" y="1758950"/>
          <p14:tracePt t="13782" x="5322888" y="1801813"/>
          <p14:tracePt t="13790" x="5268913" y="1855788"/>
          <p14:tracePt t="13798" x="5262563" y="1885950"/>
          <p14:tracePt t="13806" x="5232400" y="1928813"/>
          <p14:tracePt t="13814" x="5213350" y="1965325"/>
          <p14:tracePt t="13830" x="5213350" y="1976438"/>
          <p14:tracePt t="13838" x="5213350" y="1982788"/>
          <p14:tracePt t="13846" x="5213350" y="1989138"/>
          <p14:tracePt t="13854" x="5213350" y="2000250"/>
          <p14:tracePt t="13862" x="5249863" y="2019300"/>
          <p14:tracePt t="13870" x="5273675" y="2036763"/>
          <p14:tracePt t="13878" x="5299075" y="2049463"/>
          <p14:tracePt t="13886" x="5322888" y="2066925"/>
          <p14:tracePt t="13894" x="5370513" y="2084388"/>
          <p14:tracePt t="13902" x="5430838" y="2114550"/>
          <p14:tracePt t="13910" x="5508625" y="2151063"/>
          <p14:tracePt t="13919" x="5575300" y="2181225"/>
          <p14:tracePt t="13926" x="5665788" y="2230438"/>
          <p14:tracePt t="13936" x="5715000" y="2247900"/>
          <p14:tracePt t="13942" x="5756275" y="2247900"/>
          <p14:tracePt t="13952" x="5792788" y="2265363"/>
          <p14:tracePt t="13958" x="5840413" y="2271713"/>
          <p14:tracePt t="13969" x="5864225" y="2271713"/>
          <p14:tracePt t="13974" x="5907088" y="2271713"/>
          <p14:tracePt t="13982" x="5949950" y="2271713"/>
          <p14:tracePt t="13990" x="6010275" y="2260600"/>
          <p14:tracePt t="13998" x="6088063" y="2247900"/>
          <p14:tracePt t="14006" x="6148388" y="2230438"/>
          <p14:tracePt t="14014" x="6196013" y="2211388"/>
          <p14:tracePt t="14022" x="6249988" y="2170113"/>
          <p14:tracePt t="14030" x="6299200" y="2139950"/>
          <p14:tracePt t="14038" x="6346825" y="2109788"/>
          <p14:tracePt t="14046" x="6370638" y="2090738"/>
          <p14:tracePt t="14054" x="6396038" y="2073275"/>
          <p14:tracePt t="14062" x="6426200" y="2049463"/>
          <p14:tracePt t="14070" x="6450013" y="2012950"/>
          <p14:tracePt t="14078" x="6467475" y="1976438"/>
          <p14:tracePt t="14086" x="6480175" y="1928813"/>
          <p14:tracePt t="14094" x="6480175" y="1898650"/>
          <p14:tracePt t="14102" x="6486525" y="1844675"/>
          <p14:tracePt t="14110" x="6486525" y="1795463"/>
          <p14:tracePt t="14119" x="6486525" y="1771650"/>
          <p14:tracePt t="14126" x="6480175" y="1741488"/>
          <p14:tracePt t="14136" x="6450013" y="1704975"/>
          <p14:tracePt t="14154" x="6396038" y="1651000"/>
          <p14:tracePt t="14158" x="6383338" y="1633538"/>
          <p14:tracePt t="14166" x="6365875" y="1633538"/>
          <p14:tracePt t="14174" x="6359525" y="1633538"/>
          <p14:tracePt t="14182" x="6346825" y="1633538"/>
          <p14:tracePt t="14190" x="6335713" y="1633538"/>
          <p14:tracePt t="14198" x="6329363" y="1633538"/>
          <p14:tracePt t="14206" x="6305550" y="1633538"/>
          <p14:tracePt t="14214" x="6262688" y="1639888"/>
          <p14:tracePt t="14222" x="6215063" y="1644650"/>
          <p14:tracePt t="14230" x="6142038" y="1657350"/>
          <p14:tracePt t="14238" x="6081713" y="1657350"/>
          <p14:tracePt t="14246" x="6040438" y="1657350"/>
          <p14:tracePt t="14254" x="5997575" y="1657350"/>
          <p14:tracePt t="14262" x="5973763" y="1657350"/>
          <p14:tracePt t="14270" x="5949950" y="1657350"/>
          <p14:tracePt t="14278" x="5924550" y="1657350"/>
          <p14:tracePt t="14286" x="5919788" y="1663700"/>
          <p14:tracePt t="14294" x="5907088" y="1670050"/>
          <p14:tracePt t="14303" x="5870575" y="1681163"/>
          <p14:tracePt t="14310" x="5864225" y="1687513"/>
          <p14:tracePt t="14319" x="5846763" y="1704975"/>
          <p14:tracePt t="14326" x="5822950" y="1724025"/>
          <p14:tracePt t="14336" x="5803900" y="1735138"/>
          <p14:tracePt t="14342" x="5799138" y="1754188"/>
          <p14:tracePt t="14353" x="5792788" y="1795463"/>
          <p14:tracePt t="14358" x="5780088" y="1819275"/>
          <p14:tracePt t="14366" x="5780088" y="1825625"/>
          <p14:tracePt t="14374" x="5780088" y="1849438"/>
          <p14:tracePt t="14382" x="5799138" y="1874838"/>
          <p14:tracePt t="14390" x="5816600" y="1885950"/>
          <p14:tracePt t="14398" x="5829300" y="1905000"/>
          <p14:tracePt t="14406" x="5853113" y="1916113"/>
          <p14:tracePt t="14414" x="5870575" y="1935163"/>
          <p14:tracePt t="14422" x="5883275" y="1939925"/>
          <p14:tracePt t="14430" x="5900738" y="1946275"/>
          <p14:tracePt t="14438" x="5907088" y="1946275"/>
          <p14:tracePt t="14446" x="5913438" y="1946275"/>
          <p14:tracePt t="14454" x="5919788" y="1946275"/>
          <p14:tracePt t="14462" x="5924550" y="1946275"/>
          <p14:tracePt t="14470" x="5937250" y="1946275"/>
          <p14:tracePt t="14478" x="5943600" y="1946275"/>
          <p14:tracePt t="14486" x="5980113" y="1946275"/>
          <p14:tracePt t="14494" x="6027738" y="1946275"/>
          <p14:tracePt t="14503" x="6111875" y="1946275"/>
          <p14:tracePt t="14510" x="6172200" y="1946275"/>
          <p14:tracePt t="14519" x="6219825" y="1928813"/>
          <p14:tracePt t="14526" x="6269038" y="1905000"/>
          <p14:tracePt t="14537" x="6305550" y="1868488"/>
          <p14:tracePt t="14542" x="6323013" y="1831975"/>
          <p14:tracePt t="14553" x="6346825" y="1771650"/>
          <p14:tracePt t="14558" x="6353175" y="1747838"/>
          <p14:tracePt t="14566" x="6353175" y="1693863"/>
          <p14:tracePt t="14574" x="6353175" y="1670050"/>
          <p14:tracePt t="14582" x="6353175" y="1644650"/>
          <p14:tracePt t="14590" x="6353175" y="1639888"/>
          <p14:tracePt t="14598" x="6353175" y="1620838"/>
          <p14:tracePt t="14606" x="6340475" y="1609725"/>
          <p14:tracePt t="14614" x="6323013" y="1597025"/>
          <p14:tracePt t="14622" x="6316663" y="1597025"/>
          <p14:tracePt t="14630" x="6280150" y="1597025"/>
          <p14:tracePt t="14638" x="6245225" y="1584325"/>
          <p14:tracePt t="14646" x="6215063" y="1584325"/>
          <p14:tracePt t="14654" x="6161088" y="1579563"/>
          <p14:tracePt t="14662" x="6100763" y="1579563"/>
          <p14:tracePt t="14670" x="6015038" y="1579563"/>
          <p14:tracePt t="14678" x="5943600" y="1579563"/>
          <p14:tracePt t="14687" x="5883275" y="1579563"/>
          <p14:tracePt t="14694" x="5840413" y="1579563"/>
          <p14:tracePt t="14703" x="5792788" y="1579563"/>
          <p14:tracePt t="14710" x="5749925" y="1579563"/>
          <p14:tracePt t="14720" x="5715000" y="1579563"/>
          <p14:tracePt t="14726" x="5678488" y="1609725"/>
          <p14:tracePt t="14737" x="5654675" y="1627188"/>
          <p14:tracePt t="14742" x="5641975" y="1639888"/>
          <p14:tracePt t="14753" x="5629275" y="1663700"/>
          <p14:tracePt t="14758" x="5629275" y="1687513"/>
          <p14:tracePt t="14766" x="5629275" y="1693863"/>
          <p14:tracePt t="14774" x="5629275" y="1711325"/>
          <p14:tracePt t="14782" x="5641975" y="1735138"/>
          <p14:tracePt t="14790" x="5678488" y="1771650"/>
          <p14:tracePt t="14798" x="5702300" y="1789113"/>
          <p14:tracePt t="14806" x="5738813" y="1825625"/>
          <p14:tracePt t="14814" x="5786438" y="1844675"/>
          <p14:tracePt t="14822" x="5834063" y="1874838"/>
          <p14:tracePt t="14830" x="5870575" y="1892300"/>
          <p14:tracePt t="14838" x="5919788" y="1909763"/>
          <p14:tracePt t="14846" x="5973763" y="1939925"/>
          <p14:tracePt t="14854" x="6021388" y="1965325"/>
          <p14:tracePt t="14862" x="6081713" y="1995488"/>
          <p14:tracePt t="14870" x="6100763" y="2000250"/>
          <p14:tracePt t="14878" x="6154738" y="2012950"/>
          <p14:tracePt t="14887" x="6215063" y="2012950"/>
          <p14:tracePt t="14894" x="6245225" y="2012950"/>
          <p14:tracePt t="14903" x="6286500" y="2012950"/>
          <p14:tracePt t="14910" x="6310313" y="2012950"/>
          <p14:tracePt t="14926" x="6335713" y="2006600"/>
          <p14:tracePt t="14937" x="6340475" y="2000250"/>
          <p14:tracePt t="14950" x="6346825" y="1989138"/>
          <p14:tracePt t="14958" x="6346825" y="1982788"/>
          <p14:tracePt t="14966" x="6353175" y="1970088"/>
          <p14:tracePt t="14974" x="6353175" y="1939925"/>
          <p14:tracePt t="14982" x="6353175" y="1935163"/>
          <p14:tracePt t="14990" x="6353175" y="1916113"/>
          <p14:tracePt t="14998" x="6353175" y="1909763"/>
          <p14:tracePt t="15006" x="6353175" y="1898650"/>
          <p14:tracePt t="15014" x="6346825" y="1885950"/>
          <p14:tracePt t="15024" x="6346825" y="1879600"/>
          <p14:tracePt t="15030" x="6340475" y="1874838"/>
          <p14:tracePt t="15038" x="6335713" y="1868488"/>
          <p14:tracePt t="15046" x="6329363" y="1862138"/>
          <p14:tracePt t="15054" x="6305550" y="1844675"/>
          <p14:tracePt t="15062" x="6299200" y="1838325"/>
          <p14:tracePt t="15070" x="6292850" y="1831975"/>
          <p14:tracePt t="15078" x="6286500" y="1831975"/>
          <p14:tracePt t="15086" x="6275388" y="1831975"/>
          <p14:tracePt t="15094" x="6269038" y="1831975"/>
          <p14:tracePt t="15103" x="6245225" y="1819275"/>
          <p14:tracePt t="15110" x="6232525" y="1819275"/>
          <p14:tracePt t="15120" x="6226175" y="1819275"/>
          <p14:tracePt t="15126" x="6215063" y="1814513"/>
          <p14:tracePt t="15182" x="6208713" y="1814513"/>
          <p14:tracePt t="15319" x="6202363" y="1808163"/>
          <p14:tracePt t="15463" x="6196013" y="1808163"/>
          <p14:tracePt t="15476" x="6172200" y="1808163"/>
          <p14:tracePt t="15479" x="6148388" y="1808163"/>
          <p14:tracePt t="15489" x="6094413" y="1808163"/>
          <p14:tracePt t="15497" x="6064250" y="1808163"/>
          <p14:tracePt t="15508" x="6021388" y="1808163"/>
          <p14:tracePt t="15510" x="5961063" y="1808163"/>
          <p14:tracePt t="15522" x="5919788" y="1808163"/>
          <p14:tracePt t="15526" x="5907088" y="1808163"/>
          <p14:tracePt t="15535" x="5840413" y="1808163"/>
          <p14:tracePt t="15542" x="5803900" y="1819275"/>
          <p14:tracePt t="15551" x="5786438" y="1825625"/>
          <p14:tracePt t="15558" x="5762625" y="1831975"/>
          <p14:tracePt t="15566" x="5756275" y="1838325"/>
          <p14:tracePt t="15582" x="5749925" y="1844675"/>
          <p14:tracePt t="15590" x="5745163" y="1844675"/>
          <p14:tracePt t="15598" x="5738813" y="1849438"/>
          <p14:tracePt t="15614" x="5732463" y="1855788"/>
          <p14:tracePt t="15622" x="5732463" y="1862138"/>
          <p14:tracePt t="15630" x="5726113" y="1885950"/>
          <p14:tracePt t="15639" x="5726113" y="1898650"/>
          <p14:tracePt t="15646" x="5726113" y="1909763"/>
          <p14:tracePt t="15655" x="5726113" y="1928813"/>
          <p14:tracePt t="15662" x="5726113" y="1939925"/>
          <p14:tracePt t="15672" x="5726113" y="1965325"/>
          <p14:tracePt t="15678" x="5726113" y="1989138"/>
          <p14:tracePt t="15689" x="5738813" y="2000250"/>
          <p14:tracePt t="15694" x="5745163" y="2019300"/>
          <p14:tracePt t="15705" x="5749925" y="2025650"/>
          <p14:tracePt t="15710" x="5756275" y="2036763"/>
          <p14:tracePt t="15726" x="5762625" y="2043113"/>
          <p14:tracePt t="15847" x="5695950" y="2036763"/>
          <p14:tracePt t="15860" x="5564188" y="2012950"/>
          <p14:tracePt t="15864" x="5394325" y="1965325"/>
          <p14:tracePt t="15874" x="5105400" y="1898650"/>
          <p14:tracePt t="15882" x="4810125" y="1808163"/>
          <p14:tracePt t="15890" x="4460875" y="1700213"/>
          <p14:tracePt t="15894" x="4116388" y="1627188"/>
          <p14:tracePt t="15906" x="3803650" y="1573213"/>
          <p14:tracePt t="15910" x="3556000" y="1543050"/>
          <p14:tracePt t="15923" x="3279775" y="1506538"/>
          <p14:tracePt t="15926" x="2995613" y="1458913"/>
          <p14:tracePt t="15935" x="2778125" y="1446213"/>
          <p14:tracePt t="15943" x="2633663" y="1422400"/>
          <p14:tracePt t="15951" x="2519363" y="1409700"/>
          <p14:tracePt t="15958" x="2417763" y="1385888"/>
          <p14:tracePt t="15966" x="2357438" y="1385888"/>
          <p14:tracePt t="15974" x="2327275" y="1385888"/>
          <p14:tracePt t="15982" x="2271713" y="1385888"/>
          <p14:tracePt t="15990" x="2211388" y="1385888"/>
          <p14:tracePt t="15998" x="2157413" y="1385888"/>
          <p14:tracePt t="16006" x="2085975" y="1385888"/>
          <p14:tracePt t="16014" x="2012950" y="1385888"/>
          <p14:tracePt t="16022" x="1911350" y="1385888"/>
          <p14:tracePt t="16030" x="1838325" y="1385888"/>
          <p14:tracePt t="16039" x="1754188" y="1385888"/>
          <p14:tracePt t="16046" x="1693863" y="1385888"/>
          <p14:tracePt t="16054" x="1620838" y="1385888"/>
          <p14:tracePt t="16062" x="1519238" y="1385888"/>
          <p14:tracePt t="16071" x="1422400" y="1385888"/>
          <p14:tracePt t="16078" x="1320800" y="1374775"/>
          <p14:tracePt t="16088" x="1217613" y="1374775"/>
          <p14:tracePt t="16094" x="1114425" y="1374775"/>
          <p14:tracePt t="16105" x="1030288" y="1374775"/>
          <p14:tracePt t="16110" x="958850" y="1374775"/>
          <p14:tracePt t="16121" x="898525" y="1374775"/>
          <p14:tracePt t="16126" x="849313" y="1385888"/>
          <p14:tracePt t="16135" x="814388" y="1416050"/>
          <p14:tracePt t="16142" x="788988" y="1422400"/>
          <p14:tracePt t="16150" x="777875" y="1422400"/>
          <p14:tracePt t="16158" x="771525" y="1428750"/>
          <p14:tracePt t="16182" x="758825" y="1439863"/>
          <p14:tracePt t="16198" x="754063" y="1446213"/>
          <p14:tracePt t="16206" x="754063" y="1458913"/>
          <p14:tracePt t="16214" x="754063" y="1463675"/>
          <p14:tracePt t="16222" x="754063" y="1476375"/>
          <p14:tracePt t="16230" x="754063" y="1500188"/>
          <p14:tracePt t="16238" x="754063" y="1524000"/>
          <p14:tracePt t="16246" x="754063" y="1554163"/>
          <p14:tracePt t="16254" x="758825" y="1566863"/>
          <p14:tracePt t="16262" x="795338" y="1597025"/>
          <p14:tracePt t="16271" x="814388" y="1609725"/>
          <p14:tracePt t="16278" x="844550" y="1627188"/>
          <p14:tracePt t="16288" x="862013" y="1639888"/>
          <p14:tracePt t="16294" x="885825" y="1651000"/>
          <p14:tracePt t="16305" x="909638" y="1657350"/>
          <p14:tracePt t="16310" x="922338" y="1657350"/>
          <p14:tracePt t="16321" x="958850" y="1674813"/>
          <p14:tracePt t="16326" x="1000125" y="1674813"/>
          <p14:tracePt t="16334" x="1023938" y="1674813"/>
          <p14:tracePt t="16342" x="1090613" y="1700213"/>
          <p14:tracePt t="16350" x="1139825" y="1704975"/>
          <p14:tracePt t="16358" x="1181100" y="1704975"/>
          <p14:tracePt t="16366" x="1241425" y="1717675"/>
          <p14:tracePt t="16374" x="1290638" y="1717675"/>
          <p14:tracePt t="16382" x="1331913" y="1717675"/>
          <p14:tracePt t="16390" x="1404938" y="1717675"/>
          <p14:tracePt t="16398" x="1465263" y="1717675"/>
          <p14:tracePt t="16406" x="1519238" y="1717675"/>
          <p14:tracePt t="16414" x="1633538" y="1717675"/>
          <p14:tracePt t="16422" x="1736725" y="1717675"/>
          <p14:tracePt t="16430" x="1851025" y="1717675"/>
          <p14:tracePt t="16438" x="1965325" y="1717675"/>
          <p14:tracePt t="16446" x="2092325" y="1728788"/>
          <p14:tracePt t="16455" x="2254250" y="1741488"/>
          <p14:tracePt t="16462" x="2405063" y="1741488"/>
          <p14:tracePt t="16471" x="2538413" y="1754188"/>
          <p14:tracePt t="16478" x="2663825" y="1754188"/>
          <p14:tracePt t="16488" x="2778125" y="1754188"/>
          <p14:tracePt t="16494" x="2881313" y="1754188"/>
          <p14:tracePt t="16505" x="2982913" y="1754188"/>
          <p14:tracePt t="16510" x="3068638" y="1754188"/>
          <p14:tracePt t="16518" x="3170238" y="1754188"/>
          <p14:tracePt t="16526" x="3284538" y="1754188"/>
          <p14:tracePt t="16536" x="3381375" y="1754188"/>
          <p14:tracePt t="16542" x="3484563" y="1754188"/>
          <p14:tracePt t="16550" x="3598863" y="1754188"/>
          <p14:tracePt t="16558" x="3713163" y="1765300"/>
          <p14:tracePt t="16566" x="3784600" y="1771650"/>
          <p14:tracePt t="16574" x="3857625" y="1771650"/>
          <p14:tracePt t="16582" x="3905250" y="1771650"/>
          <p14:tracePt t="16590" x="3935413" y="1784350"/>
          <p14:tracePt t="16598" x="3971925" y="1784350"/>
          <p14:tracePt t="16606" x="3984625" y="1784350"/>
          <p14:tracePt t="16614" x="3990975" y="1784350"/>
          <p14:tracePt t="16663" x="3995738" y="1789113"/>
          <p14:tracePt t="16687" x="3995738" y="1795463"/>
          <p14:tracePt t="16695" x="3971925" y="1808163"/>
          <p14:tracePt t="16703" x="3905250" y="1825625"/>
          <p14:tracePt t="16713" x="3827463" y="1862138"/>
          <p14:tracePt t="16718" x="3756025" y="1892300"/>
          <p14:tracePt t="16726" x="3676650" y="1905000"/>
          <p14:tracePt t="16734" x="3562350" y="1928813"/>
          <p14:tracePt t="16742" x="3429000" y="1952625"/>
          <p14:tracePt t="16750" x="3303588" y="1952625"/>
          <p14:tracePt t="16758" x="3170238" y="1965325"/>
          <p14:tracePt t="16766" x="3013075" y="1976438"/>
          <p14:tracePt t="16774" x="2874963" y="1976438"/>
          <p14:tracePt t="16782" x="2700338" y="1976438"/>
          <p14:tracePt t="16790" x="2555875" y="1989138"/>
          <p14:tracePt t="16798" x="2428875" y="1989138"/>
          <p14:tracePt t="16806" x="2297113" y="1989138"/>
          <p14:tracePt t="16814" x="2182813" y="1989138"/>
          <p14:tracePt t="16822" x="2066925" y="1989138"/>
          <p14:tracePt t="16830" x="1982788" y="1989138"/>
          <p14:tracePt t="16839" x="1898650" y="2000250"/>
          <p14:tracePt t="16846" x="1838325" y="2000250"/>
          <p14:tracePt t="16855" x="1760538" y="2019300"/>
          <p14:tracePt t="16862" x="1736725" y="2019300"/>
          <p14:tracePt t="16872" x="1681163" y="2019300"/>
          <p14:tracePt t="16878" x="1651000" y="2036763"/>
          <p14:tracePt t="16889" x="1633538" y="2036763"/>
          <p14:tracePt t="16894" x="1609725" y="2043113"/>
          <p14:tracePt t="16905" x="1597025" y="2043113"/>
          <p14:tracePt t="16910" x="1585913" y="2043113"/>
          <p14:tracePt t="16918" x="1566863" y="2043113"/>
          <p14:tracePt t="16926" x="1555750" y="2043113"/>
          <p14:tracePt t="16934" x="1530350" y="2060575"/>
          <p14:tracePt t="16942" x="1519238" y="2060575"/>
          <p14:tracePt t="16950" x="1506538" y="2060575"/>
          <p14:tracePt t="16958" x="1482725" y="2066925"/>
          <p14:tracePt t="16966" x="1465263" y="2079625"/>
          <p14:tracePt t="16974" x="1452563" y="2079625"/>
          <p14:tracePt t="16982" x="1428750" y="2090738"/>
          <p14:tracePt t="16990" x="1404938" y="2109788"/>
          <p14:tracePt t="16998" x="1385888" y="2127250"/>
          <p14:tracePt t="17006" x="1362075" y="2139950"/>
          <p14:tracePt t="17015" x="1355725" y="2144713"/>
          <p14:tracePt t="17023" x="1344613" y="2163763"/>
          <p14:tracePt t="17030" x="1338263" y="2170113"/>
          <p14:tracePt t="17046" x="1331913" y="2181225"/>
          <p14:tracePt t="17055" x="1325563" y="2187575"/>
          <p14:tracePt t="17062" x="1325563" y="2193925"/>
          <p14:tracePt t="17078" x="1325563" y="2200275"/>
          <p14:tracePt t="17102" x="1325563" y="2211388"/>
          <p14:tracePt t="17126" x="1325563" y="2217738"/>
          <p14:tracePt t="17134" x="1344613" y="2224088"/>
          <p14:tracePt t="17142" x="1350963" y="2224088"/>
          <p14:tracePt t="17153" x="1392238" y="2224088"/>
          <p14:tracePt t="17158" x="1422400" y="2235200"/>
          <p14:tracePt t="17166" x="1512888" y="2241550"/>
          <p14:tracePt t="17174" x="1597025" y="2254250"/>
          <p14:tracePt t="17182" x="1700213" y="2278063"/>
          <p14:tracePt t="17191" x="1831975" y="2301875"/>
          <p14:tracePt t="17198" x="1965325" y="2314575"/>
          <p14:tracePt t="17206" x="2092325" y="2349500"/>
          <p14:tracePt t="17214" x="2278063" y="2386013"/>
          <p14:tracePt t="17222" x="2447925" y="2416175"/>
          <p14:tracePt t="17230" x="2663825" y="2446338"/>
          <p14:tracePt t="17238" x="2887663" y="2470150"/>
          <p14:tracePt t="17246" x="3019425" y="2495550"/>
          <p14:tracePt t="17255" x="3194050" y="2513013"/>
          <p14:tracePt t="17262" x="3435350" y="2525713"/>
          <p14:tracePt t="17272" x="3598863" y="2536825"/>
          <p14:tracePt t="17278" x="3736975" y="2536825"/>
          <p14:tracePt t="17288" x="3881438" y="2536825"/>
          <p14:tracePt t="17294" x="4008438" y="2536825"/>
          <p14:tracePt t="17302" x="4152900" y="2536825"/>
          <p14:tracePt t="17310" x="4279900" y="2536825"/>
          <p14:tracePt t="17318" x="4406900" y="2536825"/>
          <p14:tracePt t="17326" x="4538663" y="2536825"/>
          <p14:tracePt t="17334" x="4652963" y="2536825"/>
          <p14:tracePt t="17342" x="4779963" y="2536825"/>
          <p14:tracePt t="17350" x="4864100" y="2536825"/>
          <p14:tracePt t="17358" x="4887913" y="2536825"/>
          <p14:tracePt t="17366" x="4913313" y="2536825"/>
          <p14:tracePt t="17374" x="4924425" y="2536825"/>
          <p14:tracePt t="17398" x="4930775" y="2536825"/>
          <p14:tracePt t="17591" x="4937125" y="2536825"/>
          <p14:tracePt t="17758" x="0" y="0"/>
        </p14:tracePtLst>
        <p14:tracePtLst>
          <p14:tracePt t="21547" x="5208588" y="3151188"/>
          <p14:tracePt t="21583" x="5202238" y="3151188"/>
          <p14:tracePt t="21590" x="5195888" y="3151188"/>
          <p14:tracePt t="21600" x="5178425" y="3151188"/>
          <p14:tracePt t="21614" x="5159375" y="3151188"/>
          <p14:tracePt t="21623" x="5153025" y="3151188"/>
          <p14:tracePt t="21632" x="5129213" y="3151188"/>
          <p14:tracePt t="21638" x="5118100" y="3151188"/>
          <p14:tracePt t="21646" x="5092700" y="3151188"/>
          <p14:tracePt t="21654" x="5081588" y="3151188"/>
          <p14:tracePt t="21662" x="5062538" y="3151188"/>
          <p14:tracePt t="21670" x="5051425" y="3151188"/>
          <p14:tracePt t="21678" x="5038725" y="3151188"/>
          <p14:tracePt t="21686" x="5021263" y="3163888"/>
          <p14:tracePt t="21694" x="5008563" y="3163888"/>
          <p14:tracePt t="21702" x="5002213" y="3163888"/>
          <p14:tracePt t="21718" x="4997450" y="3163888"/>
          <p14:tracePt t="21726" x="4991100" y="3163888"/>
          <p14:tracePt t="21743" x="4984750" y="3163888"/>
          <p14:tracePt t="21782" x="4972050" y="3163888"/>
          <p14:tracePt t="21790" x="4967288" y="3163888"/>
          <p14:tracePt t="21798" x="4960938" y="3163888"/>
          <p14:tracePt t="21810" x="4937125" y="3163888"/>
          <p14:tracePt t="21814" x="4918075" y="3163888"/>
          <p14:tracePt t="21822" x="4900613" y="3163888"/>
          <p14:tracePt t="21830" x="4876800" y="3170238"/>
          <p14:tracePt t="21846" x="4864100" y="3170238"/>
          <p14:tracePt t="21919" x="4857750" y="3176588"/>
          <p14:tracePt t="21959" x="4864100" y="3176588"/>
          <p14:tracePt t="21968" x="4906963" y="3176588"/>
          <p14:tracePt t="21980" x="4930775" y="3176588"/>
          <p14:tracePt t="21993" x="5008563" y="3181350"/>
          <p14:tracePt t="21998" x="5032375" y="3194050"/>
          <p14:tracePt t="22007" x="5062538" y="3194050"/>
          <p14:tracePt t="22014" x="5111750" y="3200400"/>
          <p14:tracePt t="22022" x="5122863" y="3200400"/>
          <p14:tracePt t="22032" x="5153025" y="3206750"/>
          <p14:tracePt t="22038" x="5189538" y="3206750"/>
          <p14:tracePt t="22046" x="5202238" y="3206750"/>
          <p14:tracePt t="22054" x="5226050" y="3206750"/>
          <p14:tracePt t="22062" x="5249863" y="3206750"/>
          <p14:tracePt t="22070" x="5262563" y="3206750"/>
          <p14:tracePt t="22078" x="5268913" y="3206750"/>
          <p14:tracePt t="22086" x="5273675" y="3206750"/>
          <p14:tracePt t="22094" x="5280025" y="3206750"/>
          <p14:tracePt t="22102" x="5292725" y="3206750"/>
          <p14:tracePt t="22110" x="5303838" y="3206750"/>
          <p14:tracePt t="22118" x="5322888" y="3206750"/>
          <p14:tracePt t="22126" x="5334000" y="3206750"/>
          <p14:tracePt t="22145" x="5370513" y="3206750"/>
          <p14:tracePt t="22150" x="5394325" y="3206750"/>
          <p14:tracePt t="22166" x="5400675" y="3206750"/>
          <p14:tracePt t="22295" x="5394325" y="3224213"/>
          <p14:tracePt t="22307" x="5370513" y="3230563"/>
          <p14:tracePt t="22311" x="5329238" y="3230563"/>
          <p14:tracePt t="22324" x="5268913" y="3230563"/>
          <p14:tracePt t="22326" x="5208588" y="3230563"/>
          <p14:tracePt t="22334" x="5165725" y="3230563"/>
          <p14:tracePt t="22345" x="5118100" y="3230563"/>
          <p14:tracePt t="22350" x="5062538" y="3230563"/>
          <p14:tracePt t="22360" x="5014913" y="3230563"/>
          <p14:tracePt t="22366" x="4972050" y="3230563"/>
          <p14:tracePt t="22377" x="4943475" y="3230563"/>
          <p14:tracePt t="22382" x="4906963" y="3230563"/>
          <p14:tracePt t="22393" x="4883150" y="3230563"/>
          <p14:tracePt t="22398" x="4876800" y="3230563"/>
          <p14:tracePt t="22406" x="4870450" y="3230563"/>
          <p14:tracePt t="22422" x="4864100" y="3230563"/>
          <p14:tracePt t="22543" x="4883150" y="3230563"/>
          <p14:tracePt t="22555" x="4913313" y="3230563"/>
          <p14:tracePt t="22560" x="4954588" y="3230563"/>
          <p14:tracePt t="22568" x="5027613" y="3230563"/>
          <p14:tracePt t="22575" x="5057775" y="3230563"/>
          <p14:tracePt t="22582" x="5111750" y="3230563"/>
          <p14:tracePt t="22591" x="5159375" y="3230563"/>
          <p14:tracePt t="22598" x="5183188" y="3230563"/>
          <p14:tracePt t="22606" x="5202238" y="3230563"/>
          <p14:tracePt t="22614" x="5226050" y="3230563"/>
          <p14:tracePt t="22622" x="5232400" y="3230563"/>
          <p14:tracePt t="22630" x="5243513" y="3230563"/>
          <p14:tracePt t="22646" x="5262563" y="3230563"/>
          <p14:tracePt t="22783" x="5243513" y="3230563"/>
          <p14:tracePt t="22796" x="5213350" y="3230563"/>
          <p14:tracePt t="22807" x="5148263" y="3230563"/>
          <p14:tracePt t="22816" x="5081588" y="3241675"/>
          <p14:tracePt t="22822" x="5021263" y="3248025"/>
          <p14:tracePt t="22831" x="4943475" y="3260725"/>
          <p14:tracePt t="22838" x="4840288" y="3284538"/>
          <p14:tracePt t="22846" x="4767263" y="3295650"/>
          <p14:tracePt t="22854" x="4665663" y="3308350"/>
          <p14:tracePt t="22862" x="4551363" y="3325813"/>
          <p14:tracePt t="22870" x="4430713" y="3351213"/>
          <p14:tracePt t="22878" x="4333875" y="3362325"/>
          <p14:tracePt t="22886" x="4213225" y="3411538"/>
          <p14:tracePt t="22894" x="4098925" y="3411538"/>
          <p14:tracePt t="22902" x="3965575" y="3435350"/>
          <p14:tracePt t="22911" x="3870325" y="3435350"/>
          <p14:tracePt t="22918" x="3767138" y="3435350"/>
          <p14:tracePt t="22927" x="3652838" y="3435350"/>
          <p14:tracePt t="22934" x="3549650" y="3435350"/>
          <p14:tracePt t="22944" x="3424238" y="3429000"/>
          <p14:tracePt t="22950" x="3333750" y="3416300"/>
          <p14:tracePt t="22961" x="3249613" y="3416300"/>
          <p14:tracePt t="22966" x="3146425" y="3381375"/>
          <p14:tracePt t="22974" x="3073400" y="3381375"/>
          <p14:tracePt t="22982" x="2995613" y="3375025"/>
          <p14:tracePt t="22990" x="2911475" y="3362325"/>
          <p14:tracePt t="22998" x="2838450" y="3362325"/>
          <p14:tracePt t="23006" x="2790825" y="3362325"/>
          <p14:tracePt t="23014" x="2736850" y="3362325"/>
          <p14:tracePt t="23022" x="2676525" y="3362325"/>
          <p14:tracePt t="23030" x="2646363" y="3362325"/>
          <p14:tracePt t="23040" x="2597150" y="3362325"/>
          <p14:tracePt t="23047" x="2513013" y="3362325"/>
          <p14:tracePt t="23054" x="2452688" y="3362325"/>
          <p14:tracePt t="23062" x="2381250" y="3338513"/>
          <p14:tracePt t="23070" x="2320925" y="3332163"/>
          <p14:tracePt t="23078" x="2260600" y="3321050"/>
          <p14:tracePt t="23086" x="2200275" y="3321050"/>
          <p14:tracePt t="23094" x="2170113" y="3314700"/>
          <p14:tracePt t="23102" x="2122488" y="3290888"/>
          <p14:tracePt t="23110" x="2085975" y="3290888"/>
          <p14:tracePt t="23118" x="2043113" y="3284538"/>
          <p14:tracePt t="23127" x="1995488" y="3271838"/>
          <p14:tracePt t="23134" x="1971675" y="3267075"/>
          <p14:tracePt t="23143" x="1916113" y="3267075"/>
          <p14:tracePt t="23157" x="1855788" y="3254375"/>
          <p14:tracePt t="23161" x="1795463" y="3236913"/>
          <p14:tracePt t="23166" x="1747838" y="3236913"/>
          <p14:tracePt t="23174" x="1687513" y="3224213"/>
          <p14:tracePt t="23182" x="1633538" y="3224213"/>
          <p14:tracePt t="23190" x="1573213" y="3217863"/>
          <p14:tracePt t="23198" x="1549400" y="3217863"/>
          <p14:tracePt t="23206" x="1519238" y="3217863"/>
          <p14:tracePt t="23214" x="1500188" y="3217863"/>
          <p14:tracePt t="23222" x="1470025" y="3217863"/>
          <p14:tracePt t="23230" x="1458913" y="3217863"/>
          <p14:tracePt t="23238" x="1435100" y="3217863"/>
          <p14:tracePt t="23246" x="1409700" y="3217863"/>
          <p14:tracePt t="23254" x="1385888" y="3217863"/>
          <p14:tracePt t="23262" x="1362075" y="3217863"/>
          <p14:tracePt t="23270" x="1350963" y="3217863"/>
          <p14:tracePt t="23278" x="1344613" y="3217863"/>
          <p14:tracePt t="23286" x="1320800" y="3217863"/>
          <p14:tracePt t="23294" x="1308100" y="3224213"/>
          <p14:tracePt t="23302" x="1284288" y="3230563"/>
          <p14:tracePt t="23310" x="1271588" y="3241675"/>
          <p14:tracePt t="23318" x="1254125" y="3241675"/>
          <p14:tracePt t="23327" x="1230313" y="3248025"/>
          <p14:tracePt t="23334" x="1204913" y="3267075"/>
          <p14:tracePt t="23344" x="1200150" y="3267075"/>
          <p14:tracePt t="23350" x="1181100" y="3271838"/>
          <p14:tracePt t="23360" x="1157288" y="3278188"/>
          <p14:tracePt t="23366" x="1150938" y="3278188"/>
          <p14:tracePt t="23374" x="1144588" y="3284538"/>
          <p14:tracePt t="23382" x="1127125" y="3284538"/>
          <p14:tracePt t="23390" x="1120775" y="3284538"/>
          <p14:tracePt t="23398" x="1096963" y="3290888"/>
          <p14:tracePt t="23406" x="1090613" y="3290888"/>
          <p14:tracePt t="23414" x="1079500" y="3295650"/>
          <p14:tracePt t="23422" x="1060450" y="3308350"/>
          <p14:tracePt t="23438" x="1036638" y="3314700"/>
          <p14:tracePt t="23462" x="1030288" y="3321050"/>
          <p14:tracePt t="23510" x="1023938" y="3325813"/>
          <p14:tracePt t="23534" x="1019175" y="3332163"/>
          <p14:tracePt t="23543" x="1012825" y="3338513"/>
          <p14:tracePt t="23615" x="1023938" y="3338513"/>
          <p14:tracePt t="23624" x="1066800" y="3338513"/>
          <p14:tracePt t="23636" x="1109663" y="3344863"/>
          <p14:tracePt t="23639" x="1133475" y="3344863"/>
          <p14:tracePt t="23646" x="1169988" y="3344863"/>
          <p14:tracePt t="23654" x="1200150" y="3355975"/>
          <p14:tracePt t="23662" x="1211263" y="3355975"/>
          <p14:tracePt t="23670" x="1230313" y="3355975"/>
          <p14:tracePt t="23678" x="1241425" y="3355975"/>
          <p14:tracePt t="23686" x="1265238" y="3355975"/>
          <p14:tracePt t="23695" x="1277938" y="3355975"/>
          <p14:tracePt t="23702" x="1301750" y="3355975"/>
          <p14:tracePt t="23712" x="1331913" y="3355975"/>
          <p14:tracePt t="23718" x="1355725" y="3362325"/>
          <p14:tracePt t="23729" x="1409700" y="3362325"/>
          <p14:tracePt t="23734" x="1439863" y="3362325"/>
          <p14:tracePt t="23745" x="1476375" y="3362325"/>
          <p14:tracePt t="23750" x="1482725" y="3362325"/>
          <p14:tracePt t="23766" x="1489075" y="3362325"/>
          <p14:tracePt t="24015" x="1506538" y="3362325"/>
          <p14:tracePt t="24028" x="1549400" y="3362325"/>
          <p14:tracePt t="24031" x="1609725" y="3362325"/>
          <p14:tracePt t="24039" x="1651000" y="3362325"/>
          <p14:tracePt t="24048" x="1724025" y="3362325"/>
          <p14:tracePt t="24055" x="1784350" y="3362325"/>
          <p14:tracePt t="24064" x="1898650" y="3355975"/>
          <p14:tracePt t="24070" x="2019300" y="3344863"/>
          <p14:tracePt t="24079" x="2116138" y="3344863"/>
          <p14:tracePt t="24086" x="2176463" y="3338513"/>
          <p14:tracePt t="24095" x="2236788" y="3325813"/>
          <p14:tracePt t="24102" x="2284413" y="3314700"/>
          <p14:tracePt t="24111" x="2332038" y="3308350"/>
          <p14:tracePt t="24118" x="2392363" y="3295650"/>
          <p14:tracePt t="24128" x="2452688" y="3290888"/>
          <p14:tracePt t="24142" x="2586038" y="3267075"/>
          <p14:tracePt t="24150" x="2676525" y="3241675"/>
          <p14:tracePt t="24161" x="2736850" y="3241675"/>
          <p14:tracePt t="24166" x="2808288" y="3241675"/>
          <p14:tracePt t="24174" x="2881313" y="3230563"/>
          <p14:tracePt t="24182" x="2954338" y="3230563"/>
          <p14:tracePt t="24190" x="3013075" y="3230563"/>
          <p14:tracePt t="24198" x="3086100" y="3230563"/>
          <p14:tracePt t="24206" x="3140075" y="3230563"/>
          <p14:tracePt t="24214" x="3200400" y="3230563"/>
          <p14:tracePt t="24222" x="3273425" y="3230563"/>
          <p14:tracePt t="24230" x="3344863" y="3230563"/>
          <p14:tracePt t="24238" x="3405188" y="3230563"/>
          <p14:tracePt t="24246" x="3502025" y="3230563"/>
          <p14:tracePt t="24254" x="3575050" y="3230563"/>
          <p14:tracePt t="24262" x="3665538" y="3230563"/>
          <p14:tracePt t="24270" x="3719513" y="3230563"/>
          <p14:tracePt t="24278" x="3810000" y="3230563"/>
          <p14:tracePt t="24286" x="3851275" y="3230563"/>
          <p14:tracePt t="24295" x="3894138" y="3230563"/>
          <p14:tracePt t="24302" x="3930650" y="3230563"/>
          <p14:tracePt t="24311" x="3971925" y="3230563"/>
          <p14:tracePt t="24318" x="3995738" y="3230563"/>
          <p14:tracePt t="24328" x="4021138" y="3230563"/>
          <p14:tracePt t="24334" x="4038600" y="3230563"/>
          <p14:tracePt t="24345" x="4056063" y="3230563"/>
          <p14:tracePt t="24350" x="4075113" y="3230563"/>
          <p14:tracePt t="24358" x="4111625" y="3217863"/>
          <p14:tracePt t="24366" x="4122738" y="3217863"/>
          <p14:tracePt t="24375" x="4141788" y="3217863"/>
          <p14:tracePt t="24382" x="4165600" y="3206750"/>
          <p14:tracePt t="24390" x="4176713" y="3206750"/>
          <p14:tracePt t="24406" x="4189413" y="3206750"/>
          <p14:tracePt t="24414" x="4206875" y="3200400"/>
          <p14:tracePt t="24422" x="4213225" y="3200400"/>
          <p14:tracePt t="24430" x="4230688" y="3194050"/>
          <p14:tracePt t="24438" x="4267200" y="3187700"/>
          <p14:tracePt t="24446" x="4279900" y="3187700"/>
          <p14:tracePt t="24454" x="4291013" y="3187700"/>
          <p14:tracePt t="24462" x="4310063" y="3187700"/>
          <p14:tracePt t="24470" x="4321175" y="3176588"/>
          <p14:tracePt t="24478" x="4327525" y="3176588"/>
          <p14:tracePt t="24486" x="4333875" y="3176588"/>
          <p14:tracePt t="24495" x="4364038" y="3170238"/>
          <p14:tracePt t="24502" x="4370388" y="3163888"/>
          <p14:tracePt t="24511" x="4387850" y="3163888"/>
          <p14:tracePt t="24518" x="4424363" y="3163888"/>
          <p14:tracePt t="24528" x="4454525" y="3163888"/>
          <p14:tracePt t="24534" x="4484688" y="3157538"/>
          <p14:tracePt t="24545" x="4521200" y="3157538"/>
          <p14:tracePt t="24550" x="4551363" y="3146425"/>
          <p14:tracePt t="24558" x="4568825" y="3146425"/>
          <p14:tracePt t="24566" x="4581525" y="3140075"/>
          <p14:tracePt t="24574" x="4605338" y="3140075"/>
          <p14:tracePt t="24582" x="4611688" y="3140075"/>
          <p14:tracePt t="24590" x="4629150" y="3133725"/>
          <p14:tracePt t="24598" x="4646613" y="3127375"/>
          <p14:tracePt t="24606" x="4689475" y="3116263"/>
          <p14:tracePt t="24614" x="4702175" y="3116263"/>
          <p14:tracePt t="24622" x="4743450" y="3116263"/>
          <p14:tracePt t="24630" x="4767263" y="3116263"/>
          <p14:tracePt t="24638" x="4822825" y="3116263"/>
          <p14:tracePt t="24646" x="4870450" y="3116263"/>
          <p14:tracePt t="24654" x="4900613" y="3116263"/>
          <p14:tracePt t="24662" x="4924425" y="3116263"/>
          <p14:tracePt t="24670" x="4937125" y="3116263"/>
          <p14:tracePt t="24678" x="4943475" y="3116263"/>
          <p14:tracePt t="24686" x="4948238" y="3116263"/>
          <p14:tracePt t="24710" x="4960938" y="3116263"/>
          <p14:tracePt t="24734" x="4967288" y="3116263"/>
          <p14:tracePt t="24750" x="4984750" y="3116263"/>
          <p14:tracePt t="24758" x="4991100" y="3116263"/>
          <p14:tracePt t="24766" x="4997450" y="3116263"/>
          <p14:tracePt t="24774" x="5002213" y="3116263"/>
          <p14:tracePt t="24782" x="5008563" y="3116263"/>
          <p14:tracePt t="24798" x="5014913" y="3116263"/>
          <p14:tracePt t="24838" x="5021263" y="3116263"/>
          <p14:tracePt t="24854" x="5027613" y="3116263"/>
          <p14:tracePt t="24862" x="5038725" y="3116263"/>
          <p14:tracePt t="24878" x="5045075" y="3116263"/>
          <p14:tracePt t="24902" x="5057775" y="3116263"/>
          <p14:tracePt t="24910" x="5068888" y="3116263"/>
          <p14:tracePt t="24918" x="5075238" y="3116263"/>
          <p14:tracePt t="24928" x="5087938" y="3116263"/>
          <p14:tracePt t="24934" x="5092700" y="3116263"/>
          <p14:tracePt t="24945" x="5099050" y="3116263"/>
          <p14:tracePt t="24950" x="5105400" y="3116263"/>
          <p14:tracePt t="24958" x="5118100" y="3116263"/>
          <p14:tracePt t="24966" x="5135563" y="3116263"/>
          <p14:tracePt t="24974" x="5141913" y="3116263"/>
          <p14:tracePt t="24982" x="5159375" y="3116263"/>
          <p14:tracePt t="24990" x="5178425" y="3116263"/>
          <p14:tracePt t="24998" x="5189538" y="3116263"/>
          <p14:tracePt t="25006" x="5195888" y="3116263"/>
          <p14:tracePt t="25014" x="5213350" y="3116263"/>
          <p14:tracePt t="25022" x="5219700" y="3116263"/>
          <p14:tracePt t="25038" x="5238750" y="3116263"/>
          <p14:tracePt t="25046" x="5243513" y="3116263"/>
          <p14:tracePt t="25054" x="5249863" y="3116263"/>
          <p14:tracePt t="25062" x="5262563" y="3121025"/>
          <p14:tracePt t="25086" x="5273675" y="3121025"/>
          <p14:tracePt t="25102" x="5299075" y="3121025"/>
          <p14:tracePt t="25118" x="5322888" y="3121025"/>
          <p14:tracePt t="25129" x="5346700" y="3133725"/>
          <p14:tracePt t="25150" x="5359400" y="3133725"/>
          <p14:tracePt t="25239" x="5370513" y="3140075"/>
          <p14:tracePt t="25366" x="5359400" y="3140075"/>
          <p14:tracePt t="25374" x="5316538" y="3146425"/>
          <p14:tracePt t="25383" x="5273675" y="3146425"/>
          <p14:tracePt t="25391" x="5238750" y="3146425"/>
          <p14:tracePt t="25399" x="5183188" y="3146425"/>
          <p14:tracePt t="25406" x="5135563" y="3170238"/>
          <p14:tracePt t="25416" x="5087938" y="3176588"/>
          <p14:tracePt t="25422" x="5032375" y="3176588"/>
          <p14:tracePt t="25433" x="4984750" y="3194050"/>
          <p14:tracePt t="25438" x="4924425" y="3194050"/>
          <p14:tracePt t="25449" x="4852988" y="3206750"/>
          <p14:tracePt t="25454" x="4762500" y="3206750"/>
          <p14:tracePt t="25466" x="4689475" y="3230563"/>
          <p14:tracePt t="25470" x="4616450" y="3230563"/>
          <p14:tracePt t="25483" x="4545013" y="3230563"/>
          <p14:tracePt t="25486" x="4484688" y="3230563"/>
          <p14:tracePt t="25499" x="4400550" y="3230563"/>
          <p14:tracePt t="25502" x="4286250" y="3230563"/>
          <p14:tracePt t="25514" x="4111625" y="3230563"/>
          <p14:tracePt t="25518" x="3930650" y="3230563"/>
          <p14:tracePt t="25530" x="3725863" y="3230563"/>
          <p14:tracePt t="25534" x="3459163" y="3230563"/>
          <p14:tracePt t="25543" x="3254375" y="3230563"/>
          <p14:tracePt t="25550" x="3098800" y="3230563"/>
          <p14:tracePt t="25558" x="2954338" y="3230563"/>
          <p14:tracePt t="25566" x="2827338" y="3230563"/>
          <p14:tracePt t="25574" x="2743200" y="3230563"/>
          <p14:tracePt t="25582" x="2652713" y="3230563"/>
          <p14:tracePt t="25590" x="2627313" y="3230563"/>
          <p14:tracePt t="25598" x="2562225" y="3230563"/>
          <p14:tracePt t="25606" x="2519363" y="3230563"/>
          <p14:tracePt t="25614" x="2447925" y="3230563"/>
          <p14:tracePt t="25622" x="2405063" y="3230563"/>
          <p14:tracePt t="25630" x="2344738" y="3230563"/>
          <p14:tracePt t="25638" x="2301875" y="3230563"/>
          <p14:tracePt t="25647" x="2254250" y="3230563"/>
          <p14:tracePt t="25654" x="2230438" y="3230563"/>
          <p14:tracePt t="25664" x="2176463" y="3236913"/>
          <p14:tracePt t="25670" x="2146300" y="3236913"/>
          <p14:tracePt t="25681" x="2092325" y="3236913"/>
          <p14:tracePt t="25686" x="2032000" y="3236913"/>
          <p14:tracePt t="25697" x="1989138" y="3236913"/>
          <p14:tracePt t="25702" x="1952625" y="3236913"/>
          <p14:tracePt t="25714" x="1898650" y="3236913"/>
          <p14:tracePt t="25718" x="1855788" y="3236913"/>
          <p14:tracePt t="25731" x="1825625" y="3236913"/>
          <p14:tracePt t="25734" x="1771650" y="3236913"/>
          <p14:tracePt t="25742" x="1736725" y="3248025"/>
          <p14:tracePt t="25750" x="1711325" y="3254375"/>
          <p14:tracePt t="25758" x="1687513" y="3254375"/>
          <p14:tracePt t="25766" x="1657350" y="3260725"/>
          <p14:tracePt t="25774" x="1620838" y="3278188"/>
          <p14:tracePt t="25782" x="1597025" y="3290888"/>
          <p14:tracePt t="25790" x="1573213" y="3290888"/>
          <p14:tracePt t="25798" x="1560513" y="3302000"/>
          <p14:tracePt t="25806" x="1543050" y="3302000"/>
          <p14:tracePt t="25814" x="1530350" y="3308350"/>
          <p14:tracePt t="25822" x="1500188" y="3308350"/>
          <p14:tracePt t="25830" x="1452563" y="3308350"/>
          <p14:tracePt t="25838" x="1435100" y="3321050"/>
          <p14:tracePt t="25847" x="1416050" y="3321050"/>
          <p14:tracePt t="25854" x="1392238" y="3325813"/>
          <p14:tracePt t="25864" x="1381125" y="3325813"/>
          <p14:tracePt t="25870" x="1368425" y="3325813"/>
          <p14:tracePt t="25880" x="1344613" y="3332163"/>
          <p14:tracePt t="25886" x="1331913" y="3332163"/>
          <p14:tracePt t="25897" x="1308100" y="3332163"/>
          <p14:tracePt t="25902" x="1284288" y="3332163"/>
          <p14:tracePt t="25914" x="1254125" y="3332163"/>
          <p14:tracePt t="25918" x="1204913" y="3332163"/>
          <p14:tracePt t="25927" x="1150938" y="3332163"/>
          <p14:tracePt t="25934" x="1103313" y="3332163"/>
          <p14:tracePt t="25942" x="1060450" y="3332163"/>
          <p14:tracePt t="25950" x="1030288" y="3332163"/>
          <p14:tracePt t="25958" x="993775" y="3332163"/>
          <p14:tracePt t="25966" x="976313" y="3332163"/>
          <p14:tracePt t="25974" x="969963" y="3332163"/>
          <p14:tracePt t="25982" x="952500" y="3332163"/>
          <p14:tracePt t="25998" x="946150" y="3332163"/>
          <p14:tracePt t="26030" x="935038" y="3332163"/>
          <p14:tracePt t="26054" x="928688" y="3332163"/>
          <p14:tracePt t="26262" x="935038" y="3332163"/>
          <p14:tracePt t="26271" x="946150" y="3332163"/>
          <p14:tracePt t="26279" x="969963" y="3332163"/>
          <p14:tracePt t="26286" x="976313" y="3332163"/>
          <p14:tracePt t="26300" x="989013" y="3332163"/>
          <p14:tracePt t="26302" x="993775" y="3332163"/>
          <p14:tracePt t="26317" x="1019175" y="3332163"/>
          <p14:tracePt t="26318" x="1042988" y="3332163"/>
          <p14:tracePt t="26327" x="1060450" y="3332163"/>
          <p14:tracePt t="26335" x="1109663" y="3332163"/>
          <p14:tracePt t="26345" x="1127125" y="3332163"/>
          <p14:tracePt t="26353" x="1181100" y="3332163"/>
          <p14:tracePt t="26358" x="1241425" y="3332163"/>
          <p14:tracePt t="26367" x="1271588" y="3332163"/>
          <p14:tracePt t="26374" x="1320800" y="3332163"/>
          <p14:tracePt t="26382" x="1374775" y="3332163"/>
          <p14:tracePt t="26390" x="1398588" y="3332163"/>
          <p14:tracePt t="26398" x="1409700" y="3332163"/>
          <p14:tracePt t="26406" x="1428750" y="3332163"/>
          <p14:tracePt t="26414" x="1439863" y="3332163"/>
          <p14:tracePt t="26422" x="1446213" y="3332163"/>
          <p14:tracePt t="26430" x="1452563" y="3332163"/>
          <p14:tracePt t="26438" x="1458913" y="3332163"/>
          <p14:tracePt t="26591" x="1439863" y="3332163"/>
          <p14:tracePt t="26603" x="1416050" y="3332163"/>
          <p14:tracePt t="26617" x="1368425" y="3332163"/>
          <p14:tracePt t="26625" x="1355725" y="3332163"/>
          <p14:tracePt t="26634" x="1344613" y="3332163"/>
          <p14:tracePt t="26638" x="1325563" y="3332163"/>
          <p14:tracePt t="26648" x="1301750" y="3332163"/>
          <p14:tracePt t="26665" x="1290638" y="3332163"/>
          <p14:tracePt t="26670" x="1284288" y="3332163"/>
          <p14:tracePt t="26681" x="1271588" y="3338513"/>
          <p14:tracePt t="26686" x="1265238" y="3338513"/>
          <p14:tracePt t="26694" x="1254125" y="3338513"/>
          <p14:tracePt t="26702" x="1247775" y="3338513"/>
          <p14:tracePt t="26710" x="1241425" y="3338513"/>
          <p14:tracePt t="26718" x="1223963" y="3351213"/>
          <p14:tracePt t="26734" x="1211263" y="3355975"/>
          <p14:tracePt t="26879" x="1217613" y="3355975"/>
          <p14:tracePt t="26890" x="1223963" y="3355975"/>
          <p14:tracePt t="26911" x="1235075" y="3355975"/>
          <p14:tracePt t="26913" x="1247775" y="3355975"/>
          <p14:tracePt t="26919" x="1265238" y="3355975"/>
          <p14:tracePt t="26927" x="1277938" y="3355975"/>
          <p14:tracePt t="26934" x="1284288" y="3355975"/>
          <p14:tracePt t="26966" x="1290638" y="3355975"/>
          <p14:tracePt t="26990" x="1301750" y="3355975"/>
          <p14:tracePt t="26998" x="1308100" y="3355975"/>
          <p14:tracePt t="27006" x="1325563" y="3355975"/>
          <p14:tracePt t="27016" x="1362075" y="3355975"/>
          <p14:tracePt t="27022" x="1392238" y="3355975"/>
          <p14:tracePt t="27033" x="1428750" y="3362325"/>
          <p14:tracePt t="27038" x="1446213" y="3362325"/>
          <p14:tracePt t="27050" x="1470025" y="3362325"/>
          <p14:tracePt t="27054" x="1495425" y="3362325"/>
          <p14:tracePt t="27066" x="1506538" y="3362325"/>
          <p14:tracePt t="27070" x="1512888" y="3362325"/>
          <p14:tracePt t="27083" x="1530350" y="3362325"/>
          <p14:tracePt t="27086" x="1549400" y="3362325"/>
          <p14:tracePt t="27094" x="1573213" y="3362325"/>
          <p14:tracePt t="27102" x="1627188" y="3362325"/>
          <p14:tracePt t="27111" x="1741488" y="3362325"/>
          <p14:tracePt t="27118" x="1855788" y="3375025"/>
          <p14:tracePt t="27126" x="2012950" y="3375025"/>
          <p14:tracePt t="27134" x="2157413" y="3386138"/>
          <p14:tracePt t="27142" x="2362200" y="3416300"/>
          <p14:tracePt t="27150" x="2519363" y="3429000"/>
          <p14:tracePt t="27158" x="2693988" y="3429000"/>
          <p14:tracePt t="27166" x="2881313" y="3441700"/>
          <p14:tracePt t="27174" x="2995613" y="3452813"/>
          <p14:tracePt t="27182" x="3152775" y="3465513"/>
          <p14:tracePt t="27190" x="3297238" y="3489325"/>
          <p14:tracePt t="27198" x="3411538" y="3502025"/>
          <p14:tracePt t="27206" x="3502025" y="3506788"/>
          <p14:tracePt t="27214" x="3575050" y="3506788"/>
          <p14:tracePt t="27222" x="3646488" y="3519488"/>
          <p14:tracePt t="27230" x="3706813" y="3519488"/>
          <p14:tracePt t="27238" x="3767138" y="3532188"/>
          <p14:tracePt t="27247" x="3821113" y="3532188"/>
          <p14:tracePt t="27254" x="3881438" y="3532188"/>
          <p14:tracePt t="27264" x="3911600" y="3532188"/>
          <p14:tracePt t="27270" x="3960813" y="3532188"/>
          <p14:tracePt t="27280" x="3990975" y="3532188"/>
          <p14:tracePt t="27286" x="4032250" y="3532188"/>
          <p14:tracePt t="27297" x="4062413" y="3532188"/>
          <p14:tracePt t="27302" x="4116388" y="3532188"/>
          <p14:tracePt t="27311" x="4165600" y="3536950"/>
          <p14:tracePt t="27318" x="4195763" y="3536950"/>
          <p14:tracePt t="27326" x="4243388" y="3549650"/>
          <p14:tracePt t="27334" x="4286250" y="3549650"/>
          <p14:tracePt t="27342" x="4364038" y="3562350"/>
          <p14:tracePt t="27350" x="4406900" y="3562350"/>
          <p14:tracePt t="27358" x="4454525" y="3579813"/>
          <p14:tracePt t="27366" x="4502150" y="3586163"/>
          <p14:tracePt t="27374" x="4527550" y="3586163"/>
          <p14:tracePt t="27382" x="4545013" y="3586163"/>
          <p14:tracePt t="27390" x="4562475" y="3586163"/>
          <p14:tracePt t="27398" x="4568825" y="3586163"/>
          <p14:tracePt t="27414" x="4581525" y="3586163"/>
          <p14:tracePt t="27422" x="4586288" y="3586163"/>
          <p14:tracePt t="27430" x="4605338" y="3586163"/>
          <p14:tracePt t="27438" x="4629150" y="3586163"/>
          <p14:tracePt t="27447" x="4652963" y="3586163"/>
          <p14:tracePt t="27454" x="4695825" y="3586163"/>
          <p14:tracePt t="27464" x="4732338" y="3597275"/>
          <p14:tracePt t="27470" x="4749800" y="3597275"/>
          <p14:tracePt t="27480" x="4786313" y="3597275"/>
          <p14:tracePt t="27486" x="4797425" y="3597275"/>
          <p14:tracePt t="27497" x="4827588" y="3603625"/>
          <p14:tracePt t="27502" x="4852988" y="3603625"/>
          <p14:tracePt t="27510" x="4876800" y="3603625"/>
          <p14:tracePt t="27518" x="4900613" y="3603625"/>
          <p14:tracePt t="27526" x="4924425" y="3616325"/>
          <p14:tracePt t="27534" x="4948238" y="3616325"/>
          <p14:tracePt t="27542" x="4991100" y="3616325"/>
          <p14:tracePt t="27550" x="5038725" y="3621088"/>
          <p14:tracePt t="27558" x="5057775" y="3621088"/>
          <p14:tracePt t="27566" x="5099050" y="3621088"/>
          <p14:tracePt t="27574" x="5122863" y="3621088"/>
          <p14:tracePt t="27582" x="5141913" y="3621088"/>
          <p14:tracePt t="27590" x="5159375" y="3627438"/>
          <p14:tracePt t="27606" x="5172075" y="3627438"/>
          <p14:tracePt t="27614" x="5178425" y="3627438"/>
          <p14:tracePt t="27622" x="5183188" y="3627438"/>
          <p14:tracePt t="27654" x="5195888" y="3627438"/>
          <p14:tracePt t="27670" x="5202238" y="3627438"/>
          <p14:tracePt t="27686" x="5213350" y="3627438"/>
          <p14:tracePt t="27694" x="5238750" y="3640138"/>
          <p14:tracePt t="27702" x="5249863" y="3640138"/>
          <p14:tracePt t="27710" x="5256213" y="3640138"/>
          <p14:tracePt t="27718" x="5262563" y="3640138"/>
          <p14:tracePt t="27726" x="5273675" y="3640138"/>
          <p14:tracePt t="27734" x="5280025" y="3640138"/>
          <p14:tracePt t="27742" x="5303838" y="3640138"/>
          <p14:tracePt t="27750" x="5316538" y="3640138"/>
          <p14:tracePt t="27758" x="5329238" y="3640138"/>
          <p14:tracePt t="27766" x="5353050" y="3640138"/>
          <p14:tracePt t="27774" x="5376863" y="3633788"/>
          <p14:tracePt t="27782" x="5387975" y="3633788"/>
          <p14:tracePt t="27790" x="5413375" y="3627438"/>
          <p14:tracePt t="27798" x="5430838" y="3627438"/>
          <p14:tracePt t="27806" x="5437188" y="3627438"/>
          <p14:tracePt t="27902" x="5387975" y="3627438"/>
          <p14:tracePt t="27911" x="5316538" y="3627438"/>
          <p14:tracePt t="27918" x="5226050" y="3627438"/>
          <p14:tracePt t="27927" x="5111750" y="3627438"/>
          <p14:tracePt t="27934" x="5014913" y="3627438"/>
          <p14:tracePt t="27942" x="4857750" y="3627438"/>
          <p14:tracePt t="27950" x="4641850" y="3627438"/>
          <p14:tracePt t="27958" x="4430713" y="3627438"/>
          <p14:tracePt t="27966" x="4195763" y="3627438"/>
          <p14:tracePt t="27974" x="4038600" y="3627438"/>
          <p14:tracePt t="27982" x="3779838" y="3616325"/>
          <p14:tracePt t="27990" x="3568700" y="3616325"/>
          <p14:tracePt t="27998" x="3297238" y="3597275"/>
          <p14:tracePt t="28006" x="3086100" y="3586163"/>
          <p14:tracePt t="28015" x="2898775" y="3567113"/>
          <p14:tracePt t="28022" x="2743200" y="3556000"/>
          <p14:tracePt t="28031" x="2616200" y="3556000"/>
          <p14:tracePt t="28038" x="2482850" y="3543300"/>
          <p14:tracePt t="28048" x="2357438" y="3525838"/>
          <p14:tracePt t="28054" x="2266950" y="3513138"/>
          <p14:tracePt t="28065" x="2176463" y="3502025"/>
          <p14:tracePt t="28070" x="2092325" y="3489325"/>
          <p14:tracePt t="28081" x="2001838" y="3476625"/>
          <p14:tracePt t="28086" x="1946275" y="3476625"/>
          <p14:tracePt t="28095" x="1898650" y="3476625"/>
          <p14:tracePt t="28102" x="1868488" y="3476625"/>
          <p14:tracePt t="28110" x="1844675" y="3465513"/>
          <p14:tracePt t="28118" x="1838325" y="3465513"/>
          <p14:tracePt t="28126" x="1831975" y="3465513"/>
          <p14:tracePt t="28146" x="1801813" y="3452813"/>
          <p14:tracePt t="28150" x="1778000" y="3452813"/>
          <p14:tracePt t="28158" x="1771650" y="3452813"/>
          <p14:tracePt t="28166" x="1766888" y="3452813"/>
          <p14:tracePt t="28174" x="1760538" y="3452813"/>
          <p14:tracePt t="28182" x="1741488" y="3452813"/>
          <p14:tracePt t="28190" x="1736725" y="3452813"/>
          <p14:tracePt t="28198" x="1724025" y="3452813"/>
          <p14:tracePt t="28206" x="1711325" y="3452813"/>
          <p14:tracePt t="28222" x="1706563" y="3452813"/>
          <p14:tracePt t="28351" x="1717675" y="3452813"/>
          <p14:tracePt t="28359" x="1747838" y="3452813"/>
          <p14:tracePt t="28370" x="1838325" y="3452813"/>
          <p14:tracePt t="28380" x="1952625" y="3452813"/>
          <p14:tracePt t="28386" x="2066925" y="3452813"/>
          <p14:tracePt t="28390" x="2206625" y="3452813"/>
          <p14:tracePt t="28399" x="2362200" y="3452813"/>
          <p14:tracePt t="28406" x="2579688" y="3452813"/>
          <p14:tracePt t="28415" x="2844800" y="3452813"/>
          <p14:tracePt t="28422" x="3079750" y="3452813"/>
          <p14:tracePt t="28432" x="3351213" y="3471863"/>
          <p14:tracePt t="28438" x="3598863" y="3489325"/>
          <p14:tracePt t="28449" x="3900488" y="3519488"/>
          <p14:tracePt t="28454" x="4213225" y="3573463"/>
          <p14:tracePt t="28466" x="4460875" y="3603625"/>
          <p14:tracePt t="28470" x="4737100" y="3633788"/>
          <p14:tracePt t="28478" x="4960938" y="3663950"/>
          <p14:tracePt t="28486" x="5129213" y="3706813"/>
          <p14:tracePt t="28494" x="5262563" y="3706813"/>
          <p14:tracePt t="28502" x="5346700" y="3717925"/>
          <p14:tracePt t="28510" x="5407025" y="3717925"/>
          <p14:tracePt t="28518" x="5448300" y="3717925"/>
          <p14:tracePt t="28526" x="5467350" y="3717925"/>
          <p14:tracePt t="28534" x="5484813" y="3717925"/>
          <p14:tracePt t="28695" x="5437188" y="3717925"/>
          <p14:tracePt t="28706" x="5353050" y="3717925"/>
          <p14:tracePt t="28718" x="5159375" y="3687763"/>
          <p14:tracePt t="28727" x="5032375" y="3663950"/>
          <p14:tracePt t="28739" x="4864100" y="3627438"/>
          <p14:tracePt t="28742" x="4616450" y="3597275"/>
          <p14:tracePt t="28750" x="4394200" y="3567113"/>
          <p14:tracePt t="28758" x="4146550" y="3536950"/>
          <p14:tracePt t="28766" x="3875088" y="3519488"/>
          <p14:tracePt t="28774" x="3629025" y="3489325"/>
          <p14:tracePt t="28782" x="3411538" y="3471863"/>
          <p14:tracePt t="28790" x="3200400" y="3459163"/>
          <p14:tracePt t="28799" x="2989263" y="3459163"/>
          <p14:tracePt t="28806" x="2814638" y="3459163"/>
          <p14:tracePt t="28815" x="2657475" y="3459163"/>
          <p14:tracePt t="28822" x="2532063" y="3459163"/>
          <p14:tracePt t="28832" x="2398713" y="3459163"/>
          <p14:tracePt t="28838" x="2284413" y="3459163"/>
          <p14:tracePt t="28849" x="2230438" y="3459163"/>
          <p14:tracePt t="28854" x="2127250" y="3459163"/>
          <p14:tracePt t="28866" x="2066925" y="3446463"/>
          <p14:tracePt t="28870" x="2025650" y="3446463"/>
          <p14:tracePt t="28878" x="2001838" y="3446463"/>
          <p14:tracePt t="28886" x="1989138" y="3446463"/>
          <p14:tracePt t="28894" x="1976438" y="3446463"/>
          <p14:tracePt t="28918" x="1971675" y="3446463"/>
          <p14:tracePt t="29015" x="1971675" y="3441700"/>
          <p14:tracePt t="29024" x="2001838" y="3435350"/>
          <p14:tracePt t="29035" x="2036763" y="3435350"/>
          <p14:tracePt t="29045" x="2092325" y="3429000"/>
          <p14:tracePt t="29046" x="2176463" y="3429000"/>
          <p14:tracePt t="29054" x="2247900" y="3429000"/>
          <p14:tracePt t="29067" x="2362200" y="3429000"/>
          <p14:tracePt t="29070" x="2495550" y="3429000"/>
          <p14:tracePt t="29078" x="2603500" y="3429000"/>
          <p14:tracePt t="29086" x="2760663" y="3429000"/>
          <p14:tracePt t="29097" x="2935288" y="3429000"/>
          <p14:tracePt t="29102" x="3079750" y="3429000"/>
          <p14:tracePt t="29110" x="3236913" y="3429000"/>
          <p14:tracePt t="29118" x="3381375" y="3429000"/>
          <p14:tracePt t="29126" x="3508375" y="3435350"/>
          <p14:tracePt t="29146" x="3779838" y="3452813"/>
          <p14:tracePt t="29150" x="3894138" y="3465513"/>
          <p14:tracePt t="29158" x="3954463" y="3465513"/>
          <p14:tracePt t="29166" x="4014788" y="3465513"/>
          <p14:tracePt t="29174" x="4075113" y="3465513"/>
          <p14:tracePt t="29182" x="4092575" y="3465513"/>
          <p14:tracePt t="29190" x="4111625" y="3465513"/>
          <p14:tracePt t="29199" x="4116388" y="3465513"/>
          <p14:tracePt t="29303" x="4122738" y="3471863"/>
          <p14:tracePt t="29335" x="4062413" y="3482975"/>
          <p14:tracePt t="29347" x="4002088" y="3482975"/>
          <p14:tracePt t="29351" x="3930650" y="3482975"/>
          <p14:tracePt t="29358" x="3844925" y="3482975"/>
          <p14:tracePt t="29370" x="3743325" y="3482975"/>
          <p14:tracePt t="29374" x="3616325" y="3482975"/>
          <p14:tracePt t="29383" x="3471863" y="3482975"/>
          <p14:tracePt t="29390" x="3344863" y="3482975"/>
          <p14:tracePt t="29400" x="3219450" y="3482975"/>
          <p14:tracePt t="29406" x="3086100" y="3482975"/>
          <p14:tracePt t="29417" x="2947988" y="3482975"/>
          <p14:tracePt t="29422" x="2790825" y="3482975"/>
          <p14:tracePt t="29433" x="2633663" y="3482975"/>
          <p14:tracePt t="29438" x="2478088" y="3482975"/>
          <p14:tracePt t="29450" x="2374900" y="3482975"/>
          <p14:tracePt t="29454" x="2278063" y="3482975"/>
          <p14:tracePt t="29462" x="2206625" y="3482975"/>
          <p14:tracePt t="29470" x="2157413" y="3482975"/>
          <p14:tracePt t="29478" x="2127250" y="3482975"/>
          <p14:tracePt t="29486" x="2103438" y="3482975"/>
          <p14:tracePt t="29494" x="2097088" y="3489325"/>
          <p14:tracePt t="29615" x="2103438" y="3489325"/>
          <p14:tracePt t="29627" x="2139950" y="3489325"/>
          <p14:tracePt t="29631" x="2211388" y="3489325"/>
          <p14:tracePt t="29645" x="2314575" y="3489325"/>
          <p14:tracePt t="29647" x="2398713" y="3489325"/>
          <p14:tracePt t="29655" x="2471738" y="3489325"/>
          <p14:tracePt t="29663" x="2573338" y="3489325"/>
          <p14:tracePt t="29670" x="2730500" y="3489325"/>
          <p14:tracePt t="29678" x="2874963" y="3489325"/>
          <p14:tracePt t="29686" x="3019425" y="3513138"/>
          <p14:tracePt t="29694" x="3200400" y="3536950"/>
          <p14:tracePt t="29702" x="3344863" y="3549650"/>
          <p14:tracePt t="29710" x="3471863" y="3573463"/>
          <p14:tracePt t="29718" x="3616325" y="3597275"/>
          <p14:tracePt t="29726" x="3719513" y="3609975"/>
          <p14:tracePt t="29734" x="3821113" y="3633788"/>
          <p14:tracePt t="29742" x="3911600" y="3633788"/>
          <p14:tracePt t="29750" x="3954463" y="3633788"/>
          <p14:tracePt t="29758" x="3978275" y="3640138"/>
          <p14:tracePt t="29767" x="3990975" y="3640138"/>
          <p14:tracePt t="29774" x="3995738" y="3640138"/>
          <p14:tracePt t="29806" x="4002088" y="3640138"/>
          <p14:tracePt t="29863" x="4008438" y="3646488"/>
          <p14:tracePt t="29878" x="3941763" y="3646488"/>
          <p14:tracePt t="29886" x="3840163" y="3646488"/>
          <p14:tracePt t="29894" x="3767138" y="3640138"/>
          <p14:tracePt t="29902" x="3683000" y="3640138"/>
          <p14:tracePt t="29910" x="3592513" y="3640138"/>
          <p14:tracePt t="29918" x="3508375" y="3627438"/>
          <p14:tracePt t="29926" x="3417888" y="3621088"/>
          <p14:tracePt t="29934" x="3333750" y="3609975"/>
          <p14:tracePt t="29942" x="3254375" y="3597275"/>
          <p14:tracePt t="29950" x="3182938" y="3586163"/>
          <p14:tracePt t="29958" x="3140075" y="3586163"/>
          <p14:tracePt t="29966" x="3103563" y="3586163"/>
          <p14:tracePt t="29974" x="3092450" y="3586163"/>
          <p14:tracePt t="30606" x="0" y="0"/>
        </p14:tracePtLst>
        <p14:tracePtLst>
          <p14:tracePt t="33828" x="1247775" y="3302000"/>
          <p14:tracePt t="33841" x="1241425" y="3302000"/>
          <p14:tracePt t="33878" x="1247775" y="3295650"/>
          <p14:tracePt t="33958" x="1247775" y="3290888"/>
          <p14:tracePt t="33967" x="1247775" y="3284538"/>
          <p14:tracePt t="33984" x="1211263" y="3267075"/>
          <p14:tracePt t="33996" x="1200150" y="3248025"/>
          <p14:tracePt t="33998" x="1187450" y="3236913"/>
          <p14:tracePt t="34014" x="1169988" y="3230563"/>
          <p14:tracePt t="34087" x="1163638" y="3230563"/>
          <p14:tracePt t="34103" x="1157288" y="3230563"/>
          <p14:tracePt t="34114" x="1150938" y="3230563"/>
          <p14:tracePt t="34124" x="1139825" y="3230563"/>
          <p14:tracePt t="34126" x="1127125" y="3230563"/>
          <p14:tracePt t="34135" x="1120775" y="3230563"/>
          <p14:tracePt t="34142" x="1103313" y="3230563"/>
          <p14:tracePt t="34151" x="1090613" y="3230563"/>
          <p14:tracePt t="34166" x="1084263" y="3230563"/>
          <p14:tracePt t="34174" x="1073150" y="3230563"/>
          <p14:tracePt t="34182" x="1066800" y="3230563"/>
          <p14:tracePt t="34190" x="1036638" y="3236913"/>
          <p14:tracePt t="34198" x="1030288" y="3260725"/>
          <p14:tracePt t="34206" x="1012825" y="3278188"/>
          <p14:tracePt t="34214" x="1000125" y="3278188"/>
          <p14:tracePt t="34222" x="993775" y="3284538"/>
          <p14:tracePt t="34230" x="982663" y="3284538"/>
          <p14:tracePt t="34238" x="965200" y="3284538"/>
          <p14:tracePt t="34246" x="958850" y="3290888"/>
          <p14:tracePt t="34254" x="952500" y="3290888"/>
          <p14:tracePt t="34262" x="946150" y="3290888"/>
          <p14:tracePt t="34270" x="939800" y="3295650"/>
          <p14:tracePt t="34286" x="935038" y="3295650"/>
          <p14:tracePt t="34310" x="928688" y="3302000"/>
          <p14:tracePt t="34326" x="928688" y="3308350"/>
          <p14:tracePt t="34336" x="928688" y="3321050"/>
          <p14:tracePt t="34342" x="928688" y="3325813"/>
          <p14:tracePt t="34353" x="928688" y="3338513"/>
          <p14:tracePt t="34358" x="928688" y="3344863"/>
          <p14:tracePt t="34366" x="928688" y="3351213"/>
          <p14:tracePt t="34374" x="928688" y="3362325"/>
          <p14:tracePt t="34382" x="928688" y="3368675"/>
          <p14:tracePt t="34390" x="935038" y="3392488"/>
          <p14:tracePt t="34398" x="939800" y="3398838"/>
          <p14:tracePt t="34406" x="946150" y="3405188"/>
          <p14:tracePt t="34414" x="965200" y="3416300"/>
          <p14:tracePt t="34422" x="969963" y="3422650"/>
          <p14:tracePt t="34430" x="982663" y="3429000"/>
          <p14:tracePt t="34438" x="1006475" y="3446463"/>
          <p14:tracePt t="34446" x="1049338" y="3452813"/>
          <p14:tracePt t="34454" x="1084263" y="3465513"/>
          <p14:tracePt t="34462" x="1109663" y="3465513"/>
          <p14:tracePt t="34470" x="1139825" y="3471863"/>
          <p14:tracePt t="34478" x="1150938" y="3471863"/>
          <p14:tracePt t="34487" x="1174750" y="3471863"/>
          <p14:tracePt t="34494" x="1181100" y="3471863"/>
          <p14:tracePt t="34503" x="1193800" y="3471863"/>
          <p14:tracePt t="34510" x="1211263" y="3471863"/>
          <p14:tracePt t="34520" x="1217613" y="3471863"/>
          <p14:tracePt t="34526" x="1235075" y="3471863"/>
          <p14:tracePt t="34540" x="1241425" y="3471863"/>
          <p14:tracePt t="34542" x="1265238" y="3471863"/>
          <p14:tracePt t="34551" x="1277938" y="3465513"/>
          <p14:tracePt t="34558" x="1301750" y="3452813"/>
          <p14:tracePt t="34567" x="1308100" y="3446463"/>
          <p14:tracePt t="34574" x="1331913" y="3441700"/>
          <p14:tracePt t="34583" x="1344613" y="3429000"/>
          <p14:tracePt t="34598" x="1350963" y="3422650"/>
          <p14:tracePt t="34606" x="1350963" y="3411538"/>
          <p14:tracePt t="34614" x="1350963" y="3392488"/>
          <p14:tracePt t="34622" x="1350963" y="3381375"/>
          <p14:tracePt t="34630" x="1350963" y="3368675"/>
          <p14:tracePt t="34638" x="1350963" y="3332163"/>
          <p14:tracePt t="34646" x="1350963" y="3321050"/>
          <p14:tracePt t="34654" x="1350963" y="3308350"/>
          <p14:tracePt t="34662" x="1344613" y="3290888"/>
          <p14:tracePt t="34670" x="1331913" y="3278188"/>
          <p14:tracePt t="34687" x="1325563" y="3271838"/>
          <p14:tracePt t="34694" x="1320800" y="3254375"/>
          <p14:tracePt t="34726" x="1314450" y="3248025"/>
          <p14:tracePt t="34742" x="1308100" y="3248025"/>
          <p14:tracePt t="34750" x="1301750" y="3248025"/>
          <p14:tracePt t="34758" x="1295400" y="3241675"/>
          <p14:tracePt t="34766" x="1284288" y="3241675"/>
          <p14:tracePt t="34774" x="1260475" y="3241675"/>
          <p14:tracePt t="34782" x="1235075" y="3236913"/>
          <p14:tracePt t="34790" x="1223963" y="3236913"/>
          <p14:tracePt t="34798" x="1193800" y="3236913"/>
          <p14:tracePt t="34806" x="1174750" y="3236913"/>
          <p14:tracePt t="34814" x="1163638" y="3236913"/>
          <p14:tracePt t="34822" x="1150938" y="3236913"/>
          <p14:tracePt t="34830" x="1139825" y="3236913"/>
          <p14:tracePt t="34838" x="1120775" y="3236913"/>
          <p14:tracePt t="34846" x="1109663" y="3236913"/>
          <p14:tracePt t="34854" x="1103313" y="3236913"/>
          <p14:tracePt t="34862" x="1090613" y="3236913"/>
          <p14:tracePt t="34870" x="1084263" y="3236913"/>
          <p14:tracePt t="34878" x="1079500" y="3236913"/>
          <p14:tracePt t="34887" x="1073150" y="3236913"/>
          <p14:tracePt t="34903" x="1066800" y="3236913"/>
          <p14:tracePt t="34926" x="1054100" y="3236913"/>
          <p14:tracePt t="34937" x="1042988" y="3241675"/>
          <p14:tracePt t="34942" x="1036638" y="3248025"/>
          <p14:tracePt t="34966" x="1036638" y="3254375"/>
          <p14:tracePt t="34990" x="1036638" y="3267075"/>
          <p14:tracePt t="35006" x="1036638" y="3271838"/>
          <p14:tracePt t="35014" x="1036638" y="3284538"/>
          <p14:tracePt t="35022" x="1054100" y="3295650"/>
          <p14:tracePt t="35030" x="1060450" y="3302000"/>
          <p14:tracePt t="35038" x="1079500" y="3308350"/>
          <p14:tracePt t="35046" x="1084263" y="3314700"/>
          <p14:tracePt t="35078" x="1090613" y="3314700"/>
          <p14:tracePt t="35086" x="1096963" y="3321050"/>
          <p14:tracePt t="35094" x="1103313" y="3321050"/>
          <p14:tracePt t="35103" x="1120775" y="3321050"/>
          <p14:tracePt t="35112" x="1127125" y="3325813"/>
          <p14:tracePt t="35120" x="1139825" y="3332163"/>
          <p14:tracePt t="35126" x="1163638" y="3338513"/>
          <p14:tracePt t="35138" x="1174750" y="3338513"/>
          <p14:tracePt t="35142" x="1187450" y="3338513"/>
          <p14:tracePt t="35150" x="1204913" y="3338513"/>
          <p14:tracePt t="35158" x="1211263" y="3338513"/>
          <p14:tracePt t="35166" x="1217613" y="3338513"/>
          <p14:tracePt t="35182" x="1223963" y="3344863"/>
          <p14:tracePt t="35190" x="1235075" y="3344863"/>
          <p14:tracePt t="35206" x="1241425" y="3344863"/>
          <p14:tracePt t="35222" x="1247775" y="3344863"/>
          <p14:tracePt t="35416" x="1254125" y="3351213"/>
          <p14:tracePt t="35431" x="1260475" y="3355975"/>
          <p14:tracePt t="35446" x="1271588" y="3375025"/>
          <p14:tracePt t="35454" x="1277938" y="3381375"/>
          <p14:tracePt t="35470" x="1284288" y="3386138"/>
          <p14:tracePt t="35478" x="1290638" y="3386138"/>
          <p14:tracePt t="35488" x="1301750" y="3398838"/>
          <p14:tracePt t="35494" x="1308100" y="3398838"/>
          <p14:tracePt t="35510" x="1314450" y="3398838"/>
          <p14:tracePt t="35521" x="1320800" y="3405188"/>
          <p14:tracePt t="35534" x="1331913" y="3405188"/>
          <p14:tracePt t="35566" x="1338263" y="3405188"/>
          <p14:tracePt t="35574" x="1350963" y="3411538"/>
          <p14:tracePt t="35582" x="1362075" y="3416300"/>
          <p14:tracePt t="35590" x="1368425" y="3416300"/>
          <p14:tracePt t="35799" x="1374775" y="3416300"/>
          <p14:tracePt t="35815" x="1381125" y="3416300"/>
          <p14:tracePt t="35826" x="1385888" y="3416300"/>
          <p14:tracePt t="35846" x="1398588" y="3416300"/>
          <p14:tracePt t="35855" x="1404938" y="3416300"/>
          <p14:tracePt t="35862" x="1409700" y="3416300"/>
          <p14:tracePt t="35878" x="1428750" y="3416300"/>
          <p14:tracePt t="35890" x="1446213" y="3416300"/>
          <p14:tracePt t="35894" x="1465263" y="3416300"/>
          <p14:tracePt t="35907" x="1470025" y="3416300"/>
          <p14:tracePt t="36063" x="1465263" y="3416300"/>
          <p14:tracePt t="36077" x="1452563" y="3416300"/>
          <p14:tracePt t="36079" x="1435100" y="3416300"/>
          <p14:tracePt t="36093" x="1404938" y="3416300"/>
          <p14:tracePt t="36094" x="1392238" y="3416300"/>
          <p14:tracePt t="36105" x="1374775" y="3416300"/>
          <p14:tracePt t="36113" x="1331913" y="3411538"/>
          <p14:tracePt t="36123" x="1295400" y="3398838"/>
          <p14:tracePt t="36126" x="1260475" y="3381375"/>
          <p14:tracePt t="36135" x="1230313" y="3381375"/>
          <p14:tracePt t="36142" x="1187450" y="3381375"/>
          <p14:tracePt t="36150" x="1157288" y="3381375"/>
          <p14:tracePt t="36158" x="1120775" y="3381375"/>
          <p14:tracePt t="36166" x="1090613" y="3381375"/>
          <p14:tracePt t="36174" x="1054100" y="3375025"/>
          <p14:tracePt t="36182" x="1036638" y="3375025"/>
          <p14:tracePt t="36190" x="1012825" y="3368675"/>
          <p14:tracePt t="36198" x="989013" y="3368675"/>
          <p14:tracePt t="36206" x="976313" y="3368675"/>
          <p14:tracePt t="36214" x="969963" y="3368675"/>
          <p14:tracePt t="36238" x="965200" y="3368675"/>
          <p14:tracePt t="36375" x="976313" y="3368675"/>
          <p14:tracePt t="36387" x="1000125" y="3368675"/>
          <p14:tracePt t="36400" x="1066800" y="3368675"/>
          <p14:tracePt t="36416" x="1157288" y="3368675"/>
          <p14:tracePt t="36426" x="1200150" y="3381375"/>
          <p14:tracePt t="36430" x="1260475" y="3381375"/>
          <p14:tracePt t="36440" x="1308100" y="3386138"/>
          <p14:tracePt t="36446" x="1355725" y="3398838"/>
          <p14:tracePt t="36457" x="1398588" y="3411538"/>
          <p14:tracePt t="36462" x="1446213" y="3411538"/>
          <p14:tracePt t="36473" x="1476375" y="3416300"/>
          <p14:tracePt t="36478" x="1525588" y="3416300"/>
          <p14:tracePt t="36490" x="1555750" y="3422650"/>
          <p14:tracePt t="36494" x="1579563" y="3422650"/>
          <p14:tracePt t="36507" x="1590675" y="3422650"/>
          <p14:tracePt t="36510" x="1597025" y="3422650"/>
          <p14:tracePt t="36526" x="1603375" y="3422650"/>
          <p14:tracePt t="36622" x="1597025" y="3422650"/>
          <p14:tracePt t="36630" x="1566863" y="3422650"/>
          <p14:tracePt t="36638" x="1525588" y="3422650"/>
          <p14:tracePt t="36647" x="1489075" y="3422650"/>
          <p14:tracePt t="36657" x="1446213" y="3422650"/>
          <p14:tracePt t="36662" x="1416050" y="3422650"/>
          <p14:tracePt t="36672" x="1374775" y="3422650"/>
          <p14:tracePt t="36678" x="1350963" y="3422650"/>
          <p14:tracePt t="36689" x="1325563" y="3422650"/>
          <p14:tracePt t="36694" x="1301750" y="3422650"/>
          <p14:tracePt t="36705" x="1295400" y="3422650"/>
          <p14:tracePt t="36710" x="1271588" y="3435350"/>
          <p14:tracePt t="36718" x="1235075" y="3435350"/>
          <p14:tracePt t="36726" x="1223963" y="3435350"/>
          <p14:tracePt t="36734" x="1204913" y="3441700"/>
          <p14:tracePt t="36742" x="1187450" y="3441700"/>
          <p14:tracePt t="36750" x="1169988" y="3441700"/>
          <p14:tracePt t="36758" x="1157288" y="3441700"/>
          <p14:tracePt t="36766" x="1150938" y="3441700"/>
          <p14:tracePt t="36774" x="1144588" y="3446463"/>
          <p14:tracePt t="36838" x="1174750" y="3446463"/>
          <p14:tracePt t="36846" x="1223963" y="3446463"/>
          <p14:tracePt t="36854" x="1295400" y="3459163"/>
          <p14:tracePt t="36862" x="1355725" y="3476625"/>
          <p14:tracePt t="36874" x="1404938" y="3476625"/>
          <p14:tracePt t="36878" x="1416050" y="3476625"/>
          <p14:tracePt t="36889" x="1428750" y="3476625"/>
          <p14:tracePt t="36894" x="1452563" y="3476625"/>
          <p14:tracePt t="36905" x="1482725" y="3476625"/>
          <p14:tracePt t="36910" x="1506538" y="3476625"/>
          <p14:tracePt t="36918" x="1549400" y="3476625"/>
          <p14:tracePt t="36926" x="1585913" y="3476625"/>
          <p14:tracePt t="36934" x="1627188" y="3476625"/>
          <p14:tracePt t="36942" x="1651000" y="3476625"/>
          <p14:tracePt t="36950" x="1670050" y="3476625"/>
          <p14:tracePt t="36958" x="1676400" y="3476625"/>
          <p14:tracePt t="37063" x="1670050" y="3476625"/>
          <p14:tracePt t="37073" x="1657350" y="3482975"/>
          <p14:tracePt t="37082" x="1633538" y="3482975"/>
          <p14:tracePt t="37090" x="1620838" y="3482975"/>
          <p14:tracePt t="37094" x="1603375" y="3482975"/>
          <p14:tracePt t="37107" x="1590675" y="3482975"/>
          <p14:tracePt t="37112" x="1585913" y="3489325"/>
          <p14:tracePt t="37142" x="1579563" y="3489325"/>
          <p14:tracePt t="37360" x="1585913" y="3489325"/>
          <p14:tracePt t="37372" x="1609725" y="3489325"/>
          <p14:tracePt t="37384" x="1754188" y="3513138"/>
          <p14:tracePt t="37393" x="1885950" y="3543300"/>
          <p14:tracePt t="37398" x="2032000" y="3567113"/>
          <p14:tracePt t="37410" x="2236788" y="3609975"/>
          <p14:tracePt t="37414" x="2465388" y="3657600"/>
          <p14:tracePt t="37423" x="2622550" y="3670300"/>
          <p14:tracePt t="37430" x="2844800" y="3700463"/>
          <p14:tracePt t="37440" x="3109913" y="3700463"/>
          <p14:tracePt t="37446" x="3333750" y="3724275"/>
          <p14:tracePt t="37456" x="3471863" y="3724275"/>
          <p14:tracePt t="37462" x="3605213" y="3724275"/>
          <p14:tracePt t="37473" x="3713163" y="3724275"/>
          <p14:tracePt t="37478" x="3773488" y="3724275"/>
          <p14:tracePt t="37490" x="3797300" y="3724275"/>
          <p14:tracePt t="37494" x="3810000" y="3724275"/>
          <p14:tracePt t="37502" x="3814763" y="3724275"/>
          <p14:tracePt t="37510" x="3833813" y="3724275"/>
          <p14:tracePt t="37518" x="3851275" y="3717925"/>
          <p14:tracePt t="37526" x="3870325" y="3700463"/>
          <p14:tracePt t="37534" x="3887788" y="3687763"/>
          <p14:tracePt t="37542" x="3894138" y="3681413"/>
          <p14:tracePt t="37550" x="3911600" y="3670300"/>
          <p14:tracePt t="37558" x="3935413" y="3640138"/>
          <p14:tracePt t="37566" x="3990975" y="3609975"/>
          <p14:tracePt t="37574" x="4008438" y="3603625"/>
          <p14:tracePt t="37582" x="4044950" y="3586163"/>
          <p14:tracePt t="37590" x="4081463" y="3567113"/>
          <p14:tracePt t="37598" x="4098925" y="3562350"/>
          <p14:tracePt t="37606" x="4111625" y="3549650"/>
          <p14:tracePt t="37614" x="4135438" y="3532188"/>
          <p14:tracePt t="37623" x="4171950" y="3506788"/>
          <p14:tracePt t="37630" x="4195763" y="3489325"/>
          <p14:tracePt t="37640" x="4230688" y="3452813"/>
          <p14:tracePt t="37646" x="4256088" y="3441700"/>
          <p14:tracePt t="37657" x="4303713" y="3405188"/>
          <p14:tracePt t="37662" x="4327525" y="3368675"/>
          <p14:tracePt t="37673" x="4357688" y="3344863"/>
          <p14:tracePt t="37678" x="4394200" y="3302000"/>
          <p14:tracePt t="37690" x="4424363" y="3254375"/>
          <p14:tracePt t="37694" x="4448175" y="3230563"/>
          <p14:tracePt t="37703" x="4467225" y="3211513"/>
          <p14:tracePt t="37718" x="4478338" y="3200400"/>
          <p14:tracePt t="37726" x="4484688" y="3181350"/>
          <p14:tracePt t="37734" x="4502150" y="3176588"/>
          <p14:tracePt t="37742" x="4514850" y="3163888"/>
          <p14:tracePt t="37750" x="4521200" y="3163888"/>
          <p14:tracePt t="37758" x="4545013" y="3140075"/>
          <p14:tracePt t="37774" x="4551363" y="3140075"/>
          <p14:tracePt t="37782" x="4575175" y="3133725"/>
          <p14:tracePt t="37790" x="4586288" y="3127375"/>
          <p14:tracePt t="37798" x="4598988" y="3116263"/>
          <p14:tracePt t="37807" x="4616450" y="3116263"/>
          <p14:tracePt t="37814" x="4622800" y="3109913"/>
          <p14:tracePt t="37823" x="4629150" y="3109913"/>
          <p14:tracePt t="37830" x="4641850" y="3103563"/>
          <p14:tracePt t="37854" x="4646613" y="3103563"/>
          <p14:tracePt t="37862" x="4659313" y="3097213"/>
          <p14:tracePt t="37878" x="4665663" y="3097213"/>
          <p14:tracePt t="37886" x="4672013" y="3097213"/>
          <p14:tracePt t="37903" x="4695825" y="3097213"/>
          <p14:tracePt t="37918" x="4702175" y="3097213"/>
          <p14:tracePt t="37926" x="4713288" y="3097213"/>
          <p14:tracePt t="37934" x="4719638" y="3097213"/>
          <p14:tracePt t="37950" x="4732338" y="3097213"/>
          <p14:tracePt t="37958" x="4737100" y="3097213"/>
          <p14:tracePt t="37966" x="4749800" y="3097213"/>
          <p14:tracePt t="37974" x="4767263" y="3090863"/>
          <p14:tracePt t="37982" x="4773613" y="3090863"/>
          <p14:tracePt t="37990" x="4786313" y="3090863"/>
          <p14:tracePt t="37998" x="4810125" y="3086100"/>
          <p14:tracePt t="38007" x="4822825" y="3086100"/>
          <p14:tracePt t="38014" x="4833938" y="3086100"/>
          <p14:tracePt t="38046" x="4840288" y="3086100"/>
          <p14:tracePt t="38062" x="4846638" y="3079750"/>
          <p14:tracePt t="38126" x="4852988" y="3079750"/>
          <p14:tracePt t="38142" x="4857750" y="3079750"/>
          <p14:tracePt t="38166" x="4864100" y="3079750"/>
          <p14:tracePt t="38174" x="4870450" y="3079750"/>
          <p14:tracePt t="38198" x="4876800" y="3079750"/>
          <p14:tracePt t="38206" x="4894263" y="3079750"/>
          <p14:tracePt t="38214" x="4906963" y="3079750"/>
          <p14:tracePt t="38223" x="4913313" y="3079750"/>
          <p14:tracePt t="38230" x="4930775" y="3079750"/>
          <p14:tracePt t="38239" x="4948238" y="3079750"/>
          <p14:tracePt t="38246" x="4960938" y="3079750"/>
          <p14:tracePt t="38256" x="4972050" y="3079750"/>
          <p14:tracePt t="38262" x="4991100" y="3079750"/>
          <p14:tracePt t="38273" x="5008563" y="3079750"/>
          <p14:tracePt t="38278" x="5014913" y="3079750"/>
          <p14:tracePt t="38286" x="5032375" y="3079750"/>
          <p14:tracePt t="38294" x="5045075" y="3079750"/>
          <p14:tracePt t="38302" x="5057775" y="3079750"/>
          <p14:tracePt t="38310" x="5068888" y="3079750"/>
          <p14:tracePt t="38318" x="5092700" y="3079750"/>
          <p14:tracePt t="38326" x="5135563" y="3079750"/>
          <p14:tracePt t="38334" x="5195888" y="3079750"/>
          <p14:tracePt t="38342" x="5238750" y="3079750"/>
          <p14:tracePt t="38350" x="5286375" y="3079750"/>
          <p14:tracePt t="38358" x="5340350" y="3079750"/>
          <p14:tracePt t="38366" x="5376863" y="3079750"/>
          <p14:tracePt t="38374" x="5407025" y="3079750"/>
          <p14:tracePt t="38382" x="5418138" y="3079750"/>
          <p14:tracePt t="38390" x="5424488" y="3079750"/>
          <p14:tracePt t="38398" x="5430838" y="3079750"/>
          <p14:tracePt t="38414" x="5437188" y="3079750"/>
          <p14:tracePt t="38551" x="5424488" y="3079750"/>
          <p14:tracePt t="38560" x="5394325" y="3079750"/>
          <p14:tracePt t="38570" x="5353050" y="3079750"/>
          <p14:tracePt t="38582" x="5262563" y="3079750"/>
          <p14:tracePt t="38590" x="5208588" y="3079750"/>
          <p14:tracePt t="38598" x="5148263" y="3079750"/>
          <p14:tracePt t="38607" x="5118100" y="3079750"/>
          <p14:tracePt t="38614" x="5075238" y="3079750"/>
          <p14:tracePt t="38624" x="5014913" y="3079750"/>
          <p14:tracePt t="38630" x="4978400" y="3086100"/>
          <p14:tracePt t="38641" x="4960938" y="3086100"/>
          <p14:tracePt t="38646" x="4943475" y="3086100"/>
          <p14:tracePt t="38657" x="4937125" y="3086100"/>
          <p14:tracePt t="38670" x="4930775" y="3086100"/>
          <p14:tracePt t="38710" x="4924425" y="3086100"/>
          <p14:tracePt t="38799" x="4948238" y="3086100"/>
          <p14:tracePt t="38813" x="5002213" y="3086100"/>
          <p14:tracePt t="38815" x="5062538" y="3097213"/>
          <p14:tracePt t="38826" x="5122863" y="3097213"/>
          <p14:tracePt t="38834" x="5208588" y="3109913"/>
          <p14:tracePt t="38843" x="5268913" y="3109913"/>
          <p14:tracePt t="38846" x="5370513" y="3116263"/>
          <p14:tracePt t="38858" x="5461000" y="3140075"/>
          <p14:tracePt t="38862" x="5534025" y="3151188"/>
          <p14:tracePt t="38870" x="5594350" y="3151188"/>
          <p14:tracePt t="38878" x="5624513" y="3157538"/>
          <p14:tracePt t="38886" x="5635625" y="3157538"/>
          <p14:tracePt t="38974" x="5624513" y="3157538"/>
          <p14:tracePt t="38982" x="5581650" y="3157538"/>
          <p14:tracePt t="38990" x="5503863" y="3157538"/>
          <p14:tracePt t="38998" x="5448300" y="3157538"/>
          <p14:tracePt t="39008" x="5376863" y="3157538"/>
          <p14:tracePt t="39014" x="5303838" y="3157538"/>
          <p14:tracePt t="39024" x="5232400" y="3157538"/>
          <p14:tracePt t="39030" x="5159375" y="3157538"/>
          <p14:tracePt t="39041" x="5111750" y="3157538"/>
          <p14:tracePt t="39046" x="5057775" y="3157538"/>
          <p14:tracePt t="39058" x="5032375" y="3157538"/>
          <p14:tracePt t="39062" x="5027613" y="3157538"/>
          <p14:tracePt t="39206" x="5051425" y="3157538"/>
          <p14:tracePt t="39214" x="5081588" y="3157538"/>
          <p14:tracePt t="39222" x="5111750" y="3157538"/>
          <p14:tracePt t="39230" x="5153025" y="3157538"/>
          <p14:tracePt t="39241" x="5178425" y="3157538"/>
          <p14:tracePt t="39246" x="5219700" y="3157538"/>
          <p14:tracePt t="39258" x="5256213" y="3157538"/>
          <p14:tracePt t="39262" x="5273675" y="3157538"/>
          <p14:tracePt t="39278" x="5280025" y="3157538"/>
          <p14:tracePt t="39358" x="5262563" y="3157538"/>
          <p14:tracePt t="39366" x="5226050" y="3157538"/>
          <p14:tracePt t="39374" x="5172075" y="3157538"/>
          <p14:tracePt t="39382" x="5129213" y="3157538"/>
          <p14:tracePt t="39391" x="5092700" y="3157538"/>
          <p14:tracePt t="39398" x="5051425" y="3157538"/>
          <p14:tracePt t="39408" x="5021263" y="3157538"/>
          <p14:tracePt t="39414" x="4997450" y="3157538"/>
          <p14:tracePt t="39527" x="5002213" y="3157538"/>
          <p14:tracePt t="39536" x="5045075" y="3157538"/>
          <p14:tracePt t="39546" x="5105400" y="3157538"/>
          <p14:tracePt t="39550" x="5165725" y="3157538"/>
          <p14:tracePt t="39560" x="5208588" y="3157538"/>
          <p14:tracePt t="39566" x="5238750" y="3157538"/>
          <p14:tracePt t="39576" x="5262563" y="3157538"/>
          <p14:tracePt t="39582" x="5286375" y="3157538"/>
          <p14:tracePt t="39593" x="5310188" y="3157538"/>
          <p14:tracePt t="39598" x="5316538" y="3157538"/>
          <p14:tracePt t="39614" x="5322888" y="3157538"/>
          <p14:tracePt t="39655" x="5329238" y="3151188"/>
          <p14:tracePt t="39767" x="5310188" y="3151188"/>
          <p14:tracePt t="39779" x="5303838" y="3151188"/>
          <p14:tracePt t="39789" x="5273675" y="3151188"/>
          <p14:tracePt t="39791" x="5268913" y="3151188"/>
          <p14:tracePt t="39798" x="5243513" y="3151188"/>
          <p14:tracePt t="39811" x="5226050" y="3151188"/>
          <p14:tracePt t="39815" x="5202238" y="3151188"/>
          <p14:tracePt t="39825" x="5178425" y="3151188"/>
          <p14:tracePt t="39830" x="5153025" y="3151188"/>
          <p14:tracePt t="39846" x="5141913" y="3151188"/>
          <p14:tracePt t="40047" x="5148263" y="3151188"/>
          <p14:tracePt t="40815" x="0" y="0"/>
        </p14:tracePtLst>
        <p14:tracePtLst>
          <p14:tracePt t="44155" x="5226050" y="946150"/>
          <p14:tracePt t="44327" x="5232400" y="946150"/>
          <p14:tracePt t="44335" x="5243513" y="946150"/>
          <p14:tracePt t="44349" x="5268913" y="946150"/>
          <p14:tracePt t="44351" x="5303838" y="946150"/>
          <p14:tracePt t="44359" x="5316538" y="946150"/>
          <p14:tracePt t="44366" x="5340350" y="946150"/>
          <p14:tracePt t="44374" x="5359400" y="946150"/>
          <p14:tracePt t="44382" x="5376863" y="946150"/>
          <p14:tracePt t="44390" x="5387975" y="946150"/>
          <p14:tracePt t="44398" x="5400675" y="946150"/>
          <p14:tracePt t="44406" x="5424488" y="946150"/>
          <p14:tracePt t="44414" x="5448300" y="946150"/>
          <p14:tracePt t="44422" x="5473700" y="946150"/>
          <p14:tracePt t="44430" x="5484813" y="946150"/>
          <p14:tracePt t="44438" x="5514975" y="946150"/>
          <p14:tracePt t="44446" x="5551488" y="946150"/>
          <p14:tracePt t="44454" x="5594350" y="933450"/>
          <p14:tracePt t="44462" x="5618163" y="933450"/>
          <p14:tracePt t="44470" x="5641975" y="933450"/>
          <p14:tracePt t="44478" x="5665788" y="933450"/>
          <p14:tracePt t="44486" x="5695950" y="933450"/>
          <p14:tracePt t="44496" x="5719763" y="933450"/>
          <p14:tracePt t="44502" x="5762625" y="933450"/>
          <p14:tracePt t="44512" x="5792788" y="933450"/>
          <p14:tracePt t="44518" x="5834063" y="933450"/>
          <p14:tracePt t="44528" x="5894388" y="933450"/>
          <p14:tracePt t="44534" x="5954713" y="933450"/>
          <p14:tracePt t="44545" x="5984875" y="933450"/>
          <p14:tracePt t="44550" x="6064250" y="933450"/>
          <p14:tracePt t="44558" x="6124575" y="933450"/>
          <p14:tracePt t="44566" x="6184900" y="928688"/>
          <p14:tracePt t="44574" x="6269038" y="915988"/>
          <p14:tracePt t="44582" x="6346825" y="903288"/>
          <p14:tracePt t="44590" x="6443663" y="892175"/>
          <p14:tracePt t="44598" x="6564313" y="879475"/>
          <p14:tracePt t="44606" x="6691313" y="868363"/>
          <p14:tracePt t="44614" x="6792913" y="849313"/>
          <p14:tracePt t="44622" x="6883400" y="838200"/>
          <p14:tracePt t="44630" x="6997700" y="825500"/>
          <p14:tracePt t="44638" x="7081838" y="825500"/>
          <p14:tracePt t="44646" x="7172325" y="825500"/>
          <p14:tracePt t="44654" x="7245350" y="825500"/>
          <p14:tracePt t="44662" x="7288213" y="825500"/>
          <p14:tracePt t="44670" x="7348538" y="825500"/>
          <p14:tracePt t="44678" x="7402513" y="825500"/>
          <p14:tracePt t="44686" x="7437438" y="825500"/>
          <p14:tracePt t="44696" x="7480300" y="825500"/>
          <p14:tracePt t="44702" x="7523163" y="825500"/>
          <p14:tracePt t="44712" x="7546975" y="825500"/>
          <p14:tracePt t="44718" x="7600950" y="825500"/>
          <p14:tracePt t="44729" x="7661275" y="838200"/>
          <p14:tracePt t="44734" x="7708900" y="838200"/>
          <p14:tracePt t="44746" x="7793038" y="849313"/>
          <p14:tracePt t="44750" x="7902575" y="885825"/>
          <p14:tracePt t="44758" x="8047038" y="922338"/>
          <p14:tracePt t="44766" x="8239125" y="1006475"/>
          <p14:tracePt t="44774" x="8372475" y="1019175"/>
          <p14:tracePt t="44782" x="8523288" y="1079500"/>
          <p14:tracePt t="44790" x="8710613" y="1096963"/>
          <p14:tracePt t="44798" x="8861425" y="1144588"/>
          <p14:tracePt t="44806" x="8993188" y="1193800"/>
          <p14:tracePt t="44814" x="9137650" y="1228725"/>
          <p14:tracePt t="45238" x="9023350" y="1398588"/>
          <p14:tracePt t="45246" x="8704263" y="1398588"/>
          <p14:tracePt t="45254" x="8264525" y="1398588"/>
          <p14:tracePt t="45262" x="7823200" y="1398588"/>
          <p14:tracePt t="45270" x="7383463" y="1398588"/>
          <p14:tracePt t="45279" x="6889750" y="1398588"/>
          <p14:tracePt t="45286" x="6426200" y="1398588"/>
          <p14:tracePt t="45295" x="5984875" y="1398588"/>
          <p14:tracePt t="45302" x="5545138" y="1398588"/>
          <p14:tracePt t="45313" x="5111750" y="1398588"/>
          <p14:tracePt t="45318" x="4725988" y="1385888"/>
          <p14:tracePt t="45329" x="4279900" y="1368425"/>
          <p14:tracePt t="45334" x="3803650" y="1325563"/>
          <p14:tracePt t="45342" x="3363913" y="1308100"/>
          <p14:tracePt t="45350" x="2995613" y="1254125"/>
          <p14:tracePt t="45358" x="2573338" y="1193800"/>
          <p14:tracePt t="45366" x="2176463" y="1138238"/>
          <p14:tracePt t="45374" x="1928813" y="1108075"/>
          <p14:tracePt t="45382" x="1681163" y="1090613"/>
          <p14:tracePt t="45390" x="1543050" y="1079500"/>
          <p14:tracePt t="45398" x="1422400" y="1066800"/>
          <p14:tracePt t="45406" x="1392238" y="1066800"/>
          <p14:tracePt t="45414" x="1381125" y="1066800"/>
          <p14:tracePt t="45446" x="1374775" y="1066800"/>
          <p14:tracePt t="45470" x="1368425" y="1066800"/>
          <p14:tracePt t="45478" x="1362075" y="1066800"/>
          <p14:tracePt t="45494" x="1355725" y="1066800"/>
          <p14:tracePt t="45502" x="1350963" y="1066800"/>
          <p14:tracePt t="45512" x="1344613" y="1066800"/>
          <p14:tracePt t="45529" x="1338263" y="1066800"/>
          <p14:tracePt t="45550" x="1320800" y="1066800"/>
          <p14:tracePt t="45743" x="1314450" y="1060450"/>
          <p14:tracePt t="45756" x="1314450" y="1049338"/>
          <p14:tracePt t="45760" x="1314450" y="1036638"/>
          <p14:tracePt t="45773" x="1308100" y="1030288"/>
          <p14:tracePt t="45775" x="1308100" y="1023938"/>
          <p14:tracePt t="45787" x="1301750" y="1000125"/>
          <p14:tracePt t="45798" x="1301750" y="993775"/>
          <p14:tracePt t="45815" x="1295400" y="989013"/>
          <p14:tracePt t="45854" x="1290638" y="982663"/>
          <p14:tracePt t="45862" x="1271588" y="982663"/>
          <p14:tracePt t="45870" x="1235075" y="982663"/>
          <p14:tracePt t="45879" x="1193800" y="963613"/>
          <p14:tracePt t="45886" x="1144588" y="958850"/>
          <p14:tracePt t="45896" x="1042988" y="946150"/>
          <p14:tracePt t="45902" x="958850" y="933450"/>
          <p14:tracePt t="45913" x="825500" y="922338"/>
          <p14:tracePt t="45918" x="663575" y="898525"/>
          <p14:tracePt t="45926" x="523875" y="898525"/>
          <p14:tracePt t="45934" x="379413" y="898525"/>
          <p14:tracePt t="45942" x="252413" y="898525"/>
          <p14:tracePt t="45950" x="138113" y="898525"/>
          <p14:tracePt t="45958" x="77788" y="898525"/>
          <p14:tracePt t="46504" x="17463" y="1301750"/>
          <p14:tracePt t="46517" x="73025" y="1379538"/>
          <p14:tracePt t="46519" x="138113" y="1446213"/>
          <p14:tracePt t="46533" x="247650" y="1543050"/>
          <p14:tracePt t="46535" x="331788" y="1614488"/>
          <p14:tracePt t="46544" x="409575" y="1724025"/>
          <p14:tracePt t="46553" x="506413" y="1814513"/>
          <p14:tracePt t="46558" x="614363" y="1898650"/>
          <p14:tracePt t="46566" x="687388" y="1995488"/>
          <p14:tracePt t="46574" x="741363" y="2084388"/>
          <p14:tracePt t="46582" x="819150" y="2224088"/>
          <p14:tracePt t="46590" x="849313" y="2314575"/>
          <p14:tracePt t="46598" x="885825" y="2416175"/>
          <p14:tracePt t="46606" x="922338" y="2506663"/>
          <p14:tracePt t="46614" x="952500" y="2586038"/>
          <p14:tracePt t="46622" x="1000125" y="2663825"/>
          <p14:tracePt t="46630" x="1054100" y="2765425"/>
          <p14:tracePt t="46638" x="1103313" y="2844800"/>
          <p14:tracePt t="46647" x="1157288" y="2941638"/>
          <p14:tracePt t="46654" x="1193800" y="3000375"/>
          <p14:tracePt t="46663" x="1230313" y="3055938"/>
          <p14:tracePt t="46670" x="1277938" y="3116263"/>
          <p14:tracePt t="46680" x="1290638" y="3140075"/>
          <p14:tracePt t="46686" x="1338263" y="3170238"/>
          <p14:tracePt t="46697" x="1368425" y="3206750"/>
          <p14:tracePt t="46702" x="1392238" y="3230563"/>
          <p14:tracePt t="46714" x="1416050" y="3248025"/>
          <p14:tracePt t="46718" x="1439863" y="3271838"/>
          <p14:tracePt t="46726" x="1452563" y="3278188"/>
          <p14:tracePt t="46734" x="1465263" y="3295650"/>
          <p14:tracePt t="46742" x="1489075" y="3321050"/>
          <p14:tracePt t="46750" x="1500188" y="3344863"/>
          <p14:tracePt t="46758" x="1536700" y="3351213"/>
          <p14:tracePt t="46766" x="1549400" y="3368675"/>
          <p14:tracePt t="46774" x="1566863" y="3392488"/>
          <p14:tracePt t="46782" x="1579563" y="3398838"/>
          <p14:tracePt t="46790" x="1579563" y="3405188"/>
          <p14:tracePt t="46798" x="1597025" y="3416300"/>
          <p14:tracePt t="46814" x="1603375" y="3422650"/>
          <p14:tracePt t="46862" x="1609725" y="3429000"/>
          <p14:tracePt t="46870" x="1616075" y="3435350"/>
          <p14:tracePt t="46886" x="1620838" y="3446463"/>
          <p14:tracePt t="46951" x="1633538" y="3446463"/>
          <p14:tracePt t="46991" x="1639888" y="3446463"/>
          <p14:tracePt t="47007" x="1646238" y="3446463"/>
          <p14:tracePt t="47016" x="1651000" y="3446463"/>
          <p14:tracePt t="47022" x="1657350" y="3446463"/>
          <p14:tracePt t="47031" x="1670050" y="3446463"/>
          <p14:tracePt t="47038" x="1676400" y="3446463"/>
          <p14:tracePt t="47048" x="1681163" y="3446463"/>
          <p14:tracePt t="47054" x="1687513" y="3446463"/>
          <p14:tracePt t="50099" x="1700213" y="3441700"/>
          <p14:tracePt t="50111" x="1706563" y="3435350"/>
          <p14:tracePt t="50128" x="1700213" y="3416300"/>
          <p14:tracePt t="50135" x="1620838" y="3398838"/>
          <p14:tracePt t="50143" x="1519238" y="3386138"/>
          <p14:tracePt t="50152" x="1374775" y="3362325"/>
          <p14:tracePt t="50158" x="1211263" y="3325813"/>
          <p14:tracePt t="50168" x="1066800" y="3325813"/>
          <p14:tracePt t="50174" x="935038" y="3302000"/>
          <p14:tracePt t="50184" x="771525" y="3260725"/>
          <p14:tracePt t="50190" x="638175" y="3248025"/>
          <p14:tracePt t="50201" x="512763" y="3236913"/>
          <p14:tracePt t="50206" x="398463" y="3217863"/>
          <p14:tracePt t="50217" x="265113" y="3217863"/>
          <p14:tracePt t="50222" x="193675" y="3206750"/>
          <p14:tracePt t="50233" x="144463" y="3187700"/>
          <p14:tracePt t="50238" x="114300" y="3187700"/>
          <p14:tracePt t="50246" x="96838" y="3187700"/>
          <p14:tracePt t="50262" x="90488" y="3187700"/>
          <p14:tracePt t="50270" x="77788" y="3187700"/>
          <p14:tracePt t="50286" x="73025" y="3187700"/>
          <p14:tracePt t="50294" x="53975" y="3187700"/>
          <p14:tracePt t="50310" x="47625" y="3187700"/>
          <p14:tracePt t="50318" x="42863" y="3187700"/>
          <p14:tracePt t="50326" x="36513" y="3187700"/>
          <p14:tracePt t="50439" x="60325" y="3211513"/>
          <p14:tracePt t="50451" x="138113" y="3241675"/>
          <p14:tracePt t="50455" x="228600" y="3278188"/>
          <p14:tracePt t="50467" x="288925" y="3308350"/>
          <p14:tracePt t="50470" x="338138" y="3321050"/>
          <p14:tracePt t="50478" x="385763" y="3338513"/>
          <p14:tracePt t="50486" x="422275" y="3344863"/>
          <p14:tracePt t="50494" x="452438" y="3344863"/>
          <p14:tracePt t="50502" x="488950" y="3362325"/>
          <p14:tracePt t="50510" x="506413" y="3362325"/>
          <p14:tracePt t="50518" x="530225" y="3362325"/>
          <p14:tracePt t="50526" x="566738" y="3375025"/>
          <p14:tracePt t="50534" x="579438" y="3375025"/>
          <p14:tracePt t="50542" x="603250" y="3375025"/>
          <p14:tracePt t="50550" x="633413" y="3375025"/>
          <p14:tracePt t="50558" x="657225" y="3381375"/>
          <p14:tracePt t="50567" x="698500" y="3381375"/>
          <p14:tracePt t="50574" x="723900" y="3381375"/>
          <p14:tracePt t="50583" x="735013" y="3381375"/>
          <p14:tracePt t="50590" x="758825" y="3381375"/>
          <p14:tracePt t="50600" x="771525" y="3381375"/>
          <p14:tracePt t="50606" x="788988" y="3381375"/>
          <p14:tracePt t="50617" x="801688" y="3381375"/>
          <p14:tracePt t="50622" x="825500" y="3381375"/>
          <p14:tracePt t="50633" x="838200" y="3381375"/>
          <p14:tracePt t="50638" x="844550" y="3381375"/>
          <p14:tracePt t="50646" x="862013" y="3381375"/>
          <p14:tracePt t="50654" x="885825" y="3381375"/>
          <p14:tracePt t="50662" x="892175" y="3381375"/>
          <p14:tracePt t="50670" x="915988" y="3381375"/>
          <p14:tracePt t="50678" x="928688" y="3381375"/>
          <p14:tracePt t="50694" x="935038" y="3381375"/>
          <p14:tracePt t="50726" x="939800" y="3381375"/>
          <p14:tracePt t="50742" x="946150" y="3381375"/>
          <p14:tracePt t="50903" x="952500" y="3381375"/>
          <p14:tracePt t="50916" x="958850" y="3381375"/>
          <p14:tracePt t="50920" x="969963" y="3381375"/>
          <p14:tracePt t="50932" x="989013" y="3381375"/>
          <p14:tracePt t="50935" x="1019175" y="3375025"/>
          <p14:tracePt t="50946" x="1030288" y="3368675"/>
          <p14:tracePt t="50954" x="1079500" y="3362325"/>
          <p14:tracePt t="50958" x="1150938" y="3362325"/>
          <p14:tracePt t="50969" x="1211263" y="3351213"/>
          <p14:tracePt t="50974" x="1325563" y="3351213"/>
          <p14:tracePt t="50986" x="1428750" y="3351213"/>
          <p14:tracePt t="50990" x="1555750" y="3351213"/>
          <p14:tracePt t="51002" x="1711325" y="3351213"/>
          <p14:tracePt t="51006" x="1851025" y="3351213"/>
          <p14:tracePt t="51019" x="2025650" y="3351213"/>
          <p14:tracePt t="51022" x="2157413" y="3355975"/>
          <p14:tracePt t="51031" x="2284413" y="3381375"/>
          <p14:tracePt t="51038" x="2417763" y="3392488"/>
          <p14:tracePt t="51046" x="2489200" y="3392488"/>
          <p14:tracePt t="51055" x="2562225" y="3392488"/>
          <p14:tracePt t="51062" x="2603500" y="3392488"/>
          <p14:tracePt t="51070" x="2693988" y="3392488"/>
          <p14:tracePt t="51078" x="2767013" y="3392488"/>
          <p14:tracePt t="51086" x="2851150" y="3392488"/>
          <p14:tracePt t="51094" x="2911475" y="3392488"/>
          <p14:tracePt t="51103" x="3008313" y="3392488"/>
          <p14:tracePt t="51110" x="3122613" y="3392488"/>
          <p14:tracePt t="51119" x="3236913" y="3392488"/>
          <p14:tracePt t="51126" x="3370263" y="3392488"/>
          <p14:tracePt t="51136" x="3484563" y="3392488"/>
          <p14:tracePt t="51149" x="3609975" y="3392488"/>
          <p14:tracePt t="51155" x="3736975" y="3392488"/>
          <p14:tracePt t="51158" x="3851275" y="3405188"/>
          <p14:tracePt t="51169" x="3941763" y="3416300"/>
          <p14:tracePt t="51174" x="4002088" y="3422650"/>
          <p14:tracePt t="51186" x="4044950" y="3422650"/>
          <p14:tracePt t="51190" x="4068763" y="3435350"/>
          <p14:tracePt t="51203" x="4105275" y="3435350"/>
          <p14:tracePt t="51209" x="4111625" y="3435350"/>
          <p14:tracePt t="51215" x="4129088" y="3435350"/>
          <p14:tracePt t="51222" x="4141788" y="3435350"/>
          <p14:tracePt t="51230" x="4165600" y="3435350"/>
          <p14:tracePt t="51238" x="4171950" y="3435350"/>
          <p14:tracePt t="51246" x="4183063" y="3435350"/>
          <p14:tracePt t="51254" x="4200525" y="3435350"/>
          <p14:tracePt t="51262" x="4213225" y="3435350"/>
          <p14:tracePt t="51270" x="4256088" y="3435350"/>
          <p14:tracePt t="51278" x="4279900" y="3435350"/>
          <p14:tracePt t="51286" x="4310063" y="3435350"/>
          <p14:tracePt t="51294" x="4333875" y="3435350"/>
          <p14:tracePt t="51302" x="4376738" y="3441700"/>
          <p14:tracePt t="51310" x="4411663" y="3441700"/>
          <p14:tracePt t="51318" x="4454525" y="3441700"/>
          <p14:tracePt t="51326" x="4502150" y="3452813"/>
          <p14:tracePt t="51334" x="4562475" y="3459163"/>
          <p14:tracePt t="51342" x="4592638" y="3471863"/>
          <p14:tracePt t="51350" x="4641850" y="3471863"/>
          <p14:tracePt t="51358" x="4672013" y="3476625"/>
          <p14:tracePt t="51367" x="4695825" y="3476625"/>
          <p14:tracePt t="51374" x="4725988" y="3482975"/>
          <p14:tracePt t="51384" x="4749800" y="3495675"/>
          <p14:tracePt t="51390" x="4767263" y="3495675"/>
          <p14:tracePt t="51401" x="4773613" y="3495675"/>
          <p14:tracePt t="51406" x="4779963" y="3495675"/>
          <p14:tracePt t="51422" x="4786313" y="3495675"/>
          <p14:tracePt t="51462" x="4797425" y="3495675"/>
          <p14:tracePt t="51478" x="4803775" y="3495675"/>
          <p14:tracePt t="51494" x="4810125" y="3495675"/>
          <p14:tracePt t="51502" x="4822825" y="3495675"/>
          <p14:tracePt t="51510" x="4833938" y="3495675"/>
          <p14:tracePt t="51518" x="4857750" y="3495675"/>
          <p14:tracePt t="51526" x="4870450" y="3495675"/>
          <p14:tracePt t="51534" x="4876800" y="3495675"/>
          <p14:tracePt t="51542" x="4883150" y="3495675"/>
          <p14:tracePt t="51663" x="4876800" y="3502025"/>
          <p14:tracePt t="51675" x="4852988" y="3506788"/>
          <p14:tracePt t="51680" x="4810125" y="3506788"/>
          <p14:tracePt t="51692" x="4749800" y="3519488"/>
          <p14:tracePt t="51695" x="4676775" y="3519488"/>
          <p14:tracePt t="51703" x="4562475" y="3519488"/>
          <p14:tracePt t="51710" x="4478338" y="3519488"/>
          <p14:tracePt t="51720" x="4364038" y="3519488"/>
          <p14:tracePt t="51726" x="4219575" y="3519488"/>
          <p14:tracePt t="51736" x="4062413" y="3519488"/>
          <p14:tracePt t="51743" x="3905250" y="3519488"/>
          <p14:tracePt t="51753" x="3779838" y="3502025"/>
          <p14:tracePt t="51758" x="3622675" y="3502025"/>
          <p14:tracePt t="51770" x="3508375" y="3502025"/>
          <p14:tracePt t="51774" x="3375025" y="3502025"/>
          <p14:tracePt t="51786" x="3279775" y="3502025"/>
          <p14:tracePt t="51790" x="3189288" y="3476625"/>
          <p14:tracePt t="51803" x="3128963" y="3471863"/>
          <p14:tracePt t="51806" x="3038475" y="3471863"/>
          <p14:tracePt t="51815" x="2954338" y="3471863"/>
          <p14:tracePt t="51822" x="2881313" y="3471863"/>
          <p14:tracePt t="51830" x="2808288" y="3471863"/>
          <p14:tracePt t="51838" x="2736850" y="3471863"/>
          <p14:tracePt t="51846" x="2652713" y="3471863"/>
          <p14:tracePt t="51854" x="2549525" y="3471863"/>
          <p14:tracePt t="51862" x="2478088" y="3471863"/>
          <p14:tracePt t="51870" x="2392363" y="3471863"/>
          <p14:tracePt t="51878" x="2332038" y="3471863"/>
          <p14:tracePt t="51887" x="2230438" y="3471863"/>
          <p14:tracePt t="51894" x="2176463" y="3471863"/>
          <p14:tracePt t="51903" x="2116138" y="3471863"/>
          <p14:tracePt t="51910" x="2055813" y="3471863"/>
          <p14:tracePt t="51918" x="2012950" y="3471863"/>
          <p14:tracePt t="51926" x="1982788" y="3471863"/>
          <p14:tracePt t="51935" x="1958975" y="3471863"/>
          <p14:tracePt t="51942" x="1922463" y="3471863"/>
          <p14:tracePt t="51951" x="1892300" y="3476625"/>
          <p14:tracePt t="51958" x="1881188" y="3476625"/>
          <p14:tracePt t="51969" x="1862138" y="3476625"/>
          <p14:tracePt t="51974" x="1838325" y="3489325"/>
          <p14:tracePt t="51985" x="1814513" y="3489325"/>
          <p14:tracePt t="51990" x="1795463" y="3489325"/>
          <p14:tracePt t="52001" x="1771650" y="3489325"/>
          <p14:tracePt t="52006" x="1747838" y="3489325"/>
          <p14:tracePt t="52014" x="1724025" y="3489325"/>
          <p14:tracePt t="52022" x="1700213" y="3489325"/>
          <p14:tracePt t="52030" x="1681163" y="3489325"/>
          <p14:tracePt t="52038" x="1657350" y="3489325"/>
          <p14:tracePt t="52046" x="1633538" y="3489325"/>
          <p14:tracePt t="52054" x="1609725" y="3489325"/>
          <p14:tracePt t="52062" x="1597025" y="3489325"/>
          <p14:tracePt t="52070" x="1573213" y="3489325"/>
          <p14:tracePt t="52078" x="1566863" y="3489325"/>
          <p14:tracePt t="52086" x="1549400" y="3489325"/>
          <p14:tracePt t="52094" x="1525588" y="3489325"/>
          <p14:tracePt t="52102" x="1489075" y="3489325"/>
          <p14:tracePt t="52110" x="1458913" y="3489325"/>
          <p14:tracePt t="52118" x="1392238" y="3482975"/>
          <p14:tracePt t="52126" x="1331913" y="3465513"/>
          <p14:tracePt t="52135" x="1284288" y="3465513"/>
          <p14:tracePt t="52149" x="1230313" y="3465513"/>
          <p14:tracePt t="52153" x="1181100" y="3452813"/>
          <p14:tracePt t="52158" x="1120775" y="3441700"/>
          <p14:tracePt t="52168" x="1073150" y="3441700"/>
          <p14:tracePt t="52174" x="1042988" y="3441700"/>
          <p14:tracePt t="52188" x="1012825" y="3441700"/>
          <p14:tracePt t="52190" x="993775" y="3441700"/>
          <p14:tracePt t="52198" x="989013" y="3441700"/>
          <p14:tracePt t="52206" x="982663" y="3441700"/>
          <p14:tracePt t="52303" x="1012825" y="3441700"/>
          <p14:tracePt t="52312" x="1090613" y="3441700"/>
          <p14:tracePt t="52322" x="1217613" y="3441700"/>
          <p14:tracePt t="52329" x="1331913" y="3441700"/>
          <p14:tracePt t="52337" x="1476375" y="3441700"/>
          <p14:tracePt t="52342" x="1590675" y="3441700"/>
          <p14:tracePt t="52354" x="1706563" y="3446463"/>
          <p14:tracePt t="52358" x="1831975" y="3446463"/>
          <p14:tracePt t="52368" x="2012950" y="3459163"/>
          <p14:tracePt t="52374" x="2211388" y="3506788"/>
          <p14:tracePt t="52385" x="2459038" y="3536950"/>
          <p14:tracePt t="52390" x="2663825" y="3579813"/>
          <p14:tracePt t="52398" x="2874963" y="3590925"/>
          <p14:tracePt t="52406" x="3019425" y="3603625"/>
          <p14:tracePt t="52414" x="3163888" y="3603625"/>
          <p14:tracePt t="52422" x="3279775" y="3603625"/>
          <p14:tracePt t="52430" x="3394075" y="3603625"/>
          <p14:tracePt t="52438" x="3508375" y="3603625"/>
          <p14:tracePt t="52446" x="3592513" y="3603625"/>
          <p14:tracePt t="52454" x="3695700" y="3603625"/>
          <p14:tracePt t="52462" x="3790950" y="3597275"/>
          <p14:tracePt t="52470" x="3881438" y="3586163"/>
          <p14:tracePt t="52478" x="3941763" y="3579813"/>
          <p14:tracePt t="52486" x="4032250" y="3567113"/>
          <p14:tracePt t="52494" x="4105275" y="3567113"/>
          <p14:tracePt t="52502" x="4159250" y="3567113"/>
          <p14:tracePt t="52510" x="4249738" y="3567113"/>
          <p14:tracePt t="52518" x="4310063" y="3556000"/>
          <p14:tracePt t="52526" x="4370388" y="3549650"/>
          <p14:tracePt t="52535" x="4411663" y="3549650"/>
          <p14:tracePt t="52542" x="4471988" y="3549650"/>
          <p14:tracePt t="52552" x="4545013" y="3536950"/>
          <p14:tracePt t="52558" x="4575175" y="3536950"/>
          <p14:tracePt t="52569" x="4629150" y="3536950"/>
          <p14:tracePt t="52574" x="4689475" y="3536950"/>
          <p14:tracePt t="52585" x="4732338" y="3536950"/>
          <p14:tracePt t="52590" x="4792663" y="3536950"/>
          <p14:tracePt t="52598" x="4852988" y="3536950"/>
          <p14:tracePt t="52606" x="4913313" y="3536950"/>
          <p14:tracePt t="52614" x="4984750" y="3536950"/>
          <p14:tracePt t="52622" x="5045075" y="3525838"/>
          <p14:tracePt t="52630" x="5087938" y="3519488"/>
          <p14:tracePt t="52638" x="5122863" y="3519488"/>
          <p14:tracePt t="52646" x="5153025" y="3506788"/>
          <p14:tracePt t="52863" x="5148263" y="3506788"/>
          <p14:tracePt t="52871" x="5141913" y="3506788"/>
          <p14:tracePt t="52881" x="5129213" y="3506788"/>
          <p14:tracePt t="52891" x="5092700" y="3513138"/>
          <p14:tracePt t="52895" x="5008563" y="3513138"/>
          <p14:tracePt t="52902" x="4924425" y="3513138"/>
          <p14:tracePt t="52910" x="4810125" y="3513138"/>
          <p14:tracePt t="52919" x="4652963" y="3513138"/>
          <p14:tracePt t="52926" x="4508500" y="3513138"/>
          <p14:tracePt t="52935" x="4333875" y="3513138"/>
          <p14:tracePt t="52942" x="4129088" y="3513138"/>
          <p14:tracePt t="52952" x="3954463" y="3513138"/>
          <p14:tracePt t="52958" x="3767138" y="3502025"/>
          <p14:tracePt t="52966" x="3562350" y="3502025"/>
          <p14:tracePt t="52974" x="3405188" y="3502025"/>
          <p14:tracePt t="52982" x="3273425" y="3489325"/>
          <p14:tracePt t="52990" x="3092450" y="3476625"/>
          <p14:tracePt t="52998" x="2954338" y="3465513"/>
          <p14:tracePt t="53006" x="2808288" y="3465513"/>
          <p14:tracePt t="53014" x="2663825" y="3465513"/>
          <p14:tracePt t="53022" x="2538413" y="3452813"/>
          <p14:tracePt t="53030" x="2422525" y="3452813"/>
          <p14:tracePt t="53038" x="2320925" y="3452813"/>
          <p14:tracePt t="53046" x="2224088" y="3452813"/>
          <p14:tracePt t="53054" x="2133600" y="3452813"/>
          <p14:tracePt t="53062" x="2062163" y="3452813"/>
          <p14:tracePt t="53070" x="2006600" y="3452813"/>
          <p14:tracePt t="53078" x="1935163" y="3452813"/>
          <p14:tracePt t="53086" x="1885950" y="3452813"/>
          <p14:tracePt t="53094" x="1855788" y="3452813"/>
          <p14:tracePt t="53102" x="1831975" y="3452813"/>
          <p14:tracePt t="53110" x="1820863" y="3452813"/>
          <p14:tracePt t="53119" x="1795463" y="3452813"/>
          <p14:tracePt t="53126" x="1778000" y="3459163"/>
          <p14:tracePt t="53136" x="1771650" y="3459163"/>
          <p14:tracePt t="53150" x="1754188" y="3459163"/>
          <p14:tracePt t="53150" x="1724025" y="3465513"/>
          <p14:tracePt t="53158" x="1676400" y="3465513"/>
          <p14:tracePt t="53166" x="1633538" y="3465513"/>
          <p14:tracePt t="53174" x="1597025" y="3465513"/>
          <p14:tracePt t="53182" x="1543050" y="3465513"/>
          <p14:tracePt t="53190" x="1525588" y="3465513"/>
          <p14:tracePt t="53198" x="1506538" y="3465513"/>
          <p14:tracePt t="53206" x="1500188" y="3465513"/>
          <p14:tracePt t="53486" x="1512888" y="3465513"/>
          <p14:tracePt t="53494" x="1530350" y="3459163"/>
          <p14:tracePt t="53502" x="1555750" y="3446463"/>
          <p14:tracePt t="53510" x="1573213" y="3441700"/>
          <p14:tracePt t="53519" x="1627188" y="3441700"/>
          <p14:tracePt t="53526" x="1730375" y="3441700"/>
          <p14:tracePt t="53536" x="1814513" y="3441700"/>
          <p14:tracePt t="53542" x="1898650" y="3441700"/>
          <p14:tracePt t="53553" x="1989138" y="3441700"/>
          <p14:tracePt t="53558" x="2103438" y="3459163"/>
          <p14:tracePt t="53570" x="2217738" y="3482975"/>
          <p14:tracePt t="53574" x="2351088" y="3506788"/>
          <p14:tracePt t="53582" x="2495550" y="3532188"/>
          <p14:tracePt t="53590" x="2657475" y="3556000"/>
          <p14:tracePt t="53598" x="2803525" y="3579813"/>
          <p14:tracePt t="53606" x="2928938" y="3590925"/>
          <p14:tracePt t="53614" x="3062288" y="3603625"/>
          <p14:tracePt t="53622" x="3146425" y="3616325"/>
          <p14:tracePt t="53630" x="3206750" y="3621088"/>
          <p14:tracePt t="53638" x="3254375" y="3621088"/>
          <p14:tracePt t="53646" x="3309938" y="3621088"/>
          <p14:tracePt t="53654" x="3357563" y="3621088"/>
          <p14:tracePt t="53662" x="3411538" y="3621088"/>
          <p14:tracePt t="53670" x="3484563" y="3621088"/>
          <p14:tracePt t="53678" x="3556000" y="3621088"/>
          <p14:tracePt t="53687" x="3659188" y="3616325"/>
          <p14:tracePt t="53694" x="3790950" y="3590925"/>
          <p14:tracePt t="53703" x="3894138" y="3586163"/>
          <p14:tracePt t="53710" x="3978275" y="3586163"/>
          <p14:tracePt t="53720" x="4051300" y="3586163"/>
          <p14:tracePt t="53726" x="4141788" y="3586163"/>
          <p14:tracePt t="53736" x="4171950" y="3586163"/>
          <p14:tracePt t="53742" x="4213225" y="3586163"/>
          <p14:tracePt t="53753" x="4243388" y="3586163"/>
          <p14:tracePt t="53758" x="4279900" y="3586163"/>
          <p14:tracePt t="53766" x="4303713" y="3586163"/>
          <p14:tracePt t="53774" x="4321175" y="3586163"/>
          <p14:tracePt t="53782" x="4346575" y="3586163"/>
          <p14:tracePt t="53790" x="4376738" y="3586163"/>
          <p14:tracePt t="53798" x="4411663" y="3586163"/>
          <p14:tracePt t="53806" x="4437063" y="3586163"/>
          <p14:tracePt t="53814" x="4478338" y="3573463"/>
          <p14:tracePt t="53822" x="4521200" y="3573463"/>
          <p14:tracePt t="53830" x="4586288" y="3556000"/>
          <p14:tracePt t="53838" x="4641850" y="3556000"/>
          <p14:tracePt t="53846" x="4676775" y="3556000"/>
          <p14:tracePt t="53854" x="4732338" y="3556000"/>
          <p14:tracePt t="53862" x="4762500" y="3543300"/>
          <p14:tracePt t="53870" x="4810125" y="3536950"/>
          <p14:tracePt t="53878" x="4852988" y="3536950"/>
          <p14:tracePt t="53887" x="4900613" y="3536950"/>
          <p14:tracePt t="53894" x="4924425" y="3536950"/>
          <p14:tracePt t="53903" x="4954588" y="3536950"/>
          <p14:tracePt t="53910" x="4978400" y="3536950"/>
          <p14:tracePt t="53920" x="4984750" y="3532188"/>
          <p14:tracePt t="53926" x="4991100" y="3532188"/>
          <p14:tracePt t="53937" x="4997450" y="3532188"/>
          <p14:tracePt t="53974" x="5002213" y="3532188"/>
          <p14:tracePt t="53998" x="5014913" y="3525838"/>
          <p14:tracePt t="54014" x="5021263" y="3525838"/>
          <p14:tracePt t="54022" x="5027613" y="3525838"/>
          <p14:tracePt t="54062" x="5032375" y="3525838"/>
          <p14:tracePt t="54070" x="5038725" y="3525838"/>
          <p14:tracePt t="54294" x="0" y="0"/>
        </p14:tracePtLst>
        <p14:tracePtLst>
          <p14:tracePt t="57213" x="6823075" y="2928938"/>
          <p14:tracePt t="57319" x="6823075" y="2911475"/>
          <p14:tracePt t="57327" x="6823075" y="2886075"/>
          <p14:tracePt t="57336" x="6823075" y="2874963"/>
          <p14:tracePt t="57342" x="6811963" y="2851150"/>
          <p14:tracePt t="57350" x="6805613" y="2832100"/>
          <p14:tracePt t="57358" x="6781800" y="2808288"/>
          <p14:tracePt t="57366" x="6756400" y="2784475"/>
          <p14:tracePt t="57374" x="6721475" y="2760663"/>
          <p14:tracePt t="57382" x="6691313" y="2730500"/>
          <p14:tracePt t="57390" x="6642100" y="2700338"/>
          <p14:tracePt t="57398" x="6605588" y="2674938"/>
          <p14:tracePt t="57407" x="6551613" y="2633663"/>
          <p14:tracePt t="57414" x="6527800" y="2616200"/>
          <p14:tracePt t="57424" x="6491288" y="2590800"/>
          <p14:tracePt t="57431" x="6467475" y="2573338"/>
          <p14:tracePt t="57440" x="6437313" y="2555875"/>
          <p14:tracePt t="57446" x="6430963" y="2549525"/>
          <p14:tracePt t="57457" x="6389688" y="2543175"/>
          <p14:tracePt t="57462" x="6370638" y="2543175"/>
          <p14:tracePt t="57474" x="6353175" y="2536825"/>
          <p14:tracePt t="57478" x="6323013" y="2525713"/>
          <p14:tracePt t="57486" x="6305550" y="2519363"/>
          <p14:tracePt t="57494" x="6275388" y="2519363"/>
          <p14:tracePt t="57503" x="6249988" y="2513013"/>
          <p14:tracePt t="57510" x="6208713" y="2500313"/>
          <p14:tracePt t="57518" x="6172200" y="2495550"/>
          <p14:tracePt t="57526" x="6130925" y="2495550"/>
          <p14:tracePt t="57534" x="6081713" y="2482850"/>
          <p14:tracePt t="57542" x="6057900" y="2482850"/>
          <p14:tracePt t="57550" x="6045200" y="2476500"/>
          <p14:tracePt t="57558" x="6021388" y="2476500"/>
          <p14:tracePt t="57566" x="6010275" y="2476500"/>
          <p14:tracePt t="57574" x="5984875" y="2476500"/>
          <p14:tracePt t="57582" x="5980113" y="2476500"/>
          <p14:tracePt t="57590" x="5954713" y="2476500"/>
          <p14:tracePt t="57598" x="5924550" y="2476500"/>
          <p14:tracePt t="57607" x="5900738" y="2482850"/>
          <p14:tracePt t="57614" x="5876925" y="2489200"/>
          <p14:tracePt t="57624" x="5853113" y="2506663"/>
          <p14:tracePt t="57630" x="5816600" y="2519363"/>
          <p14:tracePt t="57641" x="5792788" y="2536825"/>
          <p14:tracePt t="57646" x="5768975" y="2555875"/>
          <p14:tracePt t="57657" x="5745163" y="2560638"/>
          <p14:tracePt t="57662" x="5732463" y="2566988"/>
          <p14:tracePt t="57674" x="5719763" y="2573338"/>
          <p14:tracePt t="57678" x="5715000" y="2586038"/>
          <p14:tracePt t="57690" x="5695950" y="2590800"/>
          <p14:tracePt t="57694" x="5689600" y="2597150"/>
          <p14:tracePt t="57703" x="5684838" y="2597150"/>
          <p14:tracePt t="57710" x="5672138" y="2603500"/>
          <p14:tracePt t="57734" x="5654675" y="2627313"/>
          <p14:tracePt t="57742" x="5648325" y="2640013"/>
          <p14:tracePt t="57750" x="5629275" y="2674938"/>
          <p14:tracePt t="57758" x="5624513" y="2687638"/>
          <p14:tracePt t="57766" x="5599113" y="2724150"/>
          <p14:tracePt t="57774" x="5599113" y="2730500"/>
          <p14:tracePt t="57782" x="5575300" y="2760663"/>
          <p14:tracePt t="57791" x="5575300" y="2765425"/>
          <p14:tracePt t="57798" x="5575300" y="2784475"/>
          <p14:tracePt t="57807" x="5575300" y="2795588"/>
          <p14:tracePt t="57814" x="5557838" y="2820988"/>
          <p14:tracePt t="57830" x="5557838" y="2832100"/>
          <p14:tracePt t="57841" x="5557838" y="2838450"/>
          <p14:tracePt t="57846" x="5557838" y="2862263"/>
          <p14:tracePt t="57858" x="5564188" y="2874963"/>
          <p14:tracePt t="57862" x="5575300" y="2898775"/>
          <p14:tracePt t="57874" x="5588000" y="2916238"/>
          <p14:tracePt t="57878" x="5599113" y="2935288"/>
          <p14:tracePt t="57886" x="5611813" y="2952750"/>
          <p14:tracePt t="57895" x="5629275" y="3006725"/>
          <p14:tracePt t="57903" x="5641975" y="3030538"/>
          <p14:tracePt t="57910" x="5665788" y="3055938"/>
          <p14:tracePt t="57918" x="5672138" y="3060700"/>
          <p14:tracePt t="57926" x="5689600" y="3086100"/>
          <p14:tracePt t="57934" x="5708650" y="3090863"/>
          <p14:tracePt t="57942" x="5732463" y="3109913"/>
          <p14:tracePt t="57950" x="5756275" y="3116263"/>
          <p14:tracePt t="57958" x="5768975" y="3133725"/>
          <p14:tracePt t="57966" x="5792788" y="3140075"/>
          <p14:tracePt t="57974" x="5816600" y="3140075"/>
          <p14:tracePt t="57982" x="5853113" y="3157538"/>
          <p14:tracePt t="57991" x="5864225" y="3163888"/>
          <p14:tracePt t="57998" x="5889625" y="3163888"/>
          <p14:tracePt t="58008" x="5900738" y="3170238"/>
          <p14:tracePt t="58014" x="5919788" y="3181350"/>
          <p14:tracePt t="58024" x="5930900" y="3181350"/>
          <p14:tracePt t="58030" x="5954713" y="3181350"/>
          <p14:tracePt t="58041" x="5967413" y="3187700"/>
          <p14:tracePt t="58046" x="5984875" y="3194050"/>
          <p14:tracePt t="58058" x="6010275" y="3194050"/>
          <p14:tracePt t="58062" x="6034088" y="3200400"/>
          <p14:tracePt t="58074" x="6064250" y="3200400"/>
          <p14:tracePt t="58078" x="6105525" y="3200400"/>
          <p14:tracePt t="58086" x="6148388" y="3200400"/>
          <p14:tracePt t="58094" x="6196013" y="3200400"/>
          <p14:tracePt t="58102" x="6238875" y="3200400"/>
          <p14:tracePt t="58110" x="6286500" y="3200400"/>
          <p14:tracePt t="58118" x="6340475" y="3200400"/>
          <p14:tracePt t="58126" x="6400800" y="3200400"/>
          <p14:tracePt t="58134" x="6461125" y="3200400"/>
          <p14:tracePt t="58142" x="6491288" y="3200400"/>
          <p14:tracePt t="58150" x="6534150" y="3200400"/>
          <p14:tracePt t="58158" x="6594475" y="3200400"/>
          <p14:tracePt t="58166" x="6654800" y="3200400"/>
          <p14:tracePt t="58174" x="6684963" y="3187700"/>
          <p14:tracePt t="58183" x="6721475" y="3187700"/>
          <p14:tracePt t="58194" x="6762750" y="3170238"/>
          <p14:tracePt t="58198" x="6781800" y="3157538"/>
          <p14:tracePt t="58207" x="6805613" y="3140075"/>
          <p14:tracePt t="58214" x="6829425" y="3121025"/>
          <p14:tracePt t="58223" x="6853238" y="3097213"/>
          <p14:tracePt t="58230" x="6859588" y="3090863"/>
          <p14:tracePt t="58240" x="6877050" y="3079750"/>
          <p14:tracePt t="58246" x="6889750" y="3055938"/>
          <p14:tracePt t="58256" x="6902450" y="3030538"/>
          <p14:tracePt t="58262" x="6902450" y="3019425"/>
          <p14:tracePt t="58273" x="6902450" y="3013075"/>
          <p14:tracePt t="58278" x="6902450" y="3000375"/>
          <p14:tracePt t="58286" x="6902450" y="2982913"/>
          <p14:tracePt t="58294" x="6902450" y="2970213"/>
          <p14:tracePt t="58302" x="6902450" y="2959100"/>
          <p14:tracePt t="58310" x="6902450" y="2952750"/>
          <p14:tracePt t="58318" x="6902450" y="2941638"/>
          <p14:tracePt t="58326" x="6902450" y="2935288"/>
          <p14:tracePt t="58334" x="6902450" y="2911475"/>
          <p14:tracePt t="58342" x="6889750" y="2892425"/>
          <p14:tracePt t="58350" x="6872288" y="2862263"/>
          <p14:tracePt t="58358" x="6846888" y="2838450"/>
          <p14:tracePt t="58366" x="6829425" y="2820988"/>
          <p14:tracePt t="58374" x="6792913" y="2801938"/>
          <p14:tracePt t="58382" x="6745288" y="2771775"/>
          <p14:tracePt t="58390" x="6696075" y="2741613"/>
          <p14:tracePt t="58398" x="6618288" y="2711450"/>
          <p14:tracePt t="58406" x="6540500" y="2674938"/>
          <p14:tracePt t="58414" x="6461125" y="2646363"/>
          <p14:tracePt t="58423" x="6400800" y="2616200"/>
          <p14:tracePt t="58430" x="6353175" y="2603500"/>
          <p14:tracePt t="58440" x="6346825" y="2603500"/>
          <p14:tracePt t="58446" x="6335713" y="2603500"/>
          <p14:tracePt t="58462" x="6329363" y="2603500"/>
          <p14:tracePt t="58473" x="6323013" y="2603500"/>
          <p14:tracePt t="58478" x="6316663" y="2603500"/>
          <p14:tracePt t="58486" x="6310313" y="2603500"/>
          <p14:tracePt t="58494" x="6299200" y="2603500"/>
          <p14:tracePt t="58502" x="6280150" y="2603500"/>
          <p14:tracePt t="58510" x="6262688" y="2603500"/>
          <p14:tracePt t="58518" x="6238875" y="2603500"/>
          <p14:tracePt t="58526" x="6202363" y="2603500"/>
          <p14:tracePt t="58534" x="6184900" y="2603500"/>
          <p14:tracePt t="58542" x="6111875" y="2627313"/>
          <p14:tracePt t="58550" x="6070600" y="2627313"/>
          <p14:tracePt t="58558" x="5991225" y="2646363"/>
          <p14:tracePt t="58566" x="5961063" y="2657475"/>
          <p14:tracePt t="58574" x="5924550" y="2657475"/>
          <p14:tracePt t="58582" x="5900738" y="2670175"/>
          <p14:tracePt t="58590" x="5883275" y="2681288"/>
          <p14:tracePt t="58598" x="5859463" y="2687638"/>
          <p14:tracePt t="58607" x="5834063" y="2705100"/>
          <p14:tracePt t="58614" x="5816600" y="2717800"/>
          <p14:tracePt t="58623" x="5810250" y="2724150"/>
          <p14:tracePt t="58630" x="5803900" y="2730500"/>
          <p14:tracePt t="58640" x="5792788" y="2741613"/>
          <p14:tracePt t="58646" x="5786438" y="2747963"/>
          <p14:tracePt t="58656" x="5780088" y="2765425"/>
          <p14:tracePt t="58662" x="5762625" y="2778125"/>
          <p14:tracePt t="58670" x="5756275" y="2795588"/>
          <p14:tracePt t="58678" x="5738813" y="2808288"/>
          <p14:tracePt t="58686" x="5732463" y="2832100"/>
          <p14:tracePt t="58694" x="5732463" y="2838450"/>
          <p14:tracePt t="58702" x="5719763" y="2862263"/>
          <p14:tracePt t="58710" x="5719763" y="2874963"/>
          <p14:tracePt t="58718" x="5719763" y="2898775"/>
          <p14:tracePt t="58726" x="5708650" y="2922588"/>
          <p14:tracePt t="58734" x="5708650" y="2935288"/>
          <p14:tracePt t="58742" x="5708650" y="2959100"/>
          <p14:tracePt t="58758" x="5708650" y="2970213"/>
          <p14:tracePt t="58766" x="5708650" y="2982913"/>
          <p14:tracePt t="58774" x="5708650" y="3000375"/>
          <p14:tracePt t="58782" x="5708650" y="3006725"/>
          <p14:tracePt t="58790" x="5708650" y="3025775"/>
          <p14:tracePt t="58798" x="5719763" y="3030538"/>
          <p14:tracePt t="58807" x="5726113" y="3060700"/>
          <p14:tracePt t="58814" x="5732463" y="3067050"/>
          <p14:tracePt t="58823" x="5738813" y="3079750"/>
          <p14:tracePt t="58830" x="5762625" y="3103563"/>
          <p14:tracePt t="58840" x="5768975" y="3109913"/>
          <p14:tracePt t="58846" x="5786438" y="3109913"/>
          <p14:tracePt t="58857" x="5810250" y="3121025"/>
          <p14:tracePt t="58862" x="5829300" y="3127375"/>
          <p14:tracePt t="58870" x="5853113" y="3133725"/>
          <p14:tracePt t="58878" x="5876925" y="3133725"/>
          <p14:tracePt t="58886" x="5919788" y="3151188"/>
          <p14:tracePt t="58894" x="5954713" y="3163888"/>
          <p14:tracePt t="58902" x="5997575" y="3170238"/>
          <p14:tracePt t="58910" x="6075363" y="3194050"/>
          <p14:tracePt t="58918" x="6135688" y="3211513"/>
          <p14:tracePt t="58926" x="6208713" y="3224213"/>
          <p14:tracePt t="58934" x="6286500" y="3254375"/>
          <p14:tracePt t="58942" x="6365875" y="3267075"/>
          <p14:tracePt t="58950" x="6437313" y="3302000"/>
          <p14:tracePt t="58958" x="6486525" y="3308350"/>
          <p14:tracePt t="58966" x="6521450" y="3321050"/>
          <p14:tracePt t="58974" x="6564313" y="3325813"/>
          <p14:tracePt t="58982" x="6588125" y="3325813"/>
          <p14:tracePt t="58990" x="6611938" y="3325813"/>
          <p14:tracePt t="58998" x="6642100" y="3325813"/>
          <p14:tracePt t="59007" x="6665913" y="3325813"/>
          <p14:tracePt t="59014" x="6696075" y="3325813"/>
          <p14:tracePt t="59023" x="6745288" y="3325813"/>
          <p14:tracePt t="59030" x="6756400" y="3325813"/>
          <p14:tracePt t="59040" x="6792913" y="3314700"/>
          <p14:tracePt t="59046" x="6823075" y="3308350"/>
          <p14:tracePt t="59057" x="6842125" y="3302000"/>
          <p14:tracePt t="59062" x="6865938" y="3284538"/>
          <p14:tracePt t="59070" x="6877050" y="3267075"/>
          <p14:tracePt t="59078" x="6896100" y="3260725"/>
          <p14:tracePt t="59086" x="6919913" y="3241675"/>
          <p14:tracePt t="59094" x="6943725" y="3217863"/>
          <p14:tracePt t="59102" x="6950075" y="3206750"/>
          <p14:tracePt t="59110" x="6956425" y="3194050"/>
          <p14:tracePt t="59118" x="6961188" y="3176588"/>
          <p14:tracePt t="59126" x="6961188" y="3163888"/>
          <p14:tracePt t="59134" x="6973888" y="3140075"/>
          <p14:tracePt t="59142" x="6973888" y="3133725"/>
          <p14:tracePt t="59155" x="6980238" y="3109913"/>
          <p14:tracePt t="59158" x="6980238" y="3097213"/>
          <p14:tracePt t="59166" x="6980238" y="3090863"/>
          <p14:tracePt t="59174" x="6980238" y="3079750"/>
          <p14:tracePt t="59182" x="6980238" y="3055938"/>
          <p14:tracePt t="59192" x="6980238" y="3049588"/>
          <p14:tracePt t="59198" x="6980238" y="3036888"/>
          <p14:tracePt t="59207" x="6980238" y="3030538"/>
          <p14:tracePt t="59224" x="6973888" y="3006725"/>
          <p14:tracePt t="59230" x="6973888" y="3000375"/>
          <p14:tracePt t="59241" x="6961188" y="2989263"/>
          <p14:tracePt t="59246" x="6956425" y="2982913"/>
          <p14:tracePt t="59257" x="6943725" y="2970213"/>
          <p14:tracePt t="59262" x="6937375" y="2970213"/>
          <p14:tracePt t="59270" x="6926263" y="2965450"/>
          <p14:tracePt t="59278" x="6902450" y="2946400"/>
          <p14:tracePt t="59286" x="6877050" y="2922588"/>
          <p14:tracePt t="59294" x="6853238" y="2898775"/>
          <p14:tracePt t="59302" x="6799263" y="2855913"/>
          <p14:tracePt t="59310" x="6745288" y="2814638"/>
          <p14:tracePt t="59318" x="6708775" y="2784475"/>
          <p14:tracePt t="59326" x="6648450" y="2754313"/>
          <p14:tracePt t="59334" x="6611938" y="2735263"/>
          <p14:tracePt t="59342" x="6575425" y="2711450"/>
          <p14:tracePt t="59350" x="6540500" y="2700338"/>
          <p14:tracePt t="59366" x="6516688" y="2693988"/>
          <p14:tracePt t="59382" x="6503988" y="2693988"/>
          <p14:tracePt t="59390" x="6497638" y="2693988"/>
          <p14:tracePt t="59398" x="6486525" y="2693988"/>
          <p14:tracePt t="59407" x="6461125" y="2693988"/>
          <p14:tracePt t="59414" x="6437313" y="2693988"/>
          <p14:tracePt t="59424" x="6407150" y="2693988"/>
          <p14:tracePt t="59430" x="6365875" y="2693988"/>
          <p14:tracePt t="59441" x="6305550" y="2693988"/>
          <p14:tracePt t="59446" x="6262688" y="2693988"/>
          <p14:tracePt t="59454" x="6226175" y="2693988"/>
          <p14:tracePt t="59462" x="6184900" y="2693988"/>
          <p14:tracePt t="59470" x="6142038" y="2693988"/>
          <p14:tracePt t="59478" x="6081713" y="2693988"/>
          <p14:tracePt t="59486" x="6034088" y="2693988"/>
          <p14:tracePt t="59494" x="5980113" y="2693988"/>
          <p14:tracePt t="59502" x="5924550" y="2724150"/>
          <p14:tracePt t="59510" x="5894388" y="2735263"/>
          <p14:tracePt t="59518" x="5859463" y="2754313"/>
          <p14:tracePt t="59526" x="5840413" y="2760663"/>
          <p14:tracePt t="59534" x="5829300" y="2778125"/>
          <p14:tracePt t="59543" x="5810250" y="2784475"/>
          <p14:tracePt t="59550" x="5799138" y="2795588"/>
          <p14:tracePt t="59558" x="5792788" y="2814638"/>
          <p14:tracePt t="59566" x="5786438" y="2820988"/>
          <p14:tracePt t="59574" x="5780088" y="2825750"/>
          <p14:tracePt t="59582" x="5768975" y="2838450"/>
          <p14:tracePt t="59591" x="5762625" y="2868613"/>
          <p14:tracePt t="59598" x="5756275" y="2886075"/>
          <p14:tracePt t="59607" x="5749925" y="2898775"/>
          <p14:tracePt t="59614" x="5749925" y="2905125"/>
          <p14:tracePt t="59624" x="5749925" y="2928938"/>
          <p14:tracePt t="59630" x="5738813" y="2941638"/>
          <p14:tracePt t="59641" x="5738813" y="2965450"/>
          <p14:tracePt t="59646" x="5738813" y="2989263"/>
          <p14:tracePt t="59654" x="5738813" y="3013075"/>
          <p14:tracePt t="59662" x="5738813" y="3030538"/>
          <p14:tracePt t="59670" x="5738813" y="3043238"/>
          <p14:tracePt t="59678" x="5738813" y="3055938"/>
          <p14:tracePt t="59686" x="5749925" y="3067050"/>
          <p14:tracePt t="59694" x="5756275" y="3086100"/>
          <p14:tracePt t="59702" x="5762625" y="3090863"/>
          <p14:tracePt t="59718" x="5773738" y="3103563"/>
          <p14:tracePt t="59726" x="5792788" y="3116263"/>
          <p14:tracePt t="59734" x="5799138" y="3121025"/>
          <p14:tracePt t="59742" x="5816600" y="3140075"/>
          <p14:tracePt t="59750" x="5840413" y="3151188"/>
          <p14:tracePt t="59758" x="5876925" y="3170238"/>
          <p14:tracePt t="59766" x="5943600" y="3206750"/>
          <p14:tracePt t="59774" x="5991225" y="3236913"/>
          <p14:tracePt t="59782" x="6051550" y="3267075"/>
          <p14:tracePt t="59791" x="6118225" y="3295650"/>
          <p14:tracePt t="59798" x="6154738" y="3325813"/>
          <p14:tracePt t="59807" x="6232525" y="3344863"/>
          <p14:tracePt t="59814" x="6256338" y="3355975"/>
          <p14:tracePt t="59824" x="6275388" y="3355975"/>
          <p14:tracePt t="59830" x="6292850" y="3355975"/>
          <p14:tracePt t="59841" x="6305550" y="3355975"/>
          <p14:tracePt t="59846" x="6335713" y="3355975"/>
          <p14:tracePt t="59854" x="6370638" y="3355975"/>
          <p14:tracePt t="59862" x="6400800" y="3355975"/>
          <p14:tracePt t="59870" x="6443663" y="3351213"/>
          <p14:tracePt t="59878" x="6497638" y="3332163"/>
          <p14:tracePt t="59886" x="6570663" y="3308350"/>
          <p14:tracePt t="59894" x="6630988" y="3308350"/>
          <p14:tracePt t="59902" x="6702425" y="3290888"/>
          <p14:tracePt t="59910" x="6769100" y="3267075"/>
          <p14:tracePt t="59918" x="6811963" y="3260725"/>
          <p14:tracePt t="59926" x="6846888" y="3241675"/>
          <p14:tracePt t="59934" x="6883400" y="3211513"/>
          <p14:tracePt t="59942" x="6907213" y="3200400"/>
          <p14:tracePt t="59950" x="6932613" y="3181350"/>
          <p14:tracePt t="59958" x="6961188" y="3146425"/>
          <p14:tracePt t="59966" x="6980238" y="3109913"/>
          <p14:tracePt t="59974" x="6991350" y="3097213"/>
          <p14:tracePt t="59982" x="7010400" y="3060700"/>
          <p14:tracePt t="59991" x="7010400" y="3049588"/>
          <p14:tracePt t="59998" x="7010400" y="3025775"/>
          <p14:tracePt t="60008" x="7010400" y="3000375"/>
          <p14:tracePt t="60014" x="7010400" y="2989263"/>
          <p14:tracePt t="60024" x="7010400" y="2965450"/>
          <p14:tracePt t="60030" x="7010400" y="2959100"/>
          <p14:tracePt t="60041" x="7010400" y="2946400"/>
          <p14:tracePt t="60046" x="7010400" y="2928938"/>
          <p14:tracePt t="60054" x="7010400" y="2905125"/>
          <p14:tracePt t="60062" x="6986588" y="2892425"/>
          <p14:tracePt t="60070" x="6967538" y="2874963"/>
          <p14:tracePt t="60078" x="6956425" y="2851150"/>
          <p14:tracePt t="60086" x="6932613" y="2825750"/>
          <p14:tracePt t="60094" x="6907213" y="2820988"/>
          <p14:tracePt t="60102" x="6872288" y="2790825"/>
          <p14:tracePt t="60110" x="6835775" y="2784475"/>
          <p14:tracePt t="60118" x="6786563" y="2765425"/>
          <p14:tracePt t="60126" x="6738938" y="2754313"/>
          <p14:tracePt t="60134" x="6678613" y="2735263"/>
          <p14:tracePt t="60142" x="6605588" y="2711450"/>
          <p14:tracePt t="60150" x="6557963" y="2693988"/>
          <p14:tracePt t="60158" x="6491288" y="2674938"/>
          <p14:tracePt t="60166" x="6443663" y="2663825"/>
          <p14:tracePt t="60174" x="6413500" y="2646363"/>
          <p14:tracePt t="60182" x="6389688" y="2646363"/>
          <p14:tracePt t="60192" x="6365875" y="2646363"/>
          <p14:tracePt t="60198" x="6359525" y="2646363"/>
          <p14:tracePt t="60208" x="6346825" y="2646363"/>
          <p14:tracePt t="60214" x="6329363" y="2646363"/>
          <p14:tracePt t="60225" x="6310313" y="2646363"/>
          <p14:tracePt t="60230" x="6262688" y="2651125"/>
          <p14:tracePt t="60238" x="6232525" y="2657475"/>
          <p14:tracePt t="60246" x="6165850" y="2687638"/>
          <p14:tracePt t="60254" x="6105525" y="2717800"/>
          <p14:tracePt t="60262" x="6040438" y="2741613"/>
          <p14:tracePt t="60270" x="5997575" y="2747963"/>
          <p14:tracePt t="60278" x="5930900" y="2784475"/>
          <p14:tracePt t="60286" x="5883275" y="2801938"/>
          <p14:tracePt t="60294" x="5846763" y="2820988"/>
          <p14:tracePt t="60302" x="5810250" y="2838450"/>
          <p14:tracePt t="60310" x="5799138" y="2851150"/>
          <p14:tracePt t="60318" x="5773738" y="2868613"/>
          <p14:tracePt t="60326" x="5745163" y="2905125"/>
          <p14:tracePt t="60334" x="5745163" y="2911475"/>
          <p14:tracePt t="60342" x="5738813" y="2928938"/>
          <p14:tracePt t="60350" x="5738813" y="2946400"/>
          <p14:tracePt t="60358" x="5732463" y="2970213"/>
          <p14:tracePt t="60366" x="5732463" y="2989263"/>
          <p14:tracePt t="60375" x="5719763" y="3013075"/>
          <p14:tracePt t="60382" x="5719763" y="3030538"/>
          <p14:tracePt t="60391" x="5719763" y="3043238"/>
          <p14:tracePt t="60398" x="5732463" y="3079750"/>
          <p14:tracePt t="60408" x="5745163" y="3090863"/>
          <p14:tracePt t="60414" x="5749925" y="3116263"/>
          <p14:tracePt t="60425" x="5768975" y="3151188"/>
          <p14:tracePt t="60430" x="5773738" y="3176588"/>
          <p14:tracePt t="60438" x="5799138" y="3211513"/>
          <p14:tracePt t="60446" x="5816600" y="3224213"/>
          <p14:tracePt t="60454" x="5840413" y="3260725"/>
          <p14:tracePt t="60462" x="5870575" y="3284538"/>
          <p14:tracePt t="60470" x="5894388" y="3308350"/>
          <p14:tracePt t="60478" x="5930900" y="3338513"/>
          <p14:tracePt t="60486" x="5943600" y="3351213"/>
          <p14:tracePt t="60494" x="5991225" y="3368675"/>
          <p14:tracePt t="60502" x="6027738" y="3386138"/>
          <p14:tracePt t="60510" x="6088063" y="3398838"/>
          <p14:tracePt t="60518" x="6100763" y="3398838"/>
          <p14:tracePt t="60526" x="6165850" y="3398838"/>
          <p14:tracePt t="60534" x="6215063" y="3411538"/>
          <p14:tracePt t="60542" x="6256338" y="3411538"/>
          <p14:tracePt t="60550" x="6305550" y="3411538"/>
          <p14:tracePt t="60559" x="6376988" y="3411538"/>
          <p14:tracePt t="60566" x="6419850" y="3411538"/>
          <p14:tracePt t="60575" x="6491288" y="3411538"/>
          <p14:tracePt t="60582" x="6551613" y="3411538"/>
          <p14:tracePt t="60591" x="6624638" y="3392488"/>
          <p14:tracePt t="60598" x="6702425" y="3381375"/>
          <p14:tracePt t="60608" x="6762750" y="3375025"/>
          <p14:tracePt t="60614" x="6811963" y="3351213"/>
          <p14:tracePt t="60625" x="6859588" y="3321050"/>
          <p14:tracePt t="60630" x="6883400" y="3321050"/>
          <p14:tracePt t="60638" x="6907213" y="3295650"/>
          <p14:tracePt t="60646" x="6919913" y="3290888"/>
          <p14:tracePt t="60654" x="6932613" y="3267075"/>
          <p14:tracePt t="60662" x="6937375" y="3224213"/>
          <p14:tracePt t="60670" x="6943725" y="3200400"/>
          <p14:tracePt t="60678" x="6943725" y="3176588"/>
          <p14:tracePt t="60686" x="6943725" y="3133725"/>
          <p14:tracePt t="60694" x="6943725" y="3109913"/>
          <p14:tracePt t="60702" x="6943725" y="3067050"/>
          <p14:tracePt t="60710" x="6943725" y="3043238"/>
          <p14:tracePt t="60718" x="6943725" y="3036888"/>
          <p14:tracePt t="60726" x="6943725" y="3006725"/>
          <p14:tracePt t="60734" x="6937375" y="2995613"/>
          <p14:tracePt t="60742" x="6932613" y="2976563"/>
          <p14:tracePt t="60750" x="6913563" y="2965450"/>
          <p14:tracePt t="60759" x="6907213" y="2946400"/>
          <p14:tracePt t="60766" x="6883400" y="2916238"/>
          <p14:tracePt t="60775" x="6853238" y="2874963"/>
          <p14:tracePt t="60782" x="6823075" y="2838450"/>
          <p14:tracePt t="60792" x="6786563" y="2820988"/>
          <p14:tracePt t="60798" x="6751638" y="2795588"/>
          <p14:tracePt t="60808" x="6715125" y="2754313"/>
          <p14:tracePt t="60814" x="6648450" y="2724150"/>
          <p14:tracePt t="60825" x="6588125" y="2700338"/>
          <p14:tracePt t="60830" x="6540500" y="2681288"/>
          <p14:tracePt t="60839" x="6450013" y="2657475"/>
          <p14:tracePt t="60846" x="6376988" y="2651125"/>
          <p14:tracePt t="60854" x="6310313" y="2616200"/>
          <p14:tracePt t="60862" x="6256338" y="2616200"/>
          <p14:tracePt t="60870" x="6196013" y="2616200"/>
          <p14:tracePt t="60878" x="6135688" y="2616200"/>
          <p14:tracePt t="60886" x="6075363" y="2616200"/>
          <p14:tracePt t="60894" x="6045200" y="2616200"/>
          <p14:tracePt t="60902" x="6003925" y="2616200"/>
          <p14:tracePt t="60910" x="5980113" y="2620963"/>
          <p14:tracePt t="60918" x="5949950" y="2627313"/>
          <p14:tracePt t="60926" x="5924550" y="2633663"/>
          <p14:tracePt t="60934" x="5900738" y="2651125"/>
          <p14:tracePt t="60942" x="5853113" y="2670175"/>
          <p14:tracePt t="60950" x="5816600" y="2700338"/>
          <p14:tracePt t="60960" x="5810250" y="2711450"/>
          <p14:tracePt t="60966" x="5768975" y="2771775"/>
          <p14:tracePt t="60975" x="5762625" y="2795588"/>
          <p14:tracePt t="60982" x="5756275" y="2825750"/>
          <p14:tracePt t="60992" x="5745163" y="2851150"/>
          <p14:tracePt t="60998" x="5738813" y="2898775"/>
          <p14:tracePt t="61009" x="5738813" y="2928938"/>
          <p14:tracePt t="61014" x="5738813" y="2959100"/>
          <p14:tracePt t="61022" x="5738813" y="3000375"/>
          <p14:tracePt t="61030" x="5738813" y="3025775"/>
          <p14:tracePt t="61038" x="5738813" y="3060700"/>
          <p14:tracePt t="61046" x="5749925" y="3103563"/>
          <p14:tracePt t="61054" x="5768975" y="3151188"/>
          <p14:tracePt t="61062" x="5786438" y="3187700"/>
          <p14:tracePt t="61070" x="5816600" y="3241675"/>
          <p14:tracePt t="61078" x="5846763" y="3290888"/>
          <p14:tracePt t="61086" x="5889625" y="3355975"/>
          <p14:tracePt t="61094" x="5937250" y="3386138"/>
          <p14:tracePt t="61102" x="5980113" y="3411538"/>
          <p14:tracePt t="61110" x="6003925" y="3429000"/>
          <p14:tracePt t="61118" x="6034088" y="3446463"/>
          <p14:tracePt t="61126" x="6057900" y="3446463"/>
          <p14:tracePt t="61134" x="6111875" y="3459163"/>
          <p14:tracePt t="61142" x="6161088" y="3459163"/>
          <p14:tracePt t="61160" x="6245225" y="3441700"/>
          <p14:tracePt t="61166" x="6280150" y="3422650"/>
          <p14:tracePt t="61176" x="6316663" y="3411538"/>
          <p14:tracePt t="61182" x="6370638" y="3381375"/>
          <p14:tracePt t="61192" x="6407150" y="3351213"/>
          <p14:tracePt t="61198" x="6443663" y="3321050"/>
          <p14:tracePt t="61209" x="6486525" y="3284538"/>
          <p14:tracePt t="61214" x="6497638" y="3267075"/>
          <p14:tracePt t="61222" x="6534150" y="3230563"/>
          <p14:tracePt t="61230" x="6540500" y="3206750"/>
          <p14:tracePt t="61238" x="6551613" y="3194050"/>
          <p14:tracePt t="61246" x="6557963" y="3187700"/>
          <p14:tracePt t="61463" x="0" y="0"/>
        </p14:tracePtLst>
        <p14:tracePtLst>
          <p14:tracePt t="64378" x="8258175" y="4206875"/>
          <p14:tracePt t="64455" x="8258175" y="4200525"/>
          <p14:tracePt t="64487" x="8258175" y="4187825"/>
          <p14:tracePt t="64500" x="8258175" y="4183063"/>
          <p14:tracePt t="64503" x="8258175" y="4170363"/>
          <p14:tracePt t="64510" x="8258175" y="4152900"/>
          <p14:tracePt t="64518" x="8251825" y="4140200"/>
          <p14:tracePt t="64530" x="8234363" y="4122738"/>
          <p14:tracePt t="64534" x="8215313" y="4092575"/>
          <p14:tracePt t="64547" x="8208963" y="4086225"/>
          <p14:tracePt t="64550" x="8204200" y="4067175"/>
          <p14:tracePt t="64559" x="8191500" y="4056063"/>
          <p14:tracePt t="64566" x="8174038" y="4049713"/>
          <p14:tracePt t="64574" x="8150225" y="4019550"/>
          <p14:tracePt t="64590" x="8137525" y="4013200"/>
          <p14:tracePt t="64598" x="8131175" y="4013200"/>
          <p14:tracePt t="64606" x="8124825" y="4006850"/>
          <p14:tracePt t="64614" x="8120063" y="4002088"/>
          <p14:tracePt t="64622" x="8113713" y="4002088"/>
          <p14:tracePt t="64630" x="8089900" y="3995738"/>
          <p14:tracePt t="64638" x="8059738" y="3976688"/>
          <p14:tracePt t="64647" x="8040688" y="3971925"/>
          <p14:tracePt t="64654" x="8029575" y="3952875"/>
          <p14:tracePt t="64663" x="7993063" y="3952875"/>
          <p14:tracePt t="64670" x="7969250" y="3946525"/>
          <p14:tracePt t="64680" x="7956550" y="3935413"/>
          <p14:tracePt t="64686" x="7950200" y="3935413"/>
          <p14:tracePt t="64697" x="7920038" y="3922713"/>
          <p14:tracePt t="64702" x="7902575" y="3916363"/>
          <p14:tracePt t="64713" x="7872413" y="3911600"/>
          <p14:tracePt t="64718" x="7859713" y="3911600"/>
          <p14:tracePt t="64730" x="7835900" y="3911600"/>
          <p14:tracePt t="64734" x="7812088" y="3898900"/>
          <p14:tracePt t="64747" x="7758113" y="3881438"/>
          <p14:tracePt t="64750" x="7721600" y="3875088"/>
          <p14:tracePt t="64758" x="7673975" y="3862388"/>
          <p14:tracePt t="64767" x="7643813" y="3857625"/>
          <p14:tracePt t="64774" x="7594600" y="3838575"/>
          <p14:tracePt t="64782" x="7558088" y="3827463"/>
          <p14:tracePt t="64790" x="7523163" y="3808413"/>
          <p14:tracePt t="64798" x="7497763" y="3808413"/>
          <p14:tracePt t="64806" x="7480300" y="3802063"/>
          <p14:tracePt t="64814" x="7456488" y="3802063"/>
          <p14:tracePt t="64822" x="7432675" y="3797300"/>
          <p14:tracePt t="64830" x="7396163" y="3790950"/>
          <p14:tracePt t="64838" x="7366000" y="3778250"/>
          <p14:tracePt t="64847" x="7353300" y="3778250"/>
          <p14:tracePt t="64854" x="7335838" y="3778250"/>
          <p14:tracePt t="64864" x="7312025" y="3778250"/>
          <p14:tracePt t="64870" x="7281863" y="3778250"/>
          <p14:tracePt t="64881" x="7269163" y="3778250"/>
          <p14:tracePt t="64886" x="7245350" y="3778250"/>
          <p14:tracePt t="64897" x="7221538" y="3778250"/>
          <p14:tracePt t="64902" x="7197725" y="3760788"/>
          <p14:tracePt t="64914" x="7191375" y="3760788"/>
          <p14:tracePt t="64918" x="7172325" y="3760788"/>
          <p14:tracePt t="64934" x="7167563" y="3754438"/>
          <p14:tracePt t="64943" x="7161213" y="3754438"/>
          <p14:tracePt t="64950" x="7154863" y="3754438"/>
          <p14:tracePt t="64982" x="7142163" y="3754438"/>
          <p14:tracePt t="64990" x="7124700" y="3754438"/>
          <p14:tracePt t="64998" x="7112000" y="3754438"/>
          <p14:tracePt t="65006" x="7107238" y="3754438"/>
          <p14:tracePt t="65014" x="7094538" y="3754438"/>
          <p14:tracePt t="65022" x="7077075" y="3754438"/>
          <p14:tracePt t="65031" x="7070725" y="3754438"/>
          <p14:tracePt t="65038" x="7051675" y="3754438"/>
          <p14:tracePt t="65047" x="7046913" y="3754438"/>
          <p14:tracePt t="65054" x="7027863" y="3754438"/>
          <p14:tracePt t="65064" x="7010400" y="3760788"/>
          <p14:tracePt t="65070" x="6986588" y="3760788"/>
          <p14:tracePt t="65081" x="6961188" y="3760788"/>
          <p14:tracePt t="65086" x="6950075" y="3760788"/>
          <p14:tracePt t="65097" x="6919913" y="3767138"/>
          <p14:tracePt t="65102" x="6896100" y="3767138"/>
          <p14:tracePt t="65114" x="6889750" y="3771900"/>
          <p14:tracePt t="65118" x="6877050" y="3778250"/>
          <p14:tracePt t="65131" x="6872288" y="3778250"/>
          <p14:tracePt t="65134" x="6853238" y="3784600"/>
          <p14:tracePt t="65150" x="6846888" y="3784600"/>
          <p14:tracePt t="65158" x="6835775" y="3790950"/>
          <p14:tracePt t="65174" x="6823075" y="3802063"/>
          <p14:tracePt t="65182" x="6816725" y="3808413"/>
          <p14:tracePt t="65198" x="6805613" y="3808413"/>
          <p14:tracePt t="65206" x="6799263" y="3808413"/>
          <p14:tracePt t="65214" x="6781800" y="3808413"/>
          <p14:tracePt t="65222" x="6775450" y="3814763"/>
          <p14:tracePt t="65230" x="6769100" y="3821113"/>
          <p14:tracePt t="65246" x="6762750" y="3827463"/>
          <p14:tracePt t="65254" x="6756400" y="3832225"/>
          <p14:tracePt t="65262" x="6738938" y="3844925"/>
          <p14:tracePt t="65279" x="6721475" y="3862388"/>
          <p14:tracePt t="65286" x="6715125" y="3868738"/>
          <p14:tracePt t="65296" x="6696075" y="3875088"/>
          <p14:tracePt t="65302" x="6678613" y="3887788"/>
          <p14:tracePt t="65312" x="6672263" y="3892550"/>
          <p14:tracePt t="65318" x="6661150" y="3911600"/>
          <p14:tracePt t="65329" x="6654800" y="3916363"/>
          <p14:tracePt t="65334" x="6642100" y="3929063"/>
          <p14:tracePt t="65342" x="6630988" y="3941763"/>
          <p14:tracePt t="65350" x="6624638" y="3959225"/>
          <p14:tracePt t="65358" x="6611938" y="3971925"/>
          <p14:tracePt t="65366" x="6594475" y="3989388"/>
          <p14:tracePt t="65382" x="6588125" y="4013200"/>
          <p14:tracePt t="65390" x="6581775" y="4019550"/>
          <p14:tracePt t="65406" x="6581775" y="4025900"/>
          <p14:tracePt t="65414" x="6581775" y="4032250"/>
          <p14:tracePt t="65422" x="6581775" y="4037013"/>
          <p14:tracePt t="65430" x="6581775" y="4043363"/>
          <p14:tracePt t="65438" x="6581775" y="4049713"/>
          <p14:tracePt t="65446" x="6581775" y="4056063"/>
          <p14:tracePt t="65454" x="6581775" y="4062413"/>
          <p14:tracePt t="65462" x="6581775" y="4067175"/>
          <p14:tracePt t="65470" x="6581775" y="4073525"/>
          <p14:tracePt t="65481" x="6581775" y="4086225"/>
          <p14:tracePt t="65486" x="6588125" y="4092575"/>
          <p14:tracePt t="65496" x="6594475" y="4097338"/>
          <p14:tracePt t="65502" x="6594475" y="4103688"/>
          <p14:tracePt t="65518" x="6600825" y="4110038"/>
          <p14:tracePt t="65529" x="6605588" y="4110038"/>
          <p14:tracePt t="65542" x="6618288" y="4116388"/>
          <p14:tracePt t="65550" x="6624638" y="4116388"/>
          <p14:tracePt t="65558" x="6648450" y="4133850"/>
          <p14:tracePt t="65574" x="6661150" y="4140200"/>
          <p14:tracePt t="65582" x="6665913" y="4140200"/>
          <p14:tracePt t="65590" x="6678613" y="4140200"/>
          <p14:tracePt t="65598" x="6684963" y="4146550"/>
          <p14:tracePt t="65606" x="6691313" y="4146550"/>
          <p14:tracePt t="65614" x="6715125" y="4152900"/>
          <p14:tracePt t="65622" x="6721475" y="4152900"/>
          <p14:tracePt t="65630" x="6738938" y="4152900"/>
          <p14:tracePt t="65638" x="6762750" y="4152900"/>
          <p14:tracePt t="65646" x="6781800" y="4157663"/>
          <p14:tracePt t="65654" x="6823075" y="4170363"/>
          <p14:tracePt t="65663" x="6883400" y="4187825"/>
          <p14:tracePt t="65670" x="6943725" y="4200525"/>
          <p14:tracePt t="65679" x="7004050" y="4211638"/>
          <p14:tracePt t="65686" x="7081838" y="4230688"/>
          <p14:tracePt t="65696" x="7172325" y="4254500"/>
          <p14:tracePt t="65702" x="7275513" y="4278313"/>
          <p14:tracePt t="65713" x="7359650" y="4297363"/>
          <p14:tracePt t="65718" x="7450138" y="4308475"/>
          <p14:tracePt t="65726" x="7523163" y="4321175"/>
          <p14:tracePt t="65734" x="7570788" y="4321175"/>
          <p14:tracePt t="65742" x="7600950" y="4327525"/>
          <p14:tracePt t="65750" x="7637463" y="4327525"/>
          <p14:tracePt t="65758" x="7667625" y="4327525"/>
          <p14:tracePt t="65766" x="7708900" y="4327525"/>
          <p14:tracePt t="65774" x="7739063" y="4327525"/>
          <p14:tracePt t="65782" x="7775575" y="4327525"/>
          <p14:tracePt t="65790" x="7799388" y="4327525"/>
          <p14:tracePt t="65798" x="7842250" y="4297363"/>
          <p14:tracePt t="65806" x="7878763" y="4291013"/>
          <p14:tracePt t="65814" x="7908925" y="4284663"/>
          <p14:tracePt t="65822" x="7926388" y="4267200"/>
          <p14:tracePt t="65830" x="7969250" y="4248150"/>
          <p14:tracePt t="65838" x="8004175" y="4248150"/>
          <p14:tracePt t="65846" x="8053388" y="4224338"/>
          <p14:tracePt t="65854" x="8083550" y="4224338"/>
          <p14:tracePt t="65863" x="8107363" y="4211638"/>
          <p14:tracePt t="65870" x="8131175" y="4200525"/>
          <p14:tracePt t="65880" x="8143875" y="4183063"/>
          <p14:tracePt t="65886" x="8167688" y="4164013"/>
          <p14:tracePt t="65896" x="8174038" y="4157663"/>
          <p14:tracePt t="65902" x="8178800" y="4152900"/>
          <p14:tracePt t="65913" x="8185150" y="4146550"/>
          <p14:tracePt t="65918" x="8197850" y="4133850"/>
          <p14:tracePt t="65926" x="8197850" y="4127500"/>
          <p14:tracePt t="65934" x="8204200" y="4110038"/>
          <p14:tracePt t="65942" x="8204200" y="4097338"/>
          <p14:tracePt t="65950" x="8204200" y="4092575"/>
          <p14:tracePt t="65958" x="8204200" y="4079875"/>
          <p14:tracePt t="65966" x="8204200" y="4073525"/>
          <p14:tracePt t="65974" x="8204200" y="4062413"/>
          <p14:tracePt t="65982" x="8191500" y="4049713"/>
          <p14:tracePt t="65990" x="8191500" y="4043363"/>
          <p14:tracePt t="65998" x="8174038" y="4019550"/>
          <p14:tracePt t="66006" x="8167688" y="4013200"/>
          <p14:tracePt t="66014" x="8143875" y="3989388"/>
          <p14:tracePt t="66022" x="8124825" y="3976688"/>
          <p14:tracePt t="66030" x="8094663" y="3959225"/>
          <p14:tracePt t="66038" x="8059738" y="3941763"/>
          <p14:tracePt t="66046" x="8023225" y="3911600"/>
          <p14:tracePt t="66054" x="7974013" y="3892550"/>
          <p14:tracePt t="66063" x="7950200" y="3875088"/>
          <p14:tracePt t="66070" x="7889875" y="3857625"/>
          <p14:tracePt t="66080" x="7866063" y="3851275"/>
          <p14:tracePt t="66086" x="7842250" y="3832225"/>
          <p14:tracePt t="66096" x="7812088" y="3832225"/>
          <p14:tracePt t="66102" x="7762875" y="3814763"/>
          <p14:tracePt t="66113" x="7739063" y="3808413"/>
          <p14:tracePt t="66118" x="7708900" y="3808413"/>
          <p14:tracePt t="66126" x="7673975" y="3790950"/>
          <p14:tracePt t="66134" x="7631113" y="3790950"/>
          <p14:tracePt t="66144" x="7594600" y="3784600"/>
          <p14:tracePt t="66150" x="7553325" y="3784600"/>
          <p14:tracePt t="66158" x="7510463" y="3784600"/>
          <p14:tracePt t="66166" x="7473950" y="3784600"/>
          <p14:tracePt t="66174" x="7432675" y="3784600"/>
          <p14:tracePt t="66182" x="7407275" y="3784600"/>
          <p14:tracePt t="66194" x="7377113" y="3784600"/>
          <p14:tracePt t="66198" x="7348538" y="3784600"/>
          <p14:tracePt t="66206" x="7312025" y="3784600"/>
          <p14:tracePt t="66214" x="7269163" y="3784600"/>
          <p14:tracePt t="66222" x="7239000" y="3784600"/>
          <p14:tracePt t="66230" x="7202488" y="3797300"/>
          <p14:tracePt t="66238" x="7172325" y="3802063"/>
          <p14:tracePt t="66247" x="7124700" y="3814763"/>
          <p14:tracePt t="66254" x="7077075" y="3821113"/>
          <p14:tracePt t="66263" x="7051675" y="3827463"/>
          <p14:tracePt t="66270" x="7021513" y="3838575"/>
          <p14:tracePt t="66280" x="7004050" y="3844925"/>
          <p14:tracePt t="66286" x="6961188" y="3857625"/>
          <p14:tracePt t="66296" x="6950075" y="3862388"/>
          <p14:tracePt t="66302" x="6913563" y="3868738"/>
          <p14:tracePt t="66313" x="6902450" y="3887788"/>
          <p14:tracePt t="66318" x="6883400" y="3887788"/>
          <p14:tracePt t="66326" x="6877050" y="3892550"/>
          <p14:tracePt t="66334" x="6872288" y="3892550"/>
          <p14:tracePt t="66342" x="6865938" y="3892550"/>
          <p14:tracePt t="66358" x="6859588" y="3898900"/>
          <p14:tracePt t="66374" x="6853238" y="3905250"/>
          <p14:tracePt t="66382" x="6846888" y="3911600"/>
          <p14:tracePt t="66390" x="6842125" y="3916363"/>
          <p14:tracePt t="66398" x="6835775" y="3922713"/>
          <p14:tracePt t="66406" x="6829425" y="3929063"/>
          <p14:tracePt t="66414" x="6823075" y="3929063"/>
          <p14:tracePt t="66422" x="6811963" y="3935413"/>
          <p14:tracePt t="66430" x="6805613" y="3941763"/>
          <p14:tracePt t="66438" x="6792913" y="3946525"/>
          <p14:tracePt t="66446" x="6786563" y="3952875"/>
          <p14:tracePt t="66454" x="6781800" y="3959225"/>
          <p14:tracePt t="66463" x="6775450" y="3965575"/>
          <p14:tracePt t="66470" x="6769100" y="3971925"/>
          <p14:tracePt t="66480" x="6745288" y="3976688"/>
          <p14:tracePt t="66487" x="6738938" y="3983038"/>
          <p14:tracePt t="66502" x="6726238" y="3989388"/>
          <p14:tracePt t="66510" x="6721475" y="3995738"/>
          <p14:tracePt t="66526" x="6715125" y="4002088"/>
          <p14:tracePt t="66542" x="6708775" y="4006850"/>
          <p14:tracePt t="66558" x="6708775" y="4013200"/>
          <p14:tracePt t="66574" x="6708775" y="4019550"/>
          <p14:tracePt t="66582" x="6708775" y="4037013"/>
          <p14:tracePt t="66598" x="6708775" y="4049713"/>
          <p14:tracePt t="66606" x="6708775" y="4056063"/>
          <p14:tracePt t="66614" x="6708775" y="4073525"/>
          <p14:tracePt t="66622" x="6702425" y="4092575"/>
          <p14:tracePt t="66630" x="6702425" y="4097338"/>
          <p14:tracePt t="66647" x="6702425" y="4110038"/>
          <p14:tracePt t="66654" x="6702425" y="4116388"/>
          <p14:tracePt t="66663" x="6702425" y="4127500"/>
          <p14:tracePt t="66670" x="6702425" y="4133850"/>
          <p14:tracePt t="66680" x="6702425" y="4140200"/>
          <p14:tracePt t="66686" x="6702425" y="4152900"/>
          <p14:tracePt t="66697" x="6702425" y="4157663"/>
          <p14:tracePt t="66702" x="6708775" y="4176713"/>
          <p14:tracePt t="66710" x="6715125" y="4183063"/>
          <p14:tracePt t="66718" x="6721475" y="4187825"/>
          <p14:tracePt t="66726" x="6732588" y="4200525"/>
          <p14:tracePt t="66742" x="6738938" y="4200525"/>
          <p14:tracePt t="66750" x="6756400" y="4206875"/>
          <p14:tracePt t="66758" x="6762750" y="4211638"/>
          <p14:tracePt t="66766" x="6775450" y="4211638"/>
          <p14:tracePt t="66774" x="6792913" y="4211638"/>
          <p14:tracePt t="66782" x="6799263" y="4217988"/>
          <p14:tracePt t="66790" x="6835775" y="4224338"/>
          <p14:tracePt t="66798" x="6872288" y="4241800"/>
          <p14:tracePt t="66806" x="6919913" y="4254500"/>
          <p14:tracePt t="66814" x="6997700" y="4284663"/>
          <p14:tracePt t="66822" x="7046913" y="4308475"/>
          <p14:tracePt t="66830" x="7107238" y="4327525"/>
          <p14:tracePt t="66838" x="7167563" y="4344988"/>
          <p14:tracePt t="66847" x="7245350" y="4368800"/>
          <p14:tracePt t="66854" x="7292975" y="4381500"/>
          <p14:tracePt t="66863" x="7342188" y="4398963"/>
          <p14:tracePt t="66870" x="7413625" y="4398963"/>
          <p14:tracePt t="66880" x="7456488" y="4398963"/>
          <p14:tracePt t="66886" x="7504113" y="4405313"/>
          <p14:tracePt t="66897" x="7546975" y="4405313"/>
          <p14:tracePt t="66902" x="7594600" y="4405313"/>
          <p14:tracePt t="66910" x="7624763" y="4405313"/>
          <p14:tracePt t="66918" x="7648575" y="4405313"/>
          <p14:tracePt t="66926" x="7678738" y="4405313"/>
          <p14:tracePt t="66934" x="7704138" y="4405313"/>
          <p14:tracePt t="66942" x="7734300" y="4405313"/>
          <p14:tracePt t="66950" x="7769225" y="4405313"/>
          <p14:tracePt t="66958" x="7812088" y="4405313"/>
          <p14:tracePt t="66966" x="7842250" y="4405313"/>
          <p14:tracePt t="66974" x="7896225" y="4405313"/>
          <p14:tracePt t="66982" x="7932738" y="4405313"/>
          <p14:tracePt t="66990" x="7962900" y="4405313"/>
          <p14:tracePt t="66998" x="7993063" y="4405313"/>
          <p14:tracePt t="67006" x="8010525" y="4405313"/>
          <p14:tracePt t="67014" x="8023225" y="4405313"/>
          <p14:tracePt t="67022" x="8047038" y="4405313"/>
          <p14:tracePt t="67030" x="8059738" y="4405313"/>
          <p14:tracePt t="67038" x="8083550" y="4405313"/>
          <p14:tracePt t="67047" x="8107363" y="4405313"/>
          <p14:tracePt t="67054" x="8120063" y="4405313"/>
          <p14:tracePt t="67064" x="8143875" y="4398963"/>
          <p14:tracePt t="67070" x="8154988" y="4392613"/>
          <p14:tracePt t="67080" x="8174038" y="4392613"/>
          <p14:tracePt t="67086" x="8185150" y="4375150"/>
          <p14:tracePt t="67097" x="8191500" y="4375150"/>
          <p14:tracePt t="67102" x="8215313" y="4368800"/>
          <p14:tracePt t="67110" x="8228013" y="4362450"/>
          <p14:tracePt t="67118" x="8251825" y="4344988"/>
          <p14:tracePt t="67126" x="8269288" y="4338638"/>
          <p14:tracePt t="67134" x="8294688" y="4321175"/>
          <p14:tracePt t="67142" x="8299450" y="4314825"/>
          <p14:tracePt t="67161" x="8318500" y="4302125"/>
          <p14:tracePt t="67166" x="8324850" y="4297363"/>
          <p14:tracePt t="67174" x="8329613" y="4291013"/>
          <p14:tracePt t="67182" x="8335963" y="4284663"/>
          <p14:tracePt t="67193" x="8348663" y="4267200"/>
          <p14:tracePt t="67206" x="8348663" y="4260850"/>
          <p14:tracePt t="67214" x="8355013" y="4248150"/>
          <p14:tracePt t="67222" x="8355013" y="4241800"/>
          <p14:tracePt t="67230" x="8355013" y="4237038"/>
          <p14:tracePt t="67238" x="8355013" y="4230688"/>
          <p14:tracePt t="67247" x="8355013" y="4217988"/>
          <p14:tracePt t="67254" x="8355013" y="4211638"/>
          <p14:tracePt t="67264" x="8355013" y="4200525"/>
          <p14:tracePt t="67270" x="8355013" y="4194175"/>
          <p14:tracePt t="67281" x="8355013" y="4183063"/>
          <p14:tracePt t="67286" x="8355013" y="4176713"/>
          <p14:tracePt t="67294" x="8348663" y="4157663"/>
          <p14:tracePt t="67302" x="8342313" y="4152900"/>
          <p14:tracePt t="67310" x="8335963" y="4146550"/>
          <p14:tracePt t="67326" x="8329613" y="4133850"/>
          <p14:tracePt t="67342" x="8324850" y="4127500"/>
          <p14:tracePt t="67358" x="8312150" y="4122738"/>
          <p14:tracePt t="67366" x="8294688" y="4103688"/>
          <p14:tracePt t="67374" x="8288338" y="4097338"/>
          <p14:tracePt t="67382" x="8275638" y="4086225"/>
          <p14:tracePt t="67390" x="8239125" y="4067175"/>
          <p14:tracePt t="67398" x="8191500" y="4037013"/>
          <p14:tracePt t="67406" x="8167688" y="4032250"/>
          <p14:tracePt t="67414" x="8107363" y="4002088"/>
          <p14:tracePt t="67422" x="8070850" y="3971925"/>
          <p14:tracePt t="67431" x="8010525" y="3952875"/>
          <p14:tracePt t="67438" x="7962900" y="3935413"/>
          <p14:tracePt t="67447" x="7883525" y="3911600"/>
          <p14:tracePt t="67454" x="7823200" y="3892550"/>
          <p14:tracePt t="67464" x="7775575" y="3881438"/>
          <p14:tracePt t="67470" x="7715250" y="3851275"/>
          <p14:tracePt t="67481" x="7643813" y="3851275"/>
          <p14:tracePt t="67487" x="7594600" y="3838575"/>
          <p14:tracePt t="67494" x="7546975" y="3832225"/>
          <p14:tracePt t="67502" x="7516813" y="3827463"/>
          <p14:tracePt t="67510" x="7480300" y="3827463"/>
          <p14:tracePt t="67518" x="7467600" y="3827463"/>
          <p14:tracePt t="67526" x="7437438" y="3827463"/>
          <p14:tracePt t="67534" x="7402513" y="3827463"/>
          <p14:tracePt t="67542" x="7359650" y="3814763"/>
          <p14:tracePt t="67550" x="7329488" y="3814763"/>
          <p14:tracePt t="67558" x="7292975" y="3814763"/>
          <p14:tracePt t="67566" x="7239000" y="3814763"/>
          <p14:tracePt t="67574" x="7197725" y="3814763"/>
          <p14:tracePt t="67582" x="7137400" y="3814763"/>
          <p14:tracePt t="67590" x="7094538" y="3814763"/>
          <p14:tracePt t="67598" x="7046913" y="3814763"/>
          <p14:tracePt t="67606" x="7004050" y="3814763"/>
          <p14:tracePt t="67614" x="6943725" y="3827463"/>
          <p14:tracePt t="67622" x="6896100" y="3838575"/>
          <p14:tracePt t="67631" x="6829425" y="3868738"/>
          <p14:tracePt t="67638" x="6786563" y="3881438"/>
          <p14:tracePt t="67648" x="6738938" y="3898900"/>
          <p14:tracePt t="67654" x="6702425" y="3905250"/>
          <p14:tracePt t="67664" x="6678613" y="3922713"/>
          <p14:tracePt t="67670" x="6665913" y="3922713"/>
          <p14:tracePt t="67681" x="6642100" y="3929063"/>
          <p14:tracePt t="67686" x="6624638" y="3941763"/>
          <p14:tracePt t="67694" x="6605588" y="3946525"/>
          <p14:tracePt t="67702" x="6594475" y="3946525"/>
          <p14:tracePt t="67710" x="6575425" y="3959225"/>
          <p14:tracePt t="67718" x="6570663" y="3965575"/>
          <p14:tracePt t="67726" x="6546850" y="3983038"/>
          <p14:tracePt t="67734" x="6534150" y="3989388"/>
          <p14:tracePt t="67742" x="6510338" y="3995738"/>
          <p14:tracePt t="67750" x="6497638" y="4013200"/>
          <p14:tracePt t="67758" x="6486525" y="4019550"/>
          <p14:tracePt t="67766" x="6480175" y="4025900"/>
          <p14:tracePt t="67774" x="6473825" y="4037013"/>
          <p14:tracePt t="67782" x="6467475" y="4043363"/>
          <p14:tracePt t="67790" x="6461125" y="4049713"/>
          <p14:tracePt t="67806" x="6456363" y="4062413"/>
          <p14:tracePt t="67814" x="6456363" y="4079875"/>
          <p14:tracePt t="67822" x="6443663" y="4103688"/>
          <p14:tracePt t="67831" x="6443663" y="4116388"/>
          <p14:tracePt t="67838" x="6430963" y="4140200"/>
          <p14:tracePt t="67848" x="6430963" y="4146550"/>
          <p14:tracePt t="67854" x="6430963" y="4152900"/>
          <p14:tracePt t="67865" x="6430963" y="4157663"/>
          <p14:tracePt t="67870" x="6430963" y="4170363"/>
          <p14:tracePt t="67881" x="6430963" y="4183063"/>
          <p14:tracePt t="67886" x="6443663" y="4200525"/>
          <p14:tracePt t="67894" x="6456363" y="4211638"/>
          <p14:tracePt t="67902" x="6461125" y="4217988"/>
          <p14:tracePt t="67910" x="6480175" y="4230688"/>
          <p14:tracePt t="67918" x="6503988" y="4241800"/>
          <p14:tracePt t="67926" x="6527800" y="4260850"/>
          <p14:tracePt t="67934" x="6551613" y="4278313"/>
          <p14:tracePt t="67942" x="6575425" y="4291013"/>
          <p14:tracePt t="67950" x="6600825" y="4302125"/>
          <p14:tracePt t="67958" x="6611938" y="4308475"/>
          <p14:tracePt t="67966" x="6618288" y="4314825"/>
          <p14:tracePt t="67974" x="6635750" y="4321175"/>
          <p14:tracePt t="67982" x="6654800" y="4321175"/>
          <p14:tracePt t="67990" x="6678613" y="4327525"/>
          <p14:tracePt t="67998" x="6702425" y="4338638"/>
          <p14:tracePt t="68006" x="6726238" y="4351338"/>
          <p14:tracePt t="68015" x="6781800" y="4362450"/>
          <p14:tracePt t="68022" x="6829425" y="4381500"/>
          <p14:tracePt t="68031" x="6902450" y="4405313"/>
          <p14:tracePt t="68038" x="7010400" y="4435475"/>
          <p14:tracePt t="68048" x="7100888" y="4459288"/>
          <p14:tracePt t="68054" x="7191375" y="4495800"/>
          <p14:tracePt t="68064" x="7305675" y="4508500"/>
          <p14:tracePt t="68070" x="7396163" y="4525963"/>
          <p14:tracePt t="68078" x="7480300" y="4537075"/>
          <p14:tracePt t="68086" x="7570788" y="4562475"/>
          <p14:tracePt t="68094" x="7654925" y="4562475"/>
          <p14:tracePt t="68102" x="7715250" y="4567238"/>
          <p14:tracePt t="68110" x="7788275" y="4567238"/>
          <p14:tracePt t="68118" x="7835900" y="4579938"/>
          <p14:tracePt t="68126" x="7878763" y="4579938"/>
          <p14:tracePt t="68134" x="7913688" y="4579938"/>
          <p14:tracePt t="68149" x="7939088" y="4579938"/>
          <p14:tracePt t="68150" x="7980363" y="4579938"/>
          <p14:tracePt t="68158" x="8023225" y="4579938"/>
          <p14:tracePt t="68166" x="8059738" y="4579938"/>
          <p14:tracePt t="68174" x="8101013" y="4579938"/>
          <p14:tracePt t="68185" x="8137525" y="4567238"/>
          <p14:tracePt t="68190" x="8167688" y="4549775"/>
          <p14:tracePt t="68198" x="8234363" y="4532313"/>
          <p14:tracePt t="68206" x="8264525" y="4519613"/>
          <p14:tracePt t="68215" x="8288338" y="4508500"/>
          <p14:tracePt t="68222" x="8335963" y="4489450"/>
          <p14:tracePt t="68231" x="8385175" y="4459288"/>
          <p14:tracePt t="68238" x="8408988" y="4441825"/>
          <p14:tracePt t="68248" x="8432800" y="4435475"/>
          <p14:tracePt t="68254" x="8456613" y="4418013"/>
          <p14:tracePt t="68265" x="8480425" y="4392613"/>
          <p14:tracePt t="68270" x="8486775" y="4387850"/>
          <p14:tracePt t="68278" x="8493125" y="4375150"/>
          <p14:tracePt t="68286" x="8510588" y="4357688"/>
          <p14:tracePt t="68294" x="8510588" y="4332288"/>
          <p14:tracePt t="68302" x="8510588" y="4314825"/>
          <p14:tracePt t="68310" x="8510588" y="4297363"/>
          <p14:tracePt t="68318" x="8510588" y="4267200"/>
          <p14:tracePt t="68326" x="8510588" y="4241800"/>
          <p14:tracePt t="68334" x="8510588" y="4187825"/>
          <p14:tracePt t="68342" x="8510588" y="4164013"/>
          <p14:tracePt t="68350" x="8493125" y="4157663"/>
          <p14:tracePt t="68358" x="8469313" y="4133850"/>
          <p14:tracePt t="68366" x="8450263" y="4116388"/>
          <p14:tracePt t="68374" x="8439150" y="4103688"/>
          <p14:tracePt t="68382" x="8420100" y="4079875"/>
          <p14:tracePt t="68390" x="8396288" y="4056063"/>
          <p14:tracePt t="68398" x="8372475" y="4037013"/>
          <p14:tracePt t="68406" x="8348663" y="4013200"/>
          <p14:tracePt t="68415" x="8299450" y="3983038"/>
          <p14:tracePt t="68422" x="8251825" y="3965575"/>
          <p14:tracePt t="68431" x="8204200" y="3941763"/>
          <p14:tracePt t="68438" x="8113713" y="3922713"/>
          <p14:tracePt t="68448" x="8034338" y="3887788"/>
          <p14:tracePt t="68454" x="7962900" y="3887788"/>
          <p14:tracePt t="68465" x="7872413" y="3857625"/>
          <p14:tracePt t="68470" x="7769225" y="3857625"/>
          <p14:tracePt t="68478" x="7697788" y="3844925"/>
          <p14:tracePt t="68486" x="7624763" y="3844925"/>
          <p14:tracePt t="68494" x="7564438" y="3844925"/>
          <p14:tracePt t="68502" x="7510463" y="3844925"/>
          <p14:tracePt t="68510" x="7473950" y="3844925"/>
          <p14:tracePt t="68518" x="7443788" y="3844925"/>
          <p14:tracePt t="68526" x="7413625" y="3844925"/>
          <p14:tracePt t="68534" x="7389813" y="3844925"/>
          <p14:tracePt t="68542" x="7366000" y="3844925"/>
          <p14:tracePt t="68550" x="7335838" y="3844925"/>
          <p14:tracePt t="68558" x="7312025" y="3844925"/>
          <p14:tracePt t="68566" x="7262813" y="3844925"/>
          <p14:tracePt t="68574" x="7221538" y="3857625"/>
          <p14:tracePt t="68582" x="7185025" y="3862388"/>
          <p14:tracePt t="68590" x="7137400" y="3875088"/>
          <p14:tracePt t="68598" x="7077075" y="3881438"/>
          <p14:tracePt t="68606" x="7034213" y="3892550"/>
          <p14:tracePt t="68615" x="6973888" y="3905250"/>
          <p14:tracePt t="68622" x="6926263" y="3922713"/>
          <p14:tracePt t="68631" x="6872288" y="3952875"/>
          <p14:tracePt t="68638" x="6829425" y="3952875"/>
          <p14:tracePt t="68648" x="6762750" y="3983038"/>
          <p14:tracePt t="68654" x="6702425" y="4013200"/>
          <p14:tracePt t="68665" x="6654800" y="4037013"/>
          <p14:tracePt t="68670" x="6618288" y="4049713"/>
          <p14:tracePt t="68678" x="6551613" y="4086225"/>
          <p14:tracePt t="68686" x="6503988" y="4103688"/>
          <p14:tracePt t="68694" x="6480175" y="4103688"/>
          <p14:tracePt t="68702" x="6450013" y="4122738"/>
          <p14:tracePt t="68710" x="6443663" y="4127500"/>
          <p14:tracePt t="68718" x="6437313" y="4127500"/>
          <p14:tracePt t="68734" x="6430963" y="4133850"/>
          <p14:tracePt t="68758" x="6426200" y="4140200"/>
          <p14:tracePt t="68831" x="6426200" y="4146550"/>
          <p14:tracePt t="68840" x="6426200" y="4152900"/>
          <p14:tracePt t="68855" x="6426200" y="4157663"/>
          <p14:tracePt t="68878" x="6426200" y="4170363"/>
          <p14:tracePt t="68894" x="6426200" y="4176713"/>
          <p14:tracePt t="68902" x="6426200" y="4183063"/>
          <p14:tracePt t="68911" x="6419850" y="4194175"/>
          <p14:tracePt t="68926" x="6419850" y="4211638"/>
          <p14:tracePt t="68934" x="6419850" y="4224338"/>
          <p14:tracePt t="68942" x="6419850" y="4237038"/>
          <p14:tracePt t="68951" x="6419850" y="4254500"/>
          <p14:tracePt t="68958" x="6419850" y="4267200"/>
          <p14:tracePt t="68968" x="6419850" y="4271963"/>
          <p14:tracePt t="68975" x="6419850" y="4284663"/>
          <p14:tracePt t="68990" x="6426200" y="4291013"/>
          <p14:tracePt t="69022" x="6437313" y="4291013"/>
          <p14:tracePt t="69038" x="6443663" y="4291013"/>
          <p14:tracePt t="69046" x="6450013" y="4291013"/>
          <p14:tracePt t="69054" x="6456363" y="4291013"/>
          <p14:tracePt t="69094" x="6467475" y="4291013"/>
          <p14:tracePt t="69391" x="6473825" y="4297363"/>
          <p14:tracePt t="69511" x="6480175" y="4297363"/>
          <p14:tracePt t="69520" x="6491288" y="4297363"/>
          <p14:tracePt t="69535" x="6516688" y="4302125"/>
          <p14:tracePt t="69550" x="6521450" y="4302125"/>
          <p14:tracePt t="69558" x="6534150" y="4302125"/>
          <p14:tracePt t="69567" x="6557963" y="4302125"/>
          <p14:tracePt t="69574" x="6588125" y="4302125"/>
          <p14:tracePt t="69584" x="6611938" y="4314825"/>
          <p14:tracePt t="69590" x="6635750" y="4321175"/>
          <p14:tracePt t="69600" x="6654800" y="4321175"/>
          <p14:tracePt t="69606" x="6661150" y="4321175"/>
          <p14:tracePt t="69622" x="6665913" y="4321175"/>
          <p14:tracePt t="69663" x="6672263" y="4321175"/>
          <p14:tracePt t="69783" x="6678613" y="4321175"/>
          <p14:tracePt t="69800" x="6691313" y="4321175"/>
          <p14:tracePt t="69811" x="6702425" y="4321175"/>
          <p14:tracePt t="69821" x="6715125" y="4321175"/>
          <p14:tracePt t="69822" x="6732588" y="4321175"/>
          <p14:tracePt t="69836" x="6756400" y="4321175"/>
          <p14:tracePt t="69838" x="6775450" y="4321175"/>
          <p14:tracePt t="69847" x="6799263" y="4321175"/>
          <p14:tracePt t="69854" x="6811963" y="4321175"/>
          <p14:tracePt t="69862" x="6816725" y="4321175"/>
          <p14:tracePt t="69870" x="6835775" y="4321175"/>
          <p14:tracePt t="69878" x="6842125" y="4321175"/>
          <p14:tracePt t="69887" x="6846888" y="4321175"/>
          <p14:tracePt t="69895" x="6859588" y="4321175"/>
          <p14:tracePt t="69942" x="6865938" y="4321175"/>
          <p14:tracePt t="69982" x="6872288" y="4321175"/>
          <p14:tracePt t="70135" x="6877050" y="4321175"/>
          <p14:tracePt t="70152" x="6889750" y="4321175"/>
          <p14:tracePt t="70167" x="6926263" y="4321175"/>
          <p14:tracePt t="70177" x="6937375" y="4321175"/>
          <p14:tracePt t="70185" x="6956425" y="4321175"/>
          <p14:tracePt t="70190" x="6967538" y="4321175"/>
          <p14:tracePt t="70204" x="6980238" y="4321175"/>
          <p14:tracePt t="70319" x="6986588" y="4321175"/>
          <p14:tracePt t="70679" x="6991350" y="4321175"/>
          <p14:tracePt t="70692" x="6997700" y="4321175"/>
          <p14:tracePt t="70706" x="7004050" y="4321175"/>
          <p14:tracePt t="70717" x="7016750" y="4321175"/>
          <p14:tracePt t="70734" x="7034213" y="4321175"/>
          <p14:tracePt t="70806" x="7040563" y="4321175"/>
          <p14:tracePt t="71095" x="7034213" y="4321175"/>
          <p14:tracePt t="71143" x="7027863" y="4321175"/>
          <p14:tracePt t="71190" x="7021513" y="4321175"/>
          <p14:tracePt t="71215" x="7016750" y="4321175"/>
          <p14:tracePt t="71230" x="7010400" y="4321175"/>
          <p14:tracePt t="71246" x="7004050" y="4321175"/>
          <p14:tracePt t="71262" x="6997700" y="4321175"/>
          <p14:tracePt t="71278" x="6991350" y="4321175"/>
          <p14:tracePt t="71286" x="6986588" y="4321175"/>
          <p14:tracePt t="71302" x="6967538" y="4321175"/>
          <p14:tracePt t="71310" x="6956425" y="4321175"/>
          <p14:tracePt t="71318" x="6919913" y="4302125"/>
          <p14:tracePt t="71326" x="6902450" y="4297363"/>
          <p14:tracePt t="71334" x="6877050" y="4297363"/>
          <p14:tracePt t="71342" x="6872288" y="4297363"/>
          <p14:tracePt t="71351" x="6865938" y="4297363"/>
          <p14:tracePt t="71358" x="6853238" y="4297363"/>
          <p14:tracePt t="71367" x="6835775" y="4297363"/>
          <p14:tracePt t="71374" x="6829425" y="4297363"/>
          <p14:tracePt t="71384" x="6811963" y="4291013"/>
          <p14:tracePt t="71390" x="6786563" y="4291013"/>
          <p14:tracePt t="71401" x="6781800" y="4284663"/>
          <p14:tracePt t="71406" x="6769100" y="4284663"/>
          <p14:tracePt t="71414" x="6745288" y="4284663"/>
          <p14:tracePt t="71422" x="6738938" y="4284663"/>
          <p14:tracePt t="71430" x="6726238" y="4284663"/>
          <p14:tracePt t="71438" x="6721475" y="4284663"/>
          <p14:tracePt t="71446" x="6708775" y="4284663"/>
          <p14:tracePt t="71454" x="6691313" y="4284663"/>
          <p14:tracePt t="71462" x="6684963" y="4284663"/>
          <p14:tracePt t="71470" x="6672263" y="4284663"/>
          <p14:tracePt t="71478" x="6665913" y="4284663"/>
          <p14:tracePt t="71494" x="6661150" y="4284663"/>
          <p14:tracePt t="71518" x="6648450" y="4284663"/>
          <p14:tracePt t="71550" x="6642100" y="4284663"/>
          <p14:tracePt t="71566" x="6635750" y="4284663"/>
          <p14:tracePt t="71574" x="6630988" y="4284663"/>
          <p14:tracePt t="71743" x="6624638" y="4278313"/>
          <p14:tracePt t="72270" x="6630988" y="4278313"/>
          <p14:tracePt t="72383" x="6642100" y="4278313"/>
          <p14:tracePt t="72394" x="6648450" y="4271963"/>
          <p14:tracePt t="72417" x="6654800" y="4271963"/>
          <p14:tracePt t="72438" x="6661150" y="4271963"/>
          <p14:tracePt t="72454" x="6665913" y="4271963"/>
          <p14:tracePt t="72462" x="6672263" y="4267200"/>
          <p14:tracePt t="72510" x="6684963" y="4254500"/>
          <p14:tracePt t="72631" x="6702425" y="4254500"/>
          <p14:tracePt t="72679" x="6708775" y="4254500"/>
          <p14:tracePt t="72691" x="6715125" y="4248150"/>
          <p14:tracePt t="72706" x="6721475" y="4248150"/>
          <p14:tracePt t="72720" x="6732588" y="4241800"/>
          <p14:tracePt t="72729" x="6756400" y="4237038"/>
          <p14:tracePt t="72738" x="6781800" y="4237038"/>
          <p14:tracePt t="72742" x="6811963" y="4237038"/>
          <p14:tracePt t="72754" x="6853238" y="4237038"/>
          <p14:tracePt t="72758" x="6889750" y="4237038"/>
          <p14:tracePt t="72769" x="6932613" y="4237038"/>
          <p14:tracePt t="72774" x="6973888" y="4237038"/>
          <p14:tracePt t="72786" x="7034213" y="4237038"/>
          <p14:tracePt t="72790" x="7077075" y="4237038"/>
          <p14:tracePt t="72798" x="7118350" y="4237038"/>
          <p14:tracePt t="72806" x="7167563" y="4237038"/>
          <p14:tracePt t="72814" x="7221538" y="4237038"/>
          <p14:tracePt t="72822" x="7288213" y="4241800"/>
          <p14:tracePt t="72830" x="7342188" y="4241800"/>
          <p14:tracePt t="72838" x="7402513" y="4241800"/>
          <p14:tracePt t="72846" x="7426325" y="4241800"/>
          <p14:tracePt t="72854" x="7456488" y="4248150"/>
          <p14:tracePt t="72862" x="7467600" y="4248150"/>
          <p14:tracePt t="72870" x="7493000" y="4248150"/>
          <p14:tracePt t="72878" x="7497763" y="4248150"/>
          <p14:tracePt t="72886" x="7527925" y="4248150"/>
          <p14:tracePt t="72894" x="7553325" y="4248150"/>
          <p14:tracePt t="72903" x="7607300" y="4248150"/>
          <p14:tracePt t="72910" x="7637463" y="4248150"/>
          <p14:tracePt t="72920" x="7673975" y="4248150"/>
          <p14:tracePt t="72926" x="7704138" y="4248150"/>
          <p14:tracePt t="72936" x="7758113" y="4248150"/>
          <p14:tracePt t="72942" x="7788275" y="4248150"/>
          <p14:tracePt t="72953" x="7823200" y="4248150"/>
          <p14:tracePt t="72958" x="7853363" y="4248150"/>
          <p14:tracePt t="72966" x="7883525" y="4248150"/>
          <p14:tracePt t="72974" x="7908925" y="4248150"/>
          <p14:tracePt t="72982" x="7962900" y="4248150"/>
          <p14:tracePt t="72990" x="7986713" y="4248150"/>
          <p14:tracePt t="72998" x="8029575" y="4248150"/>
          <p14:tracePt t="73006" x="8059738" y="4248150"/>
          <p14:tracePt t="73014" x="8094663" y="4248150"/>
          <p14:tracePt t="73022" x="8137525" y="4248150"/>
          <p14:tracePt t="73030" x="8161338" y="4248150"/>
          <p14:tracePt t="73038" x="8185150" y="4248150"/>
          <p14:tracePt t="73046" x="8204200" y="4248150"/>
          <p14:tracePt t="73054" x="8228013" y="4254500"/>
          <p14:tracePt t="73062" x="8245475" y="4254500"/>
          <p14:tracePt t="73070" x="8258175" y="4254500"/>
          <p14:tracePt t="73078" x="8269288" y="4254500"/>
          <p14:tracePt t="73086" x="8275638" y="4254500"/>
          <p14:tracePt t="73094" x="8288338" y="4254500"/>
          <p14:tracePt t="73103" x="8312150" y="4254500"/>
          <p14:tracePt t="73110" x="8324850" y="4254500"/>
          <p14:tracePt t="73120" x="8329613" y="4254500"/>
          <p14:tracePt t="73133" x="8348663" y="4254500"/>
          <p14:tracePt t="73149" x="8355013" y="4254500"/>
          <p14:tracePt t="73230" x="8359775" y="4254500"/>
          <p14:tracePt t="73254" x="8366125" y="4254500"/>
          <p14:tracePt t="73335" x="8372475" y="4254500"/>
          <p14:tracePt t="73343" x="8378825" y="4254500"/>
          <p14:tracePt t="73356" x="8389938" y="4267200"/>
          <p14:tracePt t="73446" x="8396288" y="4271963"/>
          <p14:tracePt t="73478" x="8396288" y="4284663"/>
          <p14:tracePt t="73486" x="8389938" y="4291013"/>
          <p14:tracePt t="73494" x="8366125" y="4302125"/>
          <p14:tracePt t="73504" x="8355013" y="4308475"/>
          <p14:tracePt t="73510" x="8318500" y="4321175"/>
          <p14:tracePt t="73521" x="8294688" y="4332288"/>
          <p14:tracePt t="73526" x="8239125" y="4357688"/>
          <p14:tracePt t="73538" x="8191500" y="4362450"/>
          <p14:tracePt t="73542" x="8143875" y="4375150"/>
          <p14:tracePt t="73555" x="8094663" y="4392613"/>
          <p14:tracePt t="73558" x="8023225" y="4405313"/>
          <p14:tracePt t="73566" x="7950200" y="4411663"/>
          <p14:tracePt t="73574" x="7902575" y="4411663"/>
          <p14:tracePt t="73583" x="7829550" y="4422775"/>
          <p14:tracePt t="73590" x="7769225" y="4422775"/>
          <p14:tracePt t="73598" x="7727950" y="4422775"/>
          <p14:tracePt t="73606" x="7678738" y="4435475"/>
          <p14:tracePt t="73614" x="7637463" y="4435475"/>
          <p14:tracePt t="73622" x="7600950" y="4441825"/>
          <p14:tracePt t="73630" x="7570788" y="4448175"/>
          <p14:tracePt t="73638" x="7546975" y="4448175"/>
          <p14:tracePt t="73646" x="7523163" y="4448175"/>
          <p14:tracePt t="73655" x="7497763" y="4448175"/>
          <p14:tracePt t="73662" x="7480300" y="4448175"/>
          <p14:tracePt t="73671" x="7443788" y="4448175"/>
          <p14:tracePt t="73678" x="7419975" y="4448175"/>
          <p14:tracePt t="73688" x="7389813" y="4448175"/>
          <p14:tracePt t="73694" x="7366000" y="4448175"/>
          <p14:tracePt t="73704" x="7348538" y="4448175"/>
          <p14:tracePt t="73710" x="7329488" y="4448175"/>
          <p14:tracePt t="73722" x="7305675" y="4448175"/>
          <p14:tracePt t="73726" x="7299325" y="4448175"/>
          <p14:tracePt t="73738" x="7281863" y="4448175"/>
          <p14:tracePt t="73742" x="7258050" y="4448175"/>
          <p14:tracePt t="73755" x="7232650" y="4448175"/>
          <p14:tracePt t="73758" x="7202488" y="4448175"/>
          <p14:tracePt t="73767" x="7172325" y="4448175"/>
          <p14:tracePt t="73774" x="7148513" y="4448175"/>
          <p14:tracePt t="73783" x="7137400" y="4448175"/>
          <p14:tracePt t="73790" x="7112000" y="4448175"/>
          <p14:tracePt t="73798" x="7088188" y="4448175"/>
          <p14:tracePt t="73806" x="7081838" y="4448175"/>
          <p14:tracePt t="73838" x="7077075" y="4448175"/>
          <p14:tracePt t="73846" x="7070725" y="4441825"/>
          <p14:tracePt t="73855" x="7064375" y="4441825"/>
          <p14:tracePt t="73862" x="7058025" y="4441825"/>
          <p14:tracePt t="73872" x="7027863" y="4435475"/>
          <p14:tracePt t="73878" x="7021513" y="4429125"/>
          <p14:tracePt t="73888" x="7010400" y="4429125"/>
          <p14:tracePt t="73894" x="6991350" y="4422775"/>
          <p14:tracePt t="73904" x="6967538" y="4411663"/>
          <p14:tracePt t="73910" x="6961188" y="4405313"/>
          <p14:tracePt t="73922" x="6943725" y="4398963"/>
          <p14:tracePt t="73927" x="6926263" y="4392613"/>
          <p14:tracePt t="73938" x="6919913" y="4387850"/>
          <p14:tracePt t="74031" x="6913563" y="4381500"/>
          <p14:tracePt t="74055" x="6907213" y="4375150"/>
          <p14:tracePt t="74062" x="6919913" y="4362450"/>
          <p14:tracePt t="74071" x="6932613" y="4362450"/>
          <p14:tracePt t="74078" x="6937375" y="4362450"/>
          <p14:tracePt t="74087" x="6967538" y="4344988"/>
          <p14:tracePt t="74094" x="6997700" y="4338638"/>
          <p14:tracePt t="74104" x="7021513" y="4338638"/>
          <p14:tracePt t="74110" x="7064375" y="4338638"/>
          <p14:tracePt t="74120" x="7088188" y="4338638"/>
          <p14:tracePt t="74126" x="7124700" y="4338638"/>
          <p14:tracePt t="74137" x="7167563" y="4338638"/>
          <p14:tracePt t="74151" x="7269163" y="4338638"/>
          <p14:tracePt t="74158" x="7312025" y="4338638"/>
          <p14:tracePt t="74166" x="7383463" y="4338638"/>
          <p14:tracePt t="74174" x="7456488" y="4344988"/>
          <p14:tracePt t="74182" x="7516813" y="4344988"/>
          <p14:tracePt t="74190" x="7577138" y="4344988"/>
          <p14:tracePt t="74198" x="7618413" y="4344988"/>
          <p14:tracePt t="74208" x="7691438" y="4344988"/>
          <p14:tracePt t="74214" x="7751763" y="4344988"/>
          <p14:tracePt t="74222" x="7812088" y="4344988"/>
          <p14:tracePt t="74230" x="7842250" y="4344988"/>
          <p14:tracePt t="74238" x="7883525" y="4344988"/>
          <p14:tracePt t="74246" x="7908925" y="4344988"/>
          <p14:tracePt t="74254" x="7920038" y="4344988"/>
          <p14:tracePt t="74262" x="7926388" y="4344988"/>
          <p14:tracePt t="74270" x="7932738" y="4344988"/>
          <p14:tracePt t="74294" x="7939088" y="4344988"/>
          <p14:tracePt t="74511" x="7943850" y="4351338"/>
          <p14:tracePt t="75023" x="7943850" y="4357688"/>
          <p14:tracePt t="76270" x="0" y="0"/>
        </p14:tracePtLst>
        <p14:tracePtLst>
          <p14:tracePt t="78042" x="5226050" y="3176588"/>
          <p14:tracePt t="78143" x="5219700" y="3170238"/>
          <p14:tracePt t="78183" x="5202238" y="3170238"/>
          <p14:tracePt t="78191" x="5195888" y="3170238"/>
          <p14:tracePt t="78200" x="5183188" y="3170238"/>
          <p14:tracePt t="78211" x="5178425" y="3170238"/>
          <p14:tracePt t="78215" x="5165725" y="3170238"/>
          <p14:tracePt t="78224" x="5153025" y="3170238"/>
          <p14:tracePt t="78230" x="5135563" y="3170238"/>
          <p14:tracePt t="78246" x="5122863" y="3170238"/>
          <p14:tracePt t="78286" x="5118100" y="3170238"/>
          <p14:tracePt t="78310" x="5111750" y="3170238"/>
          <p14:tracePt t="78318" x="5099050" y="3170238"/>
          <p14:tracePt t="78326" x="5092700" y="3170238"/>
          <p14:tracePt t="78334" x="5081588" y="3170238"/>
          <p14:tracePt t="78342" x="5075238" y="3170238"/>
          <p14:tracePt t="78350" x="5062538" y="3170238"/>
          <p14:tracePt t="78358" x="5038725" y="3170238"/>
          <p14:tracePt t="78366" x="5032375" y="3170238"/>
          <p14:tracePt t="78374" x="5021263" y="3170238"/>
          <p14:tracePt t="78382" x="4997450" y="3170238"/>
          <p14:tracePt t="78390" x="4978400" y="3176588"/>
          <p14:tracePt t="78399" x="4948238" y="3176588"/>
          <p14:tracePt t="78407" x="4943475" y="3176588"/>
          <p14:tracePt t="78414" x="4924425" y="3176588"/>
          <p14:tracePt t="78423" x="4900613" y="3176588"/>
          <p14:tracePt t="78430" x="4876800" y="3176588"/>
          <p14:tracePt t="78440" x="4852988" y="3176588"/>
          <p14:tracePt t="78446" x="4822825" y="3176588"/>
          <p14:tracePt t="78457" x="4786313" y="3176588"/>
          <p14:tracePt t="78462" x="4767263" y="3176588"/>
          <p14:tracePt t="78470" x="4743450" y="3176588"/>
          <p14:tracePt t="78478" x="4676775" y="3157538"/>
          <p14:tracePt t="78486" x="4629150" y="3157538"/>
          <p14:tracePt t="78494" x="4581525" y="3151188"/>
          <p14:tracePt t="78502" x="4551363" y="3151188"/>
          <p14:tracePt t="78510" x="4521200" y="3151188"/>
          <p14:tracePt t="78518" x="4478338" y="3151188"/>
          <p14:tracePt t="78526" x="4454525" y="3151188"/>
          <p14:tracePt t="78534" x="4430713" y="3151188"/>
          <p14:tracePt t="78542" x="4387850" y="3151188"/>
          <p14:tracePt t="78550" x="4357688" y="3151188"/>
          <p14:tracePt t="78558" x="4321175" y="3151188"/>
          <p14:tracePt t="78566" x="4297363" y="3151188"/>
          <p14:tracePt t="78574" x="4256088" y="3151188"/>
          <p14:tracePt t="78582" x="4230688" y="3151188"/>
          <p14:tracePt t="78590" x="4200525" y="3151188"/>
          <p14:tracePt t="78598" x="4159250" y="3151188"/>
          <p14:tracePt t="78607" x="4135438" y="3151188"/>
          <p14:tracePt t="78614" x="4092575" y="3151188"/>
          <p14:tracePt t="78624" x="4044950" y="3140075"/>
          <p14:tracePt t="78630" x="3995738" y="3133725"/>
          <p14:tracePt t="78640" x="3965575" y="3133725"/>
          <p14:tracePt t="78646" x="3924300" y="3121025"/>
          <p14:tracePt t="78657" x="3863975" y="3121025"/>
          <p14:tracePt t="78662" x="3814763" y="3116263"/>
          <p14:tracePt t="78670" x="3760788" y="3116263"/>
          <p14:tracePt t="78678" x="3713163" y="3103563"/>
          <p14:tracePt t="78686" x="3652838" y="3097213"/>
          <p14:tracePt t="78694" x="3616325" y="3086100"/>
          <p14:tracePt t="78702" x="3575050" y="3086100"/>
          <p14:tracePt t="78710" x="3549650" y="3079750"/>
          <p14:tracePt t="78718" x="3519488" y="3079750"/>
          <p14:tracePt t="78726" x="3502025" y="3073400"/>
          <p14:tracePt t="78734" x="3489325" y="3073400"/>
          <p14:tracePt t="78742" x="3465513" y="3073400"/>
          <p14:tracePt t="78750" x="3454400" y="3060700"/>
          <p14:tracePt t="78758" x="3429000" y="3060700"/>
          <p14:tracePt t="78766" x="3394075" y="3055938"/>
          <p14:tracePt t="78774" x="3363913" y="3055938"/>
          <p14:tracePt t="78782" x="3321050" y="3036888"/>
          <p14:tracePt t="78790" x="3260725" y="3025775"/>
          <p14:tracePt t="78798" x="3200400" y="3025775"/>
          <p14:tracePt t="78807" x="3128963" y="3019425"/>
          <p14:tracePt t="78814" x="3068638" y="3006725"/>
          <p14:tracePt t="78823" x="3008313" y="3006725"/>
          <p14:tracePt t="78830" x="2959100" y="3006725"/>
          <p14:tracePt t="78840" x="2898775" y="2995613"/>
          <p14:tracePt t="78846" x="2844800" y="2995613"/>
          <p14:tracePt t="78857" x="2784475" y="2995613"/>
          <p14:tracePt t="78862" x="2754313" y="2995613"/>
          <p14:tracePt t="78870" x="2700338" y="2995613"/>
          <p14:tracePt t="78878" x="2652713" y="2995613"/>
          <p14:tracePt t="78886" x="2597150" y="2995613"/>
          <p14:tracePt t="78894" x="2538413" y="2995613"/>
          <p14:tracePt t="78902" x="2489200" y="2989263"/>
          <p14:tracePt t="78910" x="2447925" y="2989263"/>
          <p14:tracePt t="78918" x="2387600" y="2989263"/>
          <p14:tracePt t="78926" x="2344738" y="2989263"/>
          <p14:tracePt t="78934" x="2308225" y="2989263"/>
          <p14:tracePt t="78942" x="2266950" y="2989263"/>
          <p14:tracePt t="78950" x="2193925" y="2989263"/>
          <p14:tracePt t="78958" x="2152650" y="2989263"/>
          <p14:tracePt t="78966" x="2109788" y="2989263"/>
          <p14:tracePt t="78974" x="2073275" y="2989263"/>
          <p14:tracePt t="78982" x="2032000" y="2989263"/>
          <p14:tracePt t="78991" x="2001838" y="2989263"/>
          <p14:tracePt t="78998" x="1958975" y="2989263"/>
          <p14:tracePt t="79007" x="1911350" y="2989263"/>
          <p14:tracePt t="79014" x="1868488" y="2989263"/>
          <p14:tracePt t="79024" x="1844675" y="2989263"/>
          <p14:tracePt t="79030" x="1814513" y="2989263"/>
          <p14:tracePt t="79041" x="1771650" y="2989263"/>
          <p14:tracePt t="79046" x="1747838" y="2989263"/>
          <p14:tracePt t="79057" x="1724025" y="2989263"/>
          <p14:tracePt t="79062" x="1700213" y="2989263"/>
          <p14:tracePt t="79070" x="1676400" y="2989263"/>
          <p14:tracePt t="79078" x="1651000" y="2989263"/>
          <p14:tracePt t="79086" x="1620838" y="2989263"/>
          <p14:tracePt t="79094" x="1590675" y="2989263"/>
          <p14:tracePt t="79102" x="1579563" y="2989263"/>
          <p14:tracePt t="79110" x="1560513" y="2989263"/>
          <p14:tracePt t="79118" x="1536700" y="2989263"/>
          <p14:tracePt t="79134" x="1525588" y="2989263"/>
          <p14:tracePt t="79142" x="1519238" y="2989263"/>
          <p14:tracePt t="79150" x="1512888" y="2989263"/>
          <p14:tracePt t="79158" x="1500188" y="2989263"/>
          <p14:tracePt t="79166" x="1489075" y="2989263"/>
          <p14:tracePt t="79174" x="1470025" y="2989263"/>
          <p14:tracePt t="79182" x="1458913" y="2989263"/>
          <p14:tracePt t="79191" x="1435100" y="2989263"/>
          <p14:tracePt t="79198" x="1422400" y="2989263"/>
          <p14:tracePt t="79208" x="1409700" y="2989263"/>
          <p14:tracePt t="79215" x="1392238" y="2989263"/>
          <p14:tracePt t="79224" x="1374775" y="2989263"/>
          <p14:tracePt t="79230" x="1368425" y="2989263"/>
          <p14:tracePt t="79241" x="1350963" y="2989263"/>
          <p14:tracePt t="79246" x="1344613" y="2989263"/>
          <p14:tracePt t="79262" x="1331913" y="2989263"/>
          <p14:tracePt t="79278" x="1325563" y="2989263"/>
          <p14:tracePt t="79286" x="1320800" y="2989263"/>
          <p14:tracePt t="79294" x="1314450" y="2989263"/>
          <p14:tracePt t="79302" x="1301750" y="2989263"/>
          <p14:tracePt t="79310" x="1290638" y="2989263"/>
          <p14:tracePt t="79318" x="1254125" y="2989263"/>
          <p14:tracePt t="79326" x="1241425" y="2989263"/>
          <p14:tracePt t="79334" x="1217613" y="2989263"/>
          <p14:tracePt t="79342" x="1174750" y="2989263"/>
          <p14:tracePt t="79350" x="1163638" y="2989263"/>
          <p14:tracePt t="79358" x="1157288" y="2989263"/>
          <p14:tracePt t="79366" x="1133475" y="2989263"/>
          <p14:tracePt t="79374" x="1127125" y="2989263"/>
          <p14:tracePt t="79382" x="1114425" y="2989263"/>
          <p14:tracePt t="79391" x="1103313" y="2989263"/>
          <p14:tracePt t="79398" x="1084263" y="2995613"/>
          <p14:tracePt t="79414" x="1079500" y="2995613"/>
          <p14:tracePt t="79424" x="1073150" y="2995613"/>
          <p14:tracePt t="79430" x="1066800" y="2995613"/>
          <p14:tracePt t="79441" x="1060450" y="2995613"/>
          <p14:tracePt t="79446" x="1054100" y="3000375"/>
          <p14:tracePt t="79454" x="1036638" y="3000375"/>
          <p14:tracePt t="79462" x="1012825" y="3013075"/>
          <p14:tracePt t="79470" x="993775" y="3019425"/>
          <p14:tracePt t="79478" x="989013" y="3019425"/>
          <p14:tracePt t="79486" x="976313" y="3019425"/>
          <p14:tracePt t="79494" x="969963" y="3019425"/>
          <p14:tracePt t="79783" x="976313" y="3019425"/>
          <p14:tracePt t="79793" x="982663" y="3019425"/>
          <p14:tracePt t="79807" x="989013" y="3019425"/>
          <p14:tracePt t="79823" x="1006475" y="3019425"/>
          <p14:tracePt t="79833" x="1012825" y="3019425"/>
          <p14:tracePt t="79842" x="1023938" y="3019425"/>
          <p14:tracePt t="79846" x="1042988" y="3019425"/>
          <p14:tracePt t="79855" x="1079500" y="3019425"/>
          <p14:tracePt t="79862" x="1103313" y="3019425"/>
          <p14:tracePt t="79870" x="1109663" y="3019425"/>
          <p14:tracePt t="79878" x="1120775" y="3019425"/>
          <p14:tracePt t="79894" x="1144588" y="3019425"/>
          <p14:tracePt t="79902" x="1150938" y="3019425"/>
          <p14:tracePt t="79910" x="1169988" y="3019425"/>
          <p14:tracePt t="79918" x="1193800" y="3019425"/>
          <p14:tracePt t="79926" x="1223963" y="3019425"/>
          <p14:tracePt t="79934" x="1265238" y="3019425"/>
          <p14:tracePt t="79942" x="1314450" y="3019425"/>
          <p14:tracePt t="79950" x="1398588" y="3019425"/>
          <p14:tracePt t="79959" x="1500188" y="3019425"/>
          <p14:tracePt t="79966" x="1616075" y="3019425"/>
          <p14:tracePt t="79976" x="1790700" y="3025775"/>
          <p14:tracePt t="79982" x="1995488" y="3067050"/>
          <p14:tracePt t="79992" x="2217738" y="3109913"/>
          <p14:tracePt t="79998" x="2411413" y="3140075"/>
          <p14:tracePt t="80009" x="2663825" y="3170238"/>
          <p14:tracePt t="80014" x="2911475" y="3200400"/>
          <p14:tracePt t="80026" x="3200400" y="3271838"/>
          <p14:tracePt t="80030" x="3344863" y="3295650"/>
          <p14:tracePt t="80038" x="3519488" y="3308350"/>
          <p14:tracePt t="80046" x="3652838" y="3321050"/>
          <p14:tracePt t="80055" x="3725863" y="3321050"/>
          <p14:tracePt t="80062" x="3797300" y="3321050"/>
          <p14:tracePt t="80070" x="3840163" y="3321050"/>
          <p14:tracePt t="80078" x="3887788" y="3321050"/>
          <p14:tracePt t="80086" x="3905250" y="3321050"/>
          <p14:tracePt t="80094" x="3924300" y="3314700"/>
          <p14:tracePt t="80102" x="3965575" y="3314700"/>
          <p14:tracePt t="80110" x="3995738" y="3308350"/>
          <p14:tracePt t="80118" x="4032250" y="3290888"/>
          <p14:tracePt t="80127" x="4068763" y="3284538"/>
          <p14:tracePt t="80134" x="4098925" y="3271838"/>
          <p14:tracePt t="80142" x="4116388" y="3267075"/>
          <p14:tracePt t="80150" x="4141788" y="3260725"/>
          <p14:tracePt t="80159" x="4165600" y="3248025"/>
          <p14:tracePt t="80166" x="4171950" y="3241675"/>
          <p14:tracePt t="80176" x="4183063" y="3241675"/>
          <p14:tracePt t="80182" x="4189413" y="3236913"/>
          <p14:tracePt t="80193" x="4195763" y="3230563"/>
          <p14:tracePt t="80198" x="4200525" y="3224213"/>
          <p14:tracePt t="80214" x="4206875" y="3217863"/>
          <p14:tracePt t="80226" x="4206875" y="3206750"/>
          <p14:tracePt t="80230" x="4206875" y="3194050"/>
          <p14:tracePt t="80238" x="4206875" y="3187700"/>
          <p14:tracePt t="80246" x="4206875" y="3176588"/>
          <p14:tracePt t="80254" x="4206875" y="3170238"/>
          <p14:tracePt t="80262" x="4206875" y="3157538"/>
          <p14:tracePt t="80278" x="4206875" y="3151188"/>
          <p14:tracePt t="80286" x="4206875" y="3133725"/>
          <p14:tracePt t="80294" x="4206875" y="3127375"/>
          <p14:tracePt t="80302" x="4206875" y="3121025"/>
          <p14:tracePt t="80310" x="4206875" y="3116263"/>
          <p14:tracePt t="80326" x="4219575" y="3097213"/>
          <p14:tracePt t="80334" x="4219575" y="3090863"/>
          <p14:tracePt t="80342" x="4219575" y="3079750"/>
          <p14:tracePt t="80350" x="4230688" y="3055938"/>
          <p14:tracePt t="80358" x="4230688" y="3036888"/>
          <p14:tracePt t="80366" x="4230688" y="3030538"/>
          <p14:tracePt t="80375" x="4237038" y="3013075"/>
          <p14:tracePt t="80382" x="4237038" y="3006725"/>
          <p14:tracePt t="80392" x="4237038" y="3000375"/>
          <p14:tracePt t="80408" x="4237038" y="2995613"/>
          <p14:tracePt t="80414" x="4237038" y="2970213"/>
          <p14:tracePt t="80425" x="4237038" y="2965450"/>
          <p14:tracePt t="80430" x="4237038" y="2959100"/>
          <p14:tracePt t="80438" x="4237038" y="2952750"/>
          <p14:tracePt t="80462" x="4237038" y="2946400"/>
          <p14:tracePt t="80470" x="4237038" y="2941638"/>
          <p14:tracePt t="80478" x="4237038" y="2935288"/>
          <p14:tracePt t="80486" x="4237038" y="2928938"/>
          <p14:tracePt t="80494" x="4219575" y="2911475"/>
          <p14:tracePt t="80502" x="4213225" y="2905125"/>
          <p14:tracePt t="80510" x="4206875" y="2892425"/>
          <p14:tracePt t="80518" x="4200525" y="2886075"/>
          <p14:tracePt t="80526" x="4195763" y="2881313"/>
          <p14:tracePt t="80534" x="4183063" y="2862263"/>
          <p14:tracePt t="80542" x="4176713" y="2855913"/>
          <p14:tracePt t="80550" x="4165600" y="2851150"/>
          <p14:tracePt t="80559" x="4146550" y="2838450"/>
          <p14:tracePt t="80566" x="4141788" y="2832100"/>
          <p14:tracePt t="80575" x="4129088" y="2832100"/>
          <p14:tracePt t="80582" x="4111625" y="2814638"/>
          <p14:tracePt t="80598" x="4098925" y="2814638"/>
          <p14:tracePt t="80608" x="4086225" y="2808288"/>
          <p14:tracePt t="80614" x="4081463" y="2808288"/>
          <p14:tracePt t="80625" x="4056063" y="2808288"/>
          <p14:tracePt t="80630" x="4032250" y="2795588"/>
          <p14:tracePt t="80638" x="4025900" y="2795588"/>
          <p14:tracePt t="80646" x="4014788" y="2795588"/>
          <p14:tracePt t="80654" x="3990975" y="2790825"/>
          <p14:tracePt t="80662" x="3984625" y="2790825"/>
          <p14:tracePt t="80670" x="3978275" y="2790825"/>
          <p14:tracePt t="80678" x="3971925" y="2790825"/>
          <p14:tracePt t="80686" x="3960813" y="2784475"/>
          <p14:tracePt t="80694" x="3954463" y="2784475"/>
          <p14:tracePt t="80702" x="3930650" y="2784475"/>
          <p14:tracePt t="80710" x="3917950" y="2784475"/>
          <p14:tracePt t="80718" x="3905250" y="2784475"/>
          <p14:tracePt t="80726" x="3881438" y="2784475"/>
          <p14:tracePt t="80734" x="3870325" y="2784475"/>
          <p14:tracePt t="80742" x="3833813" y="2784475"/>
          <p14:tracePt t="80750" x="3827463" y="2784475"/>
          <p14:tracePt t="80759" x="3803650" y="2784475"/>
          <p14:tracePt t="80766" x="3767138" y="2814638"/>
          <p14:tracePt t="80775" x="3719513" y="2825750"/>
          <p14:tracePt t="80782" x="3689350" y="2825750"/>
          <p14:tracePt t="80792" x="3652838" y="2832100"/>
          <p14:tracePt t="80798" x="3640138" y="2832100"/>
          <p14:tracePt t="80809" x="3616325" y="2838450"/>
          <p14:tracePt t="80822" x="3598863" y="2844800"/>
          <p14:tracePt t="80838" x="3592513" y="2855913"/>
          <p14:tracePt t="80854" x="3586163" y="2862263"/>
          <p14:tracePt t="80862" x="3579813" y="2868613"/>
          <p14:tracePt t="80870" x="3575050" y="2874963"/>
          <p14:tracePt t="80878" x="3575050" y="2881313"/>
          <p14:tracePt t="80894" x="3568700" y="2892425"/>
          <p14:tracePt t="80902" x="3568700" y="2898775"/>
          <p14:tracePt t="80910" x="3568700" y="2911475"/>
          <p14:tracePt t="80918" x="3568700" y="2916238"/>
          <p14:tracePt t="80926" x="3568700" y="2928938"/>
          <p14:tracePt t="80934" x="3579813" y="2946400"/>
          <p14:tracePt t="80942" x="3592513" y="2959100"/>
          <p14:tracePt t="80950" x="3609975" y="2965450"/>
          <p14:tracePt t="80959" x="3616325" y="2970213"/>
          <p14:tracePt t="80966" x="3622675" y="2989263"/>
          <p14:tracePt t="80975" x="3635375" y="2995613"/>
          <p14:tracePt t="80982" x="3646488" y="2995613"/>
          <p14:tracePt t="80992" x="3670300" y="2995613"/>
          <p14:tracePt t="80998" x="3706813" y="3000375"/>
          <p14:tracePt t="81009" x="3719513" y="3013075"/>
          <p14:tracePt t="81014" x="3767138" y="3019425"/>
          <p14:tracePt t="81022" x="3797300" y="3019425"/>
          <p14:tracePt t="81030" x="3827463" y="3025775"/>
          <p14:tracePt t="81038" x="3875088" y="3025775"/>
          <p14:tracePt t="81046" x="3905250" y="3036888"/>
          <p14:tracePt t="81054" x="3954463" y="3036888"/>
          <p14:tracePt t="81062" x="3984625" y="3036888"/>
          <p14:tracePt t="81070" x="4025900" y="3043238"/>
          <p14:tracePt t="81078" x="4051300" y="3043238"/>
          <p14:tracePt t="81086" x="4075113" y="3043238"/>
          <p14:tracePt t="81094" x="4105275" y="3043238"/>
          <p14:tracePt t="81102" x="4129088" y="3036888"/>
          <p14:tracePt t="81110" x="4146550" y="3025775"/>
          <p14:tracePt t="81118" x="4171950" y="3019425"/>
          <p14:tracePt t="81126" x="4195763" y="3013075"/>
          <p14:tracePt t="81134" x="4225925" y="2995613"/>
          <p14:tracePt t="81143" x="4230688" y="2989263"/>
          <p14:tracePt t="81150" x="4249738" y="2976563"/>
          <p14:tracePt t="81159" x="4256088" y="2959100"/>
          <p14:tracePt t="81166" x="4260850" y="2946400"/>
          <p14:tracePt t="81176" x="4267200" y="2922588"/>
          <p14:tracePt t="81182" x="4279900" y="2898775"/>
          <p14:tracePt t="81192" x="4286250" y="2892425"/>
          <p14:tracePt t="81198" x="4286250" y="2881313"/>
          <p14:tracePt t="81210" x="4286250" y="2862263"/>
          <p14:tracePt t="81215" x="4286250" y="2855913"/>
          <p14:tracePt t="81222" x="4286250" y="2851150"/>
          <p14:tracePt t="81230" x="4286250" y="2844800"/>
          <p14:tracePt t="81238" x="4286250" y="2838450"/>
          <p14:tracePt t="81254" x="4286250" y="2832100"/>
          <p14:tracePt t="81262" x="4286250" y="2825750"/>
          <p14:tracePt t="81278" x="4273550" y="2814638"/>
          <p14:tracePt t="81286" x="4260850" y="2795588"/>
          <p14:tracePt t="81294" x="4256088" y="2790825"/>
          <p14:tracePt t="81302" x="4243388" y="2790825"/>
          <p14:tracePt t="81310" x="4206875" y="2784475"/>
          <p14:tracePt t="81318" x="4200525" y="2778125"/>
          <p14:tracePt t="81326" x="4183063" y="2778125"/>
          <p14:tracePt t="81334" x="4165600" y="2771775"/>
          <p14:tracePt t="81342" x="4152900" y="2771775"/>
          <p14:tracePt t="81350" x="4129088" y="2771775"/>
          <p14:tracePt t="81359" x="4105275" y="2771775"/>
          <p14:tracePt t="81366" x="4086225" y="2771775"/>
          <p14:tracePt t="81376" x="4062413" y="2771775"/>
          <p14:tracePt t="81382" x="4014788" y="2784475"/>
          <p14:tracePt t="81392" x="4008438" y="2784475"/>
          <p14:tracePt t="81398" x="3990975" y="2790825"/>
          <p14:tracePt t="81409" x="3965575" y="2808288"/>
          <p14:tracePt t="81415" x="3930650" y="2820988"/>
          <p14:tracePt t="81422" x="3911600" y="2838450"/>
          <p14:tracePt t="81430" x="3900488" y="2855913"/>
          <p14:tracePt t="81438" x="3881438" y="2881313"/>
          <p14:tracePt t="81446" x="3870325" y="2892425"/>
          <p14:tracePt t="81454" x="3870325" y="2916238"/>
          <p14:tracePt t="81462" x="3857625" y="2941638"/>
          <p14:tracePt t="81470" x="3857625" y="2965450"/>
          <p14:tracePt t="81478" x="3857625" y="2989263"/>
          <p14:tracePt t="81486" x="3863975" y="3019425"/>
          <p14:tracePt t="81494" x="3875088" y="3036888"/>
          <p14:tracePt t="81502" x="3894138" y="3049588"/>
          <p14:tracePt t="81510" x="3905250" y="3067050"/>
          <p14:tracePt t="81518" x="3911600" y="3067050"/>
          <p14:tracePt t="81526" x="3935413" y="3067050"/>
          <p14:tracePt t="81534" x="3948113" y="3067050"/>
          <p14:tracePt t="81542" x="3971925" y="3067050"/>
          <p14:tracePt t="81550" x="4002088" y="3067050"/>
          <p14:tracePt t="81559" x="4025900" y="3067050"/>
          <p14:tracePt t="81566" x="4081463" y="3067050"/>
          <p14:tracePt t="81576" x="4129088" y="3067050"/>
          <p14:tracePt t="81582" x="4171950" y="3067050"/>
          <p14:tracePt t="81592" x="4213225" y="3067050"/>
          <p14:tracePt t="81598" x="4237038" y="3055938"/>
          <p14:tracePt t="81609" x="4273550" y="3049588"/>
          <p14:tracePt t="81614" x="4297363" y="3030538"/>
          <p14:tracePt t="81622" x="4321175" y="3013075"/>
          <p14:tracePt t="81630" x="4346575" y="2976563"/>
          <p14:tracePt t="81638" x="4346575" y="2965450"/>
          <p14:tracePt t="81646" x="4346575" y="2941638"/>
          <p14:tracePt t="81654" x="4346575" y="2916238"/>
          <p14:tracePt t="81662" x="4346575" y="2874963"/>
          <p14:tracePt t="81670" x="4346575" y="2868613"/>
          <p14:tracePt t="81678" x="4346575" y="2851150"/>
          <p14:tracePt t="81686" x="4346575" y="2832100"/>
          <p14:tracePt t="81694" x="4340225" y="2825750"/>
          <p14:tracePt t="81702" x="4333875" y="2820988"/>
          <p14:tracePt t="81710" x="4310063" y="2814638"/>
          <p14:tracePt t="81718" x="4303713" y="2808288"/>
          <p14:tracePt t="81726" x="4297363" y="2808288"/>
          <p14:tracePt t="81734" x="4286250" y="2801938"/>
          <p14:tracePt t="81743" x="4273550" y="2801938"/>
          <p14:tracePt t="81750" x="4249738" y="2801938"/>
          <p14:tracePt t="81759" x="4219575" y="2801938"/>
          <p14:tracePt t="81766" x="4195763" y="2801938"/>
          <p14:tracePt t="81776" x="4146550" y="2814638"/>
          <p14:tracePt t="81782" x="4135438" y="2820988"/>
          <p14:tracePt t="81793" x="4116388" y="2838450"/>
          <p14:tracePt t="81798" x="4105275" y="2851150"/>
          <p14:tracePt t="81806" x="4105275" y="2855913"/>
          <p14:tracePt t="81814" x="4098925" y="2886075"/>
          <p14:tracePt t="81822" x="4098925" y="2892425"/>
          <p14:tracePt t="81830" x="4098925" y="2898775"/>
          <p14:tracePt t="81846" x="4098925" y="2905125"/>
          <p14:tracePt t="81862" x="4098925" y="2911475"/>
          <p14:tracePt t="81870" x="4111625" y="2916238"/>
          <p14:tracePt t="81878" x="4116388" y="2916238"/>
          <p14:tracePt t="81886" x="4135438" y="2928938"/>
          <p14:tracePt t="81894" x="4171950" y="2952750"/>
          <p14:tracePt t="81902" x="4206875" y="2970213"/>
          <p14:tracePt t="81910" x="4230688" y="2989263"/>
          <p14:tracePt t="81918" x="4256088" y="3000375"/>
          <p14:tracePt t="81942" x="4267200" y="3000375"/>
          <p14:tracePt t="81950" x="4273550" y="3000375"/>
          <p14:tracePt t="81966" x="4279900" y="3000375"/>
          <p14:tracePt t="81976" x="4291013" y="3000375"/>
          <p14:tracePt t="81982" x="4297363" y="3000375"/>
          <p14:tracePt t="81993" x="4310063" y="3000375"/>
          <p14:tracePt t="81998" x="4316413" y="3000375"/>
          <p14:tracePt t="82006" x="4333875" y="2995613"/>
          <p14:tracePt t="82014" x="4357688" y="2995613"/>
          <p14:tracePt t="82022" x="4381500" y="2989263"/>
          <p14:tracePt t="82030" x="4394200" y="2989263"/>
          <p14:tracePt t="82038" x="4411663" y="2970213"/>
          <p14:tracePt t="82054" x="4418013" y="2965450"/>
          <p14:tracePt t="82070" x="4418013" y="2959100"/>
          <p14:tracePt t="82078" x="4418013" y="2952750"/>
          <p14:tracePt t="82094" x="4418013" y="2941638"/>
          <p14:tracePt t="82102" x="4418013" y="2935288"/>
          <p14:tracePt t="82110" x="4418013" y="2922588"/>
          <p14:tracePt t="82118" x="4418013" y="2916238"/>
          <p14:tracePt t="82126" x="4418013" y="2911475"/>
          <p14:tracePt t="82134" x="4406900" y="2892425"/>
          <p14:tracePt t="82144" x="4400550" y="2886075"/>
          <p14:tracePt t="82150" x="4381500" y="2874963"/>
          <p14:tracePt t="82160" x="4376738" y="2868613"/>
          <p14:tracePt t="82166" x="4370388" y="2868613"/>
          <p14:tracePt t="82176" x="4351338" y="2851150"/>
          <p14:tracePt t="82182" x="4327525" y="2838450"/>
          <p14:tracePt t="82193" x="4303713" y="2825750"/>
          <p14:tracePt t="82198" x="4267200" y="2814638"/>
          <p14:tracePt t="82206" x="4219575" y="2795588"/>
          <p14:tracePt t="82215" x="4189413" y="2790825"/>
          <p14:tracePt t="82222" x="4122738" y="2765425"/>
          <p14:tracePt t="82230" x="4081463" y="2765425"/>
          <p14:tracePt t="82238" x="4051300" y="2765425"/>
          <p14:tracePt t="82246" x="4025900" y="2765425"/>
          <p14:tracePt t="82254" x="3990975" y="2765425"/>
          <p14:tracePt t="82262" x="3971925" y="2765425"/>
          <p14:tracePt t="82270" x="3954463" y="2765425"/>
          <p14:tracePt t="82278" x="3948113" y="2765425"/>
          <p14:tracePt t="82286" x="3935413" y="2771775"/>
          <p14:tracePt t="82294" x="3911600" y="2795588"/>
          <p14:tracePt t="82302" x="3911600" y="2814638"/>
          <p14:tracePt t="82310" x="3911600" y="2832100"/>
          <p14:tracePt t="82318" x="3911600" y="2855913"/>
          <p14:tracePt t="82326" x="3911600" y="2898775"/>
          <p14:tracePt t="82334" x="3935413" y="2941638"/>
          <p14:tracePt t="82343" x="3960813" y="2965450"/>
          <p14:tracePt t="82350" x="3965575" y="2970213"/>
          <p14:tracePt t="82360" x="3995738" y="2982913"/>
          <p14:tracePt t="82366" x="4021138" y="2995613"/>
          <p14:tracePt t="82376" x="4044950" y="3000375"/>
          <p14:tracePt t="82382" x="4056063" y="3000375"/>
          <p14:tracePt t="82390" x="4081463" y="3006725"/>
          <p14:tracePt t="82398" x="4111625" y="3006725"/>
          <p14:tracePt t="82406" x="4152900" y="3006725"/>
          <p14:tracePt t="82414" x="4189413" y="3006725"/>
          <p14:tracePt t="82422" x="4206875" y="3006725"/>
          <p14:tracePt t="82430" x="4230688" y="3006725"/>
          <p14:tracePt t="82438" x="4256088" y="2989263"/>
          <p14:tracePt t="82446" x="4273550" y="2976563"/>
          <p14:tracePt t="82454" x="4279900" y="2952750"/>
          <p14:tracePt t="82462" x="4279900" y="2946400"/>
          <p14:tracePt t="82470" x="4279900" y="2922588"/>
          <p14:tracePt t="82478" x="4279900" y="2916238"/>
          <p14:tracePt t="82486" x="4279900" y="2905125"/>
          <p14:tracePt t="82502" x="4279900" y="2898775"/>
          <p14:tracePt t="82510" x="4279900" y="2886075"/>
          <p14:tracePt t="82518" x="4267200" y="2881313"/>
          <p14:tracePt t="82534" x="4249738" y="2881313"/>
          <p14:tracePt t="82544" x="4243388" y="2881313"/>
          <p14:tracePt t="82550" x="4230688" y="2881313"/>
          <p14:tracePt t="82560" x="4206875" y="2881313"/>
          <p14:tracePt t="82566" x="4176713" y="2881313"/>
          <p14:tracePt t="82577" x="4165600" y="2881313"/>
          <p14:tracePt t="82582" x="4159250" y="2881313"/>
          <p14:tracePt t="82590" x="4141788" y="2886075"/>
          <p14:tracePt t="82606" x="4135438" y="2892425"/>
          <p14:tracePt t="82614" x="4135438" y="2898775"/>
          <p14:tracePt t="82630" x="4135438" y="2911475"/>
          <p14:tracePt t="82638" x="4146550" y="2928938"/>
          <p14:tracePt t="82647" x="4171950" y="2928938"/>
          <p14:tracePt t="82654" x="4183063" y="2928938"/>
          <p14:tracePt t="82662" x="4189413" y="2928938"/>
          <p14:tracePt t="82670" x="4213225" y="2928938"/>
          <p14:tracePt t="82678" x="4230688" y="2935288"/>
          <p14:tracePt t="82686" x="4267200" y="2941638"/>
          <p14:tracePt t="82694" x="4291013" y="2941638"/>
          <p14:tracePt t="82702" x="4316413" y="2941638"/>
          <p14:tracePt t="82710" x="4333875" y="2941638"/>
          <p14:tracePt t="82718" x="4340225" y="2941638"/>
          <p14:tracePt t="82727" x="4346575" y="2941638"/>
          <p14:tracePt t="82734" x="4351338" y="2941638"/>
          <p14:tracePt t="82750" x="4357688" y="2935288"/>
          <p14:tracePt t="82760" x="4357688" y="2928938"/>
          <p14:tracePt t="82790" x="4357688" y="2922588"/>
          <p14:tracePt t="82822" x="4357688" y="2916238"/>
          <p14:tracePt t="82838" x="4346575" y="2916238"/>
          <p14:tracePt t="82846" x="4340225" y="2916238"/>
          <p14:tracePt t="82854" x="4333875" y="2916238"/>
          <p14:tracePt t="82878" x="4327525" y="2916238"/>
          <p14:tracePt t="85847" x="0" y="0"/>
        </p14:tracePtLst>
        <p14:tracePtLst>
          <p14:tracePt t="88084" x="819150" y="879475"/>
          <p14:tracePt t="88216" x="825500" y="879475"/>
          <p14:tracePt t="88229" x="849313" y="879475"/>
          <p14:tracePt t="88231" x="904875" y="879475"/>
          <p14:tracePt t="88242" x="952500" y="892175"/>
          <p14:tracePt t="88246" x="969963" y="892175"/>
          <p14:tracePt t="88254" x="1006475" y="898525"/>
          <p14:tracePt t="88268" x="1036638" y="898525"/>
          <p14:tracePt t="88270" x="1073150" y="898525"/>
          <p14:tracePt t="88278" x="1114425" y="909638"/>
          <p14:tracePt t="88286" x="1174750" y="915988"/>
          <p14:tracePt t="88294" x="1247775" y="915988"/>
          <p14:tracePt t="88302" x="1308100" y="928688"/>
          <p14:tracePt t="88310" x="1368425" y="928688"/>
          <p14:tracePt t="88318" x="1422400" y="928688"/>
          <p14:tracePt t="88326" x="1458913" y="928688"/>
          <p14:tracePt t="88334" x="1489075" y="928688"/>
          <p14:tracePt t="88342" x="1519238" y="928688"/>
          <p14:tracePt t="88350" x="1543050" y="928688"/>
          <p14:tracePt t="88358" x="1579563" y="928688"/>
          <p14:tracePt t="88366" x="1609725" y="928688"/>
          <p14:tracePt t="88374" x="1620838" y="928688"/>
          <p14:tracePt t="88382" x="1657350" y="928688"/>
          <p14:tracePt t="88390" x="1687513" y="928688"/>
          <p14:tracePt t="88398" x="1741488" y="928688"/>
          <p14:tracePt t="88406" x="1784350" y="928688"/>
          <p14:tracePt t="88416" x="1831975" y="928688"/>
          <p14:tracePt t="88422" x="1885950" y="928688"/>
          <p14:tracePt t="88432" x="1946275" y="928688"/>
          <p14:tracePt t="88438" x="1971675" y="928688"/>
          <p14:tracePt t="88449" x="2012950" y="928688"/>
          <p14:tracePt t="88454" x="2073275" y="928688"/>
          <p14:tracePt t="88465" x="2097088" y="928688"/>
          <p14:tracePt t="88470" x="2116138" y="928688"/>
          <p14:tracePt t="88478" x="2152650" y="928688"/>
          <p14:tracePt t="88486" x="2193925" y="928688"/>
          <p14:tracePt t="88494" x="2247900" y="928688"/>
          <p14:tracePt t="88502" x="2308225" y="928688"/>
          <p14:tracePt t="88510" x="2344738" y="933450"/>
          <p14:tracePt t="88518" x="2428875" y="933450"/>
          <p14:tracePt t="88526" x="2459038" y="933450"/>
          <p14:tracePt t="88534" x="2501900" y="933450"/>
          <p14:tracePt t="88542" x="2562225" y="933450"/>
          <p14:tracePt t="88550" x="2597150" y="933450"/>
          <p14:tracePt t="88558" x="2663825" y="933450"/>
          <p14:tracePt t="88566" x="2736850" y="933450"/>
          <p14:tracePt t="88574" x="2820988" y="933450"/>
          <p14:tracePt t="88582" x="2881313" y="933450"/>
          <p14:tracePt t="88590" x="2954338" y="933450"/>
          <p14:tracePt t="88599" x="3038475" y="946150"/>
          <p14:tracePt t="88606" x="3122613" y="946150"/>
          <p14:tracePt t="88615" x="3213100" y="958850"/>
          <p14:tracePt t="88622" x="3273425" y="958850"/>
          <p14:tracePt t="88632" x="3344863" y="958850"/>
          <p14:tracePt t="88638" x="3417888" y="969963"/>
          <p14:tracePt t="88649" x="3459163" y="969963"/>
          <p14:tracePt t="88654" x="3508375" y="969963"/>
          <p14:tracePt t="88665" x="3568700" y="969963"/>
          <p14:tracePt t="88670" x="3598863" y="969963"/>
          <p14:tracePt t="88678" x="3640138" y="969963"/>
          <p14:tracePt t="88686" x="3700463" y="969963"/>
          <p14:tracePt t="88694" x="3730625" y="976313"/>
          <p14:tracePt t="88702" x="3767138" y="989013"/>
          <p14:tracePt t="88710" x="3840163" y="993775"/>
          <p14:tracePt t="88718" x="3911600" y="1006475"/>
          <p14:tracePt t="88727" x="3948113" y="1023938"/>
          <p14:tracePt t="88734" x="4038600" y="1049338"/>
          <p14:tracePt t="88742" x="4141788" y="1060450"/>
          <p14:tracePt t="88750" x="4213225" y="1079500"/>
          <p14:tracePt t="88758" x="4291013" y="1090613"/>
          <p14:tracePt t="88766" x="4376738" y="1090613"/>
          <p14:tracePt t="88774" x="4448175" y="1090613"/>
          <p14:tracePt t="88782" x="4508500" y="1090613"/>
          <p14:tracePt t="88790" x="4592638" y="1090613"/>
          <p14:tracePt t="88798" x="4652963" y="1090613"/>
          <p14:tracePt t="88806" x="4695825" y="1090613"/>
          <p14:tracePt t="88815" x="4743450" y="1090613"/>
          <p14:tracePt t="88822" x="4762500" y="1090613"/>
          <p14:tracePt t="88832" x="4797425" y="1090613"/>
          <p14:tracePt t="88838" x="4810125" y="1090613"/>
          <p14:tracePt t="88849" x="4833938" y="1090613"/>
          <p14:tracePt t="88854" x="4864100" y="1090613"/>
          <p14:tracePt t="88862" x="4876800" y="1090613"/>
          <p14:tracePt t="88870" x="4894263" y="1090613"/>
          <p14:tracePt t="88878" x="4900613" y="1096963"/>
          <p14:tracePt t="88886" x="4918075" y="1096963"/>
          <p14:tracePt t="88902" x="4930775" y="1096963"/>
          <p14:tracePt t="88910" x="4937125" y="1096963"/>
          <p14:tracePt t="88918" x="4948238" y="1096963"/>
          <p14:tracePt t="88926" x="4960938" y="1096963"/>
          <p14:tracePt t="88935" x="4967288" y="1096963"/>
          <p14:tracePt t="88942" x="4984750" y="1096963"/>
          <p14:tracePt t="88950" x="4997450" y="1096963"/>
          <p14:tracePt t="88958" x="5002213" y="1096963"/>
          <p14:tracePt t="88966" x="5021263" y="1096963"/>
          <p14:tracePt t="88974" x="5027613" y="1096963"/>
          <p14:tracePt t="88982" x="5032375" y="1096963"/>
          <p14:tracePt t="88999" x="5038725" y="1096963"/>
          <p14:tracePt t="89079" x="5045075" y="1096963"/>
          <p14:tracePt t="89095" x="5051425" y="1096963"/>
          <p14:tracePt t="89111" x="5057775" y="1096963"/>
          <p14:tracePt t="89120" x="5068888" y="1096963"/>
          <p14:tracePt t="89131" x="5075238" y="1096963"/>
          <p14:tracePt t="89138" x="5081588" y="1096963"/>
          <p14:tracePt t="89142" x="5087938" y="1096963"/>
          <p14:tracePt t="89151" x="5092700" y="1096963"/>
          <p14:tracePt t="89174" x="5105400" y="1096963"/>
          <p14:tracePt t="89183" x="5111750" y="1096963"/>
          <p14:tracePt t="89190" x="5122863" y="1096963"/>
          <p14:tracePt t="89200" x="5159375" y="1096963"/>
          <p14:tracePt t="89206" x="5165725" y="1096963"/>
          <p14:tracePt t="89217" x="5183188" y="1096963"/>
          <p14:tracePt t="89222" x="5195888" y="1096963"/>
          <p14:tracePt t="89234" x="5219700" y="1096963"/>
          <p14:tracePt t="89238" x="5226050" y="1096963"/>
          <p14:tracePt t="89250" x="5238750" y="1096963"/>
          <p14:tracePt t="89262" x="5243513" y="1096963"/>
          <p14:tracePt t="89270" x="5256213" y="1096963"/>
          <p14:tracePt t="89710" x="0" y="0"/>
        </p14:tracePtLst>
        <p14:tracePtLst>
          <p14:tracePt t="94115" x="868363" y="4573588"/>
          <p14:tracePt t="94239" x="868363" y="4579938"/>
          <p14:tracePt t="94252" x="892175" y="4597400"/>
          <p14:tracePt t="94255" x="922338" y="4597400"/>
          <p14:tracePt t="94267" x="946150" y="4603750"/>
          <p14:tracePt t="94270" x="976313" y="4610100"/>
          <p14:tracePt t="94278" x="1012825" y="4610100"/>
          <p14:tracePt t="94289" x="1042988" y="4622800"/>
          <p14:tracePt t="94296" x="1073150" y="4622800"/>
          <p14:tracePt t="94304" x="1120775" y="4622800"/>
          <p14:tracePt t="94310" x="1163638" y="4622800"/>
          <p14:tracePt t="94320" x="1204913" y="4622800"/>
          <p14:tracePt t="94326" x="1254125" y="4622800"/>
          <p14:tracePt t="94337" x="1308100" y="4622800"/>
          <p14:tracePt t="94342" x="1355725" y="4622800"/>
          <p14:tracePt t="94350" x="1428750" y="4622800"/>
          <p14:tracePt t="94358" x="1482725" y="4622800"/>
          <p14:tracePt t="94366" x="1585913" y="4622800"/>
          <p14:tracePt t="94374" x="1646238" y="4622800"/>
          <p14:tracePt t="94382" x="1741488" y="4622800"/>
          <p14:tracePt t="94390" x="1855788" y="4622800"/>
          <p14:tracePt t="94398" x="1971675" y="4622800"/>
          <p14:tracePt t="94406" x="2116138" y="4622800"/>
          <p14:tracePt t="94414" x="2241550" y="4622800"/>
          <p14:tracePt t="94422" x="2357438" y="4622800"/>
          <p14:tracePt t="94430" x="2428875" y="4622800"/>
          <p14:tracePt t="94438" x="2519363" y="4622800"/>
          <p14:tracePt t="94446" x="2603500" y="4622800"/>
          <p14:tracePt t="94454" x="2687638" y="4622800"/>
          <p14:tracePt t="94462" x="2778125" y="4622800"/>
          <p14:tracePt t="94470" x="2863850" y="4622800"/>
          <p14:tracePt t="94478" x="2947988" y="4622800"/>
          <p14:tracePt t="94487" x="3049588" y="4622800"/>
          <p14:tracePt t="94494" x="3152775" y="4622800"/>
          <p14:tracePt t="94504" x="3267075" y="4622800"/>
          <p14:tracePt t="94510" x="3381375" y="4622800"/>
          <p14:tracePt t="94520" x="3495675" y="4616450"/>
          <p14:tracePt t="94526" x="3622675" y="4616450"/>
          <p14:tracePt t="94537" x="3736975" y="4616450"/>
          <p14:tracePt t="94542" x="3851275" y="4616450"/>
          <p14:tracePt t="94550" x="3978275" y="4616450"/>
          <p14:tracePt t="94558" x="4068763" y="4622800"/>
          <p14:tracePt t="94566" x="4159250" y="4627563"/>
          <p14:tracePt t="94574" x="4230688" y="4652963"/>
          <p14:tracePt t="94582" x="4279900" y="4670425"/>
          <p14:tracePt t="94590" x="4327525" y="4683125"/>
          <p14:tracePt t="94598" x="4357688" y="4687888"/>
          <p14:tracePt t="94606" x="4381500" y="4706938"/>
          <p14:tracePt t="94614" x="4406900" y="4706938"/>
          <p14:tracePt t="94622" x="4424363" y="4706938"/>
          <p14:tracePt t="94630" x="4441825" y="4706938"/>
          <p14:tracePt t="94638" x="4467225" y="4706938"/>
          <p14:tracePt t="94646" x="4471988" y="4706938"/>
          <p14:tracePt t="94654" x="4497388" y="4706938"/>
          <p14:tracePt t="94662" x="4508500" y="4713288"/>
          <p14:tracePt t="94670" x="4514850" y="4718050"/>
          <p14:tracePt t="94678" x="4521200" y="4718050"/>
          <p14:tracePt t="94687" x="4527550" y="4718050"/>
          <p14:tracePt t="94726" x="4532313" y="4718050"/>
          <p14:tracePt t="94815" x="4538663" y="4724400"/>
          <p14:tracePt t="94827" x="4527550" y="4724400"/>
          <p14:tracePt t="94831" x="4471988" y="4724400"/>
          <p14:tracePt t="94842" x="4400550" y="4724400"/>
          <p14:tracePt t="94848" x="4310063" y="4724400"/>
          <p14:tracePt t="94857" x="4183063" y="4706938"/>
          <p14:tracePt t="94862" x="4062413" y="4670425"/>
          <p14:tracePt t="94872" x="3960813" y="4640263"/>
          <p14:tracePt t="94878" x="3840163" y="4603750"/>
          <p14:tracePt t="94888" x="3725863" y="4567238"/>
          <p14:tracePt t="94894" x="3579813" y="4543425"/>
          <p14:tracePt t="94904" x="3448050" y="4495800"/>
          <p14:tracePt t="94910" x="3303588" y="4459288"/>
          <p14:tracePt t="94921" x="3170238" y="4422775"/>
          <p14:tracePt t="94926" x="3049588" y="4387850"/>
          <p14:tracePt t="94938" x="2947988" y="4351338"/>
          <p14:tracePt t="94942" x="2863850" y="4338638"/>
          <p14:tracePt t="94950" x="2760663" y="4321175"/>
          <p14:tracePt t="94958" x="2682875" y="4284663"/>
          <p14:tracePt t="94966" x="2592388" y="4271963"/>
          <p14:tracePt t="94974" x="2519363" y="4267200"/>
          <p14:tracePt t="94982" x="2471738" y="4254500"/>
          <p14:tracePt t="94990" x="2411413" y="4241800"/>
          <p14:tracePt t="94998" x="2362200" y="4224338"/>
          <p14:tracePt t="95006" x="2320925" y="4224338"/>
          <p14:tracePt t="95014" x="2254250" y="4206875"/>
          <p14:tracePt t="95022" x="2211388" y="4194175"/>
          <p14:tracePt t="95030" x="2163763" y="4187825"/>
          <p14:tracePt t="95038" x="2103438" y="4187825"/>
          <p14:tracePt t="95046" x="2032000" y="4176713"/>
          <p14:tracePt t="95054" x="1958975" y="4164013"/>
          <p14:tracePt t="95062" x="1911350" y="4164013"/>
          <p14:tracePt t="95071" x="1808163" y="4140200"/>
          <p14:tracePt t="95078" x="1747838" y="4133850"/>
          <p14:tracePt t="95088" x="1687513" y="4133850"/>
          <p14:tracePt t="95094" x="1646238" y="4122738"/>
          <p14:tracePt t="95105" x="1609725" y="4116388"/>
          <p14:tracePt t="95110" x="1585913" y="4116388"/>
          <p14:tracePt t="95121" x="1555750" y="4116388"/>
          <p14:tracePt t="95126" x="1543050" y="4116388"/>
          <p14:tracePt t="95134" x="1525588" y="4116388"/>
          <p14:tracePt t="95152" x="1519238" y="4116388"/>
          <p14:tracePt t="95264" x="1536700" y="4110038"/>
          <p14:tracePt t="95276" x="1603375" y="4110038"/>
          <p14:tracePt t="95279" x="1633538" y="4110038"/>
          <p14:tracePt t="95291" x="1700213" y="4110038"/>
          <p14:tracePt t="95298" x="1771650" y="4110038"/>
          <p14:tracePt t="95310" x="1831975" y="4110038"/>
          <p14:tracePt t="95310" x="1916113" y="4110038"/>
          <p14:tracePt t="95322" x="2006600" y="4110038"/>
          <p14:tracePt t="95326" x="2079625" y="4110038"/>
          <p14:tracePt t="95334" x="2152650" y="4110038"/>
          <p14:tracePt t="95342" x="2224088" y="4122738"/>
          <p14:tracePt t="95350" x="2338388" y="4133850"/>
          <p14:tracePt t="95358" x="2441575" y="4133850"/>
          <p14:tracePt t="95366" x="2532063" y="4146550"/>
          <p14:tracePt t="95374" x="2646363" y="4157663"/>
          <p14:tracePt t="95382" x="2730500" y="4157663"/>
          <p14:tracePt t="95390" x="2814638" y="4157663"/>
          <p14:tracePt t="95398" x="2905125" y="4157663"/>
          <p14:tracePt t="95406" x="2989263" y="4157663"/>
          <p14:tracePt t="95414" x="3092450" y="4157663"/>
          <p14:tracePt t="95422" x="3189288" y="4157663"/>
          <p14:tracePt t="95430" x="3279775" y="4157663"/>
          <p14:tracePt t="95438" x="3381375" y="4170363"/>
          <p14:tracePt t="95446" x="3484563" y="4187825"/>
          <p14:tracePt t="95454" x="3556000" y="4211638"/>
          <p14:tracePt t="95462" x="3646488" y="4224338"/>
          <p14:tracePt t="95471" x="3689350" y="4224338"/>
          <p14:tracePt t="95478" x="3749675" y="4224338"/>
          <p14:tracePt t="95488" x="3810000" y="4241800"/>
          <p14:tracePt t="95494" x="3844925" y="4241800"/>
          <p14:tracePt t="95504" x="3887788" y="4241800"/>
          <p14:tracePt t="95510" x="3917950" y="4241800"/>
          <p14:tracePt t="95521" x="3948113" y="4241800"/>
          <p14:tracePt t="95526" x="3971925" y="4254500"/>
          <p14:tracePt t="95534" x="3990975" y="4254500"/>
          <p14:tracePt t="95542" x="4014788" y="4260850"/>
          <p14:tracePt t="95550" x="4044950" y="4260850"/>
          <p14:tracePt t="95558" x="4075113" y="4260850"/>
          <p14:tracePt t="95566" x="4098925" y="4267200"/>
          <p14:tracePt t="95574" x="4141788" y="4267200"/>
          <p14:tracePt t="95582" x="4176713" y="4267200"/>
          <p14:tracePt t="95590" x="4206875" y="4267200"/>
          <p14:tracePt t="95598" x="4230688" y="4267200"/>
          <p14:tracePt t="95606" x="4256088" y="4271963"/>
          <p14:tracePt t="95614" x="4267200" y="4271963"/>
          <p14:tracePt t="95622" x="4279900" y="4271963"/>
          <p14:tracePt t="95638" x="4286250" y="4271963"/>
          <p14:tracePt t="95646" x="4291013" y="4271963"/>
          <p14:tracePt t="95654" x="4316413" y="4271963"/>
          <p14:tracePt t="95662" x="4321175" y="4271963"/>
          <p14:tracePt t="95671" x="4333875" y="4271963"/>
          <p14:tracePt t="95678" x="4346575" y="4271963"/>
          <p14:tracePt t="95688" x="4351338" y="4271963"/>
          <p14:tracePt t="95694" x="4364038" y="4271963"/>
          <p14:tracePt t="95704" x="4381500" y="4284663"/>
          <p14:tracePt t="95710" x="4387850" y="4284663"/>
          <p14:tracePt t="95721" x="4400550" y="4284663"/>
          <p14:tracePt t="95726" x="4406900" y="4284663"/>
          <p14:tracePt t="96847" x="0" y="0"/>
        </p14:tracePtLst>
        <p14:tracePtLst>
          <p14:tracePt t="101448" x="6581775" y="5351463"/>
          <p14:tracePt t="101512" x="6588125" y="5351463"/>
          <p14:tracePt t="101542" x="6594475" y="5351463"/>
          <p14:tracePt t="101551" x="6594475" y="5338763"/>
          <p14:tracePt t="101559" x="6570663" y="5314950"/>
          <p14:tracePt t="101567" x="6551613" y="5291138"/>
          <p14:tracePt t="101580" x="6521450" y="5260975"/>
          <p14:tracePt t="101582" x="6503988" y="5248275"/>
          <p14:tracePt t="101594" x="6480175" y="5230813"/>
          <p14:tracePt t="101598" x="6456363" y="5218113"/>
          <p14:tracePt t="101606" x="6437313" y="5200650"/>
          <p14:tracePt t="101614" x="6419850" y="5194300"/>
          <p14:tracePt t="101623" x="6396038" y="5176838"/>
          <p14:tracePt t="101631" x="6359525" y="5170488"/>
          <p14:tracePt t="101638" x="6335713" y="5157788"/>
          <p14:tracePt t="101646" x="6329363" y="5153025"/>
          <p14:tracePt t="101654" x="6323013" y="5153025"/>
          <p14:tracePt t="101662" x="6310313" y="5153025"/>
          <p14:tracePt t="101670" x="6286500" y="5153025"/>
          <p14:tracePt t="101678" x="6262688" y="5153025"/>
          <p14:tracePt t="101686" x="6232525" y="5153025"/>
          <p14:tracePt t="101694" x="6189663" y="5153025"/>
          <p14:tracePt t="101702" x="6161088" y="5153025"/>
          <p14:tracePt t="101711" x="6111875" y="5153025"/>
          <p14:tracePt t="101718" x="6081713" y="5153025"/>
          <p14:tracePt t="101728" x="6027738" y="5153025"/>
          <p14:tracePt t="101734" x="5984875" y="5153025"/>
          <p14:tracePt t="101745" x="5961063" y="5153025"/>
          <p14:tracePt t="101750" x="5949950" y="5153025"/>
          <p14:tracePt t="101761" x="5913438" y="5153025"/>
          <p14:tracePt t="101766" x="5889625" y="5153025"/>
          <p14:tracePt t="101778" x="5870575" y="5153025"/>
          <p14:tracePt t="101782" x="5846763" y="5153025"/>
          <p14:tracePt t="101794" x="5822950" y="5157788"/>
          <p14:tracePt t="101798" x="5786438" y="5164138"/>
          <p14:tracePt t="101807" x="5732463" y="5164138"/>
          <p14:tracePt t="101814" x="5689600" y="5194300"/>
          <p14:tracePt t="101824" x="5659438" y="5194300"/>
          <p14:tracePt t="101830" x="5624513" y="5213350"/>
          <p14:tracePt t="101838" x="5599113" y="5218113"/>
          <p14:tracePt t="101846" x="5588000" y="5230813"/>
          <p14:tracePt t="101854" x="5581650" y="5237163"/>
          <p14:tracePt t="101862" x="5575300" y="5243513"/>
          <p14:tracePt t="101870" x="5564188" y="5260975"/>
          <p14:tracePt t="101878" x="5564188" y="5267325"/>
          <p14:tracePt t="101886" x="5564188" y="5278438"/>
          <p14:tracePt t="101894" x="5564188" y="5291138"/>
          <p14:tracePt t="101902" x="5568950" y="5327650"/>
          <p14:tracePt t="101911" x="5599113" y="5364163"/>
          <p14:tracePt t="101918" x="5624513" y="5381625"/>
          <p14:tracePt t="101928" x="5659438" y="5405438"/>
          <p14:tracePt t="101934" x="5715000" y="5448300"/>
          <p14:tracePt t="101945" x="5762625" y="5489575"/>
          <p14:tracePt t="101950" x="5803900" y="5526088"/>
          <p14:tracePt t="101961" x="5840413" y="5556250"/>
          <p14:tracePt t="101966" x="5864225" y="5562600"/>
          <p14:tracePt t="101978" x="5889625" y="5586413"/>
          <p14:tracePt t="101982" x="5913438" y="5599113"/>
          <p14:tracePt t="101991" x="5937250" y="5603875"/>
          <p14:tracePt t="101998" x="5961063" y="5610225"/>
          <p14:tracePt t="102007" x="5973763" y="5622925"/>
          <p14:tracePt t="102014" x="5997575" y="5629275"/>
          <p14:tracePt t="102022" x="6021388" y="5629275"/>
          <p14:tracePt t="102030" x="6051550" y="5629275"/>
          <p14:tracePt t="102038" x="6088063" y="5634038"/>
          <p14:tracePt t="102046" x="6105525" y="5634038"/>
          <p14:tracePt t="102054" x="6142038" y="5634038"/>
          <p14:tracePt t="102062" x="6165850" y="5634038"/>
          <p14:tracePt t="102070" x="6189663" y="5629275"/>
          <p14:tracePt t="102078" x="6215063" y="5610225"/>
          <p14:tracePt t="102086" x="6238875" y="5586413"/>
          <p14:tracePt t="102094" x="6262688" y="5562600"/>
          <p14:tracePt t="102102" x="6292850" y="5508625"/>
          <p14:tracePt t="102111" x="6299200" y="5483225"/>
          <p14:tracePt t="102118" x="6316663" y="5441950"/>
          <p14:tracePt t="102128" x="6316663" y="5411788"/>
          <p14:tracePt t="102134" x="6335713" y="5338763"/>
          <p14:tracePt t="102146" x="6335713" y="5308600"/>
          <p14:tracePt t="102150" x="6335713" y="5284788"/>
          <p14:tracePt t="102161" x="6335713" y="5278438"/>
          <p14:tracePt t="102166" x="6335713" y="5260975"/>
          <p14:tracePt t="102182" x="6329363" y="5254625"/>
          <p14:tracePt t="102198" x="6316663" y="5237163"/>
          <p14:tracePt t="102214" x="6305550" y="5237163"/>
          <p14:tracePt t="102222" x="6269038" y="5213350"/>
          <p14:tracePt t="102230" x="6208713" y="5187950"/>
          <p14:tracePt t="102238" x="6161088" y="5183188"/>
          <p14:tracePt t="102246" x="6088063" y="5183188"/>
          <p14:tracePt t="102254" x="6040438" y="5170488"/>
          <p14:tracePt t="102262" x="5937250" y="5157788"/>
          <p14:tracePt t="102270" x="5864225" y="5157788"/>
          <p14:tracePt t="102278" x="5803900" y="5157788"/>
          <p14:tracePt t="102286" x="5762625" y="5157788"/>
          <p14:tracePt t="102295" x="5702300" y="5157788"/>
          <p14:tracePt t="102302" x="5654675" y="5176838"/>
          <p14:tracePt t="102311" x="5599113" y="5224463"/>
          <p14:tracePt t="102318" x="5575300" y="5254625"/>
          <p14:tracePt t="102330" x="5575300" y="5273675"/>
          <p14:tracePt t="102335" x="5575300" y="5297488"/>
          <p14:tracePt t="102344" x="5575300" y="5338763"/>
          <p14:tracePt t="102350" x="5599113" y="5394325"/>
          <p14:tracePt t="102360" x="5629275" y="5429250"/>
          <p14:tracePt t="102366" x="5665788" y="5465763"/>
          <p14:tracePt t="102377" x="5719763" y="5519738"/>
          <p14:tracePt t="102382" x="5773738" y="5549900"/>
          <p14:tracePt t="102390" x="5822950" y="5580063"/>
          <p14:tracePt t="102398" x="5870575" y="5610225"/>
          <p14:tracePt t="102406" x="5924550" y="5640388"/>
          <p14:tracePt t="102414" x="5984875" y="5664200"/>
          <p14:tracePt t="102422" x="6057900" y="5683250"/>
          <p14:tracePt t="102430" x="6105525" y="5694363"/>
          <p14:tracePt t="102438" x="6154738" y="5694363"/>
          <p14:tracePt t="102446" x="6196013" y="5694363"/>
          <p14:tracePt t="102454" x="6256338" y="5694363"/>
          <p14:tracePt t="102462" x="6305550" y="5659438"/>
          <p14:tracePt t="102470" x="6346825" y="5616575"/>
          <p14:tracePt t="102478" x="6359525" y="5592763"/>
          <p14:tracePt t="102486" x="6370638" y="5549900"/>
          <p14:tracePt t="102494" x="6370638" y="5519738"/>
          <p14:tracePt t="102502" x="6370638" y="5465763"/>
          <p14:tracePt t="102510" x="6370638" y="5418138"/>
          <p14:tracePt t="102518" x="6370638" y="5364163"/>
          <p14:tracePt t="102527" x="6370638" y="5327650"/>
          <p14:tracePt t="102534" x="6365875" y="5297488"/>
          <p14:tracePt t="102543" x="6359525" y="5278438"/>
          <p14:tracePt t="102550" x="6346825" y="5254625"/>
          <p14:tracePt t="102566" x="6340475" y="5248275"/>
          <p14:tracePt t="102582" x="6335713" y="5248275"/>
          <p14:tracePt t="102590" x="6310313" y="5248275"/>
          <p14:tracePt t="102598" x="6286500" y="5248275"/>
          <p14:tracePt t="102606" x="6232525" y="5248275"/>
          <p14:tracePt t="102614" x="6148388" y="5248275"/>
          <p14:tracePt t="102622" x="6070600" y="5267325"/>
          <p14:tracePt t="102630" x="5967413" y="5278438"/>
          <p14:tracePt t="102638" x="5894388" y="5297488"/>
          <p14:tracePt t="102646" x="5846763" y="5321300"/>
          <p14:tracePt t="102654" x="5810250" y="5338763"/>
          <p14:tracePt t="102662" x="5786438" y="5345113"/>
          <p14:tracePt t="102670" x="5780088" y="5357813"/>
          <p14:tracePt t="102678" x="5780088" y="5364163"/>
          <p14:tracePt t="102686" x="5780088" y="5381625"/>
          <p14:tracePt t="102694" x="5816600" y="5418138"/>
          <p14:tracePt t="102702" x="5846763" y="5424488"/>
          <p14:tracePt t="102710" x="5889625" y="5454650"/>
          <p14:tracePt t="102718" x="5980113" y="5483225"/>
          <p14:tracePt t="102727" x="6027738" y="5502275"/>
          <p14:tracePt t="102734" x="6057900" y="5513388"/>
          <p14:tracePt t="102743" x="6105525" y="5532438"/>
          <p14:tracePt t="102750" x="6130925" y="5532438"/>
          <p14:tracePt t="102761" x="6154738" y="5538788"/>
          <p14:tracePt t="102766" x="6184900" y="5538788"/>
          <p14:tracePt t="102777" x="6208713" y="5538788"/>
          <p14:tracePt t="102782" x="6226175" y="5538788"/>
          <p14:tracePt t="102790" x="6238875" y="5538788"/>
          <p14:tracePt t="102798" x="6275388" y="5519738"/>
          <p14:tracePt t="102806" x="6286500" y="5513388"/>
          <p14:tracePt t="102814" x="6305550" y="5478463"/>
          <p14:tracePt t="102823" x="6310313" y="5454650"/>
          <p14:tracePt t="102830" x="6310313" y="5411788"/>
          <p14:tracePt t="102838" x="6310313" y="5387975"/>
          <p14:tracePt t="102846" x="6310313" y="5364163"/>
          <p14:tracePt t="102854" x="6310313" y="5338763"/>
          <p14:tracePt t="102862" x="6305550" y="5334000"/>
          <p14:tracePt t="102870" x="6299200" y="5314950"/>
          <p14:tracePt t="102878" x="6292850" y="5314950"/>
          <p14:tracePt t="102886" x="6269038" y="5303838"/>
          <p14:tracePt t="102894" x="6262688" y="5297488"/>
          <p14:tracePt t="102902" x="6245225" y="5297488"/>
          <p14:tracePt t="102911" x="6208713" y="5284788"/>
          <p14:tracePt t="102918" x="6165850" y="5278438"/>
          <p14:tracePt t="102927" x="6130925" y="5267325"/>
          <p14:tracePt t="102934" x="6070600" y="5267325"/>
          <p14:tracePt t="102944" x="6027738" y="5267325"/>
          <p14:tracePt t="102950" x="5984875" y="5267325"/>
          <p14:tracePt t="102960" x="5949950" y="5273675"/>
          <p14:tracePt t="102966" x="5919788" y="5278438"/>
          <p14:tracePt t="102974" x="5889625" y="5303838"/>
          <p14:tracePt t="102982" x="5864225" y="5321300"/>
          <p14:tracePt t="102990" x="5859463" y="5345113"/>
          <p14:tracePt t="102998" x="5846763" y="5357813"/>
          <p14:tracePt t="103006" x="5846763" y="5394325"/>
          <p14:tracePt t="103014" x="5846763" y="5411788"/>
          <p14:tracePt t="103022" x="5846763" y="5435600"/>
          <p14:tracePt t="103030" x="5846763" y="5459413"/>
          <p14:tracePt t="103038" x="5846763" y="5483225"/>
          <p14:tracePt t="103046" x="5864225" y="5519738"/>
          <p14:tracePt t="103054" x="5889625" y="5532438"/>
          <p14:tracePt t="103062" x="5913438" y="5549900"/>
          <p14:tracePt t="103070" x="5937250" y="5568950"/>
          <p14:tracePt t="103078" x="5949950" y="5568950"/>
          <p14:tracePt t="103086" x="5973763" y="5586413"/>
          <p14:tracePt t="103094" x="5991225" y="5592763"/>
          <p14:tracePt t="103102" x="6034088" y="5599113"/>
          <p14:tracePt t="103110" x="6070600" y="5610225"/>
          <p14:tracePt t="103118" x="6142038" y="5616575"/>
          <p14:tracePt t="103127" x="6202363" y="5616575"/>
          <p14:tracePt t="103134" x="6245225" y="5616575"/>
          <p14:tracePt t="103145" x="6292850" y="5603875"/>
          <p14:tracePt t="103150" x="6346825" y="5573713"/>
          <p14:tracePt t="103161" x="6370638" y="5549900"/>
          <p14:tracePt t="103166" x="6383338" y="5543550"/>
          <p14:tracePt t="103174" x="6400800" y="5519738"/>
          <p14:tracePt t="103182" x="6400800" y="5489575"/>
          <p14:tracePt t="103190" x="6400800" y="5465763"/>
          <p14:tracePt t="103198" x="6400800" y="5429250"/>
          <p14:tracePt t="103206" x="6400800" y="5399088"/>
          <p14:tracePt t="103214" x="6400800" y="5387975"/>
          <p14:tracePt t="103222" x="6400800" y="5368925"/>
          <p14:tracePt t="103230" x="6400800" y="5364163"/>
          <p14:tracePt t="103238" x="6389688" y="5345113"/>
          <p14:tracePt t="103246" x="6383338" y="5338763"/>
          <p14:tracePt t="103254" x="6365875" y="5334000"/>
          <p14:tracePt t="103262" x="6346825" y="5314950"/>
          <p14:tracePt t="103270" x="6323013" y="5297488"/>
          <p14:tracePt t="103278" x="6292850" y="5297488"/>
          <p14:tracePt t="103286" x="6245225" y="5278438"/>
          <p14:tracePt t="103294" x="6184900" y="5273675"/>
          <p14:tracePt t="103302" x="6111875" y="5273675"/>
          <p14:tracePt t="103311" x="6070600" y="5273675"/>
          <p14:tracePt t="103319" x="6010275" y="5273675"/>
          <p14:tracePt t="103328" x="5980113" y="5273675"/>
          <p14:tracePt t="103334" x="5937250" y="5273675"/>
          <p14:tracePt t="103344" x="5913438" y="5273675"/>
          <p14:tracePt t="103350" x="5883275" y="5273675"/>
          <p14:tracePt t="103361" x="5816600" y="5297488"/>
          <p14:tracePt t="103366" x="5803900" y="5303838"/>
          <p14:tracePt t="103374" x="5780088" y="5327650"/>
          <p14:tracePt t="103382" x="5773738" y="5334000"/>
          <p14:tracePt t="103390" x="5773738" y="5338763"/>
          <p14:tracePt t="103398" x="5768975" y="5351463"/>
          <p14:tracePt t="103406" x="5768975" y="5364163"/>
          <p14:tracePt t="103414" x="5768975" y="5387975"/>
          <p14:tracePt t="103422" x="5773738" y="5411788"/>
          <p14:tracePt t="103430" x="5792788" y="5435600"/>
          <p14:tracePt t="103438" x="5810250" y="5459413"/>
          <p14:tracePt t="103446" x="5834063" y="5472113"/>
          <p14:tracePt t="103454" x="5870575" y="5508625"/>
          <p14:tracePt t="103462" x="5883275" y="5519738"/>
          <p14:tracePt t="103470" x="5913438" y="5519738"/>
          <p14:tracePt t="103478" x="5961063" y="5532438"/>
          <p14:tracePt t="103486" x="5973763" y="5532438"/>
          <p14:tracePt t="103494" x="6015038" y="5532438"/>
          <p14:tracePt t="103502" x="6040438" y="5532438"/>
          <p14:tracePt t="103511" x="6064250" y="5532438"/>
          <p14:tracePt t="103518" x="6094413" y="5532438"/>
          <p14:tracePt t="103527" x="6118225" y="5532438"/>
          <p14:tracePt t="103534" x="6154738" y="5519738"/>
          <p14:tracePt t="103544" x="6178550" y="5502275"/>
          <p14:tracePt t="103550" x="6189663" y="5489575"/>
          <p14:tracePt t="103561" x="6215063" y="5472113"/>
          <p14:tracePt t="103566" x="6232525" y="5454650"/>
          <p14:tracePt t="103574" x="6232525" y="5448300"/>
          <p14:tracePt t="103582" x="6238875" y="5435600"/>
          <p14:tracePt t="103590" x="6238875" y="5429250"/>
          <p14:tracePt t="103598" x="6238875" y="5424488"/>
          <p14:tracePt t="103606" x="6238875" y="5411788"/>
          <p14:tracePt t="103646" x="6238875" y="5405438"/>
          <p14:tracePt t="103662" x="6232525" y="5405438"/>
          <p14:tracePt t="103670" x="6226175" y="5405438"/>
          <p14:tracePt t="103694" x="6219825" y="5405438"/>
          <p14:tracePt t="103951" x="6215063" y="5399088"/>
          <p14:tracePt t="104007" x="6208713" y="5399088"/>
          <p14:tracePt t="104023" x="6202363" y="5399088"/>
          <p14:tracePt t="104047" x="6196013" y="5399088"/>
          <p14:tracePt t="104054" x="6189663" y="5399088"/>
          <p14:tracePt t="104063" x="6178550" y="5399088"/>
          <p14:tracePt t="104071" x="6172200" y="5399088"/>
          <p14:tracePt t="104081" x="6148388" y="5399088"/>
          <p14:tracePt t="104086" x="6124575" y="5399088"/>
          <p14:tracePt t="104095" x="6057900" y="5399088"/>
          <p14:tracePt t="104102" x="5973763" y="5399088"/>
          <p14:tracePt t="104112" x="5930900" y="5399088"/>
          <p14:tracePt t="104118" x="5870575" y="5405438"/>
          <p14:tracePt t="104129" x="5834063" y="5411788"/>
          <p14:tracePt t="104134" x="5786438" y="5424488"/>
          <p14:tracePt t="104146" x="5749925" y="5435600"/>
          <p14:tracePt t="104150" x="5719763" y="5448300"/>
          <p14:tracePt t="104158" x="5695950" y="5454650"/>
          <p14:tracePt t="104166" x="5684838" y="5454650"/>
          <p14:tracePt t="104174" x="5659438" y="5459413"/>
          <p14:tracePt t="104182" x="5654675" y="5472113"/>
          <p14:tracePt t="104190" x="5648325" y="5472113"/>
          <p14:tracePt t="104198" x="5624513" y="5472113"/>
          <p14:tracePt t="104206" x="5605463" y="5472113"/>
          <p14:tracePt t="104214" x="5568950" y="5472113"/>
          <p14:tracePt t="104222" x="5514975" y="5472113"/>
          <p14:tracePt t="104230" x="5454650" y="5472113"/>
          <p14:tracePt t="104238" x="5400675" y="5472113"/>
          <p14:tracePt t="104246" x="5340350" y="5472113"/>
          <p14:tracePt t="104254" x="5280025" y="5454650"/>
          <p14:tracePt t="104262" x="5202238" y="5441950"/>
          <p14:tracePt t="104270" x="5172075" y="5424488"/>
          <p14:tracePt t="104279" x="5148263" y="5424488"/>
          <p14:tracePt t="104286" x="5122863" y="5411788"/>
          <p14:tracePt t="104296" x="5105400" y="5399088"/>
          <p14:tracePt t="104302" x="5092700" y="5394325"/>
          <p14:tracePt t="104312" x="5075238" y="5381625"/>
          <p14:tracePt t="104322" x="5062538" y="5381625"/>
          <p14:tracePt t="104329" x="5038725" y="5364163"/>
          <p14:tracePt t="104334" x="5027613" y="5357813"/>
          <p14:tracePt t="104346" x="5002213" y="5351463"/>
          <p14:tracePt t="104350" x="4978400" y="5351463"/>
          <p14:tracePt t="104358" x="4972050" y="5351463"/>
          <p14:tracePt t="104366" x="4960938" y="5351463"/>
          <p14:tracePt t="104374" x="4943475" y="5351463"/>
          <p14:tracePt t="104382" x="4924425" y="5351463"/>
          <p14:tracePt t="104390" x="4918075" y="5351463"/>
          <p14:tracePt t="104398" x="4900613" y="5351463"/>
          <p14:tracePt t="104406" x="4887913" y="5351463"/>
          <p14:tracePt t="104414" x="4876800" y="5351463"/>
          <p14:tracePt t="104422" x="4840288" y="5351463"/>
          <p14:tracePt t="104430" x="4816475" y="5357813"/>
          <p14:tracePt t="104438" x="4792663" y="5364163"/>
          <p14:tracePt t="104446" x="4773613" y="5364163"/>
          <p14:tracePt t="104454" x="4732338" y="5364163"/>
          <p14:tracePt t="104462" x="4695825" y="5375275"/>
          <p14:tracePt t="104470" x="4672013" y="5375275"/>
          <p14:tracePt t="104479" x="4641850" y="5381625"/>
          <p14:tracePt t="104486" x="4616450" y="5381625"/>
          <p14:tracePt t="104495" x="4575175" y="5381625"/>
          <p14:tracePt t="104502" x="4538663" y="5394325"/>
          <p14:tracePt t="104512" x="4502150" y="5411788"/>
          <p14:tracePt t="104518" x="4478338" y="5418138"/>
          <p14:tracePt t="104529" x="4454525" y="5435600"/>
          <p14:tracePt t="104534" x="4437063" y="5441950"/>
          <p14:tracePt t="104545" x="4400550" y="5465763"/>
          <p14:tracePt t="104550" x="4376738" y="5478463"/>
          <p14:tracePt t="104558" x="4370388" y="5483225"/>
          <p14:tracePt t="104566" x="4351338" y="5489575"/>
          <p14:tracePt t="104574" x="4327525" y="5502275"/>
          <p14:tracePt t="104590" x="4321175" y="5508625"/>
          <p14:tracePt t="104833" x="4316413" y="5508625"/>
          <p14:tracePt t="104855" x="4321175" y="5502275"/>
          <p14:tracePt t="104870" x="4346575" y="5495925"/>
          <p14:tracePt t="104878" x="4351338" y="5483225"/>
          <p14:tracePt t="104886" x="4370388" y="5465763"/>
          <p14:tracePt t="104896" x="4376738" y="5459413"/>
          <p14:tracePt t="104902" x="4387850" y="5454650"/>
          <p14:tracePt t="104913" x="4411663" y="5435600"/>
          <p14:tracePt t="104918" x="4430713" y="5424488"/>
          <p14:tracePt t="104930" x="4437063" y="5424488"/>
          <p14:tracePt t="104934" x="4448175" y="5424488"/>
          <p14:tracePt t="104942" x="4454525" y="5418138"/>
          <p14:tracePt t="104950" x="4467225" y="5418138"/>
          <p14:tracePt t="104982" x="4471988" y="5418138"/>
          <p14:tracePt t="105006" x="4484688" y="5418138"/>
          <p14:tracePt t="105014" x="4491038" y="5418138"/>
          <p14:tracePt t="105022" x="4502150" y="5418138"/>
          <p14:tracePt t="105030" x="4508500" y="5418138"/>
          <p14:tracePt t="105038" x="4521200" y="5418138"/>
          <p14:tracePt t="105046" x="4581525" y="5441950"/>
          <p14:tracePt t="105054" x="4605338" y="5454650"/>
          <p14:tracePt t="105063" x="4616450" y="5465763"/>
          <p14:tracePt t="105070" x="4641850" y="5478463"/>
          <p14:tracePt t="105080" x="4665663" y="5495925"/>
          <p14:tracePt t="105086" x="4672013" y="5495925"/>
          <p14:tracePt t="105096" x="4676775" y="5495925"/>
          <p14:tracePt t="105102" x="4683125" y="5502275"/>
          <p14:tracePt t="105113" x="4689475" y="5502275"/>
          <p14:tracePt t="105134" x="4706938" y="5508625"/>
          <p14:tracePt t="105143" x="4713288" y="5513388"/>
          <p14:tracePt t="105159" x="4719638" y="5526088"/>
          <p14:tracePt t="105166" x="4719638" y="5532438"/>
          <p14:tracePt t="105174" x="4719638" y="5543550"/>
          <p14:tracePt t="105182" x="4719638" y="5562600"/>
          <p14:tracePt t="105190" x="4695825" y="5599113"/>
          <p14:tracePt t="105198" x="4683125" y="5622925"/>
          <p14:tracePt t="105206" x="4659313" y="5646738"/>
          <p14:tracePt t="105214" x="4635500" y="5670550"/>
          <p14:tracePt t="105222" x="4611688" y="5689600"/>
          <p14:tracePt t="105230" x="4562475" y="5713413"/>
          <p14:tracePt t="105238" x="4527550" y="5724525"/>
          <p14:tracePt t="105246" x="4491038" y="5737225"/>
          <p14:tracePt t="105254" x="4448175" y="5737225"/>
          <p14:tracePt t="105263" x="4424363" y="5767388"/>
          <p14:tracePt t="105270" x="4418013" y="5767388"/>
          <p14:tracePt t="105280" x="4406900" y="5773738"/>
          <p14:tracePt t="105286" x="4400550" y="5778500"/>
          <p14:tracePt t="105310" x="4394200" y="5784850"/>
          <p14:tracePt t="105334" x="4387850" y="5791200"/>
          <p14:tracePt t="105342" x="4370388" y="5803900"/>
          <p14:tracePt t="105350" x="4364038" y="5808663"/>
          <p14:tracePt t="105358" x="4357688" y="5821363"/>
          <p14:tracePt t="105366" x="4351338" y="5838825"/>
          <p14:tracePt t="105382" x="4351338" y="5851525"/>
          <p14:tracePt t="105390" x="4351338" y="5857875"/>
          <p14:tracePt t="105406" x="4351338" y="5864225"/>
          <p14:tracePt t="105414" x="4351338" y="5868988"/>
          <p14:tracePt t="105430" x="4351338" y="5875338"/>
          <p14:tracePt t="105438" x="4351338" y="5881688"/>
          <p14:tracePt t="105454" x="4376738" y="5894388"/>
          <p14:tracePt t="105463" x="4381500" y="5905500"/>
          <p14:tracePt t="105470" x="4387850" y="5911850"/>
          <p14:tracePt t="105479" x="4400550" y="5924550"/>
          <p14:tracePt t="105496" x="4411663" y="5929313"/>
          <p14:tracePt t="105513" x="4430713" y="5935663"/>
          <p14:tracePt t="105534" x="4441825" y="5935663"/>
          <p14:tracePt t="105542" x="4448175" y="5942013"/>
          <p14:tracePt t="105558" x="4454525" y="5948363"/>
          <p14:tracePt t="105566" x="4454525" y="5954713"/>
          <p14:tracePt t="105582" x="4454525" y="5965825"/>
          <p14:tracePt t="105590" x="4454525" y="5972175"/>
          <p14:tracePt t="105598" x="4454525" y="5978525"/>
          <p14:tracePt t="105606" x="4454525" y="5989638"/>
          <p14:tracePt t="105614" x="4454525" y="5995988"/>
          <p14:tracePt t="105630" x="4454525" y="6008688"/>
          <p14:tracePt t="105638" x="4454525" y="6015038"/>
          <p14:tracePt t="105646" x="4454525" y="6032500"/>
          <p14:tracePt t="105654" x="4454525" y="6038850"/>
          <p14:tracePt t="105663" x="4454525" y="6049963"/>
          <p14:tracePt t="105670" x="4454525" y="6056313"/>
          <p14:tracePt t="105679" x="4454525" y="6062663"/>
          <p14:tracePt t="105696" x="4454525" y="6069013"/>
          <p14:tracePt t="105927" x="4460875" y="6069013"/>
          <p14:tracePt t="106047" x="4467225" y="6069013"/>
          <p14:tracePt t="106127" x="4471988" y="6069013"/>
          <p14:tracePt t="106139" x="4471988" y="6092825"/>
          <p14:tracePt t="106155" x="4471988" y="6134100"/>
          <p14:tracePt t="106164" x="4471988" y="6170613"/>
          <p14:tracePt t="106171" x="4471988" y="6194425"/>
          <p14:tracePt t="106174" x="4460875" y="6249988"/>
          <p14:tracePt t="106182" x="4454525" y="6284913"/>
          <p14:tracePt t="106190" x="4424363" y="6321425"/>
          <p14:tracePt t="106198" x="4394200" y="6370638"/>
          <p14:tracePt t="106206" x="4376738" y="6405563"/>
          <p14:tracePt t="106214" x="4351338" y="6429375"/>
          <p14:tracePt t="106222" x="4333875" y="6448425"/>
          <p14:tracePt t="106230" x="4310063" y="6472238"/>
          <p14:tracePt t="106238" x="4273550" y="6496050"/>
          <p14:tracePt t="106247" x="4249738" y="6515100"/>
          <p14:tracePt t="106254" x="4200525" y="6545263"/>
          <p14:tracePt t="106264" x="4176713" y="6550025"/>
          <p14:tracePt t="106270" x="4165600" y="6569075"/>
          <p14:tracePt t="106280" x="4116388" y="6575425"/>
          <p14:tracePt t="106286" x="4086225" y="6592888"/>
          <p14:tracePt t="106297" x="4062413" y="6592888"/>
          <p14:tracePt t="106302" x="4014788" y="6599238"/>
          <p14:tracePt t="106310" x="3990975" y="6616700"/>
          <p14:tracePt t="106318" x="3978275" y="6616700"/>
          <p14:tracePt t="106330" x="3948113" y="6616700"/>
          <p14:tracePt t="106334" x="3924300" y="6623050"/>
          <p14:tracePt t="106342" x="3881438" y="6623050"/>
          <p14:tracePt t="106350" x="3857625" y="6623050"/>
          <p14:tracePt t="106358" x="3851275" y="6623050"/>
          <p14:tracePt t="106366" x="3840163" y="6623050"/>
          <p14:tracePt t="106374" x="3814763" y="6623050"/>
          <p14:tracePt t="106382" x="3810000" y="6623050"/>
          <p14:tracePt t="106390" x="3784600" y="6623050"/>
          <p14:tracePt t="106398" x="3767138" y="6623050"/>
          <p14:tracePt t="106406" x="3743325" y="6623050"/>
          <p14:tracePt t="106414" x="3730625" y="6623050"/>
          <p14:tracePt t="106422" x="3695700" y="6623050"/>
          <p14:tracePt t="106430" x="3683000" y="6623050"/>
          <p14:tracePt t="106438" x="3652838" y="6623050"/>
          <p14:tracePt t="106447" x="3616325" y="6623050"/>
          <p14:tracePt t="106454" x="3562350" y="6623050"/>
          <p14:tracePt t="106464" x="3502025" y="6623050"/>
          <p14:tracePt t="106470" x="3454400" y="6610350"/>
          <p14:tracePt t="106480" x="3394075" y="6605588"/>
          <p14:tracePt t="106486" x="3340100" y="6605588"/>
          <p14:tracePt t="106497" x="3260725" y="6592888"/>
          <p14:tracePt t="106502" x="3200400" y="6569075"/>
          <p14:tracePt t="106510" x="3140075" y="6569075"/>
          <p14:tracePt t="106518" x="3079750" y="6562725"/>
          <p14:tracePt t="106526" x="3019425" y="6538913"/>
          <p14:tracePt t="106534" x="2947988" y="6519863"/>
          <p14:tracePt t="106542" x="2898775" y="6508750"/>
          <p14:tracePt t="106550" x="2838450" y="6496050"/>
          <p14:tracePt t="106558" x="2790825" y="6489700"/>
          <p14:tracePt t="106566" x="2743200" y="6478588"/>
          <p14:tracePt t="106574" x="2713038" y="6478588"/>
          <p14:tracePt t="106582" x="2670175" y="6478588"/>
          <p14:tracePt t="106590" x="2622550" y="6459538"/>
          <p14:tracePt t="106598" x="2573338" y="6454775"/>
          <p14:tracePt t="106606" x="2549525" y="6454775"/>
          <p14:tracePt t="106614" x="2495550" y="6454775"/>
          <p14:tracePt t="106622" x="2452688" y="6454775"/>
          <p14:tracePt t="106630" x="2405063" y="6454775"/>
          <p14:tracePt t="106638" x="2374900" y="6454775"/>
          <p14:tracePt t="106647" x="2344738" y="6454775"/>
          <p14:tracePt t="106654" x="2290763" y="6454775"/>
          <p14:tracePt t="106664" x="2254250" y="6454775"/>
          <p14:tracePt t="106670" x="2230438" y="6454775"/>
          <p14:tracePt t="106680" x="2200275" y="6454775"/>
          <p14:tracePt t="106686" x="2170113" y="6454775"/>
          <p14:tracePt t="106697" x="2133600" y="6454775"/>
          <p14:tracePt t="106702" x="2092325" y="6454775"/>
          <p14:tracePt t="106710" x="2062163" y="6454775"/>
          <p14:tracePt t="106718" x="2032000" y="6454775"/>
          <p14:tracePt t="106726" x="1995488" y="6454775"/>
          <p14:tracePt t="106734" x="1952625" y="6454775"/>
          <p14:tracePt t="106742" x="1922463" y="6454775"/>
          <p14:tracePt t="106750" x="1885950" y="6454775"/>
          <p14:tracePt t="106758" x="1844675" y="6454775"/>
          <p14:tracePt t="106766" x="1820863" y="6454775"/>
          <p14:tracePt t="106774" x="1790700" y="6454775"/>
          <p14:tracePt t="106782" x="1747838" y="6454775"/>
          <p14:tracePt t="106790" x="1724025" y="6454775"/>
          <p14:tracePt t="106798" x="1670050" y="6454775"/>
          <p14:tracePt t="106806" x="1627188" y="6454775"/>
          <p14:tracePt t="106814" x="1603375" y="6459538"/>
          <p14:tracePt t="106822" x="1560513" y="6459538"/>
          <p14:tracePt t="106830" x="1543050" y="6459538"/>
          <p14:tracePt t="106838" x="1512888" y="6459538"/>
          <p14:tracePt t="106847" x="1500188" y="6459538"/>
          <p14:tracePt t="106854" x="1476375" y="6459538"/>
          <p14:tracePt t="106865" x="1465263" y="6459538"/>
          <p14:tracePt t="106870" x="1452563" y="6459538"/>
          <p14:tracePt t="106886" x="1446213" y="6459538"/>
          <p14:tracePt t="106934" x="1439863" y="6459538"/>
          <p14:tracePt t="106958" x="1435100" y="6459538"/>
          <p14:tracePt t="106966" x="1422400" y="6459538"/>
          <p14:tracePt t="106974" x="1416050" y="6459538"/>
          <p14:tracePt t="106982" x="1409700" y="6459538"/>
          <p14:tracePt t="106990" x="1398588" y="6459538"/>
          <p14:tracePt t="107006" x="1385888" y="6459538"/>
          <p14:tracePt t="107014" x="1350963" y="6454775"/>
          <p14:tracePt t="107022" x="1314450" y="6435725"/>
          <p14:tracePt t="107031" x="1301750" y="6424613"/>
          <p14:tracePt t="107038" x="1277938" y="6418263"/>
          <p14:tracePt t="107048" x="1241425" y="6381750"/>
          <p14:tracePt t="107054" x="1200150" y="6345238"/>
          <p14:tracePt t="107064" x="1150938" y="6315075"/>
          <p14:tracePt t="107070" x="1127125" y="6297613"/>
          <p14:tracePt t="107081" x="1103313" y="6273800"/>
          <p14:tracePt t="107086" x="1049338" y="6219825"/>
          <p14:tracePt t="107094" x="1012825" y="6189663"/>
          <p14:tracePt t="107102" x="969963" y="6153150"/>
          <p14:tracePt t="107110" x="946150" y="6129338"/>
          <p14:tracePt t="107118" x="922338" y="6103938"/>
          <p14:tracePt t="107126" x="915988" y="6086475"/>
          <p14:tracePt t="107134" x="909638" y="6080125"/>
          <p14:tracePt t="107142" x="909638" y="6069013"/>
          <p14:tracePt t="107150" x="904875" y="6056313"/>
          <p14:tracePt t="107158" x="892175" y="6038850"/>
          <p14:tracePt t="107166" x="892175" y="6032500"/>
          <p14:tracePt t="107174" x="892175" y="6019800"/>
          <p14:tracePt t="107182" x="885825" y="5995988"/>
          <p14:tracePt t="107190" x="879475" y="5972175"/>
          <p14:tracePt t="107198" x="868363" y="5942013"/>
          <p14:tracePt t="107206" x="862013" y="5905500"/>
          <p14:tracePt t="107214" x="855663" y="5857875"/>
          <p14:tracePt t="107222" x="831850" y="5808663"/>
          <p14:tracePt t="107231" x="814388" y="5737225"/>
          <p14:tracePt t="107238" x="801688" y="5700713"/>
          <p14:tracePt t="107247" x="784225" y="5629275"/>
          <p14:tracePt t="107254" x="771525" y="5568950"/>
          <p14:tracePt t="107264" x="771525" y="5508625"/>
          <p14:tracePt t="107270" x="771525" y="5465763"/>
          <p14:tracePt t="107281" x="771525" y="5405438"/>
          <p14:tracePt t="107286" x="771525" y="5334000"/>
          <p14:tracePt t="107294" x="771525" y="5230813"/>
          <p14:tracePt t="107302" x="747713" y="5086350"/>
          <p14:tracePt t="107310" x="723900" y="4922838"/>
          <p14:tracePt t="107318" x="681038" y="4754563"/>
          <p14:tracePt t="107326" x="644525" y="4622800"/>
          <p14:tracePt t="107335" x="614363" y="4489450"/>
          <p14:tracePt t="107342" x="590550" y="4387850"/>
          <p14:tracePt t="107350" x="579438" y="4314825"/>
          <p14:tracePt t="107358" x="554038" y="4224338"/>
          <p14:tracePt t="107366" x="542925" y="4122738"/>
          <p14:tracePt t="107374" x="536575" y="4049713"/>
          <p14:tracePt t="107382" x="523875" y="3976688"/>
          <p14:tracePt t="107390" x="488950" y="3898900"/>
          <p14:tracePt t="107398" x="482600" y="3838575"/>
          <p14:tracePt t="107406" x="469900" y="3736975"/>
          <p14:tracePt t="107414" x="433388" y="3633788"/>
          <p14:tracePt t="107422" x="422275" y="3573463"/>
          <p14:tracePt t="107431" x="415925" y="3495675"/>
          <p14:tracePt t="107438" x="403225" y="3392488"/>
          <p14:tracePt t="107448" x="392113" y="3295650"/>
          <p14:tracePt t="107454" x="379413" y="3194050"/>
          <p14:tracePt t="107464" x="355600" y="3073400"/>
          <p14:tracePt t="107470" x="355600" y="3000375"/>
          <p14:tracePt t="107481" x="355600" y="2905125"/>
          <p14:tracePt t="107486" x="349250" y="2881313"/>
          <p14:tracePt t="107494" x="349250" y="2825750"/>
          <p14:tracePt t="107502" x="349250" y="2778125"/>
          <p14:tracePt t="107510" x="349250" y="2771775"/>
          <p14:tracePt t="107518" x="368300" y="2730500"/>
          <p14:tracePt t="107526" x="422275" y="2663825"/>
          <p14:tracePt t="107534" x="439738" y="2627313"/>
          <p14:tracePt t="107542" x="482600" y="2590800"/>
          <p14:tracePt t="107550" x="519113" y="2555875"/>
          <p14:tracePt t="107558" x="523875" y="2543175"/>
          <p14:tracePt t="107566" x="579438" y="2495550"/>
          <p14:tracePt t="107574" x="603250" y="2470150"/>
          <p14:tracePt t="107582" x="620713" y="2435225"/>
          <p14:tracePt t="107590" x="644525" y="2409825"/>
          <p14:tracePt t="107598" x="668338" y="2386013"/>
          <p14:tracePt t="107606" x="704850" y="2355850"/>
          <p14:tracePt t="107614" x="728663" y="2338388"/>
          <p14:tracePt t="107622" x="765175" y="2314575"/>
          <p14:tracePt t="107631" x="788988" y="2308225"/>
          <p14:tracePt t="107638" x="819150" y="2308225"/>
          <p14:tracePt t="107648" x="879475" y="2295525"/>
          <p14:tracePt t="107654" x="909638" y="2290763"/>
          <p14:tracePt t="107664" x="969963" y="2290763"/>
          <p14:tracePt t="107670" x="1042988" y="2290763"/>
          <p14:tracePt t="107681" x="1103313" y="2290763"/>
          <p14:tracePt t="107686" x="1187450" y="2290763"/>
          <p14:tracePt t="107694" x="1290638" y="2290763"/>
          <p14:tracePt t="107702" x="1416050" y="2295525"/>
          <p14:tracePt t="107710" x="1530350" y="2301875"/>
          <p14:tracePt t="107718" x="1663700" y="2338388"/>
          <p14:tracePt t="107726" x="1778000" y="2362200"/>
          <p14:tracePt t="107734" x="1898650" y="2398713"/>
          <p14:tracePt t="107742" x="1989138" y="2409825"/>
          <p14:tracePt t="107750" x="2073275" y="2435225"/>
          <p14:tracePt t="107758" x="2139950" y="2452688"/>
          <p14:tracePt t="107766" x="2176463" y="2470150"/>
          <p14:tracePt t="107774" x="2224088" y="2489200"/>
          <p14:tracePt t="107782" x="2284413" y="2500313"/>
          <p14:tracePt t="107790" x="2320925" y="2519363"/>
          <p14:tracePt t="107798" x="2338388" y="2519363"/>
          <p14:tracePt t="107806" x="2357438" y="2525713"/>
          <p14:tracePt t="107822" x="2362200" y="2525713"/>
          <p14:tracePt t="107838" x="2368550" y="2525713"/>
          <p14:tracePt t="107848" x="2374900" y="2525713"/>
          <p14:tracePt t="107862" x="2392363" y="2530475"/>
          <p14:tracePt t="107870" x="2428875" y="2543175"/>
          <p14:tracePt t="107878" x="2489200" y="2560638"/>
          <p14:tracePt t="107886" x="2549525" y="2573338"/>
          <p14:tracePt t="107894" x="2627313" y="2603500"/>
          <p14:tracePt t="107902" x="2717800" y="2651125"/>
          <p14:tracePt t="107910" x="2797175" y="2681288"/>
          <p14:tracePt t="107918" x="2868613" y="2705100"/>
          <p14:tracePt t="107926" x="2935288" y="2735263"/>
          <p14:tracePt t="107934" x="2971800" y="2754313"/>
          <p14:tracePt t="107942" x="2995613" y="2760663"/>
          <p14:tracePt t="107974" x="3001963" y="2760663"/>
          <p14:tracePt t="108288" x="3008313" y="2760663"/>
          <p14:tracePt t="108352" x="3013075" y="2760663"/>
          <p14:tracePt t="108382" x="3019425" y="2760663"/>
          <p14:tracePt t="108438"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F0642118-136D-4B24-A75F-CDE4BF2C8A9E}"/>
              </a:ext>
            </a:extLst>
          </p:cNvPr>
          <p:cNvSpPr txBox="1">
            <a:spLocks noChangeArrowheads="1"/>
          </p:cNvSpPr>
          <p:nvPr/>
        </p:nvSpPr>
        <p:spPr bwMode="auto">
          <a:xfrm>
            <a:off x="171450" y="149225"/>
            <a:ext cx="3595688" cy="485775"/>
          </a:xfrm>
          <a:prstGeom prst="rect">
            <a:avLst/>
          </a:prstGeom>
          <a:solidFill>
            <a:srgbClr val="FFFF00"/>
          </a:solidFill>
          <a:ln w="2857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0"/>
              </a:spcBef>
            </a:pPr>
            <a:r>
              <a:rPr lang="cs-CZ" altLang="zh-CN">
                <a:solidFill>
                  <a:srgbClr val="0000FF"/>
                </a:solidFill>
                <a:effectLst>
                  <a:outerShdw blurRad="38100" dist="38100" dir="2700000" algn="tl">
                    <a:srgbClr val="000000"/>
                  </a:outerShdw>
                </a:effectLst>
                <a:latin typeface="Arial Black" panose="020B0A04020102020204" pitchFamily="34" charset="0"/>
              </a:rPr>
              <a:t>Úvod do DNA čipů</a:t>
            </a:r>
            <a:endParaRPr lang="en-US" altLang="zh-CN">
              <a:solidFill>
                <a:srgbClr val="0000FF"/>
              </a:solidFill>
              <a:effectLst>
                <a:outerShdw blurRad="38100" dist="38100" dir="2700000" algn="tl">
                  <a:srgbClr val="000000"/>
                </a:outerShdw>
              </a:effectLst>
              <a:latin typeface="Arial Black" panose="020B0A04020102020204" pitchFamily="34" charset="0"/>
              <a:ea typeface="宋体" panose="02010600030101010101" pitchFamily="2" charset="-122"/>
            </a:endParaRPr>
          </a:p>
        </p:txBody>
      </p:sp>
      <p:sp>
        <p:nvSpPr>
          <p:cNvPr id="36867" name="Line 3">
            <a:extLst>
              <a:ext uri="{FF2B5EF4-FFF2-40B4-BE49-F238E27FC236}">
                <a16:creationId xmlns:a16="http://schemas.microsoft.com/office/drawing/2014/main" id="{498FD958-239A-4553-9D66-946D3AA23F3C}"/>
              </a:ext>
            </a:extLst>
          </p:cNvPr>
          <p:cNvSpPr>
            <a:spLocks noChangeShapeType="1"/>
          </p:cNvSpPr>
          <p:nvPr/>
        </p:nvSpPr>
        <p:spPr bwMode="auto">
          <a:xfrm>
            <a:off x="0" y="1066800"/>
            <a:ext cx="9144000" cy="0"/>
          </a:xfrm>
          <a:prstGeom prst="line">
            <a:avLst/>
          </a:prstGeom>
          <a:noFill/>
          <a:ln w="381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36868" name="Picture 4">
            <a:extLst>
              <a:ext uri="{FF2B5EF4-FFF2-40B4-BE49-F238E27FC236}">
                <a16:creationId xmlns:a16="http://schemas.microsoft.com/office/drawing/2014/main" id="{11DE0033-38C2-4BC7-AACD-89AFA4C6BF8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2057400"/>
            <a:ext cx="3859213" cy="4462463"/>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a:extLst>
              <a:ext uri="{FF2B5EF4-FFF2-40B4-BE49-F238E27FC236}">
                <a16:creationId xmlns:a16="http://schemas.microsoft.com/office/drawing/2014/main" id="{7F39436F-FD4E-4B50-8EF6-E0CEC53A40DB}"/>
              </a:ext>
            </a:extLst>
          </p:cNvPr>
          <p:cNvPicPr>
            <a:picLocks noChangeAspect="1" noChangeArrowheads="1"/>
          </p:cNvPicPr>
          <p:nvPr/>
        </p:nvPicPr>
        <p:blipFill>
          <a:blip r:embed="rId7">
            <a:lum contrast="6000"/>
            <a:extLst>
              <a:ext uri="{28A0092B-C50C-407E-A947-70E740481C1C}">
                <a14:useLocalDpi xmlns:a14="http://schemas.microsoft.com/office/drawing/2010/main" val="0"/>
              </a:ext>
            </a:extLst>
          </a:blip>
          <a:srcRect/>
          <a:stretch>
            <a:fillRect/>
          </a:stretch>
        </p:blipFill>
        <p:spPr bwMode="auto">
          <a:xfrm>
            <a:off x="685800" y="1346200"/>
            <a:ext cx="93663" cy="93663"/>
          </a:xfrm>
          <a:prstGeom prst="rect">
            <a:avLst/>
          </a:prstGeom>
          <a:noFill/>
          <a:extLst>
            <a:ext uri="{909E8E84-426E-40DD-AFC4-6F175D3DCCD1}">
              <a14:hiddenFill xmlns:a14="http://schemas.microsoft.com/office/drawing/2010/main">
                <a:solidFill>
                  <a:srgbClr val="FFFFFF"/>
                </a:solidFill>
              </a14:hiddenFill>
            </a:ext>
          </a:extLst>
        </p:spPr>
      </p:pic>
      <p:sp>
        <p:nvSpPr>
          <p:cNvPr id="36870" name="Rectangle 6">
            <a:extLst>
              <a:ext uri="{FF2B5EF4-FFF2-40B4-BE49-F238E27FC236}">
                <a16:creationId xmlns:a16="http://schemas.microsoft.com/office/drawing/2014/main" id="{85FB148B-29DC-4512-B108-2CFC8A8602AA}"/>
              </a:ext>
            </a:extLst>
          </p:cNvPr>
          <p:cNvSpPr>
            <a:spLocks noChangeArrowheads="1"/>
          </p:cNvSpPr>
          <p:nvPr/>
        </p:nvSpPr>
        <p:spPr bwMode="auto">
          <a:xfrm>
            <a:off x="762000" y="1143000"/>
            <a:ext cx="373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0"/>
              </a:spcBef>
            </a:pPr>
            <a:r>
              <a:rPr lang="en-US" altLang="zh-CN" sz="2000">
                <a:solidFill>
                  <a:srgbClr val="663300"/>
                </a:solidFill>
                <a:ea typeface="宋体" panose="02010600030101010101" pitchFamily="2" charset="-122"/>
              </a:rPr>
              <a:t>DNA Arrays are composed of probes where each probe is a sequence of 25 nucleotides</a:t>
            </a:r>
          </a:p>
        </p:txBody>
      </p:sp>
      <p:pic>
        <p:nvPicPr>
          <p:cNvPr id="36871" name="Picture 7">
            <a:extLst>
              <a:ext uri="{FF2B5EF4-FFF2-40B4-BE49-F238E27FC236}">
                <a16:creationId xmlns:a16="http://schemas.microsoft.com/office/drawing/2014/main" id="{A4889AAE-6793-4A50-B0FE-F809B6B9DD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362200"/>
            <a:ext cx="106203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873" name="Group 9">
            <a:extLst>
              <a:ext uri="{FF2B5EF4-FFF2-40B4-BE49-F238E27FC236}">
                <a16:creationId xmlns:a16="http://schemas.microsoft.com/office/drawing/2014/main" id="{C0C955D6-F63B-48A8-B847-B418CEB3066C}"/>
              </a:ext>
            </a:extLst>
          </p:cNvPr>
          <p:cNvGrpSpPr>
            <a:grpSpLocks/>
          </p:cNvGrpSpPr>
          <p:nvPr/>
        </p:nvGrpSpPr>
        <p:grpSpPr bwMode="auto">
          <a:xfrm>
            <a:off x="6858000" y="2057400"/>
            <a:ext cx="1949450" cy="3886200"/>
            <a:chOff x="4320" y="1296"/>
            <a:chExt cx="1228" cy="2448"/>
          </a:xfrm>
        </p:grpSpPr>
        <p:pic>
          <p:nvPicPr>
            <p:cNvPr id="36874" name="Picture 10">
              <a:extLst>
                <a:ext uri="{FF2B5EF4-FFF2-40B4-BE49-F238E27FC236}">
                  <a16:creationId xmlns:a16="http://schemas.microsoft.com/office/drawing/2014/main" id="{ABD1CEC6-56D1-4533-A5A0-6AB8AE54D3F0}"/>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0" y="2448"/>
              <a:ext cx="1228" cy="1296"/>
            </a:xfrm>
            <a:prstGeom prst="rect">
              <a:avLst/>
            </a:prstGeom>
            <a:noFill/>
            <a:extLst>
              <a:ext uri="{909E8E84-426E-40DD-AFC4-6F175D3DCCD1}">
                <a14:hiddenFill xmlns:a14="http://schemas.microsoft.com/office/drawing/2010/main">
                  <a:gradFill rotWithShape="0">
                    <a:gsLst>
                      <a:gs pos="0">
                        <a:srgbClr val="006600">
                          <a:gamma/>
                          <a:shade val="46275"/>
                          <a:invGamma/>
                        </a:srgbClr>
                      </a:gs>
                      <a:gs pos="100000">
                        <a:srgbClr val="006600"/>
                      </a:gs>
                    </a:gsLst>
                    <a:lin ang="0" scaled="1"/>
                  </a:gradFill>
                </a14:hiddenFill>
              </a:ext>
            </a:extLst>
          </p:spPr>
        </p:pic>
        <p:sp>
          <p:nvSpPr>
            <p:cNvPr id="36875" name="AutoShape 11">
              <a:extLst>
                <a:ext uri="{FF2B5EF4-FFF2-40B4-BE49-F238E27FC236}">
                  <a16:creationId xmlns:a16="http://schemas.microsoft.com/office/drawing/2014/main" id="{05D2E352-8CC2-44DB-A5F6-A8B5E83FEDE3}"/>
                </a:ext>
              </a:extLst>
            </p:cNvPr>
            <p:cNvSpPr>
              <a:spLocks noChangeArrowheads="1"/>
            </p:cNvSpPr>
            <p:nvPr/>
          </p:nvSpPr>
          <p:spPr bwMode="auto">
            <a:xfrm>
              <a:off x="4656" y="1296"/>
              <a:ext cx="624" cy="1200"/>
            </a:xfrm>
            <a:custGeom>
              <a:avLst/>
              <a:gdLst>
                <a:gd name="G0" fmla="+- 0 0 0"/>
                <a:gd name="G1" fmla="+- -11453237 0 0"/>
                <a:gd name="G2" fmla="+- 0 0 -11453237"/>
                <a:gd name="G3" fmla="+- 10800 0 0"/>
                <a:gd name="G4" fmla="+- 0 0 0"/>
                <a:gd name="T0" fmla="*/ 360 256 1"/>
                <a:gd name="T1" fmla="*/ 0 256 1"/>
                <a:gd name="G5" fmla="+- G2 T0 T1"/>
                <a:gd name="G6" fmla="?: G2 G2 G5"/>
                <a:gd name="G7" fmla="+- 0 0 G6"/>
                <a:gd name="G8" fmla="+- 5400 0 0"/>
                <a:gd name="G9" fmla="+- 0 0 -11453237"/>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453237"/>
                <a:gd name="G36" fmla="sin G34 -11453237"/>
                <a:gd name="G37" fmla="+/ -11453237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1293 w 21600"/>
                <a:gd name="T5" fmla="*/ 11 h 21600"/>
                <a:gd name="T6" fmla="*/ 2733 w 21600"/>
                <a:gd name="T7" fmla="*/ 10060 h 21600"/>
                <a:gd name="T8" fmla="*/ 11046 w 21600"/>
                <a:gd name="T9" fmla="*/ 5405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8008" y="5400"/>
                    <a:pt x="5677" y="7527"/>
                    <a:pt x="5422" y="10307"/>
                  </a:cubicBezTo>
                  <a:lnTo>
                    <a:pt x="45" y="9814"/>
                  </a:lnTo>
                  <a:cubicBezTo>
                    <a:pt x="554" y="4254"/>
                    <a:pt x="5217"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6876" name="Group 12">
            <a:extLst>
              <a:ext uri="{FF2B5EF4-FFF2-40B4-BE49-F238E27FC236}">
                <a16:creationId xmlns:a16="http://schemas.microsoft.com/office/drawing/2014/main" id="{2243C473-1318-4147-A3BC-7E638F3FABF8}"/>
              </a:ext>
            </a:extLst>
          </p:cNvPr>
          <p:cNvGrpSpPr>
            <a:grpSpLocks/>
          </p:cNvGrpSpPr>
          <p:nvPr/>
        </p:nvGrpSpPr>
        <p:grpSpPr bwMode="auto">
          <a:xfrm>
            <a:off x="5022850" y="4786313"/>
            <a:ext cx="969963" cy="1311275"/>
            <a:chOff x="2832" y="2832"/>
            <a:chExt cx="1824" cy="4545"/>
          </a:xfrm>
        </p:grpSpPr>
        <p:sp>
          <p:nvSpPr>
            <p:cNvPr id="36877" name="Text Box 13">
              <a:extLst>
                <a:ext uri="{FF2B5EF4-FFF2-40B4-BE49-F238E27FC236}">
                  <a16:creationId xmlns:a16="http://schemas.microsoft.com/office/drawing/2014/main" id="{2BF81224-DE53-41B7-972E-DB6B368CF708}"/>
                </a:ext>
              </a:extLst>
            </p:cNvPr>
            <p:cNvSpPr txBox="1">
              <a:spLocks noChangeArrowheads="1"/>
            </p:cNvSpPr>
            <p:nvPr/>
          </p:nvSpPr>
          <p:spPr bwMode="auto">
            <a:xfrm>
              <a:off x="2832" y="2832"/>
              <a:ext cx="1537" cy="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zh-CN" sz="2000">
                  <a:ea typeface="宋体" panose="02010600030101010101" pitchFamily="2" charset="-122"/>
                </a:rPr>
                <a:t>Optical scanning</a:t>
              </a:r>
            </a:p>
          </p:txBody>
        </p:sp>
        <p:pic>
          <p:nvPicPr>
            <p:cNvPr id="36878" name="Picture 14">
              <a:extLst>
                <a:ext uri="{FF2B5EF4-FFF2-40B4-BE49-F238E27FC236}">
                  <a16:creationId xmlns:a16="http://schemas.microsoft.com/office/drawing/2014/main" id="{2E1F40F1-EB7E-4BCD-94AA-7A196A0C1A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 y="3120"/>
              <a:ext cx="1056" cy="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9" name="AutoShape 15">
              <a:extLst>
                <a:ext uri="{FF2B5EF4-FFF2-40B4-BE49-F238E27FC236}">
                  <a16:creationId xmlns:a16="http://schemas.microsoft.com/office/drawing/2014/main" id="{F969BDC6-E50B-4F8A-B9AB-AAEB6B7F63F5}"/>
                </a:ext>
              </a:extLst>
            </p:cNvPr>
            <p:cNvSpPr>
              <a:spLocks noChangeArrowheads="1"/>
            </p:cNvSpPr>
            <p:nvPr/>
          </p:nvSpPr>
          <p:spPr bwMode="auto">
            <a:xfrm>
              <a:off x="4176" y="3456"/>
              <a:ext cx="480" cy="336"/>
            </a:xfrm>
            <a:prstGeom prst="leftArrow">
              <a:avLst>
                <a:gd name="adj1" fmla="val 50000"/>
                <a:gd name="adj2" fmla="val 35714"/>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36880" name="Picture 16">
            <a:extLst>
              <a:ext uri="{FF2B5EF4-FFF2-40B4-BE49-F238E27FC236}">
                <a16:creationId xmlns:a16="http://schemas.microsoft.com/office/drawing/2014/main" id="{682CA13E-1678-45B0-9765-6594024BBDE0}"/>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1905000"/>
            <a:ext cx="2590800" cy="1901825"/>
          </a:xfrm>
          <a:prstGeom prst="rect">
            <a:avLst/>
          </a:prstGeom>
          <a:noFill/>
          <a:extLst>
            <a:ext uri="{909E8E84-426E-40DD-AFC4-6F175D3DCCD1}">
              <a14:hiddenFill xmlns:a14="http://schemas.microsoft.com/office/drawing/2010/main">
                <a:solidFill>
                  <a:srgbClr val="FFFFFF"/>
                </a:solidFill>
              </a14:hiddenFill>
            </a:ext>
          </a:extLst>
        </p:spPr>
      </p:pic>
      <p:sp>
        <p:nvSpPr>
          <p:cNvPr id="36881" name="Text Box 17">
            <a:extLst>
              <a:ext uri="{FF2B5EF4-FFF2-40B4-BE49-F238E27FC236}">
                <a16:creationId xmlns:a16="http://schemas.microsoft.com/office/drawing/2014/main" id="{243B4BAC-8304-4F4F-A52C-C4FA323B6F76}"/>
              </a:ext>
            </a:extLst>
          </p:cNvPr>
          <p:cNvSpPr txBox="1">
            <a:spLocks noChangeArrowheads="1"/>
          </p:cNvSpPr>
          <p:nvPr/>
        </p:nvSpPr>
        <p:spPr bwMode="auto">
          <a:xfrm>
            <a:off x="6324600" y="3581400"/>
            <a:ext cx="2819400" cy="396875"/>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2000">
                <a:ea typeface="宋体" panose="02010600030101010101" pitchFamily="2" charset="-122"/>
              </a:rPr>
              <a:t>Laser activation</a:t>
            </a:r>
          </a:p>
        </p:txBody>
      </p:sp>
      <p:sp>
        <p:nvSpPr>
          <p:cNvPr id="36882" name="Text Box 18">
            <a:extLst>
              <a:ext uri="{FF2B5EF4-FFF2-40B4-BE49-F238E27FC236}">
                <a16:creationId xmlns:a16="http://schemas.microsoft.com/office/drawing/2014/main" id="{B1B615C1-6811-463A-9FCB-819FBC933F79}"/>
              </a:ext>
            </a:extLst>
          </p:cNvPr>
          <p:cNvSpPr txBox="1">
            <a:spLocks noChangeArrowheads="1"/>
          </p:cNvSpPr>
          <p:nvPr/>
        </p:nvSpPr>
        <p:spPr bwMode="auto">
          <a:xfrm>
            <a:off x="4495800" y="1584325"/>
            <a:ext cx="4648200" cy="396875"/>
          </a:xfrm>
          <a:prstGeom prst="rect">
            <a:avLst/>
          </a:prstGeom>
          <a:solidFill>
            <a:schemeClr val="bg1"/>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2000">
                <a:ea typeface="宋体" panose="02010600030101010101" pitchFamily="2" charset="-122"/>
              </a:rPr>
              <a:t>Tagged fragments flushed over array</a:t>
            </a:r>
          </a:p>
        </p:txBody>
      </p:sp>
      <p:sp>
        <p:nvSpPr>
          <p:cNvPr id="36883" name="Line 19">
            <a:extLst>
              <a:ext uri="{FF2B5EF4-FFF2-40B4-BE49-F238E27FC236}">
                <a16:creationId xmlns:a16="http://schemas.microsoft.com/office/drawing/2014/main" id="{8DDC4166-510E-4DC7-ABF4-FED6ACBC0E35}"/>
              </a:ext>
            </a:extLst>
          </p:cNvPr>
          <p:cNvSpPr>
            <a:spLocks noChangeShapeType="1"/>
          </p:cNvSpPr>
          <p:nvPr/>
        </p:nvSpPr>
        <p:spPr bwMode="auto">
          <a:xfrm>
            <a:off x="4648200" y="1219200"/>
            <a:ext cx="0" cy="5257800"/>
          </a:xfrm>
          <a:prstGeom prst="line">
            <a:avLst/>
          </a:prstGeom>
          <a:noFill/>
          <a:ln w="254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 name="Audio 1">
            <a:hlinkClick r:id="" action="ppaction://media"/>
            <a:extLst>
              <a:ext uri="{FF2B5EF4-FFF2-40B4-BE49-F238E27FC236}">
                <a16:creationId xmlns:a16="http://schemas.microsoft.com/office/drawing/2014/main" id="{74C23622-AD2D-42E1-B94D-80E9BBB88F0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55038" y="6269038"/>
            <a:ext cx="436562" cy="4365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5278"/>
    </mc:Choice>
    <mc:Fallback>
      <p:transition spd="slow" advTm="12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36868"/>
                                        </p:tgtEl>
                                        <p:attrNameLst>
                                          <p:attrName>style.visibility</p:attrName>
                                        </p:attrNameLst>
                                      </p:cBhvr>
                                      <p:to>
                                        <p:strVal val="visible"/>
                                      </p:to>
                                    </p:set>
                                    <p:animEffect transition="in" filter="checkerboard(across)">
                                      <p:cBhvr>
                                        <p:cTn id="11" dur="500"/>
                                        <p:tgtEl>
                                          <p:spTgt spid="368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6882"/>
                                        </p:tgtEl>
                                        <p:attrNameLst>
                                          <p:attrName>style.visibility</p:attrName>
                                        </p:attrNameLst>
                                      </p:cBhvr>
                                      <p:to>
                                        <p:strVal val="visible"/>
                                      </p:to>
                                    </p:set>
                                    <p:animEffect transition="in" filter="checkerboard(across)">
                                      <p:cBhvr>
                                        <p:cTn id="16" dur="500"/>
                                        <p:tgtEl>
                                          <p:spTgt spid="36882"/>
                                        </p:tgtEl>
                                      </p:cBhvr>
                                    </p:animEffect>
                                  </p:childTnLst>
                                </p:cTn>
                              </p:par>
                              <p:par>
                                <p:cTn id="17" presetID="5" presetClass="entr" presetSubtype="10" fill="hold" nodeType="withEffect">
                                  <p:stCondLst>
                                    <p:cond delay="0"/>
                                  </p:stCondLst>
                                  <p:childTnLst>
                                    <p:set>
                                      <p:cBhvr>
                                        <p:cTn id="18" dur="1" fill="hold">
                                          <p:stCondLst>
                                            <p:cond delay="0"/>
                                          </p:stCondLst>
                                        </p:cTn>
                                        <p:tgtEl>
                                          <p:spTgt spid="36880"/>
                                        </p:tgtEl>
                                        <p:attrNameLst>
                                          <p:attrName>style.visibility</p:attrName>
                                        </p:attrNameLst>
                                      </p:cBhvr>
                                      <p:to>
                                        <p:strVal val="visible"/>
                                      </p:to>
                                    </p:set>
                                    <p:animEffect transition="in" filter="checkerboard(across)">
                                      <p:cBhvr>
                                        <p:cTn id="19" dur="500"/>
                                        <p:tgtEl>
                                          <p:spTgt spid="3688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nodeType="clickEffect">
                                  <p:stCondLst>
                                    <p:cond delay="0"/>
                                  </p:stCondLst>
                                  <p:childTnLst>
                                    <p:set>
                                      <p:cBhvr>
                                        <p:cTn id="23" dur="1" fill="hold">
                                          <p:stCondLst>
                                            <p:cond delay="0"/>
                                          </p:stCondLst>
                                        </p:cTn>
                                        <p:tgtEl>
                                          <p:spTgt spid="36873"/>
                                        </p:tgtEl>
                                        <p:attrNameLst>
                                          <p:attrName>style.visibility</p:attrName>
                                        </p:attrNameLst>
                                      </p:cBhvr>
                                      <p:to>
                                        <p:strVal val="visible"/>
                                      </p:to>
                                    </p:set>
                                    <p:animEffect transition="in" filter="diamond(in)">
                                      <p:cBhvr>
                                        <p:cTn id="24" dur="2000"/>
                                        <p:tgtEl>
                                          <p:spTgt spid="368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6881"/>
                                        </p:tgtEl>
                                        <p:attrNameLst>
                                          <p:attrName>style.visibility</p:attrName>
                                        </p:attrNameLst>
                                      </p:cBhvr>
                                      <p:to>
                                        <p:strVal val="visible"/>
                                      </p:to>
                                    </p:set>
                                    <p:animEffect transition="in" filter="checkerboard(across)">
                                      <p:cBhvr>
                                        <p:cTn id="27" dur="500"/>
                                        <p:tgtEl>
                                          <p:spTgt spid="3688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36876"/>
                                        </p:tgtEl>
                                        <p:attrNameLst>
                                          <p:attrName>style.visibility</p:attrName>
                                        </p:attrNameLst>
                                      </p:cBhvr>
                                      <p:to>
                                        <p:strVal val="visible"/>
                                      </p:to>
                                    </p:set>
                                    <p:animEffect transition="in" filter="checkerboard(across)">
                                      <p:cBhvr>
                                        <p:cTn id="32" dur="5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36881" grpId="0" animBg="1"/>
      <p:bldP spid="36882" grpId="0" animBg="1"/>
    </p:bldLst>
  </p:timing>
  <p:extLst>
    <p:ext uri="{3A86A75C-4F4B-4683-9AE1-C65F6400EC91}">
      <p14:laserTraceLst xmlns:p14="http://schemas.microsoft.com/office/powerpoint/2010/main">
        <p14:tracePtLst>
          <p14:tracePt t="10276" x="3586163" y="439738"/>
          <p14:tracePt t="10314" x="3586163" y="428625"/>
          <p14:tracePt t="10322" x="3586163" y="403225"/>
          <p14:tracePt t="10331" x="3586163" y="379413"/>
          <p14:tracePt t="10338" x="3575050" y="361950"/>
          <p14:tracePt t="10346" x="3556000" y="338138"/>
          <p14:tracePt t="10353" x="3549650" y="338138"/>
          <p14:tracePt t="10361" x="3538538" y="331788"/>
          <p14:tracePt t="10370" x="3525838" y="319088"/>
          <p14:tracePt t="10377" x="3508375" y="319088"/>
          <p14:tracePt t="10385" x="3484563" y="307975"/>
          <p14:tracePt t="10393" x="3465513" y="307975"/>
          <p14:tracePt t="10401" x="3441700" y="295275"/>
          <p14:tracePt t="10409" x="3417888" y="295275"/>
          <p14:tracePt t="10417" x="3394075" y="288925"/>
          <p14:tracePt t="10425" x="3370263" y="277813"/>
          <p14:tracePt t="10433" x="3327400" y="271463"/>
          <p14:tracePt t="10441" x="3290888" y="252413"/>
          <p14:tracePt t="10449" x="3243263" y="241300"/>
          <p14:tracePt t="10458" x="3194050" y="211138"/>
          <p14:tracePt t="10466" x="3170238" y="204788"/>
          <p14:tracePt t="10473" x="3133725" y="187325"/>
          <p14:tracePt t="10481" x="3128963" y="187325"/>
          <p14:tracePt t="10489" x="3103563" y="187325"/>
          <p14:tracePt t="10497" x="3098800" y="180975"/>
          <p14:tracePt t="10505" x="3079750" y="174625"/>
          <p14:tracePt t="10521" x="3068638" y="174625"/>
          <p14:tracePt t="10529" x="3043238" y="174625"/>
          <p14:tracePt t="10537" x="3019425" y="174625"/>
          <p14:tracePt t="10545" x="2995613" y="174625"/>
          <p14:tracePt t="10553" x="2965450" y="174625"/>
          <p14:tracePt t="10561" x="2941638" y="174625"/>
          <p14:tracePt t="10569" x="2911475" y="174625"/>
          <p14:tracePt t="10577" x="2874963" y="174625"/>
          <p14:tracePt t="10585" x="2844800" y="174625"/>
          <p14:tracePt t="10593" x="2814638" y="174625"/>
          <p14:tracePt t="10601" x="2778125" y="174625"/>
          <p14:tracePt t="10609" x="2736850" y="204788"/>
          <p14:tracePt t="10617" x="2676525" y="217488"/>
          <p14:tracePt t="10625" x="2622550" y="234950"/>
          <p14:tracePt t="10633" x="2579688" y="241300"/>
          <p14:tracePt t="10641" x="2525713" y="271463"/>
          <p14:tracePt t="10649" x="2489200" y="288925"/>
          <p14:tracePt t="10657" x="2441575" y="319088"/>
          <p14:tracePt t="10665" x="2405063" y="349250"/>
          <p14:tracePt t="10673" x="2381250" y="349250"/>
          <p14:tracePt t="10681" x="2368550" y="361950"/>
          <p14:tracePt t="10689" x="2362200" y="373063"/>
          <p14:tracePt t="10697" x="2338388" y="392113"/>
          <p14:tracePt t="10705" x="2332038" y="409575"/>
          <p14:tracePt t="10713" x="2332038" y="428625"/>
          <p14:tracePt t="10721" x="2332038" y="452438"/>
          <p14:tracePt t="10729" x="2332038" y="476250"/>
          <p14:tracePt t="10737" x="2332038" y="487363"/>
          <p14:tracePt t="10745" x="2332038" y="506413"/>
          <p14:tracePt t="10753" x="2351088" y="536575"/>
          <p14:tracePt t="10761" x="2368550" y="554038"/>
          <p14:tracePt t="10769" x="2405063" y="577850"/>
          <p14:tracePt t="10777" x="2428875" y="596900"/>
          <p14:tracePt t="10785" x="2452688" y="620713"/>
          <p14:tracePt t="10793" x="2478088" y="644525"/>
          <p14:tracePt t="10809" x="2489200" y="663575"/>
          <p14:tracePt t="10849" x="2513013" y="663575"/>
          <p14:tracePt t="10857" x="2519363" y="663575"/>
          <p14:tracePt t="10865" x="2555875" y="663575"/>
          <p14:tracePt t="10873" x="2616200" y="663575"/>
          <p14:tracePt t="10881" x="2687638" y="663575"/>
          <p14:tracePt t="10889" x="2778125" y="644525"/>
          <p14:tracePt t="10897" x="2863850" y="633413"/>
          <p14:tracePt t="10905" x="2941638" y="627063"/>
          <p14:tracePt t="10913" x="3032125" y="603250"/>
          <p14:tracePt t="10921" x="3092450" y="577850"/>
          <p14:tracePt t="10929" x="3152775" y="573088"/>
          <p14:tracePt t="10937" x="3219450" y="530225"/>
          <p14:tracePt t="10945" x="3254375" y="500063"/>
          <p14:tracePt t="10953" x="3279775" y="476250"/>
          <p14:tracePt t="10961" x="3314700" y="458788"/>
          <p14:tracePt t="10969" x="3340100" y="433388"/>
          <p14:tracePt t="10977" x="3357563" y="409575"/>
          <p14:tracePt t="10985" x="3363913" y="403225"/>
          <p14:tracePt t="10993" x="3370263" y="379413"/>
          <p14:tracePt t="11002" x="3387725" y="355600"/>
          <p14:tracePt t="11009" x="3387725" y="342900"/>
          <p14:tracePt t="11017" x="3387725" y="331788"/>
          <p14:tracePt t="11041" x="3387725" y="312738"/>
          <p14:tracePt t="11050" x="3387725" y="307975"/>
          <p14:tracePt t="11057" x="3387725" y="301625"/>
          <p14:tracePt t="11065" x="3387725" y="288925"/>
          <p14:tracePt t="11073" x="3375025" y="277813"/>
          <p14:tracePt t="11082" x="3357563" y="258763"/>
          <p14:tracePt t="11100" x="3249613" y="198438"/>
          <p14:tracePt t="11105" x="3200400" y="180975"/>
          <p14:tracePt t="11114" x="3122613" y="157163"/>
          <p14:tracePt t="11121" x="3049588" y="138113"/>
          <p14:tracePt t="11130" x="2971800" y="127000"/>
          <p14:tracePt t="11137" x="2911475" y="107950"/>
          <p14:tracePt t="11145" x="2863850" y="96838"/>
          <p14:tracePt t="11153" x="2833688" y="90488"/>
          <p14:tracePt t="11161" x="2797175" y="77788"/>
          <p14:tracePt t="11169" x="2754313" y="77788"/>
          <p14:tracePt t="11177" x="2730500" y="77788"/>
          <p14:tracePt t="11185" x="2652713" y="77788"/>
          <p14:tracePt t="11193" x="2579688" y="77788"/>
          <p14:tracePt t="11201" x="2501900" y="107950"/>
          <p14:tracePt t="11209" x="2428875" y="138113"/>
          <p14:tracePt t="11217" x="2351088" y="161925"/>
          <p14:tracePt t="11225" x="2271713" y="204788"/>
          <p14:tracePt t="11233" x="2211388" y="234950"/>
          <p14:tracePt t="11241" x="2163763" y="258763"/>
          <p14:tracePt t="11249" x="2097088" y="288925"/>
          <p14:tracePt t="11257" x="2062163" y="307975"/>
          <p14:tracePt t="11265" x="2036763" y="325438"/>
          <p14:tracePt t="11273" x="2012950" y="338138"/>
          <p14:tracePt t="11281" x="1989138" y="361950"/>
          <p14:tracePt t="11289" x="1965325" y="379413"/>
          <p14:tracePt t="11299" x="1958975" y="392113"/>
          <p14:tracePt t="11305" x="1952625" y="403225"/>
          <p14:tracePt t="11314" x="1952625" y="428625"/>
          <p14:tracePt t="11321" x="1952625" y="446088"/>
          <p14:tracePt t="11330" x="1952625" y="476250"/>
          <p14:tracePt t="11337" x="1965325" y="512763"/>
          <p14:tracePt t="11345" x="1976438" y="536575"/>
          <p14:tracePt t="11353" x="1995488" y="566738"/>
          <p14:tracePt t="11361" x="2019300" y="590550"/>
          <p14:tracePt t="11369" x="2036763" y="608013"/>
          <p14:tracePt t="11377" x="2062163" y="633413"/>
          <p14:tracePt t="11386" x="2073275" y="650875"/>
          <p14:tracePt t="11393" x="2103438" y="674688"/>
          <p14:tracePt t="11401" x="2116138" y="681038"/>
          <p14:tracePt t="11409" x="2139950" y="698500"/>
          <p14:tracePt t="11418" x="2163763" y="698500"/>
          <p14:tracePt t="11425" x="2193925" y="704850"/>
          <p14:tracePt t="11434" x="2230438" y="704850"/>
          <p14:tracePt t="11441" x="2297113" y="717550"/>
          <p14:tracePt t="11449" x="2351088" y="717550"/>
          <p14:tracePt t="11457" x="2441575" y="723900"/>
          <p14:tracePt t="11465" x="2532063" y="735013"/>
          <p14:tracePt t="11475" x="2627313" y="735013"/>
          <p14:tracePt t="11482" x="2706688" y="747713"/>
          <p14:tracePt t="11489" x="2790825" y="747713"/>
          <p14:tracePt t="11498" x="2851150" y="747713"/>
          <p14:tracePt t="11505" x="2911475" y="741363"/>
          <p14:tracePt t="11513" x="2971800" y="723900"/>
          <p14:tracePt t="11521" x="3032125" y="711200"/>
          <p14:tracePt t="11529" x="3092450" y="681038"/>
          <p14:tracePt t="11537" x="3122613" y="663575"/>
          <p14:tracePt t="11545" x="3152775" y="644525"/>
          <p14:tracePt t="11553" x="3176588" y="633413"/>
          <p14:tracePt t="11561" x="3200400" y="608013"/>
          <p14:tracePt t="11569" x="3224213" y="577850"/>
          <p14:tracePt t="11577" x="3236913" y="560388"/>
          <p14:tracePt t="11585" x="3260725" y="530225"/>
          <p14:tracePt t="11593" x="3267075" y="523875"/>
          <p14:tracePt t="11601" x="3273425" y="506413"/>
          <p14:tracePt t="11609" x="3273425" y="493713"/>
          <p14:tracePt t="11617" x="3279775" y="476250"/>
          <p14:tracePt t="11625" x="3290888" y="452438"/>
          <p14:tracePt t="11633" x="3290888" y="428625"/>
          <p14:tracePt t="11641" x="3290888" y="409575"/>
          <p14:tracePt t="11649" x="3290888" y="392113"/>
          <p14:tracePt t="11657" x="3284538" y="379413"/>
          <p14:tracePt t="11665" x="3279775" y="355600"/>
          <p14:tracePt t="11673" x="3254375" y="331788"/>
          <p14:tracePt t="11681" x="3236913" y="307975"/>
          <p14:tracePt t="11689" x="3200400" y="277813"/>
          <p14:tracePt t="11698" x="3163888" y="265113"/>
          <p14:tracePt t="11706" x="3133725" y="247650"/>
          <p14:tracePt t="11714" x="3068638" y="211138"/>
          <p14:tracePt t="11721" x="2995613" y="192088"/>
          <p14:tracePt t="11730" x="2917825" y="168275"/>
          <p14:tracePt t="11738" x="2838450" y="150813"/>
          <p14:tracePt t="11745" x="2743200" y="150813"/>
          <p14:tracePt t="11754" x="2682875" y="138113"/>
          <p14:tracePt t="11762" x="2592388" y="138113"/>
          <p14:tracePt t="11770" x="2519363" y="127000"/>
          <p14:tracePt t="11777" x="2459038" y="127000"/>
          <p14:tracePt t="11786" x="2405063" y="127000"/>
          <p14:tracePt t="11793" x="2368550" y="127000"/>
          <p14:tracePt t="11802" x="2338388" y="127000"/>
          <p14:tracePt t="11809" x="2332038" y="127000"/>
          <p14:tracePt t="11818" x="2314575" y="127000"/>
          <p14:tracePt t="11826" x="2297113" y="127000"/>
          <p14:tracePt t="11834" x="2271713" y="127000"/>
          <p14:tracePt t="11841" x="2260600" y="127000"/>
          <p14:tracePt t="11851" x="2230438" y="127000"/>
          <p14:tracePt t="11857" x="2163763" y="150813"/>
          <p14:tracePt t="11866" x="2139950" y="168275"/>
          <p14:tracePt t="11874" x="2109788" y="192088"/>
          <p14:tracePt t="11885" x="2073275" y="211138"/>
          <p14:tracePt t="11890" x="2049463" y="228600"/>
          <p14:tracePt t="11898" x="2032000" y="241300"/>
          <p14:tracePt t="11906" x="2006600" y="265113"/>
          <p14:tracePt t="11914" x="2001838" y="282575"/>
          <p14:tracePt t="11921" x="1971675" y="319088"/>
          <p14:tracePt t="11929" x="1958975" y="342900"/>
          <p14:tracePt t="11937" x="1952625" y="349250"/>
          <p14:tracePt t="11945" x="1935163" y="385763"/>
          <p14:tracePt t="11953" x="1928813" y="403225"/>
          <p14:tracePt t="11961" x="1928813" y="422275"/>
          <p14:tracePt t="11969" x="1928813" y="446088"/>
          <p14:tracePt t="11977" x="1928813" y="482600"/>
          <p14:tracePt t="11985" x="1928813" y="512763"/>
          <p14:tracePt t="11993" x="1941513" y="560388"/>
          <p14:tracePt t="12001" x="1965325" y="596900"/>
          <p14:tracePt t="12009" x="1976438" y="620713"/>
          <p14:tracePt t="12018" x="2001838" y="644525"/>
          <p14:tracePt t="12025" x="2025650" y="657225"/>
          <p14:tracePt t="12033" x="2066925" y="674688"/>
          <p14:tracePt t="12041" x="2103438" y="693738"/>
          <p14:tracePt t="12049" x="2139950" y="711200"/>
          <p14:tracePt t="12057" x="2206625" y="747713"/>
          <p14:tracePt t="12065" x="2266950" y="765175"/>
          <p14:tracePt t="12073" x="2327275" y="782638"/>
          <p14:tracePt t="12082" x="2392363" y="808038"/>
          <p14:tracePt t="12089" x="2465388" y="808038"/>
          <p14:tracePt t="12098" x="2495550" y="812800"/>
          <p14:tracePt t="12105" x="2568575" y="812800"/>
          <p14:tracePt t="12114" x="2640013" y="812800"/>
          <p14:tracePt t="12121" x="2700338" y="812800"/>
          <p14:tracePt t="12129" x="2803525" y="812800"/>
          <p14:tracePt t="12137" x="2917825" y="812800"/>
          <p14:tracePt t="12145" x="3043238" y="812800"/>
          <p14:tracePt t="12153" x="3146425" y="795338"/>
          <p14:tracePt t="12161" x="3260725" y="765175"/>
          <p14:tracePt t="12169" x="3340100" y="741363"/>
          <p14:tracePt t="12177" x="3405188" y="711200"/>
          <p14:tracePt t="12185" x="3465513" y="668338"/>
          <p14:tracePt t="12193" x="3519488" y="638175"/>
          <p14:tracePt t="12201" x="3544888" y="608013"/>
          <p14:tracePt t="12209" x="3568700" y="573088"/>
          <p14:tracePt t="12217" x="3575050" y="566738"/>
          <p14:tracePt t="12225" x="3592513" y="554038"/>
          <p14:tracePt t="12234" x="3592513" y="542925"/>
          <p14:tracePt t="12249" x="3592513" y="536575"/>
          <p14:tracePt t="12273" x="3592513" y="530225"/>
          <p14:tracePt t="12282" x="3592513" y="523875"/>
          <p14:tracePt t="12299" x="3592513" y="500063"/>
          <p14:tracePt t="12305" x="3575050" y="487363"/>
          <p14:tracePt t="12313" x="3544888" y="439738"/>
          <p14:tracePt t="12321" x="3519488" y="415925"/>
          <p14:tracePt t="12329" x="3471863" y="385763"/>
          <p14:tracePt t="12337" x="3405188" y="342900"/>
          <p14:tracePt t="12345" x="3340100" y="295275"/>
          <p14:tracePt t="12353" x="3267075" y="265113"/>
          <p14:tracePt t="12361" x="3189288" y="228600"/>
          <p14:tracePt t="12369" x="3068638" y="198438"/>
          <p14:tracePt t="12377" x="2978150" y="161925"/>
          <p14:tracePt t="12385" x="2851150" y="127000"/>
          <p14:tracePt t="12393" x="2754313" y="77788"/>
          <p14:tracePt t="12401" x="2670175" y="73025"/>
          <p14:tracePt t="12409" x="2568575" y="47625"/>
          <p14:tracePt t="12417" x="2501900" y="23813"/>
          <p14:tracePt t="12425" x="2471738" y="23813"/>
          <p14:tracePt t="12434" x="2428875" y="17463"/>
          <p14:tracePt t="12441" x="2405063" y="17463"/>
          <p14:tracePt t="12449" x="2374900" y="17463"/>
          <p14:tracePt t="12458" x="2338388" y="17463"/>
          <p14:tracePt t="12467" x="2308225" y="17463"/>
          <p14:tracePt t="12473" x="2271713" y="30163"/>
          <p14:tracePt t="12481" x="2224088" y="60325"/>
          <p14:tracePt t="12489" x="2176463" y="90488"/>
          <p14:tracePt t="12497" x="2122488" y="120650"/>
          <p14:tracePt t="12505" x="2073275" y="127000"/>
          <p14:tracePt t="12513" x="2036763" y="168275"/>
          <p14:tracePt t="12521" x="2001838" y="192088"/>
          <p14:tracePt t="12529" x="1976438" y="217488"/>
          <p14:tracePt t="12537" x="1952625" y="234950"/>
          <p14:tracePt t="12545" x="1952625" y="258763"/>
          <p14:tracePt t="12553" x="1935163" y="295275"/>
          <p14:tracePt t="12561" x="1922463" y="319088"/>
          <p14:tracePt t="12569" x="1922463" y="331788"/>
          <p14:tracePt t="12577" x="1922463" y="355600"/>
          <p14:tracePt t="12585" x="1922463" y="373063"/>
          <p14:tracePt t="12593" x="1922463" y="398463"/>
          <p14:tracePt t="12601" x="1922463" y="422275"/>
          <p14:tracePt t="12609" x="1946275" y="458788"/>
          <p14:tracePt t="12617" x="1976438" y="493713"/>
          <p14:tracePt t="12625" x="2001838" y="517525"/>
          <p14:tracePt t="12633" x="2049463" y="573088"/>
          <p14:tracePt t="12641" x="2092325" y="603250"/>
          <p14:tracePt t="12649" x="2139950" y="657225"/>
          <p14:tracePt t="12657" x="2206625" y="698500"/>
          <p14:tracePt t="12665" x="2271713" y="741363"/>
          <p14:tracePt t="12673" x="2338388" y="782638"/>
          <p14:tracePt t="12681" x="2398713" y="808038"/>
          <p14:tracePt t="12689" x="2447925" y="838200"/>
          <p14:tracePt t="12697" x="2525713" y="842963"/>
          <p14:tracePt t="12705" x="2579688" y="842963"/>
          <p14:tracePt t="12713" x="2652713" y="842963"/>
          <p14:tracePt t="12721" x="2700338" y="842963"/>
          <p14:tracePt t="12729" x="2784475" y="855663"/>
          <p14:tracePt t="12737" x="2857500" y="855663"/>
          <p14:tracePt t="12745" x="2924175" y="842963"/>
          <p14:tracePt t="12753" x="3001963" y="795338"/>
          <p14:tracePt t="12761" x="3073400" y="765175"/>
          <p14:tracePt t="12769" x="3140075" y="723900"/>
          <p14:tracePt t="12777" x="3189288" y="693738"/>
          <p14:tracePt t="12785" x="3219450" y="663575"/>
          <p14:tracePt t="12793" x="3279775" y="620713"/>
          <p14:tracePt t="12801" x="3309938" y="584200"/>
          <p14:tracePt t="12809" x="3314700" y="560388"/>
          <p14:tracePt t="12817" x="3333750" y="523875"/>
          <p14:tracePt t="12825" x="3333750" y="506413"/>
          <p14:tracePt t="12833" x="3333750" y="469900"/>
          <p14:tracePt t="12841" x="3333750" y="452438"/>
          <p14:tracePt t="12849" x="3333750" y="439738"/>
          <p14:tracePt t="12857" x="3333750" y="422275"/>
          <p14:tracePt t="12898" x="3333750" y="415925"/>
          <p14:tracePt t="12905" x="3303588" y="392113"/>
          <p14:tracePt t="12913" x="3254375" y="373063"/>
          <p14:tracePt t="12921" x="3219450" y="355600"/>
          <p14:tracePt t="12929" x="3170238" y="325438"/>
          <p14:tracePt t="12937" x="3103563" y="295275"/>
          <p14:tracePt t="12945" x="3043238" y="271463"/>
          <p14:tracePt t="12953" x="2978150" y="241300"/>
          <p14:tracePt t="12961" x="2917825" y="211138"/>
          <p14:tracePt t="12969" x="2808288" y="174625"/>
          <p14:tracePt t="12977" x="2747963" y="144463"/>
          <p14:tracePt t="12985" x="2687638" y="144463"/>
          <p14:tracePt t="12993" x="2657475" y="133350"/>
          <p14:tracePt t="13002" x="2633663" y="133350"/>
          <p14:tracePt t="13009" x="2579688" y="133350"/>
          <p14:tracePt t="13018" x="2549525" y="133350"/>
          <p14:tracePt t="13025" x="2489200" y="138113"/>
          <p14:tracePt t="13034" x="2441575" y="180975"/>
          <p14:tracePt t="13041" x="2398713" y="204788"/>
          <p14:tracePt t="13050" x="2362200" y="247650"/>
          <p14:tracePt t="13057" x="2344738" y="282575"/>
          <p14:tracePt t="13066" x="2327275" y="319088"/>
          <p14:tracePt t="13073" x="2320925" y="349250"/>
          <p14:tracePt t="13085" x="2320925" y="361950"/>
          <p14:tracePt t="13089" x="2320925" y="385763"/>
          <p14:tracePt t="13098" x="2320925" y="409575"/>
          <p14:tracePt t="13105" x="2338388" y="433388"/>
          <p14:tracePt t="13113" x="2357438" y="493713"/>
          <p14:tracePt t="13121" x="2387600" y="530225"/>
          <p14:tracePt t="13129" x="2411413" y="554038"/>
          <p14:tracePt t="13137" x="2435225" y="573088"/>
          <p14:tracePt t="13145" x="2471738" y="596900"/>
          <p14:tracePt t="13153" x="2501900" y="614363"/>
          <p14:tracePt t="13161" x="2555875" y="633413"/>
          <p14:tracePt t="13169" x="2627313" y="657225"/>
          <p14:tracePt t="13177" x="2676525" y="663575"/>
          <p14:tracePt t="13185" x="2747963" y="663575"/>
          <p14:tracePt t="13193" x="2820988" y="687388"/>
          <p14:tracePt t="13202" x="2911475" y="698500"/>
          <p14:tracePt t="13209" x="2995613" y="698500"/>
          <p14:tracePt t="13217" x="3068638" y="698500"/>
          <p14:tracePt t="13225" x="3146425" y="693738"/>
          <p14:tracePt t="13233" x="3230563" y="681038"/>
          <p14:tracePt t="13241" x="3321050" y="650875"/>
          <p14:tracePt t="13250" x="3357563" y="633413"/>
          <p14:tracePt t="13257" x="3394075" y="603250"/>
          <p14:tracePt t="13267" x="3417888" y="596900"/>
          <p14:tracePt t="13273" x="3435350" y="573088"/>
          <p14:tracePt t="13282" x="3441700" y="523875"/>
          <p14:tracePt t="13289" x="3454400" y="493713"/>
          <p14:tracePt t="13300" x="3454400" y="446088"/>
          <p14:tracePt t="13305" x="3454400" y="428625"/>
          <p14:tracePt t="13313" x="3441700" y="392113"/>
          <p14:tracePt t="13321" x="3411538" y="325438"/>
          <p14:tracePt t="13329" x="3387725" y="301625"/>
          <p14:tracePt t="13337" x="3351213" y="295275"/>
          <p14:tracePt t="13345" x="3314700" y="265113"/>
          <p14:tracePt t="13353" x="3279775" y="258763"/>
          <p14:tracePt t="13361" x="3230563" y="241300"/>
          <p14:tracePt t="13369" x="3200400" y="228600"/>
          <p14:tracePt t="13377" x="3152775" y="222250"/>
          <p14:tracePt t="13385" x="3109913" y="222250"/>
          <p14:tracePt t="13393" x="3049588" y="222250"/>
          <p14:tracePt t="13401" x="3001963" y="222250"/>
          <p14:tracePt t="13409" x="2947988" y="222250"/>
          <p14:tracePt t="13418" x="2887663" y="222250"/>
          <p14:tracePt t="13425" x="2808288" y="247650"/>
          <p14:tracePt t="13433" x="2706688" y="282575"/>
          <p14:tracePt t="13441" x="2616200" y="312738"/>
          <p14:tracePt t="13450" x="2562225" y="355600"/>
          <p14:tracePt t="13460" x="2513013" y="385763"/>
          <p14:tracePt t="13471" x="2489200" y="403225"/>
          <p14:tracePt t="13473" x="2478088" y="422275"/>
          <p14:tracePt t="13482" x="2459038" y="433388"/>
          <p14:tracePt t="13489" x="2459038" y="439738"/>
          <p14:tracePt t="13497" x="2459038" y="452438"/>
          <p14:tracePt t="13505" x="2459038" y="458788"/>
          <p14:tracePt t="13513" x="2459038" y="463550"/>
          <p14:tracePt t="13521" x="2459038" y="482600"/>
          <p14:tracePt t="13529" x="2478088" y="493713"/>
          <p14:tracePt t="13537" x="2501900" y="500063"/>
          <p14:tracePt t="13545" x="2543175" y="517525"/>
          <p14:tracePt t="13553" x="2568575" y="536575"/>
          <p14:tracePt t="13561" x="2622550" y="620713"/>
          <p14:tracePt t="13569" x="2682875" y="650875"/>
          <p14:tracePt t="13577" x="2760663" y="681038"/>
          <p14:tracePt t="13585" x="2820988" y="717550"/>
          <p14:tracePt t="13593" x="2874963" y="735013"/>
          <p14:tracePt t="13601" x="2887663" y="741363"/>
          <p14:tracePt t="13609" x="2911475" y="741363"/>
          <p14:tracePt t="13617" x="2935288" y="741363"/>
          <p14:tracePt t="13625" x="2947988" y="741363"/>
          <p14:tracePt t="13633" x="2954338" y="741363"/>
          <p14:tracePt t="13641" x="2965450" y="741363"/>
          <p14:tracePt t="13649" x="2971800" y="741363"/>
          <p14:tracePt t="13657" x="2995613" y="723900"/>
          <p14:tracePt t="13665" x="2995613" y="717550"/>
          <p14:tracePt t="13673" x="3008313" y="698500"/>
          <p14:tracePt t="13689" x="3008313" y="674688"/>
          <p14:tracePt t="13697" x="2995613" y="638175"/>
          <p14:tracePt t="13705" x="2982913" y="627063"/>
          <p14:tracePt t="13713" x="2947988" y="590550"/>
          <p14:tracePt t="13721" x="2924175" y="573088"/>
          <p14:tracePt t="13729" x="2863850" y="542925"/>
          <p14:tracePt t="13737" x="2814638" y="523875"/>
          <p14:tracePt t="13745" x="2754313" y="512763"/>
          <p14:tracePt t="13753" x="2682875" y="506413"/>
          <p14:tracePt t="13761" x="2622550" y="493713"/>
          <p14:tracePt t="13769" x="2532063" y="482600"/>
          <p14:tracePt t="13777" x="2447925" y="482600"/>
          <p14:tracePt t="13785" x="2344738" y="482600"/>
          <p14:tracePt t="13793" x="2284413" y="482600"/>
          <p14:tracePt t="13801" x="2224088" y="487363"/>
          <p14:tracePt t="13809" x="2193925" y="493713"/>
          <p14:tracePt t="13817" x="2176463" y="506413"/>
          <p14:tracePt t="13866" x="2176463" y="512763"/>
          <p14:tracePt t="13873" x="2217738" y="512763"/>
          <p14:tracePt t="13882" x="2260600" y="512763"/>
          <p14:tracePt t="13889" x="2290763" y="512763"/>
          <p14:tracePt t="13897" x="2297113" y="512763"/>
          <p14:tracePt t="13906" x="2301875" y="512763"/>
          <p14:tracePt t="13913" x="2308225" y="512763"/>
          <p14:tracePt t="13937" x="0" y="0"/>
        </p14:tracePtLst>
        <p14:tracePtLst>
          <p14:tracePt t="19012" x="1174750" y="3140075"/>
          <p14:tracePt t="19145" x="1181100" y="3140075"/>
          <p14:tracePt t="19154" x="1181100" y="3121025"/>
          <p14:tracePt t="19161" x="1181100" y="3079750"/>
          <p14:tracePt t="19170" x="1181100" y="3067050"/>
          <p14:tracePt t="19177" x="1181100" y="3043238"/>
          <p14:tracePt t="19185" x="1181100" y="3036888"/>
          <p14:tracePt t="19193" x="1181100" y="3013075"/>
          <p14:tracePt t="19201" x="1163638" y="2982913"/>
          <p14:tracePt t="19209" x="1157288" y="2965450"/>
          <p14:tracePt t="19217" x="1157288" y="2952750"/>
          <p14:tracePt t="19225" x="1150938" y="2935288"/>
          <p14:tracePt t="19233" x="1150938" y="2916238"/>
          <p14:tracePt t="19241" x="1133475" y="2881313"/>
          <p14:tracePt t="19249" x="1120775" y="2832100"/>
          <p14:tracePt t="19257" x="1114425" y="2808288"/>
          <p14:tracePt t="19265" x="1109663" y="2784475"/>
          <p14:tracePt t="19273" x="1079500" y="2741613"/>
          <p14:tracePt t="19281" x="1073150" y="2717800"/>
          <p14:tracePt t="19289" x="1054100" y="2700338"/>
          <p14:tracePt t="19297" x="1049338" y="2693988"/>
          <p14:tracePt t="19305" x="1042988" y="2687638"/>
          <p14:tracePt t="19313" x="1036638" y="2681288"/>
          <p14:tracePt t="19321" x="1023938" y="2674938"/>
          <p14:tracePt t="19338" x="1012825" y="2670175"/>
          <p14:tracePt t="19345" x="1006475" y="2670175"/>
          <p14:tracePt t="19354" x="1000125" y="2670175"/>
          <p14:tracePt t="19362" x="993775" y="2663825"/>
          <p14:tracePt t="19370" x="976313" y="2657475"/>
          <p14:tracePt t="19385" x="965200" y="2657475"/>
          <p14:tracePt t="19393" x="952500" y="2657475"/>
          <p14:tracePt t="19401" x="946150" y="2657475"/>
          <p14:tracePt t="19409" x="935038" y="2657475"/>
          <p14:tracePt t="19417" x="915988" y="2657475"/>
          <p14:tracePt t="19425" x="904875" y="2657475"/>
          <p14:tracePt t="19433" x="898525" y="2651125"/>
          <p14:tracePt t="19442" x="892175" y="2651125"/>
          <p14:tracePt t="19449" x="885825" y="2651125"/>
          <p14:tracePt t="19490" x="879475" y="2651125"/>
          <p14:tracePt t="19497" x="868363" y="2651125"/>
          <p14:tracePt t="19514" x="844550" y="2651125"/>
          <p14:tracePt t="19524" x="838200" y="2657475"/>
          <p14:tracePt t="19529" x="825500" y="2670175"/>
          <p14:tracePt t="19537" x="814388" y="2687638"/>
          <p14:tracePt t="19545" x="801688" y="2700338"/>
          <p14:tracePt t="19553" x="784225" y="2717800"/>
          <p14:tracePt t="19561" x="777875" y="2724150"/>
          <p14:tracePt t="19569" x="771525" y="2735263"/>
          <p14:tracePt t="19577" x="754063" y="2760663"/>
          <p14:tracePt t="19585" x="747713" y="2771775"/>
          <p14:tracePt t="19593" x="728663" y="2808288"/>
          <p14:tracePt t="19601" x="723900" y="2814638"/>
          <p14:tracePt t="19609" x="717550" y="2838450"/>
          <p14:tracePt t="19617" x="698500" y="2862263"/>
          <p14:tracePt t="19625" x="693738" y="2868613"/>
          <p14:tracePt t="19633" x="687388" y="2881313"/>
          <p14:tracePt t="19641" x="681038" y="2892425"/>
          <p14:tracePt t="19649" x="668338" y="2911475"/>
          <p14:tracePt t="19657" x="657225" y="2922588"/>
          <p14:tracePt t="19665" x="644525" y="2941638"/>
          <p14:tracePt t="19673" x="638175" y="2952750"/>
          <p14:tracePt t="19689" x="627063" y="2970213"/>
          <p14:tracePt t="19697" x="627063" y="2982913"/>
          <p14:tracePt t="19705" x="627063" y="3025775"/>
          <p14:tracePt t="19713" x="633413" y="3060700"/>
          <p14:tracePt t="19721" x="657225" y="3086100"/>
          <p14:tracePt t="19729" x="687388" y="3146425"/>
          <p14:tracePt t="19739" x="693738" y="3163888"/>
          <p14:tracePt t="19745" x="723900" y="3200400"/>
          <p14:tracePt t="19754" x="747713" y="3211513"/>
          <p14:tracePt t="19761" x="784225" y="3230563"/>
          <p14:tracePt t="19769" x="801688" y="3230563"/>
          <p14:tracePt t="19777" x="838200" y="3241675"/>
          <p14:tracePt t="19785" x="885825" y="3248025"/>
          <p14:tracePt t="19793" x="958850" y="3260725"/>
          <p14:tracePt t="19801" x="1000125" y="3260725"/>
          <p14:tracePt t="19809" x="1060450" y="3260725"/>
          <p14:tracePt t="19817" x="1120775" y="3260725"/>
          <p14:tracePt t="19825" x="1174750" y="3260725"/>
          <p14:tracePt t="19833" x="1211263" y="3260725"/>
          <p14:tracePt t="19841" x="1241425" y="3260725"/>
          <p14:tracePt t="19849" x="1290638" y="3236913"/>
          <p14:tracePt t="19857" x="1314450" y="3211513"/>
          <p14:tracePt t="19865" x="1350963" y="3176588"/>
          <p14:tracePt t="19873" x="1368425" y="3157538"/>
          <p14:tracePt t="19881" x="1385888" y="3121025"/>
          <p14:tracePt t="19889" x="1392238" y="3097213"/>
          <p14:tracePt t="19897" x="1398588" y="3067050"/>
          <p14:tracePt t="19905" x="1398588" y="3025775"/>
          <p14:tracePt t="19913" x="1409700" y="2989263"/>
          <p14:tracePt t="19922" x="1409700" y="2965450"/>
          <p14:tracePt t="19929" x="1409700" y="2935288"/>
          <p14:tracePt t="19937" x="1398588" y="2886075"/>
          <p14:tracePt t="19945" x="1398588" y="2874963"/>
          <p14:tracePt t="19954" x="1374775" y="2851150"/>
          <p14:tracePt t="19961" x="1344613" y="2825750"/>
          <p14:tracePt t="19969" x="1338263" y="2820988"/>
          <p14:tracePt t="19977" x="1331913" y="2814638"/>
          <p14:tracePt t="19985" x="1320800" y="2790825"/>
          <p14:tracePt t="19993" x="1308100" y="2778125"/>
          <p14:tracePt t="20001" x="1277938" y="2754313"/>
          <p14:tracePt t="20009" x="1265238" y="2730500"/>
          <p14:tracePt t="20017" x="1241425" y="2705100"/>
          <p14:tracePt t="20025" x="1187450" y="2674938"/>
          <p14:tracePt t="20033" x="1163638" y="2657475"/>
          <p14:tracePt t="20041" x="1150938" y="2640013"/>
          <p14:tracePt t="20049" x="1127125" y="2633663"/>
          <p14:tracePt t="20057" x="1120775" y="2627313"/>
          <p14:tracePt t="20065" x="1114425" y="2627313"/>
          <p14:tracePt t="20073" x="1103313" y="2627313"/>
          <p14:tracePt t="20091" x="1073150" y="2627313"/>
          <p14:tracePt t="20106" x="982663" y="2640013"/>
          <p14:tracePt t="20113" x="969963" y="2640013"/>
          <p14:tracePt t="20122" x="915988" y="2670175"/>
          <p14:tracePt t="20129" x="898525" y="2670175"/>
          <p14:tracePt t="20138" x="885825" y="2674938"/>
          <p14:tracePt t="20145" x="879475" y="2681288"/>
          <p14:tracePt t="20154" x="868363" y="2687638"/>
          <p14:tracePt t="20161" x="844550" y="2711450"/>
          <p14:tracePt t="20169" x="838200" y="2717800"/>
          <p14:tracePt t="20177" x="801688" y="2741613"/>
          <p14:tracePt t="20185" x="795338" y="2747963"/>
          <p14:tracePt t="20193" x="788988" y="2754313"/>
          <p14:tracePt t="20201" x="777875" y="2778125"/>
          <p14:tracePt t="20209" x="777875" y="2784475"/>
          <p14:tracePt t="20217" x="771525" y="2795588"/>
          <p14:tracePt t="20225" x="771525" y="2808288"/>
          <p14:tracePt t="20233" x="765175" y="2832100"/>
          <p14:tracePt t="20241" x="765175" y="2855913"/>
          <p14:tracePt t="20249" x="765175" y="2868613"/>
          <p14:tracePt t="20257" x="765175" y="2892425"/>
          <p14:tracePt t="20265" x="765175" y="2905125"/>
          <p14:tracePt t="20273" x="765175" y="2928938"/>
          <p14:tracePt t="20281" x="765175" y="2952750"/>
          <p14:tracePt t="20289" x="771525" y="2976563"/>
          <p14:tracePt t="20297" x="801688" y="3025775"/>
          <p14:tracePt t="20305" x="819150" y="3060700"/>
          <p14:tracePt t="20313" x="838200" y="3109913"/>
          <p14:tracePt t="20322" x="862013" y="3133725"/>
          <p14:tracePt t="20329" x="879475" y="3157538"/>
          <p14:tracePt t="20337" x="892175" y="3170238"/>
          <p14:tracePt t="20345" x="909638" y="3181350"/>
          <p14:tracePt t="20353" x="915988" y="3187700"/>
          <p14:tracePt t="20361" x="922338" y="3187700"/>
          <p14:tracePt t="20369" x="935038" y="3194050"/>
          <p14:tracePt t="20377" x="939800" y="3194050"/>
          <p14:tracePt t="20385" x="952500" y="3194050"/>
          <p14:tracePt t="20393" x="976313" y="3200400"/>
          <p14:tracePt t="20401" x="1000125" y="3200400"/>
          <p14:tracePt t="20409" x="1023938" y="3200400"/>
          <p14:tracePt t="20417" x="1049338" y="3200400"/>
          <p14:tracePt t="20425" x="1060450" y="3181350"/>
          <p14:tracePt t="20433" x="1079500" y="3176588"/>
          <p14:tracePt t="20441" x="1090613" y="3163888"/>
          <p14:tracePt t="20449" x="1109663" y="3116263"/>
          <p14:tracePt t="20458" x="1120775" y="3079750"/>
          <p14:tracePt t="20465" x="1127125" y="3060700"/>
          <p14:tracePt t="20474" x="1127125" y="3036888"/>
          <p14:tracePt t="20481" x="1133475" y="3013075"/>
          <p14:tracePt t="20489" x="1133475" y="2989263"/>
          <p14:tracePt t="20497" x="1133475" y="2959100"/>
          <p14:tracePt t="20506" x="1133475" y="2935288"/>
          <p14:tracePt t="20514" x="1133475" y="2911475"/>
          <p14:tracePt t="20522" x="1133475" y="2905125"/>
          <p14:tracePt t="20529" x="1127125" y="2898775"/>
          <p14:tracePt t="20537" x="1114425" y="2874963"/>
          <p14:tracePt t="20545" x="1109663" y="2868613"/>
          <p14:tracePt t="20561" x="1084263" y="2855913"/>
          <p14:tracePt t="20569" x="1079500" y="2851150"/>
          <p14:tracePt t="20577" x="1073150" y="2844800"/>
          <p14:tracePt t="20585" x="1049338" y="2832100"/>
          <p14:tracePt t="20593" x="1036638" y="2832100"/>
          <p14:tracePt t="20601" x="1023938" y="2814638"/>
          <p14:tracePt t="20609" x="1019175" y="2808288"/>
          <p14:tracePt t="20617" x="993775" y="2808288"/>
          <p14:tracePt t="20625" x="982663" y="2801938"/>
          <p14:tracePt t="20633" x="965200" y="2795588"/>
          <p14:tracePt t="20641" x="939800" y="2795588"/>
          <p14:tracePt t="20649" x="928688" y="2795588"/>
          <p14:tracePt t="20657" x="885825" y="2795588"/>
          <p14:tracePt t="20665" x="855663" y="2795588"/>
          <p14:tracePt t="20673" x="819150" y="2795588"/>
          <p14:tracePt t="20681" x="808038" y="2795588"/>
          <p14:tracePt t="20689" x="788988" y="2814638"/>
          <p14:tracePt t="20697" x="771525" y="2820988"/>
          <p14:tracePt t="20705" x="754063" y="2832100"/>
          <p14:tracePt t="20713" x="717550" y="2851150"/>
          <p14:tracePt t="20721" x="711200" y="2855913"/>
          <p14:tracePt t="20729" x="698500" y="2874963"/>
          <p14:tracePt t="20737" x="681038" y="2886075"/>
          <p14:tracePt t="20745" x="674688" y="2911475"/>
          <p14:tracePt t="20753" x="663575" y="2928938"/>
          <p14:tracePt t="20761" x="663575" y="2959100"/>
          <p14:tracePt t="20769" x="633413" y="3013075"/>
          <p14:tracePt t="20777" x="633413" y="3030538"/>
          <p14:tracePt t="20785" x="633413" y="3086100"/>
          <p14:tracePt t="20793" x="633413" y="3116263"/>
          <p14:tracePt t="20801" x="633413" y="3146425"/>
          <p14:tracePt t="20809" x="633413" y="3170238"/>
          <p14:tracePt t="20817" x="650875" y="3187700"/>
          <p14:tracePt t="20825" x="657225" y="3211513"/>
          <p14:tracePt t="20833" x="681038" y="3217863"/>
          <p14:tracePt t="20841" x="704850" y="3236913"/>
          <p14:tracePt t="20849" x="728663" y="3236913"/>
          <p14:tracePt t="20858" x="758825" y="3236913"/>
          <p14:tracePt t="20865" x="825500" y="3241675"/>
          <p14:tracePt t="20873" x="885825" y="3241675"/>
          <p14:tracePt t="20881" x="928688" y="3241675"/>
          <p14:tracePt t="20889" x="965200" y="3241675"/>
          <p14:tracePt t="20897" x="1019175" y="3241675"/>
          <p14:tracePt t="20906" x="1049338" y="3241675"/>
          <p14:tracePt t="20913" x="1079500" y="3241675"/>
          <p14:tracePt t="20922" x="1103313" y="3241675"/>
          <p14:tracePt t="20929" x="1139825" y="3236913"/>
          <p14:tracePt t="20938" x="1150938" y="3217863"/>
          <p14:tracePt t="20946" x="1174750" y="3200400"/>
          <p14:tracePt t="20953" x="1193800" y="3176588"/>
          <p14:tracePt t="20961" x="1217613" y="3163888"/>
          <p14:tracePt t="20969" x="1235075" y="3146425"/>
          <p14:tracePt t="20977" x="1260475" y="3127375"/>
          <p14:tracePt t="20985" x="1260475" y="3116263"/>
          <p14:tracePt t="20993" x="1265238" y="3090863"/>
          <p14:tracePt t="21001" x="1265238" y="3086100"/>
          <p14:tracePt t="21009" x="1265238" y="3073400"/>
          <p14:tracePt t="21017" x="1265238" y="3067050"/>
          <p14:tracePt t="21234" x="1265238" y="3060700"/>
          <p14:tracePt t="21250" x="1265238" y="3055938"/>
          <p14:tracePt t="21258" x="1254125" y="3043238"/>
          <p14:tracePt t="21273" x="1254125" y="3036888"/>
          <p14:tracePt t="21281" x="1247775" y="3030538"/>
          <p14:tracePt t="21306" x="1230313" y="3030538"/>
          <p14:tracePt t="21313" x="1223963" y="3030538"/>
          <p14:tracePt t="21322" x="1200150" y="3030538"/>
          <p14:tracePt t="21329" x="1174750" y="3030538"/>
          <p14:tracePt t="21337" x="1139825" y="3043238"/>
          <p14:tracePt t="21345" x="1109663" y="3043238"/>
          <p14:tracePt t="21353" x="1084263" y="3055938"/>
          <p14:tracePt t="21361" x="1066800" y="3060700"/>
          <p14:tracePt t="21369" x="1060450" y="3067050"/>
          <p14:tracePt t="21377" x="1049338" y="3086100"/>
          <p14:tracePt t="21385" x="1023938" y="3109913"/>
          <p14:tracePt t="21393" x="989013" y="3146425"/>
          <p14:tracePt t="21401" x="952500" y="3211513"/>
          <p14:tracePt t="21409" x="935038" y="3260725"/>
          <p14:tracePt t="21417" x="915988" y="3308350"/>
          <p14:tracePt t="21425" x="898525" y="3332163"/>
          <p14:tracePt t="21433" x="892175" y="3355975"/>
          <p14:tracePt t="21553" x="885825" y="3362325"/>
          <p14:tracePt t="21561" x="862013" y="3355975"/>
          <p14:tracePt t="21569" x="838200" y="3325813"/>
          <p14:tracePt t="21577" x="825500" y="3325813"/>
          <p14:tracePt t="21585" x="801688" y="3314700"/>
          <p14:tracePt t="21593" x="795338" y="3308350"/>
          <p14:tracePt t="21601" x="788988" y="3302000"/>
          <p14:tracePt t="21609" x="784225" y="3295650"/>
          <p14:tracePt t="21657" x="777875" y="3290888"/>
          <p14:tracePt t="21665" x="771525" y="3284538"/>
          <p14:tracePt t="21673" x="771525" y="3278188"/>
          <p14:tracePt t="21681" x="765175" y="3260725"/>
          <p14:tracePt t="21689" x="754063" y="3248025"/>
          <p14:tracePt t="21697" x="754063" y="3236913"/>
          <p14:tracePt t="21705" x="747713" y="3211513"/>
          <p14:tracePt t="21713" x="747713" y="3206750"/>
          <p14:tracePt t="21721" x="747713" y="3194050"/>
          <p14:tracePt t="21729" x="747713" y="3170238"/>
          <p14:tracePt t="21737" x="747713" y="3163888"/>
          <p14:tracePt t="21745" x="747713" y="3151188"/>
          <p14:tracePt t="21753" x="747713" y="3133725"/>
          <p14:tracePt t="21761" x="747713" y="3121025"/>
          <p14:tracePt t="21777" x="747713" y="3109913"/>
          <p14:tracePt t="21793" x="747713" y="3103563"/>
          <p14:tracePt t="21801" x="747713" y="3090863"/>
          <p14:tracePt t="21817" x="747713" y="3086100"/>
          <p14:tracePt t="21833" x="747713" y="3067050"/>
          <p14:tracePt t="21841" x="747713" y="3060700"/>
          <p14:tracePt t="21849" x="747713" y="3055938"/>
          <p14:tracePt t="21857" x="747713" y="3049588"/>
          <p14:tracePt t="21873" x="747713" y="3030538"/>
          <p14:tracePt t="21881" x="747713" y="3025775"/>
          <p14:tracePt t="21889" x="754063" y="3019425"/>
          <p14:tracePt t="21897" x="754063" y="3013075"/>
          <p14:tracePt t="21905" x="758825" y="3006725"/>
          <p14:tracePt t="21921" x="758825" y="3000375"/>
          <p14:tracePt t="21953" x="765175" y="2989263"/>
          <p14:tracePt t="21977" x="765175" y="2982913"/>
          <p14:tracePt t="21985" x="771525" y="2976563"/>
          <p14:tracePt t="22017" x="777875" y="2970213"/>
          <p14:tracePt t="22049" x="777875" y="2965450"/>
          <p14:tracePt t="22057" x="795338" y="2946400"/>
          <p14:tracePt t="22065" x="808038" y="2941638"/>
          <p14:tracePt t="22074" x="814388" y="2941638"/>
          <p14:tracePt t="22091" x="844550" y="2928938"/>
          <p14:tracePt t="22097" x="862013" y="2922588"/>
          <p14:tracePt t="22107" x="874713" y="2922588"/>
          <p14:tracePt t="22129" x="892175" y="2922588"/>
          <p14:tracePt t="22169" x="898525" y="2922588"/>
          <p14:tracePt t="22185" x="909638" y="2922588"/>
          <p14:tracePt t="22193" x="922338" y="2922588"/>
          <p14:tracePt t="22201" x="946150" y="2922588"/>
          <p14:tracePt t="22209" x="969963" y="2941638"/>
          <p14:tracePt t="22217" x="976313" y="2941638"/>
          <p14:tracePt t="22225" x="982663" y="2941638"/>
          <p14:tracePt t="22241" x="989013" y="2946400"/>
          <p14:tracePt t="22249" x="993775" y="2952750"/>
          <p14:tracePt t="22257" x="1000125" y="2959100"/>
          <p14:tracePt t="22274" x="1012825" y="2970213"/>
          <p14:tracePt t="22281" x="1019175" y="2976563"/>
          <p14:tracePt t="22289" x="1036638" y="2982913"/>
          <p14:tracePt t="22297" x="1042988" y="3000375"/>
          <p14:tracePt t="22306" x="1049338" y="3006725"/>
          <p14:tracePt t="22313" x="1049338" y="3013075"/>
          <p14:tracePt t="22321" x="1060450" y="3030538"/>
          <p14:tracePt t="22329" x="1060450" y="3043238"/>
          <p14:tracePt t="22338" x="1060450" y="3049588"/>
          <p14:tracePt t="22345" x="1066800" y="3067050"/>
          <p14:tracePt t="22353" x="1066800" y="3073400"/>
          <p14:tracePt t="22361" x="1066800" y="3086100"/>
          <p14:tracePt t="22369" x="1066800" y="3090863"/>
          <p14:tracePt t="22377" x="1066800" y="3103563"/>
          <p14:tracePt t="22385" x="1060450" y="3127375"/>
          <p14:tracePt t="22393" x="1060450" y="3133725"/>
          <p14:tracePt t="22401" x="1054100" y="3146425"/>
          <p14:tracePt t="22409" x="1054100" y="3151188"/>
          <p14:tracePt t="22417" x="1054100" y="3170238"/>
          <p14:tracePt t="22426" x="1042988" y="3181350"/>
          <p14:tracePt t="22433" x="1036638" y="3187700"/>
          <p14:tracePt t="22449" x="1023938" y="3200400"/>
          <p14:tracePt t="22458" x="1019175" y="3200400"/>
          <p14:tracePt t="22465" x="1006475" y="3200400"/>
          <p14:tracePt t="22474" x="993775" y="3200400"/>
          <p14:tracePt t="22481" x="969963" y="3211513"/>
          <p14:tracePt t="22490" x="946150" y="3217863"/>
          <p14:tracePt t="22497" x="939800" y="3217863"/>
          <p14:tracePt t="22507" x="928688" y="3224213"/>
          <p14:tracePt t="22514" x="909638" y="3224213"/>
          <p14:tracePt t="22530" x="885825" y="3224213"/>
          <p14:tracePt t="22537" x="874713" y="3224213"/>
          <p14:tracePt t="22545" x="862013" y="3224213"/>
          <p14:tracePt t="22553" x="849313" y="3224213"/>
          <p14:tracePt t="22561" x="844550" y="3224213"/>
          <p14:tracePt t="22569" x="838200" y="3224213"/>
          <p14:tracePt t="22577" x="814388" y="3217863"/>
          <p14:tracePt t="22585" x="801688" y="3206750"/>
          <p14:tracePt t="22593" x="788988" y="3194050"/>
          <p14:tracePt t="22601" x="777875" y="3176588"/>
          <p14:tracePt t="22617" x="758825" y="3163888"/>
          <p14:tracePt t="22625" x="754063" y="3157538"/>
          <p14:tracePt t="22641" x="754063" y="3133725"/>
          <p14:tracePt t="22649" x="754063" y="3127375"/>
          <p14:tracePt t="22657" x="754063" y="3116263"/>
          <p14:tracePt t="22665" x="747713" y="3090863"/>
          <p14:tracePt t="22673" x="747713" y="3086100"/>
          <p14:tracePt t="22681" x="747713" y="3073400"/>
          <p14:tracePt t="22689" x="747713" y="3049588"/>
          <p14:tracePt t="22697" x="747713" y="3036888"/>
          <p14:tracePt t="22706" x="747713" y="3013075"/>
          <p14:tracePt t="22713" x="747713" y="2989263"/>
          <p14:tracePt t="22721" x="747713" y="2982913"/>
          <p14:tracePt t="22729" x="747713" y="2970213"/>
          <p14:tracePt t="22737" x="747713" y="2959100"/>
          <p14:tracePt t="22754" x="765175" y="2941638"/>
          <p14:tracePt t="22761" x="765175" y="2935288"/>
          <p14:tracePt t="22769" x="771525" y="2928938"/>
          <p14:tracePt t="22777" x="784225" y="2916238"/>
          <p14:tracePt t="22785" x="788988" y="2911475"/>
          <p14:tracePt t="22793" x="801688" y="2905125"/>
          <p14:tracePt t="22801" x="825500" y="2898775"/>
          <p14:tracePt t="22809" x="849313" y="2886075"/>
          <p14:tracePt t="22817" x="874713" y="2874963"/>
          <p14:tracePt t="22825" x="898525" y="2874963"/>
          <p14:tracePt t="22833" x="922338" y="2874963"/>
          <p14:tracePt t="22841" x="946150" y="2874963"/>
          <p14:tracePt t="22849" x="952500" y="2874963"/>
          <p14:tracePt t="22881" x="965200" y="2874963"/>
          <p14:tracePt t="22890" x="969963" y="2874963"/>
          <p14:tracePt t="22897" x="976313" y="2874963"/>
          <p14:tracePt t="22906" x="989013" y="2874963"/>
          <p14:tracePt t="22913" x="1000125" y="2874963"/>
          <p14:tracePt t="22921" x="1006475" y="2874963"/>
          <p14:tracePt t="22929" x="1030288" y="2892425"/>
          <p14:tracePt t="22937" x="1036638" y="2898775"/>
          <p14:tracePt t="22945" x="1049338" y="2928938"/>
          <p14:tracePt t="22953" x="1054100" y="2935288"/>
          <p14:tracePt t="22961" x="1066800" y="2946400"/>
          <p14:tracePt t="22969" x="1073150" y="2952750"/>
          <p14:tracePt t="22978" x="1073150" y="2959100"/>
          <p14:tracePt t="22985" x="1073150" y="2965450"/>
          <p14:tracePt t="22993" x="1073150" y="2976563"/>
          <p14:tracePt t="23010" x="1073150" y="2982913"/>
          <p14:tracePt t="23025" x="1073150" y="2995613"/>
          <p14:tracePt t="23042" x="1073150" y="3000375"/>
          <p14:tracePt t="23049" x="1073150" y="3013075"/>
          <p14:tracePt t="23065" x="1054100" y="3030538"/>
          <p14:tracePt t="23073" x="1036638" y="3043238"/>
          <p14:tracePt t="23092" x="1030288" y="3043238"/>
          <p14:tracePt t="23097" x="1023938" y="3043238"/>
          <p14:tracePt t="23105" x="1019175" y="3043238"/>
          <p14:tracePt t="23113" x="1012825" y="3049588"/>
          <p14:tracePt t="23122" x="1006475" y="3049588"/>
          <p14:tracePt t="23129" x="1000125" y="3055938"/>
          <p14:tracePt t="23290" x="993775" y="3055938"/>
          <p14:tracePt t="23314" x="993775" y="3049588"/>
          <p14:tracePt t="23322" x="993775" y="3043238"/>
          <p14:tracePt t="23329" x="993775" y="3025775"/>
          <p14:tracePt t="23337" x="1000125" y="3019425"/>
          <p14:tracePt t="23345" x="1012825" y="3000375"/>
          <p14:tracePt t="23353" x="1030288" y="2989263"/>
          <p14:tracePt t="23361" x="1049338" y="2965450"/>
          <p14:tracePt t="23369" x="1054100" y="2959100"/>
          <p14:tracePt t="23377" x="1060450" y="2952750"/>
          <p14:tracePt t="23385" x="1066800" y="2935288"/>
          <p14:tracePt t="23394" x="1073150" y="2928938"/>
          <p14:tracePt t="23401" x="1073150" y="2911475"/>
          <p14:tracePt t="23417" x="1073150" y="2898775"/>
          <p14:tracePt t="23425" x="1073150" y="2881313"/>
          <p14:tracePt t="23433" x="1079500" y="2851150"/>
          <p14:tracePt t="23442" x="1084263" y="2844800"/>
          <p14:tracePt t="23449" x="1084263" y="2838450"/>
          <p14:tracePt t="23459" x="1090613" y="2825750"/>
          <p14:tracePt t="23465" x="1090613" y="2820988"/>
          <p14:tracePt t="23474" x="1090613" y="2814638"/>
          <p14:tracePt t="23481" x="1090613" y="2795588"/>
          <p14:tracePt t="23490" x="1090613" y="2790825"/>
          <p14:tracePt t="23505" x="1090613" y="2778125"/>
          <p14:tracePt t="23514" x="1090613" y="2771775"/>
          <p14:tracePt t="23522" x="1090613" y="2765425"/>
          <p14:tracePt t="23535" x="1090613" y="2754313"/>
          <p14:tracePt t="23585" x="1090613" y="2747963"/>
          <p14:tracePt t="23609" x="1090613" y="2741613"/>
          <p14:tracePt t="23617" x="1090613" y="2730500"/>
          <p14:tracePt t="23625" x="1066800" y="2730500"/>
          <p14:tracePt t="23633" x="1036638" y="2711450"/>
          <p14:tracePt t="23641" x="1012825" y="2711450"/>
          <p14:tracePt t="23649" x="1006475" y="2705100"/>
          <p14:tracePt t="23658" x="982663" y="2705100"/>
          <p14:tracePt t="23665" x="969963" y="2700338"/>
          <p14:tracePt t="23673" x="958850" y="2700338"/>
          <p14:tracePt t="23681" x="935038" y="2700338"/>
          <p14:tracePt t="23689" x="915988" y="2693988"/>
          <p14:tracePt t="23697" x="909638" y="2693988"/>
          <p14:tracePt t="23705" x="898525" y="2693988"/>
          <p14:tracePt t="23713" x="874713" y="2693988"/>
          <p14:tracePt t="23721" x="849313" y="2693988"/>
          <p14:tracePt t="23729" x="819150" y="2711450"/>
          <p14:tracePt t="23737" x="795338" y="2717800"/>
          <p14:tracePt t="23745" x="747713" y="2747963"/>
          <p14:tracePt t="23753" x="735013" y="2760663"/>
          <p14:tracePt t="23761" x="711200" y="2765425"/>
          <p14:tracePt t="23769" x="704850" y="2771775"/>
          <p14:tracePt t="23777" x="681038" y="2784475"/>
          <p14:tracePt t="23785" x="674688" y="2790825"/>
          <p14:tracePt t="23793" x="657225" y="2801938"/>
          <p14:tracePt t="23801" x="638175" y="2808288"/>
          <p14:tracePt t="23809" x="627063" y="2825750"/>
          <p14:tracePt t="23817" x="620713" y="2832100"/>
          <p14:tracePt t="23825" x="603250" y="2844800"/>
          <p14:tracePt t="23833" x="596900" y="2862263"/>
          <p14:tracePt t="23842" x="590550" y="2874963"/>
          <p14:tracePt t="23849" x="584200" y="2905125"/>
          <p14:tracePt t="23858" x="573088" y="2922588"/>
          <p14:tracePt t="23865" x="566738" y="2935288"/>
          <p14:tracePt t="23874" x="560388" y="2959100"/>
          <p14:tracePt t="23881" x="560388" y="2976563"/>
          <p14:tracePt t="23889" x="560388" y="2995613"/>
          <p14:tracePt t="23897" x="560388" y="3019425"/>
          <p14:tracePt t="23905" x="560388" y="3025775"/>
          <p14:tracePt t="23913" x="560388" y="3060700"/>
          <p14:tracePt t="23921" x="560388" y="3086100"/>
          <p14:tracePt t="23929" x="579438" y="3103563"/>
          <p14:tracePt t="23937" x="590550" y="3116263"/>
          <p14:tracePt t="23945" x="608013" y="3151188"/>
          <p14:tracePt t="23953" x="614363" y="3157538"/>
          <p14:tracePt t="23961" x="638175" y="3170238"/>
          <p14:tracePt t="23969" x="650875" y="3187700"/>
          <p14:tracePt t="23977" x="650875" y="3194050"/>
          <p14:tracePt t="23985" x="663575" y="3206750"/>
          <p14:tracePt t="23994" x="668338" y="3211513"/>
          <p14:tracePt t="24001" x="687388" y="3230563"/>
          <p14:tracePt t="24009" x="698500" y="3236913"/>
          <p14:tracePt t="24017" x="723900" y="3241675"/>
          <p14:tracePt t="24025" x="728663" y="3248025"/>
          <p14:tracePt t="24033" x="754063" y="3254375"/>
          <p14:tracePt t="24042" x="758825" y="3254375"/>
          <p14:tracePt t="24049" x="765175" y="3254375"/>
          <p14:tracePt t="24058" x="771525" y="3254375"/>
          <p14:tracePt t="24065" x="784225" y="3254375"/>
          <p14:tracePt t="24075" x="795338" y="3254375"/>
          <p14:tracePt t="24081" x="819150" y="3254375"/>
          <p14:tracePt t="24089" x="844550" y="3254375"/>
          <p14:tracePt t="24097" x="862013" y="3254375"/>
          <p14:tracePt t="24105" x="885825" y="3254375"/>
          <p14:tracePt t="24113" x="909638" y="3254375"/>
          <p14:tracePt t="24121" x="928688" y="3254375"/>
          <p14:tracePt t="24129" x="939800" y="3248025"/>
          <p14:tracePt t="24137" x="982663" y="3236913"/>
          <p14:tracePt t="24145" x="1006475" y="3224213"/>
          <p14:tracePt t="24153" x="1023938" y="3200400"/>
          <p14:tracePt t="24161" x="1042988" y="3181350"/>
          <p14:tracePt t="24169" x="1049338" y="3157538"/>
          <p14:tracePt t="24177" x="1066800" y="3133725"/>
          <p14:tracePt t="24186" x="1073150" y="3103563"/>
          <p14:tracePt t="24194" x="1090613" y="3079750"/>
          <p14:tracePt t="24201" x="1090613" y="3055938"/>
          <p14:tracePt t="24209" x="1103313" y="3019425"/>
          <p14:tracePt t="24217" x="1114425" y="3006725"/>
          <p14:tracePt t="24226" x="1120775" y="2970213"/>
          <p14:tracePt t="24233" x="1127125" y="2941638"/>
          <p14:tracePt t="24242" x="1139825" y="2916238"/>
          <p14:tracePt t="24249" x="1139825" y="2905125"/>
          <p14:tracePt t="24258" x="1139825" y="2886075"/>
          <p14:tracePt t="24265" x="1139825" y="2874963"/>
          <p14:tracePt t="24274" x="1144588" y="2851150"/>
          <p14:tracePt t="24281" x="1150938" y="2825750"/>
          <p14:tracePt t="24289" x="1150938" y="2814638"/>
          <p14:tracePt t="24297" x="1163638" y="2795588"/>
          <p14:tracePt t="24305" x="1163638" y="2778125"/>
          <p14:tracePt t="24313" x="1163638" y="2760663"/>
          <p14:tracePt t="24321" x="1163638" y="2717800"/>
          <p14:tracePt t="24329" x="1163638" y="2711450"/>
          <p14:tracePt t="24337" x="1157288" y="2693988"/>
          <p14:tracePt t="24345" x="1157288" y="2651125"/>
          <p14:tracePt t="24353" x="1150938" y="2646363"/>
          <p14:tracePt t="24361" x="1144588" y="2640013"/>
          <p14:tracePt t="24369" x="1144588" y="2633663"/>
          <p14:tracePt t="24385" x="1144588" y="2627313"/>
          <p14:tracePt t="24417" x="1139825" y="2620963"/>
          <p14:tracePt t="24425" x="1127125" y="2620963"/>
          <p14:tracePt t="24433" x="1096963" y="2620963"/>
          <p14:tracePt t="24442" x="1054100" y="2620963"/>
          <p14:tracePt t="24449" x="1006475" y="2620963"/>
          <p14:tracePt t="24458" x="935038" y="2620963"/>
          <p14:tracePt t="24465" x="849313" y="2633663"/>
          <p14:tracePt t="24474" x="788988" y="2646363"/>
          <p14:tracePt t="24482" x="723900" y="2663825"/>
          <p14:tracePt t="24489" x="674688" y="2687638"/>
          <p14:tracePt t="24497" x="584200" y="2705100"/>
          <p14:tracePt t="24505" x="560388" y="2724150"/>
          <p14:tracePt t="24513" x="549275" y="2741613"/>
          <p14:tracePt t="24523" x="542925" y="2747963"/>
          <p14:tracePt t="24532" x="523875" y="2765425"/>
          <p14:tracePt t="24537" x="519113" y="2778125"/>
          <p14:tracePt t="24545" x="519113" y="2795588"/>
          <p14:tracePt t="24553" x="519113" y="2820988"/>
          <p14:tracePt t="24561" x="519113" y="2832100"/>
          <p14:tracePt t="24569" x="523875" y="2862263"/>
          <p14:tracePt t="24577" x="530225" y="2898775"/>
          <p14:tracePt t="24585" x="536575" y="2928938"/>
          <p14:tracePt t="24593" x="566738" y="2982913"/>
          <p14:tracePt t="24601" x="566738" y="3013075"/>
          <p14:tracePt t="24609" x="584200" y="3049588"/>
          <p14:tracePt t="24617" x="603250" y="3086100"/>
          <p14:tracePt t="24625" x="627063" y="3109913"/>
          <p14:tracePt t="24633" x="657225" y="3146425"/>
          <p14:tracePt t="24641" x="668338" y="3146425"/>
          <p14:tracePt t="24649" x="704850" y="3170238"/>
          <p14:tracePt t="24657" x="728663" y="3200400"/>
          <p14:tracePt t="24665" x="758825" y="3236913"/>
          <p14:tracePt t="24673" x="771525" y="3248025"/>
          <p14:tracePt t="24681" x="801688" y="3271838"/>
          <p14:tracePt t="24689" x="814388" y="3271838"/>
          <p14:tracePt t="24697" x="819150" y="3271838"/>
          <p14:tracePt t="24705" x="838200" y="3284538"/>
          <p14:tracePt t="24713" x="862013" y="3284538"/>
          <p14:tracePt t="24721" x="904875" y="3284538"/>
          <p14:tracePt t="24729" x="965200" y="3284538"/>
          <p14:tracePt t="24737" x="1023938" y="3284538"/>
          <p14:tracePt t="24745" x="1054100" y="3284538"/>
          <p14:tracePt t="24753" x="1109663" y="3278188"/>
          <p14:tracePt t="24761" x="1133475" y="3260725"/>
          <p14:tracePt t="24769" x="1181100" y="3241675"/>
          <p14:tracePt t="24777" x="1217613" y="3224213"/>
          <p14:tracePt t="24785" x="1241425" y="3211513"/>
          <p14:tracePt t="24793" x="1265238" y="3187700"/>
          <p14:tracePt t="24801" x="1271588" y="3170238"/>
          <p14:tracePt t="24809" x="1290638" y="3146425"/>
          <p14:tracePt t="24817" x="1295400" y="3133725"/>
          <p14:tracePt t="24826" x="1314450" y="3097213"/>
          <p14:tracePt t="24833" x="1314450" y="3073400"/>
          <p14:tracePt t="24841" x="1320800" y="3049588"/>
          <p14:tracePt t="24849" x="1325563" y="3019425"/>
          <p14:tracePt t="24857" x="1325563" y="3006725"/>
          <p14:tracePt t="24865" x="1325563" y="2982913"/>
          <p14:tracePt t="24873" x="1325563" y="2976563"/>
          <p14:tracePt t="24881" x="1325563" y="2965450"/>
          <p14:tracePt t="24889" x="1325563" y="2946400"/>
          <p14:tracePt t="24897" x="1325563" y="2941638"/>
          <p14:tracePt t="24913" x="1325563" y="2935288"/>
          <p14:tracePt t="24921" x="1325563" y="2922588"/>
          <p14:tracePt t="24937" x="1325563" y="2916238"/>
          <p14:tracePt t="24945" x="1325563" y="2905125"/>
          <p14:tracePt t="24953" x="1308100" y="2886075"/>
          <p14:tracePt t="24961" x="1277938" y="2868613"/>
          <p14:tracePt t="24969" x="1241425" y="2862263"/>
          <p14:tracePt t="24977" x="1193800" y="2844800"/>
          <p14:tracePt t="24985" x="1163638" y="2844800"/>
          <p14:tracePt t="24993" x="1114425" y="2832100"/>
          <p14:tracePt t="25001" x="1084263" y="2825750"/>
          <p14:tracePt t="25010" x="1049338" y="2820988"/>
          <p14:tracePt t="25017" x="1030288" y="2820988"/>
          <p14:tracePt t="25026" x="993775" y="2820988"/>
          <p14:tracePt t="25033" x="969963" y="2820988"/>
          <p14:tracePt t="25042" x="939800" y="2820988"/>
          <p14:tracePt t="25050" x="915988" y="2820988"/>
          <p14:tracePt t="25058" x="892175" y="2838450"/>
          <p14:tracePt t="25065" x="849313" y="2855913"/>
          <p14:tracePt t="25073" x="819150" y="2881313"/>
          <p14:tracePt t="25095" x="777875" y="2941638"/>
          <p14:tracePt t="25098" x="758825" y="2976563"/>
          <p14:tracePt t="25105" x="758825" y="2989263"/>
          <p14:tracePt t="25113" x="754063" y="3019425"/>
          <p14:tracePt t="25122" x="754063" y="3079750"/>
          <p14:tracePt t="25129" x="754063" y="3109913"/>
          <p14:tracePt t="25137" x="754063" y="3157538"/>
          <p14:tracePt t="25145" x="754063" y="3187700"/>
          <p14:tracePt t="25153" x="784225" y="3236913"/>
          <p14:tracePt t="25161" x="801688" y="3254375"/>
          <p14:tracePt t="25169" x="825500" y="3271838"/>
          <p14:tracePt t="25177" x="849313" y="3284538"/>
          <p14:tracePt t="25185" x="879475" y="3295650"/>
          <p14:tracePt t="25193" x="915988" y="3314700"/>
          <p14:tracePt t="25201" x="935038" y="3314700"/>
          <p14:tracePt t="25209" x="976313" y="3314700"/>
          <p14:tracePt t="25217" x="1023938" y="3321050"/>
          <p14:tracePt t="25225" x="1079500" y="3321050"/>
          <p14:tracePt t="25233" x="1150938" y="3321050"/>
          <p14:tracePt t="25242" x="1223963" y="3321050"/>
          <p14:tracePt t="25249" x="1284288" y="3321050"/>
          <p14:tracePt t="25257" x="1325563" y="3321050"/>
          <p14:tracePt t="25265" x="1362075" y="3308350"/>
          <p14:tracePt t="25273" x="1385888" y="3295650"/>
          <p14:tracePt t="25281" x="1404938" y="3278188"/>
          <p14:tracePt t="25289" x="1409700" y="3271838"/>
          <p14:tracePt t="25297" x="1409700" y="3254375"/>
          <p14:tracePt t="25305" x="1422400" y="3230563"/>
          <p14:tracePt t="25313" x="1422400" y="3206750"/>
          <p14:tracePt t="25321" x="1422400" y="3187700"/>
          <p14:tracePt t="25329" x="1422400" y="3176588"/>
          <p14:tracePt t="25337" x="1422400" y="3170238"/>
          <p14:tracePt t="25345" x="1422400" y="3163888"/>
          <p14:tracePt t="25474" x="1422400" y="3157538"/>
          <p14:tracePt t="25482" x="1422400" y="3140075"/>
          <p14:tracePt t="25489" x="1416050" y="3133725"/>
          <p14:tracePt t="25490" x="0" y="0"/>
        </p14:tracePtLst>
        <p14:tracePtLst>
          <p14:tracePt t="36739" x="1651000" y="5791200"/>
          <p14:tracePt t="36850" x="1646238" y="5797550"/>
          <p14:tracePt t="36866" x="1627188" y="5797550"/>
          <p14:tracePt t="36875" x="1616075" y="5797550"/>
          <p14:tracePt t="36882" x="1590675" y="5797550"/>
          <p14:tracePt t="36891" x="1566863" y="5797550"/>
          <p14:tracePt t="36898" x="1519238" y="5778500"/>
          <p14:tracePt t="36906" x="1470025" y="5749925"/>
          <p14:tracePt t="36914" x="1422400" y="5719763"/>
          <p14:tracePt t="36923" x="1404938" y="5700713"/>
          <p14:tracePt t="36930" x="1381125" y="5689600"/>
          <p14:tracePt t="36939" x="1355725" y="5676900"/>
          <p14:tracePt t="36947" x="1344613" y="5664200"/>
          <p14:tracePt t="36953" x="1314450" y="5646738"/>
          <p14:tracePt t="36961" x="1301750" y="5629275"/>
          <p14:tracePt t="36977" x="1277938" y="5616575"/>
          <p14:tracePt t="36987" x="1271588" y="5610225"/>
          <p14:tracePt t="36993" x="1260475" y="5599113"/>
          <p14:tracePt t="37002" x="1254125" y="5592763"/>
          <p14:tracePt t="37009" x="1247775" y="5580063"/>
          <p14:tracePt t="37017" x="1241425" y="5580063"/>
          <p14:tracePt t="37025" x="1235075" y="5573713"/>
          <p14:tracePt t="37033" x="1230313" y="5573713"/>
          <p14:tracePt t="37041" x="1211263" y="5568950"/>
          <p14:tracePt t="37049" x="1187450" y="5568950"/>
          <p14:tracePt t="37058" x="1181100" y="5568950"/>
          <p14:tracePt t="37065" x="1169988" y="5562600"/>
          <p14:tracePt t="37073" x="1163638" y="5556250"/>
          <p14:tracePt t="37081" x="1144588" y="5549900"/>
          <p14:tracePt t="37089" x="1127125" y="5538788"/>
          <p14:tracePt t="37104" x="1120775" y="5526088"/>
          <p14:tracePt t="37106" x="1090613" y="5508625"/>
          <p14:tracePt t="37113" x="1084263" y="5502275"/>
          <p14:tracePt t="37122" x="1073150" y="5495925"/>
          <p14:tracePt t="37129" x="1042988" y="5459413"/>
          <p14:tracePt t="37137" x="1036638" y="5454650"/>
          <p14:tracePt t="37145" x="1030288" y="5448300"/>
          <p14:tracePt t="37153" x="1023938" y="5441950"/>
          <p14:tracePt t="37173" x="1019175" y="5435600"/>
          <p14:tracePt t="37178" x="1012825" y="5418138"/>
          <p14:tracePt t="37193" x="1006475" y="5411788"/>
          <p14:tracePt t="37217" x="1000125" y="5411788"/>
          <p14:tracePt t="37233" x="993775" y="5411788"/>
          <p14:tracePt t="37241" x="982663" y="5411788"/>
          <p14:tracePt t="37249" x="976313" y="5411788"/>
          <p14:tracePt t="37257" x="965200" y="5411788"/>
          <p14:tracePt t="37265" x="939800" y="5411788"/>
          <p14:tracePt t="37273" x="928688" y="5411788"/>
          <p14:tracePt t="37281" x="909638" y="5424488"/>
          <p14:tracePt t="37289" x="874713" y="5448300"/>
          <p14:tracePt t="37297" x="849313" y="5472113"/>
          <p14:tracePt t="37305" x="814388" y="5502275"/>
          <p14:tracePt t="37313" x="788988" y="5526088"/>
          <p14:tracePt t="37321" x="765175" y="5543550"/>
          <p14:tracePt t="37329" x="747713" y="5556250"/>
          <p14:tracePt t="37337" x="735013" y="5573713"/>
          <p14:tracePt t="37345" x="728663" y="5580063"/>
          <p14:tracePt t="37353" x="723900" y="5586413"/>
          <p14:tracePt t="37361" x="704850" y="5592763"/>
          <p14:tracePt t="37370" x="693738" y="5610225"/>
          <p14:tracePt t="37377" x="687388" y="5616575"/>
          <p14:tracePt t="37385" x="681038" y="5634038"/>
          <p14:tracePt t="37393" x="663575" y="5653088"/>
          <p14:tracePt t="37401" x="644525" y="5683250"/>
          <p14:tracePt t="37409" x="638175" y="5700713"/>
          <p14:tracePt t="37417" x="633413" y="5713413"/>
          <p14:tracePt t="37425" x="614363" y="5737225"/>
          <p14:tracePt t="37433" x="608013" y="5761038"/>
          <p14:tracePt t="37441" x="603250" y="5767388"/>
          <p14:tracePt t="37449" x="590550" y="5791200"/>
          <p14:tracePt t="37457" x="579438" y="5803900"/>
          <p14:tracePt t="37465" x="573088" y="5808663"/>
          <p14:tracePt t="37473" x="560388" y="5827713"/>
          <p14:tracePt t="37481" x="554038" y="5834063"/>
          <p14:tracePt t="37489" x="549275" y="5838825"/>
          <p14:tracePt t="37497" x="536575" y="5851525"/>
          <p14:tracePt t="37505" x="536575" y="5857875"/>
          <p14:tracePt t="37513" x="536575" y="5864225"/>
          <p14:tracePt t="37521" x="536575" y="5875338"/>
          <p14:tracePt t="37529" x="536575" y="5881688"/>
          <p14:tracePt t="37537" x="536575" y="5894388"/>
          <p14:tracePt t="37545" x="542925" y="5918200"/>
          <p14:tracePt t="37553" x="560388" y="5924550"/>
          <p14:tracePt t="37561" x="584200" y="5954713"/>
          <p14:tracePt t="37570" x="620713" y="5978525"/>
          <p14:tracePt t="37577" x="668338" y="6008688"/>
          <p14:tracePt t="37586" x="693738" y="6026150"/>
          <p14:tracePt t="37594" x="717550" y="6032500"/>
          <p14:tracePt t="37601" x="735013" y="6038850"/>
          <p14:tracePt t="37609" x="765175" y="6049963"/>
          <p14:tracePt t="37617" x="788988" y="6062663"/>
          <p14:tracePt t="37625" x="808038" y="6080125"/>
          <p14:tracePt t="37633" x="844550" y="6103938"/>
          <p14:tracePt t="37641" x="868363" y="6134100"/>
          <p14:tracePt t="37649" x="892175" y="6146800"/>
          <p14:tracePt t="37657" x="915988" y="6164263"/>
          <p14:tracePt t="37665" x="939800" y="6189663"/>
          <p14:tracePt t="37673" x="965200" y="6207125"/>
          <p14:tracePt t="37681" x="1000125" y="6230938"/>
          <p14:tracePt t="37689" x="1006475" y="6230938"/>
          <p14:tracePt t="37697" x="1019175" y="6237288"/>
          <p14:tracePt t="37705" x="1030288" y="6237288"/>
          <p14:tracePt t="37713" x="1036638" y="6237288"/>
          <p14:tracePt t="37745" x="1042988" y="6237288"/>
          <p14:tracePt t="37786" x="1049338" y="6243638"/>
          <p14:tracePt t="37834" x="1054100" y="6243638"/>
          <p14:tracePt t="37850" x="1066800" y="6243638"/>
          <p14:tracePt t="37858" x="1079500" y="6243638"/>
          <p14:tracePt t="37866" x="1084263" y="6243638"/>
          <p14:tracePt t="37874" x="1103313" y="6243638"/>
          <p14:tracePt t="37881" x="1150938" y="6230938"/>
          <p14:tracePt t="37889" x="1200150" y="6189663"/>
          <p14:tracePt t="37897" x="1235075" y="6170613"/>
          <p14:tracePt t="37905" x="1295400" y="6153150"/>
          <p14:tracePt t="37913" x="1331913" y="6134100"/>
          <p14:tracePt t="37921" x="1368425" y="6129338"/>
          <p14:tracePt t="37929" x="1416050" y="6099175"/>
          <p14:tracePt t="37937" x="1465263" y="6075363"/>
          <p14:tracePt t="37945" x="1530350" y="6056313"/>
          <p14:tracePt t="37954" x="1579563" y="6026150"/>
          <p14:tracePt t="37961" x="1603375" y="6008688"/>
          <p14:tracePt t="37969" x="1639888" y="5989638"/>
          <p14:tracePt t="37977" x="1646238" y="5984875"/>
          <p14:tracePt t="37986" x="1657350" y="5978525"/>
          <p14:tracePt t="37993" x="1663700" y="5972175"/>
          <p14:tracePt t="38001" x="1670050" y="5965825"/>
          <p14:tracePt t="38009" x="1676400" y="5959475"/>
          <p14:tracePt t="38017" x="1681163" y="5954713"/>
          <p14:tracePt t="38033" x="1681163" y="5948363"/>
          <p14:tracePt t="38049" x="1687513" y="5942013"/>
          <p14:tracePt t="38057" x="1693863" y="5935663"/>
          <p14:tracePt t="38081" x="1700213" y="5929313"/>
          <p14:tracePt t="38106" x="1711325" y="5918200"/>
          <p14:tracePt t="38121" x="1717675" y="5911850"/>
          <p14:tracePt t="38145" x="1717675" y="5905500"/>
          <p14:tracePt t="38153" x="1717675" y="5899150"/>
          <p14:tracePt t="38161" x="1724025" y="5888038"/>
          <p14:tracePt t="38171" x="1724025" y="5881688"/>
          <p14:tracePt t="38177" x="1724025" y="5857875"/>
          <p14:tracePt t="38186" x="1724025" y="5827713"/>
          <p14:tracePt t="38193" x="1717675" y="5803900"/>
          <p14:tracePt t="38201" x="1700213" y="5767388"/>
          <p14:tracePt t="38209" x="1657350" y="5730875"/>
          <p14:tracePt t="38217" x="1633538" y="5700713"/>
          <p14:tracePt t="38225" x="1590675" y="5653088"/>
          <p14:tracePt t="38233" x="1555750" y="5622925"/>
          <p14:tracePt t="38241" x="1530350" y="5586413"/>
          <p14:tracePt t="38249" x="1512888" y="5568950"/>
          <p14:tracePt t="38257" x="1489075" y="5556250"/>
          <p14:tracePt t="38265" x="1476375" y="5549900"/>
          <p14:tracePt t="38273" x="1458913" y="5538788"/>
          <p14:tracePt t="38281" x="1446213" y="5532438"/>
          <p14:tracePt t="38289" x="1422400" y="5532438"/>
          <p14:tracePt t="38297" x="1398588" y="5526088"/>
          <p14:tracePt t="38306" x="1374775" y="5513388"/>
          <p14:tracePt t="38313" x="1350963" y="5508625"/>
          <p14:tracePt t="38321" x="1295400" y="5502275"/>
          <p14:tracePt t="38329" x="1260475" y="5483225"/>
          <p14:tracePt t="38338" x="1211263" y="5472113"/>
          <p14:tracePt t="38345" x="1163638" y="5465763"/>
          <p14:tracePt t="38354" x="1144588" y="5454650"/>
          <p14:tracePt t="38361" x="1109663" y="5454650"/>
          <p14:tracePt t="38370" x="1103313" y="5454650"/>
          <p14:tracePt t="38377" x="1096963" y="5454650"/>
          <p14:tracePt t="38386" x="1090613" y="5454650"/>
          <p14:tracePt t="38409" x="1079500" y="5454650"/>
          <p14:tracePt t="38417" x="1054100" y="5454650"/>
          <p14:tracePt t="38425" x="1049338" y="5454650"/>
          <p14:tracePt t="38433" x="1030288" y="5448300"/>
          <p14:tracePt t="38449" x="1006475" y="5448300"/>
          <p14:tracePt t="38457" x="1000125" y="5448300"/>
          <p14:tracePt t="38465" x="989013" y="5448300"/>
          <p14:tracePt t="38473" x="969963" y="5454650"/>
          <p14:tracePt t="38481" x="935038" y="5483225"/>
          <p14:tracePt t="38489" x="922338" y="5489575"/>
          <p14:tracePt t="38497" x="915988" y="5489575"/>
          <p14:tracePt t="38505" x="885825" y="5513388"/>
          <p14:tracePt t="38521" x="879475" y="5519738"/>
          <p14:tracePt t="38529" x="862013" y="5532438"/>
          <p14:tracePt t="38537" x="849313" y="5538788"/>
          <p14:tracePt t="38545" x="831850" y="5556250"/>
          <p14:tracePt t="38554" x="831850" y="5568950"/>
          <p14:tracePt t="38561" x="825500" y="5586413"/>
          <p14:tracePt t="38570" x="819150" y="5592763"/>
          <p14:tracePt t="38577" x="819150" y="5610225"/>
          <p14:tracePt t="38593" x="819150" y="5634038"/>
          <p14:tracePt t="38603" x="819150" y="5664200"/>
          <p14:tracePt t="38609" x="819150" y="5689600"/>
          <p14:tracePt t="38617" x="819150" y="5719763"/>
          <p14:tracePt t="38625" x="819150" y="5743575"/>
          <p14:tracePt t="38633" x="819150" y="5767388"/>
          <p14:tracePt t="38641" x="819150" y="5791200"/>
          <p14:tracePt t="38649" x="825500" y="5821363"/>
          <p14:tracePt t="38657" x="825500" y="5845175"/>
          <p14:tracePt t="38665" x="831850" y="5868988"/>
          <p14:tracePt t="38673" x="838200" y="5894388"/>
          <p14:tracePt t="38681" x="855663" y="5918200"/>
          <p14:tracePt t="38689" x="874713" y="5954713"/>
          <p14:tracePt t="38697" x="898525" y="5978525"/>
          <p14:tracePt t="38705" x="915988" y="6015038"/>
          <p14:tracePt t="38713" x="939800" y="6049963"/>
          <p14:tracePt t="38721" x="969963" y="6086475"/>
          <p14:tracePt t="38729" x="1012825" y="6140450"/>
          <p14:tracePt t="38737" x="1036638" y="6164263"/>
          <p14:tracePt t="38745" x="1073150" y="6194425"/>
          <p14:tracePt t="38754" x="1109663" y="6219825"/>
          <p14:tracePt t="38761" x="1144588" y="6230938"/>
          <p14:tracePt t="38769" x="1181100" y="6249988"/>
          <p14:tracePt t="38777" x="1204913" y="6254750"/>
          <p14:tracePt t="38785" x="1230313" y="6254750"/>
          <p14:tracePt t="38793" x="1260475" y="6254750"/>
          <p14:tracePt t="38801" x="1271588" y="6254750"/>
          <p14:tracePt t="38809" x="1308100" y="6254750"/>
          <p14:tracePt t="38817" x="1325563" y="6254750"/>
          <p14:tracePt t="38825" x="1362075" y="6254750"/>
          <p14:tracePt t="38833" x="1398588" y="6237288"/>
          <p14:tracePt t="38841" x="1409700" y="6224588"/>
          <p14:tracePt t="38849" x="1428750" y="6219825"/>
          <p14:tracePt t="38857" x="1452563" y="6213475"/>
          <p14:tracePt t="38865" x="1465263" y="6213475"/>
          <p14:tracePt t="38873" x="1476375" y="6207125"/>
          <p14:tracePt t="38881" x="1495425" y="6194425"/>
          <p14:tracePt t="38921" x="1506538" y="6189663"/>
          <p14:tracePt t="38937" x="1512888" y="6183313"/>
          <p14:tracePt t="38945" x="1519238" y="6176963"/>
          <p14:tracePt t="39001" x="1519238" y="6170613"/>
          <p14:tracePt t="39009" x="1519238" y="6164263"/>
          <p14:tracePt t="39017" x="1519238" y="6146800"/>
          <p14:tracePt t="39025" x="1530350" y="6122988"/>
          <p14:tracePt t="39033" x="1530350" y="6099175"/>
          <p14:tracePt t="39041" x="1536700" y="6080125"/>
          <p14:tracePt t="39049" x="1543050" y="6069013"/>
          <p14:tracePt t="39057" x="1549400" y="6062663"/>
          <p14:tracePt t="39065" x="1555750" y="6056313"/>
          <p14:tracePt t="39073" x="1560513" y="6045200"/>
          <p14:tracePt t="39081" x="1579563" y="6026150"/>
          <p14:tracePt t="39104" x="1639888" y="5965825"/>
          <p14:tracePt t="39105" x="1657350" y="5954713"/>
          <p14:tracePt t="39113" x="1681163" y="5929313"/>
          <p14:tracePt t="39121" x="1700213" y="5894388"/>
          <p14:tracePt t="39129" x="1706563" y="5888038"/>
          <p14:tracePt t="39137" x="1724025" y="5868988"/>
          <p14:tracePt t="39145" x="1736725" y="5851525"/>
          <p14:tracePt t="39153" x="1747838" y="5838825"/>
          <p14:tracePt t="39161" x="1754188" y="5821363"/>
          <p14:tracePt t="39170" x="1766888" y="5808663"/>
          <p14:tracePt t="39177" x="1771650" y="5797550"/>
          <p14:tracePt t="39185" x="1795463" y="5761038"/>
          <p14:tracePt t="39193" x="1808163" y="5737225"/>
          <p14:tracePt t="39201" x="1820863" y="5719763"/>
          <p14:tracePt t="39209" x="1838325" y="5689600"/>
          <p14:tracePt t="39217" x="1855788" y="5664200"/>
          <p14:tracePt t="39225" x="1868488" y="5646738"/>
          <p14:tracePt t="39233" x="1892300" y="5622925"/>
          <p14:tracePt t="39241" x="1922463" y="5586413"/>
          <p14:tracePt t="39249" x="1946275" y="5562600"/>
          <p14:tracePt t="39257" x="1952625" y="5538788"/>
          <p14:tracePt t="39265" x="1982788" y="5489575"/>
          <p14:tracePt t="39273" x="2001838" y="5465763"/>
          <p14:tracePt t="39281" x="2006600" y="5448300"/>
          <p14:tracePt t="39289" x="2012950" y="5429250"/>
          <p14:tracePt t="39297" x="2025650" y="5394325"/>
          <p14:tracePt t="39305" x="2032000" y="5364163"/>
          <p14:tracePt t="39313" x="2032000" y="5345113"/>
          <p14:tracePt t="39321" x="2032000" y="5338763"/>
          <p14:tracePt t="39329" x="2043113" y="5308600"/>
          <p14:tracePt t="39337" x="2043113" y="5297488"/>
          <p14:tracePt t="39345" x="2043113" y="5273675"/>
          <p14:tracePt t="39353" x="2043113" y="5248275"/>
          <p14:tracePt t="39361" x="2043113" y="5237163"/>
          <p14:tracePt t="39369" x="2043113" y="5213350"/>
          <p14:tracePt t="39377" x="2043113" y="5183188"/>
          <p14:tracePt t="39385" x="2043113" y="5170488"/>
          <p14:tracePt t="39393" x="2043113" y="5146675"/>
          <p14:tracePt t="39401" x="2043113" y="5129213"/>
          <p14:tracePt t="39409" x="2043113" y="5122863"/>
          <p14:tracePt t="39417" x="2043113" y="5110163"/>
          <p14:tracePt t="39425" x="2043113" y="5099050"/>
          <p14:tracePt t="39433" x="2043113" y="5092700"/>
          <p14:tracePt t="39441" x="2043113" y="5062538"/>
          <p14:tracePt t="39449" x="2043113" y="5056188"/>
          <p14:tracePt t="39457" x="2043113" y="5043488"/>
          <p14:tracePt t="39465" x="2043113" y="5019675"/>
          <p14:tracePt t="39473" x="2043113" y="5013325"/>
          <p14:tracePt t="39481" x="2043113" y="5002213"/>
          <p14:tracePt t="39489" x="2043113" y="4978400"/>
          <p14:tracePt t="39497" x="2055813" y="4953000"/>
          <p14:tracePt t="39505" x="2066925" y="4929188"/>
          <p14:tracePt t="39521" x="2085975" y="4899025"/>
          <p14:tracePt t="39529" x="2085975" y="4892675"/>
          <p14:tracePt t="39546" x="2085975" y="4887913"/>
          <p14:tracePt t="39554" x="2092325" y="4868863"/>
          <p14:tracePt t="39570" x="2092325" y="4862513"/>
          <p14:tracePt t="39577" x="2092325" y="4857750"/>
          <p14:tracePt t="39593" x="2092325" y="4851400"/>
          <p14:tracePt t="39601" x="2092325" y="4845050"/>
          <p14:tracePt t="39617" x="2092325" y="4838700"/>
          <p14:tracePt t="39625" x="2092325" y="4827588"/>
          <p14:tracePt t="39633" x="2092325" y="4821238"/>
          <p14:tracePt t="39641" x="2097088" y="4814888"/>
          <p14:tracePt t="39649" x="2103438" y="4808538"/>
          <p14:tracePt t="39657" x="2103438" y="4803775"/>
          <p14:tracePt t="39665" x="2116138" y="4791075"/>
          <p14:tracePt t="39681" x="2116138" y="4778375"/>
          <p14:tracePt t="39689" x="2116138" y="4760913"/>
          <p14:tracePt t="39705" x="2116138" y="4748213"/>
          <p14:tracePt t="39713" x="2116138" y="4743450"/>
          <p14:tracePt t="39722" x="2122488" y="4730750"/>
          <p14:tracePt t="39729" x="2122488" y="4724400"/>
          <p14:tracePt t="39737" x="2122488" y="4718050"/>
          <p14:tracePt t="39745" x="2122488" y="4713288"/>
          <p14:tracePt t="39770" x="2122488" y="4700588"/>
          <p14:tracePt t="39793" x="2122488" y="4694238"/>
          <p14:tracePt t="39801" x="2122488" y="4687888"/>
          <p14:tracePt t="39809" x="2122488" y="4676775"/>
          <p14:tracePt t="39817" x="2122488" y="4670425"/>
          <p14:tracePt t="39826" x="2122488" y="4664075"/>
          <p14:tracePt t="39833" x="2122488" y="4652963"/>
          <p14:tracePt t="39841" x="2116138" y="4646613"/>
          <p14:tracePt t="39849" x="2109788" y="4640263"/>
          <p14:tracePt t="39857" x="2103438" y="4633913"/>
          <p14:tracePt t="39873" x="2103438" y="4616450"/>
          <p14:tracePt t="39890" x="2092325" y="4597400"/>
          <p14:tracePt t="39897" x="2085975" y="4592638"/>
          <p14:tracePt t="39945" x="2079625" y="4586288"/>
          <p14:tracePt t="39961" x="2079625" y="4579938"/>
          <p14:tracePt t="39969" x="2073275" y="4573588"/>
          <p14:tracePt t="39977" x="2066925" y="4567238"/>
          <p14:tracePt t="39985" x="2062163" y="4562475"/>
          <p14:tracePt t="39993" x="2049463" y="4549775"/>
          <p14:tracePt t="40001" x="2032000" y="4532313"/>
          <p14:tracePt t="40009" x="2025650" y="4525963"/>
          <p14:tracePt t="40017" x="2012950" y="4525963"/>
          <p14:tracePt t="40025" x="2001838" y="4513263"/>
          <p14:tracePt t="40033" x="1982788" y="4508500"/>
          <p14:tracePt t="40041" x="1976438" y="4508500"/>
          <p14:tracePt t="40049" x="1958975" y="4495800"/>
          <p14:tracePt t="40081" x="1952625" y="4495800"/>
          <p14:tracePt t="40097" x="1946275" y="4495800"/>
          <p14:tracePt t="40113" x="1941513" y="4495800"/>
          <p14:tracePt t="40121" x="1935163" y="4495800"/>
          <p14:tracePt t="40129" x="1922463" y="4495800"/>
          <p14:tracePt t="40137" x="1905000" y="4495800"/>
          <p14:tracePt t="40145" x="1898650" y="4495800"/>
          <p14:tracePt t="40153" x="1868488" y="4508500"/>
          <p14:tracePt t="40161" x="1862138" y="4513263"/>
          <p14:tracePt t="40169" x="1851025" y="4519613"/>
          <p14:tracePt t="40177" x="1844675" y="4525963"/>
          <p14:tracePt t="40185" x="1838325" y="4532313"/>
          <p14:tracePt t="40193" x="1825625" y="4537075"/>
          <p14:tracePt t="40201" x="1801813" y="4556125"/>
          <p14:tracePt t="40209" x="1795463" y="4562475"/>
          <p14:tracePt t="40217" x="1790700" y="4573588"/>
          <p14:tracePt t="40225" x="1771650" y="4592638"/>
          <p14:tracePt t="40233" x="1771650" y="4597400"/>
          <p14:tracePt t="40241" x="1766888" y="4616450"/>
          <p14:tracePt t="40249" x="1766888" y="4633913"/>
          <p14:tracePt t="40257" x="1747838" y="4646613"/>
          <p14:tracePt t="40273" x="1747838" y="4652963"/>
          <p14:tracePt t="40281" x="1747838" y="4664075"/>
          <p14:tracePt t="40289" x="1747838" y="4670425"/>
          <p14:tracePt t="40297" x="1741488" y="4687888"/>
          <p14:tracePt t="40305" x="1741488" y="4694238"/>
          <p14:tracePt t="40313" x="1741488" y="4700588"/>
          <p14:tracePt t="40321" x="1741488" y="4713288"/>
          <p14:tracePt t="40329" x="1741488" y="4724400"/>
          <p14:tracePt t="40338" x="1741488" y="4737100"/>
          <p14:tracePt t="40345" x="1741488" y="4754563"/>
          <p14:tracePt t="40353" x="1741488" y="4760913"/>
          <p14:tracePt t="40361" x="1741488" y="4773613"/>
          <p14:tracePt t="40369" x="1741488" y="4784725"/>
          <p14:tracePt t="40377" x="1760538" y="4803775"/>
          <p14:tracePt t="40385" x="1766888" y="4808538"/>
          <p14:tracePt t="40393" x="1778000" y="4821238"/>
          <p14:tracePt t="40401" x="1795463" y="4838700"/>
          <p14:tracePt t="40409" x="1808163" y="4845050"/>
          <p14:tracePt t="40417" x="1831975" y="4857750"/>
          <p14:tracePt t="40425" x="1838325" y="4862513"/>
          <p14:tracePt t="40433" x="1851025" y="4862513"/>
          <p14:tracePt t="40441" x="1868488" y="4875213"/>
          <p14:tracePt t="40449" x="1892300" y="4881563"/>
          <p14:tracePt t="40457" x="1898650" y="4887913"/>
          <p14:tracePt t="40465" x="1928813" y="4905375"/>
          <p14:tracePt t="40473" x="1958975" y="4905375"/>
          <p14:tracePt t="40481" x="2012950" y="4911725"/>
          <p14:tracePt t="40489" x="2073275" y="4911725"/>
          <p14:tracePt t="40497" x="2103438" y="4911725"/>
          <p14:tracePt t="40506" x="2139950" y="4911725"/>
          <p14:tracePt t="40513" x="2163763" y="4911725"/>
          <p14:tracePt t="40522" x="2193925" y="4899025"/>
          <p14:tracePt t="40529" x="2200275" y="4899025"/>
          <p14:tracePt t="40538" x="2224088" y="4892675"/>
          <p14:tracePt t="40545" x="2236788" y="4881563"/>
          <p14:tracePt t="40553" x="2254250" y="4862513"/>
          <p14:tracePt t="40561" x="2260600" y="4857750"/>
          <p14:tracePt t="40569" x="2271713" y="4845050"/>
          <p14:tracePt t="40577" x="2278063" y="4838700"/>
          <p14:tracePt t="40585" x="2284413" y="4821238"/>
          <p14:tracePt t="40603" x="2297113" y="4791075"/>
          <p14:tracePt t="40617" x="2297113" y="4778375"/>
          <p14:tracePt t="40625" x="2297113" y="4773613"/>
          <p14:tracePt t="40633" x="2297113" y="4754563"/>
          <p14:tracePt t="40641" x="2297113" y="4743450"/>
          <p14:tracePt t="40649" x="2297113" y="4737100"/>
          <p14:tracePt t="40657" x="2290763" y="4718050"/>
          <p14:tracePt t="40665" x="2284413" y="4713288"/>
          <p14:tracePt t="40673" x="2271713" y="4706938"/>
          <p14:tracePt t="40689" x="2254250" y="4687888"/>
          <p14:tracePt t="40697" x="2236788" y="4676775"/>
          <p14:tracePt t="40705" x="2230438" y="4670425"/>
          <p14:tracePt t="40713" x="2211388" y="4652963"/>
          <p14:tracePt t="40721" x="2193925" y="4640263"/>
          <p14:tracePt t="40729" x="2187575" y="4633913"/>
          <p14:tracePt t="40737" x="2170113" y="4616450"/>
          <p14:tracePt t="40745" x="2163763" y="4603750"/>
          <p14:tracePt t="40753" x="2146300" y="4597400"/>
          <p14:tracePt t="40761" x="2139950" y="4592638"/>
          <p14:tracePt t="40769" x="2133600" y="4586288"/>
          <p14:tracePt t="40777" x="2127250" y="4586288"/>
          <p14:tracePt t="40785" x="2122488" y="4579938"/>
          <p14:tracePt t="40801" x="2116138" y="4579938"/>
          <p14:tracePt t="40809" x="2109788" y="4573588"/>
          <p14:tracePt t="40817" x="2092325" y="4567238"/>
          <p14:tracePt t="40825" x="2066925" y="4556125"/>
          <p14:tracePt t="40833" x="2043113" y="4556125"/>
          <p14:tracePt t="40841" x="2019300" y="4556125"/>
          <p14:tracePt t="40849" x="1995488" y="4549775"/>
          <p14:tracePt t="40857" x="1965325" y="4549775"/>
          <p14:tracePt t="40865" x="1941513" y="4549775"/>
          <p14:tracePt t="40873" x="1928813" y="4549775"/>
          <p14:tracePt t="40881" x="1911350" y="4549775"/>
          <p14:tracePt t="40889" x="1898650" y="4549775"/>
          <p14:tracePt t="40897" x="1874838" y="4556125"/>
          <p14:tracePt t="40905" x="1851025" y="4573588"/>
          <p14:tracePt t="40913" x="1844675" y="4573588"/>
          <p14:tracePt t="40921" x="1820863" y="4592638"/>
          <p14:tracePt t="40929" x="1814513" y="4597400"/>
          <p14:tracePt t="40937" x="1801813" y="4603750"/>
          <p14:tracePt t="40945" x="1790700" y="4616450"/>
          <p14:tracePt t="40953" x="1771650" y="4633913"/>
          <p14:tracePt t="40961" x="1754188" y="4657725"/>
          <p14:tracePt t="40969" x="1747838" y="4664075"/>
          <p14:tracePt t="40977" x="1741488" y="4683125"/>
          <p14:tracePt t="40985" x="1736725" y="4706938"/>
          <p14:tracePt t="40993" x="1736725" y="4718050"/>
          <p14:tracePt t="41001" x="1736725" y="4724400"/>
          <p14:tracePt t="41009" x="1736725" y="4748213"/>
          <p14:tracePt t="41017" x="1736725" y="4791075"/>
          <p14:tracePt t="41025" x="1736725" y="4814888"/>
          <p14:tracePt t="41033" x="1736725" y="4845050"/>
          <p14:tracePt t="41041" x="1754188" y="4862513"/>
          <p14:tracePt t="41049" x="1766888" y="4875213"/>
          <p14:tracePt t="41057" x="1771650" y="4881563"/>
          <p14:tracePt t="41065" x="1795463" y="4905375"/>
          <p14:tracePt t="41073" x="1801813" y="4911725"/>
          <p14:tracePt t="41081" x="1814513" y="4935538"/>
          <p14:tracePt t="41091" x="1831975" y="4935538"/>
          <p14:tracePt t="41097" x="1838325" y="4935538"/>
          <p14:tracePt t="41106" x="1868488" y="4948238"/>
          <p14:tracePt t="41113" x="1892300" y="4953000"/>
          <p14:tracePt t="41121" x="1911350" y="4953000"/>
          <p14:tracePt t="41129" x="1946275" y="4953000"/>
          <p14:tracePt t="41137" x="1971675" y="4953000"/>
          <p14:tracePt t="41145" x="1989138" y="4953000"/>
          <p14:tracePt t="41153" x="2012950" y="4953000"/>
          <p14:tracePt t="41161" x="2049463" y="4935538"/>
          <p14:tracePt t="41170" x="2066925" y="4922838"/>
          <p14:tracePt t="41177" x="2085975" y="4911725"/>
          <p14:tracePt t="41185" x="2116138" y="4887913"/>
          <p14:tracePt t="41193" x="2122488" y="4875213"/>
          <p14:tracePt t="41201" x="2127250" y="4857750"/>
          <p14:tracePt t="41209" x="2133600" y="4845050"/>
          <p14:tracePt t="41217" x="2133600" y="4814888"/>
          <p14:tracePt t="41225" x="2133600" y="4791075"/>
          <p14:tracePt t="41233" x="2133600" y="4773613"/>
          <p14:tracePt t="41241" x="2133600" y="4767263"/>
          <p14:tracePt t="41249" x="2133600" y="4754563"/>
          <p14:tracePt t="41257" x="2133600" y="4748213"/>
          <p14:tracePt t="41273" x="2133600" y="4743450"/>
          <p14:tracePt t="41297" x="2133600" y="4737100"/>
          <p14:tracePt t="41305" x="2133600" y="4724400"/>
          <p14:tracePt t="41313" x="2122488" y="4718050"/>
          <p14:tracePt t="41321" x="2073275" y="4687888"/>
          <p14:tracePt t="41329" x="2049463" y="4687888"/>
          <p14:tracePt t="41337" x="2025650" y="4683125"/>
          <p14:tracePt t="41345" x="1982788" y="4670425"/>
          <p14:tracePt t="41353" x="1952625" y="4670425"/>
          <p14:tracePt t="41361" x="1916113" y="4670425"/>
          <p14:tracePt t="41369" x="1874838" y="4670425"/>
          <p14:tracePt t="41377" x="1831975" y="4670425"/>
          <p14:tracePt t="41385" x="1795463" y="4670425"/>
          <p14:tracePt t="41393" x="1771650" y="4676775"/>
          <p14:tracePt t="41401" x="1747838" y="4687888"/>
          <p14:tracePt t="41410" x="1741488" y="4694238"/>
          <p14:tracePt t="41418" x="1730375" y="4713288"/>
          <p14:tracePt t="41426" x="1730375" y="4724400"/>
          <p14:tracePt t="41433" x="1730375" y="4754563"/>
          <p14:tracePt t="41442" x="1730375" y="4778375"/>
          <p14:tracePt t="41449" x="1747838" y="4797425"/>
          <p14:tracePt t="41458" x="1771650" y="4832350"/>
          <p14:tracePt t="41465" x="1790700" y="4838700"/>
          <p14:tracePt t="41474" x="1801813" y="4845050"/>
          <p14:tracePt t="41481" x="1825625" y="4851400"/>
          <p14:tracePt t="41491" x="1838325" y="4851400"/>
          <p14:tracePt t="41498" x="1862138" y="4862513"/>
          <p14:tracePt t="41506" x="1885950" y="4862513"/>
          <p14:tracePt t="41513" x="1922463" y="4862513"/>
          <p14:tracePt t="41522" x="1976438" y="4862513"/>
          <p14:tracePt t="41529" x="2032000" y="4862513"/>
          <p14:tracePt t="41538" x="2066925" y="4862513"/>
          <p14:tracePt t="41545" x="2109788" y="4862513"/>
          <p14:tracePt t="41553" x="2170113" y="4845050"/>
          <p14:tracePt t="41561" x="2193925" y="4845050"/>
          <p14:tracePt t="41569" x="2236788" y="4827588"/>
          <p14:tracePt t="41577" x="2271713" y="4808538"/>
          <p14:tracePt t="41585" x="2297113" y="4797425"/>
          <p14:tracePt t="41593" x="2344738" y="4767263"/>
          <p14:tracePt t="41604" x="2368550" y="4748213"/>
          <p14:tracePt t="41609" x="2417763" y="4700588"/>
          <p14:tracePt t="41617" x="2447925" y="4664075"/>
          <p14:tracePt t="41625" x="2482850" y="4627563"/>
          <p14:tracePt t="41633" x="2513013" y="4573588"/>
          <p14:tracePt t="41641" x="2568575" y="4508500"/>
          <p14:tracePt t="41649" x="2622550" y="4459288"/>
          <p14:tracePt t="41657" x="2700338" y="4387850"/>
          <p14:tracePt t="41665" x="2773363" y="4308475"/>
          <p14:tracePt t="41673" x="2838450" y="4200525"/>
          <p14:tracePt t="41681" x="2887663" y="4110038"/>
          <p14:tracePt t="41689" x="2954338" y="4032250"/>
          <p14:tracePt t="41697" x="3025775" y="3946525"/>
          <p14:tracePt t="41705" x="3079750" y="3857625"/>
          <p14:tracePt t="41713" x="3116263" y="3797300"/>
          <p14:tracePt t="41721" x="3146425" y="3730625"/>
          <p14:tracePt t="41729" x="3176588" y="3681413"/>
          <p14:tracePt t="41737" x="3194050" y="3657600"/>
          <p14:tracePt t="41745" x="3200400" y="3621088"/>
          <p14:tracePt t="41753" x="3219450" y="3597275"/>
          <p14:tracePt t="41761" x="3224213" y="3573463"/>
          <p14:tracePt t="41769" x="3224213" y="3532188"/>
          <p14:tracePt t="41777" x="3243263" y="3495675"/>
          <p14:tracePt t="41785" x="3243263" y="3482975"/>
          <p14:tracePt t="41793" x="3243263" y="3441700"/>
          <p14:tracePt t="41801" x="3249613" y="3435350"/>
          <p14:tracePt t="41809" x="3249613" y="3411538"/>
          <p14:tracePt t="41817" x="3249613" y="3405188"/>
          <p14:tracePt t="41825" x="3249613" y="3392488"/>
          <p14:tracePt t="41833" x="3249613" y="3368675"/>
          <p14:tracePt t="41842" x="3249613" y="3355975"/>
          <p14:tracePt t="41849" x="3236913" y="3332163"/>
          <p14:tracePt t="41857" x="3230563" y="3308350"/>
          <p14:tracePt t="41865" x="3230563" y="3278188"/>
          <p14:tracePt t="41873" x="3224213" y="3254375"/>
          <p14:tracePt t="41881" x="3213100" y="3217863"/>
          <p14:tracePt t="41890" x="3206750" y="3157538"/>
          <p14:tracePt t="41897" x="3194050" y="3097213"/>
          <p14:tracePt t="41906" x="3176588" y="3049588"/>
          <p14:tracePt t="41913" x="3163888" y="2965450"/>
          <p14:tracePt t="41921" x="3146425" y="2916238"/>
          <p14:tracePt t="41929" x="3140075" y="2892425"/>
          <p14:tracePt t="41937" x="3140075" y="2851150"/>
          <p14:tracePt t="41945" x="3140075" y="2825750"/>
          <p14:tracePt t="41953" x="3140075" y="2801938"/>
          <p14:tracePt t="41961" x="3140075" y="2771775"/>
          <p14:tracePt t="41969" x="3140075" y="2735263"/>
          <p14:tracePt t="41977" x="3140075" y="2705100"/>
          <p14:tracePt t="41985" x="3146425" y="2670175"/>
          <p14:tracePt t="41994" x="3159125" y="2620963"/>
          <p14:tracePt t="42001" x="3159125" y="2566988"/>
          <p14:tracePt t="42009" x="3163888" y="2530475"/>
          <p14:tracePt t="42017" x="3163888" y="2500313"/>
          <p14:tracePt t="42025" x="3176588" y="2465388"/>
          <p14:tracePt t="42033" x="3176588" y="2446338"/>
          <p14:tracePt t="42042" x="3176588" y="2422525"/>
          <p14:tracePt t="42049" x="3176588" y="2416175"/>
          <p14:tracePt t="42066" x="3176588" y="2409825"/>
          <p14:tracePt t="42074" x="3176588" y="2405063"/>
          <p14:tracePt t="42113" x="3176588" y="2398713"/>
          <p14:tracePt t="42121" x="3176588" y="2386013"/>
          <p14:tracePt t="42129" x="3170238" y="2362200"/>
          <p14:tracePt t="42137" x="3159125" y="2344738"/>
          <p14:tracePt t="42145" x="3140075" y="2320925"/>
          <p14:tracePt t="42153" x="3122613" y="2295525"/>
          <p14:tracePt t="42170" x="3116263" y="2290763"/>
          <p14:tracePt t="42178" x="3109913" y="2284413"/>
          <p14:tracePt t="42338" x="3109913" y="2278063"/>
          <p14:tracePt t="42346" x="3109913" y="2271713"/>
          <p14:tracePt t="42354" x="3116263" y="2265363"/>
          <p14:tracePt t="42362" x="3116263" y="2260600"/>
          <p14:tracePt t="42370" x="3116263" y="2254250"/>
          <p14:tracePt t="42378" x="3116263" y="2241550"/>
          <p14:tracePt t="42386" x="3122613" y="2235200"/>
          <p14:tracePt t="42402" x="3122613" y="2230438"/>
          <p14:tracePt t="42418" x="3122613" y="2224088"/>
          <p14:tracePt t="42498" x="3122613" y="2247900"/>
          <p14:tracePt t="42506" x="3122613" y="2278063"/>
          <p14:tracePt t="42514" x="3109913" y="2338388"/>
          <p14:tracePt t="42522" x="3103563" y="2398713"/>
          <p14:tracePt t="42529" x="3092450" y="2470150"/>
          <p14:tracePt t="42537" x="3068638" y="2560638"/>
          <p14:tracePt t="42545" x="3049588" y="2640013"/>
          <p14:tracePt t="42553" x="3025775" y="2711450"/>
          <p14:tracePt t="42561" x="3001963" y="2801938"/>
          <p14:tracePt t="42569" x="2995613" y="2874963"/>
          <p14:tracePt t="42578" x="2995613" y="2965450"/>
          <p14:tracePt t="42585" x="2995613" y="3049588"/>
          <p14:tracePt t="42593" x="2995613" y="3109913"/>
          <p14:tracePt t="42604" x="2995613" y="3163888"/>
          <p14:tracePt t="42616" x="2995613" y="3267075"/>
          <p14:tracePt t="42617" x="2995613" y="3338513"/>
          <p14:tracePt t="42625" x="2995613" y="3398838"/>
          <p14:tracePt t="42633" x="2995613" y="3452813"/>
          <p14:tracePt t="42641" x="2995613" y="3489325"/>
          <p14:tracePt t="42649" x="3013075" y="3525838"/>
          <p14:tracePt t="42657" x="3013075" y="3536950"/>
          <p14:tracePt t="42665" x="3032125" y="3573463"/>
          <p14:tracePt t="42673" x="3038475" y="3579813"/>
          <p14:tracePt t="42681" x="3038475" y="3586163"/>
          <p14:tracePt t="42690" x="3043238" y="3590925"/>
          <p14:tracePt t="42697" x="3055938" y="3603625"/>
          <p14:tracePt t="42713" x="3055938" y="3609975"/>
          <p14:tracePt t="42721" x="3055938" y="3616325"/>
          <p14:tracePt t="42729" x="3055938" y="3627438"/>
          <p14:tracePt t="42753" x="3055938" y="3651250"/>
          <p14:tracePt t="42761" x="3062288" y="3657600"/>
          <p14:tracePt t="42769" x="3062288" y="3663950"/>
          <p14:tracePt t="42817" x="3068638" y="3670300"/>
          <p14:tracePt t="42833" x="3073400" y="3670300"/>
          <p14:tracePt t="42841" x="3079750" y="3633788"/>
          <p14:tracePt t="42849" x="3092450" y="3562350"/>
          <p14:tracePt t="42857" x="3092450" y="3471863"/>
          <p14:tracePt t="42865" x="3116263" y="3355975"/>
          <p14:tracePt t="42873" x="3128963" y="3295650"/>
          <p14:tracePt t="42881" x="3128963" y="3206750"/>
          <p14:tracePt t="42890" x="3128963" y="3090863"/>
          <p14:tracePt t="42898" x="3128963" y="2995613"/>
          <p14:tracePt t="42905" x="3128963" y="2905125"/>
          <p14:tracePt t="42913" x="3128963" y="2790825"/>
          <p14:tracePt t="42921" x="3128963" y="2705100"/>
          <p14:tracePt t="42929" x="3122613" y="2633663"/>
          <p14:tracePt t="42937" x="3122613" y="2573338"/>
          <p14:tracePt t="42945" x="3122613" y="2530475"/>
          <p14:tracePt t="42953" x="3109913" y="2482850"/>
          <p14:tracePt t="42961" x="3109913" y="2470150"/>
          <p14:tracePt t="42970" x="3109913" y="2452688"/>
          <p14:tracePt t="42977" x="3109913" y="2422525"/>
          <p14:tracePt t="42985" x="3109913" y="2416175"/>
          <p14:tracePt t="43025" x="3109913" y="2409825"/>
          <p14:tracePt t="43138" x="3109913" y="2446338"/>
          <p14:tracePt t="43146" x="3109913" y="2536825"/>
          <p14:tracePt t="43154" x="3103563" y="2609850"/>
          <p14:tracePt t="43163" x="3092450" y="2724150"/>
          <p14:tracePt t="43170" x="3079750" y="2825750"/>
          <p14:tracePt t="43178" x="3079750" y="2941638"/>
          <p14:tracePt t="43186" x="3079750" y="3055938"/>
          <p14:tracePt t="43195" x="3079750" y="3157538"/>
          <p14:tracePt t="43201" x="3086100" y="3260725"/>
          <p14:tracePt t="43209" x="3098800" y="3355975"/>
          <p14:tracePt t="43218" x="3103563" y="3435350"/>
          <p14:tracePt t="43225" x="3103563" y="3519488"/>
          <p14:tracePt t="43233" x="3128963" y="3609975"/>
          <p14:tracePt t="43242" x="3146425" y="3657600"/>
          <p14:tracePt t="43249" x="3159125" y="3706813"/>
          <p14:tracePt t="43259" x="3159125" y="3730625"/>
          <p14:tracePt t="43265" x="3159125" y="3736975"/>
          <p14:tracePt t="43274" x="3159125" y="3748088"/>
          <p14:tracePt t="43337" x="3163888" y="3754438"/>
          <p14:tracePt t="43353" x="3163888" y="3736975"/>
          <p14:tracePt t="43361" x="3163888" y="3706813"/>
          <p14:tracePt t="43369" x="3163888" y="3663950"/>
          <p14:tracePt t="43377" x="3163888" y="3603625"/>
          <p14:tracePt t="43385" x="3159125" y="3502025"/>
          <p14:tracePt t="43394" x="3146425" y="3416300"/>
          <p14:tracePt t="43401" x="3128963" y="3351213"/>
          <p14:tracePt t="43410" x="3116263" y="3290888"/>
          <p14:tracePt t="43418" x="3103563" y="3217863"/>
          <p14:tracePt t="43425" x="3103563" y="3176588"/>
          <p14:tracePt t="43433" x="3073400" y="3097213"/>
          <p14:tracePt t="43442" x="3073400" y="3036888"/>
          <p14:tracePt t="43449" x="3073400" y="2965450"/>
          <p14:tracePt t="43458" x="3073400" y="2892425"/>
          <p14:tracePt t="43465" x="3073400" y="2808288"/>
          <p14:tracePt t="43474" x="3073400" y="2771775"/>
          <p14:tracePt t="43481" x="3073400" y="2754313"/>
          <p14:tracePt t="43489" x="3073400" y="2717800"/>
          <p14:tracePt t="43498" x="3073400" y="2711450"/>
          <p14:tracePt t="43505" x="3073400" y="2700338"/>
          <p14:tracePt t="43642" x="3073400" y="2760663"/>
          <p14:tracePt t="43649" x="3073400" y="2862263"/>
          <p14:tracePt t="43658" x="3073400" y="2959100"/>
          <p14:tracePt t="43665" x="3062288" y="3090863"/>
          <p14:tracePt t="43673" x="3062288" y="3236913"/>
          <p14:tracePt t="43681" x="3062288" y="3362325"/>
          <p14:tracePt t="43689" x="3062288" y="3502025"/>
          <p14:tracePt t="43697" x="3062288" y="3633788"/>
          <p14:tracePt t="43705" x="3062288" y="3730625"/>
          <p14:tracePt t="43713" x="3062288" y="3832225"/>
          <p14:tracePt t="43721" x="3062288" y="3892550"/>
          <p14:tracePt t="43729" x="3062288" y="3916363"/>
          <p14:tracePt t="43737" x="3062288" y="3935413"/>
          <p14:tracePt t="43745" x="3062288" y="3952875"/>
          <p14:tracePt t="43753" x="3062288" y="3959225"/>
          <p14:tracePt t="43777" x="3062288" y="3965575"/>
          <p14:tracePt t="43809" x="3062288" y="3935413"/>
          <p14:tracePt t="43817" x="3062288" y="3892550"/>
          <p14:tracePt t="43825" x="3062288" y="3832225"/>
          <p14:tracePt t="43833" x="3062288" y="3760788"/>
          <p14:tracePt t="43841" x="3062288" y="3676650"/>
          <p14:tracePt t="43849" x="3062288" y="3616325"/>
          <p14:tracePt t="43857" x="3062288" y="3543300"/>
          <p14:tracePt t="43865" x="3062288" y="3459163"/>
          <p14:tracePt t="43873" x="3073400" y="3398838"/>
          <p14:tracePt t="43881" x="3073400" y="3351213"/>
          <p14:tracePt t="43889" x="3073400" y="3267075"/>
          <p14:tracePt t="43897" x="3073400" y="3236913"/>
          <p14:tracePt t="43905" x="3092450" y="3133725"/>
          <p14:tracePt t="43913" x="3103563" y="3073400"/>
          <p14:tracePt t="43921" x="3122613" y="2970213"/>
          <p14:tracePt t="43929" x="3133725" y="2881313"/>
          <p14:tracePt t="43937" x="3159125" y="2820988"/>
          <p14:tracePt t="43945" x="3159125" y="2760663"/>
          <p14:tracePt t="43953" x="3176588" y="2700338"/>
          <p14:tracePt t="43961" x="3182938" y="2693988"/>
          <p14:tracePt t="43969" x="3189288" y="2663825"/>
          <p14:tracePt t="43977" x="3189288" y="2657475"/>
          <p14:tracePt t="44090" x="3189288" y="2747963"/>
          <p14:tracePt t="44098" x="3236913" y="2862263"/>
          <p14:tracePt t="44106" x="3273425" y="2982913"/>
          <p14:tracePt t="44114" x="3284538" y="3097213"/>
          <p14:tracePt t="44122" x="3321050" y="3200400"/>
          <p14:tracePt t="44129" x="3357563" y="3302000"/>
          <p14:tracePt t="44137" x="3387725" y="3422650"/>
          <p14:tracePt t="44145" x="3387725" y="3536950"/>
          <p14:tracePt t="44153" x="3411538" y="3616325"/>
          <p14:tracePt t="44161" x="3435350" y="3717925"/>
          <p14:tracePt t="44169" x="3454400" y="3778250"/>
          <p14:tracePt t="44177" x="3454400" y="3838575"/>
          <p14:tracePt t="44185" x="3454400" y="3851275"/>
          <p14:tracePt t="44193" x="3454400" y="3857625"/>
          <p14:tracePt t="44202" x="3454400" y="3862388"/>
          <p14:tracePt t="44266" x="3441700" y="3851275"/>
          <p14:tracePt t="44274" x="3424238" y="3832225"/>
          <p14:tracePt t="44282" x="3417888" y="3790950"/>
          <p14:tracePt t="44290" x="3394075" y="3724275"/>
          <p14:tracePt t="44299" x="3394075" y="3670300"/>
          <p14:tracePt t="44306" x="3387725" y="3590925"/>
          <p14:tracePt t="44313" x="3387725" y="3495675"/>
          <p14:tracePt t="44321" x="3375025" y="3392488"/>
          <p14:tracePt t="44329" x="3363913" y="3302000"/>
          <p14:tracePt t="44337" x="3351213" y="3187700"/>
          <p14:tracePt t="44345" x="3327400" y="3086100"/>
          <p14:tracePt t="44353" x="3327400" y="3000375"/>
          <p14:tracePt t="44361" x="3314700" y="2911475"/>
          <p14:tracePt t="44369" x="3314700" y="2825750"/>
          <p14:tracePt t="44377" x="3314700" y="2735263"/>
          <p14:tracePt t="44385" x="3314700" y="2681288"/>
          <p14:tracePt t="44393" x="3314700" y="2657475"/>
          <p14:tracePt t="44401" x="3314700" y="2627313"/>
          <p14:tracePt t="44410" x="3314700" y="2609850"/>
          <p14:tracePt t="44521" x="3309938" y="2603500"/>
          <p14:tracePt t="44529" x="3297238" y="2627313"/>
          <p14:tracePt t="44537" x="3260725" y="2717800"/>
          <p14:tracePt t="44545" x="3230563" y="2825750"/>
          <p14:tracePt t="44553" x="3230563" y="2911475"/>
          <p14:tracePt t="44561" x="3194050" y="3043238"/>
          <p14:tracePt t="44569" x="3182938" y="3157538"/>
          <p14:tracePt t="44578" x="3159125" y="3290888"/>
          <p14:tracePt t="44585" x="3146425" y="3351213"/>
          <p14:tracePt t="44593" x="3109913" y="3441700"/>
          <p14:tracePt t="44601" x="3092450" y="3513138"/>
          <p14:tracePt t="44611" x="3079750" y="3562350"/>
          <p14:tracePt t="44618" x="3062288" y="3597275"/>
          <p14:tracePt t="44629" x="3055938" y="3621088"/>
          <p14:tracePt t="44633" x="3055938" y="3633788"/>
          <p14:tracePt t="44641" x="3043238" y="3651250"/>
          <p14:tracePt t="44657" x="3043238" y="3657600"/>
          <p14:tracePt t="44665" x="3038475" y="3663950"/>
          <p14:tracePt t="44673" x="3025775" y="3670300"/>
          <p14:tracePt t="44721" x="3019425" y="3670300"/>
          <p14:tracePt t="44729" x="3013075" y="3670300"/>
          <p14:tracePt t="44737" x="3008313" y="3646488"/>
          <p14:tracePt t="44745" x="3008313" y="3556000"/>
          <p14:tracePt t="44753" x="3008313" y="3482975"/>
          <p14:tracePt t="44761" x="2995613" y="3398838"/>
          <p14:tracePt t="44769" x="2995613" y="3308350"/>
          <p14:tracePt t="44777" x="2995613" y="3224213"/>
          <p14:tracePt t="44785" x="2995613" y="3163888"/>
          <p14:tracePt t="44793" x="3013075" y="3060700"/>
          <p14:tracePt t="44801" x="3038475" y="2989263"/>
          <p14:tracePt t="44809" x="3055938" y="2928938"/>
          <p14:tracePt t="44817" x="3073400" y="2874963"/>
          <p14:tracePt t="44826" x="3098800" y="2814638"/>
          <p14:tracePt t="44833" x="3116263" y="2778125"/>
          <p14:tracePt t="44841" x="3133725" y="2741613"/>
          <p14:tracePt t="44849" x="3140075" y="2717800"/>
          <p14:tracePt t="44857" x="3146425" y="2700338"/>
          <p14:tracePt t="44873" x="3146425" y="2687638"/>
          <p14:tracePt t="44897" x="3152775" y="2681288"/>
          <p14:tracePt t="44978" x="3152775" y="2705100"/>
          <p14:tracePt t="44985" x="3152775" y="2771775"/>
          <p14:tracePt t="44994" x="3152775" y="2874963"/>
          <p14:tracePt t="45002" x="3152775" y="2976563"/>
          <p14:tracePt t="45010" x="3140075" y="3079750"/>
          <p14:tracePt t="45018" x="3140075" y="3176588"/>
          <p14:tracePt t="45026" x="3140075" y="3267075"/>
          <p14:tracePt t="45033" x="3140075" y="3338513"/>
          <p14:tracePt t="45043" x="3140075" y="3381375"/>
          <p14:tracePt t="45049" x="3140075" y="3452813"/>
          <p14:tracePt t="45058" x="3140075" y="3495675"/>
          <p14:tracePt t="45065" x="3140075" y="3519488"/>
          <p14:tracePt t="45073" x="3122613" y="3543300"/>
          <p14:tracePt t="45146" x="3122613" y="3536950"/>
          <p14:tracePt t="45154" x="3116263" y="3519488"/>
          <p14:tracePt t="45162" x="3116263" y="3506788"/>
          <p14:tracePt t="45169" x="3116263" y="3495675"/>
          <p14:tracePt t="45177" x="3116263" y="3471863"/>
          <p14:tracePt t="45185" x="3116263" y="3441700"/>
          <p14:tracePt t="45194" x="3122613" y="3416300"/>
          <p14:tracePt t="45202" x="3122613" y="3411538"/>
          <p14:tracePt t="45211" x="3133725" y="3386138"/>
          <p14:tracePt t="45218" x="3140075" y="3375025"/>
          <p14:tracePt t="45226" x="3146425" y="3368675"/>
          <p14:tracePt t="45233" x="3152775" y="3362325"/>
          <p14:tracePt t="45242" x="3152775" y="3355975"/>
          <p14:tracePt t="45249" x="3159125" y="3351213"/>
          <p14:tracePt t="45257" x="3159125" y="3344863"/>
          <p14:tracePt t="45265" x="3170238" y="3325813"/>
          <p14:tracePt t="45570" x="3176588" y="3325813"/>
          <p14:tracePt t="45578" x="3189288" y="3344863"/>
          <p14:tracePt t="45586" x="3230563" y="3381375"/>
          <p14:tracePt t="45594" x="3297238" y="3471863"/>
          <p14:tracePt t="45602" x="3465513" y="3597275"/>
          <p14:tracePt t="45611" x="3562350" y="3706813"/>
          <p14:tracePt t="45618" x="3713163" y="3857625"/>
          <p14:tracePt t="45627" x="3844925" y="3976688"/>
          <p14:tracePt t="45633" x="4002088" y="4103688"/>
          <p14:tracePt t="45642" x="4165600" y="4254500"/>
          <p14:tracePt t="45649" x="4303713" y="4387850"/>
          <p14:tracePt t="45657" x="4460875" y="4519613"/>
          <p14:tracePt t="45665" x="4538663" y="4597400"/>
          <p14:tracePt t="45673" x="4605338" y="4652963"/>
          <p14:tracePt t="45681" x="4641850" y="4694238"/>
          <p14:tracePt t="45818" x="4629150" y="4694238"/>
          <p14:tracePt t="45826" x="4611688" y="4694238"/>
          <p14:tracePt t="45834" x="4586288" y="4694238"/>
          <p14:tracePt t="45843" x="4575175" y="4694238"/>
          <p14:tracePt t="45850" x="4545013" y="4687888"/>
          <p14:tracePt t="45859" x="4527550" y="4683125"/>
          <p14:tracePt t="45867" x="4497388" y="4664075"/>
          <p14:tracePt t="45873" x="4471988" y="4657725"/>
          <p14:tracePt t="45881" x="4437063" y="4622800"/>
          <p14:tracePt t="45889" x="4381500" y="4556125"/>
          <p14:tracePt t="45897" x="4340225" y="4513263"/>
          <p14:tracePt t="45905" x="4310063" y="4478338"/>
          <p14:tracePt t="45913" x="4273550" y="4452938"/>
          <p14:tracePt t="45921" x="4206875" y="4398963"/>
          <p14:tracePt t="45929" x="4171950" y="4381500"/>
          <p14:tracePt t="45937" x="4111625" y="4332288"/>
          <p14:tracePt t="45946" x="4068763" y="4308475"/>
          <p14:tracePt t="45953" x="4044950" y="4291013"/>
          <p14:tracePt t="45961" x="4014788" y="4271963"/>
          <p14:tracePt t="45969" x="3990975" y="4260850"/>
          <p14:tracePt t="45977" x="3984625" y="4254500"/>
          <p14:tracePt t="46098" x="3978275" y="4248150"/>
          <p14:tracePt t="46106" x="3978275" y="4241800"/>
          <p14:tracePt t="46114" x="3978275" y="4230688"/>
          <p14:tracePt t="46122" x="3978275" y="4224338"/>
          <p14:tracePt t="46130" x="3978275" y="4217988"/>
          <p14:tracePt t="46138" x="3978275" y="4206875"/>
          <p14:tracePt t="46145" x="3978275" y="4200525"/>
          <p14:tracePt t="46161" x="3984625" y="4183063"/>
          <p14:tracePt t="46169" x="3984625" y="4176713"/>
          <p14:tracePt t="46185" x="3990975" y="4157663"/>
          <p14:tracePt t="46194" x="3995738" y="4146550"/>
          <p14:tracePt t="46201" x="3995738" y="4140200"/>
          <p14:tracePt t="46210" x="4002088" y="4133850"/>
          <p14:tracePt t="46217" x="4002088" y="4127500"/>
          <p14:tracePt t="46226" x="4002088" y="4122738"/>
          <p14:tracePt t="46241" x="4008438" y="4116388"/>
          <p14:tracePt t="46257" x="4014788" y="4103688"/>
          <p14:tracePt t="46289" x="4025900" y="4097338"/>
          <p14:tracePt t="46490" x="4021138" y="4122738"/>
          <p14:tracePt t="46498" x="4021138" y="4194175"/>
          <p14:tracePt t="46506" x="4021138" y="4237038"/>
          <p14:tracePt t="46514" x="4021138" y="4297363"/>
          <p14:tracePt t="46522" x="4021138" y="4314825"/>
          <p14:tracePt t="46530" x="4021138" y="4368800"/>
          <p14:tracePt t="46538" x="4021138" y="4418013"/>
          <p14:tracePt t="46547" x="4014788" y="4465638"/>
          <p14:tracePt t="46554" x="4014788" y="4537075"/>
          <p14:tracePt t="46561" x="3978275" y="4597400"/>
          <p14:tracePt t="46569" x="3978275" y="4657725"/>
          <p14:tracePt t="46578" x="3971925" y="4683125"/>
          <p14:tracePt t="46586" x="3965575" y="4748213"/>
          <p14:tracePt t="46595" x="3954463" y="4808538"/>
          <p14:tracePt t="46601" x="3941763" y="4868863"/>
          <p14:tracePt t="46610" x="3924300" y="4929188"/>
          <p14:tracePt t="46618" x="3924300" y="4989513"/>
          <p14:tracePt t="46630" x="3924300" y="5032375"/>
          <p14:tracePt t="46633" x="3911600" y="5110163"/>
          <p14:tracePt t="46643" x="3900488" y="5170488"/>
          <p14:tracePt t="46649" x="3894138" y="5254625"/>
          <p14:tracePt t="46657" x="3881438" y="5327650"/>
          <p14:tracePt t="46665" x="3870325" y="5364163"/>
          <p14:tracePt t="46673" x="3870325" y="5424488"/>
          <p14:tracePt t="46681" x="3870325" y="5478463"/>
          <p14:tracePt t="46689" x="3870325" y="5526088"/>
          <p14:tracePt t="46697" x="3870325" y="5580063"/>
          <p14:tracePt t="46705" x="3870325" y="5640388"/>
          <p14:tracePt t="46713" x="3870325" y="5724525"/>
          <p14:tracePt t="46721" x="3870325" y="5815013"/>
          <p14:tracePt t="46729" x="3870325" y="5899150"/>
          <p14:tracePt t="46737" x="3870325" y="6002338"/>
          <p14:tracePt t="46745" x="3870325" y="6062663"/>
          <p14:tracePt t="46753" x="3870325" y="6134100"/>
          <p14:tracePt t="46761" x="3870325" y="6219825"/>
          <p14:tracePt t="46769" x="3870325" y="6261100"/>
          <p14:tracePt t="46777" x="3870325" y="6334125"/>
          <p14:tracePt t="46785" x="3870325" y="6394450"/>
          <p14:tracePt t="46793" x="3870325" y="6435725"/>
          <p14:tracePt t="46801" x="3870325" y="6484938"/>
          <p14:tracePt t="46809" x="3875088" y="6515100"/>
          <p14:tracePt t="46817" x="3881438" y="6519863"/>
          <p14:tracePt t="46825" x="3881438" y="6526213"/>
          <p14:tracePt t="46833" x="3881438" y="6532563"/>
          <p14:tracePt t="46889" x="3881438" y="6538913"/>
          <p14:tracePt t="46937" x="3863975" y="6545263"/>
          <p14:tracePt t="46946" x="3821113" y="6532563"/>
          <p14:tracePt t="46953" x="3784600" y="6526213"/>
          <p14:tracePt t="46962" x="3749675" y="6496050"/>
          <p14:tracePt t="46969" x="3683000" y="6442075"/>
          <p14:tracePt t="46979" x="3629025" y="6388100"/>
          <p14:tracePt t="46986" x="3538538" y="6310313"/>
          <p14:tracePt t="46994" x="3484563" y="6267450"/>
          <p14:tracePt t="47001" x="3405188" y="6213475"/>
          <p14:tracePt t="47010" x="3327400" y="6164263"/>
          <p14:tracePt t="47017" x="3260725" y="6122988"/>
          <p14:tracePt t="47025" x="3200400" y="6092825"/>
          <p14:tracePt t="47034" x="3133725" y="6069013"/>
          <p14:tracePt t="47041" x="3073400" y="6049963"/>
          <p14:tracePt t="47049" x="3025775" y="6019800"/>
          <p14:tracePt t="47057" x="2989263" y="6008688"/>
          <p14:tracePt t="47066" x="2941638" y="5989638"/>
          <p14:tracePt t="47073" x="2874963" y="5948363"/>
          <p14:tracePt t="47081" x="2814638" y="5894388"/>
          <p14:tracePt t="47096" x="2760663" y="5851525"/>
          <p14:tracePt t="47099" x="2682875" y="5784850"/>
          <p14:tracePt t="47106" x="2609850" y="5700713"/>
          <p14:tracePt t="47114" x="2532063" y="5634038"/>
          <p14:tracePt t="47121" x="2452688" y="5568950"/>
          <p14:tracePt t="47129" x="2411413" y="5513388"/>
          <p14:tracePt t="47137" x="2368550" y="5448300"/>
          <p14:tracePt t="47145" x="2327275" y="5399088"/>
          <p14:tracePt t="47153" x="2308225" y="5375275"/>
          <p14:tracePt t="47161" x="2290763" y="5338763"/>
          <p14:tracePt t="47169" x="2284413" y="5291138"/>
          <p14:tracePt t="47178" x="2241550" y="5243513"/>
          <p14:tracePt t="47186" x="2224088" y="5207000"/>
          <p14:tracePt t="47194" x="2193925" y="5153025"/>
          <p14:tracePt t="47201" x="2163763" y="5092700"/>
          <p14:tracePt t="47209" x="2139950" y="5073650"/>
          <p14:tracePt t="47217" x="2103438" y="5038725"/>
          <p14:tracePt t="47225" x="2079625" y="5026025"/>
          <p14:tracePt t="47233" x="2062163" y="5008563"/>
          <p14:tracePt t="47241" x="2055813" y="5008563"/>
          <p14:tracePt t="47273" x="2049463" y="5008563"/>
          <p14:tracePt t="47297" x="2043113" y="4995863"/>
          <p14:tracePt t="47305" x="2025650" y="4978400"/>
          <p14:tracePt t="47313" x="1995488" y="4959350"/>
          <p14:tracePt t="47321" x="1976438" y="4953000"/>
          <p14:tracePt t="47329" x="1965325" y="4941888"/>
          <p14:tracePt t="47337" x="1946275" y="4922838"/>
          <p14:tracePt t="47345" x="1941513" y="4918075"/>
          <p14:tracePt t="47385" x="1935163" y="4911725"/>
          <p14:tracePt t="47401" x="1935163" y="4899025"/>
          <p14:tracePt t="47410" x="1952625" y="4881563"/>
          <p14:tracePt t="47417" x="1965325" y="4868863"/>
          <p14:tracePt t="47425" x="1982788" y="4851400"/>
          <p14:tracePt t="47433" x="2006600" y="4827588"/>
          <p14:tracePt t="47441" x="2019300" y="4808538"/>
          <p14:tracePt t="47449" x="2025650" y="4803775"/>
          <p14:tracePt t="47457" x="2036763" y="4791075"/>
          <p14:tracePt t="47465" x="2049463" y="4778375"/>
          <p14:tracePt t="47473" x="2066925" y="4760913"/>
          <p14:tracePt t="47481" x="2079625" y="4748213"/>
          <p14:tracePt t="47489" x="2097088" y="4737100"/>
          <p14:tracePt t="47497" x="2109788" y="4724400"/>
          <p14:tracePt t="47505" x="2116138" y="4718050"/>
          <p14:tracePt t="47618" x="2109788" y="4724400"/>
          <p14:tracePt t="47626" x="2092325" y="4737100"/>
          <p14:tracePt t="47634" x="2073275" y="4743450"/>
          <p14:tracePt t="47643" x="2066925" y="4743450"/>
          <p14:tracePt t="47653" x="2055813" y="4754563"/>
          <p14:tracePt t="47657" x="2049463" y="4760913"/>
          <p14:tracePt t="47665" x="2036763" y="4767263"/>
          <p14:tracePt t="47914" x="2036763" y="4773613"/>
          <p14:tracePt t="47922" x="2036763" y="4778375"/>
          <p14:tracePt t="48017" x="0" y="0"/>
        </p14:tracePtLst>
        <p14:tracePtLst>
          <p14:tracePt t="51285" x="1536700" y="5851525"/>
          <p14:tracePt t="51410" x="1530350" y="5851525"/>
          <p14:tracePt t="51418" x="1489075" y="5808663"/>
          <p14:tracePt t="51426" x="1458913" y="5773738"/>
          <p14:tracePt t="51434" x="1422400" y="5737225"/>
          <p14:tracePt t="51442" x="1392238" y="5694363"/>
          <p14:tracePt t="51449" x="1362075" y="5659438"/>
          <p14:tracePt t="51457" x="1350963" y="5646738"/>
          <p14:tracePt t="51465" x="1344613" y="5640388"/>
          <p14:tracePt t="51473" x="1325563" y="5616575"/>
          <p14:tracePt t="51482" x="1320800" y="5610225"/>
          <p14:tracePt t="51489" x="1314450" y="5603875"/>
          <p14:tracePt t="51506" x="1308100" y="5599113"/>
          <p14:tracePt t="51514" x="1301750" y="5599113"/>
          <p14:tracePt t="51521" x="1295400" y="5592763"/>
          <p14:tracePt t="51530" x="1284288" y="5592763"/>
          <p14:tracePt t="51537" x="1271588" y="5586413"/>
          <p14:tracePt t="51546" x="1265238" y="5586413"/>
          <p14:tracePt t="51553" x="1241425" y="5586413"/>
          <p14:tracePt t="51561" x="1230313" y="5586413"/>
          <p14:tracePt t="51569" x="1217613" y="5586413"/>
          <p14:tracePt t="51577" x="1200150" y="5586413"/>
          <p14:tracePt t="51585" x="1181100" y="5586413"/>
          <p14:tracePt t="51593" x="1157288" y="5586413"/>
          <p14:tracePt t="51601" x="1133475" y="5586413"/>
          <p14:tracePt t="51609" x="1120775" y="5586413"/>
          <p14:tracePt t="51617" x="1096963" y="5586413"/>
          <p14:tracePt t="51626" x="1090613" y="5586413"/>
          <p14:tracePt t="51633" x="1084263" y="5586413"/>
          <p14:tracePt t="51643" x="1079500" y="5586413"/>
          <p14:tracePt t="51649" x="1073150" y="5586413"/>
          <p14:tracePt t="51657" x="1066800" y="5586413"/>
          <p14:tracePt t="51673" x="1054100" y="5586413"/>
          <p14:tracePt t="51681" x="1036638" y="5592763"/>
          <p14:tracePt t="51689" x="1023938" y="5592763"/>
          <p14:tracePt t="51698" x="1012825" y="5592763"/>
          <p14:tracePt t="51705" x="1000125" y="5599113"/>
          <p14:tracePt t="51729" x="989013" y="5599113"/>
          <p14:tracePt t="51769" x="982663" y="5599113"/>
          <p14:tracePt t="51793" x="976313" y="5599113"/>
          <p14:tracePt t="51801" x="965200" y="5599113"/>
          <p14:tracePt t="51818" x="952500" y="5599113"/>
          <p14:tracePt t="51833" x="939800" y="5599113"/>
          <p14:tracePt t="51841" x="935038" y="5599113"/>
          <p14:tracePt t="51849" x="915988" y="5599113"/>
          <p14:tracePt t="51858" x="904875" y="5599113"/>
          <p14:tracePt t="51866" x="892175" y="5599113"/>
          <p14:tracePt t="51882" x="879475" y="5599113"/>
          <p14:tracePt t="51889" x="874713" y="5603875"/>
          <p14:tracePt t="51898" x="868363" y="5603875"/>
          <p14:tracePt t="51906" x="849313" y="5603875"/>
          <p14:tracePt t="51914" x="838200" y="5610225"/>
          <p14:tracePt t="51921" x="831850" y="5616575"/>
          <p14:tracePt t="51929" x="825500" y="5622925"/>
          <p14:tracePt t="51937" x="814388" y="5622925"/>
          <p14:tracePt t="51946" x="808038" y="5629275"/>
          <p14:tracePt t="51953" x="788988" y="5646738"/>
          <p14:tracePt t="51961" x="777875" y="5659438"/>
          <p14:tracePt t="51969" x="758825" y="5676900"/>
          <p14:tracePt t="51977" x="735013" y="5700713"/>
          <p14:tracePt t="51985" x="728663" y="5724525"/>
          <p14:tracePt t="51993" x="711200" y="5754688"/>
          <p14:tracePt t="52001" x="711200" y="5778500"/>
          <p14:tracePt t="52009" x="693738" y="5815013"/>
          <p14:tracePt t="52017" x="693738" y="5845175"/>
          <p14:tracePt t="52025" x="693738" y="5888038"/>
          <p14:tracePt t="52033" x="693738" y="5924550"/>
          <p14:tracePt t="52041" x="693738" y="5954713"/>
          <p14:tracePt t="52049" x="693738" y="5978525"/>
          <p14:tracePt t="52057" x="693738" y="6002338"/>
          <p14:tracePt t="52114" x="693738" y="6008688"/>
          <p14:tracePt t="52121" x="693738" y="6015038"/>
          <p14:tracePt t="52129" x="693738" y="6019800"/>
          <p14:tracePt t="52137" x="693738" y="6032500"/>
          <p14:tracePt t="52145" x="698500" y="6038850"/>
          <p14:tracePt t="52154" x="723900" y="6062663"/>
          <p14:tracePt t="52161" x="723900" y="6069013"/>
          <p14:tracePt t="52169" x="735013" y="6080125"/>
          <p14:tracePt t="52177" x="754063" y="6086475"/>
          <p14:tracePt t="52201" x="758825" y="6086475"/>
          <p14:tracePt t="52257" x="765175" y="6086475"/>
          <p14:tracePt t="52265" x="777875" y="6086475"/>
          <p14:tracePt t="52273" x="784225" y="6086475"/>
          <p14:tracePt t="52282" x="795338" y="6086475"/>
          <p14:tracePt t="52289" x="801688" y="6086475"/>
          <p14:tracePt t="52299" x="819150" y="6086475"/>
          <p14:tracePt t="52306" x="838200" y="6092825"/>
          <p14:tracePt t="52313" x="868363" y="6103938"/>
          <p14:tracePt t="52321" x="885825" y="6103938"/>
          <p14:tracePt t="52329" x="904875" y="6103938"/>
          <p14:tracePt t="52337" x="928688" y="6110288"/>
          <p14:tracePt t="52345" x="965200" y="6110288"/>
          <p14:tracePt t="52353" x="989013" y="6110288"/>
          <p14:tracePt t="52361" x="1000125" y="6110288"/>
          <p14:tracePt t="52369" x="1030288" y="6110288"/>
          <p14:tracePt t="52377" x="1054100" y="6110288"/>
          <p14:tracePt t="52386" x="1079500" y="6110288"/>
          <p14:tracePt t="52393" x="1090613" y="6110288"/>
          <p14:tracePt t="52401" x="1114425" y="6110288"/>
          <p14:tracePt t="52409" x="1139825" y="6110288"/>
          <p14:tracePt t="52417" x="1144588" y="6110288"/>
          <p14:tracePt t="52425" x="1157288" y="6110288"/>
          <p14:tracePt t="52433" x="1169988" y="6110288"/>
          <p14:tracePt t="52441" x="1187450" y="6110288"/>
          <p14:tracePt t="52449" x="1217613" y="6099175"/>
          <p14:tracePt t="52457" x="1241425" y="6092825"/>
          <p14:tracePt t="52465" x="1277938" y="6075363"/>
          <p14:tracePt t="52473" x="1314450" y="6056313"/>
          <p14:tracePt t="52481" x="1325563" y="6056313"/>
          <p14:tracePt t="52489" x="1362075" y="6038850"/>
          <p14:tracePt t="52498" x="1368425" y="6032500"/>
          <p14:tracePt t="52505" x="1385888" y="6026150"/>
          <p14:tracePt t="52513" x="1404938" y="6015038"/>
          <p14:tracePt t="52521" x="1409700" y="6008688"/>
          <p14:tracePt t="52529" x="1416050" y="6008688"/>
          <p14:tracePt t="52537" x="1428750" y="5989638"/>
          <p14:tracePt t="52545" x="1435100" y="5984875"/>
          <p14:tracePt t="52553" x="1439863" y="5978525"/>
          <p14:tracePt t="52561" x="1452563" y="5965825"/>
          <p14:tracePt t="52569" x="1458913" y="5959475"/>
          <p14:tracePt t="52577" x="1476375" y="5948363"/>
          <p14:tracePt t="52585" x="1482725" y="5929313"/>
          <p14:tracePt t="52593" x="1489075" y="5905500"/>
          <p14:tracePt t="52601" x="1495425" y="5899150"/>
          <p14:tracePt t="52609" x="1500188" y="5888038"/>
          <p14:tracePt t="52617" x="1512888" y="5864225"/>
          <p14:tracePt t="52632" x="1512888" y="5838825"/>
          <p14:tracePt t="52633" x="1512888" y="5815013"/>
          <p14:tracePt t="52641" x="1512888" y="5797550"/>
          <p14:tracePt t="52649" x="1512888" y="5773738"/>
          <p14:tracePt t="52657" x="1512888" y="5737225"/>
          <p14:tracePt t="52665" x="1506538" y="5719763"/>
          <p14:tracePt t="52673" x="1500188" y="5700713"/>
          <p14:tracePt t="52681" x="1500188" y="5676900"/>
          <p14:tracePt t="52689" x="1482725" y="5653088"/>
          <p14:tracePt t="52697" x="1476375" y="5646738"/>
          <p14:tracePt t="52705" x="1465263" y="5634038"/>
          <p14:tracePt t="52713" x="1458913" y="5629275"/>
          <p14:tracePt t="52721" x="1452563" y="5622925"/>
          <p14:tracePt t="52729" x="1446213" y="5616575"/>
          <p14:tracePt t="52737" x="1435100" y="5603875"/>
          <p14:tracePt t="52753" x="1416050" y="5592763"/>
          <p14:tracePt t="52761" x="1404938" y="5586413"/>
          <p14:tracePt t="52769" x="1392238" y="5586413"/>
          <p14:tracePt t="52777" x="1355725" y="5568950"/>
          <p14:tracePt t="52785" x="1331913" y="5562600"/>
          <p14:tracePt t="52793" x="1325563" y="5562600"/>
          <p14:tracePt t="52801" x="1308100" y="5556250"/>
          <p14:tracePt t="52809" x="1290638" y="5556250"/>
          <p14:tracePt t="52817" x="1277938" y="5549900"/>
          <p14:tracePt t="52825" x="1254125" y="5549900"/>
          <p14:tracePt t="52833" x="1230313" y="5549900"/>
          <p14:tracePt t="52841" x="1204913" y="5538788"/>
          <p14:tracePt t="52849" x="1181100" y="5538788"/>
          <p14:tracePt t="52857" x="1163638" y="5538788"/>
          <p14:tracePt t="52865" x="1157288" y="5538788"/>
          <p14:tracePt t="52873" x="1150938" y="5538788"/>
          <p14:tracePt t="52881" x="1144588" y="5538788"/>
          <p14:tracePt t="52889" x="1139825" y="5538788"/>
          <p14:tracePt t="52897" x="1133475" y="5538788"/>
          <p14:tracePt t="52921" x="1127125" y="5538788"/>
          <p14:tracePt t="52929" x="1109663" y="5538788"/>
          <p14:tracePt t="52937" x="1096963" y="5538788"/>
          <p14:tracePt t="52945" x="1073150" y="5538788"/>
          <p14:tracePt t="52953" x="1042988" y="5538788"/>
          <p14:tracePt t="52961" x="1019175" y="5543550"/>
          <p14:tracePt t="52969" x="1006475" y="5549900"/>
          <p14:tracePt t="52977" x="982663" y="5556250"/>
          <p14:tracePt t="52985" x="946150" y="5573713"/>
          <p14:tracePt t="52993" x="928688" y="5580063"/>
          <p14:tracePt t="53001" x="909638" y="5592763"/>
          <p14:tracePt t="53009" x="892175" y="5599113"/>
          <p14:tracePt t="53017" x="868363" y="5622925"/>
          <p14:tracePt t="53025" x="844550" y="5640388"/>
          <p14:tracePt t="53033" x="819150" y="5653088"/>
          <p14:tracePt t="53041" x="801688" y="5670550"/>
          <p14:tracePt t="53049" x="788988" y="5694363"/>
          <p14:tracePt t="53057" x="765175" y="5719763"/>
          <p14:tracePt t="53066" x="758825" y="5724525"/>
          <p14:tracePt t="53073" x="741363" y="5743575"/>
          <p14:tracePt t="53081" x="735013" y="5767388"/>
          <p14:tracePt t="53099" x="717550" y="5808663"/>
          <p14:tracePt t="53105" x="717550" y="5821363"/>
          <p14:tracePt t="53113" x="711200" y="5834063"/>
          <p14:tracePt t="53121" x="698500" y="5851525"/>
          <p14:tracePt t="53129" x="698500" y="5864225"/>
          <p14:tracePt t="53137" x="698500" y="5888038"/>
          <p14:tracePt t="53145" x="698500" y="5899150"/>
          <p14:tracePt t="53153" x="698500" y="5924550"/>
          <p14:tracePt t="53161" x="717550" y="5948363"/>
          <p14:tracePt t="53169" x="723900" y="5984875"/>
          <p14:tracePt t="53177" x="741363" y="6008688"/>
          <p14:tracePt t="53185" x="754063" y="6032500"/>
          <p14:tracePt t="53193" x="771525" y="6056313"/>
          <p14:tracePt t="53201" x="788988" y="6062663"/>
          <p14:tracePt t="53209" x="801688" y="6080125"/>
          <p14:tracePt t="53217" x="825500" y="6092825"/>
          <p14:tracePt t="53226" x="831850" y="6092825"/>
          <p14:tracePt t="53233" x="862013" y="6092825"/>
          <p14:tracePt t="53241" x="874713" y="6099175"/>
          <p14:tracePt t="53250" x="892175" y="6099175"/>
          <p14:tracePt t="53257" x="935038" y="6099175"/>
          <p14:tracePt t="53266" x="958850" y="6110288"/>
          <p14:tracePt t="53273" x="989013" y="6110288"/>
          <p14:tracePt t="53282" x="1042988" y="6116638"/>
          <p14:tracePt t="53289" x="1103313" y="6129338"/>
          <p14:tracePt t="53297" x="1139825" y="6134100"/>
          <p14:tracePt t="53305" x="1193800" y="6134100"/>
          <p14:tracePt t="53313" x="1230313" y="6134100"/>
          <p14:tracePt t="53321" x="1284288" y="6134100"/>
          <p14:tracePt t="53329" x="1290638" y="6134100"/>
          <p14:tracePt t="53337" x="1308100" y="6134100"/>
          <p14:tracePt t="53345" x="1314450" y="6134100"/>
          <p14:tracePt t="53353" x="1325563" y="6134100"/>
          <p14:tracePt t="53361" x="1344613" y="6129338"/>
          <p14:tracePt t="53369" x="1355725" y="6122988"/>
          <p14:tracePt t="53377" x="1374775" y="6103938"/>
          <p14:tracePt t="53385" x="1392238" y="6080125"/>
          <p14:tracePt t="53393" x="1404938" y="6069013"/>
          <p14:tracePt t="53402" x="1422400" y="6049963"/>
          <p14:tracePt t="53409" x="1428750" y="6045200"/>
          <p14:tracePt t="53417" x="1435100" y="6038850"/>
          <p14:tracePt t="53426" x="1446213" y="6026150"/>
          <p14:tracePt t="53434" x="1446213" y="6002338"/>
          <p14:tracePt t="53441" x="1452563" y="5995988"/>
          <p14:tracePt t="53450" x="1458913" y="5984875"/>
          <p14:tracePt t="53457" x="1465263" y="5959475"/>
          <p14:tracePt t="53466" x="1465263" y="5935663"/>
          <p14:tracePt t="53474" x="1465263" y="5911850"/>
          <p14:tracePt t="53482" x="1465263" y="5881688"/>
          <p14:tracePt t="53489" x="1465263" y="5827713"/>
          <p14:tracePt t="53497" x="1465263" y="5778500"/>
          <p14:tracePt t="53505" x="1465263" y="5761038"/>
          <p14:tracePt t="53513" x="1465263" y="5737225"/>
          <p14:tracePt t="53521" x="1465263" y="5713413"/>
          <p14:tracePt t="53529" x="1465263" y="5689600"/>
          <p14:tracePt t="53537" x="1465263" y="5664200"/>
          <p14:tracePt t="53546" x="1465263" y="5659438"/>
          <p14:tracePt t="53553" x="1465263" y="5640388"/>
          <p14:tracePt t="53561" x="1465263" y="5629275"/>
          <p14:tracePt t="53569" x="1465263" y="5622925"/>
          <p14:tracePt t="53577" x="1465263" y="5599113"/>
          <p14:tracePt t="53585" x="1465263" y="5592763"/>
          <p14:tracePt t="53593" x="1465263" y="5586413"/>
          <p14:tracePt t="53602" x="1465263" y="5573713"/>
          <p14:tracePt t="53609" x="1465263" y="5562600"/>
          <p14:tracePt t="53618" x="1452563" y="5543550"/>
          <p14:tracePt t="53626" x="1435100" y="5519738"/>
          <p14:tracePt t="53634" x="1428750" y="5513388"/>
          <p14:tracePt t="53644" x="1404938" y="5489575"/>
          <p14:tracePt t="53653" x="1392238" y="5478463"/>
          <p14:tracePt t="53657" x="1368425" y="5459413"/>
          <p14:tracePt t="53666" x="1362075" y="5454650"/>
          <p14:tracePt t="53673" x="1350963" y="5448300"/>
          <p14:tracePt t="53681" x="1344613" y="5448300"/>
          <p14:tracePt t="53689" x="1325563" y="5441950"/>
          <p14:tracePt t="53697" x="1314450" y="5435600"/>
          <p14:tracePt t="53705" x="1308100" y="5435600"/>
          <p14:tracePt t="53713" x="1284288" y="5429250"/>
          <p14:tracePt t="53721" x="1265238" y="5429250"/>
          <p14:tracePt t="53729" x="1217613" y="5429250"/>
          <p14:tracePt t="53737" x="1174750" y="5418138"/>
          <p14:tracePt t="53745" x="1127125" y="5418138"/>
          <p14:tracePt t="53753" x="1096963" y="5411788"/>
          <p14:tracePt t="53761" x="1073150" y="5411788"/>
          <p14:tracePt t="53769" x="1049338" y="5411788"/>
          <p14:tracePt t="53777" x="1036638" y="5411788"/>
          <p14:tracePt t="53785" x="1012825" y="5411788"/>
          <p14:tracePt t="53793" x="1006475" y="5411788"/>
          <p14:tracePt t="53801" x="993775" y="5411788"/>
          <p14:tracePt t="53809" x="958850" y="5429250"/>
          <p14:tracePt t="53817" x="946150" y="5441950"/>
          <p14:tracePt t="53825" x="909638" y="5478463"/>
          <p14:tracePt t="53833" x="885825" y="5495925"/>
          <p14:tracePt t="53841" x="855663" y="5519738"/>
          <p14:tracePt t="53850" x="844550" y="5543550"/>
          <p14:tracePt t="53857" x="825500" y="5562600"/>
          <p14:tracePt t="53865" x="808038" y="5592763"/>
          <p14:tracePt t="53873" x="801688" y="5610225"/>
          <p14:tracePt t="53881" x="784225" y="5634038"/>
          <p14:tracePt t="53889" x="777875" y="5659438"/>
          <p14:tracePt t="53897" x="771525" y="5683250"/>
          <p14:tracePt t="53905" x="765175" y="5700713"/>
          <p14:tracePt t="53913" x="765175" y="5749925"/>
          <p14:tracePt t="53921" x="765175" y="5767388"/>
          <p14:tracePt t="53929" x="765175" y="5808663"/>
          <p14:tracePt t="53937" x="765175" y="5845175"/>
          <p14:tracePt t="53945" x="784225" y="5868988"/>
          <p14:tracePt t="53953" x="795338" y="5905500"/>
          <p14:tracePt t="53961" x="808038" y="5918200"/>
          <p14:tracePt t="53969" x="808038" y="5924550"/>
          <p14:tracePt t="53977" x="819150" y="5948363"/>
          <p14:tracePt t="53985" x="825500" y="5954713"/>
          <p14:tracePt t="53993" x="831850" y="5959475"/>
          <p14:tracePt t="54009" x="838200" y="5965825"/>
          <p14:tracePt t="54026" x="862013" y="5984875"/>
          <p14:tracePt t="54034" x="868363" y="5984875"/>
          <p14:tracePt t="54041" x="879475" y="5989638"/>
          <p14:tracePt t="54050" x="904875" y="5989638"/>
          <p14:tracePt t="54057" x="915988" y="5989638"/>
          <p14:tracePt t="54066" x="939800" y="5989638"/>
          <p14:tracePt t="54073" x="969963" y="6002338"/>
          <p14:tracePt t="54081" x="993775" y="6002338"/>
          <p14:tracePt t="54089" x="1030288" y="6008688"/>
          <p14:tracePt t="54101" x="1049338" y="6008688"/>
          <p14:tracePt t="54105" x="1084263" y="6008688"/>
          <p14:tracePt t="54114" x="1109663" y="6008688"/>
          <p14:tracePt t="54121" x="1127125" y="6008688"/>
          <p14:tracePt t="54129" x="1150938" y="6008688"/>
          <p14:tracePt t="54137" x="1174750" y="6008688"/>
          <p14:tracePt t="54145" x="1181100" y="6008688"/>
          <p14:tracePt t="54154" x="1187450" y="6008688"/>
          <p14:tracePt t="54169" x="1193800" y="6008688"/>
          <p14:tracePt t="54209" x="1200150" y="6008688"/>
          <p14:tracePt t="54225" x="1211263" y="6008688"/>
          <p14:tracePt t="54234" x="1217613" y="6008688"/>
          <p14:tracePt t="54241" x="1223963" y="6008688"/>
          <p14:tracePt t="54250" x="1230313" y="6008688"/>
          <p14:tracePt t="54267" x="1235075" y="6008688"/>
          <p14:tracePt t="54274" x="1241425" y="6008688"/>
          <p14:tracePt t="54281" x="1247775" y="6008688"/>
          <p14:tracePt t="54297" x="1254125" y="6008688"/>
          <p14:tracePt t="54313" x="1260475" y="6008688"/>
          <p14:tracePt t="54321" x="1277938" y="6008688"/>
          <p14:tracePt t="54337" x="1290638" y="6008688"/>
          <p14:tracePt t="54345" x="1301750" y="6008688"/>
          <p14:tracePt t="54353" x="1308100" y="6008688"/>
          <p14:tracePt t="54361" x="1314450" y="6008688"/>
          <p14:tracePt t="54369" x="1325563" y="6002338"/>
          <p14:tracePt t="54393" x="1344613" y="5989638"/>
          <p14:tracePt t="54401" x="1350963" y="5984875"/>
          <p14:tracePt t="54425" x="1355725" y="5984875"/>
          <p14:tracePt t="54434" x="1362075" y="5972175"/>
          <p14:tracePt t="54457" x="1368425" y="5972175"/>
          <p14:tracePt t="54586" x="1381125" y="5965825"/>
          <p14:tracePt t="54602" x="1398588" y="5959475"/>
          <p14:tracePt t="54618" x="1404938" y="5954713"/>
          <p14:tracePt t="54626" x="1416050" y="5948363"/>
          <p14:tracePt t="54681" x="1422400" y="5942013"/>
          <p14:tracePt t="54794" x="1404938" y="5942013"/>
          <p14:tracePt t="54802" x="1392238" y="5959475"/>
          <p14:tracePt t="54810" x="1355725" y="5965825"/>
          <p14:tracePt t="54818" x="1344613" y="5972175"/>
          <p14:tracePt t="54826" x="1308100" y="5989638"/>
          <p14:tracePt t="54834" x="1295400" y="5995988"/>
          <p14:tracePt t="54841" x="1260475" y="6015038"/>
          <p14:tracePt t="54850" x="1235075" y="6032500"/>
          <p14:tracePt t="54858" x="1204913" y="6038850"/>
          <p14:tracePt t="54867" x="1181100" y="6056313"/>
          <p14:tracePt t="54873" x="1144588" y="6075363"/>
          <p14:tracePt t="54881" x="1109663" y="6092825"/>
          <p14:tracePt t="54890" x="1084263" y="6103938"/>
          <p14:tracePt t="54897" x="1060450" y="6122988"/>
          <p14:tracePt t="54906" x="1023938" y="6146800"/>
          <p14:tracePt t="54913" x="1012825" y="6164263"/>
          <p14:tracePt t="54922" x="989013" y="6170613"/>
          <p14:tracePt t="54929" x="965200" y="6183313"/>
          <p14:tracePt t="54937" x="939800" y="6194425"/>
          <p14:tracePt t="54945" x="935038" y="6194425"/>
          <p14:tracePt t="54953" x="928688" y="6200775"/>
          <p14:tracePt t="54977" x="915988" y="6200775"/>
          <p14:tracePt t="55018" x="909638" y="6200775"/>
          <p14:tracePt t="55082" x="928688" y="6200775"/>
          <p14:tracePt t="55090" x="958850" y="6200775"/>
          <p14:tracePt t="55103" x="1006475" y="6189663"/>
          <p14:tracePt t="55106" x="1066800" y="6159500"/>
          <p14:tracePt t="55113" x="1133475" y="6140450"/>
          <p14:tracePt t="55121" x="1169988" y="6122988"/>
          <p14:tracePt t="55129" x="1230313" y="6086475"/>
          <p14:tracePt t="55137" x="1290638" y="6069013"/>
          <p14:tracePt t="55145" x="1344613" y="6038850"/>
          <p14:tracePt t="55153" x="1392238" y="6019800"/>
          <p14:tracePt t="55161" x="1428750" y="5989638"/>
          <p14:tracePt t="55169" x="1452563" y="5984875"/>
          <p14:tracePt t="55177" x="1465263" y="5978525"/>
          <p14:tracePt t="55185" x="1470025" y="5978525"/>
          <p14:tracePt t="55218" x="1476375" y="5972175"/>
          <p14:tracePt t="55354" x="1470025" y="5972175"/>
          <p14:tracePt t="55362" x="1465263" y="5972175"/>
          <p14:tracePt t="55370" x="1446213" y="5972175"/>
          <p14:tracePt t="55377" x="1409700" y="5972175"/>
          <p14:tracePt t="55385" x="1385888" y="5989638"/>
          <p14:tracePt t="55393" x="1355725" y="6002338"/>
          <p14:tracePt t="55402" x="1320800" y="6019800"/>
          <p14:tracePt t="55409" x="1295400" y="6038850"/>
          <p14:tracePt t="55418" x="1260475" y="6056313"/>
          <p14:tracePt t="55425" x="1223963" y="6075363"/>
          <p14:tracePt t="55434" x="1200150" y="6092825"/>
          <p14:tracePt t="55441" x="1163638" y="6116638"/>
          <p14:tracePt t="55450" x="1139825" y="6134100"/>
          <p14:tracePt t="55457" x="1127125" y="6140450"/>
          <p14:tracePt t="55465" x="1103313" y="6164263"/>
          <p14:tracePt t="55473" x="1079500" y="6164263"/>
          <p14:tracePt t="55481" x="1066800" y="6170613"/>
          <p14:tracePt t="55489" x="1049338" y="6176963"/>
          <p14:tracePt t="55618" x="1073150" y="6164263"/>
          <p14:tracePt t="55626" x="1096963" y="6146800"/>
          <p14:tracePt t="55635" x="1157288" y="6116638"/>
          <p14:tracePt t="55642" x="1204913" y="6099175"/>
          <p14:tracePt t="55649" x="1265238" y="6069013"/>
          <p14:tracePt t="55658" x="1314450" y="6049963"/>
          <p14:tracePt t="55667" x="1362075" y="6026150"/>
          <p14:tracePt t="55673" x="1428750" y="6008688"/>
          <p14:tracePt t="55681" x="1465263" y="5978525"/>
          <p14:tracePt t="55689" x="1512888" y="5959475"/>
          <p14:tracePt t="55697" x="1543050" y="5954713"/>
          <p14:tracePt t="55705" x="1566863" y="5942013"/>
          <p14:tracePt t="55713" x="1585913" y="5929313"/>
          <p14:tracePt t="55729" x="1590675" y="5929313"/>
          <p14:tracePt t="55793" x="1597025" y="5924550"/>
          <p14:tracePt t="56057" x="0" y="0"/>
        </p14:tracePtLst>
        <p14:tracePtLst>
          <p14:tracePt t="66062" x="1627188" y="5924550"/>
          <p14:tracePt t="66067" x="1633538" y="5918200"/>
          <p14:tracePt t="66074" x="1639888" y="5918200"/>
          <p14:tracePt t="66097" x="1651000" y="5911850"/>
          <p14:tracePt t="66105" x="1676400" y="5905500"/>
          <p14:tracePt t="66113" x="1687513" y="5899150"/>
          <p14:tracePt t="66129" x="1693863" y="5888038"/>
          <p14:tracePt t="66137" x="1706563" y="5875338"/>
          <p14:tracePt t="66145" x="1706563" y="5868988"/>
          <p14:tracePt t="66153" x="1717675" y="5864225"/>
          <p14:tracePt t="66161" x="1717675" y="5851525"/>
          <p14:tracePt t="66169" x="1717675" y="5838825"/>
          <p14:tracePt t="66178" x="1717675" y="5821363"/>
          <p14:tracePt t="66185" x="1711325" y="5803900"/>
          <p14:tracePt t="66195" x="1706563" y="5784850"/>
          <p14:tracePt t="66201" x="1687513" y="5773738"/>
          <p14:tracePt t="66217" x="1681163" y="5767388"/>
          <p14:tracePt t="66226" x="1670050" y="5749925"/>
          <p14:tracePt t="66241" x="1657350" y="5749925"/>
          <p14:tracePt t="66249" x="1651000" y="5743575"/>
          <p14:tracePt t="66257" x="1646238" y="5737225"/>
          <p14:tracePt t="66265" x="1639888" y="5737225"/>
          <p14:tracePt t="66273" x="1633538" y="5730875"/>
          <p14:tracePt t="66289" x="1627188" y="5724525"/>
          <p14:tracePt t="66297" x="1620838" y="5719763"/>
          <p14:tracePt t="66305" x="1616075" y="5713413"/>
          <p14:tracePt t="66313" x="1590675" y="5700713"/>
          <p14:tracePt t="66321" x="1585913" y="5694363"/>
          <p14:tracePt t="66329" x="1566863" y="5670550"/>
          <p14:tracePt t="66338" x="1543050" y="5664200"/>
          <p14:tracePt t="66345" x="1519238" y="5646738"/>
          <p14:tracePt t="66353" x="1482725" y="5622925"/>
          <p14:tracePt t="66361" x="1458913" y="5603875"/>
          <p14:tracePt t="66369" x="1435100" y="5599113"/>
          <p14:tracePt t="66378" x="1385888" y="5580063"/>
          <p14:tracePt t="66386" x="1344613" y="5568950"/>
          <p14:tracePt t="66394" x="1301750" y="5543550"/>
          <p14:tracePt t="66401" x="1284288" y="5543550"/>
          <p14:tracePt t="66410" x="1254125" y="5513388"/>
          <p14:tracePt t="66417" x="1247775" y="5495925"/>
          <p14:tracePt t="66426" x="1223963" y="5495925"/>
          <p14:tracePt t="66433" x="1211263" y="5495925"/>
          <p14:tracePt t="66441" x="1187450" y="5495925"/>
          <p14:tracePt t="66449" x="1163638" y="5495925"/>
          <p14:tracePt t="66457" x="1144588" y="5495925"/>
          <p14:tracePt t="66465" x="1109663" y="5483225"/>
          <p14:tracePt t="66473" x="1049338" y="5472113"/>
          <p14:tracePt t="66481" x="989013" y="5472113"/>
          <p14:tracePt t="66489" x="935038" y="5472113"/>
          <p14:tracePt t="66497" x="862013" y="5472113"/>
          <p14:tracePt t="66505" x="814388" y="5472113"/>
          <p14:tracePt t="66513" x="758825" y="5472113"/>
          <p14:tracePt t="66521" x="698500" y="5472113"/>
          <p14:tracePt t="66529" x="638175" y="5478463"/>
          <p14:tracePt t="66537" x="573088" y="5508625"/>
          <p14:tracePt t="66546" x="536575" y="5538788"/>
          <p14:tracePt t="66553" x="512763" y="5562600"/>
          <p14:tracePt t="66561" x="488950" y="5586413"/>
          <p14:tracePt t="66569" x="469900" y="5610225"/>
          <p14:tracePt t="66578" x="446088" y="5634038"/>
          <p14:tracePt t="66586" x="439738" y="5653088"/>
          <p14:tracePt t="66594" x="422275" y="5676900"/>
          <p14:tracePt t="66601" x="415925" y="5707063"/>
          <p14:tracePt t="66610" x="403225" y="5743575"/>
          <p14:tracePt t="66617" x="398463" y="5767388"/>
          <p14:tracePt t="66625" x="398463" y="5808663"/>
          <p14:tracePt t="66633" x="398463" y="5868988"/>
          <p14:tracePt t="66641" x="398463" y="5911850"/>
          <p14:tracePt t="66649" x="415925" y="5972175"/>
          <p14:tracePt t="66657" x="469900" y="6049963"/>
          <p14:tracePt t="66665" x="500063" y="6092825"/>
          <p14:tracePt t="66673" x="566738" y="6170613"/>
          <p14:tracePt t="66681" x="603250" y="6207125"/>
          <p14:tracePt t="66690" x="687388" y="6280150"/>
          <p14:tracePt t="66701" x="723900" y="6303963"/>
          <p14:tracePt t="66711" x="758825" y="6345238"/>
          <p14:tracePt t="66713" x="795338" y="6364288"/>
          <p14:tracePt t="66721" x="801688" y="6364288"/>
          <p14:tracePt t="66737" x="814388" y="6364288"/>
          <p14:tracePt t="66745" x="825500" y="6364288"/>
          <p14:tracePt t="66753" x="849313" y="6364288"/>
          <p14:tracePt t="66761" x="885825" y="6364288"/>
          <p14:tracePt t="66769" x="928688" y="6364288"/>
          <p14:tracePt t="66778" x="1012825" y="6364288"/>
          <p14:tracePt t="66786" x="1084263" y="6357938"/>
          <p14:tracePt t="66793" x="1174750" y="6321425"/>
          <p14:tracePt t="66801" x="1254125" y="6280150"/>
          <p14:tracePt t="66810" x="1350963" y="6219825"/>
          <p14:tracePt t="66817" x="1439863" y="6164263"/>
          <p14:tracePt t="66825" x="1495425" y="6122988"/>
          <p14:tracePt t="66833" x="1555750" y="6069013"/>
          <p14:tracePt t="66841" x="1585913" y="6032500"/>
          <p14:tracePt t="66849" x="1609725" y="5965825"/>
          <p14:tracePt t="66857" x="1616075" y="5905500"/>
          <p14:tracePt t="66865" x="1616075" y="5888038"/>
          <p14:tracePt t="66873" x="1627188" y="5864225"/>
          <p14:tracePt t="66881" x="1633538" y="5838825"/>
          <p14:tracePt t="66889" x="1639888" y="5803900"/>
          <p14:tracePt t="66897" x="1639888" y="5797550"/>
          <p14:tracePt t="66905" x="1639888" y="5791200"/>
          <p14:tracePt t="66914" x="1639888" y="5778500"/>
          <p14:tracePt t="66921" x="1639888" y="5773738"/>
          <p14:tracePt t="66930" x="1639888" y="5767388"/>
          <p14:tracePt t="66938" x="1639888" y="5754688"/>
          <p14:tracePt t="66945" x="1639888" y="5730875"/>
          <p14:tracePt t="66954" x="1639888" y="5707063"/>
          <p14:tracePt t="66962" x="1633538" y="5683250"/>
          <p14:tracePt t="66969" x="1616075" y="5653088"/>
          <p14:tracePt t="66978" x="1585913" y="5599113"/>
          <p14:tracePt t="66986" x="1543050" y="5562600"/>
          <p14:tracePt t="66994" x="1530350" y="5543550"/>
          <p14:tracePt t="67001" x="1495425" y="5526088"/>
          <p14:tracePt t="67010" x="1470025" y="5513388"/>
          <p14:tracePt t="67017" x="1439863" y="5502275"/>
          <p14:tracePt t="67025" x="1422400" y="5495925"/>
          <p14:tracePt t="67033" x="1392238" y="5495925"/>
          <p14:tracePt t="67041" x="1368425" y="5495925"/>
          <p14:tracePt t="67049" x="1338263" y="5495925"/>
          <p14:tracePt t="67057" x="1301750" y="5495925"/>
          <p14:tracePt t="67065" x="1254125" y="5519738"/>
          <p14:tracePt t="67073" x="1230313" y="5526088"/>
          <p14:tracePt t="67081" x="1181100" y="5556250"/>
          <p14:tracePt t="67097" x="1096963" y="5592763"/>
          <p14:tracePt t="67105" x="1049338" y="5610225"/>
          <p14:tracePt t="67114" x="1000125" y="5653088"/>
          <p14:tracePt t="67121" x="965200" y="5670550"/>
          <p14:tracePt t="67129" x="898525" y="5724525"/>
          <p14:tracePt t="67137" x="874713" y="5749925"/>
          <p14:tracePt t="67145" x="862013" y="5773738"/>
          <p14:tracePt t="67153" x="855663" y="5803900"/>
          <p14:tracePt t="67162" x="849313" y="5851525"/>
          <p14:tracePt t="67169" x="849313" y="5888038"/>
          <p14:tracePt t="67179" x="849313" y="5918200"/>
          <p14:tracePt t="67185" x="849313" y="5942013"/>
          <p14:tracePt t="67194" x="862013" y="5954713"/>
          <p14:tracePt t="67201" x="892175" y="5978525"/>
          <p14:tracePt t="67210" x="904875" y="5995988"/>
          <p14:tracePt t="67218" x="909638" y="6002338"/>
          <p14:tracePt t="67225" x="952500" y="6019800"/>
          <p14:tracePt t="67233" x="976313" y="6026150"/>
          <p14:tracePt t="67241" x="1030288" y="6056313"/>
          <p14:tracePt t="67249" x="1079500" y="6056313"/>
          <p14:tracePt t="67257" x="1139825" y="6075363"/>
          <p14:tracePt t="67265" x="1169988" y="6086475"/>
          <p14:tracePt t="67273" x="1230313" y="6086475"/>
          <p14:tracePt t="67281" x="1271588" y="6086475"/>
          <p14:tracePt t="67289" x="1331913" y="6086475"/>
          <p14:tracePt t="67297" x="1362075" y="6086475"/>
          <p14:tracePt t="67305" x="1385888" y="6086475"/>
          <p14:tracePt t="67314" x="1435100" y="6080125"/>
          <p14:tracePt t="67321" x="1470025" y="6049963"/>
          <p14:tracePt t="67330" x="1482725" y="6045200"/>
          <p14:tracePt t="67337" x="1512888" y="6008688"/>
          <p14:tracePt t="67346" x="1519238" y="5965825"/>
          <p14:tracePt t="67353" x="1549400" y="5911850"/>
          <p14:tracePt t="67362" x="1549400" y="5881688"/>
          <p14:tracePt t="67369" x="1549400" y="5851525"/>
          <p14:tracePt t="67379" x="1549400" y="5815013"/>
          <p14:tracePt t="67385" x="1536700" y="5749925"/>
          <p14:tracePt t="67394" x="1530350" y="5713413"/>
          <p14:tracePt t="67401" x="1500188" y="5664200"/>
          <p14:tracePt t="67409" x="1465263" y="5646738"/>
          <p14:tracePt t="67417" x="1422400" y="5610225"/>
          <p14:tracePt t="67425" x="1385888" y="5580063"/>
          <p14:tracePt t="67433" x="1350963" y="5562600"/>
          <p14:tracePt t="67442" x="1325563" y="5556250"/>
          <p14:tracePt t="67449" x="1301750" y="5538788"/>
          <p14:tracePt t="67457" x="1260475" y="5519738"/>
          <p14:tracePt t="67465" x="1241425" y="5519738"/>
          <p14:tracePt t="67473" x="1187450" y="5513388"/>
          <p14:tracePt t="67481" x="1127125" y="5513388"/>
          <p14:tracePt t="67489" x="1084263" y="5513388"/>
          <p14:tracePt t="67497" x="1023938" y="5513388"/>
          <p14:tracePt t="67506" x="993775" y="5526088"/>
          <p14:tracePt t="67514" x="928688" y="5556250"/>
          <p14:tracePt t="67521" x="862013" y="5599113"/>
          <p14:tracePt t="67529" x="825500" y="5634038"/>
          <p14:tracePt t="67537" x="777875" y="5659438"/>
          <p14:tracePt t="67546" x="754063" y="5683250"/>
          <p14:tracePt t="67553" x="723900" y="5719763"/>
          <p14:tracePt t="67562" x="717550" y="5730875"/>
          <p14:tracePt t="67569" x="698500" y="5754688"/>
          <p14:tracePt t="67577" x="698500" y="5778500"/>
          <p14:tracePt t="67585" x="698500" y="5803900"/>
          <p14:tracePt t="67595" x="698500" y="5815013"/>
          <p14:tracePt t="67601" x="698500" y="5838825"/>
          <p14:tracePt t="67609" x="698500" y="5857875"/>
          <p14:tracePt t="67617" x="698500" y="5868988"/>
          <p14:tracePt t="67625" x="711200" y="5894388"/>
          <p14:tracePt t="67633" x="717550" y="5899150"/>
          <p14:tracePt t="67641" x="728663" y="5905500"/>
          <p14:tracePt t="67649" x="765175" y="5924550"/>
          <p14:tracePt t="67657" x="788988" y="5929313"/>
          <p14:tracePt t="67665" x="831850" y="5942013"/>
          <p14:tracePt t="67673" x="862013" y="5948363"/>
          <p14:tracePt t="67681" x="922338" y="5959475"/>
          <p14:tracePt t="67689" x="982663" y="5959475"/>
          <p14:tracePt t="67697" x="1042988" y="5959475"/>
          <p14:tracePt t="67708" x="1114425" y="5959475"/>
          <p14:tracePt t="67713" x="1174750" y="5959475"/>
          <p14:tracePt t="67721" x="1217613" y="5959475"/>
          <p14:tracePt t="67729" x="1277938" y="5929313"/>
          <p14:tracePt t="67737" x="1314450" y="5924550"/>
          <p14:tracePt t="67745" x="1350963" y="5894388"/>
          <p14:tracePt t="67753" x="1355725" y="5881688"/>
          <p14:tracePt t="67761" x="1374775" y="5834063"/>
          <p14:tracePt t="67769" x="1385888" y="5803900"/>
          <p14:tracePt t="67777" x="1392238" y="5767388"/>
          <p14:tracePt t="67785" x="1392238" y="5743575"/>
          <p14:tracePt t="67793" x="1392238" y="5713413"/>
          <p14:tracePt t="67801" x="1381125" y="5676900"/>
          <p14:tracePt t="67809" x="1362075" y="5629275"/>
          <p14:tracePt t="67817" x="1331913" y="5592763"/>
          <p14:tracePt t="67825" x="1301750" y="5532438"/>
          <p14:tracePt t="67833" x="1277938" y="5502275"/>
          <p14:tracePt t="67841" x="1247775" y="5465763"/>
          <p14:tracePt t="67849" x="1241425" y="5435600"/>
          <p14:tracePt t="67857" x="1211263" y="5399088"/>
          <p14:tracePt t="67865" x="1204913" y="5394325"/>
          <p14:tracePt t="67873" x="1200150" y="5387975"/>
          <p14:tracePt t="67913" x="1187450" y="5387975"/>
          <p14:tracePt t="67921" x="1163638" y="5405438"/>
          <p14:tracePt t="67929" x="1109663" y="5454650"/>
          <p14:tracePt t="67937" x="1079500" y="5508625"/>
          <p14:tracePt t="67946" x="1054100" y="5543550"/>
          <p14:tracePt t="67953" x="1023938" y="5580063"/>
          <p14:tracePt t="67962" x="993775" y="5616575"/>
          <p14:tracePt t="67969" x="969963" y="5659438"/>
          <p14:tracePt t="67978" x="946150" y="5707063"/>
          <p14:tracePt t="67985" x="939800" y="5730875"/>
          <p14:tracePt t="67993" x="939800" y="5761038"/>
          <p14:tracePt t="68002" x="939800" y="5784850"/>
          <p14:tracePt t="68009" x="939800" y="5797550"/>
          <p14:tracePt t="68017" x="939800" y="5808663"/>
          <p14:tracePt t="68025" x="958850" y="5834063"/>
          <p14:tracePt t="68033" x="976313" y="5851525"/>
          <p14:tracePt t="68041" x="1006475" y="5868988"/>
          <p14:tracePt t="68049" x="1060450" y="5899150"/>
          <p14:tracePt t="68057" x="1139825" y="5929313"/>
          <p14:tracePt t="68065" x="1200150" y="5965825"/>
          <p14:tracePt t="68073" x="1241425" y="5965825"/>
          <p14:tracePt t="68082" x="1308100" y="5984875"/>
          <p14:tracePt t="68089" x="1338263" y="5989638"/>
          <p14:tracePt t="68098" x="1385888" y="5989638"/>
          <p14:tracePt t="68112" x="1416050" y="5989638"/>
          <p14:tracePt t="68113" x="1470025" y="5959475"/>
          <p14:tracePt t="68121" x="1476375" y="5948363"/>
          <p14:tracePt t="68129" x="1495425" y="5911850"/>
          <p14:tracePt t="68137" x="1500188" y="5888038"/>
          <p14:tracePt t="68146" x="1506538" y="5834063"/>
          <p14:tracePt t="68153" x="1506538" y="5808663"/>
          <p14:tracePt t="68162" x="1506538" y="5754688"/>
          <p14:tracePt t="68169" x="1506538" y="5707063"/>
          <p14:tracePt t="68178" x="1495425" y="5659438"/>
          <p14:tracePt t="68185" x="1452563" y="5610225"/>
          <p14:tracePt t="68193" x="1409700" y="5543550"/>
          <p14:tracePt t="68201" x="1368425" y="5489575"/>
          <p14:tracePt t="68209" x="1320800" y="5459413"/>
          <p14:tracePt t="68217" x="1265238" y="5424488"/>
          <p14:tracePt t="68225" x="1217613" y="5394325"/>
          <p14:tracePt t="68233" x="1157288" y="5381625"/>
          <p14:tracePt t="68241" x="1109663" y="5351463"/>
          <p14:tracePt t="68249" x="1049338" y="5351463"/>
          <p14:tracePt t="68257" x="976313" y="5351463"/>
          <p14:tracePt t="68266" x="904875" y="5351463"/>
          <p14:tracePt t="68273" x="801688" y="5357813"/>
          <p14:tracePt t="68281" x="723900" y="5399088"/>
          <p14:tracePt t="68289" x="633413" y="5435600"/>
          <p14:tracePt t="68298" x="554038" y="5489575"/>
          <p14:tracePt t="68306" x="512763" y="5543550"/>
          <p14:tracePt t="68313" x="469900" y="5592763"/>
          <p14:tracePt t="68321" x="463550" y="5629275"/>
          <p14:tracePt t="68329" x="463550" y="5659438"/>
          <p14:tracePt t="68337" x="463550" y="5683250"/>
          <p14:tracePt t="68347" x="488950" y="5743575"/>
          <p14:tracePt t="68353" x="512763" y="5767388"/>
          <p14:tracePt t="68362" x="590550" y="5808663"/>
          <p14:tracePt t="68369" x="650875" y="5838825"/>
          <p14:tracePt t="68378" x="728663" y="5888038"/>
          <p14:tracePt t="68385" x="808038" y="5929313"/>
          <p14:tracePt t="68393" x="898525" y="5965825"/>
          <p14:tracePt t="68401" x="965200" y="5995988"/>
          <p14:tracePt t="68409" x="1066800" y="6019800"/>
          <p14:tracePt t="68418" x="1127125" y="6038850"/>
          <p14:tracePt t="68425" x="1217613" y="6062663"/>
          <p14:tracePt t="68433" x="1277938" y="6075363"/>
          <p14:tracePt t="68441" x="1308100" y="6075363"/>
          <p14:tracePt t="68449" x="1362075" y="6075363"/>
          <p14:tracePt t="68457" x="1422400" y="6075363"/>
          <p14:tracePt t="68466" x="1458913" y="6062663"/>
          <p14:tracePt t="68473" x="1506538" y="6032500"/>
          <p14:tracePt t="68481" x="1512888" y="6015038"/>
          <p14:tracePt t="68489" x="1543050" y="5972175"/>
          <p14:tracePt t="68498" x="1549400" y="5935663"/>
          <p14:tracePt t="68505" x="1560513" y="5888038"/>
          <p14:tracePt t="68513" x="1560513" y="5834063"/>
          <p14:tracePt t="68521" x="1560513" y="5773738"/>
          <p14:tracePt t="68530" x="1549400" y="5737225"/>
          <p14:tracePt t="68537" x="1519238" y="5689600"/>
          <p14:tracePt t="68546" x="1512888" y="5664200"/>
          <p14:tracePt t="68553" x="1495425" y="5646738"/>
          <p14:tracePt t="68562" x="1482725" y="5622925"/>
          <p14:tracePt t="68569" x="1465263" y="5622925"/>
          <p14:tracePt t="68578" x="1435100" y="5616575"/>
          <p14:tracePt t="68585" x="1374775" y="5616575"/>
          <p14:tracePt t="68593" x="1344613" y="5616575"/>
          <p14:tracePt t="68601" x="1301750" y="5616575"/>
          <p14:tracePt t="68610" x="1223963" y="5640388"/>
          <p14:tracePt t="68617" x="1157288" y="5683250"/>
          <p14:tracePt t="68625" x="1109663" y="5724525"/>
          <p14:tracePt t="68633" x="1042988" y="5778500"/>
          <p14:tracePt t="68642" x="1006475" y="5868988"/>
          <p14:tracePt t="68649" x="1000125" y="5894388"/>
          <p14:tracePt t="68657" x="1000125" y="5918200"/>
          <p14:tracePt t="68666" x="1000125" y="5942013"/>
          <p14:tracePt t="68673" x="1006475" y="5965825"/>
          <p14:tracePt t="68681" x="1012825" y="5972175"/>
          <p14:tracePt t="68689" x="1036638" y="5972175"/>
          <p14:tracePt t="68697" x="1060450" y="5978525"/>
          <p14:tracePt t="68705" x="1103313" y="5978525"/>
          <p14:tracePt t="68719" x="1163638" y="5989638"/>
          <p14:tracePt t="68721" x="1223963" y="5989638"/>
          <p14:tracePt t="68729" x="1308100" y="5989638"/>
          <p14:tracePt t="68737" x="1350963" y="5989638"/>
          <p14:tracePt t="68746" x="1416050" y="5978525"/>
          <p14:tracePt t="68753" x="1465263" y="5954713"/>
          <p14:tracePt t="68761" x="1500188" y="5929313"/>
          <p14:tracePt t="68769" x="1512888" y="5911850"/>
          <p14:tracePt t="68777" x="1543050" y="5875338"/>
          <p14:tracePt t="68785" x="1543050" y="5845175"/>
          <p14:tracePt t="68793" x="1549400" y="5821363"/>
          <p14:tracePt t="68801" x="1549400" y="5797550"/>
          <p14:tracePt t="68809" x="1549400" y="5754688"/>
          <p14:tracePt t="68817" x="1525588" y="5707063"/>
          <p14:tracePt t="68825" x="1525588" y="5700713"/>
          <p14:tracePt t="68833" x="1500188" y="5670550"/>
          <p14:tracePt t="68841" x="1465263" y="5629275"/>
          <p14:tracePt t="68849" x="1439863" y="5622925"/>
          <p14:tracePt t="68857" x="1404938" y="5586413"/>
          <p14:tracePt t="68865" x="1368425" y="5573713"/>
          <p14:tracePt t="68873" x="1308100" y="5568950"/>
          <p14:tracePt t="68881" x="1254125" y="5568950"/>
          <p14:tracePt t="68889" x="1204913" y="5568950"/>
          <p14:tracePt t="68897" x="1120775" y="5573713"/>
          <p14:tracePt t="68905" x="1054100" y="5603875"/>
          <p14:tracePt t="68913" x="1006475" y="5634038"/>
          <p14:tracePt t="68921" x="952500" y="5689600"/>
          <p14:tracePt t="68929" x="922338" y="5724525"/>
          <p14:tracePt t="68938" x="915988" y="5754688"/>
          <p14:tracePt t="68946" x="898525" y="5791200"/>
          <p14:tracePt t="68953" x="898525" y="5815013"/>
          <p14:tracePt t="68961" x="898525" y="5868988"/>
          <p14:tracePt t="68969" x="915988" y="5894388"/>
          <p14:tracePt t="68977" x="969963" y="5948363"/>
          <p14:tracePt t="68985" x="1019175" y="5978525"/>
          <p14:tracePt t="68993" x="1060450" y="6015038"/>
          <p14:tracePt t="69001" x="1120775" y="6049963"/>
          <p14:tracePt t="69009" x="1174750" y="6080125"/>
          <p14:tracePt t="69017" x="1204913" y="6086475"/>
          <p14:tracePt t="69026" x="1230313" y="6086475"/>
          <p14:tracePt t="69033" x="1254125" y="6086475"/>
          <p14:tracePt t="69041" x="1277938" y="6086475"/>
          <p14:tracePt t="69049" x="1290638" y="6086475"/>
          <p14:tracePt t="69057" x="1314450" y="6086475"/>
          <p14:tracePt t="69066" x="1338263" y="6075363"/>
          <p14:tracePt t="69073" x="1350963" y="6062663"/>
          <p14:tracePt t="69081" x="1381125" y="6026150"/>
          <p14:tracePt t="69099" x="1422400" y="5965825"/>
          <p14:tracePt t="69105" x="1439863" y="5929313"/>
          <p14:tracePt t="69114" x="1439863" y="5905500"/>
          <p14:tracePt t="69121" x="1446213" y="5875338"/>
          <p14:tracePt t="69130" x="1446213" y="5803900"/>
          <p14:tracePt t="69137" x="1446213" y="5730875"/>
          <p14:tracePt t="69146" x="1446213" y="5670550"/>
          <p14:tracePt t="69153" x="1422400" y="5622925"/>
          <p14:tracePt t="69162" x="1398588" y="5599113"/>
          <p14:tracePt t="69169" x="1355725" y="5543550"/>
          <p14:tracePt t="69177" x="1301750" y="5489575"/>
          <p14:tracePt t="69185" x="1241425" y="5459413"/>
          <p14:tracePt t="69193" x="1193800" y="5441950"/>
          <p14:tracePt t="69201" x="1127125" y="5418138"/>
          <p14:tracePt t="69209" x="1054100" y="5418138"/>
          <p14:tracePt t="69217" x="969963" y="5418138"/>
          <p14:tracePt t="69226" x="898525" y="5418138"/>
          <p14:tracePt t="69233" x="825500" y="5424488"/>
          <p14:tracePt t="69241" x="747713" y="5472113"/>
          <p14:tracePt t="69249" x="711200" y="5489575"/>
          <p14:tracePt t="69257" x="668338" y="5526088"/>
          <p14:tracePt t="69265" x="620713" y="5580063"/>
          <p14:tracePt t="69273" x="620713" y="5592763"/>
          <p14:tracePt t="69281" x="608013" y="5629275"/>
          <p14:tracePt t="69289" x="608013" y="5670550"/>
          <p14:tracePt t="69298" x="614363" y="5700713"/>
          <p14:tracePt t="69305" x="638175" y="5743575"/>
          <p14:tracePt t="69314" x="663575" y="5754688"/>
          <p14:tracePt t="69321" x="687388" y="5778500"/>
          <p14:tracePt t="69330" x="711200" y="5797550"/>
          <p14:tracePt t="69337" x="735013" y="5815013"/>
          <p14:tracePt t="69346" x="771525" y="5838825"/>
          <p14:tracePt t="69353" x="808038" y="5838825"/>
          <p14:tracePt t="69362" x="838200" y="5851525"/>
          <p14:tracePt t="69369" x="885825" y="5868988"/>
          <p14:tracePt t="69377" x="946150" y="5875338"/>
          <p14:tracePt t="69385" x="1036638" y="5899150"/>
          <p14:tracePt t="69393" x="1127125" y="5911850"/>
          <p14:tracePt t="69401" x="1211263" y="5935663"/>
          <p14:tracePt t="69409" x="1301750" y="5948363"/>
          <p14:tracePt t="69417" x="1385888" y="5948363"/>
          <p14:tracePt t="69426" x="1476375" y="5948363"/>
          <p14:tracePt t="69433" x="1530350" y="5948363"/>
          <p14:tracePt t="69441" x="1579563" y="5929313"/>
          <p14:tracePt t="69449" x="1597025" y="5918200"/>
          <p14:tracePt t="69457" x="1616075" y="5881688"/>
          <p14:tracePt t="69466" x="1633538" y="5834063"/>
          <p14:tracePt t="69473" x="1639888" y="5797550"/>
          <p14:tracePt t="69482" x="1651000" y="5767388"/>
          <p14:tracePt t="69489" x="1651000" y="5743575"/>
          <p14:tracePt t="69497" x="1651000" y="5713413"/>
          <p14:tracePt t="69505" x="1651000" y="5689600"/>
          <p14:tracePt t="69514" x="1651000" y="5676900"/>
          <p14:tracePt t="69521" x="1633538" y="5659438"/>
          <p14:tracePt t="69530" x="1627188" y="5653088"/>
          <p14:tracePt t="69537" x="1616075" y="5646738"/>
          <p14:tracePt t="69546" x="1597025" y="5646738"/>
          <p14:tracePt t="69553" x="1555750" y="5634038"/>
          <p14:tracePt t="69562" x="1506538" y="5629275"/>
          <p14:tracePt t="69569" x="1465263" y="5629275"/>
          <p14:tracePt t="69577" x="1404938" y="5629275"/>
          <p14:tracePt t="69586" x="1362075" y="5629275"/>
          <p14:tracePt t="69593" x="1314450" y="5616575"/>
          <p14:tracePt t="69601" x="1271588" y="5616575"/>
          <p14:tracePt t="69609" x="1211263" y="5610225"/>
          <p14:tracePt t="69617" x="1139825" y="5610225"/>
          <p14:tracePt t="69626" x="1090613" y="5610225"/>
          <p14:tracePt t="69633" x="1060450" y="5610225"/>
          <p14:tracePt t="69641" x="1030288" y="5610225"/>
          <p14:tracePt t="69649" x="965200" y="5640388"/>
          <p14:tracePt t="69657" x="928688" y="5659438"/>
          <p14:tracePt t="69665" x="892175" y="5700713"/>
          <p14:tracePt t="69673" x="849313" y="5749925"/>
          <p14:tracePt t="69681" x="831850" y="5767388"/>
          <p14:tracePt t="69689" x="831850" y="5791200"/>
          <p14:tracePt t="69698" x="825500" y="5834063"/>
          <p14:tracePt t="69708" x="825500" y="5875338"/>
          <p14:tracePt t="69714" x="825500" y="5899150"/>
          <p14:tracePt t="69721" x="825500" y="5935663"/>
          <p14:tracePt t="69730" x="855663" y="5984875"/>
          <p14:tracePt t="69737" x="879475" y="6008688"/>
          <p14:tracePt t="69745" x="922338" y="6038850"/>
          <p14:tracePt t="69753" x="969963" y="6056313"/>
          <p14:tracePt t="69761" x="1019175" y="6075363"/>
          <p14:tracePt t="69769" x="1079500" y="6086475"/>
          <p14:tracePt t="69777" x="1163638" y="6099175"/>
          <p14:tracePt t="69786" x="1254125" y="6110288"/>
          <p14:tracePt t="69793" x="1338263" y="6110288"/>
          <p14:tracePt t="69801" x="1409700" y="6110288"/>
          <p14:tracePt t="69809" x="1482725" y="6110288"/>
          <p14:tracePt t="69817" x="1530350" y="6110288"/>
          <p14:tracePt t="69825" x="1573213" y="6110288"/>
          <p14:tracePt t="69833" x="1609725" y="6099175"/>
          <p14:tracePt t="69841" x="1633538" y="6086475"/>
          <p14:tracePt t="69849" x="1646238" y="6075363"/>
          <p14:tracePt t="69857" x="1670050" y="6049963"/>
          <p14:tracePt t="69865" x="1681163" y="6032500"/>
          <p14:tracePt t="69873" x="1681163" y="6008688"/>
          <p14:tracePt t="69881" x="1700213" y="5965825"/>
          <p14:tracePt t="69889" x="1700213" y="5954713"/>
          <p14:tracePt t="69897" x="1700213" y="5918200"/>
          <p14:tracePt t="69905" x="1700213" y="5875338"/>
          <p14:tracePt t="69913" x="1700213" y="5851525"/>
          <p14:tracePt t="69921" x="1687513" y="5808663"/>
          <p14:tracePt t="69929" x="1663700" y="5784850"/>
          <p14:tracePt t="69937" x="1646238" y="5761038"/>
          <p14:tracePt t="69945" x="1620838" y="5730875"/>
          <p14:tracePt t="69953" x="1597025" y="5707063"/>
          <p14:tracePt t="69961" x="1555750" y="5683250"/>
          <p14:tracePt t="69969" x="1506538" y="5653088"/>
          <p14:tracePt t="69977" x="1458913" y="5622925"/>
          <p14:tracePt t="69985" x="1422400" y="5603875"/>
          <p14:tracePt t="69993" x="1355725" y="5580063"/>
          <p14:tracePt t="70001" x="1308100" y="5562600"/>
          <p14:tracePt t="70009" x="1265238" y="5549900"/>
          <p14:tracePt t="70017" x="1230313" y="5543550"/>
          <p14:tracePt t="70025" x="1200150" y="5543550"/>
          <p14:tracePt t="70033" x="1174750" y="5543550"/>
          <p14:tracePt t="70041" x="1150938" y="5543550"/>
          <p14:tracePt t="70049" x="1139825" y="5543550"/>
          <p14:tracePt t="70057" x="1109663" y="5543550"/>
          <p14:tracePt t="70065" x="1073150" y="5568950"/>
          <p14:tracePt t="70073" x="1049338" y="5592763"/>
          <p14:tracePt t="70081" x="1019175" y="5616575"/>
          <p14:tracePt t="70089" x="1000125" y="5653088"/>
          <p14:tracePt t="70097" x="993775" y="5676900"/>
          <p14:tracePt t="70105" x="976313" y="5707063"/>
          <p14:tracePt t="70114" x="969963" y="5767388"/>
          <p14:tracePt t="70121" x="946150" y="5815013"/>
          <p14:tracePt t="70129" x="946150" y="5851525"/>
          <p14:tracePt t="70137" x="946150" y="5881688"/>
          <p14:tracePt t="70146" x="946150" y="5894388"/>
          <p14:tracePt t="70153" x="946150" y="5911850"/>
          <p14:tracePt t="70161" x="958850" y="5935663"/>
          <p14:tracePt t="70169" x="965200" y="5948363"/>
          <p14:tracePt t="70177" x="982663" y="5965825"/>
          <p14:tracePt t="70185" x="1019175" y="6002338"/>
          <p14:tracePt t="70193" x="1042988" y="6026150"/>
          <p14:tracePt t="70201" x="1079500" y="6049963"/>
          <p14:tracePt t="70209" x="1114425" y="6062663"/>
          <p14:tracePt t="70217" x="1163638" y="6080125"/>
          <p14:tracePt t="70225" x="1193800" y="6086475"/>
          <p14:tracePt t="70233" x="1230313" y="6086475"/>
          <p14:tracePt t="70241" x="1260475" y="6086475"/>
          <p14:tracePt t="70249" x="1290638" y="6086475"/>
          <p14:tracePt t="70257" x="1314450" y="6086475"/>
          <p14:tracePt t="70265" x="1338263" y="6086475"/>
          <p14:tracePt t="70273" x="1350963" y="6086475"/>
          <p14:tracePt t="70281" x="1385888" y="6086475"/>
          <p14:tracePt t="70289" x="1398588" y="6080125"/>
          <p14:tracePt t="70297" x="1416050" y="6062663"/>
          <p14:tracePt t="70305" x="1428750" y="6049963"/>
          <p14:tracePt t="70313" x="1439863" y="6015038"/>
          <p14:tracePt t="70321" x="1446213" y="5989638"/>
          <p14:tracePt t="70329" x="1452563" y="5948363"/>
          <p14:tracePt t="70337" x="1452563" y="5888038"/>
          <p14:tracePt t="70345" x="1452563" y="5834063"/>
          <p14:tracePt t="70353" x="1452563" y="5784850"/>
          <p14:tracePt t="70361" x="1439863" y="5724525"/>
          <p14:tracePt t="70369" x="1422400" y="5700713"/>
          <p14:tracePt t="70377" x="1398588" y="5653088"/>
          <p14:tracePt t="70385" x="1374775" y="5629275"/>
          <p14:tracePt t="70393" x="1344613" y="5603875"/>
          <p14:tracePt t="70401" x="1331913" y="5586413"/>
          <p14:tracePt t="70409" x="1314450" y="5580063"/>
          <p14:tracePt t="70417" x="1290638" y="5573713"/>
          <p14:tracePt t="70425" x="1271588" y="5573713"/>
          <p14:tracePt t="70433" x="1254125" y="5573713"/>
          <p14:tracePt t="70441" x="1223963" y="5573713"/>
          <p14:tracePt t="70449" x="1181100" y="5573713"/>
          <p14:tracePt t="70457" x="1103313" y="5592763"/>
          <p14:tracePt t="70465" x="1066800" y="5616575"/>
          <p14:tracePt t="70473" x="1019175" y="5659438"/>
          <p14:tracePt t="70481" x="965200" y="5689600"/>
          <p14:tracePt t="70489" x="928688" y="5730875"/>
          <p14:tracePt t="70497" x="922338" y="5743575"/>
          <p14:tracePt t="70505" x="922338" y="5767388"/>
          <p14:tracePt t="70514" x="922338" y="5791200"/>
          <p14:tracePt t="70521" x="922338" y="5803900"/>
          <p14:tracePt t="70530" x="939800" y="5838825"/>
          <p14:tracePt t="70537" x="965200" y="5845175"/>
          <p14:tracePt t="70545" x="1012825" y="5875338"/>
          <p14:tracePt t="70553" x="1036638" y="5881688"/>
          <p14:tracePt t="70561" x="1103313" y="5911850"/>
          <p14:tracePt t="70569" x="1174750" y="5929313"/>
          <p14:tracePt t="70577" x="1265238" y="5942013"/>
          <p14:tracePt t="70585" x="1344613" y="5965825"/>
          <p14:tracePt t="70593" x="1416050" y="5965825"/>
          <p14:tracePt t="70601" x="1470025" y="5965825"/>
          <p14:tracePt t="70609" x="1530350" y="5965825"/>
          <p14:tracePt t="70617" x="1573213" y="5965825"/>
          <p14:tracePt t="70625" x="1620838" y="5954713"/>
          <p14:tracePt t="70633" x="1639888" y="5935663"/>
          <p14:tracePt t="70641" x="1646238" y="5911850"/>
          <p14:tracePt t="70649" x="1657350" y="5888038"/>
          <p14:tracePt t="70657" x="1663700" y="5864225"/>
          <p14:tracePt t="70665" x="1670050" y="5851525"/>
          <p14:tracePt t="70673" x="1670050" y="5845175"/>
          <p14:tracePt t="70681" x="1670050" y="5821363"/>
          <p14:tracePt t="70713" x="1670050" y="5815013"/>
          <p14:tracePt t="70729" x="1639888" y="5808663"/>
          <p14:tracePt t="70737" x="1579563" y="5808663"/>
          <p14:tracePt t="70745" x="1519238" y="5808663"/>
          <p14:tracePt t="70753" x="1476375" y="5808663"/>
          <p14:tracePt t="70761" x="1446213" y="5808663"/>
          <p14:tracePt t="70769" x="1422400" y="5808663"/>
          <p14:tracePt t="70777" x="1416050" y="5808663"/>
          <p14:tracePt t="70809" x="1404938" y="5808663"/>
          <p14:tracePt t="70929" x="0" y="0"/>
        </p14:tracePtLst>
        <p14:tracePtLst>
          <p14:tracePt t="78308" x="6015038" y="2205038"/>
          <p14:tracePt t="78314" x="6010275" y="2200275"/>
          <p14:tracePt t="78322" x="6003925" y="2193925"/>
          <p14:tracePt t="78329" x="5967413" y="2157413"/>
          <p14:tracePt t="78338" x="5943600" y="2139950"/>
          <p14:tracePt t="78345" x="5919788" y="2127250"/>
          <p14:tracePt t="78354" x="5870575" y="2097088"/>
          <p14:tracePt t="78362" x="5816600" y="2066925"/>
          <p14:tracePt t="78370" x="5803900" y="2060575"/>
          <p14:tracePt t="78377" x="5768975" y="2043113"/>
          <p14:tracePt t="78385" x="5745163" y="2036763"/>
          <p14:tracePt t="78394" x="5732463" y="2036763"/>
          <p14:tracePt t="78401" x="5726113" y="2030413"/>
          <p14:tracePt t="78417" x="5715000" y="2030413"/>
          <p14:tracePt t="78441" x="5702300" y="2030413"/>
          <p14:tracePt t="78449" x="5678488" y="2030413"/>
          <p14:tracePt t="78457" x="5654675" y="2030413"/>
          <p14:tracePt t="78465" x="5624513" y="2030413"/>
          <p14:tracePt t="78473" x="5557838" y="2019300"/>
          <p14:tracePt t="78481" x="5478463" y="2006600"/>
          <p14:tracePt t="78489" x="5407025" y="2000250"/>
          <p14:tracePt t="78497" x="5346700" y="1989138"/>
          <p14:tracePt t="78505" x="5286375" y="1989138"/>
          <p14:tracePt t="78513" x="5238750" y="1976438"/>
          <p14:tracePt t="78522" x="5195888" y="1976438"/>
          <p14:tracePt t="78529" x="5165725" y="1970088"/>
          <p14:tracePt t="78538" x="5129213" y="1970088"/>
          <p14:tracePt t="78545" x="5105400" y="1970088"/>
          <p14:tracePt t="78554" x="5087938" y="1970088"/>
          <p14:tracePt t="78561" x="5062538" y="1970088"/>
          <p14:tracePt t="78570" x="5027613" y="1970088"/>
          <p14:tracePt t="78577" x="5014913" y="1970088"/>
          <p14:tracePt t="78586" x="4967288" y="1989138"/>
          <p14:tracePt t="78593" x="4948238" y="2000250"/>
          <p14:tracePt t="78601" x="4900613" y="2000250"/>
          <p14:tracePt t="78609" x="4857750" y="2006600"/>
          <p14:tracePt t="78617" x="4810125" y="2019300"/>
          <p14:tracePt t="78625" x="4773613" y="2025650"/>
          <p14:tracePt t="78633" x="4743450" y="2043113"/>
          <p14:tracePt t="78641" x="4725988" y="2049463"/>
          <p14:tracePt t="78649" x="4713288" y="2066925"/>
          <p14:tracePt t="78657" x="4702175" y="2079625"/>
          <p14:tracePt t="78665" x="4676775" y="2109788"/>
          <p14:tracePt t="78674" x="4665663" y="2120900"/>
          <p14:tracePt t="78681" x="4665663" y="2127250"/>
          <p14:tracePt t="78689" x="4641850" y="2139950"/>
          <p14:tracePt t="78697" x="4635500" y="2144713"/>
          <p14:tracePt t="78705" x="4629150" y="2151063"/>
          <p14:tracePt t="78713" x="4629150" y="2157413"/>
          <p14:tracePt t="78722" x="4629150" y="2174875"/>
          <p14:tracePt t="78729" x="4611688" y="2200275"/>
          <p14:tracePt t="78739" x="4605338" y="2224088"/>
          <p14:tracePt t="78745" x="4605338" y="2241550"/>
          <p14:tracePt t="78753" x="4605338" y="2278063"/>
          <p14:tracePt t="78761" x="4605338" y="2290763"/>
          <p14:tracePt t="78769" x="4605338" y="2314575"/>
          <p14:tracePt t="78777" x="4605338" y="2338388"/>
          <p14:tracePt t="78785" x="4605338" y="2368550"/>
          <p14:tracePt t="78793" x="4616450" y="2386013"/>
          <p14:tracePt t="78801" x="4635500" y="2416175"/>
          <p14:tracePt t="78809" x="4641850" y="2435225"/>
          <p14:tracePt t="78817" x="4646613" y="2439988"/>
          <p14:tracePt t="78833" x="4652963" y="2439988"/>
          <p14:tracePt t="78841" x="4659313" y="2439988"/>
          <p14:tracePt t="78849" x="4676775" y="2446338"/>
          <p14:tracePt t="78857" x="4695825" y="2446338"/>
          <p14:tracePt t="78865" x="4719638" y="2452688"/>
          <p14:tracePt t="78873" x="4749800" y="2470150"/>
          <p14:tracePt t="78881" x="4773613" y="2470150"/>
          <p14:tracePt t="78889" x="4810125" y="2489200"/>
          <p14:tracePt t="78897" x="4822825" y="2489200"/>
          <p14:tracePt t="78905" x="4846638" y="2489200"/>
          <p14:tracePt t="78913" x="4857750" y="2489200"/>
          <p14:tracePt t="78922" x="4883150" y="2489200"/>
          <p14:tracePt t="78929" x="4894263" y="2489200"/>
          <p14:tracePt t="78938" x="4930775" y="2489200"/>
          <p14:tracePt t="78945" x="4948238" y="2489200"/>
          <p14:tracePt t="78953" x="4972050" y="2489200"/>
          <p14:tracePt t="78961" x="5027613" y="2489200"/>
          <p14:tracePt t="78969" x="5099050" y="2489200"/>
          <p14:tracePt t="78977" x="5148263" y="2495550"/>
          <p14:tracePt t="78985" x="5219700" y="2506663"/>
          <p14:tracePt t="78993" x="5310188" y="2530475"/>
          <p14:tracePt t="79001" x="5370513" y="2530475"/>
          <p14:tracePt t="79009" x="5430838" y="2530475"/>
          <p14:tracePt t="79017" x="5473700" y="2530475"/>
          <p14:tracePt t="79025" x="5534025" y="2530475"/>
          <p14:tracePt t="79033" x="5575300" y="2530475"/>
          <p14:tracePt t="79041" x="5635625" y="2530475"/>
          <p14:tracePt t="79049" x="5665788" y="2530475"/>
          <p14:tracePt t="79057" x="5719763" y="2530475"/>
          <p14:tracePt t="79065" x="5762625" y="2530475"/>
          <p14:tracePt t="79073" x="5822950" y="2525713"/>
          <p14:tracePt t="79088" x="5889625" y="2506663"/>
          <p14:tracePt t="79090" x="5919788" y="2495550"/>
          <p14:tracePt t="79097" x="5967413" y="2476500"/>
          <p14:tracePt t="79105" x="5991225" y="2470150"/>
          <p14:tracePt t="79113" x="6015038" y="2465388"/>
          <p14:tracePt t="79121" x="6034088" y="2452688"/>
          <p14:tracePt t="79129" x="6040438" y="2452688"/>
          <p14:tracePt t="79242" x="6045200" y="2452688"/>
          <p14:tracePt t="79250" x="6051550" y="2452688"/>
          <p14:tracePt t="79274" x="6057900" y="2452688"/>
          <p14:tracePt t="79291" x="6070600" y="2452688"/>
          <p14:tracePt t="79299" x="6081713" y="2452688"/>
          <p14:tracePt t="79306" x="6105525" y="2452688"/>
          <p14:tracePt t="79313" x="6148388" y="2452688"/>
          <p14:tracePt t="79322" x="6172200" y="2459038"/>
          <p14:tracePt t="79329" x="6202363" y="2465388"/>
          <p14:tracePt t="79338" x="6226175" y="2465388"/>
          <p14:tracePt t="79345" x="6245225" y="2465388"/>
          <p14:tracePt t="79354" x="6249988" y="2465388"/>
          <p14:tracePt t="79361" x="6256338" y="2465388"/>
          <p14:tracePt t="79369" x="6262688" y="2465388"/>
          <p14:tracePt t="79385" x="6269038" y="2465388"/>
          <p14:tracePt t="79393" x="6275388" y="2465388"/>
          <p14:tracePt t="79401" x="6280150" y="2465388"/>
          <p14:tracePt t="79409" x="6286500" y="2465388"/>
          <p14:tracePt t="79417" x="6305550" y="2459038"/>
          <p14:tracePt t="79425" x="6316663" y="2459038"/>
          <p14:tracePt t="79433" x="6323013" y="2452688"/>
          <p14:tracePt t="79441" x="6346825" y="2435225"/>
          <p14:tracePt t="79449" x="6370638" y="2428875"/>
          <p14:tracePt t="79457" x="6383338" y="2416175"/>
          <p14:tracePt t="79465" x="6400800" y="2405063"/>
          <p14:tracePt t="79473" x="6413500" y="2398713"/>
          <p14:tracePt t="79481" x="6437313" y="2386013"/>
          <p14:tracePt t="79489" x="6437313" y="2374900"/>
          <p14:tracePt t="79497" x="6456363" y="2362200"/>
          <p14:tracePt t="79505" x="6461125" y="2349500"/>
          <p14:tracePt t="79513" x="6473825" y="2344738"/>
          <p14:tracePt t="79522" x="6491288" y="2325688"/>
          <p14:tracePt t="79529" x="6497638" y="2325688"/>
          <p14:tracePt t="79546" x="6503988" y="2320925"/>
          <p14:tracePt t="79554" x="6510338" y="2320925"/>
          <p14:tracePt t="79577" x="6521450" y="2314575"/>
          <p14:tracePt t="79593" x="6540500" y="2308225"/>
          <p14:tracePt t="79625" x="6546850" y="2308225"/>
          <p14:tracePt t="79649" x="6557963" y="2290763"/>
          <p14:tracePt t="79673" x="6570663" y="2290763"/>
          <p14:tracePt t="79681" x="6575425" y="2284413"/>
          <p14:tracePt t="79689" x="6600825" y="2284413"/>
          <p14:tracePt t="79697" x="6605588" y="2284413"/>
          <p14:tracePt t="79706" x="6618288" y="2284413"/>
          <p14:tracePt t="79713" x="6630988" y="2284413"/>
          <p14:tracePt t="79722" x="6635750" y="2284413"/>
          <p14:tracePt t="79729" x="6642100" y="2284413"/>
          <p14:tracePt t="79748" x="6654800" y="2284413"/>
          <p14:tracePt t="79761" x="6672263" y="2284413"/>
          <p14:tracePt t="79769" x="6678613" y="2284413"/>
          <p14:tracePt t="79777" x="6702425" y="2290763"/>
          <p14:tracePt t="79785" x="6708775" y="2295525"/>
          <p14:tracePt t="79793" x="6732588" y="2295525"/>
          <p14:tracePt t="79801" x="6769100" y="2320925"/>
          <p14:tracePt t="79817" x="6775450" y="2320925"/>
          <p14:tracePt t="79826" x="6786563" y="2325688"/>
          <p14:tracePt t="80010" x="6775450" y="2325688"/>
          <p14:tracePt t="80018" x="6756400" y="2325688"/>
          <p14:tracePt t="80026" x="6745288" y="2325688"/>
          <p14:tracePt t="80034" x="6721475" y="2332038"/>
          <p14:tracePt t="80042" x="6696075" y="2332038"/>
          <p14:tracePt t="80052" x="6665913" y="2332038"/>
          <p14:tracePt t="80057" x="6624638" y="2332038"/>
          <p14:tracePt t="80065" x="6600825" y="2332038"/>
          <p14:tracePt t="80073" x="6575425" y="2332038"/>
          <p14:tracePt t="80081" x="6564313" y="2332038"/>
          <p14:tracePt t="80089" x="6551613" y="2332038"/>
          <p14:tracePt t="80097" x="6534150" y="2332038"/>
          <p14:tracePt t="80113" x="6521450" y="2332038"/>
          <p14:tracePt t="80121" x="6516688" y="2332038"/>
          <p14:tracePt t="80129" x="6503988" y="2332038"/>
          <p14:tracePt t="80138" x="6497638" y="2332038"/>
          <p14:tracePt t="80145" x="6473825" y="2332038"/>
          <p14:tracePt t="80153" x="6461125" y="2332038"/>
          <p14:tracePt t="80161" x="6430963" y="2325688"/>
          <p14:tracePt t="80169" x="6413500" y="2320925"/>
          <p14:tracePt t="80177" x="6389688" y="2320925"/>
          <p14:tracePt t="80185" x="6376988" y="2308225"/>
          <p14:tracePt t="80193" x="6346825" y="2308225"/>
          <p14:tracePt t="80201" x="6310313" y="2308225"/>
          <p14:tracePt t="80209" x="6286500" y="2308225"/>
          <p14:tracePt t="80217" x="6275388" y="2308225"/>
          <p14:tracePt t="80225" x="6245225" y="2308225"/>
          <p14:tracePt t="80233" x="6219825" y="2308225"/>
          <p14:tracePt t="80241" x="6208713" y="2308225"/>
          <p14:tracePt t="80249" x="6184900" y="2308225"/>
          <p14:tracePt t="80257" x="6148388" y="2314575"/>
          <p14:tracePt t="80265" x="6130925" y="2320925"/>
          <p14:tracePt t="80273" x="6094413" y="2320925"/>
          <p14:tracePt t="80281" x="6070600" y="2338388"/>
          <p14:tracePt t="80289" x="6057900" y="2338388"/>
          <p14:tracePt t="80297" x="6034088" y="2344738"/>
          <p14:tracePt t="80306" x="6021388" y="2349500"/>
          <p14:tracePt t="80313" x="6010275" y="2355850"/>
          <p14:tracePt t="80321" x="5997575" y="2362200"/>
          <p14:tracePt t="80329" x="5991225" y="2368550"/>
          <p14:tracePt t="80338" x="5984875" y="2374900"/>
          <p14:tracePt t="80345" x="5973763" y="2398713"/>
          <p14:tracePt t="80361" x="5967413" y="2409825"/>
          <p14:tracePt t="80369" x="5967413" y="2416175"/>
          <p14:tracePt t="80377" x="5967413" y="2435225"/>
          <p14:tracePt t="80385" x="5967413" y="2439988"/>
          <p14:tracePt t="80393" x="5967413" y="2446338"/>
          <p14:tracePt t="80401" x="5967413" y="2452688"/>
          <p14:tracePt t="80547" x="5967413" y="2459038"/>
          <p14:tracePt t="80555" x="5973763" y="2459038"/>
          <p14:tracePt t="80562" x="6021388" y="2428875"/>
          <p14:tracePt t="80570" x="6045200" y="2428875"/>
          <p14:tracePt t="80577" x="6081713" y="2405063"/>
          <p14:tracePt t="80585" x="6118225" y="2386013"/>
          <p14:tracePt t="80593" x="6148388" y="2368550"/>
          <p14:tracePt t="80601" x="6165850" y="2355850"/>
          <p14:tracePt t="80609" x="6215063" y="2338388"/>
          <p14:tracePt t="80617" x="6245225" y="2320925"/>
          <p14:tracePt t="80625" x="6299200" y="2290763"/>
          <p14:tracePt t="80633" x="6310313" y="2278063"/>
          <p14:tracePt t="80642" x="6335713" y="2271713"/>
          <p14:tracePt t="80649" x="6359525" y="2265363"/>
          <p14:tracePt t="80658" x="6365875" y="2260600"/>
          <p14:tracePt t="80673" x="6376988" y="2260600"/>
          <p14:tracePt t="80705" x="6383338" y="2260600"/>
          <p14:tracePt t="80713" x="6389688" y="2260600"/>
          <p14:tracePt t="80722" x="6396038" y="2260600"/>
          <p14:tracePt t="80730" x="6400800" y="2260600"/>
          <p14:tracePt t="80737" x="6419850" y="2260600"/>
          <p14:tracePt t="80745" x="6437313" y="2260600"/>
          <p14:tracePt t="80758" x="6443663" y="2260600"/>
          <p14:tracePt t="80761" x="6461125" y="2265363"/>
          <p14:tracePt t="80769" x="6473825" y="2271713"/>
          <p14:tracePt t="80777" x="6480175" y="2278063"/>
          <p14:tracePt t="80793" x="6491288" y="2290763"/>
          <p14:tracePt t="80801" x="6510338" y="2295525"/>
          <p14:tracePt t="80809" x="6521450" y="2301875"/>
          <p14:tracePt t="80817" x="6540500" y="2308225"/>
          <p14:tracePt t="80825" x="6551613" y="2314575"/>
          <p14:tracePt t="80833" x="6557963" y="2320925"/>
          <p14:tracePt t="80882" x="6564313" y="2320925"/>
          <p14:tracePt t="80929" x="6575425" y="2320925"/>
          <p14:tracePt t="80938" x="6581775" y="2320925"/>
          <p14:tracePt t="80946" x="6588125" y="2320925"/>
          <p14:tracePt t="80954" x="6605588" y="2320925"/>
          <p14:tracePt t="80961" x="6618288" y="2320925"/>
          <p14:tracePt t="80969" x="6624638" y="2320925"/>
          <p14:tracePt t="80985" x="6630988" y="2314575"/>
          <p14:tracePt t="81009" x="6635750" y="2308225"/>
          <p14:tracePt t="81026" x="6642100" y="2295525"/>
          <p14:tracePt t="81043" x="6648450" y="2290763"/>
          <p14:tracePt t="81050" x="6648450" y="2284413"/>
          <p14:tracePt t="81057" x="6648450" y="2278063"/>
          <p14:tracePt t="81065" x="6648450" y="2271713"/>
          <p14:tracePt t="81073" x="6648450" y="2265363"/>
          <p14:tracePt t="81161" x="6642100" y="2271713"/>
          <p14:tracePt t="81169" x="6635750" y="2278063"/>
          <p14:tracePt t="81193" x="6630988" y="2290763"/>
          <p14:tracePt t="81209" x="6630988" y="2295525"/>
          <p14:tracePt t="81217" x="6624638" y="2301875"/>
          <p14:tracePt t="81265" x="6618288" y="2308225"/>
          <p14:tracePt t="81321" x="6611938" y="2308225"/>
          <p14:tracePt t="81329" x="6605588" y="2295525"/>
          <p14:tracePt t="81337" x="6605588" y="2290763"/>
          <p14:tracePt t="81345" x="6605588" y="2278063"/>
          <p14:tracePt t="81353" x="6594475" y="2265363"/>
          <p14:tracePt t="81361" x="6594475" y="2260600"/>
          <p14:tracePt t="81418" x="6588125" y="2254250"/>
          <p14:tracePt t="81450" x="6575425" y="2260600"/>
          <p14:tracePt t="81457" x="6570663" y="2265363"/>
          <p14:tracePt t="81466" x="6551613" y="2301875"/>
          <p14:tracePt t="81474" x="6551613" y="2325688"/>
          <p14:tracePt t="81483" x="6540500" y="2344738"/>
          <p14:tracePt t="81491" x="6534150" y="2368550"/>
          <p14:tracePt t="81498" x="6534150" y="2374900"/>
          <p14:tracePt t="81506" x="6534150" y="2379663"/>
          <p14:tracePt t="81602" x="6534150" y="2349500"/>
          <p14:tracePt t="81610" x="6534150" y="2338388"/>
          <p14:tracePt t="81618" x="6534150" y="2320925"/>
          <p14:tracePt t="81625" x="6534150" y="2308225"/>
          <p14:tracePt t="81634" x="6546850" y="2290763"/>
          <p14:tracePt t="81714" x="6557963" y="2301875"/>
          <p14:tracePt t="81722" x="6557963" y="2325688"/>
          <p14:tracePt t="81731" x="6570663" y="2355850"/>
          <p14:tracePt t="81738" x="6570663" y="2362200"/>
          <p14:tracePt t="81745" x="6570663" y="2379663"/>
          <p14:tracePt t="81761" x="6570663" y="2386013"/>
          <p14:tracePt t="81850" x="6570663" y="2355850"/>
          <p14:tracePt t="81858" x="6570663" y="2344738"/>
          <p14:tracePt t="81865" x="6570663" y="2325688"/>
          <p14:tracePt t="81874" x="6570663" y="2320925"/>
          <p14:tracePt t="81882" x="6581775" y="2308225"/>
          <p14:tracePt t="81962" x="6581775" y="2314575"/>
          <p14:tracePt t="81970" x="6581775" y="2338388"/>
          <p14:tracePt t="81978" x="6581775" y="2344738"/>
          <p14:tracePt t="81985" x="6581775" y="2368550"/>
          <p14:tracePt t="81994" x="6581775" y="2379663"/>
          <p14:tracePt t="82017" x="6581775" y="2386013"/>
          <p14:tracePt t="82083" x="6581775" y="2349500"/>
          <p14:tracePt t="82089" x="6581775" y="2314575"/>
          <p14:tracePt t="82097" x="6581775" y="2284413"/>
          <p14:tracePt t="82106" x="6581775" y="2254250"/>
          <p14:tracePt t="82113" x="6581775" y="2217738"/>
          <p14:tracePt t="82129" x="6581775" y="2211388"/>
          <p14:tracePt t="82250" x="6581775" y="2217738"/>
          <p14:tracePt t="82258" x="6581775" y="2230438"/>
          <p14:tracePt t="82266" x="6581775" y="2235200"/>
          <p14:tracePt t="82281" x="6581775" y="2254250"/>
          <p14:tracePt t="82522" x="6581775" y="2260600"/>
          <p14:tracePt t="82530" x="6581775" y="2278063"/>
          <p14:tracePt t="82538" x="6581775" y="2290763"/>
          <p14:tracePt t="82546" x="6581775" y="2308225"/>
          <p14:tracePt t="82554" x="6581775" y="2314575"/>
          <p14:tracePt t="82650" x="6581775" y="2320925"/>
          <p14:tracePt t="82658" x="6594475" y="2308225"/>
          <p14:tracePt t="82666" x="6605588" y="2295525"/>
          <p14:tracePt t="82675" x="6611938" y="2290763"/>
          <p14:tracePt t="82682" x="6611938" y="2265363"/>
          <p14:tracePt t="82691" x="6611938" y="2247900"/>
          <p14:tracePt t="82698" x="6611938" y="2224088"/>
          <p14:tracePt t="82706" x="6611938" y="2217738"/>
          <p14:tracePt t="82714" x="6611938" y="2211388"/>
          <p14:tracePt t="82746" x="6611938" y="2205038"/>
          <p14:tracePt t="82761" x="6605588" y="2205038"/>
          <p14:tracePt t="82785" x="6600825" y="2205038"/>
          <p14:tracePt t="82801" x="6588125" y="2205038"/>
          <p14:tracePt t="82809" x="6564313" y="2211388"/>
          <p14:tracePt t="82817" x="6540500" y="2230438"/>
          <p14:tracePt t="82825" x="6503988" y="2278063"/>
          <p14:tracePt t="82833" x="6486525" y="2301875"/>
          <p14:tracePt t="82841" x="6480175" y="2325688"/>
          <p14:tracePt t="82849" x="6480175" y="2349500"/>
          <p14:tracePt t="82857" x="6480175" y="2368550"/>
          <p14:tracePt t="82865" x="6480175" y="2386013"/>
          <p14:tracePt t="82881" x="6480175" y="2398713"/>
          <p14:tracePt t="82889" x="6486525" y="2405063"/>
          <p14:tracePt t="82897" x="6491288" y="2405063"/>
          <p14:tracePt t="82905" x="6503988" y="2405063"/>
          <p14:tracePt t="82921" x="6510338" y="2405063"/>
          <p14:tracePt t="82929" x="6527800" y="2405063"/>
          <p14:tracePt t="82937" x="6546850" y="2405063"/>
          <p14:tracePt t="82945" x="6570663" y="2398713"/>
          <p14:tracePt t="82953" x="6594475" y="2386013"/>
          <p14:tracePt t="82961" x="6618288" y="2362200"/>
          <p14:tracePt t="82969" x="6630988" y="2349500"/>
          <p14:tracePt t="82977" x="6642100" y="2314575"/>
          <p14:tracePt t="82985" x="6654800" y="2301875"/>
          <p14:tracePt t="82993" x="6654800" y="2284413"/>
          <p14:tracePt t="83001" x="6654800" y="2271713"/>
          <p14:tracePt t="83025" x="6654800" y="2265363"/>
          <p14:tracePt t="83074" x="6648450" y="2265363"/>
          <p14:tracePt t="83081" x="6630988" y="2265363"/>
          <p14:tracePt t="83092" x="6618288" y="2271713"/>
          <p14:tracePt t="83098" x="6611938" y="2278063"/>
          <p14:tracePt t="83106" x="6611938" y="2284413"/>
          <p14:tracePt t="83113" x="6605588" y="2301875"/>
          <p14:tracePt t="83162" x="6605588" y="2308225"/>
          <p14:tracePt t="83178" x="6611938" y="2308225"/>
          <p14:tracePt t="83186" x="6624638" y="2308225"/>
          <p14:tracePt t="83194" x="6648450" y="2301875"/>
          <p14:tracePt t="83202" x="6672263" y="2295525"/>
          <p14:tracePt t="83210" x="6702425" y="2278063"/>
          <p14:tracePt t="83217" x="6726238" y="2271713"/>
          <p14:tracePt t="83225" x="6732588" y="2254250"/>
          <p14:tracePt t="83233" x="6738938" y="2247900"/>
          <p14:tracePt t="83258" x="6738938" y="2241550"/>
          <p14:tracePt t="83305" x="6738938" y="2235200"/>
          <p14:tracePt t="83330" x="6732588" y="2235200"/>
          <p14:tracePt t="83337" x="6726238" y="2235200"/>
          <p14:tracePt t="83417" x="0" y="0"/>
        </p14:tracePtLst>
        <p14:tracePtLst>
          <p14:tracePt t="84325" x="6045200" y="3405188"/>
          <p14:tracePt t="84330" x="6010275" y="3435350"/>
          <p14:tracePt t="84338" x="6003925" y="3435350"/>
          <p14:tracePt t="84346" x="5984875" y="3446463"/>
          <p14:tracePt t="84354" x="5980113" y="3452813"/>
          <p14:tracePt t="84361" x="5973763" y="3452813"/>
          <p14:tracePt t="84369" x="5967413" y="3452813"/>
          <p14:tracePt t="84418" x="5961063" y="3452813"/>
          <p14:tracePt t="84434" x="5954713" y="3459163"/>
          <p14:tracePt t="84459" x="5954713" y="3446463"/>
          <p14:tracePt t="84466" x="5954713" y="3405188"/>
          <p14:tracePt t="84474" x="5954713" y="3368675"/>
          <p14:tracePt t="84482" x="5949950" y="3325813"/>
          <p14:tracePt t="84490" x="5949950" y="3267075"/>
          <p14:tracePt t="84498" x="5919788" y="3230563"/>
          <p14:tracePt t="84505" x="5919788" y="3224213"/>
          <p14:tracePt t="84513" x="5919788" y="3194050"/>
          <p14:tracePt t="84521" x="5919788" y="3151188"/>
          <p14:tracePt t="84529" x="5919788" y="3109913"/>
          <p14:tracePt t="84537" x="5919788" y="3060700"/>
          <p14:tracePt t="84545" x="5924550" y="3030538"/>
          <p14:tracePt t="84553" x="5924550" y="3006725"/>
          <p14:tracePt t="84561" x="5930900" y="2976563"/>
          <p14:tracePt t="84569" x="5949950" y="2922588"/>
          <p14:tracePt t="84577" x="5961063" y="2881313"/>
          <p14:tracePt t="84585" x="5961063" y="2844800"/>
          <p14:tracePt t="84593" x="5961063" y="2801938"/>
          <p14:tracePt t="84601" x="5973763" y="2778125"/>
          <p14:tracePt t="84610" x="5973763" y="2754313"/>
          <p14:tracePt t="84626" x="5973763" y="2747963"/>
          <p14:tracePt t="84633" x="5973763" y="2741613"/>
          <p14:tracePt t="84658" x="5973763" y="2735263"/>
          <p14:tracePt t="84721" x="5973763" y="2771775"/>
          <p14:tracePt t="84729" x="5973763" y="2801938"/>
          <p14:tracePt t="84737" x="5973763" y="2844800"/>
          <p14:tracePt t="84745" x="5973763" y="2916238"/>
          <p14:tracePt t="84753" x="6010275" y="2982913"/>
          <p14:tracePt t="84761" x="6015038" y="3067050"/>
          <p14:tracePt t="84770" x="6040438" y="3146425"/>
          <p14:tracePt t="84779" x="6040438" y="3217863"/>
          <p14:tracePt t="84785" x="6064250" y="3290888"/>
          <p14:tracePt t="84793" x="6070600" y="3368675"/>
          <p14:tracePt t="84801" x="6070600" y="3422650"/>
          <p14:tracePt t="84809" x="6070600" y="3459163"/>
          <p14:tracePt t="84817" x="6070600" y="3471863"/>
          <p14:tracePt t="84826" x="6070600" y="3482975"/>
          <p14:tracePt t="84857" x="6075363" y="3489325"/>
          <p14:tracePt t="84881" x="6081713" y="3489325"/>
          <p14:tracePt t="84889" x="6094413" y="3476625"/>
          <p14:tracePt t="84897" x="6100763" y="3429000"/>
          <p14:tracePt t="84905" x="6105525" y="3398838"/>
          <p14:tracePt t="84913" x="6105525" y="3338513"/>
          <p14:tracePt t="84921" x="6105525" y="3278188"/>
          <p14:tracePt t="84930" x="6105525" y="3236913"/>
          <p14:tracePt t="84937" x="6105525" y="3176588"/>
          <p14:tracePt t="84945" x="6105525" y="3103563"/>
          <p14:tracePt t="84953" x="6105525" y="3049588"/>
          <p14:tracePt t="84961" x="6105525" y="2976563"/>
          <p14:tracePt t="84969" x="6105525" y="2928938"/>
          <p14:tracePt t="84977" x="6105525" y="2916238"/>
          <p14:tracePt t="84985" x="6105525" y="2905125"/>
          <p14:tracePt t="84994" x="6105525" y="2886075"/>
          <p14:tracePt t="85001" x="6118225" y="2868613"/>
          <p14:tracePt t="85090" x="6118225" y="2874963"/>
          <p14:tracePt t="85098" x="6118225" y="2941638"/>
          <p14:tracePt t="85105" x="6118225" y="3025775"/>
          <p14:tracePt t="85114" x="6118225" y="3097213"/>
          <p14:tracePt t="85121" x="6124575" y="3157538"/>
          <p14:tracePt t="85130" x="6142038" y="3194050"/>
          <p14:tracePt t="85137" x="6142038" y="3224213"/>
          <p14:tracePt t="85145" x="6142038" y="3248025"/>
          <p14:tracePt t="85153" x="6154738" y="3267075"/>
          <p14:tracePt t="85177" x="6154738" y="3271838"/>
          <p14:tracePt t="85250" x="6148388" y="3260725"/>
          <p14:tracePt t="85258" x="6130925" y="3206750"/>
          <p14:tracePt t="85266" x="6124575" y="3157538"/>
          <p14:tracePt t="85274" x="6100763" y="3067050"/>
          <p14:tracePt t="85281" x="6094413" y="3025775"/>
          <p14:tracePt t="85289" x="6094413" y="2976563"/>
          <p14:tracePt t="85297" x="6094413" y="2935288"/>
          <p14:tracePt t="85305" x="6094413" y="2892425"/>
          <p14:tracePt t="85313" x="6094413" y="2868613"/>
          <p14:tracePt t="85321" x="6094413" y="2844800"/>
          <p14:tracePt t="85329" x="6094413" y="2838450"/>
          <p14:tracePt t="85337" x="6094413" y="2825750"/>
          <p14:tracePt t="85409" x="6105525" y="2851150"/>
          <p14:tracePt t="85417" x="6118225" y="2952750"/>
          <p14:tracePt t="85426" x="6118225" y="3013075"/>
          <p14:tracePt t="85433" x="6130925" y="3060700"/>
          <p14:tracePt t="85441" x="6135688" y="3109913"/>
          <p14:tracePt t="85449" x="6148388" y="3127375"/>
          <p14:tracePt t="85457" x="6148388" y="3151188"/>
          <p14:tracePt t="85465" x="6154738" y="3157538"/>
          <p14:tracePt t="85594" x="6161088" y="3163888"/>
          <p14:tracePt t="85674" x="6161088" y="3157538"/>
          <p14:tracePt t="85690" x="6161088" y="3151188"/>
          <p14:tracePt t="85697" x="0" y="0"/>
        </p14:tracePtLst>
        <p14:tracePtLst>
          <p14:tracePt t="91380" x="6034088" y="2754313"/>
          <p14:tracePt t="91474" x="6034088" y="2771775"/>
          <p14:tracePt t="91482" x="6034088" y="2808288"/>
          <p14:tracePt t="91490" x="6034088" y="2820988"/>
          <p14:tracePt t="91499" x="6034088" y="2844800"/>
          <p14:tracePt t="91506" x="6034088" y="2898775"/>
          <p14:tracePt t="91514" x="6034088" y="2922588"/>
          <p14:tracePt t="91521" x="6040438" y="2952750"/>
          <p14:tracePt t="91529" x="6045200" y="2970213"/>
          <p14:tracePt t="91538" x="6045200" y="3000375"/>
          <p14:tracePt t="91545" x="6045200" y="3030538"/>
          <p14:tracePt t="91553" x="6045200" y="3067050"/>
          <p14:tracePt t="91561" x="6045200" y="3090863"/>
          <p14:tracePt t="91569" x="6057900" y="3097213"/>
          <p14:tracePt t="91577" x="6057900" y="3109913"/>
          <p14:tracePt t="91585" x="6057900" y="3121025"/>
          <p14:tracePt t="91593" x="6057900" y="3133725"/>
          <p14:tracePt t="91601" x="6057900" y="3157538"/>
          <p14:tracePt t="91609" x="6057900" y="3170238"/>
          <p14:tracePt t="91617" x="6057900" y="3194050"/>
          <p14:tracePt t="91626" x="6064250" y="3230563"/>
          <p14:tracePt t="91633" x="6064250" y="3254375"/>
          <p14:tracePt t="91641" x="6064250" y="3284538"/>
          <p14:tracePt t="91649" x="6070600" y="3308350"/>
          <p14:tracePt t="91657" x="6070600" y="3338513"/>
          <p14:tracePt t="91666" x="6075363" y="3362325"/>
          <p14:tracePt t="91673" x="6075363" y="3368675"/>
          <p14:tracePt t="91682" x="6075363" y="3381375"/>
          <p14:tracePt t="91698" x="6075363" y="3398838"/>
          <p14:tracePt t="91705" x="6075363" y="3405188"/>
          <p14:tracePt t="91714" x="6075363" y="3411538"/>
          <p14:tracePt t="91721" x="6075363" y="3422650"/>
          <p14:tracePt t="91729" x="6075363" y="3429000"/>
          <p14:tracePt t="91737" x="6075363" y="3441700"/>
          <p14:tracePt t="91745" x="6094413" y="3459163"/>
          <p14:tracePt t="91753" x="6094413" y="3465513"/>
          <p14:tracePt t="91761" x="6094413" y="3476625"/>
          <p14:tracePt t="91769" x="6094413" y="3482975"/>
          <p14:tracePt t="91889" x="6094413" y="3476625"/>
          <p14:tracePt t="91898" x="6094413" y="3429000"/>
          <p14:tracePt t="91905" x="6088063" y="3386138"/>
          <p14:tracePt t="91914" x="6070600" y="3295650"/>
          <p14:tracePt t="91921" x="6070600" y="3267075"/>
          <p14:tracePt t="91929" x="6070600" y="3176588"/>
          <p14:tracePt t="91937" x="6070600" y="3116263"/>
          <p14:tracePt t="91945" x="6070600" y="3086100"/>
          <p14:tracePt t="91953" x="6070600" y="3030538"/>
          <p14:tracePt t="91961" x="6070600" y="2982913"/>
          <p14:tracePt t="91969" x="6070600" y="2952750"/>
          <p14:tracePt t="91977" x="6070600" y="2911475"/>
          <p14:tracePt t="91985" x="6070600" y="2886075"/>
          <p14:tracePt t="91993" x="6070600" y="2862263"/>
          <p14:tracePt t="92001" x="6070600" y="2838450"/>
          <p14:tracePt t="92009" x="6070600" y="2825750"/>
          <p14:tracePt t="92018" x="6070600" y="2801938"/>
          <p14:tracePt t="92025" x="6070600" y="2795588"/>
          <p14:tracePt t="92033" x="6070600" y="2790825"/>
          <p14:tracePt t="92041" x="6070600" y="2784475"/>
          <p14:tracePt t="92082" x="6070600" y="2778125"/>
          <p14:tracePt t="92098" x="6070600" y="2765425"/>
          <p14:tracePt t="92105" x="6070600" y="2760663"/>
          <p14:tracePt t="92113" x="6064250" y="2747963"/>
          <p14:tracePt t="92129" x="6064250" y="2730500"/>
          <p14:tracePt t="92138" x="6057900" y="2724150"/>
          <p14:tracePt t="92145" x="6051550" y="2717800"/>
          <p14:tracePt t="92153" x="6051550" y="2711450"/>
          <p14:tracePt t="92161" x="6051550" y="2705100"/>
          <p14:tracePt t="92169" x="6045200" y="2700338"/>
          <p14:tracePt t="92225" x="6040438" y="2700338"/>
          <p14:tracePt t="92250" x="6034088" y="2700338"/>
          <p14:tracePt t="92257" x="6034088" y="2717800"/>
          <p14:tracePt t="92266" x="6034088" y="2735263"/>
          <p14:tracePt t="92273" x="6034088" y="2778125"/>
          <p14:tracePt t="92282" x="6021388" y="2814638"/>
          <p14:tracePt t="92289" x="6021388" y="2855913"/>
          <p14:tracePt t="92298" x="6021388" y="2905125"/>
          <p14:tracePt t="92305" x="6021388" y="2959100"/>
          <p14:tracePt t="92313" x="6021388" y="3030538"/>
          <p14:tracePt t="92321" x="6021388" y="3103563"/>
          <p14:tracePt t="92329" x="6021388" y="3176588"/>
          <p14:tracePt t="92337" x="6027738" y="3236913"/>
          <p14:tracePt t="92345" x="6027738" y="3314700"/>
          <p14:tracePt t="92353" x="6027738" y="3368675"/>
          <p14:tracePt t="92361" x="6034088" y="3405188"/>
          <p14:tracePt t="92369" x="6034088" y="3435350"/>
          <p14:tracePt t="92377" x="6034088" y="3446463"/>
          <p14:tracePt t="92385" x="6034088" y="3465513"/>
          <p14:tracePt t="92393" x="6034088" y="3471863"/>
          <p14:tracePt t="92425" x="6040438" y="3476625"/>
          <p14:tracePt t="92449" x="6045200" y="3476625"/>
          <p14:tracePt t="92537" x="6051550" y="3476625"/>
          <p14:tracePt t="92569" x="6057900" y="3476625"/>
          <p14:tracePt t="92593" x="6064250" y="3476625"/>
          <p14:tracePt t="92601" x="6064250" y="3452813"/>
          <p14:tracePt t="92609" x="6064250" y="3398838"/>
          <p14:tracePt t="92617" x="6064250" y="3368675"/>
          <p14:tracePt t="92625" x="6064250" y="3332163"/>
          <p14:tracePt t="92633" x="6064250" y="3278188"/>
          <p14:tracePt t="92641" x="6064250" y="3248025"/>
          <p14:tracePt t="92650" x="6064250" y="3206750"/>
          <p14:tracePt t="92657" x="6064250" y="3163888"/>
          <p14:tracePt t="92666" x="6064250" y="3127375"/>
          <p14:tracePt t="92673" x="6064250" y="3097213"/>
          <p14:tracePt t="92683" x="6064250" y="3073400"/>
          <p14:tracePt t="92689" x="6075363" y="3030538"/>
          <p14:tracePt t="92698" x="6088063" y="3006725"/>
          <p14:tracePt t="92705" x="6088063" y="2989263"/>
          <p14:tracePt t="92713" x="6088063" y="2976563"/>
          <p14:tracePt t="92721" x="6088063" y="2952750"/>
          <p14:tracePt t="92729" x="6088063" y="2935288"/>
          <p14:tracePt t="92737" x="6088063" y="2911475"/>
          <p14:tracePt t="92745" x="6094413" y="2905125"/>
          <p14:tracePt t="92753" x="6094413" y="2892425"/>
          <p14:tracePt t="92769" x="6094413" y="2886075"/>
          <p14:tracePt t="92785" x="6094413" y="2881313"/>
          <p14:tracePt t="92802" x="6094413" y="2868613"/>
          <p14:tracePt t="92812" x="6105525" y="2862263"/>
          <p14:tracePt t="92873" x="6105525" y="2874963"/>
          <p14:tracePt t="92881" x="6111875" y="2898775"/>
          <p14:tracePt t="92889" x="6111875" y="2928938"/>
          <p14:tracePt t="92897" x="6111875" y="2935288"/>
          <p14:tracePt t="92905" x="6111875" y="2952750"/>
          <p14:tracePt t="92921" x="6111875" y="2959100"/>
          <p14:tracePt t="92937" x="6111875" y="2976563"/>
          <p14:tracePt t="93017" x="6118225" y="2976563"/>
          <p14:tracePt t="93025" x="6118225" y="2965450"/>
          <p14:tracePt t="93033" x="6124575" y="2952750"/>
          <p14:tracePt t="93041" x="6124575" y="2941638"/>
          <p14:tracePt t="93049" x="6124575" y="2916238"/>
          <p14:tracePt t="93057" x="6130925" y="2892425"/>
          <p14:tracePt t="93065" x="6130925" y="2886075"/>
          <p14:tracePt t="93073" x="6130925" y="2874963"/>
          <p14:tracePt t="93081" x="6130925" y="2868613"/>
          <p14:tracePt t="93089" x="6135688" y="2862263"/>
          <p14:tracePt t="93105" x="6135688" y="2855913"/>
          <p14:tracePt t="93113" x="6142038" y="2851150"/>
          <p14:tracePt t="93137" x="6148388" y="2832100"/>
          <p14:tracePt t="93153" x="6148388" y="2820988"/>
          <p14:tracePt t="93161" x="6148388" y="2814638"/>
          <p14:tracePt t="93177" x="6148388" y="2808288"/>
          <p14:tracePt t="93185" x="6148388" y="2801938"/>
          <p14:tracePt t="93193" x="6161088" y="2790825"/>
          <p14:tracePt t="93209" x="6165850" y="2778125"/>
          <p14:tracePt t="93225" x="6172200" y="2771775"/>
          <p14:tracePt t="93257" x="6172200" y="2765425"/>
          <p14:tracePt t="93266" x="6172200" y="2760663"/>
          <p14:tracePt t="93273" x="6172200" y="2754313"/>
          <p14:tracePt t="93297" x="6172200" y="2741613"/>
          <p14:tracePt t="93329" x="6172200" y="2735263"/>
          <p14:tracePt t="93337" x="6172200" y="2730500"/>
          <p14:tracePt t="93353" x="6172200" y="2717800"/>
          <p14:tracePt t="93385" x="6172200" y="2711450"/>
          <p14:tracePt t="93441" x="6172200" y="2705100"/>
          <p14:tracePt t="93450" x="6172200" y="2700338"/>
          <p14:tracePt t="93490" x="6172200" y="2687638"/>
          <p14:tracePt t="93594" x="6172200" y="2681288"/>
          <p14:tracePt t="93610" x="6172200" y="2674938"/>
          <p14:tracePt t="93618" x="6165850" y="2674938"/>
          <p14:tracePt t="93625" x="6161088" y="2674938"/>
          <p14:tracePt t="93642" x="6148388" y="2674938"/>
          <p14:tracePt t="93673" x="6142038" y="2674938"/>
          <p14:tracePt t="93685" x="6135688" y="2674938"/>
          <p14:tracePt t="93691" x="6130925" y="2674938"/>
          <p14:tracePt t="93697" x="6111875" y="2674938"/>
          <p14:tracePt t="93705" x="6105525" y="2674938"/>
          <p14:tracePt t="93713" x="6094413" y="2674938"/>
          <p14:tracePt t="93721" x="6088063" y="2674938"/>
          <p14:tracePt t="93729" x="6081713" y="2674938"/>
          <p14:tracePt t="93737" x="6070600" y="2674938"/>
          <p14:tracePt t="93745" x="6045200" y="2681288"/>
          <p14:tracePt t="93753" x="6040438" y="2681288"/>
          <p14:tracePt t="93761" x="6027738" y="2687638"/>
          <p14:tracePt t="93769" x="6010275" y="2700338"/>
          <p14:tracePt t="93777" x="5997575" y="2705100"/>
          <p14:tracePt t="93785" x="5991225" y="2711450"/>
          <p14:tracePt t="93793" x="5980113" y="2730500"/>
          <p14:tracePt t="93801" x="5973763" y="2735263"/>
          <p14:tracePt t="93818" x="5961063" y="2747963"/>
          <p14:tracePt t="93833" x="5954713" y="2754313"/>
          <p14:tracePt t="93849" x="5954713" y="2760663"/>
          <p14:tracePt t="93857" x="5954713" y="2778125"/>
          <p14:tracePt t="93865" x="5954713" y="2795588"/>
          <p14:tracePt t="93873" x="5954713" y="2801938"/>
          <p14:tracePt t="93881" x="5973763" y="2814638"/>
          <p14:tracePt t="93889" x="5984875" y="2832100"/>
          <p14:tracePt t="93897" x="6003925" y="2838450"/>
          <p14:tracePt t="93905" x="6015038" y="2851150"/>
          <p14:tracePt t="93913" x="6040438" y="2862263"/>
          <p14:tracePt t="93921" x="6064250" y="2874963"/>
          <p14:tracePt t="93929" x="6070600" y="2874963"/>
          <p14:tracePt t="93945" x="6075363" y="2874963"/>
          <p14:tracePt t="93961" x="6081713" y="2874963"/>
          <p14:tracePt t="93977" x="6088063" y="2874963"/>
          <p14:tracePt t="93986" x="6094413" y="2874963"/>
          <p14:tracePt t="93993" x="6100763" y="2874963"/>
          <p14:tracePt t="94002" x="6124575" y="2874963"/>
          <p14:tracePt t="94009" x="6130925" y="2874963"/>
          <p14:tracePt t="94018" x="6135688" y="2874963"/>
          <p14:tracePt t="94025" x="6148388" y="2868613"/>
          <p14:tracePt t="94041" x="6154738" y="2862263"/>
          <p14:tracePt t="94050" x="6172200" y="2832100"/>
          <p14:tracePt t="94057" x="6178550" y="2820988"/>
          <p14:tracePt t="94066" x="6178550" y="2784475"/>
          <p14:tracePt t="94073" x="6184900" y="2771775"/>
          <p14:tracePt t="94081" x="6184900" y="2747963"/>
          <p14:tracePt t="94089" x="6184900" y="2735263"/>
          <p14:tracePt t="94104" x="6184900" y="2711450"/>
          <p14:tracePt t="94105" x="6184900" y="2700338"/>
          <p14:tracePt t="94113" x="6184900" y="2674938"/>
          <p14:tracePt t="94121" x="6184900" y="2670175"/>
          <p14:tracePt t="94129" x="6184900" y="2657475"/>
          <p14:tracePt t="94137" x="6178550" y="2651125"/>
          <p14:tracePt t="94145" x="6172200" y="2646363"/>
          <p14:tracePt t="94153" x="6165850" y="2640013"/>
          <p14:tracePt t="94161" x="6161088" y="2627313"/>
          <p14:tracePt t="94186" x="6148388" y="2620963"/>
          <p14:tracePt t="94193" x="6142038" y="2620963"/>
          <p14:tracePt t="94202" x="6135688" y="2616200"/>
          <p14:tracePt t="94209" x="6130925" y="2609850"/>
          <p14:tracePt t="94218" x="6118225" y="2609850"/>
          <p14:tracePt t="94225" x="6111875" y="2609850"/>
          <p14:tracePt t="94234" x="6100763" y="2609850"/>
          <p14:tracePt t="94241" x="6088063" y="2603500"/>
          <p14:tracePt t="94250" x="6057900" y="2603500"/>
          <p14:tracePt t="94257" x="6040438" y="2597150"/>
          <p14:tracePt t="94266" x="6015038" y="2597150"/>
          <p14:tracePt t="94273" x="6003925" y="2597150"/>
          <p14:tracePt t="94282" x="5991225" y="2597150"/>
          <p14:tracePt t="94289" x="5967413" y="2597150"/>
          <p14:tracePt t="94297" x="5954713" y="2597150"/>
          <p14:tracePt t="94305" x="5930900" y="2597150"/>
          <p14:tracePt t="94313" x="5913438" y="2603500"/>
          <p14:tracePt t="94321" x="5889625" y="2620963"/>
          <p14:tracePt t="94329" x="5864225" y="2627313"/>
          <p14:tracePt t="94337" x="5853113" y="2646363"/>
          <p14:tracePt t="94345" x="5846763" y="2651125"/>
          <p14:tracePt t="94353" x="5840413" y="2670175"/>
          <p14:tracePt t="94361" x="5840413" y="2693988"/>
          <p14:tracePt t="94370" x="5840413" y="2711450"/>
          <p14:tracePt t="94377" x="5840413" y="2730500"/>
          <p14:tracePt t="94385" x="5840413" y="2747963"/>
          <p14:tracePt t="94393" x="5840413" y="2760663"/>
          <p14:tracePt t="94402" x="5853113" y="2784475"/>
          <p14:tracePt t="94409" x="5870575" y="2801938"/>
          <p14:tracePt t="94418" x="5876925" y="2808288"/>
          <p14:tracePt t="94425" x="5889625" y="2820988"/>
          <p14:tracePt t="94434" x="5907088" y="2825750"/>
          <p14:tracePt t="94441" x="5913438" y="2825750"/>
          <p14:tracePt t="94450" x="5919788" y="2832100"/>
          <p14:tracePt t="94457" x="5937250" y="2832100"/>
          <p14:tracePt t="94465" x="5954713" y="2832100"/>
          <p14:tracePt t="94473" x="5973763" y="2832100"/>
          <p14:tracePt t="94481" x="6010275" y="2832100"/>
          <p14:tracePt t="94489" x="6027738" y="2832100"/>
          <p14:tracePt t="94497" x="6064250" y="2832100"/>
          <p14:tracePt t="94505" x="6088063" y="2832100"/>
          <p14:tracePt t="94513" x="6111875" y="2825750"/>
          <p14:tracePt t="94521" x="6142038" y="2808288"/>
          <p14:tracePt t="94529" x="6161088" y="2795588"/>
          <p14:tracePt t="94537" x="6165850" y="2784475"/>
          <p14:tracePt t="94545" x="6184900" y="2760663"/>
          <p14:tracePt t="94553" x="6184900" y="2754313"/>
          <p14:tracePt t="94561" x="6184900" y="2724150"/>
          <p14:tracePt t="94570" x="6184900" y="2711450"/>
          <p14:tracePt t="94577" x="6184900" y="2687638"/>
          <p14:tracePt t="94586" x="6184900" y="2674938"/>
          <p14:tracePt t="94593" x="6178550" y="2657475"/>
          <p14:tracePt t="94602" x="6165850" y="2646363"/>
          <p14:tracePt t="94609" x="6165850" y="2640013"/>
          <p14:tracePt t="94618" x="6154738" y="2633663"/>
          <p14:tracePt t="94641" x="6135688" y="2633663"/>
          <p14:tracePt t="94650" x="6130925" y="2633663"/>
          <p14:tracePt t="94657" x="6111875" y="2633663"/>
          <p14:tracePt t="94665" x="6100763" y="2633663"/>
          <p14:tracePt t="94673" x="6094413" y="2633663"/>
          <p14:tracePt t="94682" x="6088063" y="2633663"/>
          <p14:tracePt t="94697" x="6070600" y="2633663"/>
          <p14:tracePt t="94713" x="6064250" y="2633663"/>
          <p14:tracePt t="94721" x="6051550" y="2633663"/>
          <p14:tracePt t="94729" x="6040438" y="2633663"/>
          <p14:tracePt t="94737" x="6027738" y="2633663"/>
          <p14:tracePt t="94745" x="5997575" y="2657475"/>
          <p14:tracePt t="94753" x="5973763" y="2674938"/>
          <p14:tracePt t="94761" x="5961063" y="2705100"/>
          <p14:tracePt t="94770" x="5954713" y="2711450"/>
          <p14:tracePt t="94777" x="5937250" y="2735263"/>
          <p14:tracePt t="94785" x="5930900" y="2747963"/>
          <p14:tracePt t="94793" x="5930900" y="2771775"/>
          <p14:tracePt t="94803" x="5930900" y="2795588"/>
          <p14:tracePt t="94809" x="5930900" y="2820988"/>
          <p14:tracePt t="94822" x="5930900" y="2851150"/>
          <p14:tracePt t="94825" x="5930900" y="2855913"/>
          <p14:tracePt t="94833" x="5930900" y="2868613"/>
          <p14:tracePt t="94841" x="5949950" y="2881313"/>
          <p14:tracePt t="94849" x="5954713" y="2886075"/>
          <p14:tracePt t="94857" x="5961063" y="2892425"/>
          <p14:tracePt t="94865" x="5973763" y="2892425"/>
          <p14:tracePt t="94873" x="5980113" y="2892425"/>
          <p14:tracePt t="94881" x="5991225" y="2898775"/>
          <p14:tracePt t="94889" x="6015038" y="2898775"/>
          <p14:tracePt t="94897" x="6027738" y="2905125"/>
          <p14:tracePt t="94905" x="6045200" y="2911475"/>
          <p14:tracePt t="94913" x="6070600" y="2911475"/>
          <p14:tracePt t="94921" x="6100763" y="2911475"/>
          <p14:tracePt t="94929" x="6124575" y="2911475"/>
          <p14:tracePt t="94937" x="6135688" y="2911475"/>
          <p14:tracePt t="94945" x="6161088" y="2911475"/>
          <p14:tracePt t="94953" x="6172200" y="2905125"/>
          <p14:tracePt t="94961" x="6184900" y="2886075"/>
          <p14:tracePt t="94969" x="6189663" y="2855913"/>
          <p14:tracePt t="94977" x="6189663" y="2808288"/>
          <p14:tracePt t="94985" x="6189663" y="2790825"/>
          <p14:tracePt t="94993" x="6189663" y="2765425"/>
          <p14:tracePt t="95002" x="6189663" y="2741613"/>
          <p14:tracePt t="95009" x="6189663" y="2711450"/>
          <p14:tracePt t="95025" x="6189663" y="2705100"/>
          <p14:tracePt t="95034" x="6184900" y="2700338"/>
          <p14:tracePt t="95041" x="6178550" y="2693988"/>
          <p14:tracePt t="95057" x="6161088" y="2681288"/>
          <p14:tracePt t="95065" x="6154738" y="2681288"/>
          <p14:tracePt t="95073" x="6142038" y="2674938"/>
          <p14:tracePt t="95089" x="6118225" y="2670175"/>
          <p14:tracePt t="95105" x="6105525" y="2670175"/>
          <p14:tracePt t="95113" x="6100763" y="2670175"/>
          <p14:tracePt t="95121" x="6088063" y="2670175"/>
          <p14:tracePt t="95137" x="6070600" y="2663825"/>
          <p14:tracePt t="95145" x="6064250" y="2663825"/>
          <p14:tracePt t="95161" x="6057900" y="2663825"/>
          <p14:tracePt t="95170" x="6051550" y="2663825"/>
          <p14:tracePt t="95177" x="6051550" y="2670175"/>
          <p14:tracePt t="95186" x="6051550" y="2687638"/>
          <p14:tracePt t="95193" x="6051550" y="2700338"/>
          <p14:tracePt t="95202" x="6051550" y="2711450"/>
          <p14:tracePt t="95209" x="6051550" y="2724150"/>
          <p14:tracePt t="95218" x="6051550" y="2735263"/>
          <p14:tracePt t="95225" x="6051550" y="2741613"/>
          <p14:tracePt t="95234" x="6057900" y="2754313"/>
          <p14:tracePt t="95257" x="6064250" y="2754313"/>
          <p14:tracePt t="95265" x="6070600" y="2754313"/>
          <p14:tracePt t="95273" x="6075363" y="2754313"/>
          <p14:tracePt t="95289" x="6081713" y="2754313"/>
          <p14:tracePt t="95305" x="6100763" y="2754313"/>
          <p14:tracePt t="95313" x="6111875" y="2754313"/>
          <p14:tracePt t="95321" x="6118225" y="2754313"/>
          <p14:tracePt t="95329" x="6124575" y="2754313"/>
          <p14:tracePt t="95337" x="6135688" y="2754313"/>
          <p14:tracePt t="95345" x="6142038" y="2747963"/>
          <p14:tracePt t="95354" x="6148388" y="2735263"/>
          <p14:tracePt t="95361" x="6148388" y="2711450"/>
          <p14:tracePt t="95369" x="6148388" y="2681288"/>
          <p14:tracePt t="95377" x="6148388" y="2657475"/>
          <p14:tracePt t="95385" x="6124575" y="2597150"/>
          <p14:tracePt t="95393" x="6111875" y="2586038"/>
          <p14:tracePt t="95402" x="6094413" y="2560638"/>
          <p14:tracePt t="95409" x="6070600" y="2543175"/>
          <p14:tracePt t="95441" x="6057900" y="2543175"/>
          <p14:tracePt t="95449" x="6051550" y="2543175"/>
          <p14:tracePt t="95457" x="6045200" y="2543175"/>
          <p14:tracePt t="95465" x="6040438" y="2543175"/>
          <p14:tracePt t="95473" x="6034088" y="2543175"/>
          <p14:tracePt t="95481" x="6010275" y="2543175"/>
          <p14:tracePt t="95489" x="5997575" y="2560638"/>
          <p14:tracePt t="95497" x="5980113" y="2573338"/>
          <p14:tracePt t="95505" x="5967413" y="2597150"/>
          <p14:tracePt t="95513" x="5954713" y="2620963"/>
          <p14:tracePt t="95521" x="5937250" y="2657475"/>
          <p14:tracePt t="95529" x="5937250" y="2670175"/>
          <p14:tracePt t="95537" x="5937250" y="2693988"/>
          <p14:tracePt t="95545" x="5937250" y="2705100"/>
          <p14:tracePt t="95554" x="5937250" y="2724150"/>
          <p14:tracePt t="95562" x="5943600" y="2735263"/>
          <p14:tracePt t="95569" x="5954713" y="2754313"/>
          <p14:tracePt t="95577" x="5973763" y="2765425"/>
          <p14:tracePt t="95586" x="5984875" y="2771775"/>
          <p14:tracePt t="95593" x="6003925" y="2784475"/>
          <p14:tracePt t="95602" x="6010275" y="2790825"/>
          <p14:tracePt t="95609" x="6021388" y="2795588"/>
          <p14:tracePt t="95618" x="6027738" y="2801938"/>
          <p14:tracePt t="95625" x="6034088" y="2801938"/>
          <p14:tracePt t="95634" x="6051550" y="2808288"/>
          <p14:tracePt t="95641" x="6057900" y="2808288"/>
          <p14:tracePt t="95649" x="6075363" y="2808288"/>
          <p14:tracePt t="95665" x="6088063" y="2808288"/>
          <p14:tracePt t="95673" x="6105525" y="2790825"/>
          <p14:tracePt t="95682" x="6142038" y="2730500"/>
          <p14:tracePt t="95689" x="6148388" y="2724150"/>
          <p14:tracePt t="95697" x="6154738" y="2687638"/>
          <p14:tracePt t="95705" x="6154738" y="2663825"/>
          <p14:tracePt t="95713" x="6154738" y="2651125"/>
          <p14:tracePt t="95721" x="6154738" y="2640013"/>
          <p14:tracePt t="95729" x="6154738" y="2620963"/>
          <p14:tracePt t="95745" x="6154738" y="2616200"/>
          <p14:tracePt t="95769" x="6148388" y="2609850"/>
          <p14:tracePt t="95793" x="6130925" y="2609850"/>
          <p14:tracePt t="95802" x="6105525" y="2616200"/>
          <p14:tracePt t="95809" x="6088063" y="2627313"/>
          <p14:tracePt t="95818" x="6064250" y="2646363"/>
          <p14:tracePt t="95831" x="6051550" y="2657475"/>
          <p14:tracePt t="95833" x="6051550" y="2663825"/>
          <p14:tracePt t="95841" x="6045200" y="2681288"/>
          <p14:tracePt t="95849" x="6045200" y="2693988"/>
          <p14:tracePt t="95857" x="6045200" y="2705100"/>
          <p14:tracePt t="95865" x="6045200" y="2711450"/>
          <p14:tracePt t="95873" x="6045200" y="2717800"/>
          <p14:tracePt t="95881" x="6045200" y="2735263"/>
          <p14:tracePt t="95889" x="6051550" y="2747963"/>
          <p14:tracePt t="95897" x="6057900" y="2754313"/>
          <p14:tracePt t="95913" x="6064250" y="2754313"/>
          <p14:tracePt t="96009" x="6070600" y="2754313"/>
          <p14:tracePt t="96018" x="6070600" y="2747963"/>
          <p14:tracePt t="96083" x="6070600" y="2741613"/>
          <p14:tracePt t="96145" x="6075363" y="2754313"/>
          <p14:tracePt t="96153" x="6100763" y="2771775"/>
          <p14:tracePt t="96161" x="6118225" y="2778125"/>
          <p14:tracePt t="96169" x="6142038" y="2795588"/>
          <p14:tracePt t="96177" x="6148388" y="2795588"/>
          <p14:tracePt t="96187" x="6154738" y="2795588"/>
          <p14:tracePt t="96193" x="6161088" y="2795588"/>
          <p14:tracePt t="96202" x="6165850" y="2795588"/>
          <p14:tracePt t="96233" x="6172200" y="2795588"/>
          <p14:tracePt t="96257" x="6178550" y="2795588"/>
          <p14:tracePt t="96273" x="6178550" y="2771775"/>
          <p14:tracePt t="96281" x="6178550" y="2760663"/>
          <p14:tracePt t="96289" x="6178550" y="2754313"/>
          <p14:tracePt t="96297" x="6178550" y="2747963"/>
          <p14:tracePt t="96305" x="6172200" y="2741613"/>
          <p14:tracePt t="96313" x="6165850" y="2735263"/>
          <p14:tracePt t="96321" x="6161088" y="2730500"/>
          <p14:tracePt t="96329" x="6148388" y="2717800"/>
          <p14:tracePt t="96338" x="6130925" y="2705100"/>
          <p14:tracePt t="96345" x="6118225" y="2705100"/>
          <p14:tracePt t="96353" x="6094413" y="2705100"/>
          <p14:tracePt t="96361" x="6070600" y="2700338"/>
          <p14:tracePt t="96370" x="6057900" y="2700338"/>
          <p14:tracePt t="96377" x="6045200" y="2700338"/>
          <p14:tracePt t="96386" x="6040438" y="2700338"/>
          <p14:tracePt t="96457" x="6045200" y="2705100"/>
          <p14:tracePt t="96465" x="6057900" y="2717800"/>
          <p14:tracePt t="96473" x="6081713" y="2730500"/>
          <p14:tracePt t="96481" x="6105525" y="2747963"/>
          <p14:tracePt t="96489" x="6111875" y="2754313"/>
          <p14:tracePt t="96497" x="6118225" y="2760663"/>
          <p14:tracePt t="96505" x="6124575" y="2765425"/>
          <p14:tracePt t="96722" x="6124575" y="2771775"/>
          <p14:tracePt t="97842" x="0" y="0"/>
        </p14:tracePtLst>
        <p14:tracePtLst>
          <p14:tracePt t="98971" x="6956425" y="3827463"/>
          <p14:tracePt t="99146" x="6973888" y="3827463"/>
          <p14:tracePt t="99154" x="6986588" y="3827463"/>
          <p14:tracePt t="99162" x="6997700" y="3821113"/>
          <p14:tracePt t="99171" x="7027863" y="3808413"/>
          <p14:tracePt t="99177" x="7046913" y="3808413"/>
          <p14:tracePt t="99185" x="7081838" y="3808413"/>
          <p14:tracePt t="99193" x="7137400" y="3808413"/>
          <p14:tracePt t="99201" x="7167563" y="3808413"/>
          <p14:tracePt t="99209" x="7221538" y="3808413"/>
          <p14:tracePt t="99217" x="7281863" y="3808413"/>
          <p14:tracePt t="99225" x="7353300" y="3808413"/>
          <p14:tracePt t="99234" x="7396163" y="3808413"/>
          <p14:tracePt t="99241" x="7443788" y="3808413"/>
          <p14:tracePt t="99249" x="7473950" y="3808413"/>
          <p14:tracePt t="99257" x="7504113" y="3808413"/>
          <p14:tracePt t="99266" x="7540625" y="3808413"/>
          <p14:tracePt t="99273" x="7583488" y="3808413"/>
          <p14:tracePt t="99281" x="7654925" y="3808413"/>
          <p14:tracePt t="99290" x="7708900" y="3808413"/>
          <p14:tracePt t="99297" x="7769225" y="3808413"/>
          <p14:tracePt t="99306" x="7829550" y="3808413"/>
          <p14:tracePt t="99313" x="7902575" y="3808413"/>
          <p14:tracePt t="99322" x="7962900" y="3808413"/>
          <p14:tracePt t="99329" x="8034338" y="3808413"/>
          <p14:tracePt t="99337" x="8077200" y="3808413"/>
          <p14:tracePt t="99345" x="8137525" y="3808413"/>
          <p14:tracePt t="99354" x="8208963" y="3808413"/>
          <p14:tracePt t="99361" x="8264525" y="3808413"/>
          <p14:tracePt t="99369" x="8312150" y="3808413"/>
          <p14:tracePt t="99377" x="8372475" y="3797300"/>
          <p14:tracePt t="99385" x="8456613" y="3784600"/>
          <p14:tracePt t="99393" x="8505825" y="3784600"/>
          <p14:tracePt t="99401" x="8547100" y="3778250"/>
          <p14:tracePt t="99409" x="8570913" y="3767138"/>
          <p14:tracePt t="99417" x="8594725" y="3767138"/>
          <p14:tracePt t="99425" x="8620125" y="3767138"/>
          <p14:tracePt t="99433" x="8631238" y="3767138"/>
          <p14:tracePt t="99441" x="8637588" y="3767138"/>
          <p14:tracePt t="99457" x="8643938" y="3767138"/>
          <p14:tracePt t="99465" x="8650288" y="3767138"/>
          <p14:tracePt t="99482" x="8655050" y="3767138"/>
          <p14:tracePt t="99489" x="8661400" y="3767138"/>
          <p14:tracePt t="99497" x="8667750" y="3767138"/>
          <p14:tracePt t="99521" x="8674100" y="3767138"/>
          <p14:tracePt t="99538" x="8680450" y="3767138"/>
          <p14:tracePt t="99585" x="8685213" y="3767138"/>
          <p14:tracePt t="99617" x="8704263" y="3767138"/>
          <p14:tracePt t="99641" x="8710613" y="3767138"/>
          <p14:tracePt t="99690" x="8721725" y="3767138"/>
          <p14:tracePt t="99698" x="8728075" y="3767138"/>
          <p14:tracePt t="99707" x="8740775" y="3767138"/>
          <p14:tracePt t="99714" x="8751888" y="3771900"/>
          <p14:tracePt t="99723" x="8770938" y="3778250"/>
          <p14:tracePt t="99730" x="8775700" y="3784600"/>
          <p14:tracePt t="99739" x="8782050" y="3790950"/>
          <p14:tracePt t="99745" x="8788400" y="3797300"/>
          <p14:tracePt t="99785" x="8788400" y="3802063"/>
          <p14:tracePt t="99793" x="8788400" y="3814763"/>
          <p14:tracePt t="99801" x="8788400" y="3827463"/>
          <p14:tracePt t="99810" x="8794750" y="3844925"/>
          <p14:tracePt t="99817" x="8794750" y="3857625"/>
          <p14:tracePt t="99825" x="8794750" y="3868738"/>
          <p14:tracePt t="99833" x="8794750" y="3875088"/>
          <p14:tracePt t="99841" x="8794750" y="3881438"/>
          <p14:tracePt t="99852" x="8801100" y="3887788"/>
          <p14:tracePt t="99860" x="8801100" y="3892550"/>
          <p14:tracePt t="99865" x="8805863" y="3898900"/>
          <p14:tracePt t="99930" x="8805863" y="3905250"/>
          <p14:tracePt t="100482" x="8805863" y="3911600"/>
          <p14:tracePt t="100594" x="8801100" y="3911600"/>
          <p14:tracePt t="100602" x="8788400" y="3911600"/>
          <p14:tracePt t="100610" x="8775700" y="3911600"/>
          <p14:tracePt t="100618" x="8770938" y="3911600"/>
          <p14:tracePt t="100626" x="8751888" y="3911600"/>
          <p14:tracePt t="100634" x="8740775" y="3911600"/>
          <p14:tracePt t="100641" x="8715375" y="3911600"/>
          <p14:tracePt t="100649" x="8674100" y="3911600"/>
          <p14:tracePt t="100657" x="8650288" y="3911600"/>
          <p14:tracePt t="100665" x="8594725" y="3911600"/>
          <p14:tracePt t="100673" x="8564563" y="3911600"/>
          <p14:tracePt t="100681" x="8510588" y="3911600"/>
          <p14:tracePt t="100689" x="8450263" y="3898900"/>
          <p14:tracePt t="100697" x="8385175" y="3881438"/>
          <p14:tracePt t="100705" x="8312150" y="3857625"/>
          <p14:tracePt t="100713" x="8208963" y="3832225"/>
          <p14:tracePt t="100721" x="8120063" y="3802063"/>
          <p14:tracePt t="100729" x="8040688" y="3778250"/>
          <p14:tracePt t="100737" x="7950200" y="3754438"/>
          <p14:tracePt t="100745" x="7908925" y="3748088"/>
          <p14:tracePt t="100753" x="7883525" y="3741738"/>
          <p14:tracePt t="100761" x="7859713" y="3730625"/>
          <p14:tracePt t="100777" x="7848600" y="3730625"/>
          <p14:tracePt t="100785" x="7842250" y="3730625"/>
          <p14:tracePt t="100793" x="7818438" y="3730625"/>
          <p14:tracePt t="100801" x="7793038" y="3730625"/>
          <p14:tracePt t="100809" x="7769225" y="3730625"/>
          <p14:tracePt t="100817" x="7727950" y="3736975"/>
          <p14:tracePt t="100825" x="7697788" y="3736975"/>
          <p14:tracePt t="100833" x="7624763" y="3754438"/>
          <p14:tracePt t="100842" x="7564438" y="3767138"/>
          <p14:tracePt t="100849" x="7493000" y="3784600"/>
          <p14:tracePt t="100858" x="7413625" y="3808413"/>
          <p14:tracePt t="100865" x="7353300" y="3827463"/>
          <p14:tracePt t="100873" x="7251700" y="3862388"/>
          <p14:tracePt t="100881" x="7148513" y="3887788"/>
          <p14:tracePt t="100889" x="7088188" y="3892550"/>
          <p14:tracePt t="100897" x="7040563" y="3916363"/>
          <p14:tracePt t="100905" x="7004050" y="3922713"/>
          <p14:tracePt t="100913" x="6980238" y="3946525"/>
          <p14:tracePt t="100921" x="6973888" y="3946525"/>
          <p14:tracePt t="100929" x="6961188" y="3952875"/>
          <p14:tracePt t="100937" x="6956425" y="3959225"/>
          <p14:tracePt t="100953" x="6950075" y="3965575"/>
          <p14:tracePt t="100985" x="6943725" y="3971925"/>
          <p14:tracePt t="100993" x="6937375" y="3976688"/>
          <p14:tracePt t="101017" x="6919913" y="4002088"/>
          <p14:tracePt t="101033" x="6919913" y="4006850"/>
          <p14:tracePt t="101041" x="6913563" y="4013200"/>
          <p14:tracePt t="101049" x="6913563" y="4019550"/>
          <p14:tracePt t="101081" x="6913563" y="4025900"/>
          <p14:tracePt t="101282" x="6913563" y="4032250"/>
          <p14:tracePt t="101298" x="6932613" y="4043363"/>
          <p14:tracePt t="101306" x="6937375" y="4067175"/>
          <p14:tracePt t="101314" x="6956425" y="4092575"/>
          <p14:tracePt t="101323" x="6956425" y="4110038"/>
          <p14:tracePt t="101330" x="6967538" y="4140200"/>
          <p14:tracePt t="101337" x="6980238" y="4164013"/>
          <p14:tracePt t="101345" x="7004050" y="4200525"/>
          <p14:tracePt t="101353" x="7010400" y="4224338"/>
          <p14:tracePt t="101361" x="7027863" y="4248150"/>
          <p14:tracePt t="101369" x="7034213" y="4278313"/>
          <p14:tracePt t="101377" x="7051675" y="4314825"/>
          <p14:tracePt t="101385" x="7070725" y="4351338"/>
          <p14:tracePt t="101393" x="7081838" y="4387850"/>
          <p14:tracePt t="101401" x="7107238" y="4422775"/>
          <p14:tracePt t="101409" x="7137400" y="4471988"/>
          <p14:tracePt t="101417" x="7178675" y="4513263"/>
          <p14:tracePt t="101426" x="7215188" y="4549775"/>
          <p14:tracePt t="101433" x="7262813" y="4567238"/>
          <p14:tracePt t="101442" x="7318375" y="4610100"/>
          <p14:tracePt t="101449" x="7353300" y="4622800"/>
          <p14:tracePt t="101457" x="7383463" y="4640263"/>
          <p14:tracePt t="101465" x="7407275" y="4646613"/>
          <p14:tracePt t="101474" x="7432675" y="4646613"/>
          <p14:tracePt t="101481" x="7456488" y="4646613"/>
          <p14:tracePt t="101490" x="7467600" y="4646613"/>
          <p14:tracePt t="101497" x="7473950" y="4646613"/>
          <p14:tracePt t="101506" x="7486650" y="4646613"/>
          <p14:tracePt t="101513" x="7504113" y="4646613"/>
          <p14:tracePt t="101521" x="7527925" y="4633913"/>
          <p14:tracePt t="101529" x="7540625" y="4627563"/>
          <p14:tracePt t="101537" x="7546975" y="4622800"/>
          <p14:tracePt t="101545" x="7558088" y="4622800"/>
          <p14:tracePt t="101553" x="7594600" y="4622800"/>
          <p14:tracePt t="101561" x="7637463" y="4622800"/>
          <p14:tracePt t="101569" x="7667625" y="4622800"/>
          <p14:tracePt t="101577" x="7745413" y="4622800"/>
          <p14:tracePt t="101585" x="7793038" y="4622800"/>
          <p14:tracePt t="101593" x="7823200" y="4622800"/>
          <p14:tracePt t="101601" x="7878763" y="4603750"/>
          <p14:tracePt t="101609" x="7902575" y="4597400"/>
          <p14:tracePt t="101617" x="7913688" y="4597400"/>
          <p14:tracePt t="101626" x="7939088" y="4579938"/>
          <p14:tracePt t="101633" x="7956550" y="4573588"/>
          <p14:tracePt t="101641" x="7969250" y="4573588"/>
          <p14:tracePt t="101649" x="7993063" y="4567238"/>
          <p14:tracePt t="101658" x="8016875" y="4549775"/>
          <p14:tracePt t="101665" x="8040688" y="4549775"/>
          <p14:tracePt t="101674" x="8070850" y="4549775"/>
          <p14:tracePt t="101681" x="8094663" y="4543425"/>
          <p14:tracePt t="101690" x="8131175" y="4532313"/>
          <p14:tracePt t="101697" x="8154988" y="4525963"/>
          <p14:tracePt t="101706" x="8161338" y="4525963"/>
          <p14:tracePt t="101713" x="8178800" y="4525963"/>
          <p14:tracePt t="101721" x="8185150" y="4519613"/>
          <p14:tracePt t="101737" x="8191500" y="4513263"/>
          <p14:tracePt t="101762" x="8197850" y="4508500"/>
          <p14:tracePt t="101913" x="8204200" y="4502150"/>
          <p14:tracePt t="101921" x="8228013" y="4483100"/>
          <p14:tracePt t="101929" x="8239125" y="4483100"/>
          <p14:tracePt t="101937" x="8251825" y="4483100"/>
          <p14:tracePt t="101945" x="8275638" y="4478338"/>
          <p14:tracePt t="101953" x="8299450" y="4465638"/>
          <p14:tracePt t="101961" x="8335963" y="4452938"/>
          <p14:tracePt t="101969" x="8359775" y="4448175"/>
          <p14:tracePt t="101977" x="8389938" y="4435475"/>
          <p14:tracePt t="101985" x="8415338" y="4429125"/>
          <p14:tracePt t="101993" x="8420100" y="4422775"/>
          <p14:tracePt t="102001" x="8432800" y="4418013"/>
          <p14:tracePt t="102017" x="8450263" y="4411663"/>
          <p14:tracePt t="102041" x="8450263" y="4405313"/>
          <p14:tracePt t="102090" x="8450263" y="4392613"/>
          <p14:tracePt t="102169" x="8450263" y="4387850"/>
          <p14:tracePt t="102177" x="8445500" y="4387850"/>
          <p14:tracePt t="102185" x="8426450" y="4398963"/>
          <p14:tracePt t="102193" x="8420100" y="4405313"/>
          <p14:tracePt t="102201" x="8402638" y="4418013"/>
          <p14:tracePt t="102209" x="8378825" y="4441825"/>
          <p14:tracePt t="102217" x="8359775" y="4459288"/>
          <p14:tracePt t="102226" x="8324850" y="4483100"/>
          <p14:tracePt t="102233" x="8299450" y="4502150"/>
          <p14:tracePt t="102241" x="8251825" y="4549775"/>
          <p14:tracePt t="102249" x="8228013" y="4556125"/>
          <p14:tracePt t="102257" x="8197850" y="4586288"/>
          <p14:tracePt t="102266" x="8143875" y="4627563"/>
          <p14:tracePt t="102273" x="8107363" y="4652963"/>
          <p14:tracePt t="102281" x="8070850" y="4670425"/>
          <p14:tracePt t="102292" x="8053388" y="4687888"/>
          <p14:tracePt t="102297" x="8040688" y="4694238"/>
          <p14:tracePt t="102305" x="8034338" y="4700588"/>
          <p14:tracePt t="102418" x="8029575" y="4700588"/>
          <p14:tracePt t="102426" x="8029575" y="4694238"/>
          <p14:tracePt t="102434" x="8059738" y="4664075"/>
          <p14:tracePt t="102444" x="8064500" y="4657725"/>
          <p14:tracePt t="102450" x="8070850" y="4652963"/>
          <p14:tracePt t="102577" x="8077200" y="4657725"/>
          <p14:tracePt t="102585" x="8077200" y="4664075"/>
          <p14:tracePt t="102625" x="8083550" y="4670425"/>
          <p14:tracePt t="102705" x="8070850" y="4670425"/>
          <p14:tracePt t="102713" x="8064500" y="4664075"/>
          <p14:tracePt t="102721" x="8040688" y="4646613"/>
          <p14:tracePt t="102730" x="8029575" y="4640263"/>
          <p14:tracePt t="102737" x="8010525" y="4633913"/>
          <p14:tracePt t="102745" x="8004175" y="4627563"/>
          <p14:tracePt t="102753" x="7993063" y="4622800"/>
          <p14:tracePt t="102762" x="7986713" y="4622800"/>
          <p14:tracePt t="102777" x="7980363" y="4622800"/>
          <p14:tracePt t="102841" x="7974013" y="4616450"/>
          <p14:tracePt t="102954" x="7980363" y="4616450"/>
          <p14:tracePt t="102962" x="7999413" y="4616450"/>
          <p14:tracePt t="102970" x="8010525" y="4633913"/>
          <p14:tracePt t="102978" x="8034338" y="4640263"/>
          <p14:tracePt t="102985" x="8053388" y="4652963"/>
          <p14:tracePt t="103010" x="8059738" y="4652963"/>
          <p14:tracePt t="103049" x="8070850" y="4657725"/>
          <p14:tracePt t="103065" x="8077200" y="4670425"/>
          <p14:tracePt t="103082" x="8083550" y="4676775"/>
          <p14:tracePt t="103113" x="8089900" y="4683125"/>
          <p14:tracePt t="103185" x="8083550" y="4676775"/>
          <p14:tracePt t="103193" x="8059738" y="4652963"/>
          <p14:tracePt t="103201" x="8040688" y="4640263"/>
          <p14:tracePt t="103210" x="8004175" y="4610100"/>
          <p14:tracePt t="103217" x="7980363" y="4597400"/>
          <p14:tracePt t="103225" x="7956550" y="4586288"/>
          <p14:tracePt t="103233" x="7932738" y="4562475"/>
          <p14:tracePt t="103242" x="7926388" y="4562475"/>
          <p14:tracePt t="103249" x="7920038" y="4562475"/>
          <p14:tracePt t="103265" x="7913688" y="4556125"/>
          <p14:tracePt t="103329" x="7920038" y="4556125"/>
          <p14:tracePt t="103337" x="7956550" y="4567238"/>
          <p14:tracePt t="103345" x="7962900" y="4573588"/>
          <p14:tracePt t="103354" x="7974013" y="4579938"/>
          <p14:tracePt t="103361" x="7999413" y="4597400"/>
          <p14:tracePt t="103369" x="8016875" y="4610100"/>
          <p14:tracePt t="103385" x="8040688" y="4627563"/>
          <p14:tracePt t="103393" x="8064500" y="4664075"/>
          <p14:tracePt t="103401" x="8070850" y="4687888"/>
          <p14:tracePt t="103410" x="8089900" y="4713288"/>
          <p14:tracePt t="103417" x="8107363" y="4724400"/>
          <p14:tracePt t="103426" x="8131175" y="4754563"/>
          <p14:tracePt t="103441" x="8137525" y="4754563"/>
          <p14:tracePt t="103521" x="8131175" y="4748213"/>
          <p14:tracePt t="103529" x="8120063" y="4730750"/>
          <p14:tracePt t="103537" x="8094663" y="4683125"/>
          <p14:tracePt t="103545" x="8077200" y="4657725"/>
          <p14:tracePt t="103553" x="8053388" y="4633913"/>
          <p14:tracePt t="103561" x="8034338" y="4597400"/>
          <p14:tracePt t="103569" x="8029575" y="4579938"/>
          <p14:tracePt t="103577" x="7986713" y="4537075"/>
          <p14:tracePt t="103585" x="7974013" y="4519613"/>
          <p14:tracePt t="103593" x="7950200" y="4495800"/>
          <p14:tracePt t="103601" x="7950200" y="4489450"/>
          <p14:tracePt t="103625" x="7943850" y="4483100"/>
          <p14:tracePt t="103698" x="7943850" y="4513263"/>
          <p14:tracePt t="103705" x="7943850" y="4525963"/>
          <p14:tracePt t="103713" x="7974013" y="4573588"/>
          <p14:tracePt t="103721" x="7986713" y="4597400"/>
          <p14:tracePt t="103729" x="8010525" y="4622800"/>
          <p14:tracePt t="103737" x="8023225" y="4646613"/>
          <p14:tracePt t="103745" x="8047038" y="4683125"/>
          <p14:tracePt t="103753" x="8053388" y="4687888"/>
          <p14:tracePt t="103793" x="8059738" y="4687888"/>
          <p14:tracePt t="103866" x="8053388" y="4676775"/>
          <p14:tracePt t="103873" x="8034338" y="4652963"/>
          <p14:tracePt t="103881" x="8029575" y="4646613"/>
          <p14:tracePt t="103889" x="8016875" y="4633913"/>
          <p14:tracePt t="103897" x="7999413" y="4622800"/>
          <p14:tracePt t="103905" x="7993063" y="4616450"/>
          <p14:tracePt t="103913" x="7986713" y="4610100"/>
          <p14:tracePt t="103929" x="7980363" y="4597400"/>
          <p14:tracePt t="103985" x="7974013" y="4592638"/>
          <p14:tracePt t="104018" x="7993063" y="4603750"/>
          <p14:tracePt t="104026" x="8016875" y="4627563"/>
          <p14:tracePt t="104034" x="8040688" y="4652963"/>
          <p14:tracePt t="104042" x="8070850" y="4687888"/>
          <p14:tracePt t="104049" x="8083550" y="4706938"/>
          <p14:tracePt t="104058" x="8113713" y="4743450"/>
          <p14:tracePt t="104065" x="8120063" y="4754563"/>
          <p14:tracePt t="104170" x="8120063" y="4760913"/>
          <p14:tracePt t="104178" x="8107363" y="4748213"/>
          <p14:tracePt t="104186" x="8089900" y="4724400"/>
          <p14:tracePt t="104194" x="8059738" y="4687888"/>
          <p14:tracePt t="104201" x="8047038" y="4670425"/>
          <p14:tracePt t="104211" x="8016875" y="4633913"/>
          <p14:tracePt t="104218" x="8016875" y="4627563"/>
          <p14:tracePt t="104227" x="8010525" y="4610100"/>
          <p14:tracePt t="104354" x="8010525" y="4603750"/>
          <p14:tracePt t="104362" x="8016875" y="4603750"/>
          <p14:tracePt t="104370" x="8040688" y="4603750"/>
          <p14:tracePt t="104378" x="8053388" y="4610100"/>
          <p14:tracePt t="104385" x="8077200" y="4627563"/>
          <p14:tracePt t="104394" x="8107363" y="4664075"/>
          <p14:tracePt t="104401" x="8113713" y="4670425"/>
          <p14:tracePt t="104411" x="8120063" y="4676775"/>
          <p14:tracePt t="104417" x="8124825" y="4683125"/>
          <p14:tracePt t="104426" x="8131175" y="4683125"/>
          <p14:tracePt t="104433" x="8137525" y="4683125"/>
          <p14:tracePt t="104442" x="8143875" y="4687888"/>
          <p14:tracePt t="104530" x="8124825" y="4687888"/>
          <p14:tracePt t="104537" x="8120063" y="4683125"/>
          <p14:tracePt t="104546" x="8101013" y="4657725"/>
          <p14:tracePt t="104553" x="8094663" y="4652963"/>
          <p14:tracePt t="104562" x="8089900" y="4646613"/>
          <p14:tracePt t="104570" x="8070850" y="4633913"/>
          <p14:tracePt t="104594" x="8064500" y="4633913"/>
          <p14:tracePt t="104610" x="8059738" y="4633913"/>
          <p14:tracePt t="104642" x="8053388" y="4627563"/>
          <p14:tracePt t="104706" x="8077200" y="4640263"/>
          <p14:tracePt t="104714" x="8101013" y="4670425"/>
          <p14:tracePt t="104721" x="8107363" y="4676775"/>
          <p14:tracePt t="104730" x="8131175" y="4706938"/>
          <p14:tracePt t="104737" x="8150225" y="4743450"/>
          <p14:tracePt t="104747" x="8154988" y="4754563"/>
          <p14:tracePt t="104753" x="8161338" y="4773613"/>
          <p14:tracePt t="104770" x="8167688" y="4778375"/>
          <p14:tracePt t="104826" x="8167688" y="4784725"/>
          <p14:tracePt t="104842" x="8154988" y="4784725"/>
          <p14:tracePt t="104850" x="8143875" y="4773613"/>
          <p14:tracePt t="104860" x="8124825" y="4767263"/>
          <p14:tracePt t="104866" x="8107363" y="4730750"/>
          <p14:tracePt t="104873" x="8083550" y="4706938"/>
          <p14:tracePt t="104881" x="8059738" y="4683125"/>
          <p14:tracePt t="104889" x="8047038" y="4664075"/>
          <p14:tracePt t="104897" x="8047038" y="4657725"/>
          <p14:tracePt t="104913" x="8047038" y="4640263"/>
          <p14:tracePt t="104921" x="8040688" y="4633913"/>
          <p14:tracePt t="104969" x="8034338" y="4633913"/>
          <p14:tracePt t="104985" x="8029575" y="4633913"/>
          <p14:tracePt t="105001" x="8016875" y="4633913"/>
          <p14:tracePt t="105121" x="8029575" y="4633913"/>
          <p14:tracePt t="105130" x="8047038" y="4633913"/>
          <p14:tracePt t="105137" x="8070850" y="4633913"/>
          <p14:tracePt t="105146" x="8077200" y="4640263"/>
          <p14:tracePt t="105153" x="8101013" y="4646613"/>
          <p14:tracePt t="105162" x="8107363" y="4652963"/>
          <p14:tracePt t="105170" x="8113713" y="4657725"/>
          <p14:tracePt t="105178" x="8120063" y="4664075"/>
          <p14:tracePt t="105185" x="8124825" y="4670425"/>
          <p14:tracePt t="105314" x="8107363" y="4664075"/>
          <p14:tracePt t="105322" x="8094663" y="4646613"/>
          <p14:tracePt t="105330" x="8070850" y="4622800"/>
          <p14:tracePt t="105338" x="8047038" y="4597400"/>
          <p14:tracePt t="105345" x="8040688" y="4592638"/>
          <p14:tracePt t="105354" x="8034338" y="4586288"/>
          <p14:tracePt t="105361" x="8029575" y="4579938"/>
          <p14:tracePt t="105377" x="8023225" y="4579938"/>
          <p14:tracePt t="105410" x="8016875" y="4579938"/>
          <p14:tracePt t="105457" x="8010525" y="4579938"/>
          <p14:tracePt t="105481" x="8004175" y="4579938"/>
          <p14:tracePt t="105634" x="7999413" y="4579938"/>
          <p14:tracePt t="105642" x="7999413" y="4586288"/>
          <p14:tracePt t="105651" x="8010525" y="4610100"/>
          <p14:tracePt t="105658" x="8016875" y="4616450"/>
          <p14:tracePt t="105666" x="8023225" y="4622800"/>
          <p14:tracePt t="105674" x="8029575" y="4627563"/>
          <p14:tracePt t="105681" x="8040688" y="4646613"/>
          <p14:tracePt t="105697" x="8059738" y="4664075"/>
          <p14:tracePt t="105705" x="8064500" y="4670425"/>
          <p14:tracePt t="105713" x="8070850" y="4670425"/>
          <p14:tracePt t="105721" x="8083550" y="4683125"/>
          <p14:tracePt t="105738" x="8101013" y="4700588"/>
          <p14:tracePt t="105745" x="8107363" y="4700588"/>
          <p14:tracePt t="105753" x="8113713" y="4706938"/>
          <p14:tracePt t="105785" x="8120063" y="4713288"/>
          <p14:tracePt t="105929" x="8113713" y="4713288"/>
          <p14:tracePt t="105945" x="8083550" y="4700588"/>
          <p14:tracePt t="105961" x="8077200" y="4694238"/>
          <p14:tracePt t="105969" x="8059738" y="4687888"/>
          <p14:tracePt t="105977" x="8053388" y="4683125"/>
          <p14:tracePt t="106010" x="8047038" y="4676775"/>
          <p14:tracePt t="106033" x="8029575" y="4664075"/>
          <p14:tracePt t="106041" x="8010525" y="4646613"/>
          <p14:tracePt t="106050" x="7999413" y="4622800"/>
          <p14:tracePt t="106057" x="7980363" y="4610100"/>
          <p14:tracePt t="106065" x="7962900" y="4586288"/>
          <p14:tracePt t="106073" x="7956550" y="4579938"/>
          <p14:tracePt t="106081" x="7950200" y="4573588"/>
          <p14:tracePt t="106089" x="7943850" y="4567238"/>
          <p14:tracePt t="106105" x="7939088" y="4562475"/>
          <p14:tracePt t="106361" x="7956550" y="4573588"/>
          <p14:tracePt t="106369" x="7980363" y="4592638"/>
          <p14:tracePt t="106377" x="7999413" y="4622800"/>
          <p14:tracePt t="106385" x="8023225" y="4646613"/>
          <p14:tracePt t="106394" x="8034338" y="4670425"/>
          <p14:tracePt t="106401" x="8047038" y="4706938"/>
          <p14:tracePt t="106411" x="8070850" y="4743450"/>
          <p14:tracePt t="106417" x="8089900" y="4760913"/>
          <p14:tracePt t="106425" x="8094663" y="4784725"/>
          <p14:tracePt t="106433" x="8113713" y="4808538"/>
          <p14:tracePt t="106441" x="8120063" y="4814888"/>
          <p14:tracePt t="106473" x="8124825" y="4814888"/>
          <p14:tracePt t="106569" x="8120063" y="4803775"/>
          <p14:tracePt t="106578" x="8107363" y="4791075"/>
          <p14:tracePt t="106585" x="8101013" y="4773613"/>
          <p14:tracePt t="106594" x="8077200" y="4730750"/>
          <p14:tracePt t="106601" x="8047038" y="4687888"/>
          <p14:tracePt t="106610" x="8029575" y="4664075"/>
          <p14:tracePt t="106617" x="8016875" y="4652963"/>
          <p14:tracePt t="106625" x="7993063" y="4627563"/>
          <p14:tracePt t="106633" x="7986713" y="4622800"/>
          <p14:tracePt t="106753" x="7980363" y="4622800"/>
          <p14:tracePt t="106842" x="7993063" y="4652963"/>
          <p14:tracePt t="106851" x="8010525" y="4664075"/>
          <p14:tracePt t="106858" x="8034338" y="4700588"/>
          <p14:tracePt t="106866" x="8053388" y="4718050"/>
          <p14:tracePt t="106874" x="8064500" y="4743450"/>
          <p14:tracePt t="106881" x="8070850" y="4748213"/>
          <p14:tracePt t="106889" x="8077200" y="4754563"/>
          <p14:tracePt t="106969" x="8083550" y="4754563"/>
          <p14:tracePt t="106977" x="8089900" y="4754563"/>
          <p14:tracePt t="107073" x="8089900" y="4748213"/>
          <p14:tracePt t="107083" x="8064500" y="4718050"/>
          <p14:tracePt t="107089" x="8059738" y="4713288"/>
          <p14:tracePt t="107097" x="8047038" y="4700588"/>
          <p14:tracePt t="107105" x="8029575" y="4687888"/>
          <p14:tracePt t="107113" x="8016875" y="4670425"/>
          <p14:tracePt t="107121" x="8010525" y="4664075"/>
          <p14:tracePt t="107129" x="7993063" y="4652963"/>
          <p14:tracePt t="107137" x="7980363" y="4652963"/>
          <p14:tracePt t="107145" x="7974013" y="4646613"/>
          <p14:tracePt t="107185" x="7969250" y="4646613"/>
          <p14:tracePt t="107209" x="7962900" y="4646613"/>
          <p14:tracePt t="107233" x="7956550" y="4646613"/>
          <p14:tracePt t="107290" x="7950200" y="4646613"/>
          <p14:tracePt t="107345" x="7980363" y="4646613"/>
          <p14:tracePt t="107353" x="7993063" y="4646613"/>
          <p14:tracePt t="107362" x="8016875" y="4652963"/>
          <p14:tracePt t="107370" x="8034338" y="4664075"/>
          <p14:tracePt t="107378" x="8047038" y="4676775"/>
          <p14:tracePt t="107385" x="8053388" y="4683125"/>
          <p14:tracePt t="107394" x="8064500" y="4694238"/>
          <p14:tracePt t="107401" x="8083550" y="4718050"/>
          <p14:tracePt t="107409" x="8089900" y="4730750"/>
          <p14:tracePt t="107417" x="8089900" y="4743450"/>
          <p14:tracePt t="107425" x="8089900" y="4754563"/>
          <p14:tracePt t="107433" x="8094663" y="4760913"/>
          <p14:tracePt t="107441" x="8094663" y="4773613"/>
          <p14:tracePt t="107449" x="8094663" y="4778375"/>
          <p14:tracePt t="107473" x="8101013" y="4784725"/>
          <p14:tracePt t="107530" x="8107363" y="4791075"/>
          <p14:tracePt t="107571" x="8094663" y="4773613"/>
          <p14:tracePt t="107579" x="8064500" y="4743450"/>
          <p14:tracePt t="107586" x="8040688" y="4718050"/>
          <p14:tracePt t="107594" x="8016875" y="4694238"/>
          <p14:tracePt t="107601" x="7986713" y="4657725"/>
          <p14:tracePt t="107609" x="7962900" y="4633913"/>
          <p14:tracePt t="107617" x="7950200" y="4616450"/>
          <p14:tracePt t="107625" x="7943850" y="4616450"/>
          <p14:tracePt t="107649" x="7932738" y="4616450"/>
          <p14:tracePt t="107690" x="7926388" y="4616450"/>
          <p14:tracePt t="107706" x="7920038" y="4616450"/>
          <p14:tracePt t="107777" x="7932738" y="4633913"/>
          <p14:tracePt t="107785" x="7969250" y="4657725"/>
          <p14:tracePt t="107793" x="8004175" y="4676775"/>
          <p14:tracePt t="107801" x="8029575" y="4694238"/>
          <p14:tracePt t="107809" x="8040688" y="4706938"/>
          <p14:tracePt t="107817" x="8047038" y="4706938"/>
          <p14:tracePt t="107833" x="8053388" y="4706938"/>
          <p14:tracePt t="107937" x="8053388" y="4700588"/>
          <p14:tracePt t="107945" x="8047038" y="4683125"/>
          <p14:tracePt t="107953" x="8029575" y="4670425"/>
          <p14:tracePt t="107961" x="8016875" y="4646613"/>
          <p14:tracePt t="107969" x="7999413" y="4627563"/>
          <p14:tracePt t="107977" x="7999413" y="4622800"/>
          <p14:tracePt t="107985" x="7986713" y="4610100"/>
          <p14:tracePt t="108001" x="7980363" y="4603750"/>
          <p14:tracePt t="108017" x="7974013" y="4603750"/>
          <p14:tracePt t="108025" x="7969250" y="4597400"/>
          <p14:tracePt t="108146" x="7993063" y="4610100"/>
          <p14:tracePt t="108154" x="8004175" y="4622800"/>
          <p14:tracePt t="108162" x="8029575" y="4646613"/>
          <p14:tracePt t="108170" x="8047038" y="4670425"/>
          <p14:tracePt t="108180" x="8070850" y="4694238"/>
          <p14:tracePt t="108186" x="8077200" y="4713288"/>
          <p14:tracePt t="108194" x="8083550" y="4718050"/>
          <p14:tracePt t="108201" x="8089900" y="4724400"/>
          <p14:tracePt t="108217" x="8089900" y="4730750"/>
          <p14:tracePt t="108305" x="8089900" y="4737100"/>
          <p14:tracePt t="108314" x="8077200" y="4724400"/>
          <p14:tracePt t="108321" x="8064500" y="4718050"/>
          <p14:tracePt t="108329" x="8040688" y="4694238"/>
          <p14:tracePt t="108337" x="8023225" y="4683125"/>
          <p14:tracePt t="108347" x="8010525" y="4664075"/>
          <p14:tracePt t="108353" x="7999413" y="4657725"/>
          <p14:tracePt t="108362" x="7993063" y="4652963"/>
          <p14:tracePt t="108369" x="7986713" y="4652963"/>
          <p14:tracePt t="108377" x="7980363" y="4646613"/>
          <p14:tracePt t="108385" x="7974013" y="4640263"/>
          <p14:tracePt t="108410" x="7969250" y="4633913"/>
          <p14:tracePt t="108441" x="7969250" y="4627563"/>
          <p14:tracePt t="108537" x="7969250" y="4622800"/>
          <p14:tracePt t="108546" x="7986713" y="4627563"/>
          <p14:tracePt t="108553" x="7993063" y="4633913"/>
          <p14:tracePt t="108562" x="7999413" y="4640263"/>
          <p14:tracePt t="108585" x="8004175" y="4646613"/>
          <p14:tracePt t="108721" x="7999413" y="4640263"/>
          <p14:tracePt t="108729" x="7993063" y="4633913"/>
          <p14:tracePt t="108737" x="7986713" y="4627563"/>
          <p14:tracePt t="108746" x="7980363" y="4622800"/>
          <p14:tracePt t="108753" x="7974013" y="4616450"/>
          <p14:tracePt t="108770" x="7969250" y="4610100"/>
          <p14:tracePt t="108810" x="7962900" y="4603750"/>
          <p14:tracePt t="108873" x="7974013" y="4610100"/>
          <p14:tracePt t="108881" x="7986713" y="4627563"/>
          <p14:tracePt t="108889" x="8004175" y="4664075"/>
          <p14:tracePt t="108905" x="8010525" y="4670425"/>
          <p14:tracePt t="108913" x="8016875" y="4683125"/>
          <p14:tracePt t="108945" x="8023225" y="4687888"/>
          <p14:tracePt t="108977" x="8029575" y="4687888"/>
          <p14:tracePt t="109234" x="8023225" y="4687888"/>
          <p14:tracePt t="109266" x="8016875" y="4694238"/>
          <p14:tracePt t="109905" x="8016875" y="4700588"/>
          <p14:tracePt t="109937" x="8016875" y="4706938"/>
          <p14:tracePt t="110001" x="8010525" y="4713288"/>
          <p14:tracePt t="110089" x="8004175" y="4718050"/>
          <p14:tracePt t="110105" x="7999413" y="4724400"/>
          <p14:tracePt t="110130" x="7993063" y="4730750"/>
          <p14:tracePt t="110137" x="7986713" y="4737100"/>
          <p14:tracePt t="110153" x="7980363" y="4743450"/>
          <p14:tracePt t="110161" x="7974013" y="4748213"/>
          <p14:tracePt t="110170" x="7969250" y="4754563"/>
          <p14:tracePt t="110185" x="7962900" y="4754563"/>
          <p14:tracePt t="110193" x="7950200" y="4760913"/>
          <p14:tracePt t="110201" x="7939088" y="4767263"/>
          <p14:tracePt t="110210" x="7920038" y="4778375"/>
          <p14:tracePt t="110217" x="7913688" y="4778375"/>
          <p14:tracePt t="110225" x="7908925" y="4778375"/>
          <p14:tracePt t="110233" x="7896225" y="4784725"/>
          <p14:tracePt t="110241" x="7889875" y="4784725"/>
          <p14:tracePt t="110257" x="7883525" y="4784725"/>
          <p14:tracePt t="110281" x="7872413" y="4791075"/>
          <p14:tracePt t="110314" x="7853363" y="4791075"/>
          <p14:tracePt t="110321" x="7848600" y="4791075"/>
          <p14:tracePt t="110332" x="7829550" y="4791075"/>
          <p14:tracePt t="110337" x="7823200" y="4791075"/>
          <p14:tracePt t="110345" x="7799388" y="4791075"/>
          <p14:tracePt t="110353" x="7775575" y="4773613"/>
          <p14:tracePt t="110361" x="7769225" y="4773613"/>
          <p14:tracePt t="110370" x="7758113" y="4773613"/>
          <p14:tracePt t="110377" x="7745413" y="4767263"/>
          <p14:tracePt t="110385" x="7739063" y="4767263"/>
          <p14:tracePt t="110393" x="7727950" y="4767263"/>
          <p14:tracePt t="110401" x="7708900" y="4760913"/>
          <p14:tracePt t="110410" x="7685088" y="4760913"/>
          <p14:tracePt t="110417" x="7678738" y="4754563"/>
          <p14:tracePt t="110425" x="7661275" y="4743450"/>
          <p14:tracePt t="110434" x="7643813" y="4737100"/>
          <p14:tracePt t="110441" x="7631113" y="4724400"/>
          <p14:tracePt t="110450" x="7618413" y="4724400"/>
          <p14:tracePt t="110457" x="7600950" y="4706938"/>
          <p14:tracePt t="110465" x="7594600" y="4700588"/>
          <p14:tracePt t="110473" x="7588250" y="4694238"/>
          <p14:tracePt t="110482" x="7583488" y="4687888"/>
          <p14:tracePt t="110489" x="7577138" y="4683125"/>
          <p14:tracePt t="110498" x="7564438" y="4676775"/>
          <p14:tracePt t="110514" x="7553325" y="4664075"/>
          <p14:tracePt t="110521" x="7546975" y="4657725"/>
          <p14:tracePt t="110530" x="7540625" y="4652963"/>
          <p14:tracePt t="110537" x="7534275" y="4646613"/>
          <p14:tracePt t="110553" x="7534275" y="4633913"/>
          <p14:tracePt t="110570" x="7527925" y="4627563"/>
          <p14:tracePt t="110641" x="7523163" y="4622800"/>
          <p14:tracePt t="110690" x="7516813" y="4616450"/>
          <p14:tracePt t="110700" x="7510463" y="4610100"/>
          <p14:tracePt t="110714" x="7510463" y="4603750"/>
          <p14:tracePt t="110730" x="7510463" y="4592638"/>
          <p14:tracePt t="110761" x="7510463" y="4586288"/>
          <p14:tracePt t="110785" x="7510463" y="4579938"/>
          <p14:tracePt t="110801" x="7510463" y="4573588"/>
          <p14:tracePt t="111034" x="7510463" y="4567238"/>
          <p14:tracePt t="111042" x="7510463" y="4556125"/>
          <p14:tracePt t="111050" x="7510463" y="4549775"/>
          <p14:tracePt t="111057" x="7510463" y="4543425"/>
          <p14:tracePt t="111066" x="7523163" y="4532313"/>
          <p14:tracePt t="111073" x="7527925" y="4513263"/>
          <p14:tracePt t="111089" x="7534275" y="4502150"/>
          <p14:tracePt t="111097" x="7540625" y="4483100"/>
          <p14:tracePt t="111105" x="7546975" y="4478338"/>
          <p14:tracePt t="111113" x="7553325" y="4471988"/>
          <p14:tracePt t="111121" x="7558088" y="4465638"/>
          <p14:tracePt t="111129" x="7564438" y="4459288"/>
          <p14:tracePt t="111145" x="7570788" y="4452938"/>
          <p14:tracePt t="111153" x="7577138" y="4448175"/>
          <p14:tracePt t="111169" x="7583488" y="4441825"/>
          <p14:tracePt t="111177" x="7588250" y="4435475"/>
          <p14:tracePt t="111185" x="7594600" y="4435475"/>
          <p14:tracePt t="111193" x="7618413" y="4429125"/>
          <p14:tracePt t="111201" x="7643813" y="4429125"/>
          <p14:tracePt t="111209" x="7667625" y="4422775"/>
          <p14:tracePt t="111217" x="7685088" y="4418013"/>
          <p14:tracePt t="111225" x="7721600" y="4405313"/>
          <p14:tracePt t="111233" x="7762875" y="4405313"/>
          <p14:tracePt t="111241" x="7788275" y="4405313"/>
          <p14:tracePt t="111249" x="7818438" y="4405313"/>
          <p14:tracePt t="111257" x="7842250" y="4398963"/>
          <p14:tracePt t="111265" x="7866063" y="4392613"/>
          <p14:tracePt t="111273" x="7883525" y="4392613"/>
          <p14:tracePt t="111281" x="7896225" y="4381500"/>
          <p14:tracePt t="111289" x="7913688" y="4375150"/>
          <p14:tracePt t="111297" x="7926388" y="4368800"/>
          <p14:tracePt t="111305" x="7939088" y="4362450"/>
          <p14:tracePt t="111313" x="7943850" y="4362450"/>
          <p14:tracePt t="111321" x="7962900" y="4344988"/>
          <p14:tracePt t="111329" x="7974013" y="4338638"/>
          <p14:tracePt t="111345" x="7980363" y="4338638"/>
          <p14:tracePt t="111353" x="7993063" y="4332288"/>
          <p14:tracePt t="111505" x="7980363" y="4338638"/>
          <p14:tracePt t="111513" x="7943850" y="4357688"/>
          <p14:tracePt t="111521" x="7913688" y="4375150"/>
          <p14:tracePt t="111529" x="7878763" y="4392613"/>
          <p14:tracePt t="111537" x="7829550" y="4398963"/>
          <p14:tracePt t="111545" x="7805738" y="4418013"/>
          <p14:tracePt t="111553" x="7781925" y="4435475"/>
          <p14:tracePt t="111561" x="7745413" y="4452938"/>
          <p14:tracePt t="111569" x="7739063" y="4452938"/>
          <p14:tracePt t="111577" x="7727950" y="4465638"/>
          <p14:tracePt t="111585" x="7708900" y="4471988"/>
          <p14:tracePt t="111601" x="7704138" y="4478338"/>
          <p14:tracePt t="111609" x="7691438" y="4483100"/>
          <p14:tracePt t="111625" x="7678738" y="4495800"/>
          <p14:tracePt t="111641" x="7661275" y="4508500"/>
          <p14:tracePt t="111737" x="7685088" y="4508500"/>
          <p14:tracePt t="111745" x="7697788" y="4508500"/>
          <p14:tracePt t="111753" x="7734300" y="4489450"/>
          <p14:tracePt t="111761" x="7758113" y="4471988"/>
          <p14:tracePt t="111769" x="7788275" y="4452938"/>
          <p14:tracePt t="111777" x="7818438" y="4429125"/>
          <p14:tracePt t="111785" x="7829550" y="4429125"/>
          <p14:tracePt t="111793" x="7842250" y="4418013"/>
          <p14:tracePt t="111801" x="7848600" y="4411663"/>
          <p14:tracePt t="111809" x="7853363" y="4411663"/>
          <p14:tracePt t="111817" x="7878763" y="4392613"/>
          <p14:tracePt t="111825" x="7883525" y="4387850"/>
          <p14:tracePt t="111945" x="7859713" y="4392613"/>
          <p14:tracePt t="111953" x="7829550" y="4398963"/>
          <p14:tracePt t="111961" x="7805738" y="4418013"/>
          <p14:tracePt t="111969" x="7769225" y="4435475"/>
          <p14:tracePt t="111977" x="7734300" y="4448175"/>
          <p14:tracePt t="111985" x="7685088" y="4459288"/>
          <p14:tracePt t="111993" x="7673975" y="4465638"/>
          <p14:tracePt t="112001" x="7648575" y="4478338"/>
          <p14:tracePt t="112009" x="7637463" y="4483100"/>
          <p14:tracePt t="112017" x="7618413" y="4489450"/>
          <p14:tracePt t="112025" x="7613650" y="4495800"/>
          <p14:tracePt t="112041" x="7607300" y="4495800"/>
          <p14:tracePt t="112121" x="7631113" y="4495800"/>
          <p14:tracePt t="112129" x="7637463" y="4489450"/>
          <p14:tracePt t="112137" x="7661275" y="4489450"/>
          <p14:tracePt t="112145" x="7685088" y="4471988"/>
          <p14:tracePt t="112153" x="7708900" y="4465638"/>
          <p14:tracePt t="112161" x="7745413" y="4465638"/>
          <p14:tracePt t="112169" x="7775575" y="4435475"/>
          <p14:tracePt t="112177" x="7793038" y="4429125"/>
          <p14:tracePt t="112185" x="7829550" y="4411663"/>
          <p14:tracePt t="112193" x="7878763" y="4381500"/>
          <p14:tracePt t="112201" x="7889875" y="4375150"/>
          <p14:tracePt t="112209" x="7913688" y="4357688"/>
          <p14:tracePt t="112217" x="7932738" y="4351338"/>
          <p14:tracePt t="112225" x="7943850" y="4338638"/>
          <p14:tracePt t="112233" x="7962900" y="4321175"/>
          <p14:tracePt t="112241" x="7969250" y="4314825"/>
          <p14:tracePt t="112257" x="7974013" y="4308475"/>
          <p14:tracePt t="112361" x="7956550" y="4314825"/>
          <p14:tracePt t="112369" x="7913688" y="4327525"/>
          <p14:tracePt t="112377" x="7866063" y="4357688"/>
          <p14:tracePt t="112385" x="7818438" y="4362450"/>
          <p14:tracePt t="112393" x="7769225" y="4387850"/>
          <p14:tracePt t="112401" x="7734300" y="4405313"/>
          <p14:tracePt t="112409" x="7685088" y="4411663"/>
          <p14:tracePt t="112417" x="7661275" y="4429125"/>
          <p14:tracePt t="112425" x="7637463" y="4435475"/>
          <p14:tracePt t="112433" x="7607300" y="4452938"/>
          <p14:tracePt t="112441" x="7588250" y="4459288"/>
          <p14:tracePt t="112451" x="7577138" y="4465638"/>
          <p14:tracePt t="112466" x="7570788" y="4465638"/>
          <p14:tracePt t="112513" x="7577138" y="4465638"/>
          <p14:tracePt t="112521" x="7607300" y="4465638"/>
          <p14:tracePt t="112529" x="7643813" y="4459288"/>
          <p14:tracePt t="112537" x="7667625" y="4448175"/>
          <p14:tracePt t="112545" x="7708900" y="4429125"/>
          <p14:tracePt t="112553" x="7745413" y="4422775"/>
          <p14:tracePt t="112561" x="7781925" y="4405313"/>
          <p14:tracePt t="112569" x="7805738" y="4398963"/>
          <p14:tracePt t="112577" x="7818438" y="4398963"/>
          <p14:tracePt t="112585" x="7842250" y="4387850"/>
          <p14:tracePt t="112593" x="7853363" y="4375150"/>
          <p14:tracePt t="112713" x="7818438" y="4387850"/>
          <p14:tracePt t="112721" x="7769225" y="4392613"/>
          <p14:tracePt t="112729" x="7721600" y="4418013"/>
          <p14:tracePt t="112737" x="7661275" y="4422775"/>
          <p14:tracePt t="112745" x="7613650" y="4448175"/>
          <p14:tracePt t="112753" x="7577138" y="4452938"/>
          <p14:tracePt t="112761" x="7546975" y="4471988"/>
          <p14:tracePt t="112769" x="7497763" y="4483100"/>
          <p14:tracePt t="112777" x="7480300" y="4495800"/>
          <p14:tracePt t="112785" x="7456488" y="4502150"/>
          <p14:tracePt t="112793" x="7443788" y="4513263"/>
          <p14:tracePt t="112802" x="7426325" y="4519613"/>
          <p14:tracePt t="112860" x="7450138" y="4513263"/>
          <p14:tracePt t="112872" x="7497763" y="4489450"/>
          <p14:tracePt t="112874" x="7546975" y="4483100"/>
          <p14:tracePt t="112881" x="7594600" y="4471988"/>
          <p14:tracePt t="112889" x="7654925" y="4452938"/>
          <p14:tracePt t="112897" x="7715250" y="4429125"/>
          <p14:tracePt t="112905" x="7739063" y="4422775"/>
          <p14:tracePt t="112913" x="7799388" y="4392613"/>
          <p14:tracePt t="112921" x="7829550" y="4387850"/>
          <p14:tracePt t="112929" x="7853363" y="4368800"/>
          <p14:tracePt t="112937" x="7872413" y="4368800"/>
          <p14:tracePt t="112945" x="7878763" y="4362450"/>
          <p14:tracePt t="112953" x="7889875" y="4357688"/>
          <p14:tracePt t="112961" x="7896225" y="4351338"/>
          <p14:tracePt t="112969" x="7902575" y="4351338"/>
          <p14:tracePt t="113017" x="7908925" y="4351338"/>
          <p14:tracePt t="113089" x="7902575" y="4351338"/>
          <p14:tracePt t="113097" x="7853363" y="4362450"/>
          <p14:tracePt t="113106" x="7823200" y="4368800"/>
          <p14:tracePt t="113113" x="7788275" y="4375150"/>
          <p14:tracePt t="113121" x="7758113" y="4387850"/>
          <p14:tracePt t="113130" x="7708900" y="4392613"/>
          <p14:tracePt t="113137" x="7697788" y="4411663"/>
          <p14:tracePt t="113146" x="7673975" y="4418013"/>
          <p14:tracePt t="113153" x="7667625" y="4422775"/>
          <p14:tracePt t="113161" x="7661275" y="4429125"/>
          <p14:tracePt t="113225" x="7691438" y="4422775"/>
          <p14:tracePt t="113233" x="7734300" y="4422775"/>
          <p14:tracePt t="113241" x="7781925" y="4405313"/>
          <p14:tracePt t="113249" x="7829550" y="4381500"/>
          <p14:tracePt t="113257" x="7848600" y="4368800"/>
          <p14:tracePt t="113265" x="7902575" y="4357688"/>
          <p14:tracePt t="113273" x="7939088" y="4338638"/>
          <p14:tracePt t="113281" x="7943850" y="4338638"/>
          <p14:tracePt t="113289" x="7956550" y="4338638"/>
          <p14:tracePt t="113297" x="7969250" y="4332288"/>
          <p14:tracePt t="113313" x="7986713" y="4332288"/>
          <p14:tracePt t="113321" x="7993063" y="4332288"/>
          <p14:tracePt t="113417" x="7939088" y="4351338"/>
          <p14:tracePt t="113426" x="7908925" y="4351338"/>
          <p14:tracePt t="113434" x="7859713" y="4381500"/>
          <p14:tracePt t="113442" x="7812088" y="4411663"/>
          <p14:tracePt t="113452" x="7762875" y="4441825"/>
          <p14:tracePt t="113458" x="7727950" y="4448175"/>
          <p14:tracePt t="113467" x="7691438" y="4465638"/>
          <p14:tracePt t="113474" x="7685088" y="4465638"/>
          <p14:tracePt t="113482" x="7667625" y="4471988"/>
          <p14:tracePt t="113497" x="7643813" y="4489450"/>
          <p14:tracePt t="113522" x="7637463" y="4489450"/>
          <p14:tracePt t="113593" x="7648575" y="4489450"/>
          <p14:tracePt t="113601" x="7715250" y="4478338"/>
          <p14:tracePt t="113610" x="7739063" y="4478338"/>
          <p14:tracePt t="113618" x="7788275" y="4465638"/>
          <p14:tracePt t="113625" x="7818438" y="4459288"/>
          <p14:tracePt t="113634" x="7835900" y="4452938"/>
          <p14:tracePt t="113641" x="7866063" y="4452938"/>
          <p14:tracePt t="113650" x="7889875" y="4435475"/>
          <p14:tracePt t="113657" x="7913688" y="4429125"/>
          <p14:tracePt t="113666" x="7926388" y="4429125"/>
          <p14:tracePt t="113674" x="7932738" y="4429125"/>
          <p14:tracePt t="113681" x="7939088" y="4429125"/>
          <p14:tracePt t="113761" x="7932738" y="4429125"/>
          <p14:tracePt t="113770" x="7902575" y="4429125"/>
          <p14:tracePt t="113777" x="7866063" y="4441825"/>
          <p14:tracePt t="113786" x="7823200" y="4441825"/>
          <p14:tracePt t="113793" x="7799388" y="4448175"/>
          <p14:tracePt t="113801" x="7775575" y="4465638"/>
          <p14:tracePt t="113809" x="7751763" y="4478338"/>
          <p14:tracePt t="113818" x="7745413" y="4478338"/>
          <p14:tracePt t="113825" x="7721600" y="4483100"/>
          <p14:tracePt t="114258" x="7708900" y="4495800"/>
          <p14:tracePt t="114290" x="7704138" y="4495800"/>
          <p14:tracePt t="114297" x="7685088" y="4502150"/>
          <p14:tracePt t="114298" x="0" y="0"/>
        </p14:tracePtLst>
        <p14:tracePtLst>
          <p14:tracePt t="120228" x="5641975" y="5399088"/>
          <p14:tracePt t="120346" x="5648325" y="5387975"/>
          <p14:tracePt t="120354" x="5665788" y="5381625"/>
          <p14:tracePt t="120362" x="5689600" y="5345113"/>
          <p14:tracePt t="120371" x="5689600" y="5321300"/>
          <p14:tracePt t="120378" x="5719763" y="5267325"/>
          <p14:tracePt t="120385" x="5726113" y="5260975"/>
          <p14:tracePt t="120393" x="5732463" y="5213350"/>
          <p14:tracePt t="120401" x="5745163" y="5133975"/>
          <p14:tracePt t="120409" x="5745163" y="5103813"/>
          <p14:tracePt t="120417" x="5745163" y="5062538"/>
          <p14:tracePt t="120425" x="5745163" y="5049838"/>
          <p14:tracePt t="120433" x="5745163" y="5026025"/>
          <p14:tracePt t="120441" x="5745163" y="5002213"/>
          <p14:tracePt t="120449" x="5745163" y="4978400"/>
          <p14:tracePt t="120457" x="5745163" y="4972050"/>
          <p14:tracePt t="120465" x="5745163" y="4948238"/>
          <p14:tracePt t="120473" x="5732463" y="4911725"/>
          <p14:tracePt t="120481" x="5726113" y="4875213"/>
          <p14:tracePt t="120490" x="5702300" y="4851400"/>
          <p14:tracePt t="120497" x="5672138" y="4803775"/>
          <p14:tracePt t="120505" x="5618163" y="4737100"/>
          <p14:tracePt t="120513" x="5564188" y="4694238"/>
          <p14:tracePt t="120521" x="5508625" y="4652963"/>
          <p14:tracePt t="120529" x="5437188" y="4622800"/>
          <p14:tracePt t="120537" x="5353050" y="4562475"/>
          <p14:tracePt t="120545" x="5316538" y="4537075"/>
          <p14:tracePt t="120553" x="5303838" y="4525963"/>
          <p14:tracePt t="120561" x="5280025" y="4519613"/>
          <p14:tracePt t="120577" x="5273675" y="4513263"/>
          <p14:tracePt t="120585" x="5268913" y="4513263"/>
          <p14:tracePt t="120593" x="5262563" y="4513263"/>
          <p14:tracePt t="120601" x="5256213" y="4513263"/>
          <p14:tracePt t="120609" x="5249863" y="4513263"/>
          <p14:tracePt t="120617" x="5238750" y="4513263"/>
          <p14:tracePt t="120625" x="5219700" y="4513263"/>
          <p14:tracePt t="120633" x="5202238" y="4513263"/>
          <p14:tracePt t="120641" x="5178425" y="4513263"/>
          <p14:tracePt t="120649" x="5153025" y="4525963"/>
          <p14:tracePt t="120657" x="5118100" y="4543425"/>
          <p14:tracePt t="120665" x="5068888" y="4573588"/>
          <p14:tracePt t="120673" x="5045075" y="4586288"/>
          <p14:tracePt t="120681" x="4997450" y="4627563"/>
          <p14:tracePt t="120690" x="4943475" y="4676775"/>
          <p14:tracePt t="120697" x="4887913" y="4718050"/>
          <p14:tracePt t="120705" x="4840288" y="4760913"/>
          <p14:tracePt t="120713" x="4773613" y="4814888"/>
          <p14:tracePt t="120722" x="4732338" y="4857750"/>
          <p14:tracePt t="120729" x="4695825" y="4905375"/>
          <p14:tracePt t="120737" x="4683125" y="4922838"/>
          <p14:tracePt t="120745" x="4676775" y="4965700"/>
          <p14:tracePt t="120753" x="4665663" y="5013325"/>
          <p14:tracePt t="120761" x="4665663" y="5043488"/>
          <p14:tracePt t="120769" x="4665663" y="5073650"/>
          <p14:tracePt t="120777" x="4672013" y="5133975"/>
          <p14:tracePt t="120785" x="4689475" y="5183188"/>
          <p14:tracePt t="120793" x="4702175" y="5230813"/>
          <p14:tracePt t="120801" x="4732338" y="5278438"/>
          <p14:tracePt t="120809" x="4773613" y="5357813"/>
          <p14:tracePt t="120817" x="4816475" y="5424488"/>
          <p14:tracePt t="120825" x="4857750" y="5459413"/>
          <p14:tracePt t="120833" x="4906963" y="5502275"/>
          <p14:tracePt t="120841" x="4960938" y="5556250"/>
          <p14:tracePt t="120849" x="5008563" y="5586413"/>
          <p14:tracePt t="120857" x="5075238" y="5629275"/>
          <p14:tracePt t="120865" x="5122863" y="5646738"/>
          <p14:tracePt t="120873" x="5213350" y="5670550"/>
          <p14:tracePt t="120881" x="5303838" y="5683250"/>
          <p14:tracePt t="120889" x="5387975" y="5689600"/>
          <p14:tracePt t="120897" x="5478463" y="5700713"/>
          <p14:tracePt t="120905" x="5564188" y="5700713"/>
          <p14:tracePt t="120913" x="5635625" y="5700713"/>
          <p14:tracePt t="120921" x="5659438" y="5700713"/>
          <p14:tracePt t="120929" x="5732463" y="5659438"/>
          <p14:tracePt t="120937" x="5756275" y="5634038"/>
          <p14:tracePt t="120945" x="5792788" y="5599113"/>
          <p14:tracePt t="120953" x="5810250" y="5562600"/>
          <p14:tracePt t="120961" x="5859463" y="5483225"/>
          <p14:tracePt t="120969" x="5894388" y="5429250"/>
          <p14:tracePt t="120977" x="5943600" y="5351463"/>
          <p14:tracePt t="120985" x="5973763" y="5291138"/>
          <p14:tracePt t="120993" x="6003925" y="5237163"/>
          <p14:tracePt t="121001" x="6034088" y="5176838"/>
          <p14:tracePt t="121009" x="6045200" y="5116513"/>
          <p14:tracePt t="121017" x="6051550" y="5080000"/>
          <p14:tracePt t="121025" x="6064250" y="5038725"/>
          <p14:tracePt t="121033" x="6064250" y="4965700"/>
          <p14:tracePt t="121041" x="6064250" y="4941888"/>
          <p14:tracePt t="121049" x="6040438" y="4881563"/>
          <p14:tracePt t="121057" x="6040438" y="4857750"/>
          <p14:tracePt t="121065" x="6015038" y="4832350"/>
          <p14:tracePt t="121073" x="5991225" y="4808538"/>
          <p14:tracePt t="121081" x="5954713" y="4784725"/>
          <p14:tracePt t="121090" x="5919788" y="4754563"/>
          <p14:tracePt t="121097" x="5870575" y="4743450"/>
          <p14:tracePt t="121105" x="5816600" y="4713288"/>
          <p14:tracePt t="121113" x="5768975" y="4683125"/>
          <p14:tracePt t="121121" x="5708650" y="4664075"/>
          <p14:tracePt t="121129" x="5659438" y="4664075"/>
          <p14:tracePt t="121137" x="5618163" y="4652963"/>
          <p14:tracePt t="121145" x="5581650" y="4652963"/>
          <p14:tracePt t="121153" x="5538788" y="4652963"/>
          <p14:tracePt t="121161" x="5467350" y="4652963"/>
          <p14:tracePt t="121169" x="5437188" y="4652963"/>
          <p14:tracePt t="121177" x="5370513" y="4657725"/>
          <p14:tracePt t="121185" x="5322888" y="4676775"/>
          <p14:tracePt t="121193" x="5273675" y="4694238"/>
          <p14:tracePt t="121201" x="5226050" y="4718050"/>
          <p14:tracePt t="121209" x="5183188" y="4754563"/>
          <p14:tracePt t="121217" x="5165725" y="4778375"/>
          <p14:tracePt t="121225" x="5141913" y="4838700"/>
          <p14:tracePt t="121233" x="5141913" y="4857750"/>
          <p14:tracePt t="121241" x="5111750" y="4918075"/>
          <p14:tracePt t="121249" x="5092700" y="4953000"/>
          <p14:tracePt t="121257" x="5081588" y="5002213"/>
          <p14:tracePt t="121265" x="5081588" y="5043488"/>
          <p14:tracePt t="121273" x="5081588" y="5086350"/>
          <p14:tracePt t="121281" x="5081588" y="5133975"/>
          <p14:tracePt t="121290" x="5081588" y="5157788"/>
          <p14:tracePt t="121297" x="5081588" y="5200650"/>
          <p14:tracePt t="121305" x="5105400" y="5237163"/>
          <p14:tracePt t="121313" x="5135563" y="5314950"/>
          <p14:tracePt t="121321" x="5178425" y="5351463"/>
          <p14:tracePt t="121329" x="5232400" y="5405438"/>
          <p14:tracePt t="121337" x="5299075" y="5483225"/>
          <p14:tracePt t="121345" x="5394325" y="5556250"/>
          <p14:tracePt t="121353" x="5473700" y="5599113"/>
          <p14:tracePt t="121361" x="5564188" y="5634038"/>
          <p14:tracePt t="121369" x="5665788" y="5659438"/>
          <p14:tracePt t="121377" x="5738813" y="5659438"/>
          <p14:tracePt t="121385" x="5822950" y="5659438"/>
          <p14:tracePt t="121393" x="5900738" y="5640388"/>
          <p14:tracePt t="121401" x="5961063" y="5599113"/>
          <p14:tracePt t="121409" x="5984875" y="5573713"/>
          <p14:tracePt t="121417" x="6040438" y="5519738"/>
          <p14:tracePt t="121425" x="6057900" y="5495925"/>
          <p14:tracePt t="121433" x="6075363" y="5448300"/>
          <p14:tracePt t="121441" x="6088063" y="5387975"/>
          <p14:tracePt t="121450" x="6105525" y="5357813"/>
          <p14:tracePt t="121458" x="6105525" y="5321300"/>
          <p14:tracePt t="121466" x="6105525" y="5267325"/>
          <p14:tracePt t="121474" x="6105525" y="5194300"/>
          <p14:tracePt t="121481" x="6100763" y="5133975"/>
          <p14:tracePt t="121490" x="6064250" y="5043488"/>
          <p14:tracePt t="121497" x="6010275" y="4965700"/>
          <p14:tracePt t="121505" x="5967413" y="4911725"/>
          <p14:tracePt t="121513" x="5894388" y="4821238"/>
          <p14:tracePt t="121521" x="5846763" y="4791075"/>
          <p14:tracePt t="121529" x="5749925" y="4694238"/>
          <p14:tracePt t="121537" x="5672138" y="4640263"/>
          <p14:tracePt t="121545" x="5568950" y="4603750"/>
          <p14:tracePt t="121553" x="5461000" y="4556125"/>
          <p14:tracePt t="121561" x="5359400" y="4532313"/>
          <p14:tracePt t="121569" x="5243513" y="4532313"/>
          <p14:tracePt t="121577" x="5148263" y="4532313"/>
          <p14:tracePt t="121585" x="5075238" y="4532313"/>
          <p14:tracePt t="121593" x="4972050" y="4549775"/>
          <p14:tracePt t="121601" x="4894263" y="4586288"/>
          <p14:tracePt t="121609" x="4797425" y="4640263"/>
          <p14:tracePt t="121617" x="4737100" y="4694238"/>
          <p14:tracePt t="121626" x="4665663" y="4767263"/>
          <p14:tracePt t="121633" x="4629150" y="4814888"/>
          <p14:tracePt t="121641" x="4616450" y="4862513"/>
          <p14:tracePt t="121649" x="4605338" y="4911725"/>
          <p14:tracePt t="121658" x="4605338" y="4941888"/>
          <p14:tracePt t="121665" x="4605338" y="4972050"/>
          <p14:tracePt t="121674" x="4616450" y="5008563"/>
          <p14:tracePt t="121681" x="4641850" y="5032375"/>
          <p14:tracePt t="121690" x="4665663" y="5038725"/>
          <p14:tracePt t="121697" x="4713288" y="5056188"/>
          <p14:tracePt t="121706" x="4773613" y="5080000"/>
          <p14:tracePt t="121713" x="4864100" y="5116513"/>
          <p14:tracePt t="121721" x="4997450" y="5146675"/>
          <p14:tracePt t="121729" x="5148263" y="5200650"/>
          <p14:tracePt t="121737" x="5280025" y="5260975"/>
          <p14:tracePt t="121745" x="5467350" y="5297488"/>
          <p14:tracePt t="121753" x="5702300" y="5364163"/>
          <p14:tracePt t="121761" x="5864225" y="5387975"/>
          <p14:tracePt t="121769" x="6034088" y="5429250"/>
          <p14:tracePt t="121777" x="6178550" y="5441950"/>
          <p14:tracePt t="121785" x="6323013" y="5441950"/>
          <p14:tracePt t="121793" x="6407150" y="5441950"/>
          <p14:tracePt t="121801" x="6443663" y="5441950"/>
          <p14:tracePt t="121809" x="6486525" y="5418138"/>
          <p14:tracePt t="121817" x="6497638" y="5381625"/>
          <p14:tracePt t="121825" x="6516688" y="5321300"/>
          <p14:tracePt t="121833" x="6516688" y="5260975"/>
          <p14:tracePt t="121841" x="6516688" y="5230813"/>
          <p14:tracePt t="121851" x="6516688" y="5207000"/>
          <p14:tracePt t="121860" x="6516688" y="5183188"/>
          <p14:tracePt t="121865" x="6516688" y="5157788"/>
          <p14:tracePt t="121874" x="6510338" y="5153025"/>
          <p14:tracePt t="121913" x="6491288" y="5140325"/>
          <p14:tracePt t="121954" x="6480175" y="5140325"/>
          <p14:tracePt t="121961" x="6473825" y="5140325"/>
          <p14:tracePt t="121969" x="6456363" y="5140325"/>
          <p14:tracePt t="121977" x="6419850" y="5153025"/>
          <p14:tracePt t="121985" x="6370638" y="5170488"/>
          <p14:tracePt t="121993" x="6310313" y="5200650"/>
          <p14:tracePt t="122001" x="6219825" y="5237163"/>
          <p14:tracePt t="122010" x="6124575" y="5291138"/>
          <p14:tracePt t="122017" x="6003925" y="5375275"/>
          <p14:tracePt t="122025" x="5864225" y="5465763"/>
          <p14:tracePt t="122033" x="5719763" y="5562600"/>
          <p14:tracePt t="122041" x="5545138" y="5659438"/>
          <p14:tracePt t="122049" x="5329238" y="5754688"/>
          <p14:tracePt t="122058" x="5183188" y="5791200"/>
          <p14:tracePt t="122065" x="5021263" y="5827713"/>
          <p14:tracePt t="122074" x="4846638" y="5868988"/>
          <p14:tracePt t="122081" x="4611688" y="5868988"/>
          <p14:tracePt t="122093" x="4430713" y="5868988"/>
          <p14:tracePt t="122097" x="4135438" y="5881688"/>
          <p14:tracePt t="122106" x="3870325" y="5881688"/>
          <p14:tracePt t="122113" x="3429000" y="5881688"/>
          <p14:tracePt t="122121" x="3109913" y="5881688"/>
          <p14:tracePt t="122129" x="2784475" y="5881688"/>
          <p14:tracePt t="122137" x="2465388" y="5881688"/>
          <p14:tracePt t="122145" x="2200275" y="5881688"/>
          <p14:tracePt t="122153" x="1885950" y="5935663"/>
          <p14:tracePt t="122161" x="1681163" y="5995988"/>
          <p14:tracePt t="122169" x="1495425" y="6008688"/>
          <p14:tracePt t="122177" x="1350963" y="6045200"/>
          <p14:tracePt t="122185" x="1204913" y="6056313"/>
          <p14:tracePt t="122193" x="1090613" y="6069013"/>
          <p14:tracePt t="122201" x="1006475" y="6080125"/>
          <p14:tracePt t="122209" x="958850" y="6080125"/>
          <p14:tracePt t="122217" x="935038" y="6080125"/>
          <p14:tracePt t="122225" x="909638" y="6086475"/>
          <p14:tracePt t="122233" x="892175" y="6086475"/>
          <p14:tracePt t="122242" x="868363" y="6086475"/>
          <p14:tracePt t="122249" x="831850" y="6086475"/>
          <p14:tracePt t="122258" x="788988" y="6086475"/>
          <p14:tracePt t="122265" x="771525" y="6086475"/>
          <p14:tracePt t="122274" x="723900" y="6086475"/>
          <p14:tracePt t="122281" x="711200" y="6086475"/>
          <p14:tracePt t="122290" x="698500" y="6086475"/>
          <p14:tracePt t="122297" x="687388" y="6086475"/>
          <p14:tracePt t="122305" x="663575" y="6086475"/>
          <p14:tracePt t="122313" x="627063" y="6069013"/>
          <p14:tracePt t="122321" x="590550" y="6049963"/>
          <p14:tracePt t="122330" x="554038" y="6032500"/>
          <p14:tracePt t="122337" x="519113" y="6002338"/>
          <p14:tracePt t="122345" x="469900" y="5972175"/>
          <p14:tracePt t="122353" x="428625" y="5942013"/>
          <p14:tracePt t="122362" x="403225" y="5929313"/>
          <p14:tracePt t="122369" x="379413" y="5894388"/>
          <p14:tracePt t="122377" x="361950" y="5875338"/>
          <p14:tracePt t="122385" x="355600" y="5864225"/>
          <p14:tracePt t="122394" x="355600" y="5851525"/>
          <p14:tracePt t="122401" x="379413" y="5815013"/>
          <p14:tracePt t="122410" x="422275" y="5737225"/>
          <p14:tracePt t="122417" x="476250" y="5683250"/>
          <p14:tracePt t="122425" x="542925" y="5616575"/>
          <p14:tracePt t="122433" x="584200" y="5562600"/>
          <p14:tracePt t="122442" x="627063" y="5513388"/>
          <p14:tracePt t="122449" x="663575" y="5459413"/>
          <p14:tracePt t="122458" x="681038" y="5435600"/>
          <p14:tracePt t="122465" x="687388" y="5429250"/>
          <p14:tracePt t="122474" x="693738" y="5424488"/>
          <p14:tracePt t="122490" x="698500" y="5418138"/>
          <p14:tracePt t="122497" x="704850" y="5411788"/>
          <p14:tracePt t="122521" x="728663" y="5411788"/>
          <p14:tracePt t="122529" x="758825" y="5411788"/>
          <p14:tracePt t="122537" x="814388" y="5394325"/>
          <p14:tracePt t="122545" x="849313" y="5387975"/>
          <p14:tracePt t="122553" x="874713" y="5387975"/>
          <p14:tracePt t="122561" x="898525" y="5375275"/>
          <p14:tracePt t="122569" x="909638" y="5368925"/>
          <p14:tracePt t="122577" x="935038" y="5368925"/>
          <p14:tracePt t="122585" x="946150" y="5364163"/>
          <p14:tracePt t="122594" x="989013" y="5364163"/>
          <p14:tracePt t="122601" x="1036638" y="5364163"/>
          <p14:tracePt t="122609" x="1109663" y="5364163"/>
          <p14:tracePt t="122617" x="1150938" y="5364163"/>
          <p14:tracePt t="122626" x="1187450" y="5375275"/>
          <p14:tracePt t="122633" x="1217613" y="5375275"/>
          <p14:tracePt t="122641" x="1254125" y="5394325"/>
          <p14:tracePt t="122649" x="1271588" y="5405438"/>
          <p14:tracePt t="122657" x="1308100" y="5454650"/>
          <p14:tracePt t="122665" x="1320800" y="5472113"/>
          <p14:tracePt t="122673" x="1362075" y="5508625"/>
          <p14:tracePt t="122681" x="1385888" y="5519738"/>
          <p14:tracePt t="122689" x="1409700" y="5543550"/>
          <p14:tracePt t="122697" x="1446213" y="5573713"/>
          <p14:tracePt t="122705" x="1458913" y="5573713"/>
          <p14:tracePt t="122713" x="1476375" y="5580063"/>
          <p14:tracePt t="122729" x="1482725" y="5580063"/>
          <p14:tracePt t="122737" x="1489075" y="5580063"/>
          <p14:tracePt t="122810" x="1495425" y="5586413"/>
          <p14:tracePt t="122825" x="1495425" y="5592763"/>
          <p14:tracePt t="122834" x="1495425" y="5616575"/>
          <p14:tracePt t="122842" x="1495425" y="5640388"/>
          <p14:tracePt t="122850" x="1495425" y="5646738"/>
          <p14:tracePt t="122860" x="1489075" y="5664200"/>
          <p14:tracePt t="122866" x="1489075" y="5670550"/>
          <p14:tracePt t="122874" x="1476375" y="5683250"/>
          <p14:tracePt t="122883" x="1458913" y="5719763"/>
          <p14:tracePt t="122889" x="1446213" y="5737225"/>
          <p14:tracePt t="122897" x="1428750" y="5761038"/>
          <p14:tracePt t="122905" x="1404938" y="5791200"/>
          <p14:tracePt t="122913" x="1374775" y="5834063"/>
          <p14:tracePt t="122921" x="1350963" y="5857875"/>
          <p14:tracePt t="122929" x="1325563" y="5881688"/>
          <p14:tracePt t="122937" x="1295400" y="5918200"/>
          <p14:tracePt t="122945" x="1295400" y="5924550"/>
          <p14:tracePt t="122953" x="1295400" y="5929313"/>
          <p14:tracePt t="122969" x="1295400" y="5954713"/>
          <p14:tracePt t="122977" x="1295400" y="5959475"/>
          <p14:tracePt t="122985" x="1295400" y="5995988"/>
          <p14:tracePt t="122993" x="1314450" y="6019800"/>
          <p14:tracePt t="123001" x="1344613" y="6080125"/>
          <p14:tracePt t="123009" x="1362075" y="6103938"/>
          <p14:tracePt t="123017" x="1368425" y="6110288"/>
          <p14:tracePt t="123106" x="1338263" y="6075363"/>
          <p14:tracePt t="123114" x="1301750" y="6056313"/>
          <p14:tracePt t="123122" x="1254125" y="6038850"/>
          <p14:tracePt t="123130" x="1223963" y="6032500"/>
          <p14:tracePt t="123138" x="1200150" y="6032500"/>
          <p14:tracePt t="123146" x="1187450" y="6032500"/>
          <p14:tracePt t="123154" x="1169988" y="6026150"/>
          <p14:tracePt t="123162" x="1163638" y="6026150"/>
          <p14:tracePt t="123178" x="1150938" y="6008688"/>
          <p14:tracePt t="123185" x="1150938" y="5984875"/>
          <p14:tracePt t="123194" x="1144588" y="5965825"/>
          <p14:tracePt t="123202" x="1127125" y="5918200"/>
          <p14:tracePt t="123210" x="1127125" y="5894388"/>
          <p14:tracePt t="123218" x="1127125" y="5881688"/>
          <p14:tracePt t="123227" x="1109663" y="5845175"/>
          <p14:tracePt t="123234" x="1109663" y="5838825"/>
          <p14:tracePt t="123242" x="1109663" y="5834063"/>
          <p14:tracePt t="123362" x="1109663" y="5827713"/>
          <p14:tracePt t="123370" x="1114425" y="5827713"/>
          <p14:tracePt t="123378" x="1139825" y="5827713"/>
          <p14:tracePt t="123386" x="1187450" y="5838825"/>
          <p14:tracePt t="123393" x="1235075" y="5857875"/>
          <p14:tracePt t="123401" x="1260475" y="5868988"/>
          <p14:tracePt t="123411" x="1271588" y="5868988"/>
          <p14:tracePt t="123418" x="1277938" y="5868988"/>
          <p14:tracePt t="123427" x="1301750" y="5868988"/>
          <p14:tracePt t="123434" x="1325563" y="5868988"/>
          <p14:tracePt t="123443" x="1338263" y="5868988"/>
          <p14:tracePt t="123450" x="1362075" y="5868988"/>
          <p14:tracePt t="123458" x="1392238" y="5868988"/>
          <p14:tracePt t="123465" x="1416050" y="5868988"/>
          <p14:tracePt t="123475" x="1446213" y="5868988"/>
          <p14:tracePt t="123482" x="1489075" y="5868988"/>
          <p14:tracePt t="123490" x="1525588" y="5868988"/>
          <p14:tracePt t="123498" x="1536700" y="5868988"/>
          <p14:tracePt t="123505" x="1543050" y="5868988"/>
          <p14:tracePt t="123513" x="1555750" y="5868988"/>
          <p14:tracePt t="123529" x="1585913" y="5868988"/>
          <p14:tracePt t="123537" x="1651000" y="5868988"/>
          <p14:tracePt t="123545" x="1730375" y="5875338"/>
          <p14:tracePt t="123553" x="1868488" y="5875338"/>
          <p14:tracePt t="123561" x="2043113" y="5875338"/>
          <p14:tracePt t="123569" x="2224088" y="5875338"/>
          <p14:tracePt t="123577" x="2489200" y="5875338"/>
          <p14:tracePt t="123585" x="2693988" y="5875338"/>
          <p14:tracePt t="123593" x="2989263" y="5875338"/>
          <p14:tracePt t="123601" x="3224213" y="5875338"/>
          <p14:tracePt t="123609" x="3459163" y="5875338"/>
          <p14:tracePt t="123617" x="3725863" y="5875338"/>
          <p14:tracePt t="123626" x="3930650" y="5875338"/>
          <p14:tracePt t="123633" x="4075113" y="5875338"/>
          <p14:tracePt t="123642" x="4200525" y="5875338"/>
          <p14:tracePt t="123649" x="4346575" y="5857875"/>
          <p14:tracePt t="123658" x="4478338" y="5797550"/>
          <p14:tracePt t="123665" x="4629150" y="5749925"/>
          <p14:tracePt t="123673" x="4749800" y="5676900"/>
          <p14:tracePt t="123681" x="4864100" y="5629275"/>
          <p14:tracePt t="123689" x="4984750" y="5580063"/>
          <p14:tracePt t="123697" x="5075238" y="5513388"/>
          <p14:tracePt t="123705" x="5183188" y="5454650"/>
          <p14:tracePt t="123713" x="5303838" y="5394325"/>
          <p14:tracePt t="123721" x="5413375" y="5321300"/>
          <p14:tracePt t="123729" x="5484813" y="5291138"/>
          <p14:tracePt t="123737" x="5605463" y="5218113"/>
          <p14:tracePt t="123745" x="5695950" y="5183188"/>
          <p14:tracePt t="123753" x="5786438" y="5164138"/>
          <p14:tracePt t="123761" x="5876925" y="5116513"/>
          <p14:tracePt t="123769" x="5943600" y="5086350"/>
          <p14:tracePt t="123777" x="5980113" y="5068888"/>
          <p14:tracePt t="123785" x="5984875" y="5062538"/>
          <p14:tracePt t="123793" x="5991225" y="5056188"/>
          <p14:tracePt t="123801" x="5997575" y="5056188"/>
          <p14:tracePt t="123810" x="6003925" y="5049838"/>
          <p14:tracePt t="123858" x="6015038" y="5043488"/>
          <p14:tracePt t="123865" x="6021388" y="5043488"/>
          <p14:tracePt t="123873" x="6034088" y="5038725"/>
          <p14:tracePt t="123881" x="6040438" y="5019675"/>
          <p14:tracePt t="123977" x="6057900" y="5019675"/>
          <p14:tracePt t="123993" x="6064250" y="5019675"/>
          <p14:tracePt t="124009" x="6070600" y="5013325"/>
          <p14:tracePt t="124049" x="6088063" y="5002213"/>
          <p14:tracePt t="124050"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83088EA1-2C3A-4873-A649-4E4D9D0600DE}"/>
              </a:ext>
            </a:extLst>
          </p:cNvPr>
          <p:cNvSpPr txBox="1">
            <a:spLocks noChangeArrowheads="1"/>
          </p:cNvSpPr>
          <p:nvPr/>
        </p:nvSpPr>
        <p:spPr bwMode="auto">
          <a:xfrm>
            <a:off x="1385888" y="1330325"/>
            <a:ext cx="7599362"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t>I. </a:t>
            </a:r>
            <a:r>
              <a:rPr lang="en-US" altLang="cs-CZ" b="1"/>
              <a:t>cDNA</a:t>
            </a:r>
            <a:r>
              <a:rPr lang="en-US" altLang="cs-CZ"/>
              <a:t> (500~5000 b</a:t>
            </a:r>
            <a:r>
              <a:rPr lang="cs-CZ" altLang="cs-CZ"/>
              <a:t>ází)</a:t>
            </a:r>
            <a:r>
              <a:rPr lang="en-US" altLang="cs-CZ"/>
              <a:t> </a:t>
            </a:r>
            <a:r>
              <a:rPr lang="cs-CZ" altLang="cs-CZ"/>
              <a:t>je imobilizována na pevný povrch (sklo) a exponována souboru cílových sekvencí buď separátně nebo ve směsi</a:t>
            </a:r>
          </a:p>
          <a:p>
            <a:r>
              <a:rPr lang="cs-CZ" altLang="cs-CZ"/>
              <a:t>Vyvinuto </a:t>
            </a:r>
            <a:r>
              <a:rPr lang="en-US" altLang="cs-CZ" b="1"/>
              <a:t>Stanford University</a:t>
            </a:r>
            <a:r>
              <a:rPr lang="cs-CZ" altLang="cs-CZ" b="1"/>
              <a:t>, „DNA microarray“</a:t>
            </a:r>
            <a:endParaRPr lang="en-US" altLang="cs-CZ" b="1"/>
          </a:p>
          <a:p>
            <a:endParaRPr lang="en-US" altLang="cs-CZ" b="1"/>
          </a:p>
          <a:p>
            <a:r>
              <a:rPr lang="en-US" altLang="cs-CZ" b="1"/>
              <a:t>II:</a:t>
            </a:r>
            <a:r>
              <a:rPr lang="en-US" altLang="cs-CZ"/>
              <a:t> </a:t>
            </a:r>
            <a:r>
              <a:rPr lang="cs-CZ" altLang="cs-CZ"/>
              <a:t>používá se soubor</a:t>
            </a:r>
            <a:r>
              <a:rPr lang="en-US" altLang="cs-CZ"/>
              <a:t> </a:t>
            </a:r>
            <a:r>
              <a:rPr lang="en-US" altLang="cs-CZ" b="1"/>
              <a:t>oligonu</a:t>
            </a:r>
            <a:r>
              <a:rPr lang="cs-CZ" altLang="cs-CZ" b="1"/>
              <a:t>k</a:t>
            </a:r>
            <a:r>
              <a:rPr lang="en-US" altLang="cs-CZ" b="1"/>
              <a:t>leotid</a:t>
            </a:r>
            <a:r>
              <a:rPr lang="cs-CZ" altLang="cs-CZ" b="1"/>
              <a:t>ů</a:t>
            </a:r>
            <a:r>
              <a:rPr lang="en-US" altLang="cs-CZ" b="1"/>
              <a:t> </a:t>
            </a:r>
            <a:r>
              <a:rPr lang="en-US" altLang="cs-CZ"/>
              <a:t>(20~80-mer</a:t>
            </a:r>
            <a:r>
              <a:rPr lang="cs-CZ" altLang="cs-CZ"/>
              <a:t>ů</a:t>
            </a:r>
            <a:r>
              <a:rPr lang="en-US" altLang="cs-CZ"/>
              <a:t>) </a:t>
            </a:r>
            <a:r>
              <a:rPr lang="cs-CZ" altLang="cs-CZ"/>
              <a:t>nebo </a:t>
            </a:r>
            <a:r>
              <a:rPr lang="en-US" altLang="cs-CZ"/>
              <a:t>peptid</a:t>
            </a:r>
            <a:r>
              <a:rPr lang="cs-CZ" altLang="cs-CZ"/>
              <a:t>ových</a:t>
            </a:r>
            <a:r>
              <a:rPr lang="en-US" altLang="cs-CZ"/>
              <a:t> </a:t>
            </a:r>
            <a:r>
              <a:rPr lang="cs-CZ" altLang="cs-CZ"/>
              <a:t>NA </a:t>
            </a:r>
            <a:r>
              <a:rPr lang="en-US" altLang="cs-CZ"/>
              <a:t>(PNA) pr</a:t>
            </a:r>
            <a:r>
              <a:rPr lang="cs-CZ" altLang="cs-CZ"/>
              <a:t>ó</a:t>
            </a:r>
            <a:r>
              <a:rPr lang="en-US" altLang="cs-CZ"/>
              <a:t>b</a:t>
            </a:r>
            <a:endParaRPr lang="cs-CZ" altLang="cs-CZ"/>
          </a:p>
          <a:p>
            <a:r>
              <a:rPr lang="cs-CZ" altLang="cs-CZ"/>
              <a:t>precizní technologie, srovnatelnost výsledků</a:t>
            </a:r>
          </a:p>
          <a:p>
            <a:r>
              <a:rPr lang="cs-CZ" altLang="cs-CZ"/>
              <a:t>krátké próby – menší specifita a citlivost; vysoká cena</a:t>
            </a:r>
          </a:p>
          <a:p>
            <a:r>
              <a:rPr lang="cs-CZ" altLang="cs-CZ"/>
              <a:t>Vyvinula firma</a:t>
            </a:r>
            <a:r>
              <a:rPr lang="cs-CZ" altLang="cs-CZ" b="1"/>
              <a:t> </a:t>
            </a:r>
            <a:r>
              <a:rPr lang="en-US" altLang="cs-CZ" b="1"/>
              <a:t>Affymetrix</a:t>
            </a:r>
            <a:r>
              <a:rPr lang="cs-CZ" altLang="cs-CZ" b="1"/>
              <a:t>, „GeneChip“</a:t>
            </a:r>
            <a:endParaRPr lang="en-US" altLang="cs-CZ"/>
          </a:p>
          <a:p>
            <a:pPr eaLnBrk="1" hangingPunct="1">
              <a:lnSpc>
                <a:spcPct val="80000"/>
              </a:lnSpc>
              <a:spcBef>
                <a:spcPct val="20000"/>
              </a:spcBef>
              <a:buFontTx/>
              <a:buChar char="•"/>
            </a:pPr>
            <a:endParaRPr lang="en-GB" altLang="cs-CZ" b="1">
              <a:effectLst>
                <a:outerShdw blurRad="38100" dist="38100" dir="2700000" algn="tl">
                  <a:srgbClr val="C0C0C0"/>
                </a:outerShdw>
              </a:effectLst>
            </a:endParaRPr>
          </a:p>
        </p:txBody>
      </p:sp>
      <p:sp>
        <p:nvSpPr>
          <p:cNvPr id="73731" name="Rectangle 3">
            <a:extLst>
              <a:ext uri="{FF2B5EF4-FFF2-40B4-BE49-F238E27FC236}">
                <a16:creationId xmlns:a16="http://schemas.microsoft.com/office/drawing/2014/main" id="{CC3E7BE8-EB08-40DD-AF03-1E53AFA6CE52}"/>
              </a:ext>
            </a:extLst>
          </p:cNvPr>
          <p:cNvSpPr>
            <a:spLocks noGrp="1" noChangeArrowheads="1"/>
          </p:cNvSpPr>
          <p:nvPr>
            <p:ph type="title"/>
          </p:nvPr>
        </p:nvSpPr>
        <p:spPr>
          <a:xfrm>
            <a:off x="274638" y="198438"/>
            <a:ext cx="3944937" cy="738187"/>
          </a:xfrm>
          <a:ln/>
        </p:spPr>
        <p:txBody>
          <a:bodyPr/>
          <a:lstStyle/>
          <a:p>
            <a:r>
              <a:rPr lang="cs-CZ" altLang="cs-CZ" sz="3200"/>
              <a:t>Dva přístupy</a:t>
            </a:r>
            <a:endParaRPr lang="en-GB" altLang="cs-CZ" sz="3200"/>
          </a:p>
        </p:txBody>
      </p:sp>
      <p:pic>
        <p:nvPicPr>
          <p:cNvPr id="73732" name="Picture 4">
            <a:extLst>
              <a:ext uri="{FF2B5EF4-FFF2-40B4-BE49-F238E27FC236}">
                <a16:creationId xmlns:a16="http://schemas.microsoft.com/office/drawing/2014/main" id="{28706F65-B621-4549-B86D-0DA7051BD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458913"/>
            <a:ext cx="914400" cy="903287"/>
          </a:xfrm>
          <a:prstGeom prst="rect">
            <a:avLst/>
          </a:prstGeom>
          <a:noFill/>
          <a:extLst>
            <a:ext uri="{909E8E84-426E-40DD-AFC4-6F175D3DCCD1}">
              <a14:hiddenFill xmlns:a14="http://schemas.microsoft.com/office/drawing/2010/main">
                <a:solidFill>
                  <a:srgbClr val="FFFFFF"/>
                </a:solidFill>
              </a14:hiddenFill>
            </a:ext>
          </a:extLst>
        </p:spPr>
      </p:pic>
      <p:pic>
        <p:nvPicPr>
          <p:cNvPr id="73733" name="Picture 5">
            <a:extLst>
              <a:ext uri="{FF2B5EF4-FFF2-40B4-BE49-F238E27FC236}">
                <a16:creationId xmlns:a16="http://schemas.microsoft.com/office/drawing/2014/main" id="{B1B4A4CE-DF8A-42C9-882C-5F4DD4BD9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8" y="4125913"/>
            <a:ext cx="903287"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BDDADAA-076D-4A3F-A7F9-8BFD113C7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291"/>
    </mc:Choice>
    <mc:Fallback>
      <p:transition spd="slow" advTm="11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318" x="2700338" y="1778000"/>
          <p14:tracePt t="9531" x="2700338" y="1771650"/>
          <p14:tracePt t="9539" x="2693988" y="1754188"/>
          <p14:tracePt t="9547" x="2693988" y="1735138"/>
          <p14:tracePt t="9555" x="2676525" y="1687513"/>
          <p14:tracePt t="9562" x="2670175" y="1651000"/>
          <p14:tracePt t="9571" x="2640013" y="1603375"/>
          <p14:tracePt t="9578" x="2622550" y="1554163"/>
          <p14:tracePt t="9587" x="2609850" y="1530350"/>
          <p14:tracePt t="9594" x="2603500" y="1500188"/>
          <p14:tracePt t="9603" x="2586038" y="1482725"/>
          <p14:tracePt t="9610" x="2579688" y="1458913"/>
          <p14:tracePt t="9618" x="2579688" y="1452563"/>
          <p14:tracePt t="9627" x="2568575" y="1439863"/>
          <p14:tracePt t="9682" x="2562225" y="1439863"/>
          <p14:tracePt t="9690" x="2555875" y="1439863"/>
          <p14:tracePt t="9706" x="2549525" y="1439863"/>
          <p14:tracePt t="9714" x="2543175" y="1439863"/>
          <p14:tracePt t="9722" x="2538413" y="1439863"/>
          <p14:tracePt t="9746" x="2532063" y="1439863"/>
          <p14:tracePt t="9754" x="2525713" y="1439863"/>
          <p14:tracePt t="9762" x="2519363" y="1439863"/>
          <p14:tracePt t="9770" x="2513013" y="1439863"/>
          <p14:tracePt t="9778" x="2495550" y="1439863"/>
          <p14:tracePt t="9786" x="2482850" y="1439863"/>
          <p14:tracePt t="9794" x="2459038" y="1433513"/>
          <p14:tracePt t="9802" x="2428875" y="1433513"/>
          <p14:tracePt t="9810" x="2392363" y="1422400"/>
          <p14:tracePt t="9818" x="2362200" y="1416050"/>
          <p14:tracePt t="9826" x="2338388" y="1416050"/>
          <p14:tracePt t="9835" x="2290763" y="1398588"/>
          <p14:tracePt t="9842" x="2260600" y="1385888"/>
          <p14:tracePt t="9850" x="2217738" y="1385888"/>
          <p14:tracePt t="9858" x="2193925" y="1379538"/>
          <p14:tracePt t="9866" x="2157413" y="1379538"/>
          <p14:tracePt t="9874" x="2152650" y="1379538"/>
          <p14:tracePt t="9882" x="2133600" y="1379538"/>
          <p14:tracePt t="9890" x="2109788" y="1379538"/>
          <p14:tracePt t="9904" x="2085975" y="1379538"/>
          <p14:tracePt t="9906" x="2055813" y="1379538"/>
          <p14:tracePt t="9914" x="2032000" y="1379538"/>
          <p14:tracePt t="9922" x="1989138" y="1379538"/>
          <p14:tracePt t="9930" x="1958975" y="1379538"/>
          <p14:tracePt t="9938" x="1922463" y="1379538"/>
          <p14:tracePt t="9946" x="1892300" y="1392238"/>
          <p14:tracePt t="9954" x="1868488" y="1392238"/>
          <p14:tracePt t="9962" x="1844675" y="1398588"/>
          <p14:tracePt t="9970" x="1820863" y="1398588"/>
          <p14:tracePt t="9978" x="1795463" y="1416050"/>
          <p14:tracePt t="9986" x="1790700" y="1422400"/>
          <p14:tracePt t="9994" x="1771650" y="1428750"/>
          <p14:tracePt t="10002" x="1766888" y="1433513"/>
          <p14:tracePt t="10010" x="1747838" y="1439863"/>
          <p14:tracePt t="10018" x="1741488" y="1439863"/>
          <p14:tracePt t="10026" x="1730375" y="1446213"/>
          <p14:tracePt t="10034" x="1724025" y="1452563"/>
          <p14:tracePt t="10042" x="1711325" y="1470025"/>
          <p14:tracePt t="10050" x="1706563" y="1476375"/>
          <p14:tracePt t="10058" x="1700213" y="1482725"/>
          <p14:tracePt t="10066" x="1693863" y="1493838"/>
          <p14:tracePt t="10074" x="1676400" y="1506538"/>
          <p14:tracePt t="10082" x="1670050" y="1524000"/>
          <p14:tracePt t="10090" x="1651000" y="1536700"/>
          <p14:tracePt t="10098" x="1646238" y="1543050"/>
          <p14:tracePt t="10106" x="1646238" y="1566863"/>
          <p14:tracePt t="10114" x="1646238" y="1597025"/>
          <p14:tracePt t="10122" x="1646238" y="1609725"/>
          <p14:tracePt t="10130" x="1646238" y="1627188"/>
          <p14:tracePt t="10138" x="1646238" y="1651000"/>
          <p14:tracePt t="10146" x="1646238" y="1663700"/>
          <p14:tracePt t="10155" x="1646238" y="1670050"/>
          <p14:tracePt t="10163" x="1646238" y="1681163"/>
          <p14:tracePt t="10172" x="1663700" y="1700213"/>
          <p14:tracePt t="10187" x="1676400" y="1711325"/>
          <p14:tracePt t="10195" x="1693863" y="1717675"/>
          <p14:tracePt t="10203" x="1700213" y="1717675"/>
          <p14:tracePt t="10210" x="1711325" y="1735138"/>
          <p14:tracePt t="10218" x="1730375" y="1741488"/>
          <p14:tracePt t="10226" x="1754188" y="1758950"/>
          <p14:tracePt t="10235" x="1771650" y="1758950"/>
          <p14:tracePt t="10242" x="1795463" y="1765300"/>
          <p14:tracePt t="10250" x="1814513" y="1765300"/>
          <p14:tracePt t="10258" x="1838325" y="1771650"/>
          <p14:tracePt t="10266" x="1844675" y="1771650"/>
          <p14:tracePt t="10274" x="1855788" y="1771650"/>
          <p14:tracePt t="10282" x="1881188" y="1771650"/>
          <p14:tracePt t="10290" x="1892300" y="1771650"/>
          <p14:tracePt t="10298" x="1922463" y="1771650"/>
          <p14:tracePt t="10306" x="1958975" y="1771650"/>
          <p14:tracePt t="10314" x="1976438" y="1771650"/>
          <p14:tracePt t="10322" x="2001838" y="1771650"/>
          <p14:tracePt t="10330" x="2025650" y="1771650"/>
          <p14:tracePt t="10338" x="2055813" y="1771650"/>
          <p14:tracePt t="10346" x="2092325" y="1771650"/>
          <p14:tracePt t="10354" x="2116138" y="1771650"/>
          <p14:tracePt t="10362" x="2133600" y="1771650"/>
          <p14:tracePt t="10371" x="2157413" y="1771650"/>
          <p14:tracePt t="10378" x="2182813" y="1771650"/>
          <p14:tracePt t="10386" x="2206625" y="1771650"/>
          <p14:tracePt t="10394" x="2230438" y="1771650"/>
          <p14:tracePt t="10402" x="2241550" y="1771650"/>
          <p14:tracePt t="10410" x="2254250" y="1771650"/>
          <p14:tracePt t="10418" x="2290763" y="1771650"/>
          <p14:tracePt t="10426" x="2308225" y="1771650"/>
          <p14:tracePt t="10434" x="2344738" y="1771650"/>
          <p14:tracePt t="10442" x="2357438" y="1765300"/>
          <p14:tracePt t="10450" x="2392363" y="1754188"/>
          <p14:tracePt t="10458" x="2422525" y="1747838"/>
          <p14:tracePt t="10466" x="2471738" y="1728788"/>
          <p14:tracePt t="10474" x="2519363" y="1704975"/>
          <p14:tracePt t="10482" x="2555875" y="1700213"/>
          <p14:tracePt t="10490" x="2579688" y="1681163"/>
          <p14:tracePt t="10498" x="2603500" y="1674813"/>
          <p14:tracePt t="10506" x="2609850" y="1670050"/>
          <p14:tracePt t="10514" x="2627313" y="1657350"/>
          <p14:tracePt t="10522" x="2633663" y="1651000"/>
          <p14:tracePt t="10530" x="2646363" y="1633538"/>
          <p14:tracePt t="10538" x="2652713" y="1620838"/>
          <p14:tracePt t="10546" x="2657475" y="1609725"/>
          <p14:tracePt t="10554" x="2663825" y="1590675"/>
          <p14:tracePt t="10562" x="2663825" y="1579563"/>
          <p14:tracePt t="10570" x="2670175" y="1560513"/>
          <p14:tracePt t="10578" x="2670175" y="1554163"/>
          <p14:tracePt t="10586" x="2670175" y="1543050"/>
          <p14:tracePt t="10594" x="2670175" y="1536700"/>
          <p14:tracePt t="10602" x="2670175" y="1524000"/>
          <p14:tracePt t="10610" x="2670175" y="1519238"/>
          <p14:tracePt t="10618" x="2670175" y="1506538"/>
          <p14:tracePt t="10626" x="2670175" y="1500188"/>
          <p14:tracePt t="10638" x="2670175" y="1476375"/>
          <p14:tracePt t="10642" x="2670175" y="1470025"/>
          <p14:tracePt t="10650" x="2663825" y="1452563"/>
          <p14:tracePt t="10658" x="2652713" y="1433513"/>
          <p14:tracePt t="10666" x="2646363" y="1428750"/>
          <p14:tracePt t="10674" x="2622550" y="1409700"/>
          <p14:tracePt t="10682" x="2603500" y="1392238"/>
          <p14:tracePt t="10690" x="2592388" y="1385888"/>
          <p14:tracePt t="10698" x="2549525" y="1374775"/>
          <p14:tracePt t="10706" x="2525713" y="1362075"/>
          <p14:tracePt t="10714" x="2489200" y="1349375"/>
          <p14:tracePt t="10722" x="2465388" y="1338263"/>
          <p14:tracePt t="10730" x="2435225" y="1325563"/>
          <p14:tracePt t="10738" x="2411413" y="1319213"/>
          <p14:tracePt t="10746" x="2374900" y="1314450"/>
          <p14:tracePt t="10754" x="2338388" y="1295400"/>
          <p14:tracePt t="10762" x="2327275" y="1289050"/>
          <p14:tracePt t="10770" x="2320925" y="1289050"/>
          <p14:tracePt t="10778" x="2297113" y="1289050"/>
          <p14:tracePt t="10786" x="2278063" y="1277938"/>
          <p14:tracePt t="10794" x="2254250" y="1277938"/>
          <p14:tracePt t="10802" x="2217738" y="1277938"/>
          <p14:tracePt t="10810" x="2187575" y="1277938"/>
          <p14:tracePt t="10818" x="2133600" y="1277938"/>
          <p14:tracePt t="10826" x="2092325" y="1277938"/>
          <p14:tracePt t="10834" x="2032000" y="1277938"/>
          <p14:tracePt t="10842" x="1989138" y="1277938"/>
          <p14:tracePt t="10850" x="1941513" y="1277938"/>
          <p14:tracePt t="10858" x="1916113" y="1277938"/>
          <p14:tracePt t="10866" x="1898650" y="1277938"/>
          <p14:tracePt t="10874" x="1874838" y="1277938"/>
          <p14:tracePt t="10888" x="1855788" y="1277938"/>
          <p14:tracePt t="10890" x="1838325" y="1277938"/>
          <p14:tracePt t="10898" x="1814513" y="1277938"/>
          <p14:tracePt t="10906" x="1778000" y="1289050"/>
          <p14:tracePt t="10914" x="1766888" y="1295400"/>
          <p14:tracePt t="10922" x="1741488" y="1314450"/>
          <p14:tracePt t="10930" x="1706563" y="1319213"/>
          <p14:tracePt t="10938" x="1670050" y="1338263"/>
          <p14:tracePt t="10946" x="1646238" y="1355725"/>
          <p14:tracePt t="10954" x="1620838" y="1374775"/>
          <p14:tracePt t="10962" x="1597025" y="1379538"/>
          <p14:tracePt t="10970" x="1573213" y="1403350"/>
          <p14:tracePt t="10978" x="1549400" y="1422400"/>
          <p14:tracePt t="10986" x="1525588" y="1433513"/>
          <p14:tracePt t="10994" x="1519238" y="1439863"/>
          <p14:tracePt t="11002" x="1506538" y="1463675"/>
          <p14:tracePt t="11010" x="1489075" y="1489075"/>
          <p14:tracePt t="11018" x="1482725" y="1500188"/>
          <p14:tracePt t="11026" x="1482725" y="1519238"/>
          <p14:tracePt t="11034" x="1476375" y="1543050"/>
          <p14:tracePt t="11042" x="1465263" y="1554163"/>
          <p14:tracePt t="11050" x="1465263" y="1566863"/>
          <p14:tracePt t="11058" x="1465263" y="1584325"/>
          <p14:tracePt t="11066" x="1465263" y="1597025"/>
          <p14:tracePt t="11074" x="1465263" y="1620838"/>
          <p14:tracePt t="11082" x="1470025" y="1633538"/>
          <p14:tracePt t="11090" x="1482725" y="1657350"/>
          <p14:tracePt t="11098" x="1482725" y="1670050"/>
          <p14:tracePt t="11106" x="1500188" y="1687513"/>
          <p14:tracePt t="11114" x="1506538" y="1700213"/>
          <p14:tracePt t="11122" x="1512888" y="1704975"/>
          <p14:tracePt t="11130" x="1525588" y="1728788"/>
          <p14:tracePt t="11138" x="1530350" y="1735138"/>
          <p14:tracePt t="11146" x="1536700" y="1741488"/>
          <p14:tracePt t="11154" x="1543050" y="1747838"/>
          <p14:tracePt t="11162" x="1549400" y="1754188"/>
          <p14:tracePt t="11178" x="1566863" y="1758950"/>
          <p14:tracePt t="11194" x="1579563" y="1765300"/>
          <p14:tracePt t="11203" x="1590675" y="1765300"/>
          <p14:tracePt t="11211" x="1616075" y="1765300"/>
          <p14:tracePt t="11219" x="1639888" y="1778000"/>
          <p14:tracePt t="11226" x="1663700" y="1784350"/>
          <p14:tracePt t="11234" x="1687513" y="1784350"/>
          <p14:tracePt t="11243" x="1711325" y="1784350"/>
          <p14:tracePt t="11250" x="1736725" y="1784350"/>
          <p14:tracePt t="11259" x="1766888" y="1789113"/>
          <p14:tracePt t="11266" x="1808163" y="1789113"/>
          <p14:tracePt t="11274" x="1831975" y="1789113"/>
          <p14:tracePt t="11282" x="1885950" y="1789113"/>
          <p14:tracePt t="11290" x="1958975" y="1789113"/>
          <p14:tracePt t="11298" x="2006600" y="1789113"/>
          <p14:tracePt t="11306" x="2049463" y="1789113"/>
          <p14:tracePt t="11314" x="2079625" y="1789113"/>
          <p14:tracePt t="11322" x="2103438" y="1789113"/>
          <p14:tracePt t="11330" x="2139950" y="1789113"/>
          <p14:tracePt t="11338" x="2152650" y="1789113"/>
          <p14:tracePt t="11346" x="2163763" y="1789113"/>
          <p14:tracePt t="11354" x="2170113" y="1789113"/>
          <p14:tracePt t="11362" x="2182813" y="1789113"/>
          <p14:tracePt t="11371" x="2187575" y="1789113"/>
          <p14:tracePt t="11378" x="2211388" y="1789113"/>
          <p14:tracePt t="11386" x="2224088" y="1789113"/>
          <p14:tracePt t="11394" x="2247900" y="1784350"/>
          <p14:tracePt t="11402" x="2278063" y="1784350"/>
          <p14:tracePt t="11410" x="2314575" y="1765300"/>
          <p14:tracePt t="11418" x="2332038" y="1758950"/>
          <p14:tracePt t="11426" x="2351088" y="1747838"/>
          <p14:tracePt t="11434" x="2387600" y="1728788"/>
          <p14:tracePt t="11442" x="2411413" y="1724025"/>
          <p14:tracePt t="11450" x="2422525" y="1724025"/>
          <p14:tracePt t="11458" x="2447925" y="1724025"/>
          <p14:tracePt t="11466" x="2471738" y="1704975"/>
          <p14:tracePt t="11474" x="2495550" y="1700213"/>
          <p14:tracePt t="11482" x="2543175" y="1663700"/>
          <p14:tracePt t="11491" x="2573338" y="1657350"/>
          <p14:tracePt t="11498" x="2592388" y="1644650"/>
          <p14:tracePt t="11507" x="2616200" y="1633538"/>
          <p14:tracePt t="11514" x="2627313" y="1620838"/>
          <p14:tracePt t="11522" x="2652713" y="1609725"/>
          <p14:tracePt t="11530" x="2657475" y="1603375"/>
          <p14:tracePt t="11538" x="2663825" y="1597025"/>
          <p14:tracePt t="11546" x="2676525" y="1579563"/>
          <p14:tracePt t="11555" x="2682875" y="1573213"/>
          <p14:tracePt t="11562" x="2687638" y="1560513"/>
          <p14:tracePt t="11570" x="2693988" y="1549400"/>
          <p14:tracePt t="11578" x="2693988" y="1543050"/>
          <p14:tracePt t="11586" x="2693988" y="1536700"/>
          <p14:tracePt t="11594" x="2693988" y="1530350"/>
          <p14:tracePt t="11602" x="2693988" y="1524000"/>
          <p14:tracePt t="11610" x="2693988" y="1519238"/>
          <p14:tracePt t="11618" x="2693988" y="1506538"/>
          <p14:tracePt t="11626" x="2693988" y="1500188"/>
          <p14:tracePt t="11638" x="2693988" y="1493838"/>
          <p14:tracePt t="11642" x="2693988" y="1470025"/>
          <p14:tracePt t="11650" x="2676525" y="1463675"/>
          <p14:tracePt t="11658" x="2652713" y="1439863"/>
          <p14:tracePt t="11666" x="2640013" y="1422400"/>
          <p14:tracePt t="11674" x="2603500" y="1403350"/>
          <p14:tracePt t="11682" x="2579688" y="1392238"/>
          <p14:tracePt t="11690" x="2543175" y="1374775"/>
          <p14:tracePt t="11698" x="2495550" y="1355725"/>
          <p14:tracePt t="11706" x="2447925" y="1344613"/>
          <p14:tracePt t="11714" x="2387600" y="1325563"/>
          <p14:tracePt t="11722" x="2357438" y="1314450"/>
          <p14:tracePt t="11730" x="2301875" y="1295400"/>
          <p14:tracePt t="11738" x="2271713" y="1289050"/>
          <p14:tracePt t="11746" x="2211388" y="1265238"/>
          <p14:tracePt t="11754" x="2163763" y="1258888"/>
          <p14:tracePt t="11762" x="2133600" y="1258888"/>
          <p14:tracePt t="11770" x="2109788" y="1247775"/>
          <p14:tracePt t="11778" x="2085975" y="1247775"/>
          <p14:tracePt t="11786" x="2062163" y="1247775"/>
          <p14:tracePt t="11794" x="2036763" y="1247775"/>
          <p14:tracePt t="11802" x="2025650" y="1247775"/>
          <p14:tracePt t="11810" x="2001838" y="1247775"/>
          <p14:tracePt t="11818" x="1958975" y="1258888"/>
          <p14:tracePt t="11826" x="1935163" y="1271588"/>
          <p14:tracePt t="11834" x="1885950" y="1289050"/>
          <p14:tracePt t="11842" x="1862138" y="1295400"/>
          <p14:tracePt t="11850" x="1814513" y="1325563"/>
          <p14:tracePt t="11858" x="1790700" y="1349375"/>
          <p14:tracePt t="11866" x="1766888" y="1355725"/>
          <p14:tracePt t="11874" x="1754188" y="1374775"/>
          <p14:tracePt t="11889" x="1736725" y="1385888"/>
          <p14:tracePt t="11890" x="1730375" y="1392238"/>
          <p14:tracePt t="11898" x="1717675" y="1403350"/>
          <p14:tracePt t="11906" x="1711325" y="1422400"/>
          <p14:tracePt t="11914" x="1711325" y="1428750"/>
          <p14:tracePt t="11922" x="1706563" y="1458913"/>
          <p14:tracePt t="11930" x="1693863" y="1470025"/>
          <p14:tracePt t="11938" x="1693863" y="1493838"/>
          <p14:tracePt t="11946" x="1706563" y="1530350"/>
          <p14:tracePt t="11954" x="1724025" y="1560513"/>
          <p14:tracePt t="11962" x="1741488" y="1597025"/>
          <p14:tracePt t="11970" x="1784350" y="1639888"/>
          <p14:tracePt t="11978" x="1820863" y="1674813"/>
          <p14:tracePt t="11986" x="1844675" y="1700213"/>
          <p14:tracePt t="11994" x="1885950" y="1741488"/>
          <p14:tracePt t="12002" x="1898650" y="1754188"/>
          <p14:tracePt t="12010" x="1916113" y="1771650"/>
          <p14:tracePt t="12018" x="1928813" y="1778000"/>
          <p14:tracePt t="12026" x="1952625" y="1795463"/>
          <p14:tracePt t="12034" x="1958975" y="1795463"/>
          <p14:tracePt t="12042" x="1965325" y="1795463"/>
          <p14:tracePt t="12050" x="1989138" y="1801813"/>
          <p14:tracePt t="12058" x="2001838" y="1801813"/>
          <p14:tracePt t="12066" x="2025650" y="1808163"/>
          <p14:tracePt t="12074" x="2036763" y="1819275"/>
          <p14:tracePt t="12082" x="2073275" y="1819275"/>
          <p14:tracePt t="12090" x="2097088" y="1819275"/>
          <p14:tracePt t="12098" x="2127250" y="1819275"/>
          <p14:tracePt t="12106" x="2152650" y="1819275"/>
          <p14:tracePt t="12114" x="2193925" y="1819275"/>
          <p14:tracePt t="12122" x="2206625" y="1819275"/>
          <p14:tracePt t="12130" x="2247900" y="1819275"/>
          <p14:tracePt t="12138" x="2271713" y="1819275"/>
          <p14:tracePt t="12146" x="2308225" y="1808163"/>
          <p14:tracePt t="12154" x="2338388" y="1808163"/>
          <p14:tracePt t="12162" x="2368550" y="1808163"/>
          <p14:tracePt t="12170" x="2417763" y="1808163"/>
          <p14:tracePt t="12178" x="2447925" y="1789113"/>
          <p14:tracePt t="12186" x="2471738" y="1778000"/>
          <p14:tracePt t="12194" x="2495550" y="1765300"/>
          <p14:tracePt t="12202" x="2501900" y="1758950"/>
          <p14:tracePt t="12210" x="2508250" y="1758950"/>
          <p14:tracePt t="12218" x="2513013" y="1758950"/>
          <p14:tracePt t="12235" x="2519363" y="1754188"/>
          <p14:tracePt t="12339" x="2519363" y="1747838"/>
          <p14:tracePt t="12499" x="2519363" y="1741488"/>
          <p14:tracePt t="12698" x="2519363" y="1735138"/>
          <p14:tracePt t="12722" x="2519363" y="1728788"/>
          <p14:tracePt t="12746" x="2519363" y="1724025"/>
          <p14:tracePt t="12851" x="2519363" y="1711325"/>
          <p14:tracePt t="13235" x="2525713" y="1693863"/>
          <p14:tracePt t="13251" x="2532063" y="1687513"/>
          <p14:tracePt t="13259" x="2538413" y="1687513"/>
          <p14:tracePt t="13267" x="2543175" y="1681163"/>
          <p14:tracePt t="13282" x="2549525" y="1681163"/>
          <p14:tracePt t="13290" x="2562225" y="1674813"/>
          <p14:tracePt t="13307" x="2568575" y="1670050"/>
          <p14:tracePt t="13314" x="2579688" y="1663700"/>
          <p14:tracePt t="13330" x="2586038" y="1663700"/>
          <p14:tracePt t="13339" x="2592388" y="1663700"/>
          <p14:tracePt t="13346" x="2597150" y="1663700"/>
          <p14:tracePt t="13354" x="2609850" y="1657350"/>
          <p14:tracePt t="13363" x="2616200" y="1657350"/>
          <p14:tracePt t="13370" x="2633663" y="1657350"/>
          <p14:tracePt t="13378" x="2646363" y="1657350"/>
          <p14:tracePt t="13386" x="2657475" y="1644650"/>
          <p14:tracePt t="13394" x="2663825" y="1644650"/>
          <p14:tracePt t="13402" x="2670175" y="1644650"/>
          <p14:tracePt t="13410" x="2676525" y="1644650"/>
          <p14:tracePt t="13418" x="2693988" y="1644650"/>
          <p14:tracePt t="13426" x="2700338" y="1644650"/>
          <p14:tracePt t="13434" x="2713038" y="1644650"/>
          <p14:tracePt t="13442" x="2724150" y="1644650"/>
          <p14:tracePt t="13450" x="2736850" y="1644650"/>
          <p14:tracePt t="13458" x="2790825" y="1644650"/>
          <p14:tracePt t="13466" x="2838450" y="1644650"/>
          <p14:tracePt t="13474" x="2894013" y="1644650"/>
          <p14:tracePt t="13482" x="2954338" y="1644650"/>
          <p14:tracePt t="13491" x="3013075" y="1644650"/>
          <p14:tracePt t="13498" x="3073400" y="1644650"/>
          <p14:tracePt t="13507" x="3146425" y="1644650"/>
          <p14:tracePt t="13514" x="3230563" y="1644650"/>
          <p14:tracePt t="13523" x="3314700" y="1644650"/>
          <p14:tracePt t="13530" x="3387725" y="1644650"/>
          <p14:tracePt t="13539" x="3459163" y="1644650"/>
          <p14:tracePt t="13546" x="3519488" y="1644650"/>
          <p14:tracePt t="13554" x="3579813" y="1644650"/>
          <p14:tracePt t="13562" x="3622675" y="1644650"/>
          <p14:tracePt t="13570" x="3683000" y="1644650"/>
          <p14:tracePt t="13578" x="3725863" y="1644650"/>
          <p14:tracePt t="13586" x="3749675" y="1644650"/>
          <p14:tracePt t="13594" x="3803650" y="1644650"/>
          <p14:tracePt t="13602" x="3863975" y="1644650"/>
          <p14:tracePt t="13610" x="3917950" y="1644650"/>
          <p14:tracePt t="13618" x="3990975" y="1644650"/>
          <p14:tracePt t="13627" x="4051300" y="1651000"/>
          <p14:tracePt t="13634" x="4116388" y="1674813"/>
          <p14:tracePt t="13643" x="4189413" y="1681163"/>
          <p14:tracePt t="13652" x="4249738" y="1681163"/>
          <p14:tracePt t="13660" x="4333875" y="1704975"/>
          <p14:tracePt t="13666" x="4394200" y="1704975"/>
          <p14:tracePt t="13674" x="4430713" y="1711325"/>
          <p14:tracePt t="13682" x="4441825" y="1724025"/>
          <p14:tracePt t="13690" x="4467225" y="1724025"/>
          <p14:tracePt t="13706" x="4471988" y="1724025"/>
          <p14:tracePt t="13722" x="4478338" y="1724025"/>
          <p14:tracePt t="13738" x="4484688" y="1724025"/>
          <p14:tracePt t="13754" x="4497388" y="1724025"/>
          <p14:tracePt t="13762" x="4527550" y="1724025"/>
          <p14:tracePt t="13770" x="4551363" y="1724025"/>
          <p14:tracePt t="13778" x="4568825" y="1735138"/>
          <p14:tracePt t="13786" x="4598988" y="1735138"/>
          <p14:tracePt t="13794" x="4622800" y="1754188"/>
          <p14:tracePt t="13802" x="4646613" y="1754188"/>
          <p14:tracePt t="13818" x="4659313" y="1754188"/>
          <p14:tracePt t="13834" x="4665663" y="1754188"/>
          <p14:tracePt t="13858" x="4672013" y="1754188"/>
          <p14:tracePt t="13866" x="4683125" y="1754188"/>
          <p14:tracePt t="13874" x="4689475" y="1754188"/>
          <p14:tracePt t="13882" x="4706938" y="1754188"/>
          <p14:tracePt t="13890" x="4732338" y="1758950"/>
          <p14:tracePt t="13898" x="4743450" y="1758950"/>
          <p14:tracePt t="13906" x="4749800" y="1758950"/>
          <p14:tracePt t="14019" x="4749800" y="1765300"/>
          <p14:tracePt t="14027" x="4743450" y="1771650"/>
          <p14:tracePt t="14035" x="4719638" y="1778000"/>
          <p14:tracePt t="14044" x="4695825" y="1789113"/>
          <p14:tracePt t="14050" x="4665663" y="1808163"/>
          <p14:tracePt t="14058" x="4629150" y="1808163"/>
          <p14:tracePt t="14066" x="4611688" y="1808163"/>
          <p14:tracePt t="14074" x="4575175" y="1814513"/>
          <p14:tracePt t="14082" x="4532313" y="1814513"/>
          <p14:tracePt t="14091" x="4467225" y="1831975"/>
          <p14:tracePt t="14098" x="4448175" y="1831975"/>
          <p14:tracePt t="14107" x="4411663" y="1831975"/>
          <p14:tracePt t="14114" x="4357688" y="1831975"/>
          <p14:tracePt t="14122" x="4327525" y="1831975"/>
          <p14:tracePt t="14130" x="4297363" y="1831975"/>
          <p14:tracePt t="14138" x="4249738" y="1831975"/>
          <p14:tracePt t="14146" x="4206875" y="1831975"/>
          <p14:tracePt t="14154" x="4165600" y="1831975"/>
          <p14:tracePt t="14162" x="4105275" y="1831975"/>
          <p14:tracePt t="14170" x="4032250" y="1831975"/>
          <p14:tracePt t="14178" x="3971925" y="1831975"/>
          <p14:tracePt t="14186" x="3930650" y="1831975"/>
          <p14:tracePt t="14194" x="3857625" y="1831975"/>
          <p14:tracePt t="14202" x="3814763" y="1831975"/>
          <p14:tracePt t="14210" x="3767138" y="1831975"/>
          <p14:tracePt t="14218" x="3736975" y="1831975"/>
          <p14:tracePt t="14226" x="3700463" y="1831975"/>
          <p14:tracePt t="14234" x="3683000" y="1831975"/>
          <p14:tracePt t="14242" x="3665538" y="1831975"/>
          <p14:tracePt t="14250" x="3659188" y="1831975"/>
          <p14:tracePt t="14258" x="3646488" y="1831975"/>
          <p14:tracePt t="14266" x="3622675" y="1831975"/>
          <p14:tracePt t="14274" x="3605213" y="1831975"/>
          <p14:tracePt t="14282" x="3556000" y="1831975"/>
          <p14:tracePt t="14291" x="3525838" y="1831975"/>
          <p14:tracePt t="14298" x="3484563" y="1831975"/>
          <p14:tracePt t="14307" x="3441700" y="1831975"/>
          <p14:tracePt t="14314" x="3394075" y="1831975"/>
          <p14:tracePt t="14322" x="3357563" y="1819275"/>
          <p14:tracePt t="14330" x="3327400" y="1819275"/>
          <p14:tracePt t="14338" x="3303588" y="1819275"/>
          <p14:tracePt t="14346" x="3297238" y="1819275"/>
          <p14:tracePt t="14354" x="3284538" y="1808163"/>
          <p14:tracePt t="14370" x="3279775" y="1808163"/>
          <p14:tracePt t="14410" x="3273425" y="1808163"/>
          <p14:tracePt t="14418" x="3267075" y="1808163"/>
          <p14:tracePt t="14426" x="3260725" y="1808163"/>
          <p14:tracePt t="14434" x="3236913" y="1808163"/>
          <p14:tracePt t="14442" x="3224213" y="1808163"/>
          <p14:tracePt t="14450" x="3213100" y="1801813"/>
          <p14:tracePt t="14458" x="3194050" y="1801813"/>
          <p14:tracePt t="14466" x="3176588" y="1801813"/>
          <p14:tracePt t="14475" x="3159125" y="1801813"/>
          <p14:tracePt t="14482" x="3146425" y="1801813"/>
          <p14:tracePt t="14490" x="3128963" y="1795463"/>
          <p14:tracePt t="14498" x="3116263" y="1795463"/>
          <p14:tracePt t="14507" x="3092450" y="1784350"/>
          <p14:tracePt t="14514" x="3086100" y="1784350"/>
          <p14:tracePt t="14522" x="3068638" y="1784350"/>
          <p14:tracePt t="14531" x="3062288" y="1784350"/>
          <p14:tracePt t="14538" x="3049588" y="1784350"/>
          <p14:tracePt t="14578" x="3043238" y="1778000"/>
          <p14:tracePt t="14659" x="3049588" y="1771650"/>
          <p14:tracePt t="14671" x="3055938" y="1765300"/>
          <p14:tracePt t="14682" x="3098800" y="1758950"/>
          <p14:tracePt t="14691" x="3133725" y="1758950"/>
          <p14:tracePt t="14698" x="3200400" y="1758950"/>
          <p14:tracePt t="14707" x="3254375" y="1758950"/>
          <p14:tracePt t="14714" x="3344863" y="1758950"/>
          <p14:tracePt t="14722" x="3441700" y="1758950"/>
          <p14:tracePt t="14730" x="3544888" y="1758950"/>
          <p14:tracePt t="14738" x="3659188" y="1758950"/>
          <p14:tracePt t="14746" x="3784600" y="1758950"/>
          <p14:tracePt t="14754" x="3900488" y="1758950"/>
          <p14:tracePt t="14762" x="4014788" y="1758950"/>
          <p14:tracePt t="14770" x="4141788" y="1758950"/>
          <p14:tracePt t="14778" x="4256088" y="1758950"/>
          <p14:tracePt t="14786" x="4387850" y="1758950"/>
          <p14:tracePt t="14794" x="4527550" y="1758950"/>
          <p14:tracePt t="14802" x="4646613" y="1778000"/>
          <p14:tracePt t="14810" x="4762500" y="1778000"/>
          <p14:tracePt t="14818" x="4833938" y="1789113"/>
          <p14:tracePt t="14826" x="4894263" y="1789113"/>
          <p14:tracePt t="14834" x="4937125" y="1789113"/>
          <p14:tracePt t="14842" x="4948238" y="1789113"/>
          <p14:tracePt t="14850" x="4967288" y="1789113"/>
          <p14:tracePt t="14858" x="4972050" y="1789113"/>
          <p14:tracePt t="14866" x="4984750" y="1789113"/>
          <p14:tracePt t="14986" x="4948238" y="1789113"/>
          <p14:tracePt t="14995" x="4846638" y="1789113"/>
          <p14:tracePt t="15003" x="4702175" y="1789113"/>
          <p14:tracePt t="15011" x="4575175" y="1789113"/>
          <p14:tracePt t="15019" x="4400550" y="1789113"/>
          <p14:tracePt t="15026" x="4165600" y="1789113"/>
          <p14:tracePt t="15034" x="3941763" y="1765300"/>
          <p14:tracePt t="15042" x="3784600" y="1754188"/>
          <p14:tracePt t="15050" x="3609975" y="1754188"/>
          <p14:tracePt t="15061" x="3495675" y="1741488"/>
          <p14:tracePt t="15066" x="3381375" y="1741488"/>
          <p14:tracePt t="15075" x="3309938" y="1741488"/>
          <p14:tracePt t="15082" x="3279775" y="1741488"/>
          <p14:tracePt t="15091" x="3267075" y="1741488"/>
          <p14:tracePt t="15099" x="3249613" y="1741488"/>
          <p14:tracePt t="15107" x="3243263" y="1741488"/>
          <p14:tracePt t="15122" x="3236913" y="1741488"/>
          <p14:tracePt t="15195" x="3230563" y="1741488"/>
          <p14:tracePt t="15275" x="3254375" y="1741488"/>
          <p14:tracePt t="15283" x="3297238" y="1741488"/>
          <p14:tracePt t="15292" x="3398838" y="1741488"/>
          <p14:tracePt t="15299" x="3495675" y="1741488"/>
          <p14:tracePt t="15307" x="3659188" y="1765300"/>
          <p14:tracePt t="15315" x="3803650" y="1765300"/>
          <p14:tracePt t="15323" x="3984625" y="1778000"/>
          <p14:tracePt t="15331" x="4146550" y="1801813"/>
          <p14:tracePt t="15339" x="4291013" y="1801813"/>
          <p14:tracePt t="15347" x="4418013" y="1814513"/>
          <p14:tracePt t="15355" x="4562475" y="1825625"/>
          <p14:tracePt t="15363" x="4646613" y="1838325"/>
          <p14:tracePt t="15370" x="4737100" y="1849438"/>
          <p14:tracePt t="15378" x="4786313" y="1855788"/>
          <p14:tracePt t="15386" x="4816475" y="1868488"/>
          <p14:tracePt t="15402" x="4822825" y="1868488"/>
          <p14:tracePt t="15922" x="0" y="0"/>
        </p14:tracePtLst>
        <p14:tracePtLst>
          <p14:tracePt t="18006" x="2327275" y="1379538"/>
          <p14:tracePt t="18012" x="2301875" y="1379538"/>
          <p14:tracePt t="18019" x="2297113" y="1379538"/>
          <p14:tracePt t="18028" x="2284413" y="1379538"/>
          <p14:tracePt t="18035" x="2266950" y="1379538"/>
          <p14:tracePt t="18043" x="2260600" y="1379538"/>
          <p14:tracePt t="18050" x="2241550" y="1379538"/>
          <p14:tracePt t="18058" x="2217738" y="1379538"/>
          <p14:tracePt t="18066" x="2206625" y="1379538"/>
          <p14:tracePt t="18074" x="2193925" y="1379538"/>
          <p14:tracePt t="18082" x="2187575" y="1379538"/>
          <p14:tracePt t="18090" x="2182813" y="1379538"/>
          <p14:tracePt t="18098" x="2163763" y="1379538"/>
          <p14:tracePt t="18106" x="2146300" y="1379538"/>
          <p14:tracePt t="18122" x="2127250" y="1379538"/>
          <p14:tracePt t="18130" x="2116138" y="1379538"/>
          <p14:tracePt t="18138" x="2109788" y="1379538"/>
          <p14:tracePt t="18146" x="2085975" y="1385888"/>
          <p14:tracePt t="18154" x="2079625" y="1385888"/>
          <p14:tracePt t="18162" x="2049463" y="1398588"/>
          <p14:tracePt t="18170" x="2043113" y="1403350"/>
          <p14:tracePt t="18178" x="2025650" y="1403350"/>
          <p14:tracePt t="18186" x="2012950" y="1409700"/>
          <p14:tracePt t="18194" x="1989138" y="1428750"/>
          <p14:tracePt t="18202" x="1971675" y="1433513"/>
          <p14:tracePt t="18211" x="1965325" y="1439863"/>
          <p14:tracePt t="18218" x="1958975" y="1446213"/>
          <p14:tracePt t="18227" x="1952625" y="1446213"/>
          <p14:tracePt t="18234" x="1941513" y="1458913"/>
          <p14:tracePt t="18242" x="1935163" y="1463675"/>
          <p14:tracePt t="18250" x="1922463" y="1482725"/>
          <p14:tracePt t="18259" x="1922463" y="1493838"/>
          <p14:tracePt t="18266" x="1922463" y="1519238"/>
          <p14:tracePt t="18274" x="1911350" y="1560513"/>
          <p14:tracePt t="18282" x="1911350" y="1579563"/>
          <p14:tracePt t="18290" x="1911350" y="1609725"/>
          <p14:tracePt t="18298" x="1905000" y="1620838"/>
          <p14:tracePt t="18306" x="1905000" y="1644650"/>
          <p14:tracePt t="18314" x="1905000" y="1670050"/>
          <p14:tracePt t="18322" x="1905000" y="1681163"/>
          <p14:tracePt t="18330" x="1905000" y="1700213"/>
          <p14:tracePt t="18338" x="1905000" y="1711325"/>
          <p14:tracePt t="18346" x="1905000" y="1735138"/>
          <p14:tracePt t="18354" x="1905000" y="1741488"/>
          <p14:tracePt t="18362" x="1905000" y="1747838"/>
          <p14:tracePt t="18370" x="1905000" y="1754188"/>
          <p14:tracePt t="18386" x="1905000" y="1758950"/>
          <p14:tracePt t="18402" x="1911350" y="1765300"/>
          <p14:tracePt t="18410" x="1928813" y="1765300"/>
          <p14:tracePt t="18418" x="1946275" y="1771650"/>
          <p14:tracePt t="18427" x="1971675" y="1771650"/>
          <p14:tracePt t="18434" x="1989138" y="1771650"/>
          <p14:tracePt t="18442" x="2025650" y="1778000"/>
          <p14:tracePt t="18450" x="2049463" y="1778000"/>
          <p14:tracePt t="18458" x="2092325" y="1789113"/>
          <p14:tracePt t="18466" x="2103438" y="1789113"/>
          <p14:tracePt t="18474" x="2127250" y="1789113"/>
          <p14:tracePt t="18482" x="2193925" y="1789113"/>
          <p14:tracePt t="18490" x="2217738" y="1789113"/>
          <p14:tracePt t="18498" x="2260600" y="1789113"/>
          <p14:tracePt t="18506" x="2290763" y="1789113"/>
          <p14:tracePt t="18514" x="2314575" y="1789113"/>
          <p14:tracePt t="18522" x="2327275" y="1789113"/>
          <p14:tracePt t="18530" x="2332038" y="1789113"/>
          <p14:tracePt t="18546" x="2338388" y="1789113"/>
          <p14:tracePt t="18554" x="2351088" y="1789113"/>
          <p14:tracePt t="18562" x="2357438" y="1789113"/>
          <p14:tracePt t="18570" x="2362200" y="1789113"/>
          <p14:tracePt t="18578" x="2368550" y="1771650"/>
          <p14:tracePt t="18586" x="2381250" y="1765300"/>
          <p14:tracePt t="18595" x="2398713" y="1754188"/>
          <p14:tracePt t="18602" x="2405063" y="1747838"/>
          <p14:tracePt t="18611" x="2411413" y="1728788"/>
          <p14:tracePt t="18618" x="2422525" y="1717675"/>
          <p14:tracePt t="18627" x="2422525" y="1704975"/>
          <p14:tracePt t="18634" x="2441575" y="1681163"/>
          <p14:tracePt t="18642" x="2447925" y="1644650"/>
          <p14:tracePt t="18650" x="2447925" y="1633538"/>
          <p14:tracePt t="18659" x="2447925" y="1609725"/>
          <p14:tracePt t="18667" x="2459038" y="1597025"/>
          <p14:tracePt t="18674" x="2459038" y="1579563"/>
          <p14:tracePt t="18690" x="2459038" y="1573213"/>
          <p14:tracePt t="18698" x="2459038" y="1560513"/>
          <p14:tracePt t="18730" x="2459038" y="1549400"/>
          <p14:tracePt t="18746" x="2459038" y="1543050"/>
          <p14:tracePt t="18762" x="2459038" y="1530350"/>
          <p14:tracePt t="18770" x="2459038" y="1524000"/>
          <p14:tracePt t="18778" x="2447925" y="1506538"/>
          <p14:tracePt t="18786" x="2405063" y="1489075"/>
          <p14:tracePt t="18795" x="2368550" y="1482725"/>
          <p14:tracePt t="18802" x="2308225" y="1463675"/>
          <p14:tracePt t="18811" x="2230438" y="1428750"/>
          <p14:tracePt t="18818" x="2170113" y="1416050"/>
          <p14:tracePt t="18827" x="2109788" y="1398588"/>
          <p14:tracePt t="18834" x="2066925" y="1398588"/>
          <p14:tracePt t="18842" x="2032000" y="1392238"/>
          <p14:tracePt t="18850" x="2001838" y="1379538"/>
          <p14:tracePt t="18858" x="1982788" y="1379538"/>
          <p14:tracePt t="18890" x="1976438" y="1379538"/>
          <p14:tracePt t="18898" x="1965325" y="1379538"/>
          <p14:tracePt t="18906" x="1958975" y="1379538"/>
          <p14:tracePt t="18914" x="1941513" y="1403350"/>
          <p14:tracePt t="18930" x="1916113" y="1422400"/>
          <p14:tracePt t="18946" x="1905000" y="1433513"/>
          <p14:tracePt t="18954" x="1898650" y="1446213"/>
          <p14:tracePt t="18962" x="1892300" y="1463675"/>
          <p14:tracePt t="18970" x="1892300" y="1489075"/>
          <p14:tracePt t="18978" x="1892300" y="1512888"/>
          <p14:tracePt t="18986" x="1892300" y="1543050"/>
          <p14:tracePt t="18995" x="1905000" y="1566863"/>
          <p14:tracePt t="19002" x="1928813" y="1614488"/>
          <p14:tracePt t="19011" x="1971675" y="1651000"/>
          <p14:tracePt t="19018" x="1982788" y="1674813"/>
          <p14:tracePt t="19027" x="2032000" y="1704975"/>
          <p14:tracePt t="19034" x="2085975" y="1747838"/>
          <p14:tracePt t="19042" x="2116138" y="1765300"/>
          <p14:tracePt t="19050" x="2152650" y="1778000"/>
          <p14:tracePt t="19058" x="2187575" y="1789113"/>
          <p14:tracePt t="19066" x="2211388" y="1789113"/>
          <p14:tracePt t="19074" x="2241550" y="1795463"/>
          <p14:tracePt t="19083" x="2278063" y="1795463"/>
          <p14:tracePt t="19090" x="2308225" y="1795463"/>
          <p14:tracePt t="19098" x="2362200" y="1795463"/>
          <p14:tracePt t="19106" x="2447925" y="1795463"/>
          <p14:tracePt t="19114" x="2549525" y="1795463"/>
          <p14:tracePt t="19122" x="2622550" y="1795463"/>
          <p14:tracePt t="19130" x="2736850" y="1795463"/>
          <p14:tracePt t="19138" x="2808288" y="1789113"/>
          <p14:tracePt t="19146" x="2887663" y="1771650"/>
          <p14:tracePt t="19154" x="2947988" y="1741488"/>
          <p14:tracePt t="19162" x="2965450" y="1728788"/>
          <p14:tracePt t="19170" x="3001963" y="1704975"/>
          <p14:tracePt t="19179" x="3008313" y="1693863"/>
          <p14:tracePt t="19186" x="3013075" y="1687513"/>
          <p14:tracePt t="19195" x="3019425" y="1670050"/>
          <p14:tracePt t="19202" x="3019425" y="1663700"/>
          <p14:tracePt t="19211" x="3019425" y="1657350"/>
          <p14:tracePt t="19218" x="3019425" y="1644650"/>
          <p14:tracePt t="19226" x="3019425" y="1639888"/>
          <p14:tracePt t="19234" x="3019425" y="1620838"/>
          <p14:tracePt t="19250" x="3019425" y="1614488"/>
          <p14:tracePt t="19258" x="3008313" y="1597025"/>
          <p14:tracePt t="19266" x="2982913" y="1590675"/>
          <p14:tracePt t="19274" x="2965450" y="1590675"/>
          <p14:tracePt t="19282" x="2935288" y="1573213"/>
          <p14:tracePt t="19290" x="2887663" y="1566863"/>
          <p14:tracePt t="19298" x="2851150" y="1554163"/>
          <p14:tracePt t="19306" x="2833688" y="1549400"/>
          <p14:tracePt t="19314" x="2808288" y="1549400"/>
          <p14:tracePt t="19322" x="2784475" y="1549400"/>
          <p14:tracePt t="19330" x="2760663" y="1543050"/>
          <p14:tracePt t="19338" x="2747963" y="1543050"/>
          <p14:tracePt t="19346" x="2724150" y="1543050"/>
          <p14:tracePt t="19354" x="2713038" y="1543050"/>
          <p14:tracePt t="19362" x="2693988" y="1543050"/>
          <p14:tracePt t="19370" x="2687638" y="1543050"/>
          <p14:tracePt t="19380" x="2682875" y="1543050"/>
          <p14:tracePt t="19491" x="2706688" y="1543050"/>
          <p14:tracePt t="19499" x="2760663" y="1554163"/>
          <p14:tracePt t="19507" x="2868613" y="1590675"/>
          <p14:tracePt t="19515" x="2989263" y="1657350"/>
          <p14:tracePt t="19523" x="3122613" y="1735138"/>
          <p14:tracePt t="19531" x="3267075" y="1771650"/>
          <p14:tracePt t="19538" x="3375025" y="1831975"/>
          <p14:tracePt t="19546" x="3544888" y="1879600"/>
          <p14:tracePt t="19554" x="3676650" y="1928813"/>
          <p14:tracePt t="19562" x="3779838" y="1952625"/>
          <p14:tracePt t="19570" x="3911600" y="2000250"/>
          <p14:tracePt t="19579" x="3990975" y="2025650"/>
          <p14:tracePt t="19586" x="4075113" y="2030413"/>
          <p14:tracePt t="19595" x="4122738" y="2043113"/>
          <p14:tracePt t="19602" x="4165600" y="2043113"/>
          <p14:tracePt t="19610" x="4189413" y="2043113"/>
          <p14:tracePt t="19618" x="4213225" y="2043113"/>
          <p14:tracePt t="19626" x="4219575" y="2043113"/>
          <p14:tracePt t="19634" x="4225925" y="2043113"/>
          <p14:tracePt t="19650" x="4230688" y="2043113"/>
          <p14:tracePt t="19658" x="4237038" y="2043113"/>
          <p14:tracePt t="19667" x="4243388" y="2043113"/>
          <p14:tracePt t="19674" x="4267200" y="2043113"/>
          <p14:tracePt t="19682" x="4291013" y="2025650"/>
          <p14:tracePt t="19690" x="4321175" y="2019300"/>
          <p14:tracePt t="19698" x="4381500" y="2019300"/>
          <p14:tracePt t="19706" x="4441825" y="2000250"/>
          <p14:tracePt t="19714" x="4514850" y="1989138"/>
          <p14:tracePt t="19722" x="4605338" y="1952625"/>
          <p14:tracePt t="19730" x="4665663" y="1939925"/>
          <p14:tracePt t="19738" x="4732338" y="1922463"/>
          <p14:tracePt t="19746" x="4779963" y="1905000"/>
          <p14:tracePt t="19754" x="4827588" y="1885950"/>
          <p14:tracePt t="19762" x="4900613" y="1862138"/>
          <p14:tracePt t="19770" x="4937125" y="1855788"/>
          <p14:tracePt t="19779" x="5008563" y="1831975"/>
          <p14:tracePt t="19786" x="5057775" y="1831975"/>
          <p14:tracePt t="19795" x="5129213" y="1819275"/>
          <p14:tracePt t="19802" x="5172075" y="1819275"/>
          <p14:tracePt t="19811" x="5243513" y="1819275"/>
          <p14:tracePt t="19818" x="5292725" y="1819275"/>
          <p14:tracePt t="19826" x="5346700" y="1819275"/>
          <p14:tracePt t="19834" x="5424488" y="1819275"/>
          <p14:tracePt t="19842" x="5497513" y="1819275"/>
          <p14:tracePt t="19850" x="5581650" y="1819275"/>
          <p14:tracePt t="19858" x="5665788" y="1819275"/>
          <p14:tracePt t="19866" x="5726113" y="1819275"/>
          <p14:tracePt t="19874" x="5799138" y="1819275"/>
          <p14:tracePt t="19883" x="5859463" y="1819275"/>
          <p14:tracePt t="19891" x="5900738" y="1819275"/>
          <p14:tracePt t="19899" x="5943600" y="1819275"/>
          <p14:tracePt t="19906" x="5980113" y="1814513"/>
          <p14:tracePt t="19915" x="6010275" y="1814513"/>
          <p14:tracePt t="19922" x="6045200" y="1814513"/>
          <p14:tracePt t="19930" x="6075363" y="1814513"/>
          <p14:tracePt t="19938" x="6105525" y="1808163"/>
          <p14:tracePt t="19947" x="6142038" y="1808163"/>
          <p14:tracePt t="19954" x="6165850" y="1808163"/>
          <p14:tracePt t="19963" x="6178550" y="1808163"/>
          <p14:tracePt t="19970" x="6189663" y="1808163"/>
          <p14:tracePt t="19979" x="6215063" y="1808163"/>
          <p14:tracePt t="19986" x="6219825" y="1808163"/>
          <p14:tracePt t="19995" x="6232525" y="1808163"/>
          <p14:tracePt t="20002" x="6238875" y="1808163"/>
          <p14:tracePt t="20010" x="6245225" y="1808163"/>
          <p14:tracePt t="20018" x="6249988" y="1808163"/>
          <p14:tracePt t="20026" x="6262688" y="1808163"/>
          <p14:tracePt t="20034" x="6269038" y="1808163"/>
          <p14:tracePt t="20042" x="6280150" y="1808163"/>
          <p14:tracePt t="20050" x="6286500" y="1808163"/>
          <p14:tracePt t="20058" x="6329363" y="1808163"/>
          <p14:tracePt t="20067" x="6359525" y="1808163"/>
          <p14:tracePt t="20074" x="6413500" y="1808163"/>
          <p14:tracePt t="20082" x="6450013" y="1814513"/>
          <p14:tracePt t="20090" x="6497638" y="1838325"/>
          <p14:tracePt t="20098" x="6527800" y="1844675"/>
          <p14:tracePt t="20106" x="6546850" y="1862138"/>
          <p14:tracePt t="20115" x="6551613" y="1868488"/>
          <p14:tracePt t="20171" x="6557963" y="1868488"/>
          <p14:tracePt t="20181" x="6564313" y="1868488"/>
          <p14:tracePt t="20195" x="6575425" y="1868488"/>
          <p14:tracePt t="20202" x="6594475" y="1874838"/>
          <p14:tracePt t="20210" x="6605588" y="1885950"/>
          <p14:tracePt t="20242" x="6611938" y="1885950"/>
          <p14:tracePt t="20250" x="6618288" y="1885950"/>
          <p14:tracePt t="20258" x="6624638" y="1885950"/>
          <p14:tracePt t="20266" x="6630988" y="1885950"/>
          <p14:tracePt t="20274" x="6642100" y="1885950"/>
          <p14:tracePt t="20282" x="6648450" y="1885950"/>
          <p14:tracePt t="20290" x="6665913" y="1885950"/>
          <p14:tracePt t="20306" x="6672263" y="1885950"/>
          <p14:tracePt t="20314" x="6678613" y="1885950"/>
          <p14:tracePt t="20331" x="6684963" y="1885950"/>
          <p14:tracePt t="20346" x="6691313" y="1885950"/>
          <p14:tracePt t="20354" x="6702425" y="1885950"/>
          <p14:tracePt t="20363" x="6726238" y="1885950"/>
          <p14:tracePt t="20370" x="6745288" y="1885950"/>
          <p14:tracePt t="20379" x="6751638" y="1885950"/>
          <p14:tracePt t="20386" x="6775450" y="1879600"/>
          <p14:tracePt t="20395" x="6786563" y="1879600"/>
          <p14:tracePt t="20410" x="6811963" y="1874838"/>
          <p14:tracePt t="20442" x="6816725" y="1868488"/>
          <p14:tracePt t="20474" x="6823075" y="1868488"/>
          <p14:tracePt t="20482" x="6829425" y="1868488"/>
          <p14:tracePt t="20498" x="6835775" y="1868488"/>
          <p14:tracePt t="20506" x="6842125" y="1868488"/>
          <p14:tracePt t="20514" x="6846888" y="1868488"/>
          <p14:tracePt t="20579" x="6853238" y="1868488"/>
          <p14:tracePt t="20586" x="6877050" y="1874838"/>
          <p14:tracePt t="20594" x="6913563" y="1909763"/>
          <p14:tracePt t="20602" x="6967538" y="1976438"/>
          <p14:tracePt t="20610" x="6991350" y="2000250"/>
          <p14:tracePt t="20618" x="7021513" y="2043113"/>
          <p14:tracePt t="20627" x="7064375" y="2090738"/>
          <p14:tracePt t="20634" x="7118350" y="2157413"/>
          <p14:tracePt t="20642" x="7167563" y="2200275"/>
          <p14:tracePt t="20650" x="7221538" y="2230438"/>
          <p14:tracePt t="20660" x="7258050" y="2260600"/>
          <p14:tracePt t="20674" x="7275513" y="2271713"/>
          <p14:tracePt t="20754" x="7288213" y="2271713"/>
          <p14:tracePt t="20762" x="7305675" y="2271713"/>
          <p14:tracePt t="20770" x="7329488" y="2265363"/>
          <p14:tracePt t="20779" x="7342188" y="2265363"/>
          <p14:tracePt t="20786" x="7353300" y="2254250"/>
          <p14:tracePt t="20794" x="7372350" y="2247900"/>
          <p14:tracePt t="20802" x="7396163" y="2230438"/>
          <p14:tracePt t="20810" x="7419975" y="2211388"/>
          <p14:tracePt t="20818" x="7437438" y="2187575"/>
          <p14:tracePt t="20826" x="7450138" y="2174875"/>
          <p14:tracePt t="20834" x="7467600" y="2157413"/>
          <p14:tracePt t="20842" x="7473950" y="2144713"/>
          <p14:tracePt t="20850" x="7480300" y="2127250"/>
          <p14:tracePt t="20858" x="7486650" y="2114550"/>
          <p14:tracePt t="20866" x="7486650" y="2109788"/>
          <p14:tracePt t="20874" x="7486650" y="2084388"/>
          <p14:tracePt t="20883" x="7486650" y="2073275"/>
          <p14:tracePt t="20900" x="7486650" y="2054225"/>
          <p14:tracePt t="20906" x="7486650" y="2049463"/>
          <p14:tracePt t="20915" x="7473950" y="2036763"/>
          <p14:tracePt t="20922" x="7456488" y="2019300"/>
          <p14:tracePt t="20930" x="7432675" y="1995488"/>
          <p14:tracePt t="20938" x="7383463" y="1952625"/>
          <p14:tracePt t="20947" x="7348538" y="1922463"/>
          <p14:tracePt t="20954" x="7292975" y="1892300"/>
          <p14:tracePt t="20962" x="7227888" y="1849438"/>
          <p14:tracePt t="20970" x="7178675" y="1819275"/>
          <p14:tracePt t="20979" x="7131050" y="1801813"/>
          <p14:tracePt t="20986" x="7081838" y="1784350"/>
          <p14:tracePt t="20994" x="7034213" y="1754188"/>
          <p14:tracePt t="21002" x="6986588" y="1735138"/>
          <p14:tracePt t="21010" x="6961188" y="1735138"/>
          <p14:tracePt t="21018" x="6937375" y="1735138"/>
          <p14:tracePt t="21026" x="6913563" y="1735138"/>
          <p14:tracePt t="21034" x="6872288" y="1735138"/>
          <p14:tracePt t="21042" x="6835775" y="1741488"/>
          <p14:tracePt t="21050" x="6775450" y="1741488"/>
          <p14:tracePt t="21058" x="6732588" y="1754188"/>
          <p14:tracePt t="21066" x="6665913" y="1784350"/>
          <p14:tracePt t="21074" x="6618288" y="1814513"/>
          <p14:tracePt t="21082" x="6570663" y="1838325"/>
          <p14:tracePt t="21090" x="6527800" y="1862138"/>
          <p14:tracePt t="21099" x="6467475" y="1892300"/>
          <p14:tracePt t="21106" x="6443663" y="1909763"/>
          <p14:tracePt t="21114" x="6407150" y="1946275"/>
          <p14:tracePt t="21122" x="6389688" y="1965325"/>
          <p14:tracePt t="21130" x="6376988" y="1976438"/>
          <p14:tracePt t="21138" x="6365875" y="2012950"/>
          <p14:tracePt t="21147" x="6359525" y="2043113"/>
          <p14:tracePt t="21154" x="6359525" y="2060575"/>
          <p14:tracePt t="21163" x="6359525" y="2079625"/>
          <p14:tracePt t="21170" x="6359525" y="2120900"/>
          <p14:tracePt t="21178" x="6370638" y="2157413"/>
          <p14:tracePt t="21186" x="6413500" y="2224088"/>
          <p14:tracePt t="21194" x="6456363" y="2278063"/>
          <p14:tracePt t="21202" x="6486525" y="2314575"/>
          <p14:tracePt t="21210" x="6521450" y="2349500"/>
          <p14:tracePt t="21218" x="6570663" y="2379663"/>
          <p14:tracePt t="21226" x="6618288" y="2392363"/>
          <p14:tracePt t="21234" x="6654800" y="2398713"/>
          <p14:tracePt t="21242" x="6702425" y="2409825"/>
          <p14:tracePt t="21250" x="6745288" y="2409825"/>
          <p14:tracePt t="21258" x="6775450" y="2409825"/>
          <p14:tracePt t="21266" x="6816725" y="2409825"/>
          <p14:tracePt t="21274" x="6853238" y="2405063"/>
          <p14:tracePt t="21282" x="6902450" y="2398713"/>
          <p14:tracePt t="21290" x="6937375" y="2368550"/>
          <p14:tracePt t="21298" x="6961188" y="2355850"/>
          <p14:tracePt t="21306" x="7010400" y="2325688"/>
          <p14:tracePt t="21314" x="7034213" y="2301875"/>
          <p14:tracePt t="21322" x="7046913" y="2278063"/>
          <p14:tracePt t="21330" x="7046913" y="2241550"/>
          <p14:tracePt t="21338" x="7046913" y="2187575"/>
          <p14:tracePt t="21347" x="7046913" y="2170113"/>
          <p14:tracePt t="21354" x="7046913" y="2151063"/>
          <p14:tracePt t="21363" x="7046913" y="2133600"/>
          <p14:tracePt t="21370" x="7046913" y="2109788"/>
          <p14:tracePt t="21378" x="7027863" y="2084388"/>
          <p14:tracePt t="21386" x="6991350" y="2049463"/>
          <p14:tracePt t="21394" x="6967538" y="2019300"/>
          <p14:tracePt t="21402" x="6919913" y="2000250"/>
          <p14:tracePt t="21410" x="6872288" y="1970088"/>
          <p14:tracePt t="21418" x="6792913" y="1916113"/>
          <p14:tracePt t="21426" x="6684963" y="1868488"/>
          <p14:tracePt t="21434" x="6624638" y="1855788"/>
          <p14:tracePt t="21442" x="6534150" y="1838325"/>
          <p14:tracePt t="21450" x="6450013" y="1814513"/>
          <p14:tracePt t="21458" x="6359525" y="1801813"/>
          <p14:tracePt t="21466" x="6256338" y="1801813"/>
          <p14:tracePt t="21474" x="6161088" y="1801813"/>
          <p14:tracePt t="21482" x="6100763" y="1801813"/>
          <p14:tracePt t="21490" x="6051550" y="1808163"/>
          <p14:tracePt t="21499" x="6003925" y="1849438"/>
          <p14:tracePt t="21506" x="5980113" y="1862138"/>
          <p14:tracePt t="21514" x="5954713" y="1885950"/>
          <p14:tracePt t="21522" x="5943600" y="1905000"/>
          <p14:tracePt t="21531" x="5937250" y="1928813"/>
          <p14:tracePt t="21538" x="5937250" y="1952625"/>
          <p14:tracePt t="21546" x="5937250" y="1958975"/>
          <p14:tracePt t="21554" x="5937250" y="1995488"/>
          <p14:tracePt t="21563" x="5949950" y="2043113"/>
          <p14:tracePt t="21570" x="5991225" y="2090738"/>
          <p14:tracePt t="21578" x="6045200" y="2144713"/>
          <p14:tracePt t="21586" x="6088063" y="2200275"/>
          <p14:tracePt t="21594" x="6154738" y="2254250"/>
          <p14:tracePt t="21602" x="6215063" y="2284413"/>
          <p14:tracePt t="21610" x="6305550" y="2332038"/>
          <p14:tracePt t="21618" x="6370638" y="2362200"/>
          <p14:tracePt t="21626" x="6461125" y="2386013"/>
          <p14:tracePt t="21634" x="6534150" y="2405063"/>
          <p14:tracePt t="21642" x="6624638" y="2405063"/>
          <p14:tracePt t="21650" x="6696075" y="2405063"/>
          <p14:tracePt t="21664" x="6769100" y="2405063"/>
          <p14:tracePt t="21666" x="6811963" y="2405063"/>
          <p14:tracePt t="21674" x="6846888" y="2392363"/>
          <p14:tracePt t="21682" x="6872288" y="2379663"/>
          <p14:tracePt t="21690" x="6883400" y="2362200"/>
          <p14:tracePt t="21698" x="6913563" y="2325688"/>
          <p14:tracePt t="21706" x="6919913" y="2295525"/>
          <p14:tracePt t="21714" x="6932613" y="2271713"/>
          <p14:tracePt t="21722" x="6932613" y="2235200"/>
          <p14:tracePt t="21731" x="6932613" y="2217738"/>
          <p14:tracePt t="21738" x="6932613" y="2181225"/>
          <p14:tracePt t="21746" x="6907213" y="2139950"/>
          <p14:tracePt t="21754" x="6889750" y="2114550"/>
          <p14:tracePt t="21762" x="6865938" y="2066925"/>
          <p14:tracePt t="21770" x="6811963" y="2012950"/>
          <p14:tracePt t="21778" x="6762750" y="1982788"/>
          <p14:tracePt t="21786" x="6665913" y="1928813"/>
          <p14:tracePt t="21795" x="6581775" y="1916113"/>
          <p14:tracePt t="21802" x="6503988" y="1892300"/>
          <p14:tracePt t="21810" x="6430963" y="1874838"/>
          <p14:tracePt t="21818" x="6329363" y="1874838"/>
          <p14:tracePt t="21826" x="6269038" y="1862138"/>
          <p14:tracePt t="21835" x="6208713" y="1862138"/>
          <p14:tracePt t="21842" x="6165850" y="1862138"/>
          <p14:tracePt t="21850" x="6130925" y="1862138"/>
          <p14:tracePt t="21858" x="6105525" y="1879600"/>
          <p14:tracePt t="21866" x="6094413" y="1892300"/>
          <p14:tracePt t="21874" x="6081713" y="1909763"/>
          <p14:tracePt t="21883" x="6075363" y="1935163"/>
          <p14:tracePt t="21898" x="6075363" y="1946275"/>
          <p14:tracePt t="21898" x="6075363" y="1970088"/>
          <p14:tracePt t="21906" x="6075363" y="1995488"/>
          <p14:tracePt t="21915" x="6094413" y="2030413"/>
          <p14:tracePt t="21922" x="6118225" y="2054225"/>
          <p14:tracePt t="21931" x="6148388" y="2079625"/>
          <p14:tracePt t="21938" x="6184900" y="2103438"/>
          <p14:tracePt t="21947" x="6208713" y="2114550"/>
          <p14:tracePt t="21954" x="6238875" y="2133600"/>
          <p14:tracePt t="21963" x="6316663" y="2139950"/>
          <p14:tracePt t="21970" x="6376988" y="2163763"/>
          <p14:tracePt t="21978" x="6450013" y="2163763"/>
          <p14:tracePt t="21987" x="6521450" y="2174875"/>
          <p14:tracePt t="21994" x="6570663" y="2174875"/>
          <p14:tracePt t="22002" x="6600825" y="2174875"/>
          <p14:tracePt t="22010" x="6624638" y="2174875"/>
          <p14:tracePt t="22019" x="6648450" y="2174875"/>
          <p14:tracePt t="22026" x="6672263" y="2151063"/>
          <p14:tracePt t="22034" x="6678613" y="2139950"/>
          <p14:tracePt t="22042" x="6678613" y="2133600"/>
          <p14:tracePt t="22050" x="6678613" y="2114550"/>
          <p14:tracePt t="22059" x="6678613" y="2066925"/>
          <p14:tracePt t="22066" x="6678613" y="2054225"/>
          <p14:tracePt t="22074" x="6678613" y="2049463"/>
          <p14:tracePt t="22082" x="6672263" y="2019300"/>
          <p14:tracePt t="22090" x="6665913" y="2012950"/>
          <p14:tracePt t="22098" x="6642100" y="2000250"/>
          <p14:tracePt t="22106" x="6588125" y="1982788"/>
          <p14:tracePt t="22115" x="6521450" y="1958975"/>
          <p14:tracePt t="22122" x="6430963" y="1939925"/>
          <p14:tracePt t="22131" x="6346825" y="1928813"/>
          <p14:tracePt t="22138" x="6262688" y="1928813"/>
          <p14:tracePt t="22147" x="6172200" y="1928813"/>
          <p14:tracePt t="22154" x="6118225" y="1928813"/>
          <p14:tracePt t="22162" x="6070600" y="1928813"/>
          <p14:tracePt t="22170" x="6021388" y="1939925"/>
          <p14:tracePt t="22178" x="5997575" y="1946275"/>
          <p14:tracePt t="22186" x="5973763" y="1965325"/>
          <p14:tracePt t="22194" x="5961063" y="1976438"/>
          <p14:tracePt t="22202" x="5954713" y="1989138"/>
          <p14:tracePt t="22210" x="5954713" y="2000250"/>
          <p14:tracePt t="22219" x="5954713" y="2006600"/>
          <p14:tracePt t="22226" x="5954713" y="2019300"/>
          <p14:tracePt t="22234" x="5954713" y="2030413"/>
          <p14:tracePt t="22242" x="5967413" y="2043113"/>
          <p14:tracePt t="22250" x="5984875" y="2054225"/>
          <p14:tracePt t="22258" x="6015038" y="2073275"/>
          <p14:tracePt t="22266" x="6040438" y="2079625"/>
          <p14:tracePt t="22274" x="6075363" y="2097088"/>
          <p14:tracePt t="22283" x="6124575" y="2109788"/>
          <p14:tracePt t="22290" x="6172200" y="2127250"/>
          <p14:tracePt t="22298" x="6245225" y="2139950"/>
          <p14:tracePt t="22307" x="6292850" y="2139950"/>
          <p14:tracePt t="22315" x="6323013" y="2139950"/>
          <p14:tracePt t="22322" x="6346825" y="2139950"/>
          <p14:tracePt t="22331" x="6359525" y="2139950"/>
          <p14:tracePt t="22347" x="6376988" y="2127250"/>
          <p14:tracePt t="22354" x="6383338" y="2120900"/>
          <p14:tracePt t="22362" x="6389688" y="2109788"/>
          <p14:tracePt t="22370" x="6396038" y="2103438"/>
          <p14:tracePt t="22378" x="6396038" y="2090738"/>
          <p14:tracePt t="22386" x="6396038" y="2073275"/>
          <p14:tracePt t="22394" x="6396038" y="2066925"/>
          <p14:tracePt t="22402" x="6396038" y="2054225"/>
          <p14:tracePt t="22474" x="6396038" y="2049463"/>
          <p14:tracePt t="22483" x="6370638" y="2049463"/>
          <p14:tracePt t="22491" x="6359525" y="2049463"/>
          <p14:tracePt t="22499" x="6335713" y="2049463"/>
          <p14:tracePt t="22507" x="6323013" y="2060575"/>
          <p14:tracePt t="22515" x="6305550" y="2066925"/>
          <p14:tracePt t="22522" x="6299200" y="2079625"/>
          <p14:tracePt t="22531" x="6280150" y="2097088"/>
          <p14:tracePt t="22547" x="6280150" y="2103438"/>
          <p14:tracePt t="22554" x="6280150" y="2109788"/>
          <p14:tracePt t="22586" x="6280150" y="2114550"/>
          <p14:tracePt t="22674" x="6280150" y="2120900"/>
          <p14:tracePt t="22682" x="6286500" y="2120900"/>
          <p14:tracePt t="22690" x="6310313" y="2120900"/>
          <p14:tracePt t="22698" x="6316663" y="2120900"/>
          <p14:tracePt t="22706" x="6323013" y="2120900"/>
          <p14:tracePt t="22714" x="6329363" y="2120900"/>
          <p14:tracePt t="22730" x="6335713" y="2120900"/>
          <p14:tracePt t="22907" x="6329363" y="2120900"/>
          <p14:tracePt t="22916" x="6305550" y="2120900"/>
          <p14:tracePt t="22923" x="6299200" y="2127250"/>
          <p14:tracePt t="22931" x="6286500" y="2127250"/>
          <p14:tracePt t="22938" x="6280150" y="2133600"/>
          <p14:tracePt t="22946" x="6280150" y="2139950"/>
          <p14:tracePt t="22962" x="6280150" y="2144713"/>
          <p14:tracePt t="22970" x="6280150" y="2151063"/>
          <p14:tracePt t="23010" x="6292850" y="2163763"/>
          <p14:tracePt t="23018" x="6340475" y="2181225"/>
          <p14:tracePt t="23026" x="6389688" y="2205038"/>
          <p14:tracePt t="23034" x="6480175" y="2211388"/>
          <p14:tracePt t="23042" x="6510338" y="2211388"/>
          <p14:tracePt t="23050" x="6540500" y="2211388"/>
          <p14:tracePt t="23058" x="6564313" y="2224088"/>
          <p14:tracePt t="23074" x="6575425" y="2224088"/>
          <p14:tracePt t="23082" x="6581775" y="2224088"/>
          <p14:tracePt t="23106" x="6588125" y="2224088"/>
          <p14:tracePt t="23170" x="6575425" y="2205038"/>
          <p14:tracePt t="23178" x="6527800" y="2174875"/>
          <p14:tracePt t="23186" x="6473825" y="2133600"/>
          <p14:tracePt t="23194" x="6426200" y="2103438"/>
          <p14:tracePt t="23202" x="6389688" y="2084388"/>
          <p14:tracePt t="23210" x="6323013" y="2054225"/>
          <p14:tracePt t="23218" x="6256338" y="2012950"/>
          <p14:tracePt t="23226" x="6226175" y="2012950"/>
          <p14:tracePt t="23234" x="6202363" y="1995488"/>
          <p14:tracePt t="23242" x="6172200" y="1989138"/>
          <p14:tracePt t="23250" x="6154738" y="1989138"/>
          <p14:tracePt t="23258" x="6130925" y="1982788"/>
          <p14:tracePt t="23274" x="6124575" y="1982788"/>
          <p14:tracePt t="23282" x="6118225" y="1982788"/>
          <p14:tracePt t="23298" x="6105525" y="1982788"/>
          <p14:tracePt t="23306" x="6100763" y="2006600"/>
          <p14:tracePt t="23314" x="6100763" y="2019300"/>
          <p14:tracePt t="23322" x="6100763" y="2049463"/>
          <p14:tracePt t="23330" x="6100763" y="2090738"/>
          <p14:tracePt t="23338" x="6100763" y="2114550"/>
          <p14:tracePt t="23346" x="6111875" y="2163763"/>
          <p14:tracePt t="23354" x="6148388" y="2200275"/>
          <p14:tracePt t="23362" x="6189663" y="2254250"/>
          <p14:tracePt t="23371" x="6232525" y="2290763"/>
          <p14:tracePt t="23379" x="6280150" y="2332038"/>
          <p14:tracePt t="23386" x="6316663" y="2362200"/>
          <p14:tracePt t="23394" x="6370638" y="2392363"/>
          <p14:tracePt t="23403" x="6430963" y="2409825"/>
          <p14:tracePt t="23411" x="6456363" y="2416175"/>
          <p14:tracePt t="23419" x="6486525" y="2416175"/>
          <p14:tracePt t="23426" x="6510338" y="2416175"/>
          <p14:tracePt t="23434" x="6521450" y="2416175"/>
          <p14:tracePt t="23442" x="6546850" y="2416175"/>
          <p14:tracePt t="23450" x="6564313" y="2409825"/>
          <p14:tracePt t="23458" x="6600825" y="2374900"/>
          <p14:tracePt t="23466" x="6611938" y="2355850"/>
          <p14:tracePt t="23474" x="6630988" y="2344738"/>
          <p14:tracePt t="23482" x="6635750" y="2308225"/>
          <p14:tracePt t="23490" x="6635750" y="2278063"/>
          <p14:tracePt t="23498" x="6635750" y="2254250"/>
          <p14:tracePt t="23506" x="6635750" y="2247900"/>
          <p14:tracePt t="23515" x="6635750" y="2235200"/>
          <p14:tracePt t="23522" x="6624638" y="2217738"/>
          <p14:tracePt t="23538" x="6605588" y="2211388"/>
          <p14:tracePt t="23546" x="6564313" y="2211388"/>
          <p14:tracePt t="23554" x="6527800" y="2205038"/>
          <p14:tracePt t="23562" x="6497638" y="2193925"/>
          <p14:tracePt t="23570" x="6426200" y="2193925"/>
          <p14:tracePt t="23578" x="6340475" y="2193925"/>
          <p14:tracePt t="23586" x="6249988" y="2174875"/>
          <p14:tracePt t="23594" x="6148388" y="2163763"/>
          <p14:tracePt t="23602" x="6045200" y="2163763"/>
          <p14:tracePt t="23610" x="5961063" y="2163763"/>
          <p14:tracePt t="23618" x="5889625" y="2163763"/>
          <p14:tracePt t="23626" x="5864225" y="2163763"/>
          <p14:tracePt t="23634" x="5829300" y="2174875"/>
          <p14:tracePt t="23642" x="5822950" y="2174875"/>
          <p14:tracePt t="23650" x="5816600" y="2181225"/>
          <p14:tracePt t="23658" x="5816600" y="2187575"/>
          <p14:tracePt t="23674" x="5816600" y="2193925"/>
          <p14:tracePt t="23698" x="5834063" y="2205038"/>
          <p14:tracePt t="23706" x="5864225" y="2205038"/>
          <p14:tracePt t="23714" x="5900738" y="2205038"/>
          <p14:tracePt t="23722" x="5954713" y="2217738"/>
          <p14:tracePt t="23730" x="6027738" y="2235200"/>
          <p14:tracePt t="23738" x="6105525" y="2247900"/>
          <p14:tracePt t="23746" x="6219825" y="2271713"/>
          <p14:tracePt t="23754" x="6292850" y="2284413"/>
          <p14:tracePt t="23762" x="6365875" y="2284413"/>
          <p14:tracePt t="23770" x="6400800" y="2284413"/>
          <p14:tracePt t="23778" x="6407150" y="2284413"/>
          <p14:tracePt t="23786" x="6413500" y="2284413"/>
          <p14:tracePt t="23794" x="6419850" y="2278063"/>
          <p14:tracePt t="23810" x="6419850" y="2271713"/>
          <p14:tracePt t="23834" x="6419850" y="2265363"/>
          <p14:tracePt t="23858" x="6419850" y="2260600"/>
          <p14:tracePt t="23866" x="6396038" y="2260600"/>
          <p14:tracePt t="23874" x="6365875" y="2260600"/>
          <p14:tracePt t="23882" x="6305550" y="2271713"/>
          <p14:tracePt t="23890" x="6245225" y="2290763"/>
          <p14:tracePt t="23898" x="6196013" y="2301875"/>
          <p14:tracePt t="23906" x="6161088" y="2308225"/>
          <p14:tracePt t="23914" x="6148388" y="2320925"/>
          <p14:tracePt t="23979" x="6165850" y="2320925"/>
          <p14:tracePt t="23987" x="6219825" y="2320925"/>
          <p14:tracePt t="23995" x="6269038" y="2332038"/>
          <p14:tracePt t="24003" x="6316663" y="2349500"/>
          <p14:tracePt t="24010" x="6359525" y="2349500"/>
          <p14:tracePt t="24018" x="6396038" y="2349500"/>
          <p14:tracePt t="24026" x="6407150" y="2349500"/>
          <p14:tracePt t="24146" x="6389688" y="2349500"/>
          <p14:tracePt t="24154" x="6365875" y="2349500"/>
          <p14:tracePt t="24170" x="6359525" y="2349500"/>
          <p14:tracePt t="24427" x="6353175" y="2344738"/>
          <p14:tracePt t="24434" x="0" y="0"/>
        </p14:tracePtLst>
        <p14:tracePtLst>
          <p14:tracePt t="28389" x="2230438" y="2019300"/>
          <p14:tracePt t="28475" x="2247900" y="2019300"/>
          <p14:tracePt t="28483" x="2271713" y="2019300"/>
          <p14:tracePt t="28491" x="2327275" y="2019300"/>
          <p14:tracePt t="28499" x="2411413" y="2019300"/>
          <p14:tracePt t="28507" x="2482850" y="2019300"/>
          <p14:tracePt t="28514" x="2543175" y="2019300"/>
          <p14:tracePt t="28522" x="2633663" y="2019300"/>
          <p14:tracePt t="28530" x="2706688" y="2019300"/>
          <p14:tracePt t="28538" x="2820988" y="2019300"/>
          <p14:tracePt t="28547" x="2905125" y="2019300"/>
          <p14:tracePt t="28554" x="3043238" y="2019300"/>
          <p14:tracePt t="28562" x="3146425" y="2019300"/>
          <p14:tracePt t="28571" x="3260725" y="2019300"/>
          <p14:tracePt t="28579" x="3344863" y="2019300"/>
          <p14:tracePt t="28587" x="3394075" y="2019300"/>
          <p14:tracePt t="28594" x="3405188" y="2025650"/>
          <p14:tracePt t="28610" x="3411538" y="2025650"/>
          <p14:tracePt t="28650" x="3417888" y="2025650"/>
          <p14:tracePt t="28738" x="3424238" y="2030413"/>
          <p14:tracePt t="28762" x="3405188" y="2030413"/>
          <p14:tracePt t="28770" x="3340100" y="2030413"/>
          <p14:tracePt t="28778" x="3290888" y="2030413"/>
          <p14:tracePt t="28786" x="3219450" y="2030413"/>
          <p14:tracePt t="28794" x="3146425" y="2019300"/>
          <p14:tracePt t="28802" x="3068638" y="2006600"/>
          <p14:tracePt t="28810" x="2995613" y="1995488"/>
          <p14:tracePt t="28819" x="2924175" y="1995488"/>
          <p14:tracePt t="28826" x="2851150" y="1995488"/>
          <p14:tracePt t="28834" x="2778125" y="1995488"/>
          <p14:tracePt t="28842" x="2717800" y="1995488"/>
          <p14:tracePt t="28850" x="2663825" y="1995488"/>
          <p14:tracePt t="28858" x="2640013" y="1995488"/>
          <p14:tracePt t="28866" x="2627313" y="1995488"/>
          <p14:tracePt t="28874" x="2592388" y="1995488"/>
          <p14:tracePt t="28888" x="2579688" y="1995488"/>
          <p14:tracePt t="28890" x="2568575" y="1995488"/>
          <p14:tracePt t="28898" x="2543175" y="1995488"/>
          <p14:tracePt t="28906" x="2532063" y="1995488"/>
          <p14:tracePt t="28914" x="2513013" y="1995488"/>
          <p14:tracePt t="28922" x="2508250" y="1995488"/>
          <p14:tracePt t="28930" x="2501900" y="1995488"/>
          <p14:tracePt t="28938" x="2495550" y="1995488"/>
          <p14:tracePt t="29035" x="2525713" y="1995488"/>
          <p14:tracePt t="29043" x="2573338" y="2000250"/>
          <p14:tracePt t="29051" x="2622550" y="2006600"/>
          <p14:tracePt t="29059" x="2682875" y="2006600"/>
          <p14:tracePt t="29066" x="2754313" y="2006600"/>
          <p14:tracePt t="29075" x="2838450" y="2006600"/>
          <p14:tracePt t="29083" x="2928938" y="2019300"/>
          <p14:tracePt t="29091" x="3013075" y="2019300"/>
          <p14:tracePt t="29099" x="3116263" y="2043113"/>
          <p14:tracePt t="29107" x="3230563" y="2066925"/>
          <p14:tracePt t="29114" x="3309938" y="2084388"/>
          <p14:tracePt t="29122" x="3381375" y="2109788"/>
          <p14:tracePt t="29130" x="3441700" y="2109788"/>
          <p14:tracePt t="29138" x="3478213" y="2114550"/>
          <p14:tracePt t="29146" x="3484563" y="2114550"/>
          <p14:tracePt t="29154" x="3489325" y="2114550"/>
          <p14:tracePt t="29275" x="3489325" y="2120900"/>
          <p14:tracePt t="29291" x="3489325" y="2127250"/>
          <p14:tracePt t="29307" x="3484563" y="2133600"/>
          <p14:tracePt t="29378" x="0" y="0"/>
        </p14:tracePtLst>
        <p14:tracePtLst>
          <p14:tracePt t="40406" x="1163638" y="1801813"/>
          <p14:tracePt t="40435" x="1163638" y="1795463"/>
          <p14:tracePt t="40443" x="1163638" y="1778000"/>
          <p14:tracePt t="40451" x="1163638" y="1771650"/>
          <p14:tracePt t="40459" x="1169988" y="1765300"/>
          <p14:tracePt t="40468" x="1169988" y="1754188"/>
          <p14:tracePt t="40475" x="1169988" y="1747838"/>
          <p14:tracePt t="40482" x="1169988" y="1735138"/>
          <p14:tracePt t="40490" x="1169988" y="1728788"/>
          <p14:tracePt t="40499" x="1169988" y="1717675"/>
          <p14:tracePt t="40506" x="1169988" y="1711325"/>
          <p14:tracePt t="40538" x="1169988" y="1704975"/>
          <p14:tracePt t="40546" x="1169988" y="1700213"/>
          <p14:tracePt t="40562" x="1169988" y="1693863"/>
          <p14:tracePt t="40579" x="1150938" y="1687513"/>
          <p14:tracePt t="40594" x="1133475" y="1687513"/>
          <p14:tracePt t="40602" x="1120775" y="1670050"/>
          <p14:tracePt t="40610" x="1114425" y="1670050"/>
          <p14:tracePt t="40618" x="1109663" y="1670050"/>
          <p14:tracePt t="40626" x="1096963" y="1663700"/>
          <p14:tracePt t="40642" x="1079500" y="1657350"/>
          <p14:tracePt t="40650" x="1073150" y="1651000"/>
          <p14:tracePt t="40658" x="1054100" y="1633538"/>
          <p14:tracePt t="40666" x="1049338" y="1627188"/>
          <p14:tracePt t="40674" x="1030288" y="1614488"/>
          <p14:tracePt t="40690" x="1006475" y="1609725"/>
          <p14:tracePt t="40698" x="976313" y="1590675"/>
          <p14:tracePt t="40706" x="969963" y="1584325"/>
          <p14:tracePt t="40714" x="952500" y="1573213"/>
          <p14:tracePt t="40722" x="939800" y="1560513"/>
          <p14:tracePt t="40730" x="915988" y="1549400"/>
          <p14:tracePt t="40738" x="868363" y="1519238"/>
          <p14:tracePt t="40746" x="844550" y="1500188"/>
          <p14:tracePt t="40757" x="814388" y="1489075"/>
          <p14:tracePt t="40762" x="771525" y="1458913"/>
          <p14:tracePt t="40770" x="747713" y="1452563"/>
          <p14:tracePt t="40778" x="717550" y="1433513"/>
          <p14:tracePt t="40786" x="693738" y="1428750"/>
          <p14:tracePt t="40794" x="644525" y="1403350"/>
          <p14:tracePt t="40802" x="596900" y="1374775"/>
          <p14:tracePt t="40810" x="560388" y="1368425"/>
          <p14:tracePt t="40818" x="536575" y="1362075"/>
          <p14:tracePt t="40826" x="519113" y="1349375"/>
          <p14:tracePt t="40842" x="506413" y="1349375"/>
          <p14:tracePt t="40899" x="500063" y="1349375"/>
          <p14:tracePt t="41035" x="493713" y="1349375"/>
          <p14:tracePt t="41099" x="488950" y="1349375"/>
          <p14:tracePt t="41107" x="482600" y="1349375"/>
          <p14:tracePt t="41115" x="476250" y="1362075"/>
          <p14:tracePt t="41131" x="476250" y="1374775"/>
          <p14:tracePt t="41149" x="476250" y="1379538"/>
          <p14:tracePt t="41164" x="476250" y="1392238"/>
          <p14:tracePt t="41180" x="476250" y="1398588"/>
          <p14:tracePt t="41187" x="476250" y="1403350"/>
          <p14:tracePt t="41195" x="476250" y="1409700"/>
          <p14:tracePt t="41402" x="476250" y="1416050"/>
          <p14:tracePt t="41434" x="476250" y="1422400"/>
          <p14:tracePt t="41442" x="476250" y="1428750"/>
          <p14:tracePt t="41450" x="476250" y="1439863"/>
          <p14:tracePt t="41458" x="482600" y="1446213"/>
          <p14:tracePt t="41466" x="482600" y="1452563"/>
          <p14:tracePt t="41474" x="482600" y="1463675"/>
          <p14:tracePt t="41482" x="488950" y="1470025"/>
          <p14:tracePt t="41490" x="488950" y="1482725"/>
          <p14:tracePt t="41499" x="488950" y="1489075"/>
          <p14:tracePt t="41506" x="488950" y="1506538"/>
          <p14:tracePt t="41514" x="506413" y="1519238"/>
          <p14:tracePt t="41522" x="512763" y="1536700"/>
          <p14:tracePt t="41531" x="512763" y="1549400"/>
          <p14:tracePt t="41538" x="519113" y="1560513"/>
          <p14:tracePt t="41546" x="519113" y="1566863"/>
          <p14:tracePt t="41554" x="519113" y="1584325"/>
          <p14:tracePt t="41563" x="519113" y="1590675"/>
          <p14:tracePt t="41570" x="519113" y="1597025"/>
          <p14:tracePt t="41578" x="519113" y="1609725"/>
          <p14:tracePt t="41586" x="519113" y="1633538"/>
          <p14:tracePt t="41594" x="519113" y="1639888"/>
          <p14:tracePt t="41602" x="530225" y="1657350"/>
          <p14:tracePt t="41610" x="536575" y="1670050"/>
          <p14:tracePt t="41618" x="542925" y="1687513"/>
          <p14:tracePt t="41626" x="560388" y="1711325"/>
          <p14:tracePt t="41635" x="560388" y="1717675"/>
          <p14:tracePt t="41642" x="560388" y="1724025"/>
          <p14:tracePt t="41650" x="566738" y="1735138"/>
          <p14:tracePt t="41658" x="573088" y="1758950"/>
          <p14:tracePt t="41722" x="573088" y="1765300"/>
          <p14:tracePt t="41730" x="573088" y="1771650"/>
          <p14:tracePt t="41746" x="579438" y="1778000"/>
          <p14:tracePt t="41770" x="579438" y="1784350"/>
          <p14:tracePt t="41786" x="579438" y="1789113"/>
          <p14:tracePt t="41818" x="584200" y="1795463"/>
          <p14:tracePt t="41826" x="584200" y="1801813"/>
          <p14:tracePt t="41842" x="584200" y="1814513"/>
          <p14:tracePt t="41850" x="590550" y="1819275"/>
          <p14:tracePt t="41858" x="596900" y="1825625"/>
          <p14:tracePt t="41866" x="596900" y="1831975"/>
          <p14:tracePt t="41874" x="596900" y="1855788"/>
          <p14:tracePt t="41897" x="596900" y="1879600"/>
          <p14:tracePt t="41898" x="596900" y="1885950"/>
          <p14:tracePt t="41906" x="596900" y="1898650"/>
          <p14:tracePt t="41938" x="596900" y="1905000"/>
          <p14:tracePt t="41946" x="596900" y="1922463"/>
          <p14:tracePt t="41970" x="596900" y="1928813"/>
          <p14:tracePt t="41978" x="596900" y="1935163"/>
          <p14:tracePt t="41994" x="596900" y="1939925"/>
          <p14:tracePt t="42259" x="596900" y="1935163"/>
          <p14:tracePt t="42283" x="596900" y="1928813"/>
          <p14:tracePt t="42411" x="596900" y="1922463"/>
          <p14:tracePt t="42491" x="596900" y="1905000"/>
          <p14:tracePt t="42500" x="596900" y="1892300"/>
          <p14:tracePt t="42507" x="596900" y="1885950"/>
          <p14:tracePt t="42515" x="596900" y="1868488"/>
          <p14:tracePt t="42524" x="596900" y="1855788"/>
          <p14:tracePt t="42533" x="596900" y="1844675"/>
          <p14:tracePt t="42539" x="596900" y="1838325"/>
          <p14:tracePt t="42547" x="596900" y="1831975"/>
          <p14:tracePt t="42554" x="596900" y="1819275"/>
          <p14:tracePt t="42562" x="596900" y="1814513"/>
          <p14:tracePt t="42570" x="596900" y="1795463"/>
          <p14:tracePt t="42586" x="596900" y="1784350"/>
          <p14:tracePt t="42618" x="596900" y="1778000"/>
          <p14:tracePt t="42626" x="596900" y="1771650"/>
          <p14:tracePt t="42634" x="596900" y="1765300"/>
          <p14:tracePt t="42642" x="596900" y="1758950"/>
          <p14:tracePt t="42650" x="596900" y="1747838"/>
          <p14:tracePt t="42658" x="596900" y="1735138"/>
          <p14:tracePt t="42666" x="596900" y="1728788"/>
          <p14:tracePt t="42682" x="596900" y="1704975"/>
          <p14:tracePt t="42690" x="596900" y="1700213"/>
          <p14:tracePt t="42698" x="596900" y="1687513"/>
          <p14:tracePt t="42706" x="596900" y="1681163"/>
          <p14:tracePt t="42715" x="596900" y="1674813"/>
          <p14:tracePt t="42722" x="596900" y="1670050"/>
          <p14:tracePt t="42731" x="596900" y="1663700"/>
          <p14:tracePt t="42738" x="596900" y="1651000"/>
          <p14:tracePt t="42754" x="596900" y="1644650"/>
          <p14:tracePt t="42768" x="596900" y="1633538"/>
          <p14:tracePt t="42778" x="596900" y="1614488"/>
          <p14:tracePt t="42786" x="596900" y="1609725"/>
          <p14:tracePt t="42834" x="596900" y="1603375"/>
          <p14:tracePt t="43180" x="608013" y="1603375"/>
          <p14:tracePt t="43187" x="614363" y="1597025"/>
          <p14:tracePt t="43211" x="620713" y="1590675"/>
          <p14:tracePt t="43227" x="627063" y="1584325"/>
          <p14:tracePt t="43235" x="633413" y="1579563"/>
          <p14:tracePt t="43250" x="638175" y="1573213"/>
          <p14:tracePt t="43258" x="644525" y="1566863"/>
          <p14:tracePt t="43266" x="650875" y="1560513"/>
          <p14:tracePt t="43274" x="663575" y="1549400"/>
          <p14:tracePt t="43298" x="674688" y="1543050"/>
          <p14:tracePt t="43306" x="681038" y="1536700"/>
          <p14:tracePt t="43315" x="687388" y="1530350"/>
          <p14:tracePt t="43331" x="711200" y="1524000"/>
          <p14:tracePt t="43338" x="717550" y="1519238"/>
          <p14:tracePt t="43354" x="723900" y="1519238"/>
          <p14:tracePt t="43362" x="728663" y="1512888"/>
          <p14:tracePt t="43370" x="735013" y="1512888"/>
          <p14:tracePt t="43378" x="747713" y="1500188"/>
          <p14:tracePt t="43474" x="754063" y="1500188"/>
          <p14:tracePt t="43939" x="747713" y="1500188"/>
          <p14:tracePt t="44035" x="741363" y="1500188"/>
          <p14:tracePt t="44050" x="735013" y="1500188"/>
          <p14:tracePt t="44099" x="728663" y="1500188"/>
          <p14:tracePt t="44139" x="723900" y="1500188"/>
          <p14:tracePt t="44162" x="717550" y="1500188"/>
          <p14:tracePt t="44170" x="711200" y="1500188"/>
          <p14:tracePt t="44210" x="704850" y="1500188"/>
          <p14:tracePt t="44226" x="698500" y="1500188"/>
          <p14:tracePt t="44242" x="693738" y="1500188"/>
          <p14:tracePt t="44258" x="687388" y="1500188"/>
          <p14:tracePt t="44267" x="681038" y="1500188"/>
          <p14:tracePt t="44275" x="674688" y="1500188"/>
          <p14:tracePt t="44283" x="650875" y="1512888"/>
          <p14:tracePt t="44290" x="638175" y="1524000"/>
          <p14:tracePt t="44298" x="608013" y="1549400"/>
          <p14:tracePt t="44306" x="596900" y="1566863"/>
          <p14:tracePt t="44314" x="590550" y="1579563"/>
          <p14:tracePt t="44322" x="573088" y="1603375"/>
          <p14:tracePt t="44330" x="554038" y="1639888"/>
          <p14:tracePt t="44338" x="549275" y="1644650"/>
          <p14:tracePt t="44346" x="536575" y="1670050"/>
          <p14:tracePt t="44363" x="530225" y="1693863"/>
          <p14:tracePt t="44370" x="519113" y="1700213"/>
          <p14:tracePt t="44378" x="512763" y="1704975"/>
          <p14:tracePt t="44386" x="512763" y="1711325"/>
          <p14:tracePt t="44394" x="506413" y="1717675"/>
          <p14:tracePt t="44410" x="506413" y="1728788"/>
          <p14:tracePt t="44418" x="500063" y="1735138"/>
          <p14:tracePt t="44426" x="493713" y="1747838"/>
          <p14:tracePt t="44434" x="493713" y="1754188"/>
          <p14:tracePt t="44450" x="488950" y="1765300"/>
          <p14:tracePt t="44466" x="488950" y="1771650"/>
          <p14:tracePt t="44507" x="488950" y="1784350"/>
          <p14:tracePt t="44771" x="488950" y="1795463"/>
          <p14:tracePt t="44789" x="488950" y="1801813"/>
          <p14:tracePt t="44803" x="493713" y="1808163"/>
          <p14:tracePt t="44883" x="506413" y="1808163"/>
          <p14:tracePt t="44906" x="512763" y="1808163"/>
          <p14:tracePt t="45019" x="506413" y="1808163"/>
          <p14:tracePt t="45028" x="500063" y="1808163"/>
          <p14:tracePt t="45036" x="488950" y="1801813"/>
          <p14:tracePt t="45051" x="482600" y="1795463"/>
          <p14:tracePt t="45059" x="469900" y="1789113"/>
          <p14:tracePt t="45083" x="463550" y="1789113"/>
          <p14:tracePt t="45090" x="458788" y="1789113"/>
          <p14:tracePt t="45106" x="452438" y="1789113"/>
          <p14:tracePt t="45122" x="446088" y="1789113"/>
          <p14:tracePt t="45130" x="439738" y="1789113"/>
          <p14:tracePt t="45202" x="428625" y="1789113"/>
          <p14:tracePt t="45235" x="422275" y="1789113"/>
          <p14:tracePt t="45275" x="415925" y="1789113"/>
          <p14:tracePt t="45291" x="409575" y="1789113"/>
          <p14:tracePt t="45307" x="403225" y="1789113"/>
          <p14:tracePt t="45363" x="398463" y="1789113"/>
          <p14:tracePt t="45371" x="379413" y="1801813"/>
          <p14:tracePt t="45379" x="373063" y="1808163"/>
          <p14:tracePt t="45387" x="361950" y="1825625"/>
          <p14:tracePt t="45395" x="361950" y="1838325"/>
          <p14:tracePt t="45402" x="355600" y="1855788"/>
          <p14:tracePt t="45412" x="342900" y="1885950"/>
          <p14:tracePt t="45419" x="338138" y="1892300"/>
          <p14:tracePt t="45427" x="338138" y="1909763"/>
          <p14:tracePt t="45434" x="338138" y="1922463"/>
          <p14:tracePt t="45442" x="338138" y="1935163"/>
          <p14:tracePt t="45451" x="342900" y="1952625"/>
          <p14:tracePt t="45466" x="361950" y="1958975"/>
          <p14:tracePt t="45474" x="385763" y="1970088"/>
          <p14:tracePt t="45482" x="392113" y="1970088"/>
          <p14:tracePt t="45490" x="409575" y="1970088"/>
          <p14:tracePt t="45498" x="428625" y="1970088"/>
          <p14:tracePt t="45506" x="433388" y="1970088"/>
          <p14:tracePt t="45514" x="452438" y="1970088"/>
          <p14:tracePt t="45522" x="458788" y="1970088"/>
          <p14:tracePt t="45531" x="469900" y="1970088"/>
          <p14:tracePt t="45538" x="476250" y="1970088"/>
          <p14:tracePt t="45546" x="482600" y="1970088"/>
          <p14:tracePt t="45554" x="488950" y="1970088"/>
          <p14:tracePt t="45562" x="500063" y="1970088"/>
          <p14:tracePt t="45570" x="506413" y="1970088"/>
          <p14:tracePt t="45578" x="512763" y="1970088"/>
          <p14:tracePt t="45586" x="523875" y="1970088"/>
          <p14:tracePt t="45594" x="530225" y="1970088"/>
          <p14:tracePt t="45602" x="549275" y="1965325"/>
          <p14:tracePt t="45610" x="554038" y="1958975"/>
          <p14:tracePt t="45618" x="560388" y="1946275"/>
          <p14:tracePt t="45626" x="560388" y="1939925"/>
          <p14:tracePt t="45634" x="566738" y="1935163"/>
          <p14:tracePt t="45642" x="566738" y="1928813"/>
          <p14:tracePt t="45651" x="573088" y="1905000"/>
          <p14:tracePt t="45658" x="573088" y="1892300"/>
          <p14:tracePt t="45666" x="573088" y="1879600"/>
          <p14:tracePt t="45674" x="573088" y="1874838"/>
          <p14:tracePt t="45683" x="573088" y="1862138"/>
          <p14:tracePt t="45690" x="573088" y="1844675"/>
          <p14:tracePt t="45698" x="573088" y="1831975"/>
          <p14:tracePt t="45706" x="573088" y="1825625"/>
          <p14:tracePt t="45714" x="573088" y="1814513"/>
          <p14:tracePt t="45730" x="573088" y="1808163"/>
          <p14:tracePt t="45738" x="566738" y="1801813"/>
          <p14:tracePt t="45746" x="560388" y="1795463"/>
          <p14:tracePt t="45762" x="554038" y="1795463"/>
          <p14:tracePt t="45783" x="549275" y="1795463"/>
          <p14:tracePt t="45794" x="542925" y="1795463"/>
          <p14:tracePt t="45802" x="536575" y="1795463"/>
          <p14:tracePt t="45810" x="530225" y="1789113"/>
          <p14:tracePt t="45826" x="519113" y="1789113"/>
          <p14:tracePt t="45834" x="512763" y="1789113"/>
          <p14:tracePt t="45851" x="488950" y="1789113"/>
          <p14:tracePt t="45858" x="476250" y="1789113"/>
          <p14:tracePt t="45867" x="469900" y="1789113"/>
          <p14:tracePt t="45874" x="446088" y="1789113"/>
          <p14:tracePt t="45883" x="433388" y="1795463"/>
          <p14:tracePt t="45902" x="403225" y="1795463"/>
          <p14:tracePt t="45906" x="398463" y="1801813"/>
          <p14:tracePt t="45914" x="385763" y="1819275"/>
          <p14:tracePt t="45922" x="385763" y="1831975"/>
          <p14:tracePt t="45930" x="379413" y="1838325"/>
          <p14:tracePt t="45938" x="379413" y="1849438"/>
          <p14:tracePt t="45946" x="379413" y="1874838"/>
          <p14:tracePt t="45954" x="379413" y="1885950"/>
          <p14:tracePt t="45962" x="379413" y="1909763"/>
          <p14:tracePt t="45970" x="398463" y="1935163"/>
          <p14:tracePt t="45978" x="422275" y="1952625"/>
          <p14:tracePt t="45986" x="439738" y="1958975"/>
          <p14:tracePt t="45994" x="452438" y="1976438"/>
          <p14:tracePt t="46003" x="463550" y="1976438"/>
          <p14:tracePt t="46010" x="482600" y="1976438"/>
          <p14:tracePt t="46018" x="488950" y="1976438"/>
          <p14:tracePt t="46026" x="493713" y="1976438"/>
          <p14:tracePt t="46034" x="500063" y="1976438"/>
          <p14:tracePt t="46042" x="512763" y="1976438"/>
          <p14:tracePt t="46051" x="519113" y="1976438"/>
          <p14:tracePt t="46068" x="536575" y="1965325"/>
          <p14:tracePt t="46082" x="542925" y="1958975"/>
          <p14:tracePt t="46090" x="554038" y="1939925"/>
          <p14:tracePt t="46098" x="554038" y="1916113"/>
          <p14:tracePt t="46106" x="554038" y="1905000"/>
          <p14:tracePt t="46114" x="554038" y="1885950"/>
          <p14:tracePt t="46122" x="554038" y="1879600"/>
          <p14:tracePt t="46130" x="549275" y="1862138"/>
          <p14:tracePt t="46146" x="542925" y="1855788"/>
          <p14:tracePt t="46155" x="530225" y="1844675"/>
          <p14:tracePt t="46170" x="523875" y="1844675"/>
          <p14:tracePt t="46187" x="519113" y="1844675"/>
          <p14:tracePt t="46194" x="500063" y="1844675"/>
          <p14:tracePt t="46202" x="493713" y="1844675"/>
          <p14:tracePt t="46210" x="488950" y="1844675"/>
          <p14:tracePt t="46218" x="482600" y="1844675"/>
          <p14:tracePt t="46226" x="476250" y="1844675"/>
          <p14:tracePt t="46235" x="452438" y="1844675"/>
          <p14:tracePt t="46242" x="446088" y="1849438"/>
          <p14:tracePt t="46251" x="439738" y="1849438"/>
          <p14:tracePt t="46258" x="409575" y="1862138"/>
          <p14:tracePt t="46267" x="403225" y="1868488"/>
          <p14:tracePt t="46274" x="398463" y="1874838"/>
          <p14:tracePt t="46282" x="398463" y="1879600"/>
          <p14:tracePt t="46290" x="398463" y="1905000"/>
          <p14:tracePt t="46298" x="398463" y="1909763"/>
          <p14:tracePt t="46306" x="398463" y="1922463"/>
          <p14:tracePt t="46314" x="398463" y="1928813"/>
          <p14:tracePt t="46330" x="422275" y="1935163"/>
          <p14:tracePt t="46338" x="433388" y="1935163"/>
          <p14:tracePt t="46346" x="439738" y="1935163"/>
          <p14:tracePt t="46354" x="452438" y="1935163"/>
          <p14:tracePt t="46362" x="458788" y="1935163"/>
          <p14:tracePt t="46370" x="469900" y="1935163"/>
          <p14:tracePt t="46378" x="476250" y="1935163"/>
          <p14:tracePt t="46394" x="488950" y="1935163"/>
          <p14:tracePt t="46402" x="506413" y="1935163"/>
          <p14:tracePt t="46410" x="512763" y="1928813"/>
          <p14:tracePt t="46418" x="519113" y="1922463"/>
          <p14:tracePt t="46426" x="523875" y="1916113"/>
          <p14:tracePt t="46435" x="523875" y="1909763"/>
          <p14:tracePt t="46442" x="523875" y="1905000"/>
          <p14:tracePt t="46451" x="523875" y="1879600"/>
          <p14:tracePt t="46458" x="523875" y="1868488"/>
          <p14:tracePt t="46467" x="523875" y="1855788"/>
          <p14:tracePt t="46474" x="523875" y="1849438"/>
          <p14:tracePt t="46490" x="523875" y="1844675"/>
          <p14:tracePt t="46498" x="512763" y="1831975"/>
          <p14:tracePt t="46514" x="493713" y="1819275"/>
          <p14:tracePt t="46523" x="488950" y="1819275"/>
          <p14:tracePt t="46538" x="482600" y="1819275"/>
          <p14:tracePt t="46546" x="476250" y="1819275"/>
          <p14:tracePt t="46570" x="469900" y="1819275"/>
          <p14:tracePt t="46578" x="463550" y="1819275"/>
          <p14:tracePt t="46594" x="458788" y="1819275"/>
          <p14:tracePt t="46618" x="452438" y="1819275"/>
          <p14:tracePt t="46643" x="452438" y="1825625"/>
          <p14:tracePt t="46651" x="458788" y="1831975"/>
          <p14:tracePt t="46658" x="463550" y="1831975"/>
          <p14:tracePt t="46667" x="476250" y="1831975"/>
          <p14:tracePt t="46674" x="482600" y="1831975"/>
          <p14:tracePt t="46683" x="493713" y="1831975"/>
          <p14:tracePt t="46698" x="500063" y="1831975"/>
          <p14:tracePt t="46706" x="506413" y="1831975"/>
          <p14:tracePt t="46714" x="519113" y="1831975"/>
          <p14:tracePt t="46746" x="523875" y="1831975"/>
          <p14:tracePt t="46754" x="523875" y="1825625"/>
          <p14:tracePt t="46762" x="523875" y="1808163"/>
          <p14:tracePt t="46780" x="523875" y="1795463"/>
          <p14:tracePt t="46790" x="523875" y="1778000"/>
          <p14:tracePt t="46794" x="523875" y="1765300"/>
          <p14:tracePt t="46802" x="523875" y="1758950"/>
          <p14:tracePt t="46810" x="523875" y="1754188"/>
          <p14:tracePt t="46818" x="512763" y="1747838"/>
          <p14:tracePt t="46842" x="500063" y="1747838"/>
          <p14:tracePt t="46850" x="493713" y="1747838"/>
          <p14:tracePt t="46858" x="488950" y="1747838"/>
          <p14:tracePt t="46874" x="482600" y="1754188"/>
          <p14:tracePt t="46882" x="482600" y="1758950"/>
          <p14:tracePt t="46890" x="476250" y="1771650"/>
          <p14:tracePt t="46902" x="476250" y="1778000"/>
          <p14:tracePt t="46906" x="476250" y="1801813"/>
          <p14:tracePt t="46914" x="476250" y="1814513"/>
          <p14:tracePt t="46922" x="476250" y="1819275"/>
          <p14:tracePt t="46930" x="476250" y="1838325"/>
          <p14:tracePt t="46946" x="476250" y="1855788"/>
          <p14:tracePt t="46954" x="482600" y="1862138"/>
          <p14:tracePt t="46962" x="482600" y="1868488"/>
          <p14:tracePt t="46994" x="488950" y="1874838"/>
          <p14:tracePt t="47042" x="493713" y="1874838"/>
          <p14:tracePt t="47058" x="493713" y="1868488"/>
          <p14:tracePt t="47066" x="493713" y="1844675"/>
          <p14:tracePt t="47074" x="493713" y="1825625"/>
          <p14:tracePt t="47082" x="493713" y="1819275"/>
          <p14:tracePt t="47091" x="493713" y="1801813"/>
          <p14:tracePt t="47107" x="493713" y="1795463"/>
          <p14:tracePt t="47146" x="493713" y="1789113"/>
          <p14:tracePt t="47171" x="482600" y="1789113"/>
          <p14:tracePt t="47178" x="469900" y="1795463"/>
          <p14:tracePt t="47187" x="452438" y="1808163"/>
          <p14:tracePt t="47194" x="446088" y="1825625"/>
          <p14:tracePt t="47202" x="446088" y="1831975"/>
          <p14:tracePt t="47210" x="446088" y="1855788"/>
          <p14:tracePt t="47218" x="446088" y="1874838"/>
          <p14:tracePt t="47226" x="446088" y="1885950"/>
          <p14:tracePt t="47234" x="446088" y="1898650"/>
          <p14:tracePt t="47242" x="446088" y="1909763"/>
          <p14:tracePt t="47250" x="458788" y="1928813"/>
          <p14:tracePt t="47258" x="463550" y="1935163"/>
          <p14:tracePt t="47274" x="469900" y="1935163"/>
          <p14:tracePt t="47290" x="476250" y="1935163"/>
          <p14:tracePt t="47298" x="482600" y="1935163"/>
          <p14:tracePt t="47306" x="488950" y="1935163"/>
          <p14:tracePt t="47314" x="493713" y="1935163"/>
          <p14:tracePt t="47330" x="500063" y="1935163"/>
          <p14:tracePt t="47338" x="519113" y="1935163"/>
          <p14:tracePt t="47346" x="536575" y="1909763"/>
          <p14:tracePt t="47354" x="549275" y="1892300"/>
          <p14:tracePt t="47362" x="560388" y="1862138"/>
          <p14:tracePt t="47370" x="566738" y="1838325"/>
          <p14:tracePt t="47378" x="566738" y="1795463"/>
          <p14:tracePt t="47386" x="566738" y="1784350"/>
          <p14:tracePt t="47394" x="566738" y="1758950"/>
          <p14:tracePt t="47402" x="566738" y="1741488"/>
          <p14:tracePt t="47451" x="566738" y="1735138"/>
          <p14:tracePt t="47466" x="560388" y="1735138"/>
          <p14:tracePt t="47475" x="554038" y="1735138"/>
          <p14:tracePt t="47483" x="542925" y="1747838"/>
          <p14:tracePt t="47491" x="519113" y="1771650"/>
          <p14:tracePt t="47498" x="512763" y="1778000"/>
          <p14:tracePt t="47506" x="493713" y="1789113"/>
          <p14:tracePt t="47514" x="488950" y="1795463"/>
          <p14:tracePt t="47522" x="488950" y="1801813"/>
          <p14:tracePt t="47530" x="482600" y="1808163"/>
          <p14:tracePt t="47547" x="482600" y="1814513"/>
          <p14:tracePt t="47555" x="482600" y="1819275"/>
          <p14:tracePt t="47587" x="482600" y="1825625"/>
          <p14:tracePt t="47602" x="488950" y="1831975"/>
          <p14:tracePt t="47619" x="493713" y="1831975"/>
          <p14:tracePt t="47642" x="500063" y="1831975"/>
          <p14:tracePt t="47659" x="506413" y="1831975"/>
          <p14:tracePt t="47666" x="512763" y="1831975"/>
          <p14:tracePt t="47682" x="512763" y="1825625"/>
          <p14:tracePt t="47722" x="512763" y="1819275"/>
          <p14:tracePt t="47738" x="500063" y="1819275"/>
          <p14:tracePt t="47746" x="488950" y="1819275"/>
          <p14:tracePt t="47754" x="476250" y="1819275"/>
          <p14:tracePt t="47762" x="452438" y="1819275"/>
          <p14:tracePt t="47770" x="446088" y="1831975"/>
          <p14:tracePt t="47778" x="439738" y="1838325"/>
          <p14:tracePt t="47786" x="433388" y="1844675"/>
          <p14:tracePt t="47794" x="428625" y="1849438"/>
          <p14:tracePt t="47802" x="428625" y="1855788"/>
          <p14:tracePt t="47810" x="428625" y="1862138"/>
          <p14:tracePt t="47818" x="428625" y="1868488"/>
          <p14:tracePt t="47826" x="433388" y="1885950"/>
          <p14:tracePt t="47842" x="458788" y="1892300"/>
          <p14:tracePt t="47850" x="482600" y="1905000"/>
          <p14:tracePt t="47858" x="488950" y="1905000"/>
          <p14:tracePt t="47866" x="500063" y="1905000"/>
          <p14:tracePt t="47882" x="506413" y="1905000"/>
          <p14:tracePt t="47903" x="512763" y="1905000"/>
          <p14:tracePt t="48003" x="519113" y="1909763"/>
          <p14:tracePt t="48043" x="519113" y="1922463"/>
          <p14:tracePt t="48058" x="519113" y="1928813"/>
          <p14:tracePt t="48083" x="523875" y="1935163"/>
          <p14:tracePt t="48107" x="530225" y="1935163"/>
          <p14:tracePt t="48122" x="542925" y="1939925"/>
          <p14:tracePt t="48274" x="0" y="0"/>
        </p14:tracePtLst>
        <p14:tracePtLst>
          <p14:tracePt t="54453" x="5702300" y="3067050"/>
          <p14:tracePt t="54531" x="5708650" y="3067050"/>
          <p14:tracePt t="54595" x="5715000" y="3067050"/>
          <p14:tracePt t="54619" x="5719763" y="3067050"/>
          <p14:tracePt t="54628" x="5732463" y="3067050"/>
          <p14:tracePt t="54635" x="5768975" y="3067050"/>
          <p14:tracePt t="54642" x="5799138" y="3067050"/>
          <p14:tracePt t="54650" x="5829300" y="3067050"/>
          <p14:tracePt t="54659" x="5864225" y="3067050"/>
          <p14:tracePt t="54666" x="5894388" y="3067050"/>
          <p14:tracePt t="54675" x="5924550" y="3067050"/>
          <p14:tracePt t="54682" x="5949950" y="3067050"/>
          <p14:tracePt t="54691" x="5973763" y="3067050"/>
          <p14:tracePt t="54698" x="5997575" y="3067050"/>
          <p14:tracePt t="54707" x="6040438" y="3067050"/>
          <p14:tracePt t="54714" x="6100763" y="3067050"/>
          <p14:tracePt t="54722" x="6142038" y="3067050"/>
          <p14:tracePt t="54730" x="6245225" y="3067050"/>
          <p14:tracePt t="54738" x="6316663" y="3067050"/>
          <p14:tracePt t="54746" x="6430963" y="3073400"/>
          <p14:tracePt t="54754" x="6570663" y="3073400"/>
          <p14:tracePt t="54762" x="6726238" y="3073400"/>
          <p14:tracePt t="54770" x="6872288" y="3073400"/>
          <p14:tracePt t="54778" x="6997700" y="3073400"/>
          <p14:tracePt t="54786" x="7112000" y="3073400"/>
          <p14:tracePt t="54794" x="7227888" y="3073400"/>
          <p14:tracePt t="54802" x="7329488" y="3073400"/>
          <p14:tracePt t="54810" x="7402513" y="3073400"/>
          <p14:tracePt t="54818" x="7486650" y="3073400"/>
          <p14:tracePt t="54826" x="7546975" y="3073400"/>
          <p14:tracePt t="54834" x="7607300" y="3073400"/>
          <p14:tracePt t="54842" x="7661275" y="3073400"/>
          <p14:tracePt t="54850" x="7721600" y="3073400"/>
          <p14:tracePt t="54858" x="7762875" y="3073400"/>
          <p14:tracePt t="54866" x="7799388" y="3073400"/>
          <p14:tracePt t="54874" x="7823200" y="3073400"/>
          <p14:tracePt t="54882" x="7866063" y="3073400"/>
          <p14:tracePt t="54891" x="7896225" y="3073400"/>
          <p14:tracePt t="54898" x="7939088" y="3073400"/>
          <p14:tracePt t="54906" x="7974013" y="3073400"/>
          <p14:tracePt t="54914" x="7993063" y="3073400"/>
          <p14:tracePt t="54922" x="8029575" y="3073400"/>
          <p14:tracePt t="54930" x="8047038" y="3073400"/>
          <p14:tracePt t="54938" x="8083550" y="3073400"/>
          <p14:tracePt t="54946" x="8107363" y="3073400"/>
          <p14:tracePt t="54954" x="8124825" y="3073400"/>
          <p14:tracePt t="54962" x="8150225" y="3073400"/>
          <p14:tracePt t="54970" x="8185150" y="3073400"/>
          <p14:tracePt t="54978" x="8215313" y="3073400"/>
          <p14:tracePt t="54986" x="8245475" y="3073400"/>
          <p14:tracePt t="54994" x="8281988" y="3073400"/>
          <p14:tracePt t="55002" x="8324850" y="3073400"/>
          <p14:tracePt t="55010" x="8355013" y="3073400"/>
          <p14:tracePt t="55018" x="8378825" y="3073400"/>
          <p14:tracePt t="55026" x="8389938" y="3073400"/>
          <p14:tracePt t="55034" x="8396288" y="3073400"/>
          <p14:tracePt t="55042" x="8402638" y="3073400"/>
          <p14:tracePt t="55066" x="8408988" y="3073400"/>
          <p14:tracePt t="55075" x="8415338" y="3079750"/>
          <p14:tracePt t="55163" x="8415338" y="3086100"/>
          <p14:tracePt t="55179" x="8402638" y="3086100"/>
          <p14:tracePt t="55187" x="8396288" y="3090863"/>
          <p14:tracePt t="55195" x="8378825" y="3097213"/>
          <p14:tracePt t="55203" x="8329613" y="3103563"/>
          <p14:tracePt t="55211" x="8275638" y="3103563"/>
          <p14:tracePt t="55218" x="8197850" y="3116263"/>
          <p14:tracePt t="55226" x="8143875" y="3116263"/>
          <p14:tracePt t="55234" x="8040688" y="3116263"/>
          <p14:tracePt t="55243" x="7939088" y="3116263"/>
          <p14:tracePt t="55250" x="7842250" y="3116263"/>
          <p14:tracePt t="55259" x="7708900" y="3116263"/>
          <p14:tracePt t="55267" x="7570788" y="3116263"/>
          <p14:tracePt t="55275" x="7396163" y="3116263"/>
          <p14:tracePt t="55282" x="7251700" y="3116263"/>
          <p14:tracePt t="55291" x="7112000" y="3116263"/>
          <p14:tracePt t="55299" x="6956425" y="3116263"/>
          <p14:tracePt t="55306" x="6823075" y="3116263"/>
          <p14:tracePt t="55314" x="6696075" y="3116263"/>
          <p14:tracePt t="55322" x="6570663" y="3116263"/>
          <p14:tracePt t="55330" x="6467475" y="3116263"/>
          <p14:tracePt t="55338" x="6396038" y="3116263"/>
          <p14:tracePt t="55346" x="6335713" y="3116263"/>
          <p14:tracePt t="55354" x="6280150" y="3116263"/>
          <p14:tracePt t="55362" x="6256338" y="3116263"/>
          <p14:tracePt t="55370" x="6232525" y="3116263"/>
          <p14:tracePt t="55378" x="6208713" y="3116263"/>
          <p14:tracePt t="55386" x="6196013" y="3116263"/>
          <p14:tracePt t="55395" x="6165850" y="3116263"/>
          <p14:tracePt t="55402" x="6142038" y="3116263"/>
          <p14:tracePt t="55410" x="6105525" y="3121025"/>
          <p14:tracePt t="55418" x="6057900" y="3133725"/>
          <p14:tracePt t="55426" x="6040438" y="3133725"/>
          <p14:tracePt t="55434" x="6015038" y="3133725"/>
          <p14:tracePt t="55443" x="5991225" y="3133725"/>
          <p14:tracePt t="55450" x="5961063" y="3133725"/>
          <p14:tracePt t="55459" x="5919788" y="3133725"/>
          <p14:tracePt t="55466" x="5870575" y="3133725"/>
          <p14:tracePt t="55475" x="5840413" y="3133725"/>
          <p14:tracePt t="55482" x="5816600" y="3133725"/>
          <p14:tracePt t="55491" x="5792788" y="3133725"/>
          <p14:tracePt t="55498" x="5786438" y="3133725"/>
          <p14:tracePt t="55506" x="5780088" y="3133725"/>
          <p14:tracePt t="55603" x="5773738" y="3133725"/>
          <p14:tracePt t="55627" x="5799138" y="3127375"/>
          <p14:tracePt t="55634" x="5859463" y="3127375"/>
          <p14:tracePt t="55643" x="5919788" y="3116263"/>
          <p14:tracePt t="55650" x="5973763" y="3116263"/>
          <p14:tracePt t="55659" x="6045200" y="3116263"/>
          <p14:tracePt t="55666" x="6135688" y="3116263"/>
          <p14:tracePt t="55675" x="6262688" y="3116263"/>
          <p14:tracePt t="55682" x="6437313" y="3116263"/>
          <p14:tracePt t="55690" x="6594475" y="3116263"/>
          <p14:tracePt t="55698" x="6786563" y="3116263"/>
          <p14:tracePt t="55706" x="7021513" y="3116263"/>
          <p14:tracePt t="55714" x="7275513" y="3140075"/>
          <p14:tracePt t="55722" x="7493000" y="3170238"/>
          <p14:tracePt t="55730" x="7637463" y="3194050"/>
          <p14:tracePt t="55738" x="7769225" y="3206750"/>
          <p14:tracePt t="55746" x="7872413" y="3217863"/>
          <p14:tracePt t="55754" x="7913688" y="3230563"/>
          <p14:tracePt t="55762" x="7920038" y="3230563"/>
          <p14:tracePt t="55923" x="7926388" y="3236913"/>
          <p14:tracePt t="56010" x="0" y="0"/>
        </p14:tracePtLst>
        <p14:tracePtLst>
          <p14:tracePt t="62821" x="1404938" y="4291013"/>
          <p14:tracePt t="62954" x="1398588" y="4291013"/>
          <p14:tracePt t="62962" x="1385888" y="4291013"/>
          <p14:tracePt t="62970" x="1368425" y="4254500"/>
          <p14:tracePt t="62979" x="1338263" y="4217988"/>
          <p14:tracePt t="62986" x="1320800" y="4194175"/>
          <p14:tracePt t="62994" x="1308100" y="4176713"/>
          <p14:tracePt t="63002" x="1301750" y="4170363"/>
          <p14:tracePt t="63010" x="1295400" y="4164013"/>
          <p14:tracePt t="63018" x="1290638" y="4157663"/>
          <p14:tracePt t="63026" x="1284288" y="4152900"/>
          <p14:tracePt t="63034" x="1277938" y="4146550"/>
          <p14:tracePt t="63043" x="1271588" y="4146550"/>
          <p14:tracePt t="63051" x="1247775" y="4140200"/>
          <p14:tracePt t="63058" x="1223963" y="4140200"/>
          <p14:tracePt t="63067" x="1200150" y="4122738"/>
          <p14:tracePt t="63074" x="1169988" y="4116388"/>
          <p14:tracePt t="63082" x="1133475" y="4103688"/>
          <p14:tracePt t="63090" x="1109663" y="4092575"/>
          <p14:tracePt t="63099" x="1079500" y="4073525"/>
          <p14:tracePt t="63107" x="1023938" y="4043363"/>
          <p14:tracePt t="63115" x="1000125" y="4037013"/>
          <p14:tracePt t="63122" x="946150" y="3995738"/>
          <p14:tracePt t="63131" x="909638" y="3989388"/>
          <p14:tracePt t="63138" x="885825" y="3983038"/>
          <p14:tracePt t="63147" x="855663" y="3983038"/>
          <p14:tracePt t="63154" x="831850" y="3971925"/>
          <p14:tracePt t="63163" x="825500" y="3971925"/>
          <p14:tracePt t="63171" x="808038" y="3971925"/>
          <p14:tracePt t="63178" x="801688" y="3971925"/>
          <p14:tracePt t="63187" x="784225" y="3971925"/>
          <p14:tracePt t="63194" x="771525" y="3971925"/>
          <p14:tracePt t="63202" x="758825" y="3971925"/>
          <p14:tracePt t="63210" x="728663" y="3971925"/>
          <p14:tracePt t="63218" x="711200" y="3971925"/>
          <p14:tracePt t="63226" x="681038" y="3971925"/>
          <p14:tracePt t="63235" x="650875" y="3971925"/>
          <p14:tracePt t="63242" x="627063" y="3971925"/>
          <p14:tracePt t="63250" x="590550" y="3971925"/>
          <p14:tracePt t="63258" x="579438" y="3971925"/>
          <p14:tracePt t="63266" x="554038" y="3971925"/>
          <p14:tracePt t="63274" x="549275" y="3971925"/>
          <p14:tracePt t="63283" x="536575" y="3971925"/>
          <p14:tracePt t="63299" x="523875" y="3971925"/>
          <p14:tracePt t="63307" x="500063" y="3989388"/>
          <p14:tracePt t="63315" x="482600" y="4006850"/>
          <p14:tracePt t="63322" x="476250" y="4037013"/>
          <p14:tracePt t="63331" x="458788" y="4062413"/>
          <p14:tracePt t="63338" x="428625" y="4110038"/>
          <p14:tracePt t="63346" x="422275" y="4133850"/>
          <p14:tracePt t="63354" x="392113" y="4194175"/>
          <p14:tracePt t="63362" x="373063" y="4224338"/>
          <p14:tracePt t="63370" x="342900" y="4278313"/>
          <p14:tracePt t="63378" x="325438" y="4327525"/>
          <p14:tracePt t="63386" x="307975" y="4375150"/>
          <p14:tracePt t="63394" x="288925" y="4422775"/>
          <p14:tracePt t="63402" x="277813" y="4448175"/>
          <p14:tracePt t="63410" x="258763" y="4489450"/>
          <p14:tracePt t="63418" x="258763" y="4525963"/>
          <p14:tracePt t="63426" x="252413" y="4549775"/>
          <p14:tracePt t="63435" x="247650" y="4573588"/>
          <p14:tracePt t="63442" x="234950" y="4603750"/>
          <p14:tracePt t="63451" x="234950" y="4627563"/>
          <p14:tracePt t="63459" x="234950" y="4657725"/>
          <p14:tracePt t="63467" x="234950" y="4694238"/>
          <p14:tracePt t="63474" x="234950" y="4724400"/>
          <p14:tracePt t="63483" x="234950" y="4754563"/>
          <p14:tracePt t="63490" x="241300" y="4814888"/>
          <p14:tracePt t="63499" x="277813" y="4838700"/>
          <p14:tracePt t="63507" x="295275" y="4862513"/>
          <p14:tracePt t="63515" x="312738" y="4899025"/>
          <p14:tracePt t="63522" x="338138" y="4935538"/>
          <p14:tracePt t="63531" x="355600" y="4959350"/>
          <p14:tracePt t="63538" x="379413" y="4978400"/>
          <p14:tracePt t="63546" x="415925" y="5002213"/>
          <p14:tracePt t="63555" x="422275" y="5002213"/>
          <p14:tracePt t="63562" x="439738" y="5002213"/>
          <p14:tracePt t="63570" x="463550" y="5002213"/>
          <p14:tracePt t="63578" x="500063" y="5002213"/>
          <p14:tracePt t="63586" x="519113" y="5013325"/>
          <p14:tracePt t="63594" x="554038" y="5019675"/>
          <p14:tracePt t="63602" x="579438" y="5019675"/>
          <p14:tracePt t="63610" x="608013" y="5019675"/>
          <p14:tracePt t="63618" x="633413" y="5019675"/>
          <p14:tracePt t="63626" x="663575" y="5019675"/>
          <p14:tracePt t="63635" x="668338" y="5019675"/>
          <p14:tracePt t="63642" x="698500" y="5019675"/>
          <p14:tracePt t="63650" x="728663" y="5019675"/>
          <p14:tracePt t="63659" x="754063" y="5019675"/>
          <p14:tracePt t="63666" x="788988" y="5019675"/>
          <p14:tracePt t="63674" x="814388" y="5002213"/>
          <p14:tracePt t="63683" x="844550" y="4983163"/>
          <p14:tracePt t="63690" x="885825" y="4953000"/>
          <p14:tracePt t="63699" x="915988" y="4935538"/>
          <p14:tracePt t="63707" x="958850" y="4899025"/>
          <p14:tracePt t="63715" x="976313" y="4862513"/>
          <p14:tracePt t="63722" x="993775" y="4838700"/>
          <p14:tracePt t="63730" x="1030288" y="4803775"/>
          <p14:tracePt t="63738" x="1036638" y="4797425"/>
          <p14:tracePt t="63746" x="1054100" y="4773613"/>
          <p14:tracePt t="63754" x="1073150" y="4748213"/>
          <p14:tracePt t="63762" x="1096963" y="4724400"/>
          <p14:tracePt t="63771" x="1096963" y="4718050"/>
          <p14:tracePt t="63778" x="1109663" y="4687888"/>
          <p14:tracePt t="63786" x="1120775" y="4676775"/>
          <p14:tracePt t="63794" x="1133475" y="4640263"/>
          <p14:tracePt t="63802" x="1144588" y="4616450"/>
          <p14:tracePt t="63811" x="1144588" y="4586288"/>
          <p14:tracePt t="63821" x="1144588" y="4562475"/>
          <p14:tracePt t="63829" x="1144588" y="4532313"/>
          <p14:tracePt t="63834" x="1144588" y="4513263"/>
          <p14:tracePt t="63842" x="1144588" y="4502150"/>
          <p14:tracePt t="63850" x="1139825" y="4471988"/>
          <p14:tracePt t="63858" x="1127125" y="4448175"/>
          <p14:tracePt t="63866" x="1103313" y="4422775"/>
          <p14:tracePt t="63874" x="1084263" y="4398963"/>
          <p14:tracePt t="63883" x="1049338" y="4338638"/>
          <p14:tracePt t="63890" x="1030288" y="4314825"/>
          <p14:tracePt t="63898" x="993775" y="4297363"/>
          <p14:tracePt t="63906" x="969963" y="4271963"/>
          <p14:tracePt t="63914" x="952500" y="4248150"/>
          <p14:tracePt t="63922" x="939800" y="4241800"/>
          <p14:tracePt t="63930" x="935038" y="4237038"/>
          <p14:tracePt t="63938" x="909638" y="4217988"/>
          <p14:tracePt t="63946" x="904875" y="4217988"/>
          <p14:tracePt t="63954" x="892175" y="4211638"/>
          <p14:tracePt t="63962" x="885825" y="4211638"/>
          <p14:tracePt t="63970" x="874713" y="4211638"/>
          <p14:tracePt t="63978" x="862013" y="4211638"/>
          <p14:tracePt t="63986" x="825500" y="4211638"/>
          <p14:tracePt t="63994" x="795338" y="4211638"/>
          <p14:tracePt t="64002" x="754063" y="4211638"/>
          <p14:tracePt t="64010" x="728663" y="4211638"/>
          <p14:tracePt t="64018" x="674688" y="4217988"/>
          <p14:tracePt t="64026" x="638175" y="4224338"/>
          <p14:tracePt t="64034" x="590550" y="4241800"/>
          <p14:tracePt t="64042" x="542925" y="4271963"/>
          <p14:tracePt t="64050" x="488950" y="4314825"/>
          <p14:tracePt t="64058" x="452438" y="4344988"/>
          <p14:tracePt t="64066" x="428625" y="4362450"/>
          <p14:tracePt t="64074" x="409575" y="4375150"/>
          <p14:tracePt t="64082" x="385763" y="4411663"/>
          <p14:tracePt t="64090" x="379413" y="4435475"/>
          <p14:tracePt t="64098" x="373063" y="4448175"/>
          <p14:tracePt t="64106" x="361950" y="4465638"/>
          <p14:tracePt t="64114" x="355600" y="4489450"/>
          <p14:tracePt t="64130" x="355600" y="4519613"/>
          <p14:tracePt t="64138" x="349250" y="4543425"/>
          <p14:tracePt t="64146" x="349250" y="4567238"/>
          <p14:tracePt t="64154" x="349250" y="4592638"/>
          <p14:tracePt t="64162" x="349250" y="4622800"/>
          <p14:tracePt t="64170" x="349250" y="4646613"/>
          <p14:tracePt t="64178" x="361950" y="4713288"/>
          <p14:tracePt t="64186" x="361950" y="4737100"/>
          <p14:tracePt t="64194" x="361950" y="4778375"/>
          <p14:tracePt t="64202" x="373063" y="4797425"/>
          <p14:tracePt t="64210" x="385763" y="4814888"/>
          <p14:tracePt t="64218" x="392113" y="4838700"/>
          <p14:tracePt t="64226" x="398463" y="4857750"/>
          <p14:tracePt t="64234" x="409575" y="4868863"/>
          <p14:tracePt t="64242" x="415925" y="4875213"/>
          <p14:tracePt t="64250" x="428625" y="4892675"/>
          <p14:tracePt t="64258" x="428625" y="4899025"/>
          <p14:tracePt t="64266" x="439738" y="4911725"/>
          <p14:tracePt t="64274" x="446088" y="4918075"/>
          <p14:tracePt t="64283" x="469900" y="4918075"/>
          <p14:tracePt t="64290" x="488950" y="4918075"/>
          <p14:tracePt t="64298" x="523875" y="4918075"/>
          <p14:tracePt t="64306" x="554038" y="4918075"/>
          <p14:tracePt t="64314" x="584200" y="4918075"/>
          <p14:tracePt t="64322" x="633413" y="4918075"/>
          <p14:tracePt t="64330" x="674688" y="4918075"/>
          <p14:tracePt t="64338" x="723900" y="4911725"/>
          <p14:tracePt t="64346" x="784225" y="4868863"/>
          <p14:tracePt t="64354" x="849313" y="4851400"/>
          <p14:tracePt t="64362" x="898525" y="4821238"/>
          <p14:tracePt t="64370" x="976313" y="4773613"/>
          <p14:tracePt t="64378" x="1012825" y="4767263"/>
          <p14:tracePt t="64386" x="1060450" y="4748213"/>
          <p14:tracePt t="64394" x="1120775" y="4706938"/>
          <p14:tracePt t="64402" x="1174750" y="4676775"/>
          <p14:tracePt t="64410" x="1211263" y="4646613"/>
          <p14:tracePt t="64418" x="1247775" y="4616450"/>
          <p14:tracePt t="64426" x="1277938" y="4579938"/>
          <p14:tracePt t="64434" x="1290638" y="4562475"/>
          <p14:tracePt t="64442" x="1320800" y="4519613"/>
          <p14:tracePt t="64450" x="1325563" y="4495800"/>
          <p14:tracePt t="64458" x="1338263" y="4459288"/>
          <p14:tracePt t="64466" x="1344613" y="4387850"/>
          <p14:tracePt t="64474" x="1344613" y="4362450"/>
          <p14:tracePt t="64482" x="1344613" y="4321175"/>
          <p14:tracePt t="64490" x="1344613" y="4297363"/>
          <p14:tracePt t="64498" x="1344613" y="4267200"/>
          <p14:tracePt t="64506" x="1344613" y="4237038"/>
          <p14:tracePt t="64514" x="1338263" y="4211638"/>
          <p14:tracePt t="64522" x="1308100" y="4176713"/>
          <p14:tracePt t="64530" x="1301750" y="4157663"/>
          <p14:tracePt t="64538" x="1271588" y="4092575"/>
          <p14:tracePt t="64546" x="1247775" y="4056063"/>
          <p14:tracePt t="64554" x="1230313" y="4037013"/>
          <p14:tracePt t="64562" x="1204913" y="4019550"/>
          <p14:tracePt t="64570" x="1181100" y="4006850"/>
          <p14:tracePt t="64578" x="1169988" y="4002088"/>
          <p14:tracePt t="64586" x="1144588" y="3989388"/>
          <p14:tracePt t="64594" x="1120775" y="3989388"/>
          <p14:tracePt t="64602" x="1096963" y="3989388"/>
          <p14:tracePt t="64610" x="1066800" y="3989388"/>
          <p14:tracePt t="64618" x="1006475" y="4013200"/>
          <p14:tracePt t="64626" x="946150" y="4032250"/>
          <p14:tracePt t="64634" x="928688" y="4043363"/>
          <p14:tracePt t="64642" x="862013" y="4079875"/>
          <p14:tracePt t="64650" x="795338" y="4116388"/>
          <p14:tracePt t="64658" x="747713" y="4152900"/>
          <p14:tracePt t="64666" x="711200" y="4170363"/>
          <p14:tracePt t="64674" x="674688" y="4200525"/>
          <p14:tracePt t="64682" x="633413" y="4230688"/>
          <p14:tracePt t="64690" x="596900" y="4254500"/>
          <p14:tracePt t="64698" x="566738" y="4308475"/>
          <p14:tracePt t="64706" x="549275" y="4344988"/>
          <p14:tracePt t="64714" x="549275" y="4357688"/>
          <p14:tracePt t="64722" x="542925" y="4422775"/>
          <p14:tracePt t="64730" x="542925" y="4483100"/>
          <p14:tracePt t="64738" x="542925" y="4556125"/>
          <p14:tracePt t="64746" x="542925" y="4597400"/>
          <p14:tracePt t="64754" x="542925" y="4657725"/>
          <p14:tracePt t="64762" x="542925" y="4706938"/>
          <p14:tracePt t="64770" x="573088" y="4754563"/>
          <p14:tracePt t="64778" x="584200" y="4784725"/>
          <p14:tracePt t="64786" x="603250" y="4832350"/>
          <p14:tracePt t="64794" x="620713" y="4887913"/>
          <p14:tracePt t="64802" x="627063" y="4918075"/>
          <p14:tracePt t="64810" x="644525" y="4941888"/>
          <p14:tracePt t="64819" x="663575" y="4965700"/>
          <p14:tracePt t="64826" x="681038" y="5002213"/>
          <p14:tracePt t="64834" x="704850" y="5026025"/>
          <p14:tracePt t="64842" x="728663" y="5049838"/>
          <p14:tracePt t="64850" x="735013" y="5056188"/>
          <p14:tracePt t="64858" x="754063" y="5068888"/>
          <p14:tracePt t="64866" x="758825" y="5068888"/>
          <p14:tracePt t="64874" x="788988" y="5068888"/>
          <p14:tracePt t="64882" x="814388" y="5068888"/>
          <p14:tracePt t="64900" x="862013" y="5068888"/>
          <p14:tracePt t="64906" x="879475" y="5068888"/>
          <p14:tracePt t="64914" x="904875" y="5062538"/>
          <p14:tracePt t="64922" x="965200" y="5019675"/>
          <p14:tracePt t="64930" x="1030288" y="4965700"/>
          <p14:tracePt t="64938" x="1084263" y="4899025"/>
          <p14:tracePt t="64946" x="1181100" y="4821238"/>
          <p14:tracePt t="64954" x="1217613" y="4778375"/>
          <p14:tracePt t="64962" x="1260475" y="4730750"/>
          <p14:tracePt t="64970" x="1290638" y="4687888"/>
          <p14:tracePt t="64978" x="1320800" y="4616450"/>
          <p14:tracePt t="64987" x="1338263" y="4579938"/>
          <p14:tracePt t="64994" x="1338263" y="4556125"/>
          <p14:tracePt t="65003" x="1355725" y="4508500"/>
          <p14:tracePt t="65010" x="1355725" y="4483100"/>
          <p14:tracePt t="65019" x="1355725" y="4452938"/>
          <p14:tracePt t="65027" x="1355725" y="4422775"/>
          <p14:tracePt t="65034" x="1338263" y="4398963"/>
          <p14:tracePt t="65042" x="1314450" y="4362450"/>
          <p14:tracePt t="65051" x="1290638" y="4338638"/>
          <p14:tracePt t="65058" x="1260475" y="4297363"/>
          <p14:tracePt t="65068" x="1230313" y="4260850"/>
          <p14:tracePt t="65074" x="1204913" y="4237038"/>
          <p14:tracePt t="65083" x="1127125" y="4194175"/>
          <p14:tracePt t="65091" x="1079500" y="4164013"/>
          <p14:tracePt t="65099" x="1042988" y="4146550"/>
          <p14:tracePt t="65106" x="993775" y="4122738"/>
          <p14:tracePt t="65114" x="976313" y="4116388"/>
          <p14:tracePt t="65122" x="965200" y="4110038"/>
          <p14:tracePt t="65130" x="958850" y="4110038"/>
          <p14:tracePt t="65146" x="946150" y="4110038"/>
          <p14:tracePt t="65154" x="939800" y="4110038"/>
          <p14:tracePt t="65162" x="898525" y="4122738"/>
          <p14:tracePt t="65170" x="885825" y="4127500"/>
          <p14:tracePt t="65178" x="838200" y="4157663"/>
          <p14:tracePt t="65187" x="814388" y="4170363"/>
          <p14:tracePt t="65194" x="777875" y="4200525"/>
          <p14:tracePt t="65203" x="728663" y="4217988"/>
          <p14:tracePt t="65210" x="681038" y="4248150"/>
          <p14:tracePt t="65218" x="644525" y="4254500"/>
          <p14:tracePt t="65226" x="608013" y="4271963"/>
          <p14:tracePt t="65234" x="584200" y="4278313"/>
          <p14:tracePt t="65242" x="560388" y="4297363"/>
          <p14:tracePt t="65251" x="536575" y="4314825"/>
          <p14:tracePt t="65258" x="512763" y="4327525"/>
          <p14:tracePt t="65267" x="488950" y="4357688"/>
          <p14:tracePt t="65274" x="488950" y="4368800"/>
          <p14:tracePt t="65283" x="482600" y="4398963"/>
          <p14:tracePt t="65290" x="482600" y="4448175"/>
          <p14:tracePt t="65298" x="482600" y="4478338"/>
          <p14:tracePt t="65306" x="493713" y="4532313"/>
          <p14:tracePt t="65314" x="523875" y="4586288"/>
          <p14:tracePt t="65322" x="554038" y="4622800"/>
          <p14:tracePt t="65330" x="603250" y="4664075"/>
          <p14:tracePt t="65338" x="627063" y="4687888"/>
          <p14:tracePt t="65346" x="668338" y="4724400"/>
          <p14:tracePt t="65355" x="704850" y="4743450"/>
          <p14:tracePt t="65362" x="728663" y="4760913"/>
          <p14:tracePt t="65370" x="754063" y="4767263"/>
          <p14:tracePt t="65378" x="777875" y="4778375"/>
          <p14:tracePt t="65387" x="795338" y="4778375"/>
          <p14:tracePt t="65394" x="819150" y="4784725"/>
          <p14:tracePt t="65403" x="844550" y="4784725"/>
          <p14:tracePt t="65410" x="885825" y="4784725"/>
          <p14:tracePt t="65419" x="935038" y="4797425"/>
          <p14:tracePt t="65426" x="1019175" y="4797425"/>
          <p14:tracePt t="65434" x="1120775" y="4797425"/>
          <p14:tracePt t="65442" x="1204913" y="4797425"/>
          <p14:tracePt t="65451" x="1284288" y="4767263"/>
          <p14:tracePt t="65458" x="1362075" y="4724400"/>
          <p14:tracePt t="65467" x="1416050" y="4683125"/>
          <p14:tracePt t="65474" x="1482725" y="4627563"/>
          <p14:tracePt t="65483" x="1506538" y="4603750"/>
          <p14:tracePt t="65490" x="1536700" y="4537075"/>
          <p14:tracePt t="65498" x="1555750" y="4489450"/>
          <p14:tracePt t="65507" x="1566863" y="4398963"/>
          <p14:tracePt t="65514" x="1579563" y="4338638"/>
          <p14:tracePt t="65522" x="1579563" y="4267200"/>
          <p14:tracePt t="65530" x="1579563" y="4183063"/>
          <p14:tracePt t="65538" x="1579563" y="4122738"/>
          <p14:tracePt t="65546" x="1573213" y="4092575"/>
          <p14:tracePt t="65554" x="1560513" y="4073525"/>
          <p14:tracePt t="65562" x="1543050" y="4049713"/>
          <p14:tracePt t="65570" x="1536700" y="4037013"/>
          <p14:tracePt t="65578" x="1530350" y="4019550"/>
          <p14:tracePt t="65587" x="1525588" y="4013200"/>
          <p14:tracePt t="65594" x="1512888" y="4006850"/>
          <p14:tracePt t="65603" x="1506538" y="4002088"/>
          <p14:tracePt t="65610" x="1482725" y="4002088"/>
          <p14:tracePt t="65618" x="1439863" y="3995738"/>
          <p14:tracePt t="65626" x="1404938" y="3983038"/>
          <p14:tracePt t="65635" x="1355725" y="3976688"/>
          <p14:tracePt t="65642" x="1325563" y="3976688"/>
          <p14:tracePt t="65651" x="1271588" y="3976688"/>
          <p14:tracePt t="65658" x="1230313" y="3976688"/>
          <p14:tracePt t="65667" x="1169988" y="3976688"/>
          <p14:tracePt t="65674" x="1120775" y="3976688"/>
          <p14:tracePt t="65683" x="1073150" y="4002088"/>
          <p14:tracePt t="65690" x="1012825" y="4019550"/>
          <p14:tracePt t="65698" x="989013" y="4025900"/>
          <p14:tracePt t="65706" x="965200" y="4043363"/>
          <p14:tracePt t="65714" x="915988" y="4079875"/>
          <p14:tracePt t="65723" x="879475" y="4097338"/>
          <p14:tracePt t="65730" x="844550" y="4140200"/>
          <p14:tracePt t="65738" x="814388" y="4176713"/>
          <p14:tracePt t="65746" x="784225" y="4211638"/>
          <p14:tracePt t="65754" x="758825" y="4237038"/>
          <p14:tracePt t="65762" x="747713" y="4260850"/>
          <p14:tracePt t="65770" x="735013" y="4278313"/>
          <p14:tracePt t="65778" x="728663" y="4302125"/>
          <p14:tracePt t="65787" x="711200" y="4332288"/>
          <p14:tracePt t="65794" x="711200" y="4368800"/>
          <p14:tracePt t="65803" x="711200" y="4387850"/>
          <p14:tracePt t="65810" x="711200" y="4422775"/>
          <p14:tracePt t="65818" x="711200" y="4502150"/>
          <p14:tracePt t="65829" x="723900" y="4537075"/>
          <p14:tracePt t="65835" x="741363" y="4573588"/>
          <p14:tracePt t="65842" x="765175" y="4597400"/>
          <p14:tracePt t="65850" x="784225" y="4622800"/>
          <p14:tracePt t="65858" x="788988" y="4646613"/>
          <p14:tracePt t="65866" x="808038" y="4670425"/>
          <p14:tracePt t="65874" x="814388" y="4700588"/>
          <p14:tracePt t="65882" x="831850" y="4724400"/>
          <p14:tracePt t="65901" x="922338" y="4827588"/>
          <p14:tracePt t="65906" x="946150" y="4862513"/>
          <p14:tracePt t="65914" x="989013" y="4899025"/>
          <p14:tracePt t="65922" x="1000125" y="4918075"/>
          <p14:tracePt t="65930" x="1019175" y="4918075"/>
          <p14:tracePt t="65938" x="1042988" y="4918075"/>
          <p14:tracePt t="65946" x="1054100" y="4918075"/>
          <p14:tracePt t="65954" x="1060450" y="4918075"/>
          <p14:tracePt t="65962" x="1079500" y="4918075"/>
          <p14:tracePt t="65970" x="1103313" y="4918075"/>
          <p14:tracePt t="65978" x="1133475" y="4918075"/>
          <p14:tracePt t="65986" x="1169988" y="4911725"/>
          <p14:tracePt t="65994" x="1223963" y="4875213"/>
          <p14:tracePt t="66002" x="1260475" y="4845050"/>
          <p14:tracePt t="66010" x="1301750" y="4791075"/>
          <p14:tracePt t="66018" x="1338263" y="4754563"/>
          <p14:tracePt t="66026" x="1355725" y="4706938"/>
          <p14:tracePt t="66034" x="1368425" y="4657725"/>
          <p14:tracePt t="66042" x="1368425" y="4616450"/>
          <p14:tracePt t="66050" x="1362075" y="4537075"/>
          <p14:tracePt t="66058" x="1338263" y="4465638"/>
          <p14:tracePt t="66067" x="1331913" y="4418013"/>
          <p14:tracePt t="66074" x="1314450" y="4368800"/>
          <p14:tracePt t="66082" x="1295400" y="4332288"/>
          <p14:tracePt t="66090" x="1277938" y="4297363"/>
          <p14:tracePt t="66098" x="1235075" y="4260850"/>
          <p14:tracePt t="66106" x="1211263" y="4237038"/>
          <p14:tracePt t="66114" x="1181100" y="4224338"/>
          <p14:tracePt t="66122" x="1157288" y="4217988"/>
          <p14:tracePt t="66130" x="1120775" y="4211638"/>
          <p14:tracePt t="66138" x="1090613" y="4211638"/>
          <p14:tracePt t="66146" x="1054100" y="4200525"/>
          <p14:tracePt t="66154" x="1036638" y="4200525"/>
          <p14:tracePt t="66162" x="1000125" y="4200525"/>
          <p14:tracePt t="66170" x="993775" y="4200525"/>
          <p14:tracePt t="66178" x="958850" y="4200525"/>
          <p14:tracePt t="66186" x="939800" y="4217988"/>
          <p14:tracePt t="66194" x="915988" y="4241800"/>
          <p14:tracePt t="66202" x="892175" y="4267200"/>
          <p14:tracePt t="66210" x="862013" y="4302125"/>
          <p14:tracePt t="66218" x="862013" y="4321175"/>
          <p14:tracePt t="66226" x="855663" y="4344988"/>
          <p14:tracePt t="66234" x="855663" y="4357688"/>
          <p14:tracePt t="66242" x="855663" y="4368800"/>
          <p14:tracePt t="66250" x="855663" y="4387850"/>
          <p14:tracePt t="66258" x="874713" y="4411663"/>
          <p14:tracePt t="66266" x="892175" y="4422775"/>
          <p14:tracePt t="66274" x="915988" y="4441825"/>
          <p14:tracePt t="66282" x="939800" y="4459288"/>
          <p14:tracePt t="66290" x="965200" y="4483100"/>
          <p14:tracePt t="66298" x="989013" y="4489450"/>
          <p14:tracePt t="66306" x="1019175" y="4508500"/>
          <p14:tracePt t="66314" x="1084263" y="4537075"/>
          <p14:tracePt t="66322" x="1109663" y="4556125"/>
          <p14:tracePt t="66330" x="1163638" y="4573588"/>
          <p14:tracePt t="66338" x="1200150" y="4603750"/>
          <p14:tracePt t="66346" x="1254125" y="4622800"/>
          <p14:tracePt t="66354" x="1295400" y="4627563"/>
          <p14:tracePt t="66362" x="1320800" y="4627563"/>
          <p14:tracePt t="66370" x="1350963" y="4627563"/>
          <p14:tracePt t="66378" x="1374775" y="4627563"/>
          <p14:tracePt t="66386" x="1409700" y="4627563"/>
          <p14:tracePt t="66394" x="1435100" y="4627563"/>
          <p14:tracePt t="66402" x="1476375" y="4627563"/>
          <p14:tracePt t="66410" x="1512888" y="4597400"/>
          <p14:tracePt t="66418" x="1573213" y="4567238"/>
          <p14:tracePt t="66426" x="1639888" y="4525963"/>
          <p14:tracePt t="66434" x="1693863" y="4495800"/>
          <p14:tracePt t="66442" x="1730375" y="4459288"/>
          <p14:tracePt t="66450" x="1747838" y="4422775"/>
          <p14:tracePt t="66458" x="1754188" y="4398963"/>
          <p14:tracePt t="66466" x="1754188" y="4381500"/>
          <p14:tracePt t="66475" x="1754188" y="4362450"/>
          <p14:tracePt t="66482" x="1754188" y="4338638"/>
          <p14:tracePt t="66490" x="1754188" y="4321175"/>
          <p14:tracePt t="66498" x="1741488" y="4291013"/>
          <p14:tracePt t="66507" x="1730375" y="4267200"/>
          <p14:tracePt t="66514" x="1706563" y="4241800"/>
          <p14:tracePt t="66523" x="1651000" y="4200525"/>
          <p14:tracePt t="66531" x="1627188" y="4176713"/>
          <p14:tracePt t="66539" x="1603375" y="4157663"/>
          <p14:tracePt t="66546" x="1560513" y="4152900"/>
          <p14:tracePt t="66555" x="1536700" y="4133850"/>
          <p14:tracePt t="66562" x="1489075" y="4122738"/>
          <p14:tracePt t="66570" x="1446213" y="4122738"/>
          <p14:tracePt t="66578" x="1385888" y="4116388"/>
          <p14:tracePt t="66586" x="1338263" y="4116388"/>
          <p14:tracePt t="66595" x="1277938" y="4103688"/>
          <p14:tracePt t="66602" x="1223963" y="4103688"/>
          <p14:tracePt t="66610" x="1163638" y="4103688"/>
          <p14:tracePt t="66619" x="1103313" y="4110038"/>
          <p14:tracePt t="66627" x="1079500" y="4116388"/>
          <p14:tracePt t="66636" x="1042988" y="4140200"/>
          <p14:tracePt t="66651" x="1036638" y="4146550"/>
          <p14:tracePt t="66658" x="1036638" y="4152900"/>
          <p14:tracePt t="66667" x="1036638" y="4176713"/>
          <p14:tracePt t="66674" x="1036638" y="4187825"/>
          <p14:tracePt t="66682" x="1036638" y="4211638"/>
          <p14:tracePt t="66691" x="1066800" y="4248150"/>
          <p14:tracePt t="66698" x="1103313" y="4284663"/>
          <p14:tracePt t="66707" x="1157288" y="4327525"/>
          <p14:tracePt t="66714" x="1193800" y="4368800"/>
          <p14:tracePt t="66722" x="1247775" y="4411663"/>
          <p14:tracePt t="66730" x="1284288" y="4435475"/>
          <p14:tracePt t="66740" x="1320800" y="4465638"/>
          <p14:tracePt t="66747" x="1355725" y="4483100"/>
          <p14:tracePt t="66755" x="1362075" y="4489450"/>
          <p14:tracePt t="66763" x="1374775" y="4489450"/>
          <p14:tracePt t="66771" x="1381125" y="4489450"/>
          <p14:tracePt t="66778" x="1385888" y="4489450"/>
          <p14:tracePt t="66787" x="1398588" y="4489450"/>
          <p14:tracePt t="66794" x="1409700" y="4489450"/>
          <p14:tracePt t="66803" x="1422400" y="4489450"/>
          <p14:tracePt t="66810" x="1428750" y="4489450"/>
          <p14:tracePt t="66822" x="1446213" y="4489450"/>
          <p14:tracePt t="66830" x="1465263" y="4489450"/>
          <p14:tracePt t="66834" x="1470025" y="4489450"/>
          <p14:tracePt t="66842" x="1476375" y="4489450"/>
          <p14:tracePt t="66850" x="1489075" y="4483100"/>
          <p14:tracePt t="66866" x="1495425" y="4478338"/>
          <p14:tracePt t="66874" x="1495425" y="4471988"/>
          <p14:tracePt t="66882" x="1495425" y="4459288"/>
          <p14:tracePt t="66902" x="1495425" y="4452938"/>
          <p14:tracePt t="66906" x="1495425" y="4435475"/>
          <p14:tracePt t="66922" x="1495425" y="4429125"/>
          <p14:tracePt t="67026" x="1500188" y="4422775"/>
          <p14:tracePt t="67059" x="1506538" y="4422775"/>
          <p14:tracePt t="67083" x="1512888" y="4422775"/>
          <p14:tracePt t="67091" x="1519238" y="4422775"/>
          <p14:tracePt t="67099" x="1530350" y="4422775"/>
          <p14:tracePt t="67107" x="1555750" y="4422775"/>
          <p14:tracePt t="67115" x="1597025" y="4422775"/>
          <p14:tracePt t="67123" x="1646238" y="4441825"/>
          <p14:tracePt t="67131" x="1711325" y="4471988"/>
          <p14:tracePt t="67139" x="1760538" y="4489450"/>
          <p14:tracePt t="67147" x="1790700" y="4495800"/>
          <p14:tracePt t="67155" x="1814513" y="4495800"/>
          <p14:tracePt t="67162" x="1820863" y="4495800"/>
          <p14:tracePt t="67178" x="1825625" y="4495800"/>
          <p14:tracePt t="67194" x="1831975" y="4495800"/>
          <p14:tracePt t="67715" x="1838325" y="4495800"/>
          <p14:tracePt t="67731" x="1851025" y="4495800"/>
          <p14:tracePt t="67747" x="1855788" y="4489450"/>
          <p14:tracePt t="67755" x="1874838" y="4483100"/>
          <p14:tracePt t="67763" x="1885950" y="4478338"/>
          <p14:tracePt t="67771" x="1905000" y="4459288"/>
          <p14:tracePt t="67779" x="1928813" y="4448175"/>
          <p14:tracePt t="67787" x="1982788" y="4429125"/>
          <p14:tracePt t="67794" x="2006600" y="4418013"/>
          <p14:tracePt t="67803" x="2062163" y="4411663"/>
          <p14:tracePt t="67810" x="2127250" y="4387850"/>
          <p14:tracePt t="67821" x="2211388" y="4387850"/>
          <p14:tracePt t="67826" x="2327275" y="4368800"/>
          <p14:tracePt t="67834" x="2441575" y="4357688"/>
          <p14:tracePt t="67842" x="2573338" y="4357688"/>
          <p14:tracePt t="67850" x="2713038" y="4357688"/>
          <p14:tracePt t="67858" x="2827338" y="4357688"/>
          <p14:tracePt t="67866" x="2971800" y="4362450"/>
          <p14:tracePt t="67874" x="3152775" y="4375150"/>
          <p14:tracePt t="67886" x="3297238" y="4398963"/>
          <p14:tracePt t="67902" x="3640138" y="4422775"/>
          <p14:tracePt t="67906" x="3784600" y="4448175"/>
          <p14:tracePt t="67914" x="3900488" y="4448175"/>
          <p14:tracePt t="67922" x="4056063" y="4459288"/>
          <p14:tracePt t="67930" x="4195763" y="4459288"/>
          <p14:tracePt t="67938" x="4316413" y="4471988"/>
          <p14:tracePt t="67946" x="4454525" y="4483100"/>
          <p14:tracePt t="67954" x="4598988" y="4495800"/>
          <p14:tracePt t="67962" x="4683125" y="4495800"/>
          <p14:tracePt t="67970" x="4827588" y="4508500"/>
          <p14:tracePt t="67978" x="4900613" y="4508500"/>
          <p14:tracePt t="67986" x="5002213" y="4508500"/>
          <p14:tracePt t="67994" x="5118100" y="4508500"/>
          <p14:tracePt t="68002" x="5232400" y="4508500"/>
          <p14:tracePt t="68010" x="5334000" y="4508500"/>
          <p14:tracePt t="68018" x="5448300" y="4519613"/>
          <p14:tracePt t="68026" x="5545138" y="4519613"/>
          <p14:tracePt t="68034" x="5659438" y="4519613"/>
          <p14:tracePt t="68042" x="5762625" y="4519613"/>
          <p14:tracePt t="68050" x="5876925" y="4519613"/>
          <p14:tracePt t="68058" x="5991225" y="4519613"/>
          <p14:tracePt t="68066" x="6075363" y="4519613"/>
          <p14:tracePt t="68074" x="6148388" y="4519613"/>
          <p14:tracePt t="68082" x="6208713" y="4519613"/>
          <p14:tracePt t="68090" x="6280150" y="4519613"/>
          <p14:tracePt t="68098" x="6323013" y="4519613"/>
          <p14:tracePt t="68106" x="6383338" y="4513263"/>
          <p14:tracePt t="68114" x="6419850" y="4513263"/>
          <p14:tracePt t="68122" x="6430963" y="4513263"/>
          <p14:tracePt t="68130" x="6456363" y="4508500"/>
          <p14:tracePt t="68139" x="6480175" y="4508500"/>
          <p14:tracePt t="68146" x="6503988" y="4508500"/>
          <p14:tracePt t="68162" x="6510338" y="4508500"/>
          <p14:tracePt t="68171" x="6521450" y="4502150"/>
          <p14:tracePt t="68178" x="6534150" y="4502150"/>
          <p14:tracePt t="68187" x="6551613" y="4489450"/>
          <p14:tracePt t="68194" x="6564313" y="4489450"/>
          <p14:tracePt t="68203" x="6588125" y="4489450"/>
          <p14:tracePt t="68210" x="6600825" y="4483100"/>
          <p14:tracePt t="68219" x="6635750" y="4478338"/>
          <p14:tracePt t="68227" x="6642100" y="4478338"/>
          <p14:tracePt t="68235" x="6654800" y="4478338"/>
          <p14:tracePt t="68242" x="6661150" y="4478338"/>
          <p14:tracePt t="68250" x="6678613" y="4471988"/>
          <p14:tracePt t="68282" x="6696075" y="4459288"/>
          <p14:tracePt t="68291" x="6702425" y="4459288"/>
          <p14:tracePt t="68298" x="6721475" y="4459288"/>
          <p14:tracePt t="68306" x="6745288" y="4459288"/>
          <p14:tracePt t="68314" x="6781800" y="4452938"/>
          <p14:tracePt t="68322" x="6823075" y="4441825"/>
          <p14:tracePt t="68330" x="6842125" y="4441825"/>
          <p14:tracePt t="68338" x="6859588" y="4435475"/>
          <p14:tracePt t="68346" x="6883400" y="4435475"/>
          <p14:tracePt t="68354" x="6907213" y="4429125"/>
          <p14:tracePt t="68363" x="6932613" y="4429125"/>
          <p14:tracePt t="68370" x="6937375" y="4422775"/>
          <p14:tracePt t="68378" x="6950075" y="4422775"/>
          <p14:tracePt t="68458" x="6956425" y="4418013"/>
          <p14:tracePt t="68603" x="6937375" y="4418013"/>
          <p14:tracePt t="68611" x="6932613" y="4418013"/>
          <p14:tracePt t="68620" x="6902450" y="4418013"/>
          <p14:tracePt t="68627" x="6835775" y="4418013"/>
          <p14:tracePt t="68636" x="6762750" y="4418013"/>
          <p14:tracePt t="68643" x="6691313" y="4392613"/>
          <p14:tracePt t="68651" x="6557963" y="4381500"/>
          <p14:tracePt t="68658" x="6467475" y="4351338"/>
          <p14:tracePt t="68666" x="6340475" y="4338638"/>
          <p14:tracePt t="68674" x="6232525" y="4314825"/>
          <p14:tracePt t="68682" x="6135688" y="4302125"/>
          <p14:tracePt t="68690" x="6045200" y="4291013"/>
          <p14:tracePt t="68698" x="5984875" y="4291013"/>
          <p14:tracePt t="68706" x="5930900" y="4291013"/>
          <p14:tracePt t="68714" x="5894388" y="4291013"/>
          <p14:tracePt t="68722" x="5853113" y="4291013"/>
          <p14:tracePt t="68730" x="5822950" y="4284663"/>
          <p14:tracePt t="68738" x="5786438" y="4284663"/>
          <p14:tracePt t="68746" x="5756275" y="4284663"/>
          <p14:tracePt t="68754" x="5702300" y="4284663"/>
          <p14:tracePt t="68762" x="5654675" y="4284663"/>
          <p14:tracePt t="68770" x="5624513" y="4284663"/>
          <p14:tracePt t="68778" x="5581650" y="4284663"/>
          <p14:tracePt t="68786" x="5521325" y="4271963"/>
          <p14:tracePt t="68794" x="5497513" y="4267200"/>
          <p14:tracePt t="68802" x="5467350" y="4254500"/>
          <p14:tracePt t="68810" x="5443538" y="4254500"/>
          <p14:tracePt t="68822" x="5394325" y="4248150"/>
          <p14:tracePt t="68826" x="5376863" y="4241800"/>
          <p14:tracePt t="68834" x="5359400" y="4241800"/>
          <p14:tracePt t="68842" x="5334000" y="4230688"/>
          <p14:tracePt t="68850" x="5310188" y="4230688"/>
          <p14:tracePt t="68858" x="5299075" y="4230688"/>
          <p14:tracePt t="68866" x="5268913" y="4224338"/>
          <p14:tracePt t="68874" x="5243513" y="4217988"/>
          <p14:tracePt t="68882" x="5195888" y="4206875"/>
          <p14:tracePt t="68903" x="5118100" y="4200525"/>
          <p14:tracePt t="68906" x="5057775" y="4176713"/>
          <p14:tracePt t="68914" x="5014913" y="4176713"/>
          <p14:tracePt t="68922" x="4954588" y="4176713"/>
          <p14:tracePt t="68930" x="4913313" y="4176713"/>
          <p14:tracePt t="68938" x="4864100" y="4157663"/>
          <p14:tracePt t="68946" x="4827588" y="4157663"/>
          <p14:tracePt t="68954" x="4803775" y="4157663"/>
          <p14:tracePt t="68962" x="4762500" y="4157663"/>
          <p14:tracePt t="68970" x="4749800" y="4157663"/>
          <p14:tracePt t="68978" x="4737100" y="4157663"/>
          <p14:tracePt t="68986" x="4719638" y="4157663"/>
          <p14:tracePt t="68994" x="4706938" y="4157663"/>
          <p14:tracePt t="69003" x="4702175" y="4157663"/>
          <p14:tracePt t="69010" x="4683125" y="4157663"/>
          <p14:tracePt t="69019" x="4665663" y="4157663"/>
          <p14:tracePt t="69026" x="4652963" y="4157663"/>
          <p14:tracePt t="69034" x="4629150" y="4157663"/>
          <p14:tracePt t="69042" x="4611688" y="4157663"/>
          <p14:tracePt t="69050" x="4592638" y="4157663"/>
          <p14:tracePt t="69058" x="4581525" y="4157663"/>
          <p14:tracePt t="69074" x="4575175" y="4157663"/>
          <p14:tracePt t="69186" x="4568825" y="4152900"/>
          <p14:tracePt t="69562" x="0" y="0"/>
        </p14:tracePtLst>
        <p14:tracePtLst>
          <p14:tracePt t="74037" x="4441825" y="3892550"/>
          <p14:tracePt t="74044" x="4460875" y="3892550"/>
          <p14:tracePt t="74051" x="4491038" y="3905250"/>
          <p14:tracePt t="74061" x="4527550" y="3911600"/>
          <p14:tracePt t="74067" x="4545013" y="3916363"/>
          <p14:tracePt t="74076" x="4581525" y="3916363"/>
          <p14:tracePt t="74082" x="4646613" y="3916363"/>
          <p14:tracePt t="74091" x="4737100" y="3952875"/>
          <p14:tracePt t="74098" x="4822825" y="3965575"/>
          <p14:tracePt t="74107" x="4943475" y="3989388"/>
          <p14:tracePt t="74114" x="5068888" y="3989388"/>
          <p14:tracePt t="74122" x="5238750" y="4025900"/>
          <p14:tracePt t="74130" x="5364163" y="4037013"/>
          <p14:tracePt t="74138" x="5497513" y="4049713"/>
          <p14:tracePt t="74146" x="5635625" y="4062413"/>
          <p14:tracePt t="74154" x="5780088" y="4062413"/>
          <p14:tracePt t="74163" x="5937250" y="4062413"/>
          <p14:tracePt t="74170" x="6130925" y="4062413"/>
          <p14:tracePt t="74178" x="6286500" y="4062413"/>
          <p14:tracePt t="74186" x="6443663" y="4062413"/>
          <p14:tracePt t="74194" x="6588125" y="4062413"/>
          <p14:tracePt t="74202" x="6702425" y="4062413"/>
          <p14:tracePt t="74210" x="6805613" y="4062413"/>
          <p14:tracePt t="74218" x="6846888" y="4062413"/>
          <p14:tracePt t="74226" x="6907213" y="4062413"/>
          <p14:tracePt t="74235" x="6937375" y="4062413"/>
          <p14:tracePt t="74242" x="6950075" y="4062413"/>
          <p14:tracePt t="74250" x="6973888" y="4062413"/>
          <p14:tracePt t="74266" x="6980238" y="4062413"/>
          <p14:tracePt t="74275" x="6986588" y="4062413"/>
          <p14:tracePt t="74466" x="6991350" y="4067175"/>
          <p14:tracePt t="74491" x="6991350" y="4073525"/>
          <p14:tracePt t="74499" x="6986588" y="4079875"/>
          <p14:tracePt t="74509" x="6973888" y="4079875"/>
          <p14:tracePt t="74515" x="6950075" y="4079875"/>
          <p14:tracePt t="74523" x="6907213" y="4097338"/>
          <p14:tracePt t="74531" x="6859588" y="4110038"/>
          <p14:tracePt t="74538" x="6811963" y="4127500"/>
          <p14:tracePt t="74546" x="6732588" y="4140200"/>
          <p14:tracePt t="74554" x="6648450" y="4146550"/>
          <p14:tracePt t="74563" x="6527800" y="4183063"/>
          <p14:tracePt t="74570" x="6437313" y="4206875"/>
          <p14:tracePt t="74579" x="6335713" y="4230688"/>
          <p14:tracePt t="74586" x="6219825" y="4241800"/>
          <p14:tracePt t="74594" x="6105525" y="4260850"/>
          <p14:tracePt t="74602" x="6034088" y="4271963"/>
          <p14:tracePt t="74611" x="5900738" y="4284663"/>
          <p14:tracePt t="74618" x="5773738" y="4297363"/>
          <p14:tracePt t="74627" x="5629275" y="4297363"/>
          <p14:tracePt t="74634" x="5497513" y="4308475"/>
          <p14:tracePt t="74642" x="5400675" y="4308475"/>
          <p14:tracePt t="74650" x="5286375" y="4308475"/>
          <p14:tracePt t="74659" x="5183188" y="4308475"/>
          <p14:tracePt t="74666" x="5051425" y="4344988"/>
          <p14:tracePt t="74675" x="4997450" y="4344988"/>
          <p14:tracePt t="74683" x="4894263" y="4344988"/>
          <p14:tracePt t="74691" x="4822825" y="4357688"/>
          <p14:tracePt t="74698" x="4773613" y="4375150"/>
          <p14:tracePt t="74707" x="4695825" y="4398963"/>
          <p14:tracePt t="74714" x="4646613" y="4405313"/>
          <p14:tracePt t="74722" x="4616450" y="4405313"/>
          <p14:tracePt t="74730" x="4575175" y="4418013"/>
          <p14:tracePt t="74738" x="4508500" y="4435475"/>
          <p14:tracePt t="74746" x="4467225" y="4435475"/>
          <p14:tracePt t="74754" x="4424363" y="4435475"/>
          <p14:tracePt t="74763" x="4364038" y="4435475"/>
          <p14:tracePt t="74770" x="4316413" y="4435475"/>
          <p14:tracePt t="74778" x="4286250" y="4435475"/>
          <p14:tracePt t="74787" x="4243388" y="4435475"/>
          <p14:tracePt t="74795" x="4183063" y="4435475"/>
          <p14:tracePt t="74802" x="4152900" y="4435475"/>
          <p14:tracePt t="74811" x="4111625" y="4435475"/>
          <p14:tracePt t="74818" x="4062413" y="4435475"/>
          <p14:tracePt t="74826" x="4032250" y="4435475"/>
          <p14:tracePt t="74837" x="3990975" y="4435475"/>
          <p14:tracePt t="74847" x="3965575" y="4435475"/>
          <p14:tracePt t="74850" x="3935413" y="4435475"/>
          <p14:tracePt t="74859" x="3911600" y="4422775"/>
          <p14:tracePt t="74866" x="3857625" y="4422775"/>
          <p14:tracePt t="74874" x="3821113" y="4418013"/>
          <p14:tracePt t="74882" x="3779838" y="4405313"/>
          <p14:tracePt t="74892" x="3719513" y="4398963"/>
          <p14:tracePt t="74898" x="3659188" y="4398963"/>
          <p14:tracePt t="74906" x="3609975" y="4398963"/>
          <p14:tracePt t="74914" x="3549650" y="4387850"/>
          <p14:tracePt t="74922" x="3508375" y="4387850"/>
          <p14:tracePt t="74930" x="3465513" y="4387850"/>
          <p14:tracePt t="74938" x="3441700" y="4387850"/>
          <p14:tracePt t="74946" x="3417888" y="4387850"/>
          <p14:tracePt t="74954" x="3394075" y="4387850"/>
          <p14:tracePt t="74962" x="3381375" y="4387850"/>
          <p14:tracePt t="74970" x="3370263" y="4387850"/>
          <p14:tracePt t="74978" x="3351213" y="4387850"/>
          <p14:tracePt t="74986" x="3333750" y="4387850"/>
          <p14:tracePt t="74994" x="3314700" y="4387850"/>
          <p14:tracePt t="75002" x="3290888" y="4387850"/>
          <p14:tracePt t="75010" x="3279775" y="4387850"/>
          <p14:tracePt t="75018" x="3249613" y="4381500"/>
          <p14:tracePt t="75026" x="3213100" y="4381500"/>
          <p14:tracePt t="75034" x="3194050" y="4381500"/>
          <p14:tracePt t="75042" x="3170238" y="4381500"/>
          <p14:tracePt t="75050" x="3146425" y="4381500"/>
          <p14:tracePt t="75058" x="3122613" y="4381500"/>
          <p14:tracePt t="75115" x="3116263" y="4381500"/>
          <p14:tracePt t="75139" x="3103563" y="4381500"/>
          <p14:tracePt t="75146" x="3079750" y="4381500"/>
          <p14:tracePt t="75154" x="3073400" y="4381500"/>
          <p14:tracePt t="75162" x="3055938" y="4381500"/>
          <p14:tracePt t="75170" x="3032125" y="4381500"/>
          <p14:tracePt t="75178" x="3019425" y="4381500"/>
          <p14:tracePt t="75186" x="2995613" y="4381500"/>
          <p14:tracePt t="75195" x="2978150" y="4381500"/>
          <p14:tracePt t="75202" x="2965450" y="4381500"/>
          <p14:tracePt t="75210" x="2959100" y="4381500"/>
          <p14:tracePt t="75227" x="2954338" y="4381500"/>
          <p14:tracePt t="75234" x="2947988" y="4381500"/>
          <p14:tracePt t="75243" x="2941638" y="4381500"/>
          <p14:tracePt t="75250" x="2935288" y="4381500"/>
          <p14:tracePt t="75306" x="2924175" y="4387850"/>
          <p14:tracePt t="75419" x="2941638" y="4387850"/>
          <p14:tracePt t="75427" x="2959100" y="4387850"/>
          <p14:tracePt t="75435" x="2982913" y="4387850"/>
          <p14:tracePt t="75443" x="3038475" y="4387850"/>
          <p14:tracePt t="75451" x="3086100" y="4375150"/>
          <p14:tracePt t="75459" x="3133725" y="4375150"/>
          <p14:tracePt t="75466" x="3219450" y="4375150"/>
          <p14:tracePt t="75475" x="3290888" y="4362450"/>
          <p14:tracePt t="75483" x="3375025" y="4362450"/>
          <p14:tracePt t="75490" x="3465513" y="4362450"/>
          <p14:tracePt t="75498" x="3538538" y="4362450"/>
          <p14:tracePt t="75506" x="3622675" y="4362450"/>
          <p14:tracePt t="75514" x="3736975" y="4362450"/>
          <p14:tracePt t="75522" x="3840163" y="4368800"/>
          <p14:tracePt t="75530" x="3965575" y="4368800"/>
          <p14:tracePt t="75538" x="4098925" y="4381500"/>
          <p14:tracePt t="75546" x="4237038" y="4381500"/>
          <p14:tracePt t="75555" x="4370388" y="4381500"/>
          <p14:tracePt t="75562" x="4497388" y="4381500"/>
          <p14:tracePt t="75570" x="4641850" y="4381500"/>
          <p14:tracePt t="75578" x="4737100" y="4381500"/>
          <p14:tracePt t="75586" x="4852988" y="4381500"/>
          <p14:tracePt t="75595" x="4924425" y="4381500"/>
          <p14:tracePt t="75602" x="5027613" y="4381500"/>
          <p14:tracePt t="75611" x="5068888" y="4381500"/>
          <p14:tracePt t="75618" x="5129213" y="4392613"/>
          <p14:tracePt t="75626" x="5153025" y="4398963"/>
          <p14:tracePt t="75634" x="5178425" y="4398963"/>
          <p14:tracePt t="75643" x="5183188" y="4398963"/>
          <p14:tracePt t="75650" x="5189538" y="4398963"/>
          <p14:tracePt t="75675" x="5195888" y="4398963"/>
          <p14:tracePt t="75690" x="5202238" y="4398963"/>
          <p14:tracePt t="75698" x="5208588" y="4398963"/>
          <p14:tracePt t="75706" x="5213350" y="4398963"/>
          <p14:tracePt t="75722" x="5219700" y="4398963"/>
          <p14:tracePt t="75730" x="5226050" y="4398963"/>
          <p14:tracePt t="75874" x="5232400" y="4405313"/>
          <p14:tracePt t="76811" x="5249863" y="4411663"/>
          <p14:tracePt t="76819" x="5280025" y="4411663"/>
          <p14:tracePt t="76827" x="5359400" y="4411663"/>
          <p14:tracePt t="76835" x="5443538" y="4411663"/>
          <p14:tracePt t="76843" x="5534025" y="4422775"/>
          <p14:tracePt t="76855" x="5635625" y="4448175"/>
          <p14:tracePt t="76859" x="5780088" y="4471988"/>
          <p14:tracePt t="76866" x="5883275" y="4483100"/>
          <p14:tracePt t="76874" x="5984875" y="4495800"/>
          <p14:tracePt t="76882" x="6057900" y="4502150"/>
          <p14:tracePt t="76890" x="6130925" y="4502150"/>
          <p14:tracePt t="76898" x="6172200" y="4502150"/>
          <p14:tracePt t="76906" x="6208713" y="4502150"/>
          <p14:tracePt t="76914" x="6226175" y="4502150"/>
          <p14:tracePt t="76922" x="6249988" y="4502150"/>
          <p14:tracePt t="76930" x="6256338" y="4502150"/>
          <p14:tracePt t="77330" x="6280150" y="4502150"/>
          <p14:tracePt t="77331" x="0" y="0"/>
        </p14:tracePtLst>
        <p14:tracePtLst>
          <p14:tracePt t="78876" x="7691438" y="4297363"/>
          <p14:tracePt t="78987" x="7697788" y="4297363"/>
          <p14:tracePt t="79011" x="7704138" y="4291013"/>
          <p14:tracePt t="79019" x="7715250" y="4284663"/>
          <p14:tracePt t="79028" x="7734300" y="4278313"/>
          <p14:tracePt t="79035" x="7758113" y="4254500"/>
          <p14:tracePt t="79043" x="7769225" y="4237038"/>
          <p14:tracePt t="79051" x="7788275" y="4211638"/>
          <p14:tracePt t="79059" x="7793038" y="4206875"/>
          <p14:tracePt t="79066" x="7818438" y="4187825"/>
          <p14:tracePt t="79074" x="7823200" y="4170363"/>
          <p14:tracePt t="79083" x="7835900" y="4157663"/>
          <p14:tracePt t="79090" x="7853363" y="4133850"/>
          <p14:tracePt t="79098" x="7859713" y="4116388"/>
          <p14:tracePt t="79106" x="7872413" y="4103688"/>
          <p14:tracePt t="79114" x="7872413" y="4086225"/>
          <p14:tracePt t="79122" x="7878763" y="4062413"/>
          <p14:tracePt t="79130" x="7883525" y="4049713"/>
          <p14:tracePt t="79138" x="7883525" y="4043363"/>
          <p14:tracePt t="79146" x="7883525" y="4032250"/>
          <p14:tracePt t="79154" x="7883525" y="4019550"/>
          <p14:tracePt t="79162" x="7883525" y="4002088"/>
          <p14:tracePt t="79170" x="7883525" y="3995738"/>
          <p14:tracePt t="79179" x="7883525" y="3983038"/>
          <p14:tracePt t="79186" x="7878763" y="3971925"/>
          <p14:tracePt t="79195" x="7872413" y="3965575"/>
          <p14:tracePt t="79202" x="7853363" y="3946525"/>
          <p14:tracePt t="79211" x="7842250" y="3946525"/>
          <p14:tracePt t="79218" x="7829550" y="3935413"/>
          <p14:tracePt t="79226" x="7812088" y="3916363"/>
          <p14:tracePt t="79234" x="7805738" y="3911600"/>
          <p14:tracePt t="79243" x="7793038" y="3892550"/>
          <p14:tracePt t="79250" x="7775575" y="3857625"/>
          <p14:tracePt t="79258" x="7758113" y="3838575"/>
          <p14:tracePt t="79266" x="7734300" y="3814763"/>
          <p14:tracePt t="79274" x="7727950" y="3808413"/>
          <p14:tracePt t="79283" x="7715250" y="3790950"/>
          <p14:tracePt t="79290" x="7697788" y="3771900"/>
          <p14:tracePt t="79298" x="7691438" y="3767138"/>
          <p14:tracePt t="79306" x="7678738" y="3754438"/>
          <p14:tracePt t="79314" x="7667625" y="3754438"/>
          <p14:tracePt t="79322" x="7661275" y="3748088"/>
          <p14:tracePt t="79330" x="7643813" y="3748088"/>
          <p14:tracePt t="79338" x="7618413" y="3730625"/>
          <p14:tracePt t="79346" x="7613650" y="3730625"/>
          <p14:tracePt t="79354" x="7594600" y="3724275"/>
          <p14:tracePt t="79363" x="7570788" y="3717925"/>
          <p14:tracePt t="79370" x="7546975" y="3700463"/>
          <p14:tracePt t="79379" x="7516813" y="3700463"/>
          <p14:tracePt t="79386" x="7467600" y="3681413"/>
          <p14:tracePt t="79395" x="7419975" y="3670300"/>
          <p14:tracePt t="79402" x="7372350" y="3651250"/>
          <p14:tracePt t="79410" x="7312025" y="3633788"/>
          <p14:tracePt t="79418" x="7281863" y="3621088"/>
          <p14:tracePt t="79426" x="7245350" y="3616325"/>
          <p14:tracePt t="79435" x="7221538" y="3597275"/>
          <p14:tracePt t="79443" x="7197725" y="3597275"/>
          <p14:tracePt t="79450" x="7191375" y="3597275"/>
          <p14:tracePt t="79458" x="7178675" y="3590925"/>
          <p14:tracePt t="79474" x="7172325" y="3590925"/>
          <p14:tracePt t="79482" x="7161213" y="3590925"/>
          <p14:tracePt t="79490" x="7154863" y="3590925"/>
          <p14:tracePt t="79498" x="7131050" y="3590925"/>
          <p14:tracePt t="79506" x="7088188" y="3597275"/>
          <p14:tracePt t="79515" x="7064375" y="3603625"/>
          <p14:tracePt t="79522" x="7016750" y="3633788"/>
          <p14:tracePt t="79531" x="6973888" y="3640138"/>
          <p14:tracePt t="79538" x="6883400" y="3663950"/>
          <p14:tracePt t="79546" x="6835775" y="3681413"/>
          <p14:tracePt t="79554" x="6756400" y="3717925"/>
          <p14:tracePt t="79563" x="6721475" y="3741738"/>
          <p14:tracePt t="79570" x="6654800" y="3778250"/>
          <p14:tracePt t="79579" x="6630988" y="3802063"/>
          <p14:tracePt t="79586" x="6605588" y="3814763"/>
          <p14:tracePt t="79595" x="6588125" y="3832225"/>
          <p14:tracePt t="79602" x="6564313" y="3857625"/>
          <p14:tracePt t="79610" x="6557963" y="3862388"/>
          <p14:tracePt t="79618" x="6551613" y="3875088"/>
          <p14:tracePt t="79626" x="6546850" y="3898900"/>
          <p14:tracePt t="79634" x="6546850" y="3911600"/>
          <p14:tracePt t="79643" x="6546850" y="3935413"/>
          <p14:tracePt t="79650" x="6546850" y="3959225"/>
          <p14:tracePt t="79658" x="6546850" y="3983038"/>
          <p14:tracePt t="79666" x="6546850" y="3995738"/>
          <p14:tracePt t="79674" x="6546850" y="4002088"/>
          <p14:tracePt t="79682" x="6546850" y="4025900"/>
          <p14:tracePt t="79690" x="6546850" y="4032250"/>
          <p14:tracePt t="79699" x="6551613" y="4043363"/>
          <p14:tracePt t="79706" x="6570663" y="4079875"/>
          <p14:tracePt t="79715" x="6575425" y="4092575"/>
          <p14:tracePt t="79722" x="6575425" y="4103688"/>
          <p14:tracePt t="79730" x="6594475" y="4122738"/>
          <p14:tracePt t="79738" x="6600825" y="4127500"/>
          <p14:tracePt t="79746" x="6611938" y="4140200"/>
          <p14:tracePt t="79754" x="6618288" y="4157663"/>
          <p14:tracePt t="79763" x="6635750" y="4164013"/>
          <p14:tracePt t="79770" x="6661150" y="4170363"/>
          <p14:tracePt t="79779" x="6684963" y="4187825"/>
          <p14:tracePt t="79786" x="6708775" y="4194175"/>
          <p14:tracePt t="79795" x="6738938" y="4211638"/>
          <p14:tracePt t="79803" x="6775450" y="4217988"/>
          <p14:tracePt t="79810" x="6805613" y="4230688"/>
          <p14:tracePt t="79819" x="6853238" y="4237038"/>
          <p14:tracePt t="79829" x="6902450" y="4248150"/>
          <p14:tracePt t="79840" x="6932613" y="4254500"/>
          <p14:tracePt t="79842" x="6991350" y="4267200"/>
          <p14:tracePt t="79850" x="7040563" y="4271963"/>
          <p14:tracePt t="79858" x="7142163" y="4297363"/>
          <p14:tracePt t="79866" x="7232650" y="4308475"/>
          <p14:tracePt t="79874" x="7323138" y="4332288"/>
          <p14:tracePt t="79882" x="7426325" y="4357688"/>
          <p14:tracePt t="79890" x="7540625" y="4362450"/>
          <p14:tracePt t="79898" x="7654925" y="4375150"/>
          <p14:tracePt t="79906" x="7745413" y="4387850"/>
          <p14:tracePt t="79914" x="7842250" y="4398963"/>
          <p14:tracePt t="79922" x="7943850" y="4398963"/>
          <p14:tracePt t="79930" x="7974013" y="4398963"/>
          <p14:tracePt t="79938" x="8023225" y="4398963"/>
          <p14:tracePt t="79946" x="8059738" y="4381500"/>
          <p14:tracePt t="79966" x="8131175" y="4332288"/>
          <p14:tracePt t="79980" x="8178800" y="4308475"/>
          <p14:tracePt t="79986" x="8204200" y="4284663"/>
          <p14:tracePt t="79994" x="8221663" y="4267200"/>
          <p14:tracePt t="80002" x="8228013" y="4254500"/>
          <p14:tracePt t="80010" x="8234363" y="4237038"/>
          <p14:tracePt t="80018" x="8251825" y="4211638"/>
          <p14:tracePt t="80026" x="8269288" y="4187825"/>
          <p14:tracePt t="80034" x="8269288" y="4176713"/>
          <p14:tracePt t="80042" x="8281988" y="4152900"/>
          <p14:tracePt t="80050" x="8281988" y="4140200"/>
          <p14:tracePt t="80058" x="8281988" y="4103688"/>
          <p14:tracePt t="80066" x="8281988" y="4073525"/>
          <p14:tracePt t="80074" x="8281988" y="4049713"/>
          <p14:tracePt t="80082" x="8281988" y="4019550"/>
          <p14:tracePt t="80090" x="8264525" y="3983038"/>
          <p14:tracePt t="80098" x="8234363" y="3946525"/>
          <p14:tracePt t="80106" x="8215313" y="3898900"/>
          <p14:tracePt t="80114" x="8191500" y="3868738"/>
          <p14:tracePt t="80122" x="8161338" y="3832225"/>
          <p14:tracePt t="80130" x="8137525" y="3808413"/>
          <p14:tracePt t="80138" x="8089900" y="3790950"/>
          <p14:tracePt t="80146" x="8064500" y="3767138"/>
          <p14:tracePt t="80154" x="8029575" y="3736975"/>
          <p14:tracePt t="80163" x="8004175" y="3711575"/>
          <p14:tracePt t="80170" x="7962900" y="3681413"/>
          <p14:tracePt t="80179" x="7913688" y="3663950"/>
          <p14:tracePt t="80186" x="7853363" y="3633788"/>
          <p14:tracePt t="80194" x="7788275" y="3603625"/>
          <p14:tracePt t="80203" x="7727950" y="3567113"/>
          <p14:tracePt t="80210" x="7618413" y="3536950"/>
          <p14:tracePt t="80218" x="7570788" y="3513138"/>
          <p14:tracePt t="80226" x="7497763" y="3495675"/>
          <p14:tracePt t="80234" x="7432675" y="3459163"/>
          <p14:tracePt t="80242" x="7372350" y="3452813"/>
          <p14:tracePt t="80250" x="7312025" y="3429000"/>
          <p14:tracePt t="80258" x="7251700" y="3422650"/>
          <p14:tracePt t="80266" x="7191375" y="3422650"/>
          <p14:tracePt t="80274" x="7167563" y="3405188"/>
          <p14:tracePt t="80282" x="7112000" y="3392488"/>
          <p14:tracePt t="80290" x="7081838" y="3392488"/>
          <p14:tracePt t="80298" x="7034213" y="3392488"/>
          <p14:tracePt t="80306" x="6991350" y="3392488"/>
          <p14:tracePt t="80314" x="6956425" y="3405188"/>
          <p14:tracePt t="80322" x="6896100" y="3429000"/>
          <p14:tracePt t="80330" x="6859588" y="3435350"/>
          <p14:tracePt t="80338" x="6799263" y="3459163"/>
          <p14:tracePt t="80346" x="6751638" y="3465513"/>
          <p14:tracePt t="80354" x="6708775" y="3476625"/>
          <p14:tracePt t="80362" x="6654800" y="3506788"/>
          <p14:tracePt t="80370" x="6605588" y="3536950"/>
          <p14:tracePt t="80379" x="6570663" y="3556000"/>
          <p14:tracePt t="80386" x="6521450" y="3586163"/>
          <p14:tracePt t="80394" x="6503988" y="3597275"/>
          <p14:tracePt t="80402" x="6467475" y="3616325"/>
          <p14:tracePt t="80410" x="6443663" y="3651250"/>
          <p14:tracePt t="80418" x="6413500" y="3694113"/>
          <p14:tracePt t="80426" x="6407150" y="3724275"/>
          <p14:tracePt t="80434" x="6383338" y="3771900"/>
          <p14:tracePt t="80442" x="6376988" y="3821113"/>
          <p14:tracePt t="80450" x="6376988" y="3862388"/>
          <p14:tracePt t="80458" x="6376988" y="3898900"/>
          <p14:tracePt t="80466" x="6376988" y="3941763"/>
          <p14:tracePt t="80474" x="6376988" y="3971925"/>
          <p14:tracePt t="80482" x="6400800" y="4019550"/>
          <p14:tracePt t="80490" x="6407150" y="4043363"/>
          <p14:tracePt t="80498" x="6430963" y="4079875"/>
          <p14:tracePt t="80506" x="6456363" y="4103688"/>
          <p14:tracePt t="80515" x="6497638" y="4146550"/>
          <p14:tracePt t="80522" x="6534150" y="4183063"/>
          <p14:tracePt t="80530" x="6575425" y="4211638"/>
          <p14:tracePt t="80538" x="6654800" y="4267200"/>
          <p14:tracePt t="80547" x="6732588" y="4327525"/>
          <p14:tracePt t="80554" x="6823075" y="4368800"/>
          <p14:tracePt t="80563" x="6913563" y="4405313"/>
          <p14:tracePt t="80570" x="6991350" y="4422775"/>
          <p14:tracePt t="80579" x="7107238" y="4448175"/>
          <p14:tracePt t="80586" x="7208838" y="4459288"/>
          <p14:tracePt t="80594" x="7312025" y="4471988"/>
          <p14:tracePt t="80602" x="7396163" y="4495800"/>
          <p14:tracePt t="80610" x="7497763" y="4495800"/>
          <p14:tracePt t="80618" x="7583488" y="4495800"/>
          <p14:tracePt t="80626" x="7643813" y="4495800"/>
          <p14:tracePt t="80634" x="7704138" y="4495800"/>
          <p14:tracePt t="80642" x="7751763" y="4483100"/>
          <p14:tracePt t="80650" x="7812088" y="4448175"/>
          <p14:tracePt t="80658" x="7842250" y="4422775"/>
          <p14:tracePt t="80666" x="7878763" y="4387850"/>
          <p14:tracePt t="80674" x="7896225" y="4368800"/>
          <p14:tracePt t="80682" x="7932738" y="4332288"/>
          <p14:tracePt t="80690" x="7939088" y="4327525"/>
          <p14:tracePt t="80698" x="7962900" y="4297363"/>
          <p14:tracePt t="80706" x="7986713" y="4271963"/>
          <p14:tracePt t="80715" x="7993063" y="4248150"/>
          <p14:tracePt t="80722" x="7999413" y="4241800"/>
          <p14:tracePt t="80730" x="8004175" y="4230688"/>
          <p14:tracePt t="80738" x="8010525" y="4211638"/>
          <p14:tracePt t="80747" x="8010525" y="4200525"/>
          <p14:tracePt t="80754" x="8010525" y="4176713"/>
          <p14:tracePt t="80763" x="8010525" y="4164013"/>
          <p14:tracePt t="80770" x="8010525" y="4140200"/>
          <p14:tracePt t="80778" x="8010525" y="4116388"/>
          <p14:tracePt t="80786" x="8010525" y="4103688"/>
          <p14:tracePt t="80794" x="8010525" y="4067175"/>
          <p14:tracePt t="80802" x="8010525" y="4037013"/>
          <p14:tracePt t="80810" x="7993063" y="4013200"/>
          <p14:tracePt t="80818" x="7956550" y="3952875"/>
          <p14:tracePt t="80829" x="7926388" y="3892550"/>
          <p14:tracePt t="80834" x="7866063" y="3827463"/>
          <p14:tracePt t="80842" x="7829550" y="3771900"/>
          <p14:tracePt t="80850" x="7775575" y="3717925"/>
          <p14:tracePt t="80858" x="7751763" y="3694113"/>
          <p14:tracePt t="80866" x="7715250" y="3676650"/>
          <p14:tracePt t="80874" x="7648575" y="3657600"/>
          <p14:tracePt t="80896" x="7594600" y="3640138"/>
          <p14:tracePt t="80898" x="7570788" y="3633788"/>
          <p14:tracePt t="80906" x="7516813" y="3616325"/>
          <p14:tracePt t="80914" x="7467600" y="3616325"/>
          <p14:tracePt t="80922" x="7396163" y="3616325"/>
          <p14:tracePt t="80930" x="7342188" y="3616325"/>
          <p14:tracePt t="80938" x="7227888" y="3616325"/>
          <p14:tracePt t="80946" x="7112000" y="3616325"/>
          <p14:tracePt t="80954" x="6997700" y="3616325"/>
          <p14:tracePt t="80962" x="6865938" y="3616325"/>
          <p14:tracePt t="80970" x="6769100" y="3616325"/>
          <p14:tracePt t="80978" x="6696075" y="3616325"/>
          <p14:tracePt t="80986" x="6624638" y="3616325"/>
          <p14:tracePt t="80994" x="6564313" y="3616325"/>
          <p14:tracePt t="81002" x="6503988" y="3621088"/>
          <p14:tracePt t="81010" x="6480175" y="3627438"/>
          <p14:tracePt t="81018" x="6456363" y="3633788"/>
          <p14:tracePt t="81026" x="6443663" y="3640138"/>
          <p14:tracePt t="81034" x="6437313" y="3646488"/>
          <p14:tracePt t="81042" x="6413500" y="3657600"/>
          <p14:tracePt t="81050" x="6400800" y="3681413"/>
          <p14:tracePt t="81058" x="6376988" y="3694113"/>
          <p14:tracePt t="81066" x="6359525" y="3717925"/>
          <p14:tracePt t="81074" x="6340475" y="3736975"/>
          <p14:tracePt t="81082" x="6340475" y="3767138"/>
          <p14:tracePt t="81090" x="6323013" y="3814763"/>
          <p14:tracePt t="81098" x="6323013" y="3857625"/>
          <p14:tracePt t="81106" x="6323013" y="3929063"/>
          <p14:tracePt t="81114" x="6323013" y="3989388"/>
          <p14:tracePt t="81122" x="6323013" y="4019550"/>
          <p14:tracePt t="81130" x="6370638" y="4092575"/>
          <p14:tracePt t="81138" x="6383338" y="4116388"/>
          <p14:tracePt t="81147" x="6426200" y="4170363"/>
          <p14:tracePt t="81154" x="6450013" y="4211638"/>
          <p14:tracePt t="81162" x="6480175" y="4237038"/>
          <p14:tracePt t="81170" x="6503988" y="4271963"/>
          <p14:tracePt t="81178" x="6540500" y="4302125"/>
          <p14:tracePt t="81186" x="6564313" y="4308475"/>
          <p14:tracePt t="81194" x="6624638" y="4327525"/>
          <p14:tracePt t="81202" x="6672263" y="4344988"/>
          <p14:tracePt t="81210" x="6732588" y="4357688"/>
          <p14:tracePt t="81218" x="6835775" y="4392613"/>
          <p14:tracePt t="81226" x="6937375" y="4422775"/>
          <p14:tracePt t="81234" x="7040563" y="4448175"/>
          <p14:tracePt t="81242" x="7172325" y="4459288"/>
          <p14:tracePt t="81250" x="7299325" y="4471988"/>
          <p14:tracePt t="81258" x="7402513" y="4483100"/>
          <p14:tracePt t="81266" x="7504113" y="4483100"/>
          <p14:tracePt t="81274" x="7588250" y="4483100"/>
          <p14:tracePt t="81282" x="7678738" y="4478338"/>
          <p14:tracePt t="81290" x="7708900" y="4478338"/>
          <p14:tracePt t="81298" x="7758113" y="4452938"/>
          <p14:tracePt t="81306" x="7781925" y="4422775"/>
          <p14:tracePt t="81314" x="7818438" y="4398963"/>
          <p14:tracePt t="81322" x="7842250" y="4381500"/>
          <p14:tracePt t="81330" x="7859713" y="4357688"/>
          <p14:tracePt t="81338" x="7878763" y="4332288"/>
          <p14:tracePt t="81346" x="7883525" y="4327525"/>
          <p14:tracePt t="81354" x="7883525" y="4308475"/>
          <p14:tracePt t="81362" x="7889875" y="4291013"/>
          <p14:tracePt t="81370" x="7889875" y="4267200"/>
          <p14:tracePt t="81378" x="7889875" y="4260850"/>
          <p14:tracePt t="81386" x="7889875" y="4248150"/>
          <p14:tracePt t="81394" x="7889875" y="4241800"/>
          <p14:tracePt t="81402" x="7889875" y="4230688"/>
          <p14:tracePt t="81410" x="7889875" y="4217988"/>
          <p14:tracePt t="81418" x="7889875" y="4183063"/>
          <p14:tracePt t="81426" x="7878763" y="4157663"/>
          <p14:tracePt t="81434" x="7859713" y="4127500"/>
          <p14:tracePt t="81442" x="7853363" y="4103688"/>
          <p14:tracePt t="81450" x="7835900" y="4056063"/>
          <p14:tracePt t="81458" x="7805738" y="4019550"/>
          <p14:tracePt t="81466" x="7769225" y="3983038"/>
          <p14:tracePt t="81474" x="7739063" y="3941763"/>
          <p14:tracePt t="81482" x="7727950" y="3929063"/>
          <p14:tracePt t="81490" x="7704138" y="3905250"/>
          <p14:tracePt t="81498" x="7661275" y="3875088"/>
          <p14:tracePt t="81506" x="7631113" y="3857625"/>
          <p14:tracePt t="81514" x="7594600" y="3851275"/>
          <p14:tracePt t="81522" x="7570788" y="3832225"/>
          <p14:tracePt t="81530" x="7558088" y="3832225"/>
          <p14:tracePt t="81538" x="7540625" y="3832225"/>
          <p14:tracePt t="81546" x="7527925" y="3827463"/>
          <p14:tracePt t="81554" x="7504113" y="3827463"/>
          <p14:tracePt t="81562" x="7480300" y="3827463"/>
          <p14:tracePt t="81570" x="7450138" y="3814763"/>
          <p14:tracePt t="81578" x="7419975" y="3814763"/>
          <p14:tracePt t="81586" x="7372350" y="3814763"/>
          <p14:tracePt t="81594" x="7342188" y="3814763"/>
          <p14:tracePt t="81602" x="7288213" y="3814763"/>
          <p14:tracePt t="81610" x="7245350" y="3814763"/>
          <p14:tracePt t="81619" x="7185025" y="3814763"/>
          <p14:tracePt t="81626" x="7124700" y="3814763"/>
          <p14:tracePt t="81634" x="7040563" y="3808413"/>
          <p14:tracePt t="81642" x="6967538" y="3808413"/>
          <p14:tracePt t="81650" x="6902450" y="3771900"/>
          <p14:tracePt t="81651" x="0" y="0"/>
        </p14:tracePtLst>
        <p14:tracePtLst>
          <p14:tracePt t="86923" x="3821113" y="4519613"/>
          <p14:tracePt t="86938" x="3814763" y="4519613"/>
          <p14:tracePt t="86946" x="3810000" y="4519613"/>
          <p14:tracePt t="86954" x="3803650" y="4519613"/>
          <p14:tracePt t="86962" x="3790950" y="4519613"/>
          <p14:tracePt t="86970" x="3779838" y="4519613"/>
          <p14:tracePt t="86978" x="3767138" y="4519613"/>
          <p14:tracePt t="86986" x="3743325" y="4519613"/>
          <p14:tracePt t="86994" x="3706813" y="4519613"/>
          <p14:tracePt t="87002" x="3695700" y="4519613"/>
          <p14:tracePt t="87010" x="3670300" y="4519613"/>
          <p14:tracePt t="87018" x="3646488" y="4519613"/>
          <p14:tracePt t="87026" x="3629025" y="4519613"/>
          <p14:tracePt t="87034" x="3592513" y="4519613"/>
          <p14:tracePt t="87042" x="3562350" y="4519613"/>
          <p14:tracePt t="87050" x="3519488" y="4519613"/>
          <p14:tracePt t="87058" x="3484563" y="4519613"/>
          <p14:tracePt t="87066" x="3465513" y="4519613"/>
          <p14:tracePt t="87074" x="3441700" y="4519613"/>
          <p14:tracePt t="87082" x="3387725" y="4519613"/>
          <p14:tracePt t="87090" x="3351213" y="4519613"/>
          <p14:tracePt t="87098" x="3321050" y="4519613"/>
          <p14:tracePt t="87106" x="3279775" y="4519613"/>
          <p14:tracePt t="87114" x="3249613" y="4519613"/>
          <p14:tracePt t="87122" x="3206750" y="4519613"/>
          <p14:tracePt t="87130" x="3182938" y="4519613"/>
          <p14:tracePt t="87138" x="3140075" y="4519613"/>
          <p14:tracePt t="87146" x="3103563" y="4519613"/>
          <p14:tracePt t="87154" x="3062288" y="4525963"/>
          <p14:tracePt t="87162" x="3025775" y="4537075"/>
          <p14:tracePt t="87170" x="2971800" y="4537075"/>
          <p14:tracePt t="87178" x="2911475" y="4543425"/>
          <p14:tracePt t="87186" x="2863850" y="4543425"/>
          <p14:tracePt t="87194" x="2820988" y="4556125"/>
          <p14:tracePt t="87202" x="2784475" y="4556125"/>
          <p14:tracePt t="87210" x="2730500" y="4573588"/>
          <p14:tracePt t="87218" x="2682875" y="4586288"/>
          <p14:tracePt t="87226" x="2640013" y="4586288"/>
          <p14:tracePt t="87234" x="2603500" y="4603750"/>
          <p14:tracePt t="87242" x="2555875" y="4603750"/>
          <p14:tracePt t="87250" x="2538413" y="4603750"/>
          <p14:tracePt t="87258" x="2513013" y="4610100"/>
          <p14:tracePt t="87266" x="2478088" y="4616450"/>
          <p14:tracePt t="87274" x="2471738" y="4622800"/>
          <p14:tracePt t="87282" x="2459038" y="4622800"/>
          <p14:tracePt t="87290" x="2435225" y="4640263"/>
          <p14:tracePt t="87306" x="2422525" y="4646613"/>
          <p14:tracePt t="87314" x="2417763" y="4652963"/>
          <p14:tracePt t="87322" x="2411413" y="4657725"/>
          <p14:tracePt t="87330" x="2398713" y="4683125"/>
          <p14:tracePt t="87338" x="2398713" y="4694238"/>
          <p14:tracePt t="87346" x="2392363" y="4706938"/>
          <p14:tracePt t="87354" x="2392363" y="4724400"/>
          <p14:tracePt t="87362" x="2392363" y="4737100"/>
          <p14:tracePt t="87370" x="2392363" y="4748213"/>
          <p14:tracePt t="87378" x="2392363" y="4754563"/>
          <p14:tracePt t="87386" x="2392363" y="4767263"/>
          <p14:tracePt t="87394" x="2392363" y="4784725"/>
          <p14:tracePt t="87410" x="2392363" y="4808538"/>
          <p14:tracePt t="87418" x="2411413" y="4821238"/>
          <p14:tracePt t="87426" x="2417763" y="4857750"/>
          <p14:tracePt t="87434" x="2459038" y="4881563"/>
          <p14:tracePt t="87442" x="2471738" y="4892675"/>
          <p14:tracePt t="87450" x="2495550" y="4918075"/>
          <p14:tracePt t="87458" x="2519363" y="4941888"/>
          <p14:tracePt t="87466" x="2538413" y="4948238"/>
          <p14:tracePt t="87474" x="2562225" y="4965700"/>
          <p14:tracePt t="87482" x="2568575" y="4972050"/>
          <p14:tracePt t="87490" x="2579688" y="4978400"/>
          <p14:tracePt t="87498" x="2592388" y="4983163"/>
          <p14:tracePt t="87514" x="2616200" y="4983163"/>
          <p14:tracePt t="87522" x="2633663" y="4983163"/>
          <p14:tracePt t="87530" x="2663825" y="4983163"/>
          <p14:tracePt t="87538" x="2706688" y="4983163"/>
          <p14:tracePt t="87546" x="2747963" y="4983163"/>
          <p14:tracePt t="87554" x="2808288" y="4983163"/>
          <p14:tracePt t="87562" x="2881313" y="4983163"/>
          <p14:tracePt t="87570" x="2965450" y="4983163"/>
          <p14:tracePt t="87578" x="3055938" y="4983163"/>
          <p14:tracePt t="87586" x="3109913" y="4983163"/>
          <p14:tracePt t="87594" x="3170238" y="4983163"/>
          <p14:tracePt t="87602" x="3243263" y="4983163"/>
          <p14:tracePt t="87610" x="3303588" y="4983163"/>
          <p14:tracePt t="87618" x="3363913" y="4983163"/>
          <p14:tracePt t="87626" x="3405188" y="4983163"/>
          <p14:tracePt t="87634" x="3429000" y="4983163"/>
          <p14:tracePt t="87642" x="3435350" y="4983163"/>
          <p14:tracePt t="87650" x="3454400" y="4983163"/>
          <p14:tracePt t="87658" x="3459163" y="4978400"/>
          <p14:tracePt t="87666" x="3471863" y="4972050"/>
          <p14:tracePt t="87682" x="3478213" y="4965700"/>
          <p14:tracePt t="87690" x="3484563" y="4959350"/>
          <p14:tracePt t="87698" x="3489325" y="4953000"/>
          <p14:tracePt t="87706" x="3508375" y="4948238"/>
          <p14:tracePt t="87722" x="3514725" y="4941888"/>
          <p14:tracePt t="87738" x="3514725" y="4922838"/>
          <p14:tracePt t="87746" x="3514725" y="4918075"/>
          <p14:tracePt t="87754" x="3514725" y="4905375"/>
          <p14:tracePt t="87762" x="3508375" y="4875213"/>
          <p14:tracePt t="87770" x="3471863" y="4832350"/>
          <p14:tracePt t="87778" x="3448050" y="4808538"/>
          <p14:tracePt t="87786" x="3424238" y="4784725"/>
          <p14:tracePt t="87794" x="3405188" y="4773613"/>
          <p14:tracePt t="87802" x="3370263" y="4743450"/>
          <p14:tracePt t="87810" x="3340100" y="4737100"/>
          <p14:tracePt t="87818" x="3260725" y="4687888"/>
          <p14:tracePt t="87826" x="3200400" y="4683125"/>
          <p14:tracePt t="87834" x="3109913" y="4657725"/>
          <p14:tracePt t="87842" x="2995613" y="4646613"/>
          <p14:tracePt t="87850" x="2894013" y="4622800"/>
          <p14:tracePt t="87858" x="2790825" y="4610100"/>
          <p14:tracePt t="87866" x="2717800" y="4610100"/>
          <p14:tracePt t="87874" x="2670175" y="4610100"/>
          <p14:tracePt t="87882" x="2640013" y="4610100"/>
          <p14:tracePt t="87890" x="2616200" y="4610100"/>
          <p14:tracePt t="87898" x="2603500" y="4610100"/>
          <p14:tracePt t="87906" x="2597150" y="4610100"/>
          <p14:tracePt t="87922" x="2592388" y="4610100"/>
          <p14:tracePt t="87930" x="2579688" y="4616450"/>
          <p14:tracePt t="87938" x="2573338" y="4627563"/>
          <p14:tracePt t="87946" x="2573338" y="4640263"/>
          <p14:tracePt t="87954" x="2573338" y="4657725"/>
          <p14:tracePt t="87962" x="2573338" y="4683125"/>
          <p14:tracePt t="87970" x="2573338" y="4706938"/>
          <p14:tracePt t="87978" x="2573338" y="4718050"/>
          <p14:tracePt t="87986" x="2573338" y="4743450"/>
          <p14:tracePt t="87994" x="2573338" y="4748213"/>
          <p14:tracePt t="88003" x="2586038" y="4778375"/>
          <p14:tracePt t="88019" x="2609850" y="4797425"/>
          <p14:tracePt t="88026" x="2633663" y="4821238"/>
          <p14:tracePt t="88035" x="2640013" y="4827588"/>
          <p14:tracePt t="88042" x="2663825" y="4838700"/>
          <p14:tracePt t="88050" x="2700338" y="4868863"/>
          <p14:tracePt t="88058" x="2724150" y="4868863"/>
          <p14:tracePt t="88066" x="2747963" y="4892675"/>
          <p14:tracePt t="88074" x="2760663" y="4892675"/>
          <p14:tracePt t="88082" x="2803525" y="4911725"/>
          <p14:tracePt t="88090" x="2808288" y="4911725"/>
          <p14:tracePt t="88098" x="2851150" y="4918075"/>
          <p14:tracePt t="88106" x="2894013" y="4918075"/>
          <p14:tracePt t="88114" x="2971800" y="4929188"/>
          <p14:tracePt t="88123" x="3043238" y="4929188"/>
          <p14:tracePt t="88130" x="3128963" y="4953000"/>
          <p14:tracePt t="88139" x="3230563" y="4972050"/>
          <p14:tracePt t="88146" x="3290888" y="4983163"/>
          <p14:tracePt t="88154" x="3340100" y="4983163"/>
          <p14:tracePt t="88162" x="3411538" y="5008563"/>
          <p14:tracePt t="88170" x="3471863" y="5008563"/>
          <p14:tracePt t="88178" x="3519488" y="5013325"/>
          <p14:tracePt t="88187" x="3579813" y="5013325"/>
          <p14:tracePt t="88194" x="3635375" y="5013325"/>
          <p14:tracePt t="88203" x="3725863" y="5026025"/>
          <p14:tracePt t="88210" x="3810000" y="5038725"/>
          <p14:tracePt t="88219" x="3911600" y="5049838"/>
          <p14:tracePt t="88226" x="4002088" y="5049838"/>
          <p14:tracePt t="88234" x="4086225" y="5049838"/>
          <p14:tracePt t="88242" x="4159250" y="5049838"/>
          <p14:tracePt t="88250" x="4200525" y="5049838"/>
          <p14:tracePt t="88258" x="4237038" y="5049838"/>
          <p14:tracePt t="88266" x="4249738" y="5049838"/>
          <p14:tracePt t="88274" x="4260850" y="5056188"/>
          <p14:tracePt t="88282" x="4279900" y="5056188"/>
          <p14:tracePt t="88290" x="4286250" y="5056188"/>
          <p14:tracePt t="88298" x="4303713" y="5056188"/>
          <p14:tracePt t="88306" x="4321175" y="5062538"/>
          <p14:tracePt t="88314" x="4340225" y="5062538"/>
          <p14:tracePt t="88323" x="4357688" y="5062538"/>
          <p14:tracePt t="88330" x="4387850" y="5062538"/>
          <p14:tracePt t="88338" x="4400550" y="5062538"/>
          <p14:tracePt t="88346" x="4418013" y="5062538"/>
          <p14:tracePt t="88355" x="4430713" y="5062538"/>
          <p14:tracePt t="88362" x="4437063" y="5062538"/>
          <p14:tracePt t="88378" x="4441825" y="5062538"/>
          <p14:tracePt t="88731" x="4430713" y="5062538"/>
          <p14:tracePt t="88747" x="4411663" y="5062538"/>
          <p14:tracePt t="88771" x="4406900" y="5062538"/>
          <p14:tracePt t="89004" x="4406900" y="5056188"/>
          <p14:tracePt t="89011" x="4411663" y="5049838"/>
          <p14:tracePt t="89035" x="4418013" y="5049838"/>
          <p14:tracePt t="89051" x="4430713" y="5043488"/>
          <p14:tracePt t="89059" x="4441825" y="5043488"/>
          <p14:tracePt t="89067" x="4448175" y="5043488"/>
          <p14:tracePt t="89075" x="4454525" y="5043488"/>
          <p14:tracePt t="89083" x="4467225" y="5043488"/>
          <p14:tracePt t="89090" x="4497388" y="5043488"/>
          <p14:tracePt t="89098" x="4538663" y="5043488"/>
          <p14:tracePt t="89107" x="4598988" y="5043488"/>
          <p14:tracePt t="89114" x="4641850" y="5043488"/>
          <p14:tracePt t="89122" x="4713288" y="5043488"/>
          <p14:tracePt t="89130" x="4773613" y="5043488"/>
          <p14:tracePt t="89138" x="4857750" y="5043488"/>
          <p14:tracePt t="89146" x="4948238" y="5043488"/>
          <p14:tracePt t="89156" x="5032375" y="5043488"/>
          <p14:tracePt t="89162" x="5111750" y="5062538"/>
          <p14:tracePt t="89171" x="5183188" y="5062538"/>
          <p14:tracePt t="89178" x="5256213" y="5068888"/>
          <p14:tracePt t="89186" x="5316538" y="5092700"/>
          <p14:tracePt t="89194" x="5394325" y="5103813"/>
          <p14:tracePt t="89203" x="5467350" y="5122863"/>
          <p14:tracePt t="89210" x="5551488" y="5122863"/>
          <p14:tracePt t="89218" x="5641975" y="5146675"/>
          <p14:tracePt t="89226" x="5732463" y="5157788"/>
          <p14:tracePt t="89234" x="5803900" y="5170488"/>
          <p14:tracePt t="89243" x="5907088" y="5170488"/>
          <p14:tracePt t="89250" x="5997575" y="5187950"/>
          <p14:tracePt t="89258" x="6070600" y="5187950"/>
          <p14:tracePt t="89266" x="6130925" y="5213350"/>
          <p14:tracePt t="89274" x="6189663" y="5213350"/>
          <p14:tracePt t="89283" x="6232525" y="5213350"/>
          <p14:tracePt t="89290" x="6292850" y="5213350"/>
          <p14:tracePt t="89298" x="6335713" y="5213350"/>
          <p14:tracePt t="89306" x="6376988" y="5213350"/>
          <p14:tracePt t="89314" x="6426200" y="5213350"/>
          <p14:tracePt t="89322" x="6467475" y="5213350"/>
          <p14:tracePt t="89330" x="6516688" y="5213350"/>
          <p14:tracePt t="89338" x="6557963" y="5213350"/>
          <p14:tracePt t="89346" x="6618288" y="5213350"/>
          <p14:tracePt t="89354" x="6661150" y="5213350"/>
          <p14:tracePt t="89362" x="6691313" y="5213350"/>
          <p14:tracePt t="89371" x="6732588" y="5213350"/>
          <p14:tracePt t="89378" x="6781800" y="5207000"/>
          <p14:tracePt t="89387" x="6805613" y="5207000"/>
          <p14:tracePt t="89394" x="6835775" y="5207000"/>
          <p14:tracePt t="89403" x="6889750" y="5207000"/>
          <p14:tracePt t="89410" x="6926263" y="5187950"/>
          <p14:tracePt t="89418" x="6943725" y="5187950"/>
          <p14:tracePt t="89426" x="6986588" y="5187950"/>
          <p14:tracePt t="89434" x="7027863" y="5187950"/>
          <p14:tracePt t="89443" x="7051675" y="5183188"/>
          <p14:tracePt t="89450" x="7081838" y="5183188"/>
          <p14:tracePt t="89458" x="7131050" y="5170488"/>
          <p14:tracePt t="89466" x="7161213" y="5164138"/>
          <p14:tracePt t="89474" x="7197725" y="5157788"/>
          <p14:tracePt t="89482" x="7221538" y="5146675"/>
          <p14:tracePt t="89490" x="7262813" y="5140325"/>
          <p14:tracePt t="89498" x="7299325" y="5129213"/>
          <p14:tracePt t="89506" x="7312025" y="5129213"/>
          <p14:tracePt t="89514" x="7335838" y="5129213"/>
          <p14:tracePt t="89530" x="7348538" y="5129213"/>
          <p14:tracePt t="89538" x="7353300" y="5129213"/>
          <p14:tracePt t="89546" x="7372350" y="5129213"/>
          <p14:tracePt t="89554" x="7377113" y="5122863"/>
          <p14:tracePt t="89562" x="7396163" y="5122863"/>
          <p14:tracePt t="89571" x="7402513" y="5122863"/>
          <p14:tracePt t="89578" x="7419975" y="5116513"/>
          <p14:tracePt t="89587" x="7432675" y="5110163"/>
          <p14:tracePt t="89594" x="7450138" y="5110163"/>
          <p14:tracePt t="89602" x="7456488" y="5110163"/>
          <p14:tracePt t="89610" x="7467600" y="5110163"/>
          <p14:tracePt t="89618" x="7473950" y="5110163"/>
          <p14:tracePt t="89634" x="7480300" y="5110163"/>
          <p14:tracePt t="90211" x="7486650" y="5110163"/>
          <p14:tracePt t="90235" x="7493000" y="5110163"/>
          <p14:tracePt t="90331" x="7497763" y="5110163"/>
          <p14:tracePt t="90530" x="0" y="0"/>
        </p14:tracePtLst>
        <p14:tracePtLst>
          <p14:tracePt t="92020" x="6769100" y="6103938"/>
          <p14:tracePt t="92147" x="6769100" y="6080125"/>
          <p14:tracePt t="92156" x="6769100" y="6056313"/>
          <p14:tracePt t="92163" x="6762750" y="6045200"/>
          <p14:tracePt t="92171" x="6745288" y="6008688"/>
          <p14:tracePt t="92179" x="6726238" y="5995988"/>
          <p14:tracePt t="92187" x="6715125" y="5959475"/>
          <p14:tracePt t="92195" x="6715125" y="5954713"/>
          <p14:tracePt t="92202" x="6691313" y="5924550"/>
          <p14:tracePt t="92210" x="6672263" y="5899150"/>
          <p14:tracePt t="92218" x="6648450" y="5875338"/>
          <p14:tracePt t="92226" x="6630988" y="5838825"/>
          <p14:tracePt t="92234" x="6605588" y="5821363"/>
          <p14:tracePt t="92242" x="6600825" y="5808663"/>
          <p14:tracePt t="92250" x="6575425" y="5791200"/>
          <p14:tracePt t="92258" x="6557963" y="5773738"/>
          <p14:tracePt t="92266" x="6546850" y="5761038"/>
          <p14:tracePt t="92274" x="6527800" y="5761038"/>
          <p14:tracePt t="92283" x="6503988" y="5754688"/>
          <p14:tracePt t="92291" x="6473825" y="5737225"/>
          <p14:tracePt t="92298" x="6426200" y="5724525"/>
          <p14:tracePt t="92308" x="6376988" y="5707063"/>
          <p14:tracePt t="92314" x="6305550" y="5694363"/>
          <p14:tracePt t="92323" x="6245225" y="5694363"/>
          <p14:tracePt t="92330" x="6154738" y="5670550"/>
          <p14:tracePt t="92339" x="6081713" y="5664200"/>
          <p14:tracePt t="92347" x="5980113" y="5653088"/>
          <p14:tracePt t="92354" x="5894388" y="5653088"/>
          <p14:tracePt t="92362" x="5803900" y="5653088"/>
          <p14:tracePt t="92370" x="5719763" y="5653088"/>
          <p14:tracePt t="92378" x="5605463" y="5653088"/>
          <p14:tracePt t="92386" x="5503863" y="5653088"/>
          <p14:tracePt t="92394" x="5448300" y="5653088"/>
          <p14:tracePt t="92402" x="5359400" y="5653088"/>
          <p14:tracePt t="92410" x="5316538" y="5653088"/>
          <p14:tracePt t="92418" x="5268913" y="5653088"/>
          <p14:tracePt t="92426" x="5238750" y="5664200"/>
          <p14:tracePt t="92434" x="5213350" y="5670550"/>
          <p14:tracePt t="92443" x="5195888" y="5676900"/>
          <p14:tracePt t="92451" x="5183188" y="5676900"/>
          <p14:tracePt t="92459" x="5172075" y="5676900"/>
          <p14:tracePt t="92466" x="5153025" y="5694363"/>
          <p14:tracePt t="92474" x="5141913" y="5700713"/>
          <p14:tracePt t="92483" x="5118100" y="5719763"/>
          <p14:tracePt t="92491" x="5099050" y="5724525"/>
          <p14:tracePt t="92498" x="5075238" y="5749925"/>
          <p14:tracePt t="92507" x="5045075" y="5784850"/>
          <p14:tracePt t="92514" x="5002213" y="5851525"/>
          <p14:tracePt t="92523" x="4997450" y="5875338"/>
          <p14:tracePt t="92530" x="4984750" y="5918200"/>
          <p14:tracePt t="92540" x="4984750" y="5954713"/>
          <p14:tracePt t="92546" x="4984750" y="5995988"/>
          <p14:tracePt t="92554" x="4984750" y="6008688"/>
          <p14:tracePt t="92562" x="5008563" y="6056313"/>
          <p14:tracePt t="92570" x="5032375" y="6080125"/>
          <p14:tracePt t="92578" x="5057775" y="6099175"/>
          <p14:tracePt t="92586" x="5092700" y="6134100"/>
          <p14:tracePt t="92594" x="5148263" y="6183313"/>
          <p14:tracePt t="92602" x="5195888" y="6213475"/>
          <p14:tracePt t="92610" x="5249863" y="6254750"/>
          <p14:tracePt t="92618" x="5299075" y="6284913"/>
          <p14:tracePt t="92627" x="5364163" y="6321425"/>
          <p14:tracePt t="92634" x="5454650" y="6364288"/>
          <p14:tracePt t="92643" x="5534025" y="6388100"/>
          <p14:tracePt t="92650" x="5594350" y="6405563"/>
          <p14:tracePt t="92659" x="5695950" y="6429375"/>
          <p14:tracePt t="92666" x="5799138" y="6442075"/>
          <p14:tracePt t="92675" x="5900738" y="6454775"/>
          <p14:tracePt t="92683" x="5997575" y="6454775"/>
          <p14:tracePt t="92691" x="6142038" y="6454775"/>
          <p14:tracePt t="92698" x="6245225" y="6454775"/>
          <p14:tracePt t="92707" x="6329363" y="6454775"/>
          <p14:tracePt t="92714" x="6419850" y="6424613"/>
          <p14:tracePt t="92724" x="6467475" y="6394450"/>
          <p14:tracePt t="92730" x="6534150" y="6351588"/>
          <p14:tracePt t="92739" x="6570663" y="6321425"/>
          <p14:tracePt t="92746" x="6600825" y="6297613"/>
          <p14:tracePt t="92754" x="6624638" y="6273800"/>
          <p14:tracePt t="92762" x="6642100" y="6213475"/>
          <p14:tracePt t="92770" x="6648450" y="6189663"/>
          <p14:tracePt t="92778" x="6648450" y="6164263"/>
          <p14:tracePt t="92786" x="6648450" y="6153150"/>
          <p14:tracePt t="92794" x="6648450" y="6129338"/>
          <p14:tracePt t="92802" x="6648450" y="6080125"/>
          <p14:tracePt t="92810" x="6630988" y="6056313"/>
          <p14:tracePt t="92818" x="6605588" y="6032500"/>
          <p14:tracePt t="92826" x="6588125" y="6008688"/>
          <p14:tracePt t="92834" x="6581775" y="6002338"/>
          <p14:tracePt t="92843" x="6564313" y="5984875"/>
          <p14:tracePt t="92851" x="6540500" y="5965825"/>
          <p14:tracePt t="92859" x="6516688" y="5942013"/>
          <p14:tracePt t="92866" x="6480175" y="5935663"/>
          <p14:tracePt t="92874" x="6430963" y="5911850"/>
          <p14:tracePt t="92882" x="6383338" y="5905500"/>
          <p14:tracePt t="92890" x="6323013" y="5894388"/>
          <p14:tracePt t="92898" x="6249988" y="5875338"/>
          <p14:tracePt t="92906" x="6135688" y="5864225"/>
          <p14:tracePt t="92914" x="6003925" y="5838825"/>
          <p14:tracePt t="92923" x="5889625" y="5815013"/>
          <p14:tracePt t="92930" x="5756275" y="5803900"/>
          <p14:tracePt t="92938" x="5641975" y="5778500"/>
          <p14:tracePt t="92946" x="5508625" y="5767388"/>
          <p14:tracePt t="92954" x="5424488" y="5767388"/>
          <p14:tracePt t="92962" x="5383213" y="5767388"/>
          <p14:tracePt t="92970" x="5346700" y="5767388"/>
          <p14:tracePt t="92978" x="5322888" y="5767388"/>
          <p14:tracePt t="92988" x="5299075" y="5791200"/>
          <p14:tracePt t="92994" x="5249863" y="5834063"/>
          <p14:tracePt t="93003" x="5232400" y="5851525"/>
          <p14:tracePt t="93010" x="5226050" y="5875338"/>
          <p14:tracePt t="93018" x="5219700" y="5881688"/>
          <p14:tracePt t="93026" x="5213350" y="5888038"/>
          <p14:tracePt t="93034" x="5213350" y="5899150"/>
          <p14:tracePt t="93043" x="5213350" y="5911850"/>
          <p14:tracePt t="93050" x="5213350" y="5935663"/>
          <p14:tracePt t="93058" x="5213350" y="5959475"/>
          <p14:tracePt t="93066" x="5213350" y="5984875"/>
          <p14:tracePt t="93075" x="5238750" y="5995988"/>
          <p14:tracePt t="93082" x="5286375" y="6026150"/>
          <p14:tracePt t="93091" x="5340350" y="6080125"/>
          <p14:tracePt t="93098" x="5387975" y="6110288"/>
          <p14:tracePt t="93107" x="5437188" y="6129338"/>
          <p14:tracePt t="93114" x="5514975" y="6164263"/>
          <p14:tracePt t="93123" x="5557838" y="6170613"/>
          <p14:tracePt t="93130" x="5605463" y="6183313"/>
          <p14:tracePt t="93138" x="5684838" y="6189663"/>
          <p14:tracePt t="93146" x="5702300" y="6200775"/>
          <p14:tracePt t="93160" x="5738813" y="6200775"/>
          <p14:tracePt t="93174" x="5803900" y="6194425"/>
          <p14:tracePt t="93178" x="5846763" y="6189663"/>
          <p14:tracePt t="93186" x="5900738" y="6159500"/>
          <p14:tracePt t="93194" x="5943600" y="6146800"/>
          <p14:tracePt t="93203" x="6010275" y="6129338"/>
          <p14:tracePt t="93211" x="6070600" y="6099175"/>
          <p14:tracePt t="93218" x="6118225" y="6075363"/>
          <p14:tracePt t="93227" x="6142038" y="6062663"/>
          <p14:tracePt t="93234" x="6178550" y="6032500"/>
          <p14:tracePt t="93243" x="6196013" y="6019800"/>
          <p14:tracePt t="93250" x="6202363" y="6015038"/>
          <p14:tracePt t="93258" x="6202363" y="6008688"/>
          <p14:tracePt t="93266" x="6202363" y="6002338"/>
          <p14:tracePt t="93275" x="6202363" y="5984875"/>
          <p14:tracePt t="93282" x="6202363" y="5978525"/>
          <p14:tracePt t="93291" x="6202363" y="5972175"/>
          <p14:tracePt t="93298" x="6202363" y="5965825"/>
          <p14:tracePt t="93354" x="6202363" y="5959475"/>
          <p14:tracePt t="93450" x="0" y="0"/>
        </p14:tracePtLst>
        <p14:tracePtLst>
          <p14:tracePt t="95996" x="5599113" y="3055938"/>
          <p14:tracePt t="96051" x="5611813" y="3049588"/>
          <p14:tracePt t="96059" x="5654675" y="3049588"/>
          <p14:tracePt t="96067" x="5702300" y="3049588"/>
          <p14:tracePt t="96080" x="5762625" y="3049588"/>
          <p14:tracePt t="96082" x="5816600" y="3049588"/>
          <p14:tracePt t="96090" x="5919788" y="3049588"/>
          <p14:tracePt t="96099" x="6088063" y="3090863"/>
          <p14:tracePt t="96106" x="6215063" y="3103563"/>
          <p14:tracePt t="96115" x="6443663" y="3157538"/>
          <p14:tracePt t="96122" x="6732588" y="3230563"/>
          <p14:tracePt t="96130" x="7021513" y="3295650"/>
          <p14:tracePt t="96138" x="7258050" y="3295650"/>
          <p14:tracePt t="96147" x="7486650" y="3338513"/>
          <p14:tracePt t="96154" x="7673975" y="3355975"/>
          <p14:tracePt t="96162" x="7799388" y="3381375"/>
          <p14:tracePt t="96170" x="7872413" y="3381375"/>
          <p14:tracePt t="96179" x="7950200" y="3386138"/>
          <p14:tracePt t="96186" x="7993063" y="3398838"/>
          <p14:tracePt t="96194" x="8010525" y="3398838"/>
          <p14:tracePt t="96203" x="8016875" y="3398838"/>
          <p14:tracePt t="96387" x="8016875" y="3405188"/>
          <p14:tracePt t="96394" x="7999413" y="3416300"/>
          <p14:tracePt t="96403" x="7943850" y="3459163"/>
          <p14:tracePt t="96410" x="7889875" y="3489325"/>
          <p14:tracePt t="96418" x="7799388" y="3519488"/>
          <p14:tracePt t="96427" x="7708900" y="3579813"/>
          <p14:tracePt t="96434" x="7618413" y="3627438"/>
          <p14:tracePt t="96444" x="7473950" y="3711575"/>
          <p14:tracePt t="96451" x="7323138" y="3827463"/>
          <p14:tracePt t="96459" x="7232650" y="3905250"/>
          <p14:tracePt t="96466" x="7107238" y="4006850"/>
          <p14:tracePt t="96474" x="6937375" y="4170363"/>
          <p14:tracePt t="96483" x="6835775" y="4297363"/>
          <p14:tracePt t="96491" x="6781800" y="4405313"/>
          <p14:tracePt t="96499" x="6738938" y="4471988"/>
          <p14:tracePt t="96506" x="6702425" y="4573588"/>
          <p14:tracePt t="96514" x="6624638" y="4713288"/>
          <p14:tracePt t="96523" x="6581775" y="4814888"/>
          <p14:tracePt t="96530" x="6546850" y="4905375"/>
          <p14:tracePt t="96539" x="6497638" y="5056188"/>
          <p14:tracePt t="96546" x="6486525" y="5170488"/>
          <p14:tracePt t="96554" x="6473825" y="5303838"/>
          <p14:tracePt t="96562" x="6450013" y="5405438"/>
          <p14:tracePt t="96570" x="6430963" y="5478463"/>
          <p14:tracePt t="96578" x="6419850" y="5556250"/>
          <p14:tracePt t="96586" x="6396038" y="5616575"/>
          <p14:tracePt t="96594" x="6383338" y="5640388"/>
          <p14:tracePt t="96602" x="6370638" y="5670550"/>
          <p14:tracePt t="96610" x="6353175" y="5719763"/>
          <p14:tracePt t="96618" x="6353175" y="5737225"/>
          <p14:tracePt t="96626" x="6335713" y="5767388"/>
          <p14:tracePt t="96634" x="6335713" y="5784850"/>
          <p14:tracePt t="96642" x="6329363" y="5815013"/>
          <p14:tracePt t="96650" x="6316663" y="5851525"/>
          <p14:tracePt t="96658" x="6305550" y="5875338"/>
          <p14:tracePt t="96666" x="6292850" y="5899150"/>
          <p14:tracePt t="96674" x="6286500" y="5905500"/>
          <p14:tracePt t="96682" x="6286500" y="5924550"/>
          <p14:tracePt t="96690" x="6280150" y="5929313"/>
          <p14:tracePt t="96698" x="6275388" y="5935663"/>
          <p14:tracePt t="96706" x="6269038" y="5942013"/>
          <p14:tracePt t="96714" x="6256338" y="5954713"/>
          <p14:tracePt t="96730" x="6245225" y="5972175"/>
          <p14:tracePt t="96738" x="6208713" y="5972175"/>
          <p14:tracePt t="96746" x="6184900" y="5978525"/>
          <p14:tracePt t="96754" x="6130925" y="5995988"/>
          <p14:tracePt t="96762" x="6105525" y="6008688"/>
          <p14:tracePt t="96770" x="6051550" y="6026150"/>
          <p14:tracePt t="96778" x="6003925" y="6026150"/>
          <p14:tracePt t="96786" x="5980113" y="6045200"/>
          <p14:tracePt t="96794" x="5949950" y="6049963"/>
          <p14:tracePt t="96802" x="5930900" y="6056313"/>
          <p14:tracePt t="96810" x="5924550" y="6056313"/>
          <p14:tracePt t="96818" x="5894388" y="6062663"/>
          <p14:tracePt t="96827" x="5864225" y="6075363"/>
          <p14:tracePt t="96834" x="5834063" y="6075363"/>
          <p14:tracePt t="96842" x="5786438" y="6092825"/>
          <p14:tracePt t="96851" x="5738813" y="6099175"/>
          <p14:tracePt t="96858" x="5715000" y="6110288"/>
          <p14:tracePt t="96866" x="5659438" y="6116638"/>
          <p14:tracePt t="96874" x="5648325" y="6116638"/>
          <p14:tracePt t="96882" x="5611813" y="6122988"/>
          <p14:tracePt t="96890" x="5599113" y="6122988"/>
          <p14:tracePt t="96898" x="5575300" y="6134100"/>
          <p14:tracePt t="96906" x="5564188" y="6140450"/>
          <p14:tracePt t="96914" x="5545138" y="6146800"/>
          <p14:tracePt t="96922" x="5534025" y="6146800"/>
          <p14:tracePt t="96930" x="5508625" y="6159500"/>
          <p14:tracePt t="96946" x="5484813" y="6170613"/>
          <p14:tracePt t="96962" x="5478463" y="6170613"/>
          <p14:tracePt t="96970" x="5473700" y="6176963"/>
          <p14:tracePt t="96978" x="5467350" y="6183313"/>
          <p14:tracePt t="96994" x="5461000" y="6189663"/>
          <p14:tracePt t="97002" x="5454650" y="6189663"/>
          <p14:tracePt t="97010" x="5448300" y="6189663"/>
          <p14:tracePt t="97018" x="5418138" y="6207125"/>
          <p14:tracePt t="97026" x="5413375" y="6207125"/>
          <p14:tracePt t="97035" x="5407025" y="6207125"/>
          <p14:tracePt t="97042" x="5387975" y="6207125"/>
          <p14:tracePt t="97050" x="5383213" y="6207125"/>
          <p14:tracePt t="97058" x="5370513" y="6207125"/>
          <p14:tracePt t="97066" x="5364163" y="6207125"/>
          <p14:tracePt t="97074" x="5359400" y="6207125"/>
          <p14:tracePt t="97194" x="5387975" y="6189663"/>
          <p14:tracePt t="97203" x="5407025" y="6183313"/>
          <p14:tracePt t="97211" x="5437188" y="6183313"/>
          <p14:tracePt t="97218" x="5508625" y="6164263"/>
          <p14:tracePt t="97227" x="5581650" y="6164263"/>
          <p14:tracePt t="97234" x="5641975" y="6153150"/>
          <p14:tracePt t="97243" x="5756275" y="6153150"/>
          <p14:tracePt t="97250" x="5870575" y="6129338"/>
          <p14:tracePt t="97258" x="5954713" y="6129338"/>
          <p14:tracePt t="97267" x="6045200" y="6129338"/>
          <p14:tracePt t="97274" x="6118225" y="6129338"/>
          <p14:tracePt t="97282" x="6172200" y="6129338"/>
          <p14:tracePt t="97290" x="6245225" y="6129338"/>
          <p14:tracePt t="97298" x="6305550" y="6129338"/>
          <p14:tracePt t="97306" x="6346825" y="6129338"/>
          <p14:tracePt t="97315" x="6383338" y="6129338"/>
          <p14:tracePt t="97322" x="6426200" y="6129338"/>
          <p14:tracePt t="97330" x="6450013" y="6129338"/>
          <p14:tracePt t="97338" x="6503988" y="6129338"/>
          <p14:tracePt t="97347" x="6534150" y="6129338"/>
          <p14:tracePt t="97355" x="6588125" y="6129338"/>
          <p14:tracePt t="97364" x="6630988" y="6129338"/>
          <p14:tracePt t="97370" x="6691313" y="6122988"/>
          <p14:tracePt t="97378" x="6756400" y="6099175"/>
          <p14:tracePt t="97386" x="6781800" y="6099175"/>
          <p14:tracePt t="97394" x="6805613" y="6092825"/>
          <p14:tracePt t="97402" x="6835775" y="6080125"/>
          <p14:tracePt t="97412" x="6846888" y="6080125"/>
          <p14:tracePt t="97419" x="6853238" y="6075363"/>
          <p14:tracePt t="97434" x="6859588" y="6075363"/>
          <p14:tracePt t="97442" x="6865938" y="6075363"/>
          <p14:tracePt t="97714" x="0" y="0"/>
        </p14:tracePtLst>
        <p14:tracePtLst>
          <p14:tracePt t="101749" x="1700213" y="4478338"/>
          <p14:tracePt t="101859" x="1681163" y="4465638"/>
          <p14:tracePt t="101867" x="1657350" y="4448175"/>
          <p14:tracePt t="101875" x="1585913" y="4429125"/>
          <p14:tracePt t="101884" x="1549400" y="4387850"/>
          <p14:tracePt t="101891" x="1495425" y="4357688"/>
          <p14:tracePt t="101899" x="1435100" y="4314825"/>
          <p14:tracePt t="101907" x="1355725" y="4284663"/>
          <p14:tracePt t="101915" x="1320800" y="4267200"/>
          <p14:tracePt t="101922" x="1260475" y="4241800"/>
          <p14:tracePt t="101930" x="1235075" y="4241800"/>
          <p14:tracePt t="101938" x="1211263" y="4241800"/>
          <p14:tracePt t="101946" x="1187450" y="4241800"/>
          <p14:tracePt t="101954" x="1163638" y="4241800"/>
          <p14:tracePt t="101962" x="1133475" y="4241800"/>
          <p14:tracePt t="101970" x="1079500" y="4241800"/>
          <p14:tracePt t="101978" x="1006475" y="4248150"/>
          <p14:tracePt t="101986" x="946150" y="4260850"/>
          <p14:tracePt t="101994" x="868363" y="4278313"/>
          <p14:tracePt t="102002" x="777875" y="4302125"/>
          <p14:tracePt t="102010" x="704850" y="4332288"/>
          <p14:tracePt t="102018" x="614363" y="4357688"/>
          <p14:tracePt t="102026" x="554038" y="4368800"/>
          <p14:tracePt t="102034" x="488950" y="4411663"/>
          <p14:tracePt t="102042" x="452438" y="4429125"/>
          <p14:tracePt t="102050" x="415925" y="4465638"/>
          <p14:tracePt t="102058" x="409575" y="4471988"/>
          <p14:tracePt t="102066" x="398463" y="4495800"/>
          <p14:tracePt t="102074" x="398463" y="4508500"/>
          <p14:tracePt t="102082" x="398463" y="4562475"/>
          <p14:tracePt t="102090" x="409575" y="4597400"/>
          <p14:tracePt t="102098" x="439738" y="4646613"/>
          <p14:tracePt t="102106" x="500063" y="4713288"/>
          <p14:tracePt t="102114" x="536575" y="4743450"/>
          <p14:tracePt t="102122" x="573088" y="4778375"/>
          <p14:tracePt t="102130" x="596900" y="4808538"/>
          <p14:tracePt t="102138" x="633413" y="4814888"/>
          <p14:tracePt t="102146" x="644525" y="4832350"/>
          <p14:tracePt t="102154" x="650875" y="4832350"/>
          <p14:tracePt t="102162" x="657225" y="4832350"/>
          <p14:tracePt t="102170" x="663575" y="4832350"/>
          <p14:tracePt t="102178" x="668338" y="4832350"/>
          <p14:tracePt t="102186" x="681038" y="4832350"/>
          <p14:tracePt t="102194" x="711200" y="4808538"/>
          <p14:tracePt t="102202" x="747713" y="4767263"/>
          <p14:tracePt t="102210" x="788988" y="4718050"/>
          <p14:tracePt t="102218" x="838200" y="4622800"/>
          <p14:tracePt t="102226" x="879475" y="4562475"/>
          <p14:tracePt t="102234" x="909638" y="4483100"/>
          <p14:tracePt t="102242" x="935038" y="4392613"/>
          <p14:tracePt t="102251" x="969963" y="4278313"/>
          <p14:tracePt t="102258" x="993775" y="4157663"/>
          <p14:tracePt t="102267" x="1030288" y="3995738"/>
          <p14:tracePt t="102274" x="1066800" y="3875088"/>
          <p14:tracePt t="102282" x="1096963" y="3797300"/>
          <p14:tracePt t="102290" x="1133475" y="3706813"/>
          <p14:tracePt t="102299" x="1169988" y="3603625"/>
          <p14:tracePt t="102306" x="1187450" y="3543300"/>
          <p14:tracePt t="102315" x="1235075" y="3435350"/>
          <p14:tracePt t="102322" x="1271588" y="3321050"/>
          <p14:tracePt t="102331" x="1301750" y="3230563"/>
          <p14:tracePt t="102338" x="1338263" y="3163888"/>
          <p14:tracePt t="102347" x="1338263" y="3090863"/>
          <p14:tracePt t="102354" x="1368425" y="3019425"/>
          <p14:tracePt t="102362" x="1368425" y="2946400"/>
          <p14:tracePt t="102370" x="1381125" y="2886075"/>
          <p14:tracePt t="102378" x="1385888" y="2820988"/>
          <p14:tracePt t="102386" x="1385888" y="2765425"/>
          <p14:tracePt t="102395" x="1385888" y="2693988"/>
          <p14:tracePt t="102402" x="1385888" y="2633663"/>
          <p14:tracePt t="102410" x="1381125" y="2609850"/>
          <p14:tracePt t="102418" x="1368425" y="2579688"/>
          <p14:tracePt t="102426" x="1362075" y="2560638"/>
          <p14:tracePt t="102434" x="1355725" y="2536825"/>
          <p14:tracePt t="102442" x="1338263" y="2513013"/>
          <p14:tracePt t="102451" x="1331913" y="2500313"/>
          <p14:tracePt t="102458" x="1325563" y="2476500"/>
          <p14:tracePt t="102466" x="1308100" y="2459038"/>
          <p14:tracePt t="102475" x="1290638" y="2435225"/>
          <p14:tracePt t="102482" x="1284288" y="2428875"/>
          <p14:tracePt t="102490" x="1265238" y="2398713"/>
          <p14:tracePt t="102499" x="1235075" y="2362200"/>
          <p14:tracePt t="102507" x="1217613" y="2325688"/>
          <p14:tracePt t="102515" x="1174750" y="2271713"/>
          <p14:tracePt t="102522" x="1144588" y="2200275"/>
          <p14:tracePt t="102531" x="1114425" y="2163763"/>
          <p14:tracePt t="102538" x="1090613" y="2133600"/>
          <p14:tracePt t="102549" x="1036638" y="2097088"/>
          <p14:tracePt t="102555" x="1030288" y="2079625"/>
          <p14:tracePt t="102562" x="1019175" y="2066925"/>
          <p14:tracePt t="102570" x="993775" y="2049463"/>
          <p14:tracePt t="102578" x="965200" y="2025650"/>
          <p14:tracePt t="102586" x="952500" y="2006600"/>
          <p14:tracePt t="102594" x="915988" y="1982788"/>
          <p14:tracePt t="102602" x="892175" y="1958975"/>
          <p14:tracePt t="102610" x="855663" y="1939925"/>
          <p14:tracePt t="102618" x="819150" y="1909763"/>
          <p14:tracePt t="102626" x="814388" y="1905000"/>
          <p14:tracePt t="102642" x="808038" y="1905000"/>
          <p14:tracePt t="102650" x="795338" y="1905000"/>
          <p14:tracePt t="102667" x="777875" y="1905000"/>
          <p14:tracePt t="102674" x="735013" y="1916113"/>
          <p14:tracePt t="102682" x="711200" y="1939925"/>
          <p14:tracePt t="102690" x="698500" y="1965325"/>
          <p14:tracePt t="102699" x="681038" y="2000250"/>
          <p14:tracePt t="102707" x="681038" y="2030413"/>
          <p14:tracePt t="102715" x="681038" y="2073275"/>
          <p14:tracePt t="102722" x="681038" y="2133600"/>
          <p14:tracePt t="102731" x="687388" y="2181225"/>
          <p14:tracePt t="102739" x="717550" y="2217738"/>
          <p14:tracePt t="102747" x="723900" y="2230438"/>
          <p14:tracePt t="102754" x="741363" y="2254250"/>
          <p14:tracePt t="102762" x="765175" y="2271713"/>
          <p14:tracePt t="102770" x="771525" y="2278063"/>
          <p14:tracePt t="102786" x="784225" y="2278063"/>
          <p14:tracePt t="102794" x="788988" y="2278063"/>
          <p14:tracePt t="102802" x="808038" y="2278063"/>
          <p14:tracePt t="102810" x="825500" y="2278063"/>
          <p14:tracePt t="102818" x="855663" y="2260600"/>
          <p14:tracePt t="102826" x="879475" y="2235200"/>
          <p14:tracePt t="102834" x="935038" y="2193925"/>
          <p14:tracePt t="102842" x="958850" y="2170113"/>
          <p14:tracePt t="102851" x="982663" y="2144713"/>
          <p14:tracePt t="102858" x="1000125" y="2109788"/>
          <p14:tracePt t="102866" x="1030288" y="2054225"/>
          <p14:tracePt t="102875" x="1030288" y="2036763"/>
          <p14:tracePt t="102890" x="1030288" y="2000250"/>
          <p14:tracePt t="102900" x="1030288" y="1995488"/>
          <p14:tracePt t="102970" x="1030288" y="1989138"/>
          <p14:tracePt t="102978" x="1019175" y="1995488"/>
          <p14:tracePt t="102986" x="1000125" y="2006600"/>
          <p14:tracePt t="102994" x="993775" y="2025650"/>
          <p14:tracePt t="103002" x="993775" y="2054225"/>
          <p14:tracePt t="103010" x="989013" y="2079625"/>
          <p14:tracePt t="103018" x="989013" y="2133600"/>
          <p14:tracePt t="103026" x="989013" y="2174875"/>
          <p14:tracePt t="103034" x="989013" y="2235200"/>
          <p14:tracePt t="103042" x="1000125" y="2295525"/>
          <p14:tracePt t="103051" x="1030288" y="2338388"/>
          <p14:tracePt t="103058" x="1084263" y="2405063"/>
          <p14:tracePt t="103066" x="1150938" y="2470150"/>
          <p14:tracePt t="103074" x="1223963" y="2549525"/>
          <p14:tracePt t="103082" x="1331913" y="2657475"/>
          <p14:tracePt t="103090" x="1452563" y="2760663"/>
          <p14:tracePt t="103098" x="1609725" y="2886075"/>
          <p14:tracePt t="103106" x="1905000" y="3086100"/>
          <p14:tracePt t="103114" x="2236788" y="3362325"/>
          <p14:tracePt t="103122" x="2700338" y="3676650"/>
          <p14:tracePt t="103130" x="3224213" y="4002088"/>
          <p14:tracePt t="103138" x="3749675" y="4351338"/>
          <p14:tracePt t="103146" x="4225925" y="4743450"/>
          <p14:tracePt t="103154" x="4598988" y="4978400"/>
          <p14:tracePt t="103162" x="4857750" y="5133975"/>
          <p14:tracePt t="103170" x="5032375" y="5254625"/>
          <p14:tracePt t="103178" x="5099050" y="5308600"/>
          <p14:tracePt t="103186" x="5105400" y="5314950"/>
          <p14:tracePt t="103194" x="5111750" y="5314950"/>
          <p14:tracePt t="103210" x="5118100" y="5321300"/>
          <p14:tracePt t="103250" x="5141913" y="5334000"/>
          <p14:tracePt t="103258" x="5202238" y="5375275"/>
          <p14:tracePt t="103267" x="5292725" y="5429250"/>
          <p14:tracePt t="103274" x="5413375" y="5502275"/>
          <p14:tracePt t="103283" x="5503863" y="5538788"/>
          <p14:tracePt t="103290" x="5551488" y="5568950"/>
          <p14:tracePt t="103299" x="5599113" y="5586413"/>
          <p14:tracePt t="103307" x="5618163" y="5592763"/>
          <p14:tracePt t="103315" x="5629275" y="5592763"/>
          <p14:tracePt t="103322" x="5648325" y="5610225"/>
          <p14:tracePt t="103330" x="5659438" y="5616575"/>
          <p14:tracePt t="103338" x="5695950" y="5646738"/>
          <p14:tracePt t="103346" x="5732463" y="5670550"/>
          <p14:tracePt t="103354" x="5773738" y="5713413"/>
          <p14:tracePt t="103362" x="5853113" y="5767388"/>
          <p14:tracePt t="103370" x="5919788" y="5808663"/>
          <p14:tracePt t="103378" x="6021388" y="5894388"/>
          <p14:tracePt t="103386" x="6118225" y="5978525"/>
          <p14:tracePt t="103394" x="6256338" y="6049963"/>
          <p14:tracePt t="103402" x="6359525" y="6110288"/>
          <p14:tracePt t="103410" x="6437313" y="6153150"/>
          <p14:tracePt t="103418" x="6491288" y="6183313"/>
          <p14:tracePt t="103426" x="6510338" y="6183313"/>
          <p14:tracePt t="103435" x="6516688" y="6183313"/>
          <p14:tracePt t="103442" x="6521450" y="6183313"/>
          <p14:tracePt t="103451" x="6527800" y="6183313"/>
          <p14:tracePt t="103458" x="6546850" y="6183313"/>
          <p14:tracePt t="103466" x="6557963" y="6183313"/>
          <p14:tracePt t="103474" x="6564313" y="6183313"/>
          <p14:tracePt t="103483" x="6575425" y="6183313"/>
          <p14:tracePt t="103491" x="6588125" y="6183313"/>
          <p14:tracePt t="103499" x="6605588" y="6176963"/>
          <p14:tracePt t="103506" x="6618288" y="6176963"/>
          <p14:tracePt t="103515" x="6642100" y="6159500"/>
          <p14:tracePt t="103522" x="6678613" y="6140450"/>
          <p14:tracePt t="103530" x="6702425" y="6116638"/>
          <p14:tracePt t="103538" x="6726238" y="6099175"/>
          <p14:tracePt t="103547" x="6751638" y="6075363"/>
          <p14:tracePt t="103554" x="6762750" y="6015038"/>
          <p14:tracePt t="103562" x="6775450" y="5989638"/>
          <p14:tracePt t="103570" x="6786563" y="5965825"/>
          <p14:tracePt t="103578" x="6805613" y="5935663"/>
          <p14:tracePt t="103586" x="6811963" y="5918200"/>
          <p14:tracePt t="103594" x="6811963" y="5905500"/>
          <p14:tracePt t="103602" x="6811963" y="5881688"/>
          <p14:tracePt t="103610" x="6816725" y="5857875"/>
          <p14:tracePt t="103618" x="6816725" y="5845175"/>
          <p14:tracePt t="103626" x="6816725" y="5834063"/>
          <p14:tracePt t="103635" x="6816725" y="5815013"/>
          <p14:tracePt t="103642" x="6816725" y="5797550"/>
          <p14:tracePt t="103650" x="6816725" y="5778500"/>
          <p14:tracePt t="103658" x="6799263" y="5767388"/>
          <p14:tracePt t="103667" x="6792913" y="5767388"/>
          <p14:tracePt t="103674" x="6775450" y="5749925"/>
          <p14:tracePt t="103683" x="6756400" y="5737225"/>
          <p14:tracePt t="103690" x="6732588" y="5713413"/>
          <p14:tracePt t="103699" x="6684963" y="5689600"/>
          <p14:tracePt t="103706" x="6635750" y="5670550"/>
          <p14:tracePt t="103715" x="6575425" y="5640388"/>
          <p14:tracePt t="103722" x="6516688" y="5629275"/>
          <p14:tracePt t="103730" x="6407150" y="5592763"/>
          <p14:tracePt t="103738" x="6305550" y="5573713"/>
          <p14:tracePt t="103746" x="6202363" y="5562600"/>
          <p14:tracePt t="103755" x="6088063" y="5538788"/>
          <p14:tracePt t="103762" x="5997575" y="5526088"/>
          <p14:tracePt t="103770" x="5900738" y="5526088"/>
          <p14:tracePt t="103778" x="5810250" y="5526088"/>
          <p14:tracePt t="103786" x="5715000" y="5526088"/>
          <p14:tracePt t="103794" x="5624513" y="5532438"/>
          <p14:tracePt t="103802" x="5564188" y="5532438"/>
          <p14:tracePt t="103810" x="5503863" y="5538788"/>
          <p14:tracePt t="103818" x="5443538" y="5549900"/>
          <p14:tracePt t="103826" x="5407025" y="5568950"/>
          <p14:tracePt t="103835" x="5364163" y="5568950"/>
          <p14:tracePt t="103842" x="5329238" y="5586413"/>
          <p14:tracePt t="103850" x="5303838" y="5592763"/>
          <p14:tracePt t="103858" x="5273675" y="5603875"/>
          <p14:tracePt t="103867" x="5249863" y="5616575"/>
          <p14:tracePt t="103875" x="5213350" y="5616575"/>
          <p14:tracePt t="103895" x="5148263" y="5653088"/>
          <p14:tracePt t="103899" x="5111750" y="5670550"/>
          <p14:tracePt t="103906" x="5075238" y="5689600"/>
          <p14:tracePt t="103914" x="5051425" y="5707063"/>
          <p14:tracePt t="103922" x="5008563" y="5724525"/>
          <p14:tracePt t="103930" x="4984750" y="5737225"/>
          <p14:tracePt t="103938" x="4967288" y="5761038"/>
          <p14:tracePt t="103946" x="4943475" y="5778500"/>
          <p14:tracePt t="103954" x="4918075" y="5797550"/>
          <p14:tracePt t="103962" x="4883150" y="5834063"/>
          <p14:tracePt t="103970" x="4876800" y="5838825"/>
          <p14:tracePt t="103978" x="4846638" y="5864225"/>
          <p14:tracePt t="103986" x="4810125" y="5881688"/>
          <p14:tracePt t="103994" x="4803775" y="5888038"/>
          <p14:tracePt t="104002" x="4786313" y="5918200"/>
          <p14:tracePt t="104010" x="4779963" y="5924550"/>
          <p14:tracePt t="104018" x="4767263" y="5942013"/>
          <p14:tracePt t="104026" x="4749800" y="5978525"/>
          <p14:tracePt t="104034" x="4737100" y="6002338"/>
          <p14:tracePt t="104042" x="4719638" y="6026150"/>
          <p14:tracePt t="104050" x="4719638" y="6049963"/>
          <p14:tracePt t="104058" x="4719638" y="6056313"/>
          <p14:tracePt t="104066" x="4713288" y="6086475"/>
          <p14:tracePt t="104074" x="4713288" y="6099175"/>
          <p14:tracePt t="104083" x="4713288" y="6110288"/>
          <p14:tracePt t="104090" x="4713288" y="6122988"/>
          <p14:tracePt t="104098" x="4713288" y="6129338"/>
          <p14:tracePt t="104106" x="4713288" y="6153150"/>
          <p14:tracePt t="104114" x="4737100" y="6176963"/>
          <p14:tracePt t="104122" x="4749800" y="6194425"/>
          <p14:tracePt t="104135" x="4773613" y="6207125"/>
          <p14:tracePt t="104149" x="4846638" y="6230938"/>
          <p14:tracePt t="104154" x="4894263" y="6273800"/>
          <p14:tracePt t="104162" x="4930775" y="6291263"/>
          <p14:tracePt t="104170" x="4978400" y="6310313"/>
          <p14:tracePt t="104178" x="5068888" y="6345238"/>
          <p14:tracePt t="104186" x="5135563" y="6388100"/>
          <p14:tracePt t="104194" x="5226050" y="6411913"/>
          <p14:tracePt t="104203" x="5316538" y="6448425"/>
          <p14:tracePt t="104210" x="5430838" y="6478588"/>
          <p14:tracePt t="104219" x="5564188" y="6515100"/>
          <p14:tracePt t="104227" x="5715000" y="6569075"/>
          <p14:tracePt t="104234" x="5919788" y="6623050"/>
          <p14:tracePt t="104242" x="6064250" y="6659563"/>
          <p14:tracePt t="104250" x="6208713" y="6683375"/>
          <p14:tracePt t="104258" x="6329363" y="6707188"/>
          <p14:tracePt t="104267" x="6413500" y="6719888"/>
          <p14:tracePt t="104274" x="6516688" y="6719888"/>
          <p14:tracePt t="104283" x="6600825" y="6719888"/>
          <p14:tracePt t="104290" x="6678613" y="6707188"/>
          <p14:tracePt t="104299" x="6751638" y="6696075"/>
          <p14:tracePt t="104306" x="6829425" y="6670675"/>
          <p14:tracePt t="104314" x="6872288" y="6670675"/>
          <p14:tracePt t="104322" x="6961188" y="6640513"/>
          <p14:tracePt t="104330" x="6991350" y="6629400"/>
          <p14:tracePt t="104338" x="7058025" y="6610350"/>
          <p14:tracePt t="104346" x="7148513" y="6575425"/>
          <p14:tracePt t="104354" x="7221538" y="6556375"/>
          <p14:tracePt t="104362" x="7269163" y="6545263"/>
          <p14:tracePt t="104370" x="7318375" y="6532563"/>
          <p14:tracePt t="104378" x="7342188" y="6519863"/>
          <p14:tracePt t="104386" x="7353300" y="6502400"/>
          <p14:tracePt t="104395" x="7372350" y="6489700"/>
          <p14:tracePt t="104403" x="7389813" y="6465888"/>
          <p14:tracePt t="104410" x="7402513" y="6429375"/>
          <p14:tracePt t="104419" x="7413625" y="6399213"/>
          <p14:tracePt t="104427" x="7419975" y="6364288"/>
          <p14:tracePt t="104434" x="7432675" y="6315075"/>
          <p14:tracePt t="104442" x="7432675" y="6284913"/>
          <p14:tracePt t="104450" x="7432675" y="6254750"/>
          <p14:tracePt t="104458" x="7432675" y="6219825"/>
          <p14:tracePt t="104467" x="7432675" y="6176963"/>
          <p14:tracePt t="104474" x="7426325" y="6146800"/>
          <p14:tracePt t="104483" x="7407275" y="6092825"/>
          <p14:tracePt t="104490" x="7372350" y="6069013"/>
          <p14:tracePt t="104499" x="7329488" y="6015038"/>
          <p14:tracePt t="104506" x="7292975" y="5989638"/>
          <p14:tracePt t="104514" x="7227888" y="5929313"/>
          <p14:tracePt t="104522" x="7137400" y="5888038"/>
          <p14:tracePt t="104530" x="7081838" y="5845175"/>
          <p14:tracePt t="104538" x="7004050" y="5803900"/>
          <p14:tracePt t="104547" x="6943725" y="5767388"/>
          <p14:tracePt t="104555" x="6865938" y="5737225"/>
          <p14:tracePt t="104562" x="6799263" y="5707063"/>
          <p14:tracePt t="104570" x="6726238" y="5683250"/>
          <p14:tracePt t="104578" x="6648450" y="5653088"/>
          <p14:tracePt t="104587" x="6546850" y="5629275"/>
          <p14:tracePt t="104594" x="6456363" y="5603875"/>
          <p14:tracePt t="104602" x="6340475" y="5580063"/>
          <p14:tracePt t="104610" x="6249988" y="5568950"/>
          <p14:tracePt t="104619" x="6135688" y="5556250"/>
          <p14:tracePt t="104626" x="6034088" y="5556250"/>
          <p14:tracePt t="104634" x="5907088" y="5556250"/>
          <p14:tracePt t="104642" x="5780088" y="5556250"/>
          <p14:tracePt t="104651" x="5635625" y="5573713"/>
          <p14:tracePt t="104659" x="5503863" y="5599113"/>
          <p14:tracePt t="104667" x="5370513" y="5622925"/>
          <p14:tracePt t="104674" x="5286375" y="5646738"/>
          <p14:tracePt t="104683" x="5183188" y="5670550"/>
          <p14:tracePt t="104690" x="5118100" y="5689600"/>
          <p14:tracePt t="104699" x="5045075" y="5700713"/>
          <p14:tracePt t="104706" x="4967288" y="5743575"/>
          <p14:tracePt t="104714" x="4918075" y="5754688"/>
          <p14:tracePt t="104722" x="4870450" y="5797550"/>
          <p14:tracePt t="104730" x="4827588" y="5821363"/>
          <p14:tracePt t="104738" x="4816475" y="5838825"/>
          <p14:tracePt t="104746" x="4797425" y="5857875"/>
          <p14:tracePt t="104754" x="4797425" y="5864225"/>
          <p14:tracePt t="104762" x="4797425" y="5875338"/>
          <p14:tracePt t="104770" x="4797425" y="5899150"/>
          <p14:tracePt t="104778" x="4803775" y="5929313"/>
          <p14:tracePt t="104787" x="4816475" y="5954713"/>
          <p14:tracePt t="104794" x="4840288" y="5959475"/>
          <p14:tracePt t="104803" x="4887913" y="6002338"/>
          <p14:tracePt t="104810" x="4924425" y="6026150"/>
          <p14:tracePt t="104818" x="4978400" y="6056313"/>
          <p14:tracePt t="104826" x="5027613" y="6099175"/>
          <p14:tracePt t="104834" x="5135563" y="6146800"/>
          <p14:tracePt t="104842" x="5238750" y="6207125"/>
          <p14:tracePt t="104851" x="5359400" y="6230938"/>
          <p14:tracePt t="104858" x="5473700" y="6261100"/>
          <p14:tracePt t="104867" x="5594350" y="6284913"/>
          <p14:tracePt t="104875" x="5719763" y="6321425"/>
          <p14:tracePt t="104884" x="5840413" y="6345238"/>
          <p14:tracePt t="104894" x="5937250" y="6345238"/>
          <p14:tracePt t="104900" x="6027738" y="6345238"/>
          <p14:tracePt t="104906" x="6111875" y="6345238"/>
          <p14:tracePt t="104914" x="6215063" y="6345238"/>
          <p14:tracePt t="104922" x="6299200" y="6340475"/>
          <p14:tracePt t="104930" x="6389688" y="6321425"/>
          <p14:tracePt t="104938" x="6467475" y="6297613"/>
          <p14:tracePt t="104946" x="6540500" y="6261100"/>
          <p14:tracePt t="104954" x="6594475" y="6230938"/>
          <p14:tracePt t="104962" x="6654800" y="6200775"/>
          <p14:tracePt t="104970" x="6708775" y="6170613"/>
          <p14:tracePt t="104978" x="6769100" y="6140450"/>
          <p14:tracePt t="104986" x="6786563" y="6134100"/>
          <p14:tracePt t="104994" x="6811963" y="6116638"/>
          <p14:tracePt t="105002" x="6816725" y="6110288"/>
          <p14:tracePt t="105010" x="6823075" y="6103938"/>
          <p14:tracePt t="105042" x="6829425" y="6099175"/>
          <p14:tracePt t="105114" x="0" y="0"/>
        </p14:tracePtLst>
        <p14:tracePtLst>
          <p14:tracePt t="109061" x="1573213" y="4381500"/>
          <p14:tracePt t="109068" x="1566863" y="4375150"/>
          <p14:tracePt t="109083" x="1560513" y="4368800"/>
          <p14:tracePt t="109099" x="1549400" y="4368800"/>
          <p14:tracePt t="109107" x="1525588" y="4368800"/>
          <p14:tracePt t="109114" x="1506538" y="4357688"/>
          <p14:tracePt t="109130" x="1500188" y="4357688"/>
          <p14:tracePt t="109139" x="1495425" y="4357688"/>
          <p14:tracePt t="109146" x="1482725" y="4357688"/>
          <p14:tracePt t="109154" x="1476375" y="4351338"/>
          <p14:tracePt t="109162" x="1465263" y="4351338"/>
          <p14:tracePt t="109171" x="1439863" y="4351338"/>
          <p14:tracePt t="109178" x="1416050" y="4351338"/>
          <p14:tracePt t="109187" x="1392238" y="4351338"/>
          <p14:tracePt t="109194" x="1374775" y="4351338"/>
          <p14:tracePt t="109203" x="1350963" y="4351338"/>
          <p14:tracePt t="109210" x="1344613" y="4351338"/>
          <p14:tracePt t="109218" x="1320800" y="4351338"/>
          <p14:tracePt t="109226" x="1301750" y="4351338"/>
          <p14:tracePt t="109234" x="1265238" y="4362450"/>
          <p14:tracePt t="109242" x="1247775" y="4368800"/>
          <p14:tracePt t="109250" x="1217613" y="4387850"/>
          <p14:tracePt t="109258" x="1193800" y="4392613"/>
          <p14:tracePt t="109266" x="1144588" y="4411663"/>
          <p14:tracePt t="109274" x="1133475" y="4418013"/>
          <p14:tracePt t="109282" x="1073150" y="4448175"/>
          <p14:tracePt t="109291" x="1012825" y="4478338"/>
          <p14:tracePt t="109298" x="976313" y="4495800"/>
          <p14:tracePt t="109306" x="885825" y="4532313"/>
          <p14:tracePt t="109314" x="868363" y="4537075"/>
          <p14:tracePt t="109324" x="831850" y="4567238"/>
          <p14:tracePt t="109330" x="801688" y="4586288"/>
          <p14:tracePt t="109338" x="771525" y="4610100"/>
          <p14:tracePt t="109346" x="735013" y="4646613"/>
          <p14:tracePt t="109354" x="717550" y="4683125"/>
          <p14:tracePt t="109362" x="711200" y="4694238"/>
          <p14:tracePt t="109371" x="693738" y="4743450"/>
          <p14:tracePt t="109378" x="693738" y="4767263"/>
          <p14:tracePt t="109387" x="693738" y="4791075"/>
          <p14:tracePt t="109394" x="704850" y="4832350"/>
          <p14:tracePt t="109403" x="728663" y="4857750"/>
          <p14:tracePt t="109410" x="747713" y="4881563"/>
          <p14:tracePt t="109418" x="771525" y="4905375"/>
          <p14:tracePt t="109426" x="795338" y="4922838"/>
          <p14:tracePt t="109434" x="831850" y="4948238"/>
          <p14:tracePt t="109442" x="862013" y="4959350"/>
          <p14:tracePt t="109450" x="898525" y="4965700"/>
          <p14:tracePt t="109458" x="928688" y="4978400"/>
          <p14:tracePt t="109466" x="952500" y="4978400"/>
          <p14:tracePt t="109474" x="965200" y="4978400"/>
          <p14:tracePt t="109482" x="989013" y="4978400"/>
          <p14:tracePt t="109490" x="1012825" y="4978400"/>
          <p14:tracePt t="109498" x="1023938" y="4978400"/>
          <p14:tracePt t="109507" x="1066800" y="4978400"/>
          <p14:tracePt t="109515" x="1084263" y="4978400"/>
          <p14:tracePt t="109522" x="1096963" y="4965700"/>
          <p14:tracePt t="109530" x="1120775" y="4948238"/>
          <p14:tracePt t="109539" x="1144588" y="4935538"/>
          <p14:tracePt t="109546" x="1163638" y="4918075"/>
          <p14:tracePt t="109555" x="1174750" y="4905375"/>
          <p14:tracePt t="109562" x="1235075" y="4845050"/>
          <p14:tracePt t="109571" x="1290638" y="4778375"/>
          <p14:tracePt t="109578" x="1314450" y="4754563"/>
          <p14:tracePt t="109587" x="1362075" y="4676775"/>
          <p14:tracePt t="109594" x="1392238" y="4610100"/>
          <p14:tracePt t="109603" x="1409700" y="4562475"/>
          <p14:tracePt t="109610" x="1409700" y="4502150"/>
          <p14:tracePt t="109618" x="1409700" y="4459288"/>
          <p14:tracePt t="109627" x="1409700" y="4429125"/>
          <p14:tracePt t="109634" x="1409700" y="4392613"/>
          <p14:tracePt t="109642" x="1409700" y="4381500"/>
          <p14:tracePt t="109650" x="1398588" y="4344988"/>
          <p14:tracePt t="109659" x="1362075" y="4321175"/>
          <p14:tracePt t="109666" x="1325563" y="4302125"/>
          <p14:tracePt t="109674" x="1320800" y="4297363"/>
          <p14:tracePt t="109682" x="1301750" y="4278313"/>
          <p14:tracePt t="109690" x="1254125" y="4271963"/>
          <p14:tracePt t="109698" x="1223963" y="4271963"/>
          <p14:tracePt t="109707" x="1200150" y="4254500"/>
          <p14:tracePt t="109714" x="1174750" y="4254500"/>
          <p14:tracePt t="109722" x="1150938" y="4248150"/>
          <p14:tracePt t="109730" x="1139825" y="4248150"/>
          <p14:tracePt t="109739" x="1109663" y="4248150"/>
          <p14:tracePt t="109746" x="1073150" y="4248150"/>
          <p14:tracePt t="109755" x="1030288" y="4248150"/>
          <p14:tracePt t="109762" x="982663" y="4260850"/>
          <p14:tracePt t="109771" x="939800" y="4260850"/>
          <p14:tracePt t="109778" x="879475" y="4271963"/>
          <p14:tracePt t="109787" x="838200" y="4271963"/>
          <p14:tracePt t="109794" x="801688" y="4278313"/>
          <p14:tracePt t="109802" x="788988" y="4284663"/>
          <p14:tracePt t="109810" x="765175" y="4297363"/>
          <p14:tracePt t="109826" x="747713" y="4308475"/>
          <p14:tracePt t="109834" x="741363" y="4314825"/>
          <p14:tracePt t="109842" x="735013" y="4321175"/>
          <p14:tracePt t="109851" x="723900" y="4351338"/>
          <p14:tracePt t="109858" x="711200" y="4375150"/>
          <p14:tracePt t="109868" x="711200" y="4398963"/>
          <p14:tracePt t="109877" x="693738" y="4435475"/>
          <p14:tracePt t="109882" x="693738" y="4452938"/>
          <p14:tracePt t="109890" x="693738" y="4478338"/>
          <p14:tracePt t="109898" x="693738" y="4519613"/>
          <p14:tracePt t="109906" x="693738" y="4537075"/>
          <p14:tracePt t="109914" x="693738" y="4556125"/>
          <p14:tracePt t="109922" x="698500" y="4573588"/>
          <p14:tracePt t="109930" x="711200" y="4586288"/>
          <p14:tracePt t="109938" x="717550" y="4603750"/>
          <p14:tracePt t="109946" x="723900" y="4610100"/>
          <p14:tracePt t="109962" x="741363" y="4616450"/>
          <p14:tracePt t="109987" x="758825" y="4622800"/>
          <p14:tracePt t="109994" x="765175" y="4622800"/>
          <p14:tracePt t="110002" x="771525" y="4622800"/>
          <p14:tracePt t="110010" x="777875" y="4622800"/>
          <p14:tracePt t="110018" x="784225" y="4622800"/>
          <p14:tracePt t="110026" x="788988" y="4622800"/>
          <p14:tracePt t="110034" x="795338" y="4622800"/>
          <p14:tracePt t="110067" x="819150" y="4616450"/>
          <p14:tracePt t="110075" x="825500" y="4597400"/>
          <p14:tracePt t="110082" x="831850" y="4592638"/>
          <p14:tracePt t="110090" x="831850" y="4573588"/>
          <p14:tracePt t="110098" x="838200" y="4549775"/>
          <p14:tracePt t="110107" x="844550" y="4525963"/>
          <p14:tracePt t="110114" x="844550" y="4519613"/>
          <p14:tracePt t="110122" x="844550" y="4502150"/>
          <p14:tracePt t="110130" x="844550" y="4483100"/>
          <p14:tracePt t="110138" x="844550" y="4459288"/>
          <p14:tracePt t="110146" x="844550" y="4441825"/>
          <p14:tracePt t="110156" x="844550" y="4435475"/>
          <p14:tracePt t="110162" x="844550" y="4411663"/>
          <p14:tracePt t="110178" x="844550" y="4398963"/>
          <p14:tracePt t="110186" x="844550" y="4392613"/>
          <p14:tracePt t="110194" x="844550" y="4368800"/>
          <p14:tracePt t="110202" x="831850" y="4362450"/>
          <p14:tracePt t="110210" x="825500" y="4357688"/>
          <p14:tracePt t="110218" x="814388" y="4351338"/>
          <p14:tracePt t="110226" x="795338" y="4351338"/>
          <p14:tracePt t="110234" x="771525" y="4351338"/>
          <p14:tracePt t="110242" x="754063" y="4344988"/>
          <p14:tracePt t="110250" x="728663" y="4344988"/>
          <p14:tracePt t="110258" x="704850" y="4344988"/>
          <p14:tracePt t="110266" x="698500" y="4344988"/>
          <p14:tracePt t="110274" x="687388" y="4344988"/>
          <p14:tracePt t="110290" x="668338" y="4344988"/>
          <p14:tracePt t="110298" x="663575" y="4344988"/>
          <p14:tracePt t="110307" x="644525" y="4362450"/>
          <p14:tracePt t="110314" x="638175" y="4381500"/>
          <p14:tracePt t="110322" x="638175" y="4411663"/>
          <p14:tracePt t="110330" x="627063" y="4448175"/>
          <p14:tracePt t="110339" x="627063" y="4465638"/>
          <p14:tracePt t="110346" x="627063" y="4489450"/>
          <p14:tracePt t="110355" x="627063" y="4508500"/>
          <p14:tracePt t="110362" x="627063" y="4525963"/>
          <p14:tracePt t="110371" x="627063" y="4549775"/>
          <p14:tracePt t="110378" x="627063" y="4562475"/>
          <p14:tracePt t="110386" x="633413" y="4597400"/>
          <p14:tracePt t="110394" x="633413" y="4610100"/>
          <p14:tracePt t="110402" x="644525" y="4627563"/>
          <p14:tracePt t="110410" x="663575" y="4652963"/>
          <p14:tracePt t="110418" x="674688" y="4676775"/>
          <p14:tracePt t="110427" x="704850" y="4713288"/>
          <p14:tracePt t="110434" x="723900" y="4760913"/>
          <p14:tracePt t="110442" x="747713" y="4784725"/>
          <p14:tracePt t="110450" x="765175" y="4821238"/>
          <p14:tracePt t="110458" x="788988" y="4845050"/>
          <p14:tracePt t="110466" x="808038" y="4857750"/>
          <p14:tracePt t="110474" x="831850" y="4868863"/>
          <p14:tracePt t="110482" x="844550" y="4868863"/>
          <p14:tracePt t="110491" x="849313" y="4868863"/>
          <p14:tracePt t="110498" x="862013" y="4868863"/>
          <p14:tracePt t="110507" x="879475" y="4868863"/>
          <p14:tracePt t="110514" x="909638" y="4862513"/>
          <p14:tracePt t="110522" x="946150" y="4845050"/>
          <p14:tracePt t="110530" x="993775" y="4814888"/>
          <p14:tracePt t="110539" x="1030288" y="4797425"/>
          <p14:tracePt t="110546" x="1054100" y="4773613"/>
          <p14:tracePt t="110555" x="1073150" y="4760913"/>
          <p14:tracePt t="110562" x="1090613" y="4724400"/>
          <p14:tracePt t="110571" x="1096963" y="4676775"/>
          <p14:tracePt t="110578" x="1109663" y="4646613"/>
          <p14:tracePt t="110586" x="1109663" y="4573588"/>
          <p14:tracePt t="110594" x="1109663" y="4525963"/>
          <p14:tracePt t="110602" x="1103313" y="4465638"/>
          <p14:tracePt t="110610" x="1084263" y="4441825"/>
          <p14:tracePt t="110618" x="1060450" y="4411663"/>
          <p14:tracePt t="110627" x="1054100" y="4387850"/>
          <p14:tracePt t="110634" x="1049338" y="4381500"/>
          <p14:tracePt t="110643" x="1042988" y="4375150"/>
          <p14:tracePt t="110650" x="1036638" y="4368800"/>
          <p14:tracePt t="110667" x="1019175" y="4357688"/>
          <p14:tracePt t="110682" x="1006475" y="4357688"/>
          <p14:tracePt t="110691" x="982663" y="4357688"/>
          <p14:tracePt t="110698" x="952500" y="4357688"/>
          <p14:tracePt t="110707" x="909638" y="4357688"/>
          <p14:tracePt t="110714" x="849313" y="4362450"/>
          <p14:tracePt t="110722" x="771525" y="4398963"/>
          <p14:tracePt t="110730" x="668338" y="4429125"/>
          <p14:tracePt t="110739" x="590550" y="4478338"/>
          <p14:tracePt t="110746" x="493713" y="4532313"/>
          <p14:tracePt t="110755" x="458788" y="4573588"/>
          <p14:tracePt t="110762" x="403225" y="4616450"/>
          <p14:tracePt t="110771" x="392113" y="4640263"/>
          <p14:tracePt t="110778" x="373063" y="4664075"/>
          <p14:tracePt t="110786" x="355600" y="4706938"/>
          <p14:tracePt t="110794" x="355600" y="4730750"/>
          <p14:tracePt t="110802" x="355600" y="4754563"/>
          <p14:tracePt t="110810" x="355600" y="4797425"/>
          <p14:tracePt t="110818" x="355600" y="4827588"/>
          <p14:tracePt t="110827" x="368300" y="4862513"/>
          <p14:tracePt t="110834" x="392113" y="4887913"/>
          <p14:tracePt t="110842" x="409575" y="4911725"/>
          <p14:tracePt t="110850" x="433388" y="4935538"/>
          <p14:tracePt t="110858" x="446088" y="4953000"/>
          <p14:tracePt t="110868" x="463550" y="4959350"/>
          <p14:tracePt t="110879" x="493713" y="4959350"/>
          <p14:tracePt t="110882" x="519113" y="4965700"/>
          <p14:tracePt t="110891" x="530225" y="4978400"/>
          <p14:tracePt t="110905" x="554038" y="4978400"/>
          <p14:tracePt t="110906" x="579438" y="4978400"/>
          <p14:tracePt t="110914" x="614363" y="4972050"/>
          <p14:tracePt t="110922" x="674688" y="4953000"/>
          <p14:tracePt t="110930" x="735013" y="4918075"/>
          <p14:tracePt t="110938" x="771525" y="4905375"/>
          <p14:tracePt t="110946" x="849313" y="4845050"/>
          <p14:tracePt t="110954" x="935038" y="4791075"/>
          <p14:tracePt t="110962" x="982663" y="4748213"/>
          <p14:tracePt t="110970" x="1023938" y="4694238"/>
          <p14:tracePt t="110978" x="1054100" y="4633913"/>
          <p14:tracePt t="110986" x="1066800" y="4586288"/>
          <p14:tracePt t="110994" x="1079500" y="4513263"/>
          <p14:tracePt t="111002" x="1084263" y="4452938"/>
          <p14:tracePt t="111010" x="1084263" y="4418013"/>
          <p14:tracePt t="111018" x="1084263" y="4375150"/>
          <p14:tracePt t="111026" x="1084263" y="4351338"/>
          <p14:tracePt t="111034" x="1084263" y="4332288"/>
          <p14:tracePt t="111042" x="1084263" y="4327525"/>
          <p14:tracePt t="111050" x="1084263" y="4321175"/>
          <p14:tracePt t="111082" x="1073150" y="4308475"/>
          <p14:tracePt t="111090" x="1036638" y="4308475"/>
          <p14:tracePt t="111098" x="1006475" y="4308475"/>
          <p14:tracePt t="111106" x="965200" y="4308475"/>
          <p14:tracePt t="111114" x="915988" y="4327525"/>
          <p14:tracePt t="111122" x="898525" y="4338638"/>
          <p14:tracePt t="111130" x="868363" y="4357688"/>
          <p14:tracePt t="111139" x="838200" y="4381500"/>
          <p14:tracePt t="111146" x="831850" y="4418013"/>
          <p14:tracePt t="111155" x="831850" y="4459288"/>
          <p14:tracePt t="111163" x="831850" y="4483100"/>
          <p14:tracePt t="111171" x="831850" y="4508500"/>
          <p14:tracePt t="111178" x="862013" y="4549775"/>
          <p14:tracePt t="111186" x="879475" y="4579938"/>
          <p14:tracePt t="111194" x="892175" y="4592638"/>
          <p14:tracePt t="111202" x="928688" y="4627563"/>
          <p14:tracePt t="111210" x="965200" y="4633913"/>
          <p14:tracePt t="111218" x="993775" y="4646613"/>
          <p14:tracePt t="111227" x="1030288" y="4652963"/>
          <p14:tracePt t="111234" x="1060450" y="4652963"/>
          <p14:tracePt t="111243" x="1096963" y="4652963"/>
          <p14:tracePt t="111250" x="1109663" y="4652963"/>
          <p14:tracePt t="111258" x="1120775" y="4652963"/>
          <p14:tracePt t="111266" x="1133475" y="4652963"/>
          <p14:tracePt t="111275" x="1157288" y="4646613"/>
          <p14:tracePt t="111291" x="1163638" y="4640263"/>
          <p14:tracePt t="111354" x="1163638" y="4664075"/>
          <p14:tracePt t="111362" x="1163638" y="4706938"/>
          <p14:tracePt t="111370" x="1163638" y="4808538"/>
          <p14:tracePt t="111378" x="1211263" y="4887913"/>
          <p14:tracePt t="111386" x="1241425" y="4935538"/>
          <p14:tracePt t="111394" x="1295400" y="5002213"/>
          <p14:tracePt t="111402" x="1355725" y="5026025"/>
          <p14:tracePt t="111410" x="1452563" y="5092700"/>
          <p14:tracePt t="111418" x="1555750" y="5153025"/>
          <p14:tracePt t="111426" x="1676400" y="5200650"/>
          <p14:tracePt t="111434" x="1795463" y="5273675"/>
          <p14:tracePt t="111442" x="1905000" y="5334000"/>
          <p14:tracePt t="111450" x="2019300" y="5405438"/>
          <p14:tracePt t="111459" x="2193925" y="5472113"/>
          <p14:tracePt t="111466" x="2362200" y="5549900"/>
          <p14:tracePt t="111475" x="2586038" y="5664200"/>
          <p14:tracePt t="111482" x="2924175" y="5834063"/>
          <p14:tracePt t="111490" x="3290888" y="6026150"/>
          <p14:tracePt t="111498" x="3743325" y="6230938"/>
          <p14:tracePt t="111507" x="4002088" y="6388100"/>
          <p14:tracePt t="111514" x="4346575" y="6580188"/>
          <p14:tracePt t="111523" x="4592638" y="6696075"/>
          <p14:tracePt t="111530" x="4713288" y="6743700"/>
          <p14:tracePt t="111539" x="4786313" y="6754813"/>
          <p14:tracePt t="111611" x="4749800" y="6761163"/>
          <p14:tracePt t="111619" x="4719638" y="6761163"/>
          <p14:tracePt t="111627" x="4665663" y="6761163"/>
          <p14:tracePt t="111635" x="4592638" y="6761163"/>
          <p14:tracePt t="111643" x="4521200" y="6761163"/>
          <p14:tracePt t="111651" x="4430713" y="6761163"/>
          <p14:tracePt t="111660" x="4346575" y="6761163"/>
          <p14:tracePt t="111667" x="4200525" y="6761163"/>
          <p14:tracePt t="111674" x="4062413" y="6761163"/>
          <p14:tracePt t="111682" x="3941763" y="6784975"/>
          <p14:tracePt t="111690" x="3851275" y="6810375"/>
          <p14:tracePt t="111698" x="3821113" y="6815138"/>
          <p14:tracePt t="111706" x="3760788" y="6815138"/>
          <p14:tracePt t="111714" x="3719513" y="6815138"/>
          <p14:tracePt t="111723" x="3695700" y="6815138"/>
          <p14:tracePt t="111730" x="3670300" y="6815138"/>
          <p14:tracePt t="111739" x="3665538" y="6815138"/>
          <p14:tracePt t="111746" x="3659188" y="6815138"/>
          <p14:tracePt t="111754" x="3646488" y="6815138"/>
          <p14:tracePt t="111762" x="3635375" y="6815138"/>
          <p14:tracePt t="111770" x="3616325" y="6815138"/>
          <p14:tracePt t="111778" x="3605213" y="6815138"/>
          <p14:tracePt t="111786" x="3575050" y="6815138"/>
          <p14:tracePt t="111794" x="3538538" y="6815138"/>
          <p14:tracePt t="111802" x="3519488" y="6815138"/>
          <p14:tracePt t="111810" x="3495675" y="6804025"/>
          <p14:tracePt t="111818" x="3471863" y="6797675"/>
          <p14:tracePt t="111874" x="3471863" y="6784975"/>
          <p14:tracePt t="111882" x="3502025" y="6773863"/>
          <p14:tracePt t="111890" x="3519488" y="6767513"/>
          <p14:tracePt t="111898" x="3549650" y="6761163"/>
          <p14:tracePt t="111906" x="3586163" y="6761163"/>
          <p14:tracePt t="111914" x="3640138" y="6761163"/>
          <p14:tracePt t="111923" x="3725863" y="6750050"/>
          <p14:tracePt t="111930" x="3827463" y="6750050"/>
          <p14:tracePt t="111939" x="3984625" y="6750050"/>
          <p14:tracePt t="111947" x="4159250" y="6750050"/>
          <p14:tracePt t="111955" x="4394200" y="6750050"/>
          <p14:tracePt t="111963" x="4659313" y="6750050"/>
          <p14:tracePt t="111970" x="4870450" y="6754813"/>
          <p14:tracePt t="111978" x="5087938" y="6773863"/>
          <p14:tracePt t="111986" x="5232400" y="6784975"/>
          <p14:tracePt t="111996" x="5346700" y="6784975"/>
          <p14:tracePt t="112002" x="5418138" y="6784975"/>
          <p14:tracePt t="112010" x="5437188" y="6784975"/>
          <p14:tracePt t="112018" x="5443538" y="6784975"/>
          <p14:tracePt t="112059" x="5424488" y="6784975"/>
          <p14:tracePt t="112067" x="5359400" y="6784975"/>
          <p14:tracePt t="112075" x="5280025" y="6754813"/>
          <p14:tracePt t="112082" x="5189538" y="6731000"/>
          <p14:tracePt t="112091" x="5075238" y="6713538"/>
          <p14:tracePt t="112098" x="4972050" y="6700838"/>
          <p14:tracePt t="112107" x="4803775" y="6659563"/>
          <p14:tracePt t="112115" x="4676775" y="6635750"/>
          <p14:tracePt t="112123" x="4545013" y="6635750"/>
          <p14:tracePt t="112130" x="4460875" y="6635750"/>
          <p14:tracePt t="112139" x="4411663" y="6640513"/>
          <p14:tracePt t="112147" x="4340225" y="6659563"/>
          <p14:tracePt t="112154" x="4303713" y="6670675"/>
          <p14:tracePt t="112162" x="4273550" y="6670675"/>
          <p14:tracePt t="112170" x="4230688" y="6677025"/>
          <p14:tracePt t="112180" x="4213225" y="6677025"/>
          <p14:tracePt t="112187" x="4206875" y="6677025"/>
          <p14:tracePt t="112299" x="4230688" y="6677025"/>
          <p14:tracePt t="112307" x="4260850" y="6677025"/>
          <p14:tracePt t="112314" x="4303713" y="6677025"/>
          <p14:tracePt t="112323" x="4351338" y="6677025"/>
          <p14:tracePt t="112330" x="4394200" y="6677025"/>
          <p14:tracePt t="112339" x="4478338" y="6677025"/>
          <p14:tracePt t="112346" x="4568825" y="6677025"/>
          <p14:tracePt t="112354" x="4665663" y="6677025"/>
          <p14:tracePt t="112362" x="4767263" y="6677025"/>
          <p14:tracePt t="112370" x="4827588" y="6700838"/>
          <p14:tracePt t="112378" x="4840288" y="6700838"/>
          <p14:tracePt t="112474" x="4827588" y="6700838"/>
          <p14:tracePt t="112490" x="4822825" y="6700838"/>
          <p14:tracePt t="112610"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FDF364C-927A-4E65-910F-6AA57FC7D40B}"/>
              </a:ext>
            </a:extLst>
          </p:cNvPr>
          <p:cNvSpPr>
            <a:spLocks noGrp="1" noChangeArrowheads="1"/>
          </p:cNvSpPr>
          <p:nvPr>
            <p:ph type="title"/>
          </p:nvPr>
        </p:nvSpPr>
        <p:spPr>
          <a:xfrm>
            <a:off x="609600" y="228600"/>
            <a:ext cx="2743200" cy="838200"/>
          </a:xfrm>
          <a:ln/>
        </p:spPr>
        <p:txBody>
          <a:bodyPr/>
          <a:lstStyle/>
          <a:p>
            <a:r>
              <a:rPr lang="cs-CZ" altLang="cs-CZ" b="1" noProof="1"/>
              <a:t>GeneChip</a:t>
            </a:r>
            <a:endParaRPr lang="cs-CZ" altLang="cs-CZ" noProof="1"/>
          </a:p>
        </p:txBody>
      </p:sp>
      <p:pic>
        <p:nvPicPr>
          <p:cNvPr id="21507" name="Picture 3">
            <a:extLst>
              <a:ext uri="{FF2B5EF4-FFF2-40B4-BE49-F238E27FC236}">
                <a16:creationId xmlns:a16="http://schemas.microsoft.com/office/drawing/2014/main" id="{5DE34ED6-B347-435C-ACE5-40969B736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371600"/>
            <a:ext cx="4629150" cy="4343400"/>
          </a:xfrm>
          <a:prstGeom prst="rect">
            <a:avLst/>
          </a:prstGeom>
          <a:noFill/>
          <a:extLst>
            <a:ext uri="{909E8E84-426E-40DD-AFC4-6F175D3DCCD1}">
              <a14:hiddenFill xmlns:a14="http://schemas.microsoft.com/office/drawing/2010/main">
                <a:solidFill>
                  <a:srgbClr val="FFFFFF"/>
                </a:solidFill>
              </a14:hiddenFill>
            </a:ext>
          </a:extLst>
        </p:spPr>
      </p:pic>
      <p:sp>
        <p:nvSpPr>
          <p:cNvPr id="21508" name="Text Box 4">
            <a:extLst>
              <a:ext uri="{FF2B5EF4-FFF2-40B4-BE49-F238E27FC236}">
                <a16:creationId xmlns:a16="http://schemas.microsoft.com/office/drawing/2014/main" id="{DF56C208-4061-46C4-B959-D557EFA8F437}"/>
              </a:ext>
            </a:extLst>
          </p:cNvPr>
          <p:cNvSpPr txBox="1">
            <a:spLocks noChangeArrowheads="1"/>
          </p:cNvSpPr>
          <p:nvPr/>
        </p:nvSpPr>
        <p:spPr bwMode="auto">
          <a:xfrm>
            <a:off x="381000" y="1600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cs-CZ">
              <a:latin typeface="Arial Black" panose="020B0A04020102020204" pitchFamily="34" charset="0"/>
            </a:endParaRPr>
          </a:p>
        </p:txBody>
      </p:sp>
      <p:sp>
        <p:nvSpPr>
          <p:cNvPr id="21509" name="Text Box 5">
            <a:extLst>
              <a:ext uri="{FF2B5EF4-FFF2-40B4-BE49-F238E27FC236}">
                <a16:creationId xmlns:a16="http://schemas.microsoft.com/office/drawing/2014/main" id="{B6C6EACA-4E88-4F6E-9DF7-936E4E2E92BA}"/>
              </a:ext>
            </a:extLst>
          </p:cNvPr>
          <p:cNvSpPr txBox="1">
            <a:spLocks noChangeArrowheads="1"/>
          </p:cNvSpPr>
          <p:nvPr/>
        </p:nvSpPr>
        <p:spPr bwMode="auto">
          <a:xfrm>
            <a:off x="304800" y="1524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cs-CZ">
              <a:latin typeface="Arial Black" panose="020B0A04020102020204" pitchFamily="34" charset="0"/>
            </a:endParaRPr>
          </a:p>
        </p:txBody>
      </p:sp>
      <p:sp>
        <p:nvSpPr>
          <p:cNvPr id="21510" name="Text Box 6">
            <a:extLst>
              <a:ext uri="{FF2B5EF4-FFF2-40B4-BE49-F238E27FC236}">
                <a16:creationId xmlns:a16="http://schemas.microsoft.com/office/drawing/2014/main" id="{F00719EC-D59F-4C7B-AB67-01E6D808059F}"/>
              </a:ext>
            </a:extLst>
          </p:cNvPr>
          <p:cNvSpPr txBox="1">
            <a:spLocks noChangeArrowheads="1"/>
          </p:cNvSpPr>
          <p:nvPr/>
        </p:nvSpPr>
        <p:spPr bwMode="auto">
          <a:xfrm>
            <a:off x="228600" y="1371600"/>
            <a:ext cx="37338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2200" b="1"/>
              <a:t>oligonu</a:t>
            </a:r>
            <a:r>
              <a:rPr lang="cs-CZ" altLang="cs-CZ" sz="2200" b="1"/>
              <a:t>k</a:t>
            </a:r>
            <a:r>
              <a:rPr lang="en-GB" altLang="cs-CZ" sz="2200" b="1"/>
              <a:t>leotid</a:t>
            </a:r>
            <a:r>
              <a:rPr lang="cs-CZ" altLang="cs-CZ" sz="2200" b="1"/>
              <a:t>ové</a:t>
            </a:r>
            <a:r>
              <a:rPr lang="en-GB" altLang="cs-CZ" sz="2200" b="1"/>
              <a:t> pr</a:t>
            </a:r>
            <a:r>
              <a:rPr lang="cs-CZ" altLang="cs-CZ" sz="2200" b="1"/>
              <a:t>ó</a:t>
            </a:r>
            <a:r>
              <a:rPr lang="en-GB" altLang="cs-CZ" sz="2200" b="1"/>
              <a:t>b</a:t>
            </a:r>
            <a:r>
              <a:rPr lang="cs-CZ" altLang="cs-CZ" sz="2200" b="1"/>
              <a:t>y</a:t>
            </a:r>
            <a:r>
              <a:rPr lang="en-GB" altLang="cs-CZ" sz="2200" b="1"/>
              <a:t> </a:t>
            </a:r>
          </a:p>
          <a:p>
            <a:r>
              <a:rPr lang="cs-CZ" altLang="cs-CZ" sz="2200" b="1"/>
              <a:t>soubor o známých sekvencích navázaný na skleněný čip</a:t>
            </a:r>
          </a:p>
          <a:p>
            <a:r>
              <a:rPr lang="cs-CZ" altLang="cs-CZ" sz="2200" b="1"/>
              <a:t>zapouzdření do plastu</a:t>
            </a:r>
            <a:endParaRPr lang="en-GB" altLang="cs-CZ" sz="2200" b="1"/>
          </a:p>
          <a:p>
            <a:r>
              <a:rPr lang="en-GB" altLang="cs-CZ" sz="2200" b="1"/>
              <a:t>(</a:t>
            </a:r>
            <a:r>
              <a:rPr lang="cs-CZ" altLang="cs-CZ" sz="2200" b="1"/>
              <a:t>snadná manipulace</a:t>
            </a:r>
            <a:r>
              <a:rPr lang="en-GB" altLang="cs-CZ" sz="2200" b="1"/>
              <a:t>)</a:t>
            </a:r>
          </a:p>
          <a:p>
            <a:r>
              <a:rPr lang="cs-CZ" altLang="cs-CZ" sz="2200" b="1"/>
              <a:t>kombinatorická syntéza souboru přímo na čipu</a:t>
            </a:r>
            <a:endParaRPr lang="en-GB" altLang="cs-CZ" sz="2200" b="1"/>
          </a:p>
          <a:p>
            <a:endParaRPr lang="en-GB" altLang="cs-CZ" sz="2200" b="1"/>
          </a:p>
          <a:p>
            <a:r>
              <a:rPr lang="cs-CZ" altLang="cs-CZ" sz="2200" b="1"/>
              <a:t>výrobce</a:t>
            </a:r>
            <a:r>
              <a:rPr lang="en-GB" altLang="cs-CZ" sz="2200" b="1"/>
              <a:t>: </a:t>
            </a:r>
            <a:r>
              <a:rPr lang="en-GB" altLang="cs-CZ" sz="2200" b="1">
                <a:solidFill>
                  <a:srgbClr val="0000FF"/>
                </a:solidFill>
              </a:rPr>
              <a:t>Affymetrix</a:t>
            </a:r>
            <a:endParaRPr lang="en-GB" altLang="cs-CZ" sz="2000" b="1">
              <a:solidFill>
                <a:srgbClr val="0000FF"/>
              </a:solidFill>
            </a:endParaRPr>
          </a:p>
          <a:p>
            <a:endParaRPr lang="en-GB" altLang="cs-CZ" sz="180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82BCC559-B4DD-44D4-9229-21C32D6688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96"/>
    </mc:Choice>
    <mc:Fallback>
      <p:transition spd="slow" advTm="2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45" x="6937375" y="3476625"/>
          <p14:tracePt t="4150" x="6932613" y="3476625"/>
          <p14:tracePt t="4157" x="6913563" y="3476625"/>
          <p14:tracePt t="4166" x="6889750" y="3459163"/>
          <p14:tracePt t="4174" x="6865938" y="3452813"/>
          <p14:tracePt t="4181" x="6842125" y="3452813"/>
          <p14:tracePt t="4188" x="6792913" y="3435350"/>
          <p14:tracePt t="4197" x="6762750" y="3422650"/>
          <p14:tracePt t="4204" x="6702425" y="3405188"/>
          <p14:tracePt t="4213" x="6654800" y="3392488"/>
          <p14:tracePt t="4221" x="6594475" y="3375025"/>
          <p14:tracePt t="4229" x="6534150" y="3362325"/>
          <p14:tracePt t="4237" x="6467475" y="3344863"/>
          <p14:tracePt t="4245" x="6407150" y="3308350"/>
          <p14:tracePt t="4253" x="6359525" y="3302000"/>
          <p14:tracePt t="4262" x="6310313" y="3290888"/>
          <p14:tracePt t="4269" x="6262688" y="3271838"/>
          <p14:tracePt t="4277" x="6232525" y="3271838"/>
          <p14:tracePt t="4285" x="6172200" y="3254375"/>
          <p14:tracePt t="4292" x="6130925" y="3241675"/>
          <p14:tracePt t="4301" x="6070600" y="3241675"/>
          <p14:tracePt t="4308" x="5997575" y="3236913"/>
          <p14:tracePt t="4317" x="5949950" y="3224213"/>
          <p14:tracePt t="4325" x="5889625" y="3211513"/>
          <p14:tracePt t="4333" x="5859463" y="3211513"/>
          <p14:tracePt t="4340" x="5810250" y="3206750"/>
          <p14:tracePt t="4349" x="5786438" y="3206750"/>
          <p14:tracePt t="4356" x="5780088" y="3200400"/>
          <p14:tracePt t="4365" x="5768975" y="3200400"/>
          <p14:tracePt t="4373" x="5762625" y="3200400"/>
          <p14:tracePt t="4381" x="5749925" y="3200400"/>
          <p14:tracePt t="4389" x="5738813" y="3200400"/>
          <p14:tracePt t="4397" x="5732463" y="3200400"/>
          <p14:tracePt t="4405" x="5708650" y="3200400"/>
          <p14:tracePt t="4413" x="5695950" y="3217863"/>
          <p14:tracePt t="4421" x="5678488" y="3230563"/>
          <p14:tracePt t="4428" x="5654675" y="3254375"/>
          <p14:tracePt t="4437" x="5624513" y="3295650"/>
          <p14:tracePt t="4445" x="5611813" y="3308350"/>
          <p14:tracePt t="4453" x="5605463" y="3325813"/>
          <p14:tracePt t="4461" x="5594350" y="3344863"/>
          <p14:tracePt t="4468" x="5581650" y="3368675"/>
          <p14:tracePt t="4477" x="5581650" y="3405188"/>
          <p14:tracePt t="4485" x="5581650" y="3435350"/>
          <p14:tracePt t="4492" x="5581650" y="3459163"/>
          <p14:tracePt t="4501" x="5568950" y="3489325"/>
          <p14:tracePt t="4508" x="5568950" y="3536950"/>
          <p14:tracePt t="4517" x="5575300" y="3586163"/>
          <p14:tracePt t="4524" x="5594350" y="3646488"/>
          <p14:tracePt t="4533" x="5629275" y="3724275"/>
          <p14:tracePt t="4540" x="5659438" y="3784600"/>
          <p14:tracePt t="4549" x="5702300" y="3838575"/>
          <p14:tracePt t="4556" x="5732463" y="3875088"/>
          <p14:tracePt t="4565" x="5768975" y="3911600"/>
          <p14:tracePt t="4572" x="5822950" y="3976688"/>
          <p14:tracePt t="4581" x="5846763" y="4002088"/>
          <p14:tracePt t="4588" x="5883275" y="4013200"/>
          <p14:tracePt t="4598" x="5913438" y="4019550"/>
          <p14:tracePt t="4607" x="5937250" y="4032250"/>
          <p14:tracePt t="4613" x="5961063" y="4032250"/>
          <p14:tracePt t="4621" x="6015038" y="4032250"/>
          <p14:tracePt t="4628" x="6057900" y="4032250"/>
          <p14:tracePt t="4636" x="6148388" y="4032250"/>
          <p14:tracePt t="4644" x="6202363" y="4032250"/>
          <p14:tracePt t="4652" x="6292850" y="4032250"/>
          <p14:tracePt t="4661" x="6376988" y="4032250"/>
          <p14:tracePt t="4668" x="6450013" y="4032250"/>
          <p14:tracePt t="4676" x="6510338" y="4032250"/>
          <p14:tracePt t="4684" x="6594475" y="4025900"/>
          <p14:tracePt t="4692" x="6661150" y="4002088"/>
          <p14:tracePt t="4700" x="6732588" y="3983038"/>
          <p14:tracePt t="4708" x="6781800" y="3959225"/>
          <p14:tracePt t="4716" x="6859588" y="3916363"/>
          <p14:tracePt t="4724" x="6883400" y="3916363"/>
          <p14:tracePt t="4732" x="6943725" y="3898900"/>
          <p14:tracePt t="4740" x="6991350" y="3868738"/>
          <p14:tracePt t="4748" x="7040563" y="3851275"/>
          <p14:tracePt t="4756" x="7064375" y="3832225"/>
          <p14:tracePt t="4764" x="7088188" y="3814763"/>
          <p14:tracePt t="4772" x="7107238" y="3802063"/>
          <p14:tracePt t="4780" x="7112000" y="3784600"/>
          <p14:tracePt t="4788" x="7124700" y="3771900"/>
          <p14:tracePt t="4796" x="7124700" y="3767138"/>
          <p14:tracePt t="4804" x="7131050" y="3754438"/>
          <p14:tracePt t="4812" x="7131050" y="3730625"/>
          <p14:tracePt t="4820" x="7131050" y="3706813"/>
          <p14:tracePt t="4828" x="7131050" y="3676650"/>
          <p14:tracePt t="4836" x="7131050" y="3640138"/>
          <p14:tracePt t="4844" x="7100888" y="3603625"/>
          <p14:tracePt t="4852" x="7081838" y="3567113"/>
          <p14:tracePt t="4861" x="7016750" y="3502025"/>
          <p14:tracePt t="4868" x="6967538" y="3446463"/>
          <p14:tracePt t="4876" x="6926263" y="3411538"/>
          <p14:tracePt t="4884" x="6835775" y="3351213"/>
          <p14:tracePt t="4894" x="6745288" y="3302000"/>
          <p14:tracePt t="4900" x="6654800" y="3271838"/>
          <p14:tracePt t="4908" x="6575425" y="3224213"/>
          <p14:tracePt t="4916" x="6497638" y="3206750"/>
          <p14:tracePt t="4924" x="6389688" y="3146425"/>
          <p14:tracePt t="4932" x="6340475" y="3116263"/>
          <p14:tracePt t="4940" x="6262688" y="3086100"/>
          <p14:tracePt t="4948" x="6202363" y="3060700"/>
          <p14:tracePt t="4956" x="6142038" y="3043238"/>
          <p14:tracePt t="4964" x="6094413" y="3030538"/>
          <p14:tracePt t="4972" x="6057900" y="3013075"/>
          <p14:tracePt t="4980" x="6015038" y="3013075"/>
          <p14:tracePt t="4988" x="5997575" y="3000375"/>
          <p14:tracePt t="4996" x="5973763" y="2989263"/>
          <p14:tracePt t="5004" x="5961063" y="2989263"/>
          <p14:tracePt t="5012" x="5937250" y="2989263"/>
          <p14:tracePt t="5020" x="5913438" y="2989263"/>
          <p14:tracePt t="5028" x="5894388" y="2989263"/>
          <p14:tracePt t="5036" x="5859463" y="2995613"/>
          <p14:tracePt t="5044" x="5822950" y="3013075"/>
          <p14:tracePt t="5052" x="5792788" y="3013075"/>
          <p14:tracePt t="5061" x="5773738" y="3025775"/>
          <p14:tracePt t="5068" x="5738813" y="3055938"/>
          <p14:tracePt t="5076" x="5732463" y="3060700"/>
          <p14:tracePt t="5084" x="5715000" y="3073400"/>
          <p14:tracePt t="5092" x="5695950" y="3090863"/>
          <p14:tracePt t="5100" x="5689600" y="3097213"/>
          <p14:tracePt t="5109" x="5659438" y="3146425"/>
          <p14:tracePt t="5116" x="5648325" y="3157538"/>
          <p14:tracePt t="5124" x="5641975" y="3206750"/>
          <p14:tracePt t="5132" x="5641975" y="3236913"/>
          <p14:tracePt t="5140" x="5635625" y="3284538"/>
          <p14:tracePt t="5148" x="5635625" y="3314700"/>
          <p14:tracePt t="5156" x="5635625" y="3368675"/>
          <p14:tracePt t="5164" x="5635625" y="3429000"/>
          <p14:tracePt t="5172" x="5659438" y="3502025"/>
          <p14:tracePt t="5180" x="5689600" y="3590925"/>
          <p14:tracePt t="5188" x="5726113" y="3670300"/>
          <p14:tracePt t="5197" x="5768975" y="3736975"/>
          <p14:tracePt t="5205" x="5822950" y="3802063"/>
          <p14:tracePt t="5212" x="5889625" y="3868738"/>
          <p14:tracePt t="5221" x="5943600" y="3911600"/>
          <p14:tracePt t="5229" x="5967413" y="3929063"/>
          <p14:tracePt t="5237" x="6003925" y="3952875"/>
          <p14:tracePt t="5245" x="6027738" y="3959225"/>
          <p14:tracePt t="5253" x="6051550" y="3976688"/>
          <p14:tracePt t="5262" x="6070600" y="3976688"/>
          <p14:tracePt t="5269" x="6094413" y="3983038"/>
          <p14:tracePt t="5276" x="6118225" y="3995738"/>
          <p14:tracePt t="5285" x="6161088" y="3995738"/>
          <p14:tracePt t="5293" x="6208713" y="3995738"/>
          <p14:tracePt t="5301" x="6292850" y="3995738"/>
          <p14:tracePt t="5309" x="6365875" y="3995738"/>
          <p14:tracePt t="5317" x="6456363" y="3989388"/>
          <p14:tracePt t="5324" x="6516688" y="3959225"/>
          <p14:tracePt t="5333" x="6594475" y="3935413"/>
          <p14:tracePt t="5341" x="6654800" y="3905250"/>
          <p14:tracePt t="5349" x="6691313" y="3887788"/>
          <p14:tracePt t="5357" x="6745288" y="3844925"/>
          <p14:tracePt t="5365" x="6769100" y="3821113"/>
          <p14:tracePt t="5373" x="6799263" y="3778250"/>
          <p14:tracePt t="5381" x="6816725" y="3748088"/>
          <p14:tracePt t="5389" x="6823075" y="3711575"/>
          <p14:tracePt t="5397" x="6842125" y="3663950"/>
          <p14:tracePt t="5405" x="6853238" y="3627438"/>
          <p14:tracePt t="5413" x="6853238" y="3609975"/>
          <p14:tracePt t="5421" x="6865938" y="3586163"/>
          <p14:tracePt t="5429" x="6877050" y="3549650"/>
          <p14:tracePt t="5437" x="6877050" y="3519488"/>
          <p14:tracePt t="5445" x="6877050" y="3482975"/>
          <p14:tracePt t="5453" x="6877050" y="3452813"/>
          <p14:tracePt t="5461" x="6877050" y="3429000"/>
          <p14:tracePt t="5469" x="6872288" y="3398838"/>
          <p14:tracePt t="5477" x="6842125" y="3351213"/>
          <p14:tracePt t="5485" x="6829425" y="3325813"/>
          <p14:tracePt t="5493" x="6811963" y="3295650"/>
          <p14:tracePt t="5501" x="6792913" y="3271838"/>
          <p14:tracePt t="5509" x="6786563" y="3254375"/>
          <p14:tracePt t="5517" x="6769100" y="3236913"/>
          <p14:tracePt t="5525" x="6745288" y="3211513"/>
          <p14:tracePt t="5533" x="6696075" y="3181350"/>
          <p14:tracePt t="5541" x="6618288" y="3133725"/>
          <p14:tracePt t="5549" x="6540500" y="3103563"/>
          <p14:tracePt t="5557" x="6480175" y="3090863"/>
          <p14:tracePt t="5565" x="6419850" y="3060700"/>
          <p14:tracePt t="5573" x="6359525" y="3049588"/>
          <p14:tracePt t="5582" x="6299200" y="3043238"/>
          <p14:tracePt t="5589" x="6249988" y="3043238"/>
          <p14:tracePt t="5597" x="6208713" y="3043238"/>
          <p14:tracePt t="5605" x="6130925" y="3055938"/>
          <p14:tracePt t="5613" x="6045200" y="3079750"/>
          <p14:tracePt t="5621" x="5980113" y="3109913"/>
          <p14:tracePt t="5629" x="5919788" y="3133725"/>
          <p14:tracePt t="5636" x="5864225" y="3163888"/>
          <p14:tracePt t="5645" x="5829300" y="3187700"/>
          <p14:tracePt t="5652" x="5803900" y="3217863"/>
          <p14:tracePt t="5660" x="5762625" y="3267075"/>
          <p14:tracePt t="5668" x="5745163" y="3302000"/>
          <p14:tracePt t="5676" x="5745163" y="3332163"/>
          <p14:tracePt t="5684" x="5745163" y="3375025"/>
          <p14:tracePt t="5692" x="5745163" y="3411538"/>
          <p14:tracePt t="5700" x="5745163" y="3441700"/>
          <p14:tracePt t="5708" x="5756275" y="3502025"/>
          <p14:tracePt t="5716" x="5786438" y="3536950"/>
          <p14:tracePt t="5724" x="5816600" y="3586163"/>
          <p14:tracePt t="5732" x="5859463" y="3651250"/>
          <p14:tracePt t="5740" x="5883275" y="3676650"/>
          <p14:tracePt t="5748" x="5949950" y="3730625"/>
          <p14:tracePt t="5756" x="5991225" y="3771900"/>
          <p14:tracePt t="5765" x="6040438" y="3802063"/>
          <p14:tracePt t="5772" x="6075363" y="3821113"/>
          <p14:tracePt t="5781" x="6111875" y="3838575"/>
          <p14:tracePt t="5788" x="6172200" y="3868738"/>
          <p14:tracePt t="5796" x="6238875" y="3887788"/>
          <p14:tracePt t="5804" x="6280150" y="3898900"/>
          <p14:tracePt t="5812" x="6359525" y="3916363"/>
          <p14:tracePt t="5820" x="6450013" y="3929063"/>
          <p14:tracePt t="5829" x="6521450" y="3941763"/>
          <p14:tracePt t="5836" x="6605588" y="3941763"/>
          <p14:tracePt t="5845" x="6665913" y="3941763"/>
          <p14:tracePt t="5852" x="6696075" y="3941763"/>
          <p14:tracePt t="5860" x="6751638" y="3887788"/>
          <p14:tracePt t="5868" x="6769100" y="3862388"/>
          <p14:tracePt t="5880" x="6792913" y="3838575"/>
          <p14:tracePt t="5884" x="6811963" y="3771900"/>
          <p14:tracePt t="5892" x="6811963" y="3730625"/>
          <p14:tracePt t="5900" x="6811963" y="3687763"/>
          <p14:tracePt t="5908" x="6811963" y="3616325"/>
          <p14:tracePt t="5916" x="6811963" y="3579813"/>
          <p14:tracePt t="5924" x="6792913" y="3536950"/>
          <p14:tracePt t="5932" x="6775450" y="3519488"/>
          <p14:tracePt t="5940" x="6762750" y="3495675"/>
          <p14:tracePt t="5948" x="6726238" y="3471863"/>
          <p14:tracePt t="5956" x="6702425" y="3459163"/>
          <p14:tracePt t="5964" x="6642100" y="3441700"/>
          <p14:tracePt t="5972" x="6588125" y="3441700"/>
          <p14:tracePt t="5980" x="6497638" y="3429000"/>
          <p14:tracePt t="5988" x="6407150" y="3416300"/>
          <p14:tracePt t="5997" x="6310313" y="3416300"/>
          <p14:tracePt t="6004" x="6184900" y="3416300"/>
          <p14:tracePt t="6012" x="6051550" y="3416300"/>
          <p14:tracePt t="6020" x="5967413" y="3422650"/>
          <p14:tracePt t="6029" x="5846763" y="3459163"/>
          <p14:tracePt t="6036" x="5786438" y="3482975"/>
          <p14:tracePt t="6045" x="5749925" y="3502025"/>
          <p14:tracePt t="6052" x="5732463" y="3513138"/>
          <p14:tracePt t="6068" x="5726113" y="3519488"/>
          <p14:tracePt t="6076" x="5726113" y="3525838"/>
          <p14:tracePt t="6084" x="5726113" y="3549650"/>
          <p14:tracePt t="6092" x="5745163" y="3573463"/>
          <p14:tracePt t="6100" x="5773738" y="3597275"/>
          <p14:tracePt t="6108" x="5786438" y="3603625"/>
          <p14:tracePt t="6116" x="5810250" y="3627438"/>
          <p14:tracePt t="6124" x="5834063" y="3651250"/>
          <p14:tracePt t="6132" x="5840413" y="3670300"/>
          <p14:tracePt t="6140" x="5859463" y="3694113"/>
          <p14:tracePt t="6148" x="5876925" y="3700463"/>
          <p14:tracePt t="6157" x="5883275" y="3706813"/>
          <p14:tracePt t="6269" x="5894388" y="3706813"/>
          <p14:tracePt t="6277" x="5919788" y="3694113"/>
          <p14:tracePt t="6285" x="5961063" y="3676650"/>
          <p14:tracePt t="6293" x="6027738" y="3657600"/>
          <p14:tracePt t="6301" x="6130925" y="3621088"/>
          <p14:tracePt t="6309" x="6178550" y="3590925"/>
          <p14:tracePt t="6317" x="6275388" y="3532188"/>
          <p14:tracePt t="6325" x="6365875" y="3476625"/>
          <p14:tracePt t="6333" x="6456363" y="3416300"/>
          <p14:tracePt t="6341" x="6540500" y="3351213"/>
          <p14:tracePt t="6349" x="6605588" y="3295650"/>
          <p14:tracePt t="6357" x="6665913" y="3241675"/>
          <p14:tracePt t="6365" x="6721475" y="3187700"/>
          <p14:tracePt t="6373" x="6786563" y="3121025"/>
          <p14:tracePt t="6381" x="6829425" y="3079750"/>
          <p14:tracePt t="6389" x="6896100" y="3013075"/>
          <p14:tracePt t="6396" x="6937375" y="2946400"/>
          <p14:tracePt t="6405" x="6956425" y="2898775"/>
          <p14:tracePt t="6413" x="6986588" y="2851150"/>
          <p14:tracePt t="6421" x="7010400" y="2801938"/>
          <p14:tracePt t="6429" x="7016750" y="2765425"/>
          <p14:tracePt t="6437" x="7021513" y="2747963"/>
          <p14:tracePt t="6446" x="7034213" y="2724150"/>
          <p14:tracePt t="6461" x="7040563" y="2717800"/>
          <p14:tracePt t="6789" x="7040563" y="2711450"/>
          <p14:tracePt t="6798" x="7034213" y="2705100"/>
          <p14:tracePt t="6806" x="7027863" y="2700338"/>
          <p14:tracePt t="6869" x="7016750" y="2693988"/>
          <p14:tracePt t="6885" x="6997700" y="2693988"/>
          <p14:tracePt t="6893" x="6967538" y="2693988"/>
          <p14:tracePt t="6901" x="6907213" y="2711450"/>
          <p14:tracePt t="6908" x="6872288" y="2741613"/>
          <p14:tracePt t="6917" x="6835775" y="2771775"/>
          <p14:tracePt t="6924" x="6811963" y="2795588"/>
          <p14:tracePt t="6933" x="6792913" y="2808288"/>
          <p14:tracePt t="6940" x="6786563" y="2825750"/>
          <p14:tracePt t="6949" x="6781800" y="2838450"/>
          <p14:tracePt t="6957" x="6781800" y="2844800"/>
          <p14:tracePt t="6965" x="6775450" y="2851150"/>
          <p14:tracePt t="7149" x="6781800" y="2851150"/>
          <p14:tracePt t="7173" x="6786563" y="2844800"/>
          <p14:tracePt t="7197" x="6792913" y="2838450"/>
          <p14:tracePt t="7221" x="6799263" y="2832100"/>
          <p14:tracePt t="7277" x="6805613" y="2832100"/>
          <p14:tracePt t="7285" x="6816725" y="2832100"/>
          <p14:tracePt t="7293" x="6823075" y="2832100"/>
          <p14:tracePt t="7301" x="6853238" y="2825750"/>
          <p14:tracePt t="7309" x="6865938" y="2825750"/>
          <p14:tracePt t="7317" x="6907213" y="2825750"/>
          <p14:tracePt t="7325" x="6937375" y="2825750"/>
          <p14:tracePt t="7333" x="6961188" y="2825750"/>
          <p14:tracePt t="7341" x="6986588" y="2825750"/>
          <p14:tracePt t="7349" x="6997700" y="2825750"/>
          <p14:tracePt t="7357" x="7004050" y="2825750"/>
          <p14:tracePt t="7437" x="7010400" y="2825750"/>
          <p14:tracePt t="7549" x="6986588" y="2844800"/>
          <p14:tracePt t="7557" x="6919913" y="2898775"/>
          <p14:tracePt t="7566" x="6799263" y="2959100"/>
          <p14:tracePt t="7573" x="6708775" y="3025775"/>
          <p14:tracePt t="7582" x="6564313" y="3133725"/>
          <p14:tracePt t="7589" x="6456363" y="3206750"/>
          <p14:tracePt t="7598" x="6365875" y="3284538"/>
          <p14:tracePt t="7604" x="6286500" y="3344863"/>
          <p14:tracePt t="7614" x="6202363" y="3411538"/>
          <p14:tracePt t="7620" x="6100763" y="3482975"/>
          <p14:tracePt t="7628" x="6040438" y="3562350"/>
          <p14:tracePt t="7636" x="5991225" y="3603625"/>
          <p14:tracePt t="7644" x="5961063" y="3640138"/>
          <p14:tracePt t="7652" x="5907088" y="3694113"/>
          <p14:tracePt t="7660" x="5900738" y="3717925"/>
          <p14:tracePt t="7668" x="5883275" y="3730625"/>
          <p14:tracePt t="7676" x="5876925" y="3748088"/>
          <p14:tracePt t="7684" x="5870575" y="3771900"/>
          <p14:tracePt t="7692" x="5864225" y="3778250"/>
          <p14:tracePt t="7700" x="5864225" y="3790950"/>
          <p14:tracePt t="7708" x="5864225" y="3802063"/>
          <p14:tracePt t="7716" x="5859463" y="3821113"/>
          <p14:tracePt t="7724" x="5853113" y="3827463"/>
          <p14:tracePt t="7732" x="5846763" y="3844925"/>
          <p14:tracePt t="7740" x="5829300" y="3862388"/>
          <p14:tracePt t="7748" x="5822950" y="3887788"/>
          <p14:tracePt t="7756" x="5810250" y="3905250"/>
          <p14:tracePt t="7764" x="5810250" y="3922713"/>
          <p14:tracePt t="7772" x="5810250" y="3935413"/>
          <p14:tracePt t="7780" x="5803900" y="3965575"/>
          <p14:tracePt t="7788" x="5803900" y="3989388"/>
          <p14:tracePt t="7796" x="5803900" y="4006850"/>
          <p14:tracePt t="7804" x="5799138" y="4032250"/>
          <p14:tracePt t="7813" x="5799138" y="4049713"/>
          <p14:tracePt t="7820" x="5799138" y="4056063"/>
          <p14:tracePt t="7828" x="5799138" y="4079875"/>
          <p14:tracePt t="7836" x="5799138" y="4092575"/>
          <p14:tracePt t="7844" x="5799138" y="4116388"/>
          <p14:tracePt t="7852" x="5799138" y="4127500"/>
          <p14:tracePt t="7860" x="5799138" y="4133850"/>
          <p14:tracePt t="7868" x="5799138" y="4146550"/>
          <p14:tracePt t="7876" x="5810250" y="4164013"/>
          <p14:tracePt t="7898" x="5822950" y="4176713"/>
          <p14:tracePt t="7901" x="5829300" y="4183063"/>
          <p14:tracePt t="7909" x="5840413" y="4200525"/>
          <p14:tracePt t="7917" x="5853113" y="4211638"/>
          <p14:tracePt t="7925" x="5870575" y="4230688"/>
          <p14:tracePt t="7933" x="5883275" y="4241800"/>
          <p14:tracePt t="7941" x="5900738" y="4260850"/>
          <p14:tracePt t="7949" x="5924550" y="4278313"/>
          <p14:tracePt t="7957" x="5930900" y="4284663"/>
          <p14:tracePt t="7965" x="5937250" y="4291013"/>
          <p14:tracePt t="7973" x="5943600" y="4297363"/>
          <p14:tracePt t="7981" x="5954713" y="4297363"/>
          <p14:tracePt t="7989" x="5980113" y="4302125"/>
          <p14:tracePt t="7997" x="5991225" y="4302125"/>
          <p14:tracePt t="8005" x="6015038" y="4308475"/>
          <p14:tracePt t="8013" x="6051550" y="4321175"/>
          <p14:tracePt t="8021" x="6075363" y="4327525"/>
          <p14:tracePt t="8028" x="6118225" y="4344988"/>
          <p14:tracePt t="8037" x="6165850" y="4362450"/>
          <p14:tracePt t="8045" x="6189663" y="4368800"/>
          <p14:tracePt t="8053" x="6215063" y="4387850"/>
          <p14:tracePt t="8061" x="6232525" y="4392613"/>
          <p14:tracePt t="8133" x="6202363" y="4392613"/>
          <p14:tracePt t="8141" x="6161088" y="4392613"/>
          <p14:tracePt t="8149" x="6100763" y="4392613"/>
          <p14:tracePt t="8157" x="6027738" y="4392613"/>
          <p14:tracePt t="8165" x="5967413" y="4381500"/>
          <p14:tracePt t="8173" x="5889625" y="4344988"/>
          <p14:tracePt t="8181" x="5816600" y="4327525"/>
          <p14:tracePt t="8189" x="5756275" y="4314825"/>
          <p14:tracePt t="8197" x="5719763" y="4308475"/>
          <p14:tracePt t="8205" x="5695950" y="4308475"/>
          <p14:tracePt t="8213" x="5684838" y="4302125"/>
          <p14:tracePt t="8317" x="5678488" y="4297363"/>
          <p14:tracePt t="8341" x="5684838" y="4297363"/>
          <p14:tracePt t="8350" x="5708650" y="4297363"/>
          <p14:tracePt t="8358" x="5719763" y="4297363"/>
          <p14:tracePt t="8367" x="5745163" y="4302125"/>
          <p14:tracePt t="8373" x="5762625" y="4308475"/>
          <p14:tracePt t="8382" x="5780088" y="4321175"/>
          <p14:tracePt t="8389" x="5786438" y="4327525"/>
          <p14:tracePt t="8400" x="5792788" y="4327525"/>
          <p14:tracePt t="8533" x="5786438" y="4327525"/>
          <p14:tracePt t="8541" x="5773738" y="4327525"/>
          <p14:tracePt t="8557" x="5768975" y="4327525"/>
          <p14:tracePt t="8573" x="5762625" y="4327525"/>
          <p14:tracePt t="8597" x="0" y="0"/>
        </p14:tracePtLst>
        <p14:tracePtLst>
          <p14:tracePt t="14816" x="5159375" y="3784600"/>
          <p14:tracePt t="14837" x="5153025" y="3778250"/>
          <p14:tracePt t="14853" x="5153025" y="3767138"/>
          <p14:tracePt t="14861" x="5172075" y="3717925"/>
          <p14:tracePt t="14869" x="5219700" y="3640138"/>
          <p14:tracePt t="14877" x="5262563" y="3562350"/>
          <p14:tracePt t="14885" x="5310188" y="3482975"/>
          <p14:tracePt t="14893" x="5353050" y="3416300"/>
          <p14:tracePt t="14901" x="5430838" y="3325813"/>
          <p14:tracePt t="14909" x="5503863" y="3254375"/>
          <p14:tracePt t="14917" x="5568950" y="3176588"/>
          <p14:tracePt t="14925" x="5635625" y="3097213"/>
          <p14:tracePt t="14933" x="5719763" y="3030538"/>
          <p14:tracePt t="14941" x="5786438" y="2970213"/>
          <p14:tracePt t="14949" x="5864225" y="2868613"/>
          <p14:tracePt t="14957" x="5961063" y="2795588"/>
          <p14:tracePt t="14965" x="6070600" y="2711450"/>
          <p14:tracePt t="14973" x="6178550" y="2616200"/>
          <p14:tracePt t="14981" x="6305550" y="2500313"/>
          <p14:tracePt t="14989" x="6400800" y="2416175"/>
          <p14:tracePt t="14997" x="6503988" y="2349500"/>
          <p14:tracePt t="15005" x="6570663" y="2290763"/>
          <p14:tracePt t="15013" x="6635750" y="2224088"/>
          <p14:tracePt t="15021" x="6678613" y="2187575"/>
          <p14:tracePt t="15029" x="6732588" y="2120900"/>
          <p14:tracePt t="15037" x="6775450" y="2066925"/>
          <p14:tracePt t="15045" x="6786563" y="2043113"/>
          <p14:tracePt t="15053" x="6835775" y="1995488"/>
          <p14:tracePt t="15061" x="6859588" y="1982788"/>
          <p14:tracePt t="15069" x="6889750" y="1958975"/>
          <p14:tracePt t="15077" x="6896100" y="1952625"/>
          <p14:tracePt t="15085" x="6907213" y="1939925"/>
          <p14:tracePt t="15093" x="6919913" y="1928813"/>
          <p14:tracePt t="15101" x="6937375" y="1922463"/>
          <p14:tracePt t="15125" x="6950075" y="1905000"/>
          <p14:tracePt t="15133" x="6973888" y="1898650"/>
          <p14:tracePt t="15149" x="6997700" y="1898650"/>
          <p14:tracePt t="15157" x="7034213" y="1885950"/>
          <p14:tracePt t="15165" x="7077075" y="1885950"/>
          <p14:tracePt t="15173" x="7118350" y="1885950"/>
          <p14:tracePt t="15181" x="7178675" y="1885950"/>
          <p14:tracePt t="15189" x="7239000" y="1885950"/>
          <p14:tracePt t="15197" x="7312025" y="1885950"/>
          <p14:tracePt t="15205" x="7366000" y="1885950"/>
          <p14:tracePt t="15213" x="7456488" y="1885950"/>
          <p14:tracePt t="15221" x="7527925" y="1885950"/>
          <p14:tracePt t="15229" x="7583488" y="1885950"/>
          <p14:tracePt t="15238" x="7661275" y="1905000"/>
          <p14:tracePt t="15245" x="7708900" y="1916113"/>
          <p14:tracePt t="15253" x="7769225" y="1946275"/>
          <p14:tracePt t="15261" x="7818438" y="1965325"/>
          <p14:tracePt t="15269" x="7866063" y="1982788"/>
          <p14:tracePt t="15277" x="7889875" y="2000250"/>
          <p14:tracePt t="15285" x="7913688" y="2019300"/>
          <p14:tracePt t="15293" x="7943850" y="2043113"/>
          <p14:tracePt t="15301" x="7950200" y="2049463"/>
          <p14:tracePt t="15309" x="7980363" y="2079625"/>
          <p14:tracePt t="15317" x="8004175" y="2103438"/>
          <p14:tracePt t="15325" x="8010525" y="2109788"/>
          <p14:tracePt t="15333" x="8034338" y="2139950"/>
          <p14:tracePt t="15341" x="8059738" y="2181225"/>
          <p14:tracePt t="15349" x="8089900" y="2217738"/>
          <p14:tracePt t="15357" x="8131175" y="2265363"/>
          <p14:tracePt t="15365" x="8174038" y="2320925"/>
          <p14:tracePt t="15373" x="8197850" y="2355850"/>
          <p14:tracePt t="15381" x="8208963" y="2392363"/>
          <p14:tracePt t="15389" x="8228013" y="2416175"/>
          <p14:tracePt t="15397" x="8234363" y="2459038"/>
          <p14:tracePt t="15405" x="8234363" y="2489200"/>
          <p14:tracePt t="15413" x="8234363" y="2530475"/>
          <p14:tracePt t="15421" x="8234363" y="2566988"/>
          <p14:tracePt t="15429" x="8234363" y="2609850"/>
          <p14:tracePt t="15437" x="8234363" y="2651125"/>
          <p14:tracePt t="15445" x="8228013" y="2730500"/>
          <p14:tracePt t="15453" x="8215313" y="2801938"/>
          <p14:tracePt t="15461" x="8208963" y="2862263"/>
          <p14:tracePt t="15469" x="8191500" y="2898775"/>
          <p14:tracePt t="15477" x="8178800" y="2946400"/>
          <p14:tracePt t="15485" x="8161338" y="3006725"/>
          <p14:tracePt t="15493" x="8143875" y="3043238"/>
          <p14:tracePt t="15501" x="8124825" y="3090863"/>
          <p14:tracePt t="15509" x="8094663" y="3140075"/>
          <p14:tracePt t="15517" x="8064500" y="3176588"/>
          <p14:tracePt t="15525" x="8064500" y="3211513"/>
          <p14:tracePt t="15533" x="8034338" y="3254375"/>
          <p14:tracePt t="15541" x="8004175" y="3321050"/>
          <p14:tracePt t="15549" x="7986713" y="3344863"/>
          <p14:tracePt t="15557" x="7950200" y="3405188"/>
          <p14:tracePt t="15565" x="7920038" y="3476625"/>
          <p14:tracePt t="15573" x="7883525" y="3556000"/>
          <p14:tracePt t="15581" x="7866063" y="3621088"/>
          <p14:tracePt t="15589" x="7823200" y="3681413"/>
          <p14:tracePt t="15597" x="7799388" y="3730625"/>
          <p14:tracePt t="15609" x="7775575" y="3771900"/>
          <p14:tracePt t="15613" x="7734300" y="3808413"/>
          <p14:tracePt t="15621" x="7715250" y="3844925"/>
          <p14:tracePt t="15629" x="7648575" y="3898900"/>
          <p14:tracePt t="15637" x="7624763" y="3922713"/>
          <p14:tracePt t="15644" x="7583488" y="3989388"/>
          <p14:tracePt t="15653" x="7527925" y="4056063"/>
          <p14:tracePt t="15660" x="7462838" y="4122738"/>
          <p14:tracePt t="15668" x="7426325" y="4187825"/>
          <p14:tracePt t="15676" x="7383463" y="4248150"/>
          <p14:tracePt t="15684" x="7342188" y="4302125"/>
          <p14:tracePt t="15692" x="7305675" y="4351338"/>
          <p14:tracePt t="15700" x="7258050" y="4448175"/>
          <p14:tracePt t="15708" x="7227888" y="4483100"/>
          <p14:tracePt t="15716" x="7185025" y="4532313"/>
          <p14:tracePt t="15724" x="7161213" y="4573588"/>
          <p14:tracePt t="15732" x="7137400" y="4597400"/>
          <p14:tracePt t="15740" x="7112000" y="4622800"/>
          <p14:tracePt t="15748" x="7088188" y="4640263"/>
          <p14:tracePt t="15756" x="7070725" y="4652963"/>
          <p14:tracePt t="15764" x="7051675" y="4670425"/>
          <p14:tracePt t="15772" x="7027863" y="4694238"/>
          <p14:tracePt t="15780" x="6991350" y="4718050"/>
          <p14:tracePt t="15788" x="6967538" y="4748213"/>
          <p14:tracePt t="15796" x="6932613" y="4760913"/>
          <p14:tracePt t="15804" x="6883400" y="4797425"/>
          <p14:tracePt t="15812" x="6816725" y="4814888"/>
          <p14:tracePt t="15820" x="6769100" y="4832350"/>
          <p14:tracePt t="15828" x="6678613" y="4892675"/>
          <p14:tracePt t="15836" x="6600825" y="4922838"/>
          <p14:tracePt t="15844" x="6510338" y="4959350"/>
          <p14:tracePt t="15853" x="6407150" y="4995863"/>
          <p14:tracePt t="15860" x="6316663" y="5013325"/>
          <p14:tracePt t="15868" x="6226175" y="5038725"/>
          <p14:tracePt t="15887" x="6105525" y="5092700"/>
          <p14:tracePt t="15892" x="6057900" y="5099050"/>
          <p14:tracePt t="15900" x="6010275" y="5110163"/>
          <p14:tracePt t="15908" x="5961063" y="5116513"/>
          <p14:tracePt t="15916" x="5937250" y="5116513"/>
          <p14:tracePt t="15924" x="5894388" y="5116513"/>
          <p14:tracePt t="15932" x="5864225" y="5116513"/>
          <p14:tracePt t="15940" x="5810250" y="5116513"/>
          <p14:tracePt t="15948" x="5745163" y="5073650"/>
          <p14:tracePt t="15956" x="5684838" y="5049838"/>
          <p14:tracePt t="15964" x="5605463" y="5008563"/>
          <p14:tracePt t="15972" x="5527675" y="4983163"/>
          <p14:tracePt t="15980" x="5424488" y="4948238"/>
          <p14:tracePt t="15988" x="5316538" y="4905375"/>
          <p14:tracePt t="15996" x="5232400" y="4881563"/>
          <p14:tracePt t="16004" x="5122863" y="4808538"/>
          <p14:tracePt t="16012" x="5045075" y="4778375"/>
          <p14:tracePt t="16021" x="4978400" y="4737100"/>
          <p14:tracePt t="16028" x="4943475" y="4706938"/>
          <p14:tracePt t="16036" x="4906963" y="4664075"/>
          <p14:tracePt t="16044" x="4894263" y="4646613"/>
          <p14:tracePt t="16052" x="4876800" y="4597400"/>
          <p14:tracePt t="16060" x="4846638" y="4549775"/>
          <p14:tracePt t="16068" x="4797425" y="4508500"/>
          <p14:tracePt t="16076" x="4756150" y="4441825"/>
          <p14:tracePt t="16084" x="4732338" y="4418013"/>
          <p14:tracePt t="16092" x="4659313" y="4338638"/>
          <p14:tracePt t="16100" x="4635500" y="4308475"/>
          <p14:tracePt t="16108" x="4598988" y="4271963"/>
          <p14:tracePt t="16116" x="4568825" y="4248150"/>
          <p14:tracePt t="16124" x="4562475" y="4248150"/>
          <p14:tracePt t="16140" x="4551363" y="4237038"/>
          <p14:tracePt t="16164" x="4545013" y="4230688"/>
          <p14:tracePt t="16172" x="4545013" y="4224338"/>
          <p14:tracePt t="16180" x="4568825" y="4200525"/>
          <p14:tracePt t="16188" x="4616450" y="4146550"/>
          <p14:tracePt t="16196" x="4659313" y="4110038"/>
          <p14:tracePt t="16204" x="4737100" y="4025900"/>
          <p14:tracePt t="16212" x="4810125" y="3946525"/>
          <p14:tracePt t="16221" x="4906963" y="3851275"/>
          <p14:tracePt t="16228" x="4984750" y="3771900"/>
          <p14:tracePt t="16237" x="5038725" y="3717925"/>
          <p14:tracePt t="16244" x="5118100" y="3651250"/>
          <p14:tracePt t="16252" x="5195888" y="3579813"/>
          <p14:tracePt t="16260" x="5238750" y="3543300"/>
          <p14:tracePt t="16268" x="5316538" y="3471863"/>
          <p14:tracePt t="16276" x="5370513" y="3422650"/>
          <p14:tracePt t="16284" x="5413375" y="3355975"/>
          <p14:tracePt t="16292" x="5467350" y="3302000"/>
          <p14:tracePt t="16300" x="5508625" y="3248025"/>
          <p14:tracePt t="16308" x="5534025" y="3211513"/>
          <p14:tracePt t="16316" x="5575300" y="3176588"/>
          <p14:tracePt t="16324" x="5618163" y="3109913"/>
          <p14:tracePt t="16332" x="5672138" y="3043238"/>
          <p14:tracePt t="16340" x="5726113" y="2976563"/>
          <p14:tracePt t="16348" x="5768975" y="2911475"/>
          <p14:tracePt t="16356" x="5822950" y="2844800"/>
          <p14:tracePt t="16364" x="5859463" y="2784475"/>
          <p14:tracePt t="16372" x="5889625" y="2693988"/>
          <p14:tracePt t="16380" x="5937250" y="2603500"/>
          <p14:tracePt t="16388" x="5980113" y="2536825"/>
          <p14:tracePt t="16396" x="6010275" y="2470150"/>
          <p14:tracePt t="16404" x="6051550" y="2422525"/>
          <p14:tracePt t="16412" x="6075363" y="2398713"/>
          <p14:tracePt t="16421" x="6118225" y="2344738"/>
          <p14:tracePt t="16428" x="6142038" y="2320925"/>
          <p14:tracePt t="16437" x="6184900" y="2284413"/>
          <p14:tracePt t="16444" x="6208713" y="2254250"/>
          <p14:tracePt t="16452" x="6232525" y="2230438"/>
          <p14:tracePt t="16460" x="6269038" y="2211388"/>
          <p14:tracePt t="16468" x="6316663" y="2181225"/>
          <p14:tracePt t="16476" x="6340475" y="2170113"/>
          <p14:tracePt t="16484" x="6400800" y="2120900"/>
          <p14:tracePt t="16493" x="6467475" y="2073275"/>
          <p14:tracePt t="16500" x="6516688" y="2043113"/>
          <p14:tracePt t="16508" x="6551613" y="2025650"/>
          <p14:tracePt t="16516" x="6630988" y="2006600"/>
          <p14:tracePt t="16524" x="6678613" y="1989138"/>
          <p14:tracePt t="16532" x="6762750" y="1976438"/>
          <p14:tracePt t="16540" x="6853238" y="1965325"/>
          <p14:tracePt t="16548" x="6956425" y="1965325"/>
          <p14:tracePt t="16556" x="7051675" y="1965325"/>
          <p14:tracePt t="16564" x="7167563" y="1970088"/>
          <p14:tracePt t="16572" x="7245350" y="1982788"/>
          <p14:tracePt t="16580" x="7305675" y="2000250"/>
          <p14:tracePt t="16588" x="7383463" y="2030413"/>
          <p14:tracePt t="16599" x="7413625" y="2043113"/>
          <p14:tracePt t="16605" x="7419975" y="2049463"/>
          <p14:tracePt t="16612" x="7426325" y="2054225"/>
          <p14:tracePt t="16652" x="7432675" y="2060575"/>
          <p14:tracePt t="16661" x="7432675" y="2066925"/>
          <p14:tracePt t="16669" x="7432675" y="2079625"/>
          <p14:tracePt t="16677" x="7432675" y="2144713"/>
          <p14:tracePt t="16685" x="7432675" y="2217738"/>
          <p14:tracePt t="16693" x="7443788" y="2320925"/>
          <p14:tracePt t="16701" x="7443788" y="2422525"/>
          <p14:tracePt t="16709" x="7467600" y="2525713"/>
          <p14:tracePt t="16717" x="7467600" y="2620963"/>
          <p14:tracePt t="16725" x="7516813" y="2717800"/>
          <p14:tracePt t="16733" x="7523163" y="2801938"/>
          <p14:tracePt t="16741" x="7523163" y="2851150"/>
          <p14:tracePt t="16749" x="7523163" y="2905125"/>
          <p14:tracePt t="16757" x="7523163" y="2941638"/>
          <p14:tracePt t="16765" x="7523163" y="2982913"/>
          <p14:tracePt t="16773" x="7510463" y="3030538"/>
          <p14:tracePt t="16781" x="7480300" y="3090863"/>
          <p14:tracePt t="16789" x="7462838" y="3151188"/>
          <p14:tracePt t="16797" x="7413625" y="3230563"/>
          <p14:tracePt t="16806" x="7383463" y="3308350"/>
          <p14:tracePt t="16813" x="7372350" y="3386138"/>
          <p14:tracePt t="16821" x="7323138" y="3489325"/>
          <p14:tracePt t="16829" x="7292975" y="3590925"/>
          <p14:tracePt t="16837" x="7269163" y="3681413"/>
          <p14:tracePt t="16845" x="7245350" y="3771900"/>
          <p14:tracePt t="16853" x="7221538" y="3875088"/>
          <p14:tracePt t="16861" x="7202488" y="3965575"/>
          <p14:tracePt t="16869" x="7167563" y="4037013"/>
          <p14:tracePt t="16888" x="7167563" y="4200525"/>
          <p14:tracePt t="16893" x="7161213" y="4260850"/>
          <p14:tracePt t="16901" x="7161213" y="4321175"/>
          <p14:tracePt t="16909" x="7148513" y="4338638"/>
          <p14:tracePt t="16917" x="7142163" y="4375150"/>
          <p14:tracePt t="16925" x="7137400" y="4387850"/>
          <p14:tracePt t="16933" x="7124700" y="4405313"/>
          <p14:tracePt t="16941" x="7118350" y="4411663"/>
          <p14:tracePt t="16949" x="7107238" y="4429125"/>
          <p14:tracePt t="16957" x="7100888" y="4435475"/>
          <p14:tracePt t="16965" x="7088188" y="4452938"/>
          <p14:tracePt t="16972" x="7070725" y="4465638"/>
          <p14:tracePt t="16981" x="7034213" y="4502150"/>
          <p14:tracePt t="16989" x="6997700" y="4543425"/>
          <p14:tracePt t="16997" x="6973888" y="4549775"/>
          <p14:tracePt t="17006" x="6926263" y="4586288"/>
          <p14:tracePt t="17013" x="6877050" y="4616450"/>
          <p14:tracePt t="17022" x="6823075" y="4646613"/>
          <p14:tracePt t="17029" x="6799263" y="4657725"/>
          <p14:tracePt t="17037" x="6769100" y="4664075"/>
          <p14:tracePt t="17045" x="6732588" y="4683125"/>
          <p14:tracePt t="17053" x="6721475" y="4687888"/>
          <p14:tracePt t="17061" x="6696075" y="4694238"/>
          <p14:tracePt t="17069" x="6678613" y="4706938"/>
          <p14:tracePt t="17077" x="6654800" y="4713288"/>
          <p14:tracePt t="17085" x="6624638" y="4718050"/>
          <p14:tracePt t="17093" x="6600825" y="4718050"/>
          <p14:tracePt t="17101" x="6575425" y="4730750"/>
          <p14:tracePt t="17109" x="6546850" y="4737100"/>
          <p14:tracePt t="17117" x="6497638" y="4748213"/>
          <p14:tracePt t="17125" x="6461125" y="4748213"/>
          <p14:tracePt t="17133" x="6443663" y="4748213"/>
          <p14:tracePt t="17141" x="6389688" y="4748213"/>
          <p14:tracePt t="17149" x="6353175" y="4748213"/>
          <p14:tracePt t="17157" x="6310313" y="4748213"/>
          <p14:tracePt t="17165" x="6286500" y="4748213"/>
          <p14:tracePt t="17172" x="6269038" y="4748213"/>
          <p14:tracePt t="17181" x="6245225" y="4748213"/>
          <p14:tracePt t="17189" x="6226175" y="4748213"/>
          <p14:tracePt t="17197" x="6215063" y="4748213"/>
          <p14:tracePt t="17205" x="6202363" y="4748213"/>
          <p14:tracePt t="17213" x="6189663" y="4748213"/>
          <p14:tracePt t="17221" x="6165850" y="4748213"/>
          <p14:tracePt t="17229" x="6142038" y="4748213"/>
          <p14:tracePt t="17236" x="6118225" y="4748213"/>
          <p14:tracePt t="17245" x="6094413" y="4748213"/>
          <p14:tracePt t="17253" x="6064250" y="4748213"/>
          <p14:tracePt t="17261" x="6040438" y="4743450"/>
          <p14:tracePt t="17269" x="6010275" y="4737100"/>
          <p14:tracePt t="17277" x="5991225" y="4737100"/>
          <p14:tracePt t="17284" x="5967413" y="4737100"/>
          <p14:tracePt t="17293" x="5949950" y="4737100"/>
          <p14:tracePt t="17301" x="5930900" y="4730750"/>
          <p14:tracePt t="17309" x="5907088" y="4718050"/>
          <p14:tracePt t="17317" x="5883275" y="4718050"/>
          <p14:tracePt t="17325" x="5870575" y="4713288"/>
          <p14:tracePt t="17333" x="5840413" y="4706938"/>
          <p14:tracePt t="17341" x="5822950" y="4700588"/>
          <p14:tracePt t="17349" x="5799138" y="4687888"/>
          <p14:tracePt t="17356" x="5773738" y="4676775"/>
          <p14:tracePt t="17365" x="5749925" y="4664075"/>
          <p14:tracePt t="17373" x="5715000" y="4640263"/>
          <p14:tracePt t="17381" x="5678488" y="4622800"/>
          <p14:tracePt t="17389" x="5665788" y="4603750"/>
          <p14:tracePt t="17397" x="5648325" y="4597400"/>
          <p14:tracePt t="1817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36" name="Rectangle 268">
            <a:extLst>
              <a:ext uri="{FF2B5EF4-FFF2-40B4-BE49-F238E27FC236}">
                <a16:creationId xmlns:a16="http://schemas.microsoft.com/office/drawing/2014/main" id="{7C69EB7E-99A7-4C7E-9ED6-86230E44BDA8}"/>
              </a:ext>
            </a:extLst>
          </p:cNvPr>
          <p:cNvSpPr>
            <a:spLocks noChangeArrowheads="1"/>
          </p:cNvSpPr>
          <p:nvPr/>
        </p:nvSpPr>
        <p:spPr bwMode="auto">
          <a:xfrm>
            <a:off x="438150" y="1096963"/>
            <a:ext cx="5780088" cy="5475287"/>
          </a:xfrm>
          <a:prstGeom prst="rect">
            <a:avLst/>
          </a:prstGeom>
          <a:solidFill>
            <a:srgbClr val="00006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70" name="Rectangle 2">
            <a:extLst>
              <a:ext uri="{FF2B5EF4-FFF2-40B4-BE49-F238E27FC236}">
                <a16:creationId xmlns:a16="http://schemas.microsoft.com/office/drawing/2014/main" id="{D36B3D07-CA3C-458E-A361-0284331E9EB2}"/>
              </a:ext>
            </a:extLst>
          </p:cNvPr>
          <p:cNvSpPr>
            <a:spLocks noGrp="1" noChangeArrowheads="1"/>
          </p:cNvSpPr>
          <p:nvPr>
            <p:ph type="title"/>
          </p:nvPr>
        </p:nvSpPr>
        <p:spPr>
          <a:xfrm>
            <a:off x="406400" y="247650"/>
            <a:ext cx="6419850" cy="682625"/>
          </a:xfrm>
          <a:ln/>
        </p:spPr>
        <p:txBody>
          <a:bodyPr/>
          <a:lstStyle/>
          <a:p>
            <a:r>
              <a:rPr lang="en-GB" altLang="cs-CZ" sz="2800" b="1"/>
              <a:t>Oxida</a:t>
            </a:r>
            <a:r>
              <a:rPr lang="cs-CZ" altLang="cs-CZ" sz="2800" b="1"/>
              <a:t>ce</a:t>
            </a:r>
            <a:r>
              <a:rPr lang="en-GB" altLang="cs-CZ" sz="2800" b="1"/>
              <a:t> a</a:t>
            </a:r>
            <a:r>
              <a:rPr lang="cs-CZ" altLang="cs-CZ" sz="2800" b="1"/>
              <a:t> </a:t>
            </a:r>
            <a:r>
              <a:rPr lang="en-GB" altLang="cs-CZ" sz="2800" b="1"/>
              <a:t>redu</a:t>
            </a:r>
            <a:r>
              <a:rPr lang="cs-CZ" altLang="cs-CZ" sz="2800" b="1"/>
              <a:t>kce</a:t>
            </a:r>
            <a:r>
              <a:rPr lang="en-GB" altLang="cs-CZ" sz="2800" b="1"/>
              <a:t> DNA</a:t>
            </a:r>
            <a:endParaRPr lang="en-GB" altLang="cs-CZ" sz="2800"/>
          </a:p>
        </p:txBody>
      </p:sp>
      <p:grpSp>
        <p:nvGrpSpPr>
          <p:cNvPr id="7417" name="Group 249">
            <a:extLst>
              <a:ext uri="{FF2B5EF4-FFF2-40B4-BE49-F238E27FC236}">
                <a16:creationId xmlns:a16="http://schemas.microsoft.com/office/drawing/2014/main" id="{2785806E-3D46-4E05-AD07-6A5A3D30214E}"/>
              </a:ext>
            </a:extLst>
          </p:cNvPr>
          <p:cNvGrpSpPr>
            <a:grpSpLocks/>
          </p:cNvGrpSpPr>
          <p:nvPr/>
        </p:nvGrpSpPr>
        <p:grpSpPr bwMode="auto">
          <a:xfrm>
            <a:off x="3762375" y="3806825"/>
            <a:ext cx="2001838" cy="2322513"/>
            <a:chOff x="2308" y="2398"/>
            <a:chExt cx="1261" cy="1463"/>
          </a:xfrm>
        </p:grpSpPr>
        <p:sp>
          <p:nvSpPr>
            <p:cNvPr id="7294" name="Rectangle 126">
              <a:extLst>
                <a:ext uri="{FF2B5EF4-FFF2-40B4-BE49-F238E27FC236}">
                  <a16:creationId xmlns:a16="http://schemas.microsoft.com/office/drawing/2014/main" id="{F4D7A7BF-B7D0-45A9-82D1-0FF417329C2B}"/>
                </a:ext>
              </a:extLst>
            </p:cNvPr>
            <p:cNvSpPr>
              <a:spLocks noChangeArrowheads="1"/>
            </p:cNvSpPr>
            <p:nvPr/>
          </p:nvSpPr>
          <p:spPr bwMode="auto">
            <a:xfrm>
              <a:off x="2587" y="31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295" name="Rectangle 127">
              <a:extLst>
                <a:ext uri="{FF2B5EF4-FFF2-40B4-BE49-F238E27FC236}">
                  <a16:creationId xmlns:a16="http://schemas.microsoft.com/office/drawing/2014/main" id="{09378E32-B338-4E7C-A854-61531FCC710D}"/>
                </a:ext>
              </a:extLst>
            </p:cNvPr>
            <p:cNvSpPr>
              <a:spLocks noChangeArrowheads="1"/>
            </p:cNvSpPr>
            <p:nvPr/>
          </p:nvSpPr>
          <p:spPr bwMode="auto">
            <a:xfrm>
              <a:off x="3020" y="339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296" name="Rectangle 128">
              <a:extLst>
                <a:ext uri="{FF2B5EF4-FFF2-40B4-BE49-F238E27FC236}">
                  <a16:creationId xmlns:a16="http://schemas.microsoft.com/office/drawing/2014/main" id="{F0C6ED63-5F6E-4DFF-BF74-57E3E3DD0D00}"/>
                </a:ext>
              </a:extLst>
            </p:cNvPr>
            <p:cNvSpPr>
              <a:spLocks noChangeArrowheads="1"/>
            </p:cNvSpPr>
            <p:nvPr/>
          </p:nvSpPr>
          <p:spPr bwMode="auto">
            <a:xfrm>
              <a:off x="2587" y="26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297" name="Rectangle 129">
              <a:extLst>
                <a:ext uri="{FF2B5EF4-FFF2-40B4-BE49-F238E27FC236}">
                  <a16:creationId xmlns:a16="http://schemas.microsoft.com/office/drawing/2014/main" id="{242173B4-7343-491F-8232-A5AA6C0F4354}"/>
                </a:ext>
              </a:extLst>
            </p:cNvPr>
            <p:cNvSpPr>
              <a:spLocks noChangeArrowheads="1"/>
            </p:cNvSpPr>
            <p:nvPr/>
          </p:nvSpPr>
          <p:spPr bwMode="auto">
            <a:xfrm>
              <a:off x="3165" y="26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298" name="Rectangle 130">
              <a:extLst>
                <a:ext uri="{FF2B5EF4-FFF2-40B4-BE49-F238E27FC236}">
                  <a16:creationId xmlns:a16="http://schemas.microsoft.com/office/drawing/2014/main" id="{0C4DA799-E7F0-4D06-86E3-3A217BE79A75}"/>
                </a:ext>
              </a:extLst>
            </p:cNvPr>
            <p:cNvSpPr>
              <a:spLocks noChangeArrowheads="1"/>
            </p:cNvSpPr>
            <p:nvPr/>
          </p:nvSpPr>
          <p:spPr bwMode="auto">
            <a:xfrm>
              <a:off x="3453" y="31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299" name="Rectangle 131">
              <a:extLst>
                <a:ext uri="{FF2B5EF4-FFF2-40B4-BE49-F238E27FC236}">
                  <a16:creationId xmlns:a16="http://schemas.microsoft.com/office/drawing/2014/main" id="{2F7AC0CD-896C-49A7-82D5-70F326B21BD7}"/>
                </a:ext>
              </a:extLst>
            </p:cNvPr>
            <p:cNvSpPr>
              <a:spLocks noChangeArrowheads="1"/>
            </p:cNvSpPr>
            <p:nvPr/>
          </p:nvSpPr>
          <p:spPr bwMode="auto">
            <a:xfrm>
              <a:off x="3165" y="36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C</a:t>
              </a:r>
              <a:endParaRPr lang="en-GB" altLang="cs-CZ">
                <a:solidFill>
                  <a:srgbClr val="FF3300"/>
                </a:solidFill>
                <a:latin typeface="Arial Black" panose="020B0A04020102020204" pitchFamily="34" charset="0"/>
              </a:endParaRPr>
            </a:p>
          </p:txBody>
        </p:sp>
        <p:sp>
          <p:nvSpPr>
            <p:cNvPr id="7300" name="Rectangle 132">
              <a:extLst>
                <a:ext uri="{FF2B5EF4-FFF2-40B4-BE49-F238E27FC236}">
                  <a16:creationId xmlns:a16="http://schemas.microsoft.com/office/drawing/2014/main" id="{3AE43479-6528-48AE-92C0-7F4211C87D3B}"/>
                </a:ext>
              </a:extLst>
            </p:cNvPr>
            <p:cNvSpPr>
              <a:spLocks noChangeArrowheads="1"/>
            </p:cNvSpPr>
            <p:nvPr/>
          </p:nvSpPr>
          <p:spPr bwMode="auto">
            <a:xfrm>
              <a:off x="3277" y="3717"/>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500" b="1">
                  <a:solidFill>
                    <a:srgbClr val="FF3300"/>
                  </a:solidFill>
                </a:rPr>
                <a:t>1</a:t>
              </a:r>
              <a:endParaRPr lang="en-GB" altLang="cs-CZ">
                <a:solidFill>
                  <a:srgbClr val="FF3300"/>
                </a:solidFill>
                <a:latin typeface="Arial Black" panose="020B0A04020102020204" pitchFamily="34" charset="0"/>
              </a:endParaRPr>
            </a:p>
          </p:txBody>
        </p:sp>
        <p:sp>
          <p:nvSpPr>
            <p:cNvPr id="7301" name="Rectangle 133">
              <a:extLst>
                <a:ext uri="{FF2B5EF4-FFF2-40B4-BE49-F238E27FC236}">
                  <a16:creationId xmlns:a16="http://schemas.microsoft.com/office/drawing/2014/main" id="{0943F6F8-3C32-4303-97A0-D515FF811AF8}"/>
                </a:ext>
              </a:extLst>
            </p:cNvPr>
            <p:cNvSpPr>
              <a:spLocks noChangeArrowheads="1"/>
            </p:cNvSpPr>
            <p:nvPr/>
          </p:nvSpPr>
          <p:spPr bwMode="auto">
            <a:xfrm>
              <a:off x="3338" y="3648"/>
              <a:ext cx="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a:t>
              </a:r>
              <a:endParaRPr lang="en-GB" altLang="cs-CZ">
                <a:solidFill>
                  <a:srgbClr val="FF3300"/>
                </a:solidFill>
                <a:latin typeface="Arial Black" panose="020B0A04020102020204" pitchFamily="34" charset="0"/>
              </a:endParaRPr>
            </a:p>
          </p:txBody>
        </p:sp>
        <p:sp>
          <p:nvSpPr>
            <p:cNvPr id="7302" name="Rectangle 134">
              <a:extLst>
                <a:ext uri="{FF2B5EF4-FFF2-40B4-BE49-F238E27FC236}">
                  <a16:creationId xmlns:a16="http://schemas.microsoft.com/office/drawing/2014/main" id="{B778139F-3641-48B8-B796-9E08D7AEA70E}"/>
                </a:ext>
              </a:extLst>
            </p:cNvPr>
            <p:cNvSpPr>
              <a:spLocks noChangeArrowheads="1"/>
            </p:cNvSpPr>
            <p:nvPr/>
          </p:nvSpPr>
          <p:spPr bwMode="auto">
            <a:xfrm>
              <a:off x="2583" y="3648"/>
              <a:ext cx="1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O</a:t>
              </a:r>
              <a:endParaRPr lang="en-GB" altLang="cs-CZ">
                <a:solidFill>
                  <a:srgbClr val="FF3300"/>
                </a:solidFill>
                <a:latin typeface="Arial Black" panose="020B0A04020102020204" pitchFamily="34" charset="0"/>
              </a:endParaRPr>
            </a:p>
          </p:txBody>
        </p:sp>
        <p:sp>
          <p:nvSpPr>
            <p:cNvPr id="7303" name="Rectangle 135">
              <a:extLst>
                <a:ext uri="{FF2B5EF4-FFF2-40B4-BE49-F238E27FC236}">
                  <a16:creationId xmlns:a16="http://schemas.microsoft.com/office/drawing/2014/main" id="{AAA8F0B4-3B86-4542-BC68-4D7CFDAF6CFD}"/>
                </a:ext>
              </a:extLst>
            </p:cNvPr>
            <p:cNvSpPr>
              <a:spLocks noChangeArrowheads="1"/>
            </p:cNvSpPr>
            <p:nvPr/>
          </p:nvSpPr>
          <p:spPr bwMode="auto">
            <a:xfrm>
              <a:off x="2308" y="2574"/>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04" name="Rectangle 136">
              <a:extLst>
                <a:ext uri="{FF2B5EF4-FFF2-40B4-BE49-F238E27FC236}">
                  <a16:creationId xmlns:a16="http://schemas.microsoft.com/office/drawing/2014/main" id="{2E1AF9D0-C488-44C1-B866-4376B2C160CB}"/>
                </a:ext>
              </a:extLst>
            </p:cNvPr>
            <p:cNvSpPr>
              <a:spLocks noChangeArrowheads="1"/>
            </p:cNvSpPr>
            <p:nvPr/>
          </p:nvSpPr>
          <p:spPr bwMode="auto">
            <a:xfrm>
              <a:off x="2731" y="239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05" name="Line 137">
              <a:extLst>
                <a:ext uri="{FF2B5EF4-FFF2-40B4-BE49-F238E27FC236}">
                  <a16:creationId xmlns:a16="http://schemas.microsoft.com/office/drawing/2014/main" id="{C090FDBC-16D3-496A-88DB-58470E1E24EA}"/>
                </a:ext>
              </a:extLst>
            </p:cNvPr>
            <p:cNvSpPr>
              <a:spLocks noChangeShapeType="1"/>
            </p:cNvSpPr>
            <p:nvPr/>
          </p:nvSpPr>
          <p:spPr bwMode="auto">
            <a:xfrm flipH="1">
              <a:off x="2688" y="2989"/>
              <a:ext cx="100" cy="172"/>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06" name="Line 138">
              <a:extLst>
                <a:ext uri="{FF2B5EF4-FFF2-40B4-BE49-F238E27FC236}">
                  <a16:creationId xmlns:a16="http://schemas.microsoft.com/office/drawing/2014/main" id="{AD7FF4ED-E6DE-4E0D-A41D-EE30E2920BD0}"/>
                </a:ext>
              </a:extLst>
            </p:cNvPr>
            <p:cNvSpPr>
              <a:spLocks noChangeShapeType="1"/>
            </p:cNvSpPr>
            <p:nvPr/>
          </p:nvSpPr>
          <p:spPr bwMode="auto">
            <a:xfrm flipH="1">
              <a:off x="2718" y="3038"/>
              <a:ext cx="83" cy="14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07" name="Line 139">
              <a:extLst>
                <a:ext uri="{FF2B5EF4-FFF2-40B4-BE49-F238E27FC236}">
                  <a16:creationId xmlns:a16="http://schemas.microsoft.com/office/drawing/2014/main" id="{68568F96-0394-48EA-8CA6-F9A8085F8C4C}"/>
                </a:ext>
              </a:extLst>
            </p:cNvPr>
            <p:cNvSpPr>
              <a:spLocks noChangeShapeType="1"/>
            </p:cNvSpPr>
            <p:nvPr/>
          </p:nvSpPr>
          <p:spPr bwMode="auto">
            <a:xfrm flipH="1">
              <a:off x="2788" y="2989"/>
              <a:ext cx="28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08" name="Line 140">
              <a:extLst>
                <a:ext uri="{FF2B5EF4-FFF2-40B4-BE49-F238E27FC236}">
                  <a16:creationId xmlns:a16="http://schemas.microsoft.com/office/drawing/2014/main" id="{15E7A740-C8AC-4C3C-9EA4-5D12B669B332}"/>
                </a:ext>
              </a:extLst>
            </p:cNvPr>
            <p:cNvSpPr>
              <a:spLocks noChangeShapeType="1"/>
            </p:cNvSpPr>
            <p:nvPr/>
          </p:nvSpPr>
          <p:spPr bwMode="auto">
            <a:xfrm flipH="1" flipV="1">
              <a:off x="3077" y="2989"/>
              <a:ext cx="144" cy="25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09" name="Line 141">
              <a:extLst>
                <a:ext uri="{FF2B5EF4-FFF2-40B4-BE49-F238E27FC236}">
                  <a16:creationId xmlns:a16="http://schemas.microsoft.com/office/drawing/2014/main" id="{33C8741F-A8DD-4782-9D25-B3A2F71D7DC3}"/>
                </a:ext>
              </a:extLst>
            </p:cNvPr>
            <p:cNvSpPr>
              <a:spLocks noChangeShapeType="1"/>
            </p:cNvSpPr>
            <p:nvPr/>
          </p:nvSpPr>
          <p:spPr bwMode="auto">
            <a:xfrm flipH="1" flipV="1">
              <a:off x="3064" y="3037"/>
              <a:ext cx="110" cy="189"/>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0" name="Line 142">
              <a:extLst>
                <a:ext uri="{FF2B5EF4-FFF2-40B4-BE49-F238E27FC236}">
                  <a16:creationId xmlns:a16="http://schemas.microsoft.com/office/drawing/2014/main" id="{79D83542-F09E-4B21-9757-F5D105F764A1}"/>
                </a:ext>
              </a:extLst>
            </p:cNvPr>
            <p:cNvSpPr>
              <a:spLocks noChangeShapeType="1"/>
            </p:cNvSpPr>
            <p:nvPr/>
          </p:nvSpPr>
          <p:spPr bwMode="auto">
            <a:xfrm flipV="1">
              <a:off x="3122" y="3239"/>
              <a:ext cx="99" cy="172"/>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1" name="Line 143">
              <a:extLst>
                <a:ext uri="{FF2B5EF4-FFF2-40B4-BE49-F238E27FC236}">
                  <a16:creationId xmlns:a16="http://schemas.microsoft.com/office/drawing/2014/main" id="{94D1EA41-0D2C-4AB8-B7EB-811A1D11CEDF}"/>
                </a:ext>
              </a:extLst>
            </p:cNvPr>
            <p:cNvSpPr>
              <a:spLocks noChangeShapeType="1"/>
            </p:cNvSpPr>
            <p:nvPr/>
          </p:nvSpPr>
          <p:spPr bwMode="auto">
            <a:xfrm>
              <a:off x="2788" y="3489"/>
              <a:ext cx="21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2" name="Line 144">
              <a:extLst>
                <a:ext uri="{FF2B5EF4-FFF2-40B4-BE49-F238E27FC236}">
                  <a16:creationId xmlns:a16="http://schemas.microsoft.com/office/drawing/2014/main" id="{62E8BEA5-8EAF-4ADD-B689-2AEE7FDF5A55}"/>
                </a:ext>
              </a:extLst>
            </p:cNvPr>
            <p:cNvSpPr>
              <a:spLocks noChangeShapeType="1"/>
            </p:cNvSpPr>
            <p:nvPr/>
          </p:nvSpPr>
          <p:spPr bwMode="auto">
            <a:xfrm>
              <a:off x="2683" y="3309"/>
              <a:ext cx="105" cy="18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3" name="Line 145">
              <a:extLst>
                <a:ext uri="{FF2B5EF4-FFF2-40B4-BE49-F238E27FC236}">
                  <a16:creationId xmlns:a16="http://schemas.microsoft.com/office/drawing/2014/main" id="{89504C24-ECC5-4BB0-BA88-345CB119E747}"/>
                </a:ext>
              </a:extLst>
            </p:cNvPr>
            <p:cNvSpPr>
              <a:spLocks noChangeShapeType="1"/>
            </p:cNvSpPr>
            <p:nvPr/>
          </p:nvSpPr>
          <p:spPr bwMode="auto">
            <a:xfrm flipH="1" flipV="1">
              <a:off x="2683" y="2808"/>
              <a:ext cx="105" cy="18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4" name="Line 146">
              <a:extLst>
                <a:ext uri="{FF2B5EF4-FFF2-40B4-BE49-F238E27FC236}">
                  <a16:creationId xmlns:a16="http://schemas.microsoft.com/office/drawing/2014/main" id="{AA05B9E9-D714-4A56-964F-F0666614074E}"/>
                </a:ext>
              </a:extLst>
            </p:cNvPr>
            <p:cNvSpPr>
              <a:spLocks noChangeShapeType="1"/>
            </p:cNvSpPr>
            <p:nvPr/>
          </p:nvSpPr>
          <p:spPr bwMode="auto">
            <a:xfrm flipV="1">
              <a:off x="3077" y="2808"/>
              <a:ext cx="103" cy="18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5" name="Line 147">
              <a:extLst>
                <a:ext uri="{FF2B5EF4-FFF2-40B4-BE49-F238E27FC236}">
                  <a16:creationId xmlns:a16="http://schemas.microsoft.com/office/drawing/2014/main" id="{4F7726F2-FE2D-435F-8B75-61D64BAA26E5}"/>
                </a:ext>
              </a:extLst>
            </p:cNvPr>
            <p:cNvSpPr>
              <a:spLocks noChangeShapeType="1"/>
            </p:cNvSpPr>
            <p:nvPr/>
          </p:nvSpPr>
          <p:spPr bwMode="auto">
            <a:xfrm>
              <a:off x="3221" y="3238"/>
              <a:ext cx="21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6" name="Line 148">
              <a:extLst>
                <a:ext uri="{FF2B5EF4-FFF2-40B4-BE49-F238E27FC236}">
                  <a16:creationId xmlns:a16="http://schemas.microsoft.com/office/drawing/2014/main" id="{9E96DA59-45D1-4F19-965B-0D8B8B655DD9}"/>
                </a:ext>
              </a:extLst>
            </p:cNvPr>
            <p:cNvSpPr>
              <a:spLocks noChangeShapeType="1"/>
            </p:cNvSpPr>
            <p:nvPr/>
          </p:nvSpPr>
          <p:spPr bwMode="auto">
            <a:xfrm>
              <a:off x="3116" y="3558"/>
              <a:ext cx="60" cy="10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7" name="Line 149">
              <a:extLst>
                <a:ext uri="{FF2B5EF4-FFF2-40B4-BE49-F238E27FC236}">
                  <a16:creationId xmlns:a16="http://schemas.microsoft.com/office/drawing/2014/main" id="{6489F3E1-E0A8-4DF9-AE5D-96E7EB56F3B6}"/>
                </a:ext>
              </a:extLst>
            </p:cNvPr>
            <p:cNvSpPr>
              <a:spLocks noChangeShapeType="1"/>
            </p:cNvSpPr>
            <p:nvPr/>
          </p:nvSpPr>
          <p:spPr bwMode="auto">
            <a:xfrm flipH="1">
              <a:off x="2671" y="3480"/>
              <a:ext cx="101" cy="176"/>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8" name="Line 150">
              <a:extLst>
                <a:ext uri="{FF2B5EF4-FFF2-40B4-BE49-F238E27FC236}">
                  <a16:creationId xmlns:a16="http://schemas.microsoft.com/office/drawing/2014/main" id="{2CD20431-65E8-4B27-A8CE-2C9737317F3B}"/>
                </a:ext>
              </a:extLst>
            </p:cNvPr>
            <p:cNvSpPr>
              <a:spLocks noChangeShapeType="1"/>
            </p:cNvSpPr>
            <p:nvPr/>
          </p:nvSpPr>
          <p:spPr bwMode="auto">
            <a:xfrm flipH="1">
              <a:off x="2701" y="3497"/>
              <a:ext cx="101" cy="176"/>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19" name="Line 151">
              <a:extLst>
                <a:ext uri="{FF2B5EF4-FFF2-40B4-BE49-F238E27FC236}">
                  <a16:creationId xmlns:a16="http://schemas.microsoft.com/office/drawing/2014/main" id="{659B87BA-D0F9-4282-95B2-F5A3579F1937}"/>
                </a:ext>
              </a:extLst>
            </p:cNvPr>
            <p:cNvSpPr>
              <a:spLocks noChangeShapeType="1"/>
            </p:cNvSpPr>
            <p:nvPr/>
          </p:nvSpPr>
          <p:spPr bwMode="auto">
            <a:xfrm flipH="1" flipV="1">
              <a:off x="2425" y="2681"/>
              <a:ext cx="149" cy="4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20" name="Line 152">
              <a:extLst>
                <a:ext uri="{FF2B5EF4-FFF2-40B4-BE49-F238E27FC236}">
                  <a16:creationId xmlns:a16="http://schemas.microsoft.com/office/drawing/2014/main" id="{289AFF25-88D6-4700-AECD-0D5B55BBC8FE}"/>
                </a:ext>
              </a:extLst>
            </p:cNvPr>
            <p:cNvSpPr>
              <a:spLocks noChangeShapeType="1"/>
            </p:cNvSpPr>
            <p:nvPr/>
          </p:nvSpPr>
          <p:spPr bwMode="auto">
            <a:xfrm flipV="1">
              <a:off x="2688" y="2558"/>
              <a:ext cx="60" cy="103"/>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415" name="Group 247">
            <a:extLst>
              <a:ext uri="{FF2B5EF4-FFF2-40B4-BE49-F238E27FC236}">
                <a16:creationId xmlns:a16="http://schemas.microsoft.com/office/drawing/2014/main" id="{85D01497-2B8B-4C45-8A29-1D2EADB71D7C}"/>
              </a:ext>
            </a:extLst>
          </p:cNvPr>
          <p:cNvGrpSpPr>
            <a:grpSpLocks/>
          </p:cNvGrpSpPr>
          <p:nvPr/>
        </p:nvGrpSpPr>
        <p:grpSpPr bwMode="auto">
          <a:xfrm>
            <a:off x="3751263" y="1712913"/>
            <a:ext cx="2017712" cy="1925637"/>
            <a:chOff x="2363" y="1048"/>
            <a:chExt cx="1271" cy="1213"/>
          </a:xfrm>
        </p:grpSpPr>
        <p:sp>
          <p:nvSpPr>
            <p:cNvPr id="7321" name="Rectangle 153">
              <a:extLst>
                <a:ext uri="{FF2B5EF4-FFF2-40B4-BE49-F238E27FC236}">
                  <a16:creationId xmlns:a16="http://schemas.microsoft.com/office/drawing/2014/main" id="{B989762E-74F5-491B-B9DD-11889B449EE4}"/>
                </a:ext>
              </a:extLst>
            </p:cNvPr>
            <p:cNvSpPr>
              <a:spLocks noChangeArrowheads="1"/>
            </p:cNvSpPr>
            <p:nvPr/>
          </p:nvSpPr>
          <p:spPr bwMode="auto">
            <a:xfrm>
              <a:off x="2652" y="15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22" name="Rectangle 154">
              <a:extLst>
                <a:ext uri="{FF2B5EF4-FFF2-40B4-BE49-F238E27FC236}">
                  <a16:creationId xmlns:a16="http://schemas.microsoft.com/office/drawing/2014/main" id="{61940E30-04F4-492D-8880-9DB629F70FC4}"/>
                </a:ext>
              </a:extLst>
            </p:cNvPr>
            <p:cNvSpPr>
              <a:spLocks noChangeArrowheads="1"/>
            </p:cNvSpPr>
            <p:nvPr/>
          </p:nvSpPr>
          <p:spPr bwMode="auto">
            <a:xfrm>
              <a:off x="3085" y="1797"/>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23" name="Rectangle 155">
              <a:extLst>
                <a:ext uri="{FF2B5EF4-FFF2-40B4-BE49-F238E27FC236}">
                  <a16:creationId xmlns:a16="http://schemas.microsoft.com/office/drawing/2014/main" id="{C3D8E42C-6DF1-4DF1-835A-96D45374A683}"/>
                </a:ext>
              </a:extLst>
            </p:cNvPr>
            <p:cNvSpPr>
              <a:spLocks noChangeArrowheads="1"/>
            </p:cNvSpPr>
            <p:nvPr/>
          </p:nvSpPr>
          <p:spPr bwMode="auto">
            <a:xfrm>
              <a:off x="3230" y="20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C</a:t>
              </a:r>
              <a:endParaRPr lang="en-GB" altLang="cs-CZ">
                <a:solidFill>
                  <a:srgbClr val="FF3300"/>
                </a:solidFill>
                <a:latin typeface="Arial Black" panose="020B0A04020102020204" pitchFamily="34" charset="0"/>
              </a:endParaRPr>
            </a:p>
          </p:txBody>
        </p:sp>
        <p:sp>
          <p:nvSpPr>
            <p:cNvPr id="7324" name="Rectangle 156">
              <a:extLst>
                <a:ext uri="{FF2B5EF4-FFF2-40B4-BE49-F238E27FC236}">
                  <a16:creationId xmlns:a16="http://schemas.microsoft.com/office/drawing/2014/main" id="{41557E73-860C-49F1-86E9-2AB9D06FB710}"/>
                </a:ext>
              </a:extLst>
            </p:cNvPr>
            <p:cNvSpPr>
              <a:spLocks noChangeArrowheads="1"/>
            </p:cNvSpPr>
            <p:nvPr/>
          </p:nvSpPr>
          <p:spPr bwMode="auto">
            <a:xfrm>
              <a:off x="3342" y="2117"/>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500" b="1">
                  <a:solidFill>
                    <a:srgbClr val="FF3300"/>
                  </a:solidFill>
                </a:rPr>
                <a:t>1</a:t>
              </a:r>
              <a:endParaRPr lang="en-GB" altLang="cs-CZ">
                <a:solidFill>
                  <a:srgbClr val="FF3300"/>
                </a:solidFill>
                <a:latin typeface="Arial Black" panose="020B0A04020102020204" pitchFamily="34" charset="0"/>
              </a:endParaRPr>
            </a:p>
          </p:txBody>
        </p:sp>
        <p:sp>
          <p:nvSpPr>
            <p:cNvPr id="7325" name="Rectangle 157">
              <a:extLst>
                <a:ext uri="{FF2B5EF4-FFF2-40B4-BE49-F238E27FC236}">
                  <a16:creationId xmlns:a16="http://schemas.microsoft.com/office/drawing/2014/main" id="{239F41A2-4AD5-42B0-8D79-4560F09192A0}"/>
                </a:ext>
              </a:extLst>
            </p:cNvPr>
            <p:cNvSpPr>
              <a:spLocks noChangeArrowheads="1"/>
            </p:cNvSpPr>
            <p:nvPr/>
          </p:nvSpPr>
          <p:spPr bwMode="auto">
            <a:xfrm>
              <a:off x="3403" y="2048"/>
              <a:ext cx="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a:t>
              </a:r>
              <a:endParaRPr lang="en-GB" altLang="cs-CZ">
                <a:solidFill>
                  <a:srgbClr val="FF3300"/>
                </a:solidFill>
                <a:latin typeface="Arial Black" panose="020B0A04020102020204" pitchFamily="34" charset="0"/>
              </a:endParaRPr>
            </a:p>
          </p:txBody>
        </p:sp>
        <p:sp>
          <p:nvSpPr>
            <p:cNvPr id="7326" name="Rectangle 158">
              <a:extLst>
                <a:ext uri="{FF2B5EF4-FFF2-40B4-BE49-F238E27FC236}">
                  <a16:creationId xmlns:a16="http://schemas.microsoft.com/office/drawing/2014/main" id="{53FA1C98-CDB8-465E-8FCB-E894BC7CB760}"/>
                </a:ext>
              </a:extLst>
            </p:cNvPr>
            <p:cNvSpPr>
              <a:spLocks noChangeArrowheads="1"/>
            </p:cNvSpPr>
            <p:nvPr/>
          </p:nvSpPr>
          <p:spPr bwMode="auto">
            <a:xfrm>
              <a:off x="3518" y="15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27" name="Rectangle 159">
              <a:extLst>
                <a:ext uri="{FF2B5EF4-FFF2-40B4-BE49-F238E27FC236}">
                  <a16:creationId xmlns:a16="http://schemas.microsoft.com/office/drawing/2014/main" id="{1F5961E8-0557-4EA0-A5FE-700CC41A8687}"/>
                </a:ext>
              </a:extLst>
            </p:cNvPr>
            <p:cNvSpPr>
              <a:spLocks noChangeArrowheads="1"/>
            </p:cNvSpPr>
            <p:nvPr/>
          </p:nvSpPr>
          <p:spPr bwMode="auto">
            <a:xfrm>
              <a:off x="3230" y="10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C</a:t>
              </a:r>
              <a:endParaRPr lang="en-GB" altLang="cs-CZ">
                <a:solidFill>
                  <a:srgbClr val="FF3300"/>
                </a:solidFill>
                <a:latin typeface="Arial Black" panose="020B0A04020102020204" pitchFamily="34" charset="0"/>
              </a:endParaRPr>
            </a:p>
          </p:txBody>
        </p:sp>
        <p:sp>
          <p:nvSpPr>
            <p:cNvPr id="7328" name="Rectangle 160">
              <a:extLst>
                <a:ext uri="{FF2B5EF4-FFF2-40B4-BE49-F238E27FC236}">
                  <a16:creationId xmlns:a16="http://schemas.microsoft.com/office/drawing/2014/main" id="{346EBC38-C122-451A-AC9F-F5B7DF5171EE}"/>
                </a:ext>
              </a:extLst>
            </p:cNvPr>
            <p:cNvSpPr>
              <a:spLocks noChangeArrowheads="1"/>
            </p:cNvSpPr>
            <p:nvPr/>
          </p:nvSpPr>
          <p:spPr bwMode="auto">
            <a:xfrm>
              <a:off x="3342" y="10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29" name="Rectangle 161">
              <a:extLst>
                <a:ext uri="{FF2B5EF4-FFF2-40B4-BE49-F238E27FC236}">
                  <a16:creationId xmlns:a16="http://schemas.microsoft.com/office/drawing/2014/main" id="{0FC3308F-5D4F-4D4F-9B88-5692BA072EC7}"/>
                </a:ext>
              </a:extLst>
            </p:cNvPr>
            <p:cNvSpPr>
              <a:spLocks noChangeArrowheads="1"/>
            </p:cNvSpPr>
            <p:nvPr/>
          </p:nvSpPr>
          <p:spPr bwMode="auto">
            <a:xfrm>
              <a:off x="3455" y="1118"/>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500" b="1">
                  <a:solidFill>
                    <a:srgbClr val="FF3300"/>
                  </a:solidFill>
                </a:rPr>
                <a:t>3</a:t>
              </a:r>
              <a:endParaRPr lang="en-GB" altLang="cs-CZ">
                <a:solidFill>
                  <a:srgbClr val="FF3300"/>
                </a:solidFill>
                <a:latin typeface="Arial Black" panose="020B0A04020102020204" pitchFamily="34" charset="0"/>
              </a:endParaRPr>
            </a:p>
          </p:txBody>
        </p:sp>
        <p:sp>
          <p:nvSpPr>
            <p:cNvPr id="7330" name="Rectangle 162">
              <a:extLst>
                <a:ext uri="{FF2B5EF4-FFF2-40B4-BE49-F238E27FC236}">
                  <a16:creationId xmlns:a16="http://schemas.microsoft.com/office/drawing/2014/main" id="{694B1413-540B-4B5F-98EA-FE011156A332}"/>
                </a:ext>
              </a:extLst>
            </p:cNvPr>
            <p:cNvSpPr>
              <a:spLocks noChangeArrowheads="1"/>
            </p:cNvSpPr>
            <p:nvPr/>
          </p:nvSpPr>
          <p:spPr bwMode="auto">
            <a:xfrm>
              <a:off x="2647" y="1048"/>
              <a:ext cx="1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O</a:t>
              </a:r>
              <a:endParaRPr lang="en-GB" altLang="cs-CZ">
                <a:solidFill>
                  <a:srgbClr val="FF3300"/>
                </a:solidFill>
                <a:latin typeface="Arial Black" panose="020B0A04020102020204" pitchFamily="34" charset="0"/>
              </a:endParaRPr>
            </a:p>
          </p:txBody>
        </p:sp>
        <p:sp>
          <p:nvSpPr>
            <p:cNvPr id="7331" name="Rectangle 163">
              <a:extLst>
                <a:ext uri="{FF2B5EF4-FFF2-40B4-BE49-F238E27FC236}">
                  <a16:creationId xmlns:a16="http://schemas.microsoft.com/office/drawing/2014/main" id="{46EEAD1F-DA84-4D97-8BAE-904B8C720656}"/>
                </a:ext>
              </a:extLst>
            </p:cNvPr>
            <p:cNvSpPr>
              <a:spLocks noChangeArrowheads="1"/>
            </p:cNvSpPr>
            <p:nvPr/>
          </p:nvSpPr>
          <p:spPr bwMode="auto">
            <a:xfrm>
              <a:off x="2363" y="154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32" name="Rectangle 164">
              <a:extLst>
                <a:ext uri="{FF2B5EF4-FFF2-40B4-BE49-F238E27FC236}">
                  <a16:creationId xmlns:a16="http://schemas.microsoft.com/office/drawing/2014/main" id="{F504958B-6E66-4A75-84E1-DEB3C37AEE15}"/>
                </a:ext>
              </a:extLst>
            </p:cNvPr>
            <p:cNvSpPr>
              <a:spLocks noChangeArrowheads="1"/>
            </p:cNvSpPr>
            <p:nvPr/>
          </p:nvSpPr>
          <p:spPr bwMode="auto">
            <a:xfrm>
              <a:off x="2647" y="2048"/>
              <a:ext cx="1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O</a:t>
              </a:r>
              <a:endParaRPr lang="en-GB" altLang="cs-CZ">
                <a:solidFill>
                  <a:srgbClr val="FF3300"/>
                </a:solidFill>
                <a:latin typeface="Arial Black" panose="020B0A04020102020204" pitchFamily="34" charset="0"/>
              </a:endParaRPr>
            </a:p>
          </p:txBody>
        </p:sp>
        <p:sp>
          <p:nvSpPr>
            <p:cNvPr id="7333" name="Line 165">
              <a:extLst>
                <a:ext uri="{FF2B5EF4-FFF2-40B4-BE49-F238E27FC236}">
                  <a16:creationId xmlns:a16="http://schemas.microsoft.com/office/drawing/2014/main" id="{F62B31AA-402A-4160-B9D0-73AB8112CFD7}"/>
                </a:ext>
              </a:extLst>
            </p:cNvPr>
            <p:cNvSpPr>
              <a:spLocks noChangeShapeType="1"/>
            </p:cNvSpPr>
            <p:nvPr/>
          </p:nvSpPr>
          <p:spPr bwMode="auto">
            <a:xfrm flipH="1" flipV="1">
              <a:off x="3142" y="1389"/>
              <a:ext cx="144" cy="25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34" name="Line 166">
              <a:extLst>
                <a:ext uri="{FF2B5EF4-FFF2-40B4-BE49-F238E27FC236}">
                  <a16:creationId xmlns:a16="http://schemas.microsoft.com/office/drawing/2014/main" id="{06100BCE-AF65-45FD-86D9-26086279118A}"/>
                </a:ext>
              </a:extLst>
            </p:cNvPr>
            <p:cNvSpPr>
              <a:spLocks noChangeShapeType="1"/>
            </p:cNvSpPr>
            <p:nvPr/>
          </p:nvSpPr>
          <p:spPr bwMode="auto">
            <a:xfrm flipH="1" flipV="1">
              <a:off x="3129" y="1437"/>
              <a:ext cx="109" cy="189"/>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35" name="Line 167">
              <a:extLst>
                <a:ext uri="{FF2B5EF4-FFF2-40B4-BE49-F238E27FC236}">
                  <a16:creationId xmlns:a16="http://schemas.microsoft.com/office/drawing/2014/main" id="{2376DC0B-AAB7-408C-AA59-F1C5F4F99890}"/>
                </a:ext>
              </a:extLst>
            </p:cNvPr>
            <p:cNvSpPr>
              <a:spLocks noChangeShapeType="1"/>
            </p:cNvSpPr>
            <p:nvPr/>
          </p:nvSpPr>
          <p:spPr bwMode="auto">
            <a:xfrm flipV="1">
              <a:off x="3187" y="1639"/>
              <a:ext cx="99" cy="172"/>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36" name="Line 168">
              <a:extLst>
                <a:ext uri="{FF2B5EF4-FFF2-40B4-BE49-F238E27FC236}">
                  <a16:creationId xmlns:a16="http://schemas.microsoft.com/office/drawing/2014/main" id="{8A0C7468-A1F5-4438-9BD8-8C6B60C2BC04}"/>
                </a:ext>
              </a:extLst>
            </p:cNvPr>
            <p:cNvSpPr>
              <a:spLocks noChangeShapeType="1"/>
            </p:cNvSpPr>
            <p:nvPr/>
          </p:nvSpPr>
          <p:spPr bwMode="auto">
            <a:xfrm>
              <a:off x="2853" y="1888"/>
              <a:ext cx="21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37" name="Line 169">
              <a:extLst>
                <a:ext uri="{FF2B5EF4-FFF2-40B4-BE49-F238E27FC236}">
                  <a16:creationId xmlns:a16="http://schemas.microsoft.com/office/drawing/2014/main" id="{71738D2B-D3D8-4D9C-908A-DFE97FC7F8AC}"/>
                </a:ext>
              </a:extLst>
            </p:cNvPr>
            <p:cNvSpPr>
              <a:spLocks noChangeShapeType="1"/>
            </p:cNvSpPr>
            <p:nvPr/>
          </p:nvSpPr>
          <p:spPr bwMode="auto">
            <a:xfrm>
              <a:off x="2748" y="1708"/>
              <a:ext cx="105" cy="18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38" name="Line 170">
              <a:extLst>
                <a:ext uri="{FF2B5EF4-FFF2-40B4-BE49-F238E27FC236}">
                  <a16:creationId xmlns:a16="http://schemas.microsoft.com/office/drawing/2014/main" id="{CC228FF5-5F0E-4CE7-B778-C9ECAC7AAB23}"/>
                </a:ext>
              </a:extLst>
            </p:cNvPr>
            <p:cNvSpPr>
              <a:spLocks noChangeShapeType="1"/>
            </p:cNvSpPr>
            <p:nvPr/>
          </p:nvSpPr>
          <p:spPr bwMode="auto">
            <a:xfrm flipH="1">
              <a:off x="2753" y="1389"/>
              <a:ext cx="100" cy="172"/>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39" name="Line 171">
              <a:extLst>
                <a:ext uri="{FF2B5EF4-FFF2-40B4-BE49-F238E27FC236}">
                  <a16:creationId xmlns:a16="http://schemas.microsoft.com/office/drawing/2014/main" id="{8B564220-F9F5-4088-94EA-43A5F50F0D5B}"/>
                </a:ext>
              </a:extLst>
            </p:cNvPr>
            <p:cNvSpPr>
              <a:spLocks noChangeShapeType="1"/>
            </p:cNvSpPr>
            <p:nvPr/>
          </p:nvSpPr>
          <p:spPr bwMode="auto">
            <a:xfrm flipH="1">
              <a:off x="2853" y="1389"/>
              <a:ext cx="28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0" name="Line 172">
              <a:extLst>
                <a:ext uri="{FF2B5EF4-FFF2-40B4-BE49-F238E27FC236}">
                  <a16:creationId xmlns:a16="http://schemas.microsoft.com/office/drawing/2014/main" id="{E9BFB6DC-83F4-474D-AF8D-9F55B8DA6CD3}"/>
                </a:ext>
              </a:extLst>
            </p:cNvPr>
            <p:cNvSpPr>
              <a:spLocks noChangeShapeType="1"/>
            </p:cNvSpPr>
            <p:nvPr/>
          </p:nvSpPr>
          <p:spPr bwMode="auto">
            <a:xfrm>
              <a:off x="3181" y="1958"/>
              <a:ext cx="60" cy="10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1" name="Line 173">
              <a:extLst>
                <a:ext uri="{FF2B5EF4-FFF2-40B4-BE49-F238E27FC236}">
                  <a16:creationId xmlns:a16="http://schemas.microsoft.com/office/drawing/2014/main" id="{690D6ABA-6D8C-4AE3-A7B1-90BE7190CE77}"/>
                </a:ext>
              </a:extLst>
            </p:cNvPr>
            <p:cNvSpPr>
              <a:spLocks noChangeShapeType="1"/>
            </p:cNvSpPr>
            <p:nvPr/>
          </p:nvSpPr>
          <p:spPr bwMode="auto">
            <a:xfrm>
              <a:off x="3286" y="1639"/>
              <a:ext cx="21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2" name="Line 174">
              <a:extLst>
                <a:ext uri="{FF2B5EF4-FFF2-40B4-BE49-F238E27FC236}">
                  <a16:creationId xmlns:a16="http://schemas.microsoft.com/office/drawing/2014/main" id="{76153017-0FC4-45BF-AEB2-03B092991F22}"/>
                </a:ext>
              </a:extLst>
            </p:cNvPr>
            <p:cNvSpPr>
              <a:spLocks noChangeShapeType="1"/>
            </p:cNvSpPr>
            <p:nvPr/>
          </p:nvSpPr>
          <p:spPr bwMode="auto">
            <a:xfrm flipV="1">
              <a:off x="3142" y="1208"/>
              <a:ext cx="103" cy="18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3" name="Line 175">
              <a:extLst>
                <a:ext uri="{FF2B5EF4-FFF2-40B4-BE49-F238E27FC236}">
                  <a16:creationId xmlns:a16="http://schemas.microsoft.com/office/drawing/2014/main" id="{1EFB7F04-C0C5-4092-8B1B-C41CD7C409F1}"/>
                </a:ext>
              </a:extLst>
            </p:cNvPr>
            <p:cNvSpPr>
              <a:spLocks noChangeShapeType="1"/>
            </p:cNvSpPr>
            <p:nvPr/>
          </p:nvSpPr>
          <p:spPr bwMode="auto">
            <a:xfrm flipH="1" flipV="1">
              <a:off x="2763" y="1200"/>
              <a:ext cx="104" cy="18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4" name="Line 176">
              <a:extLst>
                <a:ext uri="{FF2B5EF4-FFF2-40B4-BE49-F238E27FC236}">
                  <a16:creationId xmlns:a16="http://schemas.microsoft.com/office/drawing/2014/main" id="{9D705DF8-2A09-4468-8363-2BE9C4F68368}"/>
                </a:ext>
              </a:extLst>
            </p:cNvPr>
            <p:cNvSpPr>
              <a:spLocks noChangeShapeType="1"/>
            </p:cNvSpPr>
            <p:nvPr/>
          </p:nvSpPr>
          <p:spPr bwMode="auto">
            <a:xfrm flipH="1" flipV="1">
              <a:off x="2733" y="1217"/>
              <a:ext cx="105" cy="18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5" name="Line 177">
              <a:extLst>
                <a:ext uri="{FF2B5EF4-FFF2-40B4-BE49-F238E27FC236}">
                  <a16:creationId xmlns:a16="http://schemas.microsoft.com/office/drawing/2014/main" id="{DD712FA7-E86B-46A8-BC38-6CD1A75EDE66}"/>
                </a:ext>
              </a:extLst>
            </p:cNvPr>
            <p:cNvSpPr>
              <a:spLocks noChangeShapeType="1"/>
            </p:cNvSpPr>
            <p:nvPr/>
          </p:nvSpPr>
          <p:spPr bwMode="auto">
            <a:xfrm flipH="1">
              <a:off x="2480" y="1639"/>
              <a:ext cx="15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6" name="Line 178">
              <a:extLst>
                <a:ext uri="{FF2B5EF4-FFF2-40B4-BE49-F238E27FC236}">
                  <a16:creationId xmlns:a16="http://schemas.microsoft.com/office/drawing/2014/main" id="{92560FA4-5932-4FD7-8CED-ED11E43D86E7}"/>
                </a:ext>
              </a:extLst>
            </p:cNvPr>
            <p:cNvSpPr>
              <a:spLocks noChangeShapeType="1"/>
            </p:cNvSpPr>
            <p:nvPr/>
          </p:nvSpPr>
          <p:spPr bwMode="auto">
            <a:xfrm flipH="1">
              <a:off x="2736" y="1880"/>
              <a:ext cx="101" cy="17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47" name="Line 179">
              <a:extLst>
                <a:ext uri="{FF2B5EF4-FFF2-40B4-BE49-F238E27FC236}">
                  <a16:creationId xmlns:a16="http://schemas.microsoft.com/office/drawing/2014/main" id="{E5F32BA2-8F78-4314-848C-4B420505F17C}"/>
                </a:ext>
              </a:extLst>
            </p:cNvPr>
            <p:cNvSpPr>
              <a:spLocks noChangeShapeType="1"/>
            </p:cNvSpPr>
            <p:nvPr/>
          </p:nvSpPr>
          <p:spPr bwMode="auto">
            <a:xfrm flipH="1">
              <a:off x="2766" y="1897"/>
              <a:ext cx="101" cy="176"/>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414" name="Group 246">
            <a:extLst>
              <a:ext uri="{FF2B5EF4-FFF2-40B4-BE49-F238E27FC236}">
                <a16:creationId xmlns:a16="http://schemas.microsoft.com/office/drawing/2014/main" id="{4D67E325-C764-4A8F-9C1C-80FEB3D4F5C3}"/>
              </a:ext>
            </a:extLst>
          </p:cNvPr>
          <p:cNvGrpSpPr>
            <a:grpSpLocks/>
          </p:cNvGrpSpPr>
          <p:nvPr/>
        </p:nvGrpSpPr>
        <p:grpSpPr bwMode="auto">
          <a:xfrm>
            <a:off x="654050" y="1279525"/>
            <a:ext cx="2765425" cy="2290763"/>
            <a:chOff x="412" y="806"/>
            <a:chExt cx="1742" cy="1443"/>
          </a:xfrm>
        </p:grpSpPr>
        <p:sp>
          <p:nvSpPr>
            <p:cNvPr id="7348" name="Rectangle 180">
              <a:extLst>
                <a:ext uri="{FF2B5EF4-FFF2-40B4-BE49-F238E27FC236}">
                  <a16:creationId xmlns:a16="http://schemas.microsoft.com/office/drawing/2014/main" id="{1BDDB121-9E4B-4D0E-8EBF-E4B7310252F7}"/>
                </a:ext>
              </a:extLst>
            </p:cNvPr>
            <p:cNvSpPr>
              <a:spLocks noChangeArrowheads="1"/>
            </p:cNvSpPr>
            <p:nvPr/>
          </p:nvSpPr>
          <p:spPr bwMode="auto">
            <a:xfrm>
              <a:off x="1137" y="1704"/>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49" name="Rectangle 181">
              <a:extLst>
                <a:ext uri="{FF2B5EF4-FFF2-40B4-BE49-F238E27FC236}">
                  <a16:creationId xmlns:a16="http://schemas.microsoft.com/office/drawing/2014/main" id="{DB094169-C83D-4149-8FE1-A34EEA4E1BF6}"/>
                </a:ext>
              </a:extLst>
            </p:cNvPr>
            <p:cNvSpPr>
              <a:spLocks noChangeArrowheads="1"/>
            </p:cNvSpPr>
            <p:nvPr/>
          </p:nvSpPr>
          <p:spPr bwMode="auto">
            <a:xfrm>
              <a:off x="1620" y="1574"/>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50" name="Rectangle 182">
              <a:extLst>
                <a:ext uri="{FF2B5EF4-FFF2-40B4-BE49-F238E27FC236}">
                  <a16:creationId xmlns:a16="http://schemas.microsoft.com/office/drawing/2014/main" id="{94E7C733-A5B4-4593-A96D-9B29EF75CE3B}"/>
                </a:ext>
              </a:extLst>
            </p:cNvPr>
            <p:cNvSpPr>
              <a:spLocks noChangeArrowheads="1"/>
            </p:cNvSpPr>
            <p:nvPr/>
          </p:nvSpPr>
          <p:spPr bwMode="auto">
            <a:xfrm>
              <a:off x="1135" y="964"/>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51" name="Rectangle 183">
              <a:extLst>
                <a:ext uri="{FF2B5EF4-FFF2-40B4-BE49-F238E27FC236}">
                  <a16:creationId xmlns:a16="http://schemas.microsoft.com/office/drawing/2014/main" id="{03EAF0B1-8598-4CE4-A539-974AD5AFA999}"/>
                </a:ext>
              </a:extLst>
            </p:cNvPr>
            <p:cNvSpPr>
              <a:spLocks noChangeArrowheads="1"/>
            </p:cNvSpPr>
            <p:nvPr/>
          </p:nvSpPr>
          <p:spPr bwMode="auto">
            <a:xfrm>
              <a:off x="804" y="1295"/>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52" name="Rectangle 184">
              <a:extLst>
                <a:ext uri="{FF2B5EF4-FFF2-40B4-BE49-F238E27FC236}">
                  <a16:creationId xmlns:a16="http://schemas.microsoft.com/office/drawing/2014/main" id="{97E8C106-3E47-4250-9A40-59D4E9EB33D5}"/>
                </a:ext>
              </a:extLst>
            </p:cNvPr>
            <p:cNvSpPr>
              <a:spLocks noChangeArrowheads="1"/>
            </p:cNvSpPr>
            <p:nvPr/>
          </p:nvSpPr>
          <p:spPr bwMode="auto">
            <a:xfrm>
              <a:off x="1491" y="2057"/>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53" name="Rectangle 185">
              <a:extLst>
                <a:ext uri="{FF2B5EF4-FFF2-40B4-BE49-F238E27FC236}">
                  <a16:creationId xmlns:a16="http://schemas.microsoft.com/office/drawing/2014/main" id="{2D5A125D-B7F7-4F29-9890-19F11DE624B4}"/>
                </a:ext>
              </a:extLst>
            </p:cNvPr>
            <p:cNvSpPr>
              <a:spLocks noChangeArrowheads="1"/>
            </p:cNvSpPr>
            <p:nvPr/>
          </p:nvSpPr>
          <p:spPr bwMode="auto">
            <a:xfrm>
              <a:off x="1749" y="109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54" name="Rectangle 186">
              <a:extLst>
                <a:ext uri="{FF2B5EF4-FFF2-40B4-BE49-F238E27FC236}">
                  <a16:creationId xmlns:a16="http://schemas.microsoft.com/office/drawing/2014/main" id="{B07485C7-163F-46EB-8D56-94CB68148774}"/>
                </a:ext>
              </a:extLst>
            </p:cNvPr>
            <p:cNvSpPr>
              <a:spLocks noChangeArrowheads="1"/>
            </p:cNvSpPr>
            <p:nvPr/>
          </p:nvSpPr>
          <p:spPr bwMode="auto">
            <a:xfrm>
              <a:off x="2038" y="1092"/>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55" name="Rectangle 187">
              <a:extLst>
                <a:ext uri="{FF2B5EF4-FFF2-40B4-BE49-F238E27FC236}">
                  <a16:creationId xmlns:a16="http://schemas.microsoft.com/office/drawing/2014/main" id="{128B3D41-0796-480F-8A97-9E6A7C621A8A}"/>
                </a:ext>
              </a:extLst>
            </p:cNvPr>
            <p:cNvSpPr>
              <a:spLocks noChangeArrowheads="1"/>
            </p:cNvSpPr>
            <p:nvPr/>
          </p:nvSpPr>
          <p:spPr bwMode="auto">
            <a:xfrm>
              <a:off x="1675" y="813"/>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56" name="Rectangle 188">
              <a:extLst>
                <a:ext uri="{FF2B5EF4-FFF2-40B4-BE49-F238E27FC236}">
                  <a16:creationId xmlns:a16="http://schemas.microsoft.com/office/drawing/2014/main" id="{2F65E50E-FF84-45C5-9E16-5B69544C687B}"/>
                </a:ext>
              </a:extLst>
            </p:cNvPr>
            <p:cNvSpPr>
              <a:spLocks noChangeArrowheads="1"/>
            </p:cNvSpPr>
            <p:nvPr/>
          </p:nvSpPr>
          <p:spPr bwMode="auto">
            <a:xfrm>
              <a:off x="412" y="143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C</a:t>
              </a:r>
              <a:endParaRPr lang="en-GB" altLang="cs-CZ">
                <a:solidFill>
                  <a:srgbClr val="FF3300"/>
                </a:solidFill>
                <a:latin typeface="Arial Black" panose="020B0A04020102020204" pitchFamily="34" charset="0"/>
              </a:endParaRPr>
            </a:p>
          </p:txBody>
        </p:sp>
        <p:sp>
          <p:nvSpPr>
            <p:cNvPr id="7357" name="Rectangle 189">
              <a:extLst>
                <a:ext uri="{FF2B5EF4-FFF2-40B4-BE49-F238E27FC236}">
                  <a16:creationId xmlns:a16="http://schemas.microsoft.com/office/drawing/2014/main" id="{4C36B5F1-905F-447D-BC47-4A159A604CF5}"/>
                </a:ext>
              </a:extLst>
            </p:cNvPr>
            <p:cNvSpPr>
              <a:spLocks noChangeArrowheads="1"/>
            </p:cNvSpPr>
            <p:nvPr/>
          </p:nvSpPr>
          <p:spPr bwMode="auto">
            <a:xfrm>
              <a:off x="524" y="1508"/>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500" b="1">
                  <a:solidFill>
                    <a:srgbClr val="FF3300"/>
                  </a:solidFill>
                </a:rPr>
                <a:t>1</a:t>
              </a:r>
              <a:endParaRPr lang="en-GB" altLang="cs-CZ">
                <a:solidFill>
                  <a:srgbClr val="FF3300"/>
                </a:solidFill>
                <a:latin typeface="Arial Black" panose="020B0A04020102020204" pitchFamily="34" charset="0"/>
              </a:endParaRPr>
            </a:p>
          </p:txBody>
        </p:sp>
        <p:sp>
          <p:nvSpPr>
            <p:cNvPr id="7358" name="Rectangle 190">
              <a:extLst>
                <a:ext uri="{FF2B5EF4-FFF2-40B4-BE49-F238E27FC236}">
                  <a16:creationId xmlns:a16="http://schemas.microsoft.com/office/drawing/2014/main" id="{D76892A5-3F93-4C66-9408-ECDA76AC7106}"/>
                </a:ext>
              </a:extLst>
            </p:cNvPr>
            <p:cNvSpPr>
              <a:spLocks noChangeArrowheads="1"/>
            </p:cNvSpPr>
            <p:nvPr/>
          </p:nvSpPr>
          <p:spPr bwMode="auto">
            <a:xfrm>
              <a:off x="585" y="1438"/>
              <a:ext cx="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a:t>
              </a:r>
              <a:endParaRPr lang="en-GB" altLang="cs-CZ">
                <a:solidFill>
                  <a:srgbClr val="FF3300"/>
                </a:solidFill>
                <a:latin typeface="Arial Black" panose="020B0A04020102020204" pitchFamily="34" charset="0"/>
              </a:endParaRPr>
            </a:p>
          </p:txBody>
        </p:sp>
        <p:sp>
          <p:nvSpPr>
            <p:cNvPr id="7359" name="Rectangle 191">
              <a:extLst>
                <a:ext uri="{FF2B5EF4-FFF2-40B4-BE49-F238E27FC236}">
                  <a16:creationId xmlns:a16="http://schemas.microsoft.com/office/drawing/2014/main" id="{309C5FC1-1852-4D5A-AC55-42591DF3E034}"/>
                </a:ext>
              </a:extLst>
            </p:cNvPr>
            <p:cNvSpPr>
              <a:spLocks noChangeArrowheads="1"/>
            </p:cNvSpPr>
            <p:nvPr/>
          </p:nvSpPr>
          <p:spPr bwMode="auto">
            <a:xfrm>
              <a:off x="645" y="806"/>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60" name="Line 192">
              <a:extLst>
                <a:ext uri="{FF2B5EF4-FFF2-40B4-BE49-F238E27FC236}">
                  <a16:creationId xmlns:a16="http://schemas.microsoft.com/office/drawing/2014/main" id="{10821872-9712-4F6B-9ED9-C0C20A5D6161}"/>
                </a:ext>
              </a:extLst>
            </p:cNvPr>
            <p:cNvSpPr>
              <a:spLocks noChangeShapeType="1"/>
            </p:cNvSpPr>
            <p:nvPr/>
          </p:nvSpPr>
          <p:spPr bwMode="auto">
            <a:xfrm flipH="1" flipV="1">
              <a:off x="1601" y="1387"/>
              <a:ext cx="54" cy="20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1" name="Line 193">
              <a:extLst>
                <a:ext uri="{FF2B5EF4-FFF2-40B4-BE49-F238E27FC236}">
                  <a16:creationId xmlns:a16="http://schemas.microsoft.com/office/drawing/2014/main" id="{C93B20E6-71FF-4AAB-BB8E-C84441322FC9}"/>
                </a:ext>
              </a:extLst>
            </p:cNvPr>
            <p:cNvSpPr>
              <a:spLocks noChangeShapeType="1"/>
            </p:cNvSpPr>
            <p:nvPr/>
          </p:nvSpPr>
          <p:spPr bwMode="auto">
            <a:xfrm flipH="1" flipV="1">
              <a:off x="1576" y="1431"/>
              <a:ext cx="45" cy="166"/>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2" name="Line 194">
              <a:extLst>
                <a:ext uri="{FF2B5EF4-FFF2-40B4-BE49-F238E27FC236}">
                  <a16:creationId xmlns:a16="http://schemas.microsoft.com/office/drawing/2014/main" id="{0488E5C6-AB03-4DBC-AA0B-6898C09DEAB4}"/>
                </a:ext>
              </a:extLst>
            </p:cNvPr>
            <p:cNvSpPr>
              <a:spLocks noChangeShapeType="1"/>
            </p:cNvSpPr>
            <p:nvPr/>
          </p:nvSpPr>
          <p:spPr bwMode="auto">
            <a:xfrm flipV="1">
              <a:off x="1472" y="1734"/>
              <a:ext cx="135" cy="13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3" name="Line 195">
              <a:extLst>
                <a:ext uri="{FF2B5EF4-FFF2-40B4-BE49-F238E27FC236}">
                  <a16:creationId xmlns:a16="http://schemas.microsoft.com/office/drawing/2014/main" id="{F68A1E44-B2B2-4134-A3CD-2E1A69550B4E}"/>
                </a:ext>
              </a:extLst>
            </p:cNvPr>
            <p:cNvSpPr>
              <a:spLocks noChangeShapeType="1"/>
            </p:cNvSpPr>
            <p:nvPr/>
          </p:nvSpPr>
          <p:spPr bwMode="auto">
            <a:xfrm>
              <a:off x="1253" y="1811"/>
              <a:ext cx="219" cy="58"/>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4" name="Line 196">
              <a:extLst>
                <a:ext uri="{FF2B5EF4-FFF2-40B4-BE49-F238E27FC236}">
                  <a16:creationId xmlns:a16="http://schemas.microsoft.com/office/drawing/2014/main" id="{4E272A9E-E510-4606-B56C-D9AB2A95F127}"/>
                </a:ext>
              </a:extLst>
            </p:cNvPr>
            <p:cNvSpPr>
              <a:spLocks noChangeShapeType="1"/>
            </p:cNvSpPr>
            <p:nvPr/>
          </p:nvSpPr>
          <p:spPr bwMode="auto">
            <a:xfrm>
              <a:off x="1262" y="1780"/>
              <a:ext cx="186" cy="5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5" name="Line 197">
              <a:extLst>
                <a:ext uri="{FF2B5EF4-FFF2-40B4-BE49-F238E27FC236}">
                  <a16:creationId xmlns:a16="http://schemas.microsoft.com/office/drawing/2014/main" id="{5027FC51-5E1C-448E-8E8B-C6F5F2B0A54A}"/>
                </a:ext>
              </a:extLst>
            </p:cNvPr>
            <p:cNvSpPr>
              <a:spLocks noChangeShapeType="1"/>
            </p:cNvSpPr>
            <p:nvPr/>
          </p:nvSpPr>
          <p:spPr bwMode="auto">
            <a:xfrm>
              <a:off x="1119" y="1516"/>
              <a:ext cx="53" cy="20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6" name="Line 198">
              <a:extLst>
                <a:ext uri="{FF2B5EF4-FFF2-40B4-BE49-F238E27FC236}">
                  <a16:creationId xmlns:a16="http://schemas.microsoft.com/office/drawing/2014/main" id="{2402CB69-5965-4DC1-A321-D50CF9AC43AD}"/>
                </a:ext>
              </a:extLst>
            </p:cNvPr>
            <p:cNvSpPr>
              <a:spLocks noChangeShapeType="1"/>
            </p:cNvSpPr>
            <p:nvPr/>
          </p:nvSpPr>
          <p:spPr bwMode="auto">
            <a:xfrm flipH="1">
              <a:off x="1119" y="1312"/>
              <a:ext cx="204" cy="20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7" name="Line 199">
              <a:extLst>
                <a:ext uri="{FF2B5EF4-FFF2-40B4-BE49-F238E27FC236}">
                  <a16:creationId xmlns:a16="http://schemas.microsoft.com/office/drawing/2014/main" id="{4C9C19DE-7C7C-4DFC-A75D-9842A577E0F2}"/>
                </a:ext>
              </a:extLst>
            </p:cNvPr>
            <p:cNvSpPr>
              <a:spLocks noChangeShapeType="1"/>
            </p:cNvSpPr>
            <p:nvPr/>
          </p:nvSpPr>
          <p:spPr bwMode="auto">
            <a:xfrm flipH="1">
              <a:off x="1168" y="1361"/>
              <a:ext cx="155" cy="15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8" name="Line 200">
              <a:extLst>
                <a:ext uri="{FF2B5EF4-FFF2-40B4-BE49-F238E27FC236}">
                  <a16:creationId xmlns:a16="http://schemas.microsoft.com/office/drawing/2014/main" id="{C19DE073-FF3F-40ED-9B58-51F34A7AFC63}"/>
                </a:ext>
              </a:extLst>
            </p:cNvPr>
            <p:cNvSpPr>
              <a:spLocks noChangeShapeType="1"/>
            </p:cNvSpPr>
            <p:nvPr/>
          </p:nvSpPr>
          <p:spPr bwMode="auto">
            <a:xfrm flipH="1" flipV="1">
              <a:off x="1323" y="1312"/>
              <a:ext cx="278" cy="7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69" name="Line 201">
              <a:extLst>
                <a:ext uri="{FF2B5EF4-FFF2-40B4-BE49-F238E27FC236}">
                  <a16:creationId xmlns:a16="http://schemas.microsoft.com/office/drawing/2014/main" id="{6A827BA1-E696-458E-A4B6-4CCC1186FE39}"/>
                </a:ext>
              </a:extLst>
            </p:cNvPr>
            <p:cNvSpPr>
              <a:spLocks noChangeShapeType="1"/>
            </p:cNvSpPr>
            <p:nvPr/>
          </p:nvSpPr>
          <p:spPr bwMode="auto">
            <a:xfrm>
              <a:off x="921" y="1416"/>
              <a:ext cx="198" cy="10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0" name="Line 202">
              <a:extLst>
                <a:ext uri="{FF2B5EF4-FFF2-40B4-BE49-F238E27FC236}">
                  <a16:creationId xmlns:a16="http://schemas.microsoft.com/office/drawing/2014/main" id="{2A2B4FF4-F64D-4887-B567-AF92C42CCC95}"/>
                </a:ext>
              </a:extLst>
            </p:cNvPr>
            <p:cNvSpPr>
              <a:spLocks noChangeShapeType="1"/>
            </p:cNvSpPr>
            <p:nvPr/>
          </p:nvSpPr>
          <p:spPr bwMode="auto">
            <a:xfrm flipH="1">
              <a:off x="873" y="1100"/>
              <a:ext cx="33" cy="208"/>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1" name="Line 203">
              <a:extLst>
                <a:ext uri="{FF2B5EF4-FFF2-40B4-BE49-F238E27FC236}">
                  <a16:creationId xmlns:a16="http://schemas.microsoft.com/office/drawing/2014/main" id="{8B9D4B43-BA57-4FF9-B2CF-C4A76100B38B}"/>
                </a:ext>
              </a:extLst>
            </p:cNvPr>
            <p:cNvSpPr>
              <a:spLocks noChangeShapeType="1"/>
            </p:cNvSpPr>
            <p:nvPr/>
          </p:nvSpPr>
          <p:spPr bwMode="auto">
            <a:xfrm flipH="1">
              <a:off x="904" y="1051"/>
              <a:ext cx="215" cy="3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2" name="Line 204">
              <a:extLst>
                <a:ext uri="{FF2B5EF4-FFF2-40B4-BE49-F238E27FC236}">
                  <a16:creationId xmlns:a16="http://schemas.microsoft.com/office/drawing/2014/main" id="{48B4196E-8F91-46A8-AFDE-DE73325B0146}"/>
                </a:ext>
              </a:extLst>
            </p:cNvPr>
            <p:cNvSpPr>
              <a:spLocks noChangeShapeType="1"/>
            </p:cNvSpPr>
            <p:nvPr/>
          </p:nvSpPr>
          <p:spPr bwMode="auto">
            <a:xfrm flipH="1">
              <a:off x="909" y="1082"/>
              <a:ext cx="216" cy="3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3" name="Line 205">
              <a:extLst>
                <a:ext uri="{FF2B5EF4-FFF2-40B4-BE49-F238E27FC236}">
                  <a16:creationId xmlns:a16="http://schemas.microsoft.com/office/drawing/2014/main" id="{2BF9C7F3-FA5A-4875-A813-D5EA552B5D33}"/>
                </a:ext>
              </a:extLst>
            </p:cNvPr>
            <p:cNvSpPr>
              <a:spLocks noChangeShapeType="1"/>
            </p:cNvSpPr>
            <p:nvPr/>
          </p:nvSpPr>
          <p:spPr bwMode="auto">
            <a:xfrm flipH="1" flipV="1">
              <a:off x="1227" y="1124"/>
              <a:ext cx="96" cy="188"/>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4" name="Line 206">
              <a:extLst>
                <a:ext uri="{FF2B5EF4-FFF2-40B4-BE49-F238E27FC236}">
                  <a16:creationId xmlns:a16="http://schemas.microsoft.com/office/drawing/2014/main" id="{AA158D89-65AA-4853-97DD-112FEA2FCCEB}"/>
                </a:ext>
              </a:extLst>
            </p:cNvPr>
            <p:cNvSpPr>
              <a:spLocks noChangeShapeType="1"/>
            </p:cNvSpPr>
            <p:nvPr/>
          </p:nvSpPr>
          <p:spPr bwMode="auto">
            <a:xfrm>
              <a:off x="1472" y="1869"/>
              <a:ext cx="54" cy="20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5" name="Line 207">
              <a:extLst>
                <a:ext uri="{FF2B5EF4-FFF2-40B4-BE49-F238E27FC236}">
                  <a16:creationId xmlns:a16="http://schemas.microsoft.com/office/drawing/2014/main" id="{9217E7E0-4F54-439E-AA25-CD53CCCB57B4}"/>
                </a:ext>
              </a:extLst>
            </p:cNvPr>
            <p:cNvSpPr>
              <a:spLocks noChangeShapeType="1"/>
            </p:cNvSpPr>
            <p:nvPr/>
          </p:nvSpPr>
          <p:spPr bwMode="auto">
            <a:xfrm flipV="1">
              <a:off x="1601" y="1252"/>
              <a:ext cx="135" cy="13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6" name="Line 208">
              <a:extLst>
                <a:ext uri="{FF2B5EF4-FFF2-40B4-BE49-F238E27FC236}">
                  <a16:creationId xmlns:a16="http://schemas.microsoft.com/office/drawing/2014/main" id="{FCA7A10D-3078-4DA9-8E33-9AF976837B90}"/>
                </a:ext>
              </a:extLst>
            </p:cNvPr>
            <p:cNvSpPr>
              <a:spLocks noChangeShapeType="1"/>
            </p:cNvSpPr>
            <p:nvPr/>
          </p:nvSpPr>
          <p:spPr bwMode="auto">
            <a:xfrm>
              <a:off x="1866" y="1183"/>
              <a:ext cx="159" cy="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7" name="Line 209">
              <a:extLst>
                <a:ext uri="{FF2B5EF4-FFF2-40B4-BE49-F238E27FC236}">
                  <a16:creationId xmlns:a16="http://schemas.microsoft.com/office/drawing/2014/main" id="{3A411EC0-91B2-435D-8D05-1D06FA6D434B}"/>
                </a:ext>
              </a:extLst>
            </p:cNvPr>
            <p:cNvSpPr>
              <a:spLocks noChangeShapeType="1"/>
            </p:cNvSpPr>
            <p:nvPr/>
          </p:nvSpPr>
          <p:spPr bwMode="auto">
            <a:xfrm flipH="1" flipV="1">
              <a:off x="1749" y="974"/>
              <a:ext cx="36" cy="13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8" name="Line 210">
              <a:extLst>
                <a:ext uri="{FF2B5EF4-FFF2-40B4-BE49-F238E27FC236}">
                  <a16:creationId xmlns:a16="http://schemas.microsoft.com/office/drawing/2014/main" id="{43D0DFFE-1E9B-4003-9EDC-ABB7E8B5CCA5}"/>
                </a:ext>
              </a:extLst>
            </p:cNvPr>
            <p:cNvSpPr>
              <a:spLocks noChangeShapeType="1"/>
            </p:cNvSpPr>
            <p:nvPr/>
          </p:nvSpPr>
          <p:spPr bwMode="auto">
            <a:xfrm flipH="1">
              <a:off x="632" y="1425"/>
              <a:ext cx="159" cy="9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79" name="Line 211">
              <a:extLst>
                <a:ext uri="{FF2B5EF4-FFF2-40B4-BE49-F238E27FC236}">
                  <a16:creationId xmlns:a16="http://schemas.microsoft.com/office/drawing/2014/main" id="{02301E2B-8CD1-4343-88D0-530AA135DFB5}"/>
                </a:ext>
              </a:extLst>
            </p:cNvPr>
            <p:cNvSpPr>
              <a:spLocks noChangeShapeType="1"/>
            </p:cNvSpPr>
            <p:nvPr/>
          </p:nvSpPr>
          <p:spPr bwMode="auto">
            <a:xfrm flipH="1" flipV="1">
              <a:off x="762" y="957"/>
              <a:ext cx="144" cy="143"/>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416" name="Group 248">
            <a:extLst>
              <a:ext uri="{FF2B5EF4-FFF2-40B4-BE49-F238E27FC236}">
                <a16:creationId xmlns:a16="http://schemas.microsoft.com/office/drawing/2014/main" id="{EF7BEC14-AEA1-40DE-9E44-8962E560351B}"/>
              </a:ext>
            </a:extLst>
          </p:cNvPr>
          <p:cNvGrpSpPr>
            <a:grpSpLocks/>
          </p:cNvGrpSpPr>
          <p:nvPr/>
        </p:nvGrpSpPr>
        <p:grpSpPr bwMode="auto">
          <a:xfrm>
            <a:off x="590550" y="3621088"/>
            <a:ext cx="2538413" cy="2616200"/>
            <a:chOff x="309" y="2281"/>
            <a:chExt cx="1599" cy="1648"/>
          </a:xfrm>
        </p:grpSpPr>
        <p:sp>
          <p:nvSpPr>
            <p:cNvPr id="7380" name="Rectangle 212">
              <a:extLst>
                <a:ext uri="{FF2B5EF4-FFF2-40B4-BE49-F238E27FC236}">
                  <a16:creationId xmlns:a16="http://schemas.microsoft.com/office/drawing/2014/main" id="{1D43EA9B-F5EB-4985-B755-2F40F4071612}"/>
                </a:ext>
              </a:extLst>
            </p:cNvPr>
            <p:cNvSpPr>
              <a:spLocks noChangeArrowheads="1"/>
            </p:cNvSpPr>
            <p:nvPr/>
          </p:nvSpPr>
          <p:spPr bwMode="auto">
            <a:xfrm>
              <a:off x="1513" y="3050"/>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81" name="Rectangle 213">
              <a:extLst>
                <a:ext uri="{FF2B5EF4-FFF2-40B4-BE49-F238E27FC236}">
                  <a16:creationId xmlns:a16="http://schemas.microsoft.com/office/drawing/2014/main" id="{F62AA26C-9293-4147-8A2D-6CA992FB636E}"/>
                </a:ext>
              </a:extLst>
            </p:cNvPr>
            <p:cNvSpPr>
              <a:spLocks noChangeArrowheads="1"/>
            </p:cNvSpPr>
            <p:nvPr/>
          </p:nvSpPr>
          <p:spPr bwMode="auto">
            <a:xfrm>
              <a:off x="1030" y="3179"/>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82" name="Rectangle 214">
              <a:extLst>
                <a:ext uri="{FF2B5EF4-FFF2-40B4-BE49-F238E27FC236}">
                  <a16:creationId xmlns:a16="http://schemas.microsoft.com/office/drawing/2014/main" id="{C3D26EA1-6E39-4676-B0A1-E94BE9C3186B}"/>
                </a:ext>
              </a:extLst>
            </p:cNvPr>
            <p:cNvSpPr>
              <a:spLocks noChangeArrowheads="1"/>
            </p:cNvSpPr>
            <p:nvPr/>
          </p:nvSpPr>
          <p:spPr bwMode="auto">
            <a:xfrm>
              <a:off x="1029" y="2440"/>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83" name="Rectangle 215">
              <a:extLst>
                <a:ext uri="{FF2B5EF4-FFF2-40B4-BE49-F238E27FC236}">
                  <a16:creationId xmlns:a16="http://schemas.microsoft.com/office/drawing/2014/main" id="{3EE20F5E-94E6-4E44-A39A-2DDCAE5663C5}"/>
                </a:ext>
              </a:extLst>
            </p:cNvPr>
            <p:cNvSpPr>
              <a:spLocks noChangeArrowheads="1"/>
            </p:cNvSpPr>
            <p:nvPr/>
          </p:nvSpPr>
          <p:spPr bwMode="auto">
            <a:xfrm>
              <a:off x="698" y="2770"/>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84" name="Rectangle 216">
              <a:extLst>
                <a:ext uri="{FF2B5EF4-FFF2-40B4-BE49-F238E27FC236}">
                  <a16:creationId xmlns:a16="http://schemas.microsoft.com/office/drawing/2014/main" id="{3D260E7E-4165-4E5F-8668-257D7CEF586E}"/>
                </a:ext>
              </a:extLst>
            </p:cNvPr>
            <p:cNvSpPr>
              <a:spLocks noChangeArrowheads="1"/>
            </p:cNvSpPr>
            <p:nvPr/>
          </p:nvSpPr>
          <p:spPr bwMode="auto">
            <a:xfrm>
              <a:off x="1639" y="2568"/>
              <a:ext cx="1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O</a:t>
              </a:r>
              <a:endParaRPr lang="en-GB" altLang="cs-CZ">
                <a:solidFill>
                  <a:srgbClr val="FF3300"/>
                </a:solidFill>
                <a:latin typeface="Arial Black" panose="020B0A04020102020204" pitchFamily="34" charset="0"/>
              </a:endParaRPr>
            </a:p>
          </p:txBody>
        </p:sp>
        <p:sp>
          <p:nvSpPr>
            <p:cNvPr id="7385" name="Rectangle 217">
              <a:extLst>
                <a:ext uri="{FF2B5EF4-FFF2-40B4-BE49-F238E27FC236}">
                  <a16:creationId xmlns:a16="http://schemas.microsoft.com/office/drawing/2014/main" id="{2DD95F15-8EA1-4323-8066-69343C305B3D}"/>
                </a:ext>
              </a:extLst>
            </p:cNvPr>
            <p:cNvSpPr>
              <a:spLocks noChangeArrowheads="1"/>
            </p:cNvSpPr>
            <p:nvPr/>
          </p:nvSpPr>
          <p:spPr bwMode="auto">
            <a:xfrm>
              <a:off x="1792" y="3125"/>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86" name="Rectangle 218">
              <a:extLst>
                <a:ext uri="{FF2B5EF4-FFF2-40B4-BE49-F238E27FC236}">
                  <a16:creationId xmlns:a16="http://schemas.microsoft.com/office/drawing/2014/main" id="{C0338186-17CB-4821-AFA4-19D760BFD509}"/>
                </a:ext>
              </a:extLst>
            </p:cNvPr>
            <p:cNvSpPr>
              <a:spLocks noChangeArrowheads="1"/>
            </p:cNvSpPr>
            <p:nvPr/>
          </p:nvSpPr>
          <p:spPr bwMode="auto">
            <a:xfrm>
              <a:off x="1383" y="3533"/>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N</a:t>
              </a:r>
              <a:endParaRPr lang="en-GB" altLang="cs-CZ">
                <a:solidFill>
                  <a:srgbClr val="FF3300"/>
                </a:solidFill>
                <a:latin typeface="Arial Black" panose="020B0A04020102020204" pitchFamily="34" charset="0"/>
              </a:endParaRPr>
            </a:p>
          </p:txBody>
        </p:sp>
        <p:sp>
          <p:nvSpPr>
            <p:cNvPr id="7387" name="Rectangle 219">
              <a:extLst>
                <a:ext uri="{FF2B5EF4-FFF2-40B4-BE49-F238E27FC236}">
                  <a16:creationId xmlns:a16="http://schemas.microsoft.com/office/drawing/2014/main" id="{0849E016-E651-422E-8427-A5552A62FC3E}"/>
                </a:ext>
              </a:extLst>
            </p:cNvPr>
            <p:cNvSpPr>
              <a:spLocks noChangeArrowheads="1"/>
            </p:cNvSpPr>
            <p:nvPr/>
          </p:nvSpPr>
          <p:spPr bwMode="auto">
            <a:xfrm>
              <a:off x="1663" y="3607"/>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88" name="Rectangle 220">
              <a:extLst>
                <a:ext uri="{FF2B5EF4-FFF2-40B4-BE49-F238E27FC236}">
                  <a16:creationId xmlns:a16="http://schemas.microsoft.com/office/drawing/2014/main" id="{748B1384-3BBB-4191-8AE9-94B75852BA7A}"/>
                </a:ext>
              </a:extLst>
            </p:cNvPr>
            <p:cNvSpPr>
              <a:spLocks noChangeArrowheads="1"/>
            </p:cNvSpPr>
            <p:nvPr/>
          </p:nvSpPr>
          <p:spPr bwMode="auto">
            <a:xfrm>
              <a:off x="1179" y="3737"/>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89" name="Rectangle 221">
              <a:extLst>
                <a:ext uri="{FF2B5EF4-FFF2-40B4-BE49-F238E27FC236}">
                  <a16:creationId xmlns:a16="http://schemas.microsoft.com/office/drawing/2014/main" id="{442A1481-320D-40E1-8673-6F1E77324FCA}"/>
                </a:ext>
              </a:extLst>
            </p:cNvPr>
            <p:cNvSpPr>
              <a:spLocks noChangeArrowheads="1"/>
            </p:cNvSpPr>
            <p:nvPr/>
          </p:nvSpPr>
          <p:spPr bwMode="auto">
            <a:xfrm>
              <a:off x="309" y="2914"/>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C</a:t>
              </a:r>
              <a:endParaRPr lang="en-GB" altLang="cs-CZ">
                <a:solidFill>
                  <a:srgbClr val="FF3300"/>
                </a:solidFill>
                <a:latin typeface="Arial Black" panose="020B0A04020102020204" pitchFamily="34" charset="0"/>
              </a:endParaRPr>
            </a:p>
          </p:txBody>
        </p:sp>
        <p:sp>
          <p:nvSpPr>
            <p:cNvPr id="7390" name="Rectangle 222">
              <a:extLst>
                <a:ext uri="{FF2B5EF4-FFF2-40B4-BE49-F238E27FC236}">
                  <a16:creationId xmlns:a16="http://schemas.microsoft.com/office/drawing/2014/main" id="{7041E935-4E02-4024-A701-243636636ED9}"/>
                </a:ext>
              </a:extLst>
            </p:cNvPr>
            <p:cNvSpPr>
              <a:spLocks noChangeArrowheads="1"/>
            </p:cNvSpPr>
            <p:nvPr/>
          </p:nvSpPr>
          <p:spPr bwMode="auto">
            <a:xfrm>
              <a:off x="422" y="2984"/>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500" b="1">
                  <a:solidFill>
                    <a:srgbClr val="FF3300"/>
                  </a:solidFill>
                </a:rPr>
                <a:t>1</a:t>
              </a:r>
              <a:endParaRPr lang="en-GB" altLang="cs-CZ">
                <a:solidFill>
                  <a:srgbClr val="FF3300"/>
                </a:solidFill>
                <a:latin typeface="Arial Black" panose="020B0A04020102020204" pitchFamily="34" charset="0"/>
              </a:endParaRPr>
            </a:p>
          </p:txBody>
        </p:sp>
        <p:sp>
          <p:nvSpPr>
            <p:cNvPr id="7391" name="Rectangle 223">
              <a:extLst>
                <a:ext uri="{FF2B5EF4-FFF2-40B4-BE49-F238E27FC236}">
                  <a16:creationId xmlns:a16="http://schemas.microsoft.com/office/drawing/2014/main" id="{89AC8ABF-2CA7-4CF0-9B0B-211793FF68C9}"/>
                </a:ext>
              </a:extLst>
            </p:cNvPr>
            <p:cNvSpPr>
              <a:spLocks noChangeArrowheads="1"/>
            </p:cNvSpPr>
            <p:nvPr/>
          </p:nvSpPr>
          <p:spPr bwMode="auto">
            <a:xfrm>
              <a:off x="483" y="2914"/>
              <a:ext cx="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a:t>
              </a:r>
              <a:endParaRPr lang="en-GB" altLang="cs-CZ">
                <a:solidFill>
                  <a:srgbClr val="FF3300"/>
                </a:solidFill>
                <a:latin typeface="Arial Black" panose="020B0A04020102020204" pitchFamily="34" charset="0"/>
              </a:endParaRPr>
            </a:p>
          </p:txBody>
        </p:sp>
        <p:sp>
          <p:nvSpPr>
            <p:cNvPr id="7392" name="Rectangle 224">
              <a:extLst>
                <a:ext uri="{FF2B5EF4-FFF2-40B4-BE49-F238E27FC236}">
                  <a16:creationId xmlns:a16="http://schemas.microsoft.com/office/drawing/2014/main" id="{CC3113AA-EA62-47DF-86FB-8711CD56804E}"/>
                </a:ext>
              </a:extLst>
            </p:cNvPr>
            <p:cNvSpPr>
              <a:spLocks noChangeArrowheads="1"/>
            </p:cNvSpPr>
            <p:nvPr/>
          </p:nvSpPr>
          <p:spPr bwMode="auto">
            <a:xfrm>
              <a:off x="539" y="2281"/>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2000" b="1">
                  <a:solidFill>
                    <a:srgbClr val="FF3300"/>
                  </a:solidFill>
                </a:rPr>
                <a:t>H</a:t>
              </a:r>
              <a:endParaRPr lang="en-GB" altLang="cs-CZ">
                <a:solidFill>
                  <a:srgbClr val="FF3300"/>
                </a:solidFill>
                <a:latin typeface="Arial Black" panose="020B0A04020102020204" pitchFamily="34" charset="0"/>
              </a:endParaRPr>
            </a:p>
          </p:txBody>
        </p:sp>
        <p:sp>
          <p:nvSpPr>
            <p:cNvPr id="7393" name="Line 225">
              <a:extLst>
                <a:ext uri="{FF2B5EF4-FFF2-40B4-BE49-F238E27FC236}">
                  <a16:creationId xmlns:a16="http://schemas.microsoft.com/office/drawing/2014/main" id="{4D23FA1D-0770-487E-9625-82FA616D36AA}"/>
                </a:ext>
              </a:extLst>
            </p:cNvPr>
            <p:cNvSpPr>
              <a:spLocks noChangeShapeType="1"/>
            </p:cNvSpPr>
            <p:nvPr/>
          </p:nvSpPr>
          <p:spPr bwMode="auto">
            <a:xfrm>
              <a:off x="1147" y="3286"/>
              <a:ext cx="218" cy="59"/>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94" name="Line 226">
              <a:extLst>
                <a:ext uri="{FF2B5EF4-FFF2-40B4-BE49-F238E27FC236}">
                  <a16:creationId xmlns:a16="http://schemas.microsoft.com/office/drawing/2014/main" id="{FCECDB02-44A5-4942-B102-8A9E4894BC94}"/>
                </a:ext>
              </a:extLst>
            </p:cNvPr>
            <p:cNvSpPr>
              <a:spLocks noChangeShapeType="1"/>
            </p:cNvSpPr>
            <p:nvPr/>
          </p:nvSpPr>
          <p:spPr bwMode="auto">
            <a:xfrm>
              <a:off x="1156" y="3255"/>
              <a:ext cx="186" cy="5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95" name="Line 227">
              <a:extLst>
                <a:ext uri="{FF2B5EF4-FFF2-40B4-BE49-F238E27FC236}">
                  <a16:creationId xmlns:a16="http://schemas.microsoft.com/office/drawing/2014/main" id="{E5CDA4AE-A20E-4C3D-AF96-D5BD2D087C64}"/>
                </a:ext>
              </a:extLst>
            </p:cNvPr>
            <p:cNvSpPr>
              <a:spLocks noChangeShapeType="1"/>
            </p:cNvSpPr>
            <p:nvPr/>
          </p:nvSpPr>
          <p:spPr bwMode="auto">
            <a:xfrm>
              <a:off x="1011" y="2992"/>
              <a:ext cx="55" cy="20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96" name="Line 228">
              <a:extLst>
                <a:ext uri="{FF2B5EF4-FFF2-40B4-BE49-F238E27FC236}">
                  <a16:creationId xmlns:a16="http://schemas.microsoft.com/office/drawing/2014/main" id="{5B5DD6A2-ADD6-4B4C-AA16-04E04B1C5333}"/>
                </a:ext>
              </a:extLst>
            </p:cNvPr>
            <p:cNvSpPr>
              <a:spLocks noChangeShapeType="1"/>
            </p:cNvSpPr>
            <p:nvPr/>
          </p:nvSpPr>
          <p:spPr bwMode="auto">
            <a:xfrm flipH="1">
              <a:off x="1011" y="2788"/>
              <a:ext cx="204" cy="20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97" name="Line 229">
              <a:extLst>
                <a:ext uri="{FF2B5EF4-FFF2-40B4-BE49-F238E27FC236}">
                  <a16:creationId xmlns:a16="http://schemas.microsoft.com/office/drawing/2014/main" id="{D7C05AD9-472D-4D18-8238-3C49193F72E2}"/>
                </a:ext>
              </a:extLst>
            </p:cNvPr>
            <p:cNvSpPr>
              <a:spLocks noChangeShapeType="1"/>
            </p:cNvSpPr>
            <p:nvPr/>
          </p:nvSpPr>
          <p:spPr bwMode="auto">
            <a:xfrm flipH="1">
              <a:off x="1061" y="2837"/>
              <a:ext cx="154" cy="15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98" name="Line 230">
              <a:extLst>
                <a:ext uri="{FF2B5EF4-FFF2-40B4-BE49-F238E27FC236}">
                  <a16:creationId xmlns:a16="http://schemas.microsoft.com/office/drawing/2014/main" id="{372849F3-BB3F-4416-BFCF-51B9CC7D9EA8}"/>
                </a:ext>
              </a:extLst>
            </p:cNvPr>
            <p:cNvSpPr>
              <a:spLocks noChangeShapeType="1"/>
            </p:cNvSpPr>
            <p:nvPr/>
          </p:nvSpPr>
          <p:spPr bwMode="auto">
            <a:xfrm flipH="1" flipV="1">
              <a:off x="1215" y="2788"/>
              <a:ext cx="280" cy="7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399" name="Line 231">
              <a:extLst>
                <a:ext uri="{FF2B5EF4-FFF2-40B4-BE49-F238E27FC236}">
                  <a16:creationId xmlns:a16="http://schemas.microsoft.com/office/drawing/2014/main" id="{A7219A52-1750-4DD0-8A5E-D67231A2F8F4}"/>
                </a:ext>
              </a:extLst>
            </p:cNvPr>
            <p:cNvSpPr>
              <a:spLocks noChangeShapeType="1"/>
            </p:cNvSpPr>
            <p:nvPr/>
          </p:nvSpPr>
          <p:spPr bwMode="auto">
            <a:xfrm flipH="1" flipV="1">
              <a:off x="1495" y="2862"/>
              <a:ext cx="54" cy="20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0" name="Line 232">
              <a:extLst>
                <a:ext uri="{FF2B5EF4-FFF2-40B4-BE49-F238E27FC236}">
                  <a16:creationId xmlns:a16="http://schemas.microsoft.com/office/drawing/2014/main" id="{F4BE778B-ED19-4A24-B341-774CBEC34F0D}"/>
                </a:ext>
              </a:extLst>
            </p:cNvPr>
            <p:cNvSpPr>
              <a:spLocks noChangeShapeType="1"/>
            </p:cNvSpPr>
            <p:nvPr/>
          </p:nvSpPr>
          <p:spPr bwMode="auto">
            <a:xfrm flipV="1">
              <a:off x="1365" y="3210"/>
              <a:ext cx="135" cy="13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1" name="Line 233">
              <a:extLst>
                <a:ext uri="{FF2B5EF4-FFF2-40B4-BE49-F238E27FC236}">
                  <a16:creationId xmlns:a16="http://schemas.microsoft.com/office/drawing/2014/main" id="{6678F3BB-D065-4160-BC05-D6A4CFC0B6E8}"/>
                </a:ext>
              </a:extLst>
            </p:cNvPr>
            <p:cNvSpPr>
              <a:spLocks noChangeShapeType="1"/>
            </p:cNvSpPr>
            <p:nvPr/>
          </p:nvSpPr>
          <p:spPr bwMode="auto">
            <a:xfrm>
              <a:off x="815" y="2891"/>
              <a:ext cx="196" cy="10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2" name="Line 234">
              <a:extLst>
                <a:ext uri="{FF2B5EF4-FFF2-40B4-BE49-F238E27FC236}">
                  <a16:creationId xmlns:a16="http://schemas.microsoft.com/office/drawing/2014/main" id="{7FF65AEE-12B7-4966-BCB8-49D9AABDAD6D}"/>
                </a:ext>
              </a:extLst>
            </p:cNvPr>
            <p:cNvSpPr>
              <a:spLocks noChangeShapeType="1"/>
            </p:cNvSpPr>
            <p:nvPr/>
          </p:nvSpPr>
          <p:spPr bwMode="auto">
            <a:xfrm flipH="1">
              <a:off x="766" y="2576"/>
              <a:ext cx="33" cy="207"/>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3" name="Line 235">
              <a:extLst>
                <a:ext uri="{FF2B5EF4-FFF2-40B4-BE49-F238E27FC236}">
                  <a16:creationId xmlns:a16="http://schemas.microsoft.com/office/drawing/2014/main" id="{0B8163BA-57AF-4E0A-8F16-B309EB6C8E48}"/>
                </a:ext>
              </a:extLst>
            </p:cNvPr>
            <p:cNvSpPr>
              <a:spLocks noChangeShapeType="1"/>
            </p:cNvSpPr>
            <p:nvPr/>
          </p:nvSpPr>
          <p:spPr bwMode="auto">
            <a:xfrm flipH="1">
              <a:off x="797" y="2526"/>
              <a:ext cx="216" cy="3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4" name="Line 236">
              <a:extLst>
                <a:ext uri="{FF2B5EF4-FFF2-40B4-BE49-F238E27FC236}">
                  <a16:creationId xmlns:a16="http://schemas.microsoft.com/office/drawing/2014/main" id="{21377214-2B47-453B-BC79-AC2A172A578E}"/>
                </a:ext>
              </a:extLst>
            </p:cNvPr>
            <p:cNvSpPr>
              <a:spLocks noChangeShapeType="1"/>
            </p:cNvSpPr>
            <p:nvPr/>
          </p:nvSpPr>
          <p:spPr bwMode="auto">
            <a:xfrm flipH="1">
              <a:off x="802" y="2557"/>
              <a:ext cx="216" cy="3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5" name="Line 237">
              <a:extLst>
                <a:ext uri="{FF2B5EF4-FFF2-40B4-BE49-F238E27FC236}">
                  <a16:creationId xmlns:a16="http://schemas.microsoft.com/office/drawing/2014/main" id="{44CAC97A-1CF9-43C3-8AD3-C8FB7486D120}"/>
                </a:ext>
              </a:extLst>
            </p:cNvPr>
            <p:cNvSpPr>
              <a:spLocks noChangeShapeType="1"/>
            </p:cNvSpPr>
            <p:nvPr/>
          </p:nvSpPr>
          <p:spPr bwMode="auto">
            <a:xfrm flipH="1" flipV="1">
              <a:off x="1120" y="2600"/>
              <a:ext cx="95" cy="188"/>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6" name="Line 238">
              <a:extLst>
                <a:ext uri="{FF2B5EF4-FFF2-40B4-BE49-F238E27FC236}">
                  <a16:creationId xmlns:a16="http://schemas.microsoft.com/office/drawing/2014/main" id="{A2878668-BFC9-4020-9E20-79008FC80357}"/>
                </a:ext>
              </a:extLst>
            </p:cNvPr>
            <p:cNvSpPr>
              <a:spLocks noChangeShapeType="1"/>
            </p:cNvSpPr>
            <p:nvPr/>
          </p:nvSpPr>
          <p:spPr bwMode="auto">
            <a:xfrm flipV="1">
              <a:off x="1507" y="2729"/>
              <a:ext cx="145" cy="145"/>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7" name="Line 239">
              <a:extLst>
                <a:ext uri="{FF2B5EF4-FFF2-40B4-BE49-F238E27FC236}">
                  <a16:creationId xmlns:a16="http://schemas.microsoft.com/office/drawing/2014/main" id="{02F93832-C747-498A-8A99-F2773B93330F}"/>
                </a:ext>
              </a:extLst>
            </p:cNvPr>
            <p:cNvSpPr>
              <a:spLocks noChangeShapeType="1"/>
            </p:cNvSpPr>
            <p:nvPr/>
          </p:nvSpPr>
          <p:spPr bwMode="auto">
            <a:xfrm flipV="1">
              <a:off x="1483" y="2704"/>
              <a:ext cx="145" cy="146"/>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8" name="Line 240">
              <a:extLst>
                <a:ext uri="{FF2B5EF4-FFF2-40B4-BE49-F238E27FC236}">
                  <a16:creationId xmlns:a16="http://schemas.microsoft.com/office/drawing/2014/main" id="{976D01EE-63C9-4B62-A6F4-15EF67484E84}"/>
                </a:ext>
              </a:extLst>
            </p:cNvPr>
            <p:cNvSpPr>
              <a:spLocks noChangeShapeType="1"/>
            </p:cNvSpPr>
            <p:nvPr/>
          </p:nvSpPr>
          <p:spPr bwMode="auto">
            <a:xfrm>
              <a:off x="1630" y="3157"/>
              <a:ext cx="149" cy="4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09" name="Line 241">
              <a:extLst>
                <a:ext uri="{FF2B5EF4-FFF2-40B4-BE49-F238E27FC236}">
                  <a16:creationId xmlns:a16="http://schemas.microsoft.com/office/drawing/2014/main" id="{9063CBC1-84EE-4750-B57B-00EE1132644D}"/>
                </a:ext>
              </a:extLst>
            </p:cNvPr>
            <p:cNvSpPr>
              <a:spLocks noChangeShapeType="1"/>
            </p:cNvSpPr>
            <p:nvPr/>
          </p:nvSpPr>
          <p:spPr bwMode="auto">
            <a:xfrm>
              <a:off x="1365" y="3345"/>
              <a:ext cx="54" cy="201"/>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10" name="Line 242">
              <a:extLst>
                <a:ext uri="{FF2B5EF4-FFF2-40B4-BE49-F238E27FC236}">
                  <a16:creationId xmlns:a16="http://schemas.microsoft.com/office/drawing/2014/main" id="{3EE5DA6B-DDB3-42C7-85CD-35D94A07E56C}"/>
                </a:ext>
              </a:extLst>
            </p:cNvPr>
            <p:cNvSpPr>
              <a:spLocks noChangeShapeType="1"/>
            </p:cNvSpPr>
            <p:nvPr/>
          </p:nvSpPr>
          <p:spPr bwMode="auto">
            <a:xfrm>
              <a:off x="1500" y="3640"/>
              <a:ext cx="150" cy="40"/>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11" name="Line 243">
              <a:extLst>
                <a:ext uri="{FF2B5EF4-FFF2-40B4-BE49-F238E27FC236}">
                  <a16:creationId xmlns:a16="http://schemas.microsoft.com/office/drawing/2014/main" id="{012FBEFF-69D6-4A63-B940-30A89D5523AB}"/>
                </a:ext>
              </a:extLst>
            </p:cNvPr>
            <p:cNvSpPr>
              <a:spLocks noChangeShapeType="1"/>
            </p:cNvSpPr>
            <p:nvPr/>
          </p:nvSpPr>
          <p:spPr bwMode="auto">
            <a:xfrm flipH="1">
              <a:off x="1296" y="3693"/>
              <a:ext cx="74" cy="74"/>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12" name="Line 244">
              <a:extLst>
                <a:ext uri="{FF2B5EF4-FFF2-40B4-BE49-F238E27FC236}">
                  <a16:creationId xmlns:a16="http://schemas.microsoft.com/office/drawing/2014/main" id="{6EA9A690-CD1A-4B96-B2A0-3BA4954FEA42}"/>
                </a:ext>
              </a:extLst>
            </p:cNvPr>
            <p:cNvSpPr>
              <a:spLocks noChangeShapeType="1"/>
            </p:cNvSpPr>
            <p:nvPr/>
          </p:nvSpPr>
          <p:spPr bwMode="auto">
            <a:xfrm flipH="1">
              <a:off x="530" y="2901"/>
              <a:ext cx="155" cy="89"/>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413" name="Line 245">
              <a:extLst>
                <a:ext uri="{FF2B5EF4-FFF2-40B4-BE49-F238E27FC236}">
                  <a16:creationId xmlns:a16="http://schemas.microsoft.com/office/drawing/2014/main" id="{299AE4CF-A6F4-4067-90FF-5A7995A6DE54}"/>
                </a:ext>
              </a:extLst>
            </p:cNvPr>
            <p:cNvSpPr>
              <a:spLocks noChangeShapeType="1"/>
            </p:cNvSpPr>
            <p:nvPr/>
          </p:nvSpPr>
          <p:spPr bwMode="auto">
            <a:xfrm flipH="1" flipV="1">
              <a:off x="656" y="2433"/>
              <a:ext cx="143" cy="143"/>
            </a:xfrm>
            <a:prstGeom prst="line">
              <a:avLst/>
            </a:prstGeom>
            <a:noFill/>
            <a:ln w="26988">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7418" name="Line 250">
            <a:extLst>
              <a:ext uri="{FF2B5EF4-FFF2-40B4-BE49-F238E27FC236}">
                <a16:creationId xmlns:a16="http://schemas.microsoft.com/office/drawing/2014/main" id="{B8D27A42-6216-4E30-9F42-5254A669752E}"/>
              </a:ext>
            </a:extLst>
          </p:cNvPr>
          <p:cNvSpPr>
            <a:spLocks noChangeShapeType="1"/>
          </p:cNvSpPr>
          <p:nvPr/>
        </p:nvSpPr>
        <p:spPr bwMode="auto">
          <a:xfrm>
            <a:off x="3497263" y="1887538"/>
            <a:ext cx="641350" cy="0"/>
          </a:xfrm>
          <a:prstGeom prst="line">
            <a:avLst/>
          </a:prstGeom>
          <a:noFill/>
          <a:ln w="38100" cap="rnd">
            <a:solidFill>
              <a:srgbClr val="66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19" name="Line 251">
            <a:extLst>
              <a:ext uri="{FF2B5EF4-FFF2-40B4-BE49-F238E27FC236}">
                <a16:creationId xmlns:a16="http://schemas.microsoft.com/office/drawing/2014/main" id="{BE33B58D-C9D5-43D2-BC15-E8B271102C3D}"/>
              </a:ext>
            </a:extLst>
          </p:cNvPr>
          <p:cNvSpPr>
            <a:spLocks noChangeShapeType="1"/>
          </p:cNvSpPr>
          <p:nvPr/>
        </p:nvSpPr>
        <p:spPr bwMode="auto">
          <a:xfrm flipV="1">
            <a:off x="2862263" y="2663825"/>
            <a:ext cx="820737" cy="1588"/>
          </a:xfrm>
          <a:prstGeom prst="line">
            <a:avLst/>
          </a:prstGeom>
          <a:noFill/>
          <a:ln w="38100" cap="rnd">
            <a:solidFill>
              <a:srgbClr val="66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0" name="Line 252">
            <a:extLst>
              <a:ext uri="{FF2B5EF4-FFF2-40B4-BE49-F238E27FC236}">
                <a16:creationId xmlns:a16="http://schemas.microsoft.com/office/drawing/2014/main" id="{5B5F69F9-1B48-4D0E-8292-98635E54307D}"/>
              </a:ext>
            </a:extLst>
          </p:cNvPr>
          <p:cNvSpPr>
            <a:spLocks noChangeShapeType="1"/>
          </p:cNvSpPr>
          <p:nvPr/>
        </p:nvSpPr>
        <p:spPr bwMode="auto">
          <a:xfrm>
            <a:off x="3008313" y="4224338"/>
            <a:ext cx="674687" cy="0"/>
          </a:xfrm>
          <a:prstGeom prst="line">
            <a:avLst/>
          </a:prstGeom>
          <a:noFill/>
          <a:ln w="38100" cap="rnd">
            <a:solidFill>
              <a:srgbClr val="66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1" name="Line 253">
            <a:extLst>
              <a:ext uri="{FF2B5EF4-FFF2-40B4-BE49-F238E27FC236}">
                <a16:creationId xmlns:a16="http://schemas.microsoft.com/office/drawing/2014/main" id="{5CDE38D3-B71A-47F0-AD7C-9D901B27ACBD}"/>
              </a:ext>
            </a:extLst>
          </p:cNvPr>
          <p:cNvSpPr>
            <a:spLocks noChangeShapeType="1"/>
          </p:cNvSpPr>
          <p:nvPr/>
        </p:nvSpPr>
        <p:spPr bwMode="auto">
          <a:xfrm>
            <a:off x="3222625" y="5126038"/>
            <a:ext cx="920750" cy="0"/>
          </a:xfrm>
          <a:prstGeom prst="line">
            <a:avLst/>
          </a:prstGeom>
          <a:noFill/>
          <a:ln w="38100" cap="rnd">
            <a:solidFill>
              <a:srgbClr val="66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2" name="Line 254">
            <a:extLst>
              <a:ext uri="{FF2B5EF4-FFF2-40B4-BE49-F238E27FC236}">
                <a16:creationId xmlns:a16="http://schemas.microsoft.com/office/drawing/2014/main" id="{C77D37DF-7A61-45AB-9AFA-80C7DC03FDD8}"/>
              </a:ext>
            </a:extLst>
          </p:cNvPr>
          <p:cNvSpPr>
            <a:spLocks noChangeShapeType="1"/>
          </p:cNvSpPr>
          <p:nvPr/>
        </p:nvSpPr>
        <p:spPr bwMode="auto">
          <a:xfrm>
            <a:off x="3059113" y="5948363"/>
            <a:ext cx="1003300" cy="0"/>
          </a:xfrm>
          <a:prstGeom prst="line">
            <a:avLst/>
          </a:prstGeom>
          <a:noFill/>
          <a:ln w="38100" cap="rnd">
            <a:solidFill>
              <a:srgbClr val="66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3" name="Rectangle 255">
            <a:extLst>
              <a:ext uri="{FF2B5EF4-FFF2-40B4-BE49-F238E27FC236}">
                <a16:creationId xmlns:a16="http://schemas.microsoft.com/office/drawing/2014/main" id="{84984B7C-7FF6-4D66-9142-7E6FCAFF0D16}"/>
              </a:ext>
            </a:extLst>
          </p:cNvPr>
          <p:cNvSpPr>
            <a:spLocks noChangeArrowheads="1"/>
          </p:cNvSpPr>
          <p:nvPr/>
        </p:nvSpPr>
        <p:spPr bwMode="auto">
          <a:xfrm rot="1900596">
            <a:off x="4186238" y="4498975"/>
            <a:ext cx="442912" cy="952500"/>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4" name="Rectangle 256">
            <a:extLst>
              <a:ext uri="{FF2B5EF4-FFF2-40B4-BE49-F238E27FC236}">
                <a16:creationId xmlns:a16="http://schemas.microsoft.com/office/drawing/2014/main" id="{92EFA8B3-C296-4DB2-9A8F-9DB25A8299FD}"/>
              </a:ext>
            </a:extLst>
          </p:cNvPr>
          <p:cNvSpPr>
            <a:spLocks noChangeArrowheads="1"/>
          </p:cNvSpPr>
          <p:nvPr/>
        </p:nvSpPr>
        <p:spPr bwMode="auto">
          <a:xfrm rot="4762173">
            <a:off x="1415257" y="3601244"/>
            <a:ext cx="442912" cy="952500"/>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5" name="Rectangle 257">
            <a:extLst>
              <a:ext uri="{FF2B5EF4-FFF2-40B4-BE49-F238E27FC236}">
                <a16:creationId xmlns:a16="http://schemas.microsoft.com/office/drawing/2014/main" id="{98BEF40B-4C11-4CE2-865C-CE15C82F242D}"/>
              </a:ext>
            </a:extLst>
          </p:cNvPr>
          <p:cNvSpPr>
            <a:spLocks noChangeArrowheads="1"/>
          </p:cNvSpPr>
          <p:nvPr/>
        </p:nvSpPr>
        <p:spPr bwMode="auto">
          <a:xfrm rot="-915379">
            <a:off x="2351088" y="1957388"/>
            <a:ext cx="442912" cy="952500"/>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6" name="Oval 258">
            <a:extLst>
              <a:ext uri="{FF2B5EF4-FFF2-40B4-BE49-F238E27FC236}">
                <a16:creationId xmlns:a16="http://schemas.microsoft.com/office/drawing/2014/main" id="{DAAC1C75-59C5-43D5-B3FB-29F566EA41A3}"/>
              </a:ext>
            </a:extLst>
          </p:cNvPr>
          <p:cNvSpPr>
            <a:spLocks noChangeArrowheads="1"/>
          </p:cNvSpPr>
          <p:nvPr/>
        </p:nvSpPr>
        <p:spPr bwMode="auto">
          <a:xfrm>
            <a:off x="1050925" y="3810000"/>
            <a:ext cx="558800" cy="508000"/>
          </a:xfrm>
          <a:prstGeom prst="ellipse">
            <a:avLst/>
          </a:prstGeom>
          <a:noFill/>
          <a:ln w="5715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7" name="Oval 259">
            <a:extLst>
              <a:ext uri="{FF2B5EF4-FFF2-40B4-BE49-F238E27FC236}">
                <a16:creationId xmlns:a16="http://schemas.microsoft.com/office/drawing/2014/main" id="{2403C677-DACC-4BD4-883E-3F23E5151E07}"/>
              </a:ext>
            </a:extLst>
          </p:cNvPr>
          <p:cNvSpPr>
            <a:spLocks noChangeArrowheads="1"/>
          </p:cNvSpPr>
          <p:nvPr/>
        </p:nvSpPr>
        <p:spPr bwMode="auto">
          <a:xfrm>
            <a:off x="2051050" y="2709863"/>
            <a:ext cx="558800" cy="508000"/>
          </a:xfrm>
          <a:prstGeom prst="ellipse">
            <a:avLst/>
          </a:prstGeom>
          <a:noFill/>
          <a:ln w="5715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28" name="Oval 260">
            <a:extLst>
              <a:ext uri="{FF2B5EF4-FFF2-40B4-BE49-F238E27FC236}">
                <a16:creationId xmlns:a16="http://schemas.microsoft.com/office/drawing/2014/main" id="{A3745E54-5546-4BB5-B062-3057195518E7}"/>
              </a:ext>
            </a:extLst>
          </p:cNvPr>
          <p:cNvSpPr>
            <a:spLocks noChangeArrowheads="1"/>
          </p:cNvSpPr>
          <p:nvPr/>
        </p:nvSpPr>
        <p:spPr bwMode="auto">
          <a:xfrm>
            <a:off x="6962775" y="1689100"/>
            <a:ext cx="558800" cy="508000"/>
          </a:xfrm>
          <a:prstGeom prst="ellipse">
            <a:avLst/>
          </a:prstGeom>
          <a:noFill/>
          <a:ln w="57150">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31" name="Text Box 263">
            <a:extLst>
              <a:ext uri="{FF2B5EF4-FFF2-40B4-BE49-F238E27FC236}">
                <a16:creationId xmlns:a16="http://schemas.microsoft.com/office/drawing/2014/main" id="{BFCAEBDC-318E-45A4-8250-BB08CC787AEE}"/>
              </a:ext>
            </a:extLst>
          </p:cNvPr>
          <p:cNvSpPr txBox="1">
            <a:spLocks noChangeArrowheads="1"/>
          </p:cNvSpPr>
          <p:nvPr/>
        </p:nvSpPr>
        <p:spPr bwMode="auto">
          <a:xfrm>
            <a:off x="6289675" y="2414588"/>
            <a:ext cx="2513013"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t>Oxidační místo</a:t>
            </a:r>
            <a:endParaRPr lang="en-GB" altLang="cs-CZ" b="1"/>
          </a:p>
          <a:p>
            <a:endParaRPr lang="en-GB" altLang="cs-CZ" b="1"/>
          </a:p>
          <a:p>
            <a:endParaRPr lang="en-GB" altLang="cs-CZ" b="1"/>
          </a:p>
          <a:p>
            <a:r>
              <a:rPr lang="cs-CZ" altLang="cs-CZ" b="1"/>
              <a:t>R</a:t>
            </a:r>
            <a:r>
              <a:rPr lang="en-GB" altLang="cs-CZ" b="1"/>
              <a:t>ed</a:t>
            </a:r>
            <a:r>
              <a:rPr lang="cs-CZ" altLang="cs-CZ" b="1"/>
              <a:t>ukční místo</a:t>
            </a:r>
          </a:p>
          <a:p>
            <a:endParaRPr lang="cs-CZ" altLang="cs-CZ" b="1"/>
          </a:p>
          <a:p>
            <a:r>
              <a:rPr lang="cs-CZ" altLang="cs-CZ" b="1"/>
              <a:t>párování bazí</a:t>
            </a:r>
            <a:endParaRPr lang="en-GB" altLang="cs-CZ" b="1"/>
          </a:p>
        </p:txBody>
      </p:sp>
      <p:sp>
        <p:nvSpPr>
          <p:cNvPr id="7430" name="Rectangle 262">
            <a:extLst>
              <a:ext uri="{FF2B5EF4-FFF2-40B4-BE49-F238E27FC236}">
                <a16:creationId xmlns:a16="http://schemas.microsoft.com/office/drawing/2014/main" id="{751D068E-7B9A-425F-A877-A347A5F8ABAF}"/>
              </a:ext>
            </a:extLst>
          </p:cNvPr>
          <p:cNvSpPr>
            <a:spLocks noChangeArrowheads="1"/>
          </p:cNvSpPr>
          <p:nvPr/>
        </p:nvSpPr>
        <p:spPr bwMode="auto">
          <a:xfrm rot="3954741">
            <a:off x="7228681" y="3190082"/>
            <a:ext cx="442913" cy="952500"/>
          </a:xfrm>
          <a:prstGeom prst="rect">
            <a:avLst/>
          </a:prstGeom>
          <a:noFill/>
          <a:ln w="571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432" name="Text Box 264">
            <a:extLst>
              <a:ext uri="{FF2B5EF4-FFF2-40B4-BE49-F238E27FC236}">
                <a16:creationId xmlns:a16="http://schemas.microsoft.com/office/drawing/2014/main" id="{CA02091F-17ED-48AA-AAD7-D5BF8826DCCB}"/>
              </a:ext>
            </a:extLst>
          </p:cNvPr>
          <p:cNvSpPr txBox="1">
            <a:spLocks noChangeArrowheads="1"/>
          </p:cNvSpPr>
          <p:nvPr/>
        </p:nvSpPr>
        <p:spPr bwMode="auto">
          <a:xfrm>
            <a:off x="1084263" y="2544763"/>
            <a:ext cx="50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66FFFF"/>
                </a:solidFill>
              </a:rPr>
              <a:t>A</a:t>
            </a:r>
            <a:endParaRPr lang="en-GB" altLang="cs-CZ">
              <a:latin typeface="Arial Black" panose="020B0A04020102020204" pitchFamily="34" charset="0"/>
            </a:endParaRPr>
          </a:p>
        </p:txBody>
      </p:sp>
      <p:sp>
        <p:nvSpPr>
          <p:cNvPr id="7433" name="Text Box 265">
            <a:extLst>
              <a:ext uri="{FF2B5EF4-FFF2-40B4-BE49-F238E27FC236}">
                <a16:creationId xmlns:a16="http://schemas.microsoft.com/office/drawing/2014/main" id="{4195C370-C3C9-400E-A233-34AB5263796F}"/>
              </a:ext>
            </a:extLst>
          </p:cNvPr>
          <p:cNvSpPr txBox="1">
            <a:spLocks noChangeArrowheads="1"/>
          </p:cNvSpPr>
          <p:nvPr/>
        </p:nvSpPr>
        <p:spPr bwMode="auto">
          <a:xfrm>
            <a:off x="1133475" y="5254625"/>
            <a:ext cx="606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66FFFF"/>
                </a:solidFill>
              </a:rPr>
              <a:t>G</a:t>
            </a:r>
            <a:endParaRPr lang="en-GB" altLang="cs-CZ">
              <a:latin typeface="Arial Black" panose="020B0A04020102020204" pitchFamily="34" charset="0"/>
            </a:endParaRPr>
          </a:p>
        </p:txBody>
      </p:sp>
      <p:sp>
        <p:nvSpPr>
          <p:cNvPr id="7434" name="Text Box 266">
            <a:extLst>
              <a:ext uri="{FF2B5EF4-FFF2-40B4-BE49-F238E27FC236}">
                <a16:creationId xmlns:a16="http://schemas.microsoft.com/office/drawing/2014/main" id="{3BC8FF65-748D-4A21-B1D8-1931B931A8FB}"/>
              </a:ext>
            </a:extLst>
          </p:cNvPr>
          <p:cNvSpPr txBox="1">
            <a:spLocks noChangeArrowheads="1"/>
          </p:cNvSpPr>
          <p:nvPr/>
        </p:nvSpPr>
        <p:spPr bwMode="auto">
          <a:xfrm>
            <a:off x="5616575" y="5270500"/>
            <a:ext cx="50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66FFFF"/>
                </a:solidFill>
              </a:rPr>
              <a:t>C</a:t>
            </a:r>
            <a:endParaRPr lang="en-GB" altLang="cs-CZ">
              <a:latin typeface="Arial Black" panose="020B0A04020102020204" pitchFamily="34" charset="0"/>
            </a:endParaRPr>
          </a:p>
        </p:txBody>
      </p:sp>
      <p:sp>
        <p:nvSpPr>
          <p:cNvPr id="7435" name="Text Box 267">
            <a:extLst>
              <a:ext uri="{FF2B5EF4-FFF2-40B4-BE49-F238E27FC236}">
                <a16:creationId xmlns:a16="http://schemas.microsoft.com/office/drawing/2014/main" id="{E0B1628B-4AFF-4193-B847-1BA63FD66FBF}"/>
              </a:ext>
            </a:extLst>
          </p:cNvPr>
          <p:cNvSpPr txBox="1">
            <a:spLocks noChangeArrowheads="1"/>
          </p:cNvSpPr>
          <p:nvPr/>
        </p:nvSpPr>
        <p:spPr bwMode="auto">
          <a:xfrm>
            <a:off x="5486400" y="2774950"/>
            <a:ext cx="50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66FFFF"/>
                </a:solidFill>
              </a:rPr>
              <a:t>T</a:t>
            </a:r>
            <a:endParaRPr lang="en-GB" altLang="cs-CZ">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238D0BF6-3947-42FE-BBDD-35F6F63F2F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133"/>
    </mc:Choice>
    <mc:Fallback>
      <p:transition spd="slow" advTm="7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843" x="2971800" y="1368425"/>
          <p14:tracePt t="9844" x="2947988" y="1379538"/>
          <p14:tracePt t="9848" x="2924175" y="1392238"/>
          <p14:tracePt t="9854" x="2868613" y="1409700"/>
          <p14:tracePt t="9862" x="2790825" y="1446213"/>
          <p14:tracePt t="9873" x="2700338" y="1476375"/>
          <p14:tracePt t="9878" x="2609850" y="1500188"/>
          <p14:tracePt t="9888" x="2549525" y="1524000"/>
          <p14:tracePt t="9894" x="2417763" y="1543050"/>
          <p14:tracePt t="9902" x="2327275" y="1566863"/>
          <p14:tracePt t="9910" x="2241550" y="1590675"/>
          <p14:tracePt t="9918" x="2163763" y="1609725"/>
          <p14:tracePt t="9926" x="2103438" y="1620838"/>
          <p14:tracePt t="9934" x="2055813" y="1639888"/>
          <p14:tracePt t="9942" x="2006600" y="1651000"/>
          <p14:tracePt t="9950" x="1976438" y="1657350"/>
          <p14:tracePt t="9958" x="1958975" y="1670050"/>
          <p14:tracePt t="9966" x="1935163" y="1670050"/>
          <p14:tracePt t="9974" x="1928813" y="1674813"/>
          <p14:tracePt t="9982" x="1911350" y="1674813"/>
          <p14:tracePt t="9990" x="1898650" y="1674813"/>
          <p14:tracePt t="9998" x="1874838" y="1681163"/>
          <p14:tracePt t="10006" x="1868488" y="1687513"/>
          <p14:tracePt t="10014" x="1855788" y="1687513"/>
          <p14:tracePt t="10022" x="1820863" y="1704975"/>
          <p14:tracePt t="10030" x="1784350" y="1724025"/>
          <p14:tracePt t="10038" x="1717675" y="1754188"/>
          <p14:tracePt t="10046" x="1657350" y="1784350"/>
          <p14:tracePt t="10055" x="1566863" y="1844675"/>
          <p14:tracePt t="10062" x="1458913" y="1916113"/>
          <p14:tracePt t="10072" x="1362075" y="1982788"/>
          <p14:tracePt t="10078" x="1295400" y="2036763"/>
          <p14:tracePt t="10086" x="1187450" y="2133600"/>
          <p14:tracePt t="10094" x="1109663" y="2217738"/>
          <p14:tracePt t="10102" x="1060450" y="2308225"/>
          <p14:tracePt t="10110" x="993775" y="2416175"/>
          <p14:tracePt t="10118" x="946150" y="2519363"/>
          <p14:tracePt t="10126" x="928688" y="2555875"/>
          <p14:tracePt t="10134" x="898525" y="2620963"/>
          <p14:tracePt t="10142" x="885825" y="2693988"/>
          <p14:tracePt t="10150" x="885825" y="2778125"/>
          <p14:tracePt t="10158" x="885825" y="2851150"/>
          <p14:tracePt t="10166" x="885825" y="2922588"/>
          <p14:tracePt t="10174" x="909638" y="2989263"/>
          <p14:tracePt t="10182" x="935038" y="3049588"/>
          <p14:tracePt t="10190" x="982663" y="3103563"/>
          <p14:tracePt t="10198" x="1012825" y="3127375"/>
          <p14:tracePt t="10206" x="1023938" y="3133725"/>
          <p14:tracePt t="10214" x="1049338" y="3157538"/>
          <p14:tracePt t="10222" x="1084263" y="3170238"/>
          <p14:tracePt t="10230" x="1096963" y="3176588"/>
          <p14:tracePt t="10238" x="1109663" y="3181350"/>
          <p14:tracePt t="10246" x="1127125" y="3181350"/>
          <p14:tracePt t="10255" x="1150938" y="3181350"/>
          <p14:tracePt t="10262" x="1169988" y="3181350"/>
          <p14:tracePt t="10271" x="1204913" y="3181350"/>
          <p14:tracePt t="10278" x="1247775" y="3181350"/>
          <p14:tracePt t="10286" x="1331913" y="3194050"/>
          <p14:tracePt t="10294" x="1404938" y="3194050"/>
          <p14:tracePt t="10302" x="1536700" y="3194050"/>
          <p14:tracePt t="10310" x="1693863" y="3194050"/>
          <p14:tracePt t="10318" x="1928813" y="3194050"/>
          <p14:tracePt t="10326" x="2193925" y="3194050"/>
          <p14:tracePt t="10342" x="2489200" y="3194050"/>
          <p14:tracePt t="10350" x="2646363" y="3194050"/>
          <p14:tracePt t="10358" x="2863850" y="3194050"/>
          <p14:tracePt t="10366" x="2995613" y="3151188"/>
          <p14:tracePt t="10374" x="3189288" y="3079750"/>
          <p14:tracePt t="10382" x="3344863" y="3019425"/>
          <p14:tracePt t="10390" x="3508375" y="2952750"/>
          <p14:tracePt t="10398" x="3640138" y="2886075"/>
          <p14:tracePt t="10406" x="3756025" y="2844800"/>
          <p14:tracePt t="10414" x="3875088" y="2795588"/>
          <p14:tracePt t="10422" x="3995738" y="2735263"/>
          <p14:tracePt t="10434" x="4116388" y="2674938"/>
          <p14:tracePt t="10438" x="4249738" y="2616200"/>
          <p14:tracePt t="10446" x="4406900" y="2536825"/>
          <p14:tracePt t="10455" x="4598988" y="2428875"/>
          <p14:tracePt t="10462" x="4822825" y="2338388"/>
          <p14:tracePt t="10472" x="4984750" y="2254250"/>
          <p14:tracePt t="10478" x="5159375" y="2139950"/>
          <p14:tracePt t="10486" x="5292725" y="2073275"/>
          <p14:tracePt t="10494" x="5430838" y="2012950"/>
          <p14:tracePt t="10502" x="5521325" y="1970088"/>
          <p14:tracePt t="10510" x="5568950" y="1939925"/>
          <p14:tracePt t="10518" x="5635625" y="1885950"/>
          <p14:tracePt t="10526" x="5659438" y="1868488"/>
          <p14:tracePt t="10534" x="5678488" y="1844675"/>
          <p14:tracePt t="10542" x="5684838" y="1838325"/>
          <p14:tracePt t="10550" x="5684838" y="1831975"/>
          <p14:tracePt t="10663" x="5684838" y="1825625"/>
          <p14:tracePt t="10671" x="5641975" y="1825625"/>
          <p14:tracePt t="10681" x="5568950" y="1849438"/>
          <p14:tracePt t="10688" x="5454650" y="1862138"/>
          <p14:tracePt t="10694" x="5334000" y="1898650"/>
          <p14:tracePt t="10702" x="5243513" y="1916113"/>
          <p14:tracePt t="10710" x="5153025" y="1939925"/>
          <p14:tracePt t="10718" x="5092700" y="1958975"/>
          <p14:tracePt t="10727" x="4991100" y="1995488"/>
          <p14:tracePt t="10734" x="4883150" y="2043113"/>
          <p14:tracePt t="10742" x="4792663" y="2103438"/>
          <p14:tracePt t="10750" x="4713288" y="2144713"/>
          <p14:tracePt t="10758" x="4635500" y="2200275"/>
          <p14:tracePt t="10766" x="4557713" y="2271713"/>
          <p14:tracePt t="10775" x="4491038" y="2325688"/>
          <p14:tracePt t="10782" x="4448175" y="2392363"/>
          <p14:tracePt t="10790" x="4376738" y="2470150"/>
          <p14:tracePt t="10799" x="4316413" y="2573338"/>
          <p14:tracePt t="10808" x="4273550" y="2651125"/>
          <p14:tracePt t="10814" x="4237038" y="2741613"/>
          <p14:tracePt t="10822" x="4230688" y="2832100"/>
          <p14:tracePt t="10830" x="4230688" y="2935288"/>
          <p14:tracePt t="10839" x="4230688" y="3030538"/>
          <p14:tracePt t="10855" x="4291013" y="3206750"/>
          <p14:tracePt t="10862" x="4321175" y="3271838"/>
          <p14:tracePt t="10870" x="4394200" y="3392488"/>
          <p14:tracePt t="10878" x="4424363" y="3452813"/>
          <p14:tracePt t="10888" x="4467225" y="3506788"/>
          <p14:tracePt t="10894" x="4521200" y="3556000"/>
          <p14:tracePt t="10902" x="4545013" y="3573463"/>
          <p14:tracePt t="10910" x="4568825" y="3590925"/>
          <p14:tracePt t="10918" x="4568825" y="3597275"/>
          <p14:tracePt t="10926" x="4575175" y="3603625"/>
          <p14:tracePt t="10942" x="4581525" y="3609975"/>
          <p14:tracePt t="10950" x="4581525" y="3616325"/>
          <p14:tracePt t="10958" x="4581525" y="3621088"/>
          <p14:tracePt t="10966" x="4581525" y="3633788"/>
          <p14:tracePt t="10982" x="4568825" y="3687763"/>
          <p14:tracePt t="10990" x="4545013" y="3741738"/>
          <p14:tracePt t="10998" x="4527550" y="3771900"/>
          <p14:tracePt t="11006" x="4497388" y="3851275"/>
          <p14:tracePt t="11014" x="4467225" y="3929063"/>
          <p14:tracePt t="11022" x="4430713" y="4032250"/>
          <p14:tracePt t="11030" x="4406900" y="4110038"/>
          <p14:tracePt t="11039" x="4357688" y="4224338"/>
          <p14:tracePt t="11046" x="4327525" y="4302125"/>
          <p14:tracePt t="11056" x="4291013" y="4381500"/>
          <p14:tracePt t="11062" x="4273550" y="4429125"/>
          <p14:tracePt t="11070" x="4243388" y="4519613"/>
          <p14:tracePt t="11078" x="4219575" y="4567238"/>
          <p14:tracePt t="11086" x="4200525" y="4616450"/>
          <p14:tracePt t="11094" x="4183063" y="4652963"/>
          <p14:tracePt t="11102" x="4183063" y="4657725"/>
          <p14:tracePt t="11110" x="4176713" y="4687888"/>
          <p14:tracePt t="11118" x="4159250" y="4700588"/>
          <p14:tracePt t="11126" x="4135438" y="4748213"/>
          <p14:tracePt t="11142" x="4116388" y="4797425"/>
          <p14:tracePt t="11150" x="4098925" y="4832350"/>
          <p14:tracePt t="11158" x="4086225" y="4851400"/>
          <p14:tracePt t="11166" x="4062413" y="4881563"/>
          <p14:tracePt t="11174" x="4062413" y="4918075"/>
          <p14:tracePt t="11182" x="4056063" y="4948238"/>
          <p14:tracePt t="11190" x="4056063" y="4972050"/>
          <p14:tracePt t="11198" x="4038600" y="5008563"/>
          <p14:tracePt t="11206" x="4038600" y="5049838"/>
          <p14:tracePt t="11214" x="4038600" y="5099050"/>
          <p14:tracePt t="11222" x="4038600" y="5140325"/>
          <p14:tracePt t="11230" x="4038600" y="5243513"/>
          <p14:tracePt t="11239" x="4051300" y="5327650"/>
          <p14:tracePt t="11246" x="4062413" y="5448300"/>
          <p14:tracePt t="11256" x="4111625" y="5562600"/>
          <p14:tracePt t="11270" x="4183063" y="5659438"/>
          <p14:tracePt t="11278" x="4225925" y="5707063"/>
          <p14:tracePt t="11286" x="4256088" y="5773738"/>
          <p14:tracePt t="11294" x="4286250" y="5821363"/>
          <p14:tracePt t="11302" x="4310063" y="5845175"/>
          <p14:tracePt t="11310" x="4327525" y="5868988"/>
          <p14:tracePt t="11318" x="4340225" y="5881688"/>
          <p14:tracePt t="11326" x="4357688" y="5905500"/>
          <p14:tracePt t="11334" x="4364038" y="5905500"/>
          <p14:tracePt t="11342" x="4376738" y="5911850"/>
          <p14:tracePt t="11350" x="4381500" y="5918200"/>
          <p14:tracePt t="11358" x="4394200" y="5924550"/>
          <p14:tracePt t="11398" x="4400550" y="5924550"/>
          <p14:tracePt t="11446" x="4406900" y="5924550"/>
          <p14:tracePt t="11455" x="4400550" y="5899150"/>
          <p14:tracePt t="11462" x="4394200" y="5894388"/>
          <p14:tracePt t="11471" x="4381500" y="5881688"/>
          <p14:tracePt t="11478" x="4346575" y="5864225"/>
          <p14:tracePt t="11487" x="4297363" y="5834063"/>
          <p14:tracePt t="11494" x="4243388" y="5803900"/>
          <p14:tracePt t="11502" x="4165600" y="5749925"/>
          <p14:tracePt t="11510" x="4044950" y="5664200"/>
          <p14:tracePt t="11527" x="3840163" y="5513388"/>
          <p14:tracePt t="11534" x="3659188" y="5375275"/>
          <p14:tracePt t="11542" x="3471863" y="5224463"/>
          <p14:tracePt t="11550" x="3176588" y="5019675"/>
          <p14:tracePt t="11558" x="2947988" y="4892675"/>
          <p14:tracePt t="11566" x="2663825" y="4748213"/>
          <p14:tracePt t="11575" x="2525713" y="4676775"/>
          <p14:tracePt t="11582" x="2357438" y="4573588"/>
          <p14:tracePt t="11592" x="2236788" y="4489450"/>
          <p14:tracePt t="11599" x="2127250" y="4418013"/>
          <p14:tracePt t="11609" x="2092325" y="4381500"/>
          <p14:tracePt t="11614" x="2025650" y="4327525"/>
          <p14:tracePt t="11625" x="1982788" y="4297363"/>
          <p14:tracePt t="11630" x="1946275" y="4267200"/>
          <p14:tracePt t="11642" x="1922463" y="4241800"/>
          <p14:tracePt t="11655" x="1898650" y="4224338"/>
          <p14:tracePt t="11662" x="1885950" y="4211638"/>
          <p14:tracePt t="11671" x="1868488" y="4194175"/>
          <p14:tracePt t="11679" x="1855788" y="4187825"/>
          <p14:tracePt t="11686" x="1838325" y="4187825"/>
          <p14:tracePt t="11694" x="1831975" y="4183063"/>
          <p14:tracePt t="11702" x="1814513" y="4183063"/>
          <p14:tracePt t="11710" x="1795463" y="4176713"/>
          <p14:tracePt t="11718" x="1790700" y="4176713"/>
          <p14:tracePt t="11726" x="1771650" y="4176713"/>
          <p14:tracePt t="11734" x="1760538" y="4176713"/>
          <p14:tracePt t="11742" x="1736725" y="4176713"/>
          <p14:tracePt t="11750" x="1711325" y="4176713"/>
          <p14:tracePt t="11759" x="1687513" y="4176713"/>
          <p14:tracePt t="11766" x="1633538" y="4187825"/>
          <p14:tracePt t="11778" x="1566863" y="4217988"/>
          <p14:tracePt t="11782" x="1465263" y="4291013"/>
          <p14:tracePt t="11790" x="1381125" y="4362450"/>
          <p14:tracePt t="11802" x="1301750" y="4418013"/>
          <p14:tracePt t="11807" x="1211263" y="4471988"/>
          <p14:tracePt t="11814" x="1169988" y="4525963"/>
          <p14:tracePt t="11824" x="1133475" y="4556125"/>
          <p14:tracePt t="11830" x="1090613" y="4616450"/>
          <p14:tracePt t="11840" x="1060450" y="4646613"/>
          <p14:tracePt t="11846" x="1036638" y="4670425"/>
          <p14:tracePt t="11854" x="1019175" y="4718050"/>
          <p14:tracePt t="11862" x="1012825" y="4748213"/>
          <p14:tracePt t="11870" x="1012825" y="4797425"/>
          <p14:tracePt t="11878" x="1012825" y="4838700"/>
          <p14:tracePt t="11886" x="989013" y="4887913"/>
          <p14:tracePt t="11894" x="989013" y="4922838"/>
          <p14:tracePt t="11902" x="989013" y="4978400"/>
          <p14:tracePt t="11910" x="989013" y="5008563"/>
          <p14:tracePt t="11918" x="1012825" y="5043488"/>
          <p14:tracePt t="11926" x="1030288" y="5103813"/>
          <p14:tracePt t="11934" x="1060450" y="5153025"/>
          <p14:tracePt t="11942" x="1090613" y="5207000"/>
          <p14:tracePt t="11950" x="1127125" y="5267325"/>
          <p14:tracePt t="11958" x="1150938" y="5308600"/>
          <p14:tracePt t="11966" x="1169988" y="5334000"/>
          <p14:tracePt t="11974" x="1204913" y="5368925"/>
          <p14:tracePt t="11982" x="1230313" y="5381625"/>
          <p14:tracePt t="11990" x="1254125" y="5394325"/>
          <p14:tracePt t="11998" x="1290638" y="5405438"/>
          <p14:tracePt t="12006" x="1301750" y="5418138"/>
          <p14:tracePt t="12014" x="1314450" y="5418138"/>
          <p14:tracePt t="12023" x="1350963" y="5418138"/>
          <p14:tracePt t="12030" x="1368425" y="5418138"/>
          <p14:tracePt t="12040" x="1404938" y="5424488"/>
          <p14:tracePt t="12046" x="1435100" y="5424488"/>
          <p14:tracePt t="12054" x="1500188" y="5424488"/>
          <p14:tracePt t="12062" x="1560513" y="5418138"/>
          <p14:tracePt t="12070" x="1651000" y="5387975"/>
          <p14:tracePt t="12078" x="1771650" y="5338763"/>
          <p14:tracePt t="12086" x="1862138" y="5278438"/>
          <p14:tracePt t="12094" x="1928813" y="5224463"/>
          <p14:tracePt t="12102" x="2036763" y="5129213"/>
          <p14:tracePt t="12110" x="2092325" y="5086350"/>
          <p14:tracePt t="12118" x="2146300" y="5019675"/>
          <p14:tracePt t="12126" x="2200275" y="4941888"/>
          <p14:tracePt t="12134" x="2217738" y="4905375"/>
          <p14:tracePt t="12142" x="2254250" y="4832350"/>
          <p14:tracePt t="12150" x="2271713" y="4767263"/>
          <p14:tracePt t="12158" x="2271713" y="4683125"/>
          <p14:tracePt t="12166" x="2271713" y="4597400"/>
          <p14:tracePt t="12174" x="2271713" y="4549775"/>
          <p14:tracePt t="12182" x="2266950" y="4489450"/>
          <p14:tracePt t="12190" x="2236788" y="4429125"/>
          <p14:tracePt t="12198" x="2193925" y="4351338"/>
          <p14:tracePt t="12206" x="2122488" y="4254500"/>
          <p14:tracePt t="12214" x="2055813" y="4187825"/>
          <p14:tracePt t="12223" x="2032000" y="4164013"/>
          <p14:tracePt t="12230" x="1982788" y="4133850"/>
          <p14:tracePt t="12240" x="1941513" y="4103688"/>
          <p14:tracePt t="12246" x="1911350" y="4097338"/>
          <p14:tracePt t="12254" x="1885950" y="4092575"/>
          <p14:tracePt t="12262" x="1881188" y="4092575"/>
          <p14:tracePt t="12270" x="1855788" y="4092575"/>
          <p14:tracePt t="12278" x="1825625" y="4092575"/>
          <p14:tracePt t="12286" x="1760538" y="4122738"/>
          <p14:tracePt t="12294" x="1681163" y="4170363"/>
          <p14:tracePt t="12302" x="1620838" y="4224338"/>
          <p14:tracePt t="12310" x="1555750" y="4267200"/>
          <p14:tracePt t="12318" x="1458913" y="4338638"/>
          <p14:tracePt t="12326" x="1381125" y="4418013"/>
          <p14:tracePt t="12334" x="1314450" y="4471988"/>
          <p14:tracePt t="12342" x="1260475" y="4525963"/>
          <p14:tracePt t="12350" x="1204913" y="4579938"/>
          <p14:tracePt t="12358" x="1150938" y="4646613"/>
          <p14:tracePt t="12366" x="1133475" y="4694238"/>
          <p14:tracePt t="12374" x="1114425" y="4754563"/>
          <p14:tracePt t="12382" x="1114425" y="4784725"/>
          <p14:tracePt t="12391" x="1114425" y="4821238"/>
          <p14:tracePt t="12398" x="1127125" y="4887913"/>
          <p14:tracePt t="12407" x="1174750" y="4989513"/>
          <p14:tracePt t="12414" x="1247775" y="5110163"/>
          <p14:tracePt t="12423" x="1344613" y="5237163"/>
          <p14:tracePt t="12430" x="1482725" y="5375275"/>
          <p14:tracePt t="12438" x="1616075" y="5495925"/>
          <p14:tracePt t="12446" x="1736725" y="5568950"/>
          <p14:tracePt t="12454" x="1885950" y="5700713"/>
          <p14:tracePt t="12462" x="1989138" y="5737225"/>
          <p14:tracePt t="12470" x="2079625" y="5767388"/>
          <p14:tracePt t="12478" x="2152650" y="5778500"/>
          <p14:tracePt t="12486" x="2200275" y="5791200"/>
          <p14:tracePt t="12494" x="2224088" y="5791200"/>
          <p14:tracePt t="12502" x="2230438" y="5791200"/>
          <p14:tracePt t="12511" x="2241550" y="5791200"/>
          <p14:tracePt t="12526" x="2247900" y="5791200"/>
          <p14:tracePt t="12542" x="2260600" y="5778500"/>
          <p14:tracePt t="12574" x="2260600" y="5767388"/>
          <p14:tracePt t="12583" x="2260600" y="5761038"/>
          <p14:tracePt t="12630" x="2254250" y="5754688"/>
          <p14:tracePt t="12655" x="2254250" y="5749925"/>
          <p14:tracePt t="12662" x="2247900" y="5743575"/>
          <p14:tracePt t="12695" x="2247900" y="5737225"/>
          <p14:tracePt t="12743" x="2247900" y="5730875"/>
          <p14:tracePt t="12759" x="2247900" y="5724525"/>
          <p14:tracePt t="12767" x="2241550" y="5707063"/>
          <p14:tracePt t="12774" x="2241550" y="5700713"/>
          <p14:tracePt t="12775" x="0" y="0"/>
        </p14:tracePtLst>
        <p14:tracePtLst>
          <p14:tracePt t="19185" x="7493000" y="1909763"/>
          <p14:tracePt t="19240" x="7493000" y="1905000"/>
          <p14:tracePt t="19250" x="7497763" y="1892300"/>
          <p14:tracePt t="19255" x="7504113" y="1874838"/>
          <p14:tracePt t="19264" x="7504113" y="1862138"/>
          <p14:tracePt t="19270" x="7516813" y="1844675"/>
          <p14:tracePt t="19281" x="7516813" y="1838325"/>
          <p14:tracePt t="19286" x="7516813" y="1825625"/>
          <p14:tracePt t="19297" x="7516813" y="1814513"/>
          <p14:tracePt t="19302" x="7516813" y="1808163"/>
          <p14:tracePt t="19310" x="7516813" y="1801813"/>
          <p14:tracePt t="19318" x="7516813" y="1795463"/>
          <p14:tracePt t="19331" x="7516813" y="1789113"/>
          <p14:tracePt t="19342" x="7516813" y="1784350"/>
          <p14:tracePt t="19350" x="7516813" y="1778000"/>
          <p14:tracePt t="19358" x="7493000" y="1765300"/>
          <p14:tracePt t="19366" x="7480300" y="1754188"/>
          <p14:tracePt t="19374" x="7443788" y="1747838"/>
          <p14:tracePt t="19382" x="7432675" y="1747838"/>
          <p14:tracePt t="19390" x="7413625" y="1741488"/>
          <p14:tracePt t="19398" x="7383463" y="1741488"/>
          <p14:tracePt t="19406" x="7359650" y="1728788"/>
          <p14:tracePt t="19414" x="7353300" y="1728788"/>
          <p14:tracePt t="19422" x="7342188" y="1728788"/>
          <p14:tracePt t="19431" x="7329488" y="1728788"/>
          <p14:tracePt t="19438" x="7305675" y="1728788"/>
          <p14:tracePt t="19449" x="7299325" y="1728788"/>
          <p14:tracePt t="19454" x="7275513" y="1728788"/>
          <p14:tracePt t="19464" x="7262813" y="1728788"/>
          <p14:tracePt t="19470" x="7239000" y="1728788"/>
          <p14:tracePt t="19481" x="7227888" y="1728788"/>
          <p14:tracePt t="19486" x="7215188" y="1728788"/>
          <p14:tracePt t="19495" x="7191375" y="1728788"/>
          <p14:tracePt t="19502" x="7167563" y="1728788"/>
          <p14:tracePt t="19510" x="7137400" y="1735138"/>
          <p14:tracePt t="19519" x="7118350" y="1735138"/>
          <p14:tracePt t="19526" x="7094538" y="1735138"/>
          <p14:tracePt t="19534" x="7077075" y="1741488"/>
          <p14:tracePt t="19542" x="7058025" y="1747838"/>
          <p14:tracePt t="19550" x="7046913" y="1758950"/>
          <p14:tracePt t="19558" x="7010400" y="1771650"/>
          <p14:tracePt t="19566" x="6986588" y="1801813"/>
          <p14:tracePt t="19574" x="6967538" y="1808163"/>
          <p14:tracePt t="19582" x="6932613" y="1844675"/>
          <p14:tracePt t="19590" x="6896100" y="1879600"/>
          <p14:tracePt t="19598" x="6877050" y="1898650"/>
          <p14:tracePt t="19606" x="6853238" y="1935163"/>
          <p14:tracePt t="19614" x="6835775" y="1946275"/>
          <p14:tracePt t="19622" x="6829425" y="1965325"/>
          <p14:tracePt t="19630" x="6811963" y="2006600"/>
          <p14:tracePt t="19638" x="6811963" y="2025650"/>
          <p14:tracePt t="19647" x="6811963" y="2043113"/>
          <p14:tracePt t="19654" x="6811963" y="2060575"/>
          <p14:tracePt t="19664" x="6811963" y="2073275"/>
          <p14:tracePt t="19670" x="6811963" y="2084388"/>
          <p14:tracePt t="19681" x="6823075" y="2109788"/>
          <p14:tracePt t="19686" x="6846888" y="2133600"/>
          <p14:tracePt t="19695" x="6883400" y="2174875"/>
          <p14:tracePt t="19702" x="6926263" y="2211388"/>
          <p14:tracePt t="19710" x="6950075" y="2230438"/>
          <p14:tracePt t="19718" x="6997700" y="2265363"/>
          <p14:tracePt t="19726" x="7046913" y="2284413"/>
          <p14:tracePt t="19734" x="7070725" y="2301875"/>
          <p14:tracePt t="19742" x="7094538" y="2301875"/>
          <p14:tracePt t="19750" x="7112000" y="2301875"/>
          <p14:tracePt t="19758" x="7137400" y="2301875"/>
          <p14:tracePt t="19766" x="7142163" y="2301875"/>
          <p14:tracePt t="19774" x="7154863" y="2301875"/>
          <p14:tracePt t="19782" x="7178675" y="2301875"/>
          <p14:tracePt t="19790" x="7215188" y="2284413"/>
          <p14:tracePt t="19798" x="7251700" y="2254250"/>
          <p14:tracePt t="19806" x="7288213" y="2230438"/>
          <p14:tracePt t="19817" x="7329488" y="2187575"/>
          <p14:tracePt t="19822" x="7353300" y="2170113"/>
          <p14:tracePt t="19831" x="7372350" y="2139950"/>
          <p14:tracePt t="19838" x="7389813" y="2103438"/>
          <p14:tracePt t="19846" x="7407275" y="2066925"/>
          <p14:tracePt t="19854" x="7407275" y="2043113"/>
          <p14:tracePt t="19863" x="7407275" y="2012950"/>
          <p14:tracePt t="19870" x="7413625" y="1976438"/>
          <p14:tracePt t="19880" x="7413625" y="1946275"/>
          <p14:tracePt t="19886" x="7413625" y="1922463"/>
          <p14:tracePt t="19897" x="7402513" y="1898650"/>
          <p14:tracePt t="19902" x="7389813" y="1874838"/>
          <p14:tracePt t="19910" x="7359650" y="1838325"/>
          <p14:tracePt t="19918" x="7353300" y="1814513"/>
          <p14:tracePt t="19926" x="7335838" y="1789113"/>
          <p14:tracePt t="19938" x="7323138" y="1765300"/>
          <p14:tracePt t="19942" x="7318375" y="1758950"/>
          <p14:tracePt t="19958" x="7299325" y="1754188"/>
          <p14:tracePt t="19966" x="7292975" y="1747838"/>
          <p14:tracePt t="19982" x="7281863" y="1747838"/>
          <p14:tracePt t="19990" x="7275513" y="1747838"/>
          <p14:tracePt t="19998" x="7262813" y="1747838"/>
          <p14:tracePt t="20006" x="7239000" y="1747838"/>
          <p14:tracePt t="20014" x="7215188" y="1747838"/>
          <p14:tracePt t="20022" x="7197725" y="1747838"/>
          <p14:tracePt t="20030" x="7148513" y="1747838"/>
          <p14:tracePt t="20038" x="7118350" y="1747838"/>
          <p14:tracePt t="20046" x="7064375" y="1758950"/>
          <p14:tracePt t="20054" x="6997700" y="1795463"/>
          <p14:tracePt t="20063" x="6926263" y="1814513"/>
          <p14:tracePt t="20070" x="6902450" y="1831975"/>
          <p14:tracePt t="20082" x="6853238" y="1879600"/>
          <p14:tracePt t="20086" x="6829425" y="1905000"/>
          <p14:tracePt t="20099" x="6816725" y="1916113"/>
          <p14:tracePt t="20102" x="6799263" y="1952625"/>
          <p14:tracePt t="20110" x="6799263" y="1982788"/>
          <p14:tracePt t="20118" x="6799263" y="2006600"/>
          <p14:tracePt t="20126" x="6805613" y="2043113"/>
          <p14:tracePt t="20134" x="6835775" y="2079625"/>
          <p14:tracePt t="20143" x="6883400" y="2133600"/>
          <p14:tracePt t="20151" x="6902450" y="2144713"/>
          <p14:tracePt t="20158" x="6926263" y="2170113"/>
          <p14:tracePt t="20166" x="6937375" y="2170113"/>
          <p14:tracePt t="20174" x="6961188" y="2187575"/>
          <p14:tracePt t="20182" x="6980238" y="2193925"/>
          <p14:tracePt t="20190" x="6986588" y="2193925"/>
          <p14:tracePt t="20198" x="6997700" y="2193925"/>
          <p14:tracePt t="20206" x="7010400" y="2193925"/>
          <p14:tracePt t="20214" x="7034213" y="2193925"/>
          <p14:tracePt t="20222" x="7058025" y="2193925"/>
          <p14:tracePt t="20231" x="7112000" y="2193925"/>
          <p14:tracePt t="20239" x="7161213" y="2181225"/>
          <p14:tracePt t="20247" x="7221538" y="2163763"/>
          <p14:tracePt t="20254" x="7258050" y="2133600"/>
          <p14:tracePt t="20264" x="7299325" y="2090738"/>
          <p14:tracePt t="20270" x="7329488" y="2054225"/>
          <p14:tracePt t="20278" x="7348538" y="2006600"/>
          <p14:tracePt t="20286" x="7366000" y="1946275"/>
          <p14:tracePt t="20295" x="7377113" y="1898650"/>
          <p14:tracePt t="20302" x="7396163" y="1862138"/>
          <p14:tracePt t="20310" x="7396163" y="1819275"/>
          <p14:tracePt t="20326" x="7402513" y="1771650"/>
          <p14:tracePt t="20334" x="7402513" y="1758950"/>
          <p14:tracePt t="20342" x="7402513" y="1747838"/>
          <p14:tracePt t="20350" x="7402513" y="1741488"/>
          <p14:tracePt t="20398" x="7396163" y="1741488"/>
          <p14:tracePt t="20406" x="7353300" y="1754188"/>
          <p14:tracePt t="20414" x="7299325" y="1784350"/>
          <p14:tracePt t="20422" x="7239000" y="1801813"/>
          <p14:tracePt t="20431" x="7215188" y="1819275"/>
          <p14:tracePt t="20438" x="7191375" y="1831975"/>
          <p14:tracePt t="20448" x="7172325" y="1849438"/>
          <p14:tracePt t="20454" x="7167563" y="1855788"/>
          <p14:tracePt t="20464" x="7161213" y="1868488"/>
          <p14:tracePt t="20470" x="7154863" y="1892300"/>
          <p14:tracePt t="20478" x="7148513" y="1898650"/>
          <p14:tracePt t="20486" x="7148513" y="1909763"/>
          <p14:tracePt t="20494" x="7148513" y="1952625"/>
          <p14:tracePt t="20502" x="7148513" y="1989138"/>
          <p14:tracePt t="20510" x="7148513" y="1995488"/>
          <p14:tracePt t="20518" x="7148513" y="2043113"/>
          <p14:tracePt t="20526" x="7161213" y="2114550"/>
          <p14:tracePt t="20534" x="7197725" y="2181225"/>
          <p14:tracePt t="20542" x="7215188" y="2254250"/>
          <p14:tracePt t="20550" x="7227888" y="2332038"/>
          <p14:tracePt t="20558" x="7262813" y="2435225"/>
          <p14:tracePt t="20566" x="7305675" y="2500313"/>
          <p14:tracePt t="20574" x="7335838" y="2549525"/>
          <p14:tracePt t="20582" x="7396163" y="2670175"/>
          <p14:tracePt t="20590" x="7426325" y="2741613"/>
          <p14:tracePt t="20598" x="7462838" y="2820988"/>
          <p14:tracePt t="20606" x="7493000" y="2874963"/>
          <p14:tracePt t="20614" x="7523163" y="2946400"/>
          <p14:tracePt t="20622" x="7540625" y="2982913"/>
          <p14:tracePt t="20631" x="7564438" y="3030538"/>
          <p14:tracePt t="20638" x="7583488" y="3079750"/>
          <p14:tracePt t="20648" x="7600950" y="3116263"/>
          <p14:tracePt t="20654" x="7618413" y="3151188"/>
          <p14:tracePt t="20664" x="7648575" y="3206750"/>
          <p14:tracePt t="20670" x="7678738" y="3267075"/>
          <p14:tracePt t="20678" x="7708900" y="3332163"/>
          <p14:tracePt t="20686" x="7739063" y="3381375"/>
          <p14:tracePt t="20694" x="7781925" y="3435350"/>
          <p14:tracePt t="20702" x="7823200" y="3482975"/>
          <p14:tracePt t="20710" x="7829550" y="3506788"/>
          <p14:tracePt t="20718" x="7859713" y="3543300"/>
          <p14:tracePt t="20742" x="7866063" y="3549650"/>
          <p14:tracePt t="20766" x="7872413" y="3556000"/>
          <p14:tracePt t="20774" x="7883525" y="3556000"/>
          <p14:tracePt t="20790" x="7889875" y="3556000"/>
          <p14:tracePt t="20798" x="7902575" y="3556000"/>
          <p14:tracePt t="20814" x="7913688" y="3556000"/>
          <p14:tracePt t="20838" x="7920038" y="3556000"/>
          <p14:tracePt t="20847" x="7926388" y="3556000"/>
          <p14:tracePt t="20854" x="7943850" y="3556000"/>
          <p14:tracePt t="20864" x="7956550" y="3549650"/>
          <p14:tracePt t="20886" x="7962900" y="3543300"/>
          <p14:tracePt t="20894" x="7969250" y="3536950"/>
          <p14:tracePt t="20902" x="7969250" y="3532188"/>
          <p14:tracePt t="20910" x="7969250" y="3506788"/>
          <p14:tracePt t="20918" x="7969250" y="3495675"/>
          <p14:tracePt t="20926" x="7969250" y="3471863"/>
          <p14:tracePt t="20934" x="7969250" y="3459163"/>
          <p14:tracePt t="20942" x="7969250" y="3441700"/>
          <p14:tracePt t="20950" x="7969250" y="3422650"/>
          <p14:tracePt t="20958" x="7969250" y="3386138"/>
          <p14:tracePt t="20966" x="7969250" y="3375025"/>
          <p14:tracePt t="20974" x="7969250" y="3344863"/>
          <p14:tracePt t="20983" x="7956550" y="3308350"/>
          <p14:tracePt t="20990" x="7950200" y="3284538"/>
          <p14:tracePt t="21000" x="7950200" y="3271838"/>
          <p14:tracePt t="21006" x="7950200" y="3267075"/>
          <p14:tracePt t="21016" x="7950200" y="3254375"/>
          <p14:tracePt t="21022" x="7950200" y="3248025"/>
          <p14:tracePt t="21033" x="7943850" y="3241675"/>
          <p14:tracePt t="21039" x="7943850" y="3236913"/>
          <p14:tracePt t="21049" x="7943850" y="3230563"/>
          <p14:tracePt t="21054" x="7932738" y="3211513"/>
          <p14:tracePt t="21079" x="7926388" y="3211513"/>
          <p14:tracePt t="21086" x="7920038" y="3211513"/>
          <p14:tracePt t="21102" x="7896225" y="3211513"/>
          <p14:tracePt t="21110" x="7883525" y="3224213"/>
          <p14:tracePt t="21118" x="7848600" y="3260725"/>
          <p14:tracePt t="21126" x="7805738" y="3295650"/>
          <p14:tracePt t="21134" x="7769225" y="3314700"/>
          <p14:tracePt t="21142" x="7745413" y="3325813"/>
          <p14:tracePt t="21150" x="7708900" y="3351213"/>
          <p14:tracePt t="21158" x="7697788" y="3355975"/>
          <p14:tracePt t="21166" x="7685088" y="3362325"/>
          <p14:tracePt t="21174" x="7667625" y="3375025"/>
          <p14:tracePt t="21183" x="7643813" y="3381375"/>
          <p14:tracePt t="21190" x="7631113" y="3386138"/>
          <p14:tracePt t="21200" x="7607300" y="3398838"/>
          <p14:tracePt t="21206" x="7583488" y="3411538"/>
          <p14:tracePt t="21216" x="7558088" y="3429000"/>
          <p14:tracePt t="21222" x="7510463" y="3446463"/>
          <p14:tracePt t="21233" x="7486650" y="3465513"/>
          <p14:tracePt t="21238" x="7432675" y="3489325"/>
          <p14:tracePt t="21250" x="7366000" y="3525838"/>
          <p14:tracePt t="21254" x="7288213" y="3556000"/>
          <p14:tracePt t="21263" x="7208838" y="3597275"/>
          <p14:tracePt t="21270" x="7137400" y="3646488"/>
          <p14:tracePt t="21279" x="7058025" y="3687763"/>
          <p14:tracePt t="21286" x="7004050" y="3717925"/>
          <p14:tracePt t="21294" x="6980238" y="3730625"/>
          <p14:tracePt t="21302" x="6943725" y="3754438"/>
          <p14:tracePt t="21311" x="6932613" y="3771900"/>
          <p14:tracePt t="21319" x="6926263" y="3778250"/>
          <p14:tracePt t="21326" x="6913563" y="3790950"/>
          <p14:tracePt t="21334" x="6907213" y="3797300"/>
          <p14:tracePt t="21342" x="6889750" y="3808413"/>
          <p14:tracePt t="21358" x="6883400" y="3814763"/>
          <p14:tracePt t="21366" x="6872288" y="3827463"/>
          <p14:tracePt t="21374" x="6865938" y="3832225"/>
          <p14:tracePt t="21383" x="6859588" y="3838575"/>
          <p14:tracePt t="21390" x="6853238" y="3851275"/>
          <p14:tracePt t="21400" x="6846888" y="3868738"/>
          <p14:tracePt t="21406" x="6842125" y="3875088"/>
          <p14:tracePt t="21417" x="6835775" y="3881438"/>
          <p14:tracePt t="21422" x="6829425" y="3887788"/>
          <p14:tracePt t="21433" x="6829425" y="3892550"/>
          <p14:tracePt t="21438" x="6823075" y="3898900"/>
          <p14:tracePt t="21450" x="6816725" y="3905250"/>
          <p14:tracePt t="21454" x="6805613" y="3929063"/>
          <p14:tracePt t="21463" x="6799263" y="3935413"/>
          <p14:tracePt t="21470" x="6792913" y="3946525"/>
          <p14:tracePt t="21478" x="6792913" y="3959225"/>
          <p14:tracePt t="21486" x="6792913" y="3983038"/>
          <p14:tracePt t="21494" x="6792913" y="4006850"/>
          <p14:tracePt t="21502" x="6786563" y="4037013"/>
          <p14:tracePt t="21510" x="6781800" y="4073525"/>
          <p14:tracePt t="21518" x="6781800" y="4097338"/>
          <p14:tracePt t="21526" x="6769100" y="4110038"/>
          <p14:tracePt t="21534" x="6769100" y="4122738"/>
          <p14:tracePt t="21542" x="6769100" y="4146550"/>
          <p14:tracePt t="21558" x="6769100" y="4152900"/>
          <p14:tracePt t="21566" x="6769100" y="4157663"/>
          <p14:tracePt t="21574" x="6769100" y="4164013"/>
          <p14:tracePt t="21590" x="6769100" y="4176713"/>
          <p14:tracePt t="21598" x="6769100" y="4183063"/>
          <p14:tracePt t="21606" x="6769100" y="4187825"/>
          <p14:tracePt t="21615" x="6775450" y="4206875"/>
          <p14:tracePt t="21622" x="6781800" y="4211638"/>
          <p14:tracePt t="21631" x="6792913" y="4224338"/>
          <p14:tracePt t="21638" x="6799263" y="4230688"/>
          <p14:tracePt t="21648" x="6811963" y="4241800"/>
          <p14:tracePt t="21654" x="6829425" y="4248150"/>
          <p14:tracePt t="21662" x="6859588" y="4278313"/>
          <p14:tracePt t="21670" x="6865938" y="4278313"/>
          <p14:tracePt t="21678" x="6889750" y="4284663"/>
          <p14:tracePt t="21686" x="6902450" y="4302125"/>
          <p14:tracePt t="21694" x="6913563" y="4302125"/>
          <p14:tracePt t="21702" x="6932613" y="4308475"/>
          <p14:tracePt t="21710" x="6937375" y="4308475"/>
          <p14:tracePt t="21718" x="6961188" y="4321175"/>
          <p14:tracePt t="21726" x="6967538" y="4321175"/>
          <p14:tracePt t="21734" x="6980238" y="4327525"/>
          <p14:tracePt t="21742" x="6991350" y="4344988"/>
          <p14:tracePt t="21750" x="7010400" y="4351338"/>
          <p14:tracePt t="21758" x="7021513" y="4357688"/>
          <p14:tracePt t="21766" x="7040563" y="4362450"/>
          <p14:tracePt t="21774" x="7051675" y="4362450"/>
          <p14:tracePt t="21782" x="7058025" y="4362450"/>
          <p14:tracePt t="21790" x="7070725" y="4362450"/>
          <p14:tracePt t="21798" x="7077075" y="4362450"/>
          <p14:tracePt t="21806" x="7081838" y="4362450"/>
          <p14:tracePt t="21815" x="7094538" y="4362450"/>
          <p14:tracePt t="21823" x="7112000" y="4362450"/>
          <p14:tracePt t="21832" x="7124700" y="4362450"/>
          <p14:tracePt t="21838" x="7137400" y="4362450"/>
          <p14:tracePt t="21846" x="7161213" y="4362450"/>
          <p14:tracePt t="21854" x="7191375" y="4362450"/>
          <p14:tracePt t="21862" x="7239000" y="4362450"/>
          <p14:tracePt t="21870" x="7312025" y="4338638"/>
          <p14:tracePt t="21878" x="7377113" y="4321175"/>
          <p14:tracePt t="21886" x="7450138" y="4297363"/>
          <p14:tracePt t="21894" x="7510463" y="4291013"/>
          <p14:tracePt t="21902" x="7546975" y="4278313"/>
          <p14:tracePt t="21910" x="7570788" y="4267200"/>
          <p14:tracePt t="21918" x="7588250" y="4267200"/>
          <p14:tracePt t="21926" x="7613650" y="4267200"/>
          <p14:tracePt t="21942" x="7618413" y="4260850"/>
          <p14:tracePt t="21958" x="7624763" y="4254500"/>
          <p14:tracePt t="21966" x="7631113" y="4248150"/>
          <p14:tracePt t="21974" x="7637463" y="4241800"/>
          <p14:tracePt t="21982" x="7643813" y="4230688"/>
          <p14:tracePt t="21990" x="7643813" y="4217988"/>
          <p14:tracePt t="21998" x="7654925" y="4206875"/>
          <p14:tracePt t="22006" x="7661275" y="4200525"/>
          <p14:tracePt t="22015" x="7661275" y="4187825"/>
          <p14:tracePt t="22022" x="7667625" y="4183063"/>
          <p14:tracePt t="22032" x="7673975" y="4164013"/>
          <p14:tracePt t="22046" x="7678738" y="4152900"/>
          <p14:tracePt t="22054" x="7678738" y="4140200"/>
          <p14:tracePt t="22062" x="7697788" y="4116388"/>
          <p14:tracePt t="22070" x="7704138" y="4097338"/>
          <p14:tracePt t="22078" x="7727950" y="4073525"/>
          <p14:tracePt t="22086" x="7758113" y="4037013"/>
          <p14:tracePt t="22094" x="7793038" y="3983038"/>
          <p14:tracePt t="22102" x="7835900" y="3946525"/>
          <p14:tracePt t="22110" x="7883525" y="3857625"/>
          <p14:tracePt t="22118" x="7908925" y="3832225"/>
          <p14:tracePt t="22126" x="7956550" y="3802063"/>
          <p14:tracePt t="22134" x="7993063" y="3760788"/>
          <p14:tracePt t="22142" x="8034338" y="3724275"/>
          <p14:tracePt t="22150" x="8077200" y="3670300"/>
          <p14:tracePt t="22158" x="8101013" y="3633788"/>
          <p14:tracePt t="22166" x="8120063" y="3609975"/>
          <p14:tracePt t="22174" x="8137525" y="3586163"/>
          <p14:tracePt t="22182" x="8137525" y="3573463"/>
          <p14:tracePt t="22190" x="8143875" y="3556000"/>
          <p14:tracePt t="22198" x="8143875" y="3549650"/>
          <p14:tracePt t="22206" x="8150225" y="3536950"/>
          <p14:tracePt t="22254" x="8150225" y="3532188"/>
          <p14:tracePt t="22438" x="0" y="0"/>
        </p14:tracePtLst>
        <p14:tracePtLst>
          <p14:tracePt t="26810" x="3303588" y="1885950"/>
          <p14:tracePt t="26926" x="3309938" y="1868488"/>
          <p14:tracePt t="26934" x="3314700" y="1868488"/>
          <p14:tracePt t="26942" x="3333750" y="1868488"/>
          <p14:tracePt t="26950" x="3357563" y="1868488"/>
          <p14:tracePt t="26958" x="3387725" y="1868488"/>
          <p14:tracePt t="26966" x="3435350" y="1868488"/>
          <p14:tracePt t="26974" x="3489325" y="1868488"/>
          <p14:tracePt t="26982" x="3549650" y="1868488"/>
          <p14:tracePt t="26990" x="3640138" y="1849438"/>
          <p14:tracePt t="26998" x="3743325" y="1838325"/>
          <p14:tracePt t="27006" x="3857625" y="1838325"/>
          <p14:tracePt t="27014" x="3971925" y="1825625"/>
          <p14:tracePt t="27022" x="4098925" y="1825625"/>
          <p14:tracePt t="27030" x="4183063" y="1825625"/>
          <p14:tracePt t="27038" x="4256088" y="1825625"/>
          <p14:tracePt t="27046" x="4303713" y="1825625"/>
          <p14:tracePt t="27054" x="4346575" y="1825625"/>
          <p14:tracePt t="27062" x="4357688" y="1825625"/>
          <p14:tracePt t="27134" x="4376738" y="1825625"/>
          <p14:tracePt t="27150" x="4381500" y="1825625"/>
          <p14:tracePt t="27158" x="4387850" y="1819275"/>
          <p14:tracePt t="27166" x="4394200" y="1819275"/>
          <p14:tracePt t="27359" x="4387850" y="1819275"/>
          <p14:tracePt t="27367" x="4370388" y="1819275"/>
          <p14:tracePt t="27375" x="4364038" y="1819275"/>
          <p14:tracePt t="27382" x="4351338" y="1819275"/>
          <p14:tracePt t="27391" x="4327525" y="1819275"/>
          <p14:tracePt t="27406" x="4303713" y="1825625"/>
          <p14:tracePt t="27414" x="4291013" y="1825625"/>
          <p14:tracePt t="27422" x="4267200" y="1844675"/>
          <p14:tracePt t="27430" x="4230688" y="1862138"/>
          <p14:tracePt t="27438" x="4206875" y="1868488"/>
          <p14:tracePt t="27446" x="4165600" y="1879600"/>
          <p14:tracePt t="27454" x="4141788" y="1892300"/>
          <p14:tracePt t="27462" x="4086225" y="1916113"/>
          <p14:tracePt t="27471" x="4021138" y="1946275"/>
          <p14:tracePt t="27478" x="3960813" y="1952625"/>
          <p14:tracePt t="27487" x="3900488" y="1989138"/>
          <p14:tracePt t="27494" x="3844925" y="2019300"/>
          <p14:tracePt t="27504" x="3767138" y="2060575"/>
          <p14:tracePt t="27510" x="3676650" y="2109788"/>
          <p14:tracePt t="27520" x="3598863" y="2151063"/>
          <p14:tracePt t="27526" x="3519488" y="2211388"/>
          <p14:tracePt t="27534" x="3454400" y="2254250"/>
          <p14:tracePt t="27542" x="3387725" y="2295525"/>
          <p14:tracePt t="27550" x="3351213" y="2332038"/>
          <p14:tracePt t="27558" x="3340100" y="2344738"/>
          <p14:tracePt t="27566" x="3309938" y="2368550"/>
          <p14:tracePt t="27574" x="3297238" y="2379663"/>
          <p14:tracePt t="27582" x="3290888" y="2386013"/>
          <p14:tracePt t="27590" x="3279775" y="2398713"/>
          <p14:tracePt t="27598" x="3273425" y="2409825"/>
          <p14:tracePt t="27606" x="3267075" y="2416175"/>
          <p14:tracePt t="27614" x="3249613" y="2428875"/>
          <p14:tracePt t="27622" x="3243263" y="2435225"/>
          <p14:tracePt t="27630" x="3236913" y="2439988"/>
          <p14:tracePt t="27638" x="3236913" y="2452688"/>
          <p14:tracePt t="27646" x="3230563" y="2459038"/>
          <p14:tracePt t="27654" x="3230563" y="2470150"/>
          <p14:tracePt t="27662" x="3224213" y="2476500"/>
          <p14:tracePt t="27671" x="3219450" y="2482850"/>
          <p14:tracePt t="27678" x="3213100" y="2489200"/>
          <p14:tracePt t="27687" x="3200400" y="2506663"/>
          <p14:tracePt t="27704" x="3194050" y="2513013"/>
          <p14:tracePt t="27710" x="3189288" y="2519363"/>
          <p14:tracePt t="27721" x="3182938" y="2525713"/>
          <p14:tracePt t="27735" x="3176588" y="2530475"/>
          <p14:tracePt t="27742" x="3163888" y="2536825"/>
          <p14:tracePt t="27750" x="3159125" y="2543175"/>
          <p14:tracePt t="27766" x="3140075" y="2555875"/>
          <p14:tracePt t="27774" x="3133725" y="2560638"/>
          <p14:tracePt t="27782" x="3122613" y="2560638"/>
          <p14:tracePt t="27790" x="3086100" y="2586038"/>
          <p14:tracePt t="27798" x="3055938" y="2597150"/>
          <p14:tracePt t="27806" x="3038475" y="2609850"/>
          <p14:tracePt t="27814" x="3025775" y="2609850"/>
          <p14:tracePt t="27822" x="2989263" y="2627313"/>
          <p14:tracePt t="27830" x="2978150" y="2633663"/>
          <p14:tracePt t="27846" x="2959100" y="2646363"/>
          <p14:tracePt t="27854" x="2947988" y="2657475"/>
          <p14:tracePt t="27872" x="2928938" y="2657475"/>
          <p14:tracePt t="27878" x="2924175" y="2663825"/>
          <p14:tracePt t="27894" x="2917825" y="2670175"/>
          <p14:tracePt t="27903" x="2911475" y="2674938"/>
          <p14:tracePt t="27920" x="2898775" y="2681288"/>
          <p14:tracePt t="27926" x="2894013" y="2687638"/>
          <p14:tracePt t="27950" x="2887663" y="2687638"/>
          <p14:tracePt t="27958" x="2881313" y="2693988"/>
          <p14:tracePt t="27990" x="2874963" y="2693988"/>
          <p14:tracePt t="28135" x="2898775" y="2693988"/>
          <p14:tracePt t="28143" x="2917825" y="2693988"/>
          <p14:tracePt t="28152" x="2941638" y="2693988"/>
          <p14:tracePt t="28161" x="2965450" y="2693988"/>
          <p14:tracePt t="28167" x="2989263" y="2693988"/>
          <p14:tracePt t="28175" x="3013075" y="2693988"/>
          <p14:tracePt t="28182" x="3043238" y="2693988"/>
          <p14:tracePt t="28190" x="3073400" y="2693988"/>
          <p14:tracePt t="28198" x="3098800" y="2693988"/>
          <p14:tracePt t="28206" x="3128963" y="2693988"/>
          <p14:tracePt t="28214" x="3163888" y="2693988"/>
          <p14:tracePt t="28222" x="3206750" y="2693988"/>
          <p14:tracePt t="28230" x="3254375" y="2705100"/>
          <p14:tracePt t="28239" x="3309938" y="2705100"/>
          <p14:tracePt t="28246" x="3357563" y="2711450"/>
          <p14:tracePt t="28255" x="3405188" y="2711450"/>
          <p14:tracePt t="28262" x="3448050" y="2711450"/>
          <p14:tracePt t="28273" x="3471863" y="2711450"/>
          <p14:tracePt t="28278" x="3495675" y="2711450"/>
          <p14:tracePt t="28289" x="3502025" y="2711450"/>
          <p14:tracePt t="28334" x="3514725" y="2711450"/>
          <p14:tracePt t="28343" x="3519488" y="2711450"/>
          <p14:tracePt t="28350" x="3525838" y="2711450"/>
          <p14:tracePt t="28358" x="3538538" y="2711450"/>
          <p14:tracePt t="28366" x="3544888" y="2711450"/>
          <p14:tracePt t="28374" x="3556000" y="2711450"/>
          <p14:tracePt t="28390" x="3568700" y="2711450"/>
          <p14:tracePt t="28438" x="3575050" y="2711450"/>
          <p14:tracePt t="28462" x="3579813" y="2711450"/>
          <p14:tracePt t="28486" x="3586163" y="2711450"/>
          <p14:tracePt t="28494" x="3592513" y="2711450"/>
          <p14:tracePt t="28583" x="3598863" y="2711450"/>
          <p14:tracePt t="28599" x="3605213" y="2711450"/>
          <p14:tracePt t="28615" x="3609975" y="2711450"/>
          <p14:tracePt t="28630" x="3622675" y="2711450"/>
          <p14:tracePt t="28919" x="0" y="0"/>
        </p14:tracePtLst>
        <p14:tracePtLst>
          <p14:tracePt t="46826" x="5292725" y="4392613"/>
          <p14:tracePt t="46834" x="5286375" y="4392613"/>
          <p14:tracePt t="46841" x="5280025" y="4392613"/>
          <p14:tracePt t="46846" x="5268913" y="4392613"/>
          <p14:tracePt t="46855" x="5249863" y="4392613"/>
          <p14:tracePt t="46869" x="5243513" y="4392613"/>
          <p14:tracePt t="46871" x="5226050" y="4392613"/>
          <p14:tracePt t="46885" x="5213350" y="4392613"/>
          <p14:tracePt t="46888" x="5189538" y="4392613"/>
          <p14:tracePt t="46894" x="5172075" y="4392613"/>
          <p14:tracePt t="46903" x="5153025" y="4392613"/>
          <p14:tracePt t="46910" x="5118100" y="4392613"/>
          <p14:tracePt t="46919" x="5087938" y="4392613"/>
          <p14:tracePt t="46926" x="5045075" y="4392613"/>
          <p14:tracePt t="46936" x="4984750" y="4392613"/>
          <p14:tracePt t="46942" x="4924425" y="4392613"/>
          <p14:tracePt t="46950" x="4870450" y="4392613"/>
          <p14:tracePt t="46958" x="4810125" y="4392613"/>
          <p14:tracePt t="46966" x="4737100" y="4398963"/>
          <p14:tracePt t="46974" x="4702175" y="4398963"/>
          <p14:tracePt t="46982" x="4672013" y="4411663"/>
          <p14:tracePt t="46990" x="4629150" y="4411663"/>
          <p14:tracePt t="46998" x="4605338" y="4418013"/>
          <p14:tracePt t="47006" x="4581525" y="4418013"/>
          <p14:tracePt t="47014" x="4545013" y="4422775"/>
          <p14:tracePt t="47022" x="4497388" y="4465638"/>
          <p14:tracePt t="47030" x="4460875" y="4478338"/>
          <p14:tracePt t="47038" x="4411663" y="4483100"/>
          <p14:tracePt t="47046" x="4381500" y="4495800"/>
          <p14:tracePt t="47054" x="4346575" y="4502150"/>
          <p14:tracePt t="47062" x="4310063" y="4532313"/>
          <p14:tracePt t="47070" x="4297363" y="4537075"/>
          <p14:tracePt t="47078" x="4273550" y="4556125"/>
          <p14:tracePt t="47086" x="4267200" y="4562475"/>
          <p14:tracePt t="47094" x="4256088" y="4567238"/>
          <p14:tracePt t="47103" x="4237038" y="4579938"/>
          <p14:tracePt t="47110" x="4219575" y="4603750"/>
          <p14:tracePt t="47120" x="4213225" y="4610100"/>
          <p14:tracePt t="47126" x="4200525" y="4640263"/>
          <p14:tracePt t="47136" x="4183063" y="4664075"/>
          <p14:tracePt t="47142" x="4176713" y="4700588"/>
          <p14:tracePt t="47150" x="4159250" y="4724400"/>
          <p14:tracePt t="47158" x="4141788" y="4748213"/>
          <p14:tracePt t="47166" x="4135438" y="4773613"/>
          <p14:tracePt t="47175" x="4116388" y="4797425"/>
          <p14:tracePt t="47183" x="4111625" y="4827588"/>
          <p14:tracePt t="47191" x="4092575" y="4851400"/>
          <p14:tracePt t="47198" x="4086225" y="4875213"/>
          <p14:tracePt t="47206" x="4062413" y="4911725"/>
          <p14:tracePt t="47214" x="4051300" y="4935538"/>
          <p14:tracePt t="47222" x="4044950" y="4948238"/>
          <p14:tracePt t="47230" x="4044950" y="4983163"/>
          <p14:tracePt t="47238" x="4038600" y="5008563"/>
          <p14:tracePt t="47246" x="4038600" y="5019675"/>
          <p14:tracePt t="47254" x="4038600" y="5062538"/>
          <p14:tracePt t="47262" x="4038600" y="5086350"/>
          <p14:tracePt t="47270" x="4051300" y="5129213"/>
          <p14:tracePt t="47278" x="4056063" y="5153025"/>
          <p14:tracePt t="47287" x="4068763" y="5200650"/>
          <p14:tracePt t="47294" x="4075113" y="5224463"/>
          <p14:tracePt t="47303" x="4075113" y="5243513"/>
          <p14:tracePt t="47310" x="4092575" y="5267325"/>
          <p14:tracePt t="47320" x="4098925" y="5284788"/>
          <p14:tracePt t="47326" x="4105275" y="5297488"/>
          <p14:tracePt t="47334" x="4122738" y="5334000"/>
          <p14:tracePt t="47342" x="4122738" y="5338763"/>
          <p14:tracePt t="47350" x="4129088" y="5345113"/>
          <p14:tracePt t="47358" x="4141788" y="5368925"/>
          <p14:tracePt t="47366" x="4146550" y="5375275"/>
          <p14:tracePt t="47374" x="4165600" y="5387975"/>
          <p14:tracePt t="47390" x="4176713" y="5394325"/>
          <p14:tracePt t="47398" x="4195763" y="5411788"/>
          <p14:tracePt t="47406" x="4206875" y="5424488"/>
          <p14:tracePt t="47414" x="4213225" y="5429250"/>
          <p14:tracePt t="47422" x="4219575" y="5429250"/>
          <p14:tracePt t="47430" x="4230688" y="5429250"/>
          <p14:tracePt t="47438" x="4237038" y="5429250"/>
          <p14:tracePt t="47446" x="4249738" y="5429250"/>
          <p14:tracePt t="47454" x="4267200" y="5429250"/>
          <p14:tracePt t="47462" x="4273550" y="5429250"/>
          <p14:tracePt t="47471" x="4286250" y="5429250"/>
          <p14:tracePt t="47478" x="4310063" y="5429250"/>
          <p14:tracePt t="47487" x="4333875" y="5429250"/>
          <p14:tracePt t="47494" x="4357688" y="5424488"/>
          <p14:tracePt t="47504" x="4370388" y="5405438"/>
          <p14:tracePt t="47510" x="4387850" y="5381625"/>
          <p14:tracePt t="47519" x="4406900" y="5345113"/>
          <p14:tracePt t="47526" x="4418013" y="5321300"/>
          <p14:tracePt t="47534" x="4424363" y="5314950"/>
          <p14:tracePt t="47542" x="4430713" y="5303838"/>
          <p14:tracePt t="47550" x="4430713" y="5291138"/>
          <p14:tracePt t="47558" x="4437063" y="5284788"/>
          <p14:tracePt t="47566" x="4437063" y="5278438"/>
          <p14:tracePt t="47718"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6640CF1-5CE1-40EB-92B8-66C87CC19554}"/>
              </a:ext>
            </a:extLst>
          </p:cNvPr>
          <p:cNvSpPr>
            <a:spLocks noGrp="1" noChangeArrowheads="1"/>
          </p:cNvSpPr>
          <p:nvPr>
            <p:ph type="title"/>
          </p:nvPr>
        </p:nvSpPr>
        <p:spPr>
          <a:xfrm>
            <a:off x="255588" y="230188"/>
            <a:ext cx="5499100" cy="747712"/>
          </a:xfrm>
          <a:ln/>
        </p:spPr>
        <p:txBody>
          <a:bodyPr/>
          <a:lstStyle/>
          <a:p>
            <a:r>
              <a:rPr lang="cs-CZ" altLang="cs-CZ"/>
              <a:t>Rozměry elementů</a:t>
            </a:r>
            <a:endParaRPr lang="en-US" altLang="cs-CZ"/>
          </a:p>
        </p:txBody>
      </p:sp>
      <p:sp>
        <p:nvSpPr>
          <p:cNvPr id="54275" name="Rectangle 3">
            <a:extLst>
              <a:ext uri="{FF2B5EF4-FFF2-40B4-BE49-F238E27FC236}">
                <a16:creationId xmlns:a16="http://schemas.microsoft.com/office/drawing/2014/main" id="{E6EFDF5B-104A-4D3B-BA0B-D592B58F9223}"/>
              </a:ext>
            </a:extLst>
          </p:cNvPr>
          <p:cNvSpPr>
            <a:spLocks noGrp="1" noChangeArrowheads="1"/>
          </p:cNvSpPr>
          <p:nvPr>
            <p:ph type="body" idx="1"/>
          </p:nvPr>
        </p:nvSpPr>
        <p:spPr>
          <a:xfrm>
            <a:off x="247650" y="4995863"/>
            <a:ext cx="7966075" cy="1709737"/>
          </a:xfrm>
        </p:spPr>
        <p:txBody>
          <a:bodyPr/>
          <a:lstStyle/>
          <a:p>
            <a:r>
              <a:rPr lang="cs-CZ" altLang="cs-CZ" sz="1800"/>
              <a:t>plátek křemíku (wafer, 5x5 inch, tj. 12.5x12.5 cm)</a:t>
            </a:r>
          </a:p>
          <a:p>
            <a:r>
              <a:rPr lang="cs-CZ" altLang="cs-CZ" sz="1800"/>
              <a:t>z něho 49 až 400 jednotlivých sensorů (chips, 1.28x1.28 cm)</a:t>
            </a:r>
          </a:p>
          <a:p>
            <a:r>
              <a:rPr lang="cs-CZ" altLang="cs-CZ" sz="1800"/>
              <a:t>na každém čipu až 1.4 milionu pozic (features, 11x11 </a:t>
            </a:r>
            <a:r>
              <a:rPr lang="en-US" altLang="cs-CZ" sz="1800">
                <a:cs typeface="Arial" panose="020B0604020202020204" pitchFamily="34" charset="0"/>
              </a:rPr>
              <a:t>µ</a:t>
            </a:r>
            <a:r>
              <a:rPr lang="cs-CZ" altLang="cs-CZ" sz="1800"/>
              <a:t>m)</a:t>
            </a:r>
          </a:p>
          <a:p>
            <a:r>
              <a:rPr lang="cs-CZ" altLang="cs-CZ" sz="1800"/>
              <a:t>v každé pozici několik milionů kopií stejné oligonukleotidové próby s danou známou sekvencí</a:t>
            </a:r>
            <a:endParaRPr lang="en-US" altLang="cs-CZ" sz="1800"/>
          </a:p>
        </p:txBody>
      </p:sp>
      <p:pic>
        <p:nvPicPr>
          <p:cNvPr id="54276" name="Picture 4">
            <a:extLst>
              <a:ext uri="{FF2B5EF4-FFF2-40B4-BE49-F238E27FC236}">
                <a16:creationId xmlns:a16="http://schemas.microsoft.com/office/drawing/2014/main" id="{C1F62241-7425-4948-B36F-E310EF01D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1211263"/>
            <a:ext cx="6007100" cy="367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8BFD854B-70BE-4CA9-BB9C-2CFC52378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217"/>
    </mc:Choice>
    <mc:Fallback>
      <p:transition spd="slow" advTm="62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046" x="4695825" y="2170113"/>
          <p14:tracePt t="9116" x="4689475" y="2170113"/>
          <p14:tracePt t="9165" x="4702175" y="2170113"/>
          <p14:tracePt t="9173" x="4737100" y="2170113"/>
          <p14:tracePt t="9180" x="4756150" y="2170113"/>
          <p14:tracePt t="9188" x="4816475" y="2187575"/>
          <p14:tracePt t="9197" x="4857750" y="2187575"/>
          <p14:tracePt t="9204" x="4918075" y="2200275"/>
          <p14:tracePt t="9212" x="5008563" y="2205038"/>
          <p14:tracePt t="9220" x="5111750" y="2230438"/>
          <p14:tracePt t="9228" x="5238750" y="2254250"/>
          <p14:tracePt t="9236" x="5400675" y="2265363"/>
          <p14:tracePt t="9244" x="5605463" y="2308225"/>
          <p14:tracePt t="9252" x="5829300" y="2338388"/>
          <p14:tracePt t="9260" x="5967413" y="2338388"/>
          <p14:tracePt t="9268" x="6070600" y="2349500"/>
          <p14:tracePt t="9276" x="6172200" y="2349500"/>
          <p14:tracePt t="9284" x="6178550" y="2349500"/>
          <p14:tracePt t="9372" x="6184900" y="2355850"/>
          <p14:tracePt t="9389" x="6184900" y="2362200"/>
          <p14:tracePt t="9405" x="6172200" y="2362200"/>
          <p14:tracePt t="9412" x="6165850" y="2362200"/>
          <p14:tracePt t="9421" x="6148388" y="2362200"/>
          <p14:tracePt t="9429" x="6135688" y="2368550"/>
          <p14:tracePt t="9437" x="6130925" y="2368550"/>
          <p14:tracePt t="9444" x="6118225" y="2368550"/>
          <p14:tracePt t="9452" x="6111875" y="2368550"/>
          <p14:tracePt t="9508" x="6094413" y="2362200"/>
          <p14:tracePt t="9516" x="6094413" y="2338388"/>
          <p14:tracePt t="9525" x="6081713" y="2301875"/>
          <p14:tracePt t="9532" x="6081713" y="2271713"/>
          <p14:tracePt t="9540" x="6081713" y="2241550"/>
          <p14:tracePt t="9548" x="6081713" y="2217738"/>
          <p14:tracePt t="9556" x="6088063" y="2193925"/>
          <p14:tracePt t="9564" x="6100763" y="2170113"/>
          <p14:tracePt t="9572" x="6111875" y="2133600"/>
          <p14:tracePt t="9580" x="6154738" y="2097088"/>
          <p14:tracePt t="9588" x="6184900" y="2043113"/>
          <p14:tracePt t="9596" x="6189663" y="2000250"/>
          <p14:tracePt t="9604" x="6202363" y="1982788"/>
          <p14:tracePt t="9612" x="6208713" y="1970088"/>
          <p14:tracePt t="9620" x="6219825" y="1952625"/>
          <p14:tracePt t="9659" x="6226175" y="1946275"/>
          <p14:tracePt t="9667" x="6226175" y="1939925"/>
          <p14:tracePt t="9675" x="6238875" y="1928813"/>
          <p14:tracePt t="9683" x="6249988" y="1905000"/>
          <p14:tracePt t="9699" x="6249988" y="1892300"/>
          <p14:tracePt t="9708" x="6256338" y="1874838"/>
          <p14:tracePt t="9715" x="6256338" y="1862138"/>
          <p14:tracePt t="9723" x="6269038" y="1844675"/>
          <p14:tracePt t="9731" x="6275388" y="1831975"/>
          <p14:tracePt t="9739" x="6275388" y="1825625"/>
          <p14:tracePt t="9747" x="6280150" y="1808163"/>
          <p14:tracePt t="9755" x="6280150" y="1795463"/>
          <p14:tracePt t="9763" x="6286500" y="1789113"/>
          <p14:tracePt t="9771" x="6286500" y="1765300"/>
          <p14:tracePt t="9877" x="6280150" y="1765300"/>
          <p14:tracePt t="9884" x="6256338" y="1784350"/>
          <p14:tracePt t="9893" x="6238875" y="1789113"/>
          <p14:tracePt t="9901" x="6202363" y="1819275"/>
          <p14:tracePt t="9909" x="6135688" y="1874838"/>
          <p14:tracePt t="9916" x="6088063" y="1909763"/>
          <p14:tracePt t="9924" x="6045200" y="1952625"/>
          <p14:tracePt t="9932" x="6010275" y="1989138"/>
          <p14:tracePt t="9940" x="5954713" y="2030413"/>
          <p14:tracePt t="9948" x="5930900" y="2066925"/>
          <p14:tracePt t="9956" x="5876925" y="2120900"/>
          <p14:tracePt t="9964" x="5834063" y="2163763"/>
          <p14:tracePt t="9972" x="5773738" y="2217738"/>
          <p14:tracePt t="9980" x="5745163" y="2241550"/>
          <p14:tracePt t="9988" x="5719763" y="2278063"/>
          <p14:tracePt t="9996" x="5695950" y="2301875"/>
          <p14:tracePt t="10004" x="5665788" y="2325688"/>
          <p14:tracePt t="10012" x="5641975" y="2355850"/>
          <p14:tracePt t="10020" x="5629275" y="2368550"/>
          <p14:tracePt t="10029" x="5605463" y="2392363"/>
          <p14:tracePt t="10036" x="5599113" y="2398713"/>
          <p14:tracePt t="10044" x="5594350" y="2416175"/>
          <p14:tracePt t="10060" x="5588000" y="2422525"/>
          <p14:tracePt t="10084" x="5581650" y="2422525"/>
          <p14:tracePt t="10092" x="5568950" y="2428875"/>
          <p14:tracePt t="10140" x="5599113" y="2409825"/>
          <p14:tracePt t="10148" x="5611813" y="2392363"/>
          <p14:tracePt t="10156" x="5659438" y="2374900"/>
          <p14:tracePt t="10164" x="5708650" y="2320925"/>
          <p14:tracePt t="10172" x="5749925" y="2295525"/>
          <p14:tracePt t="10180" x="5786438" y="2265363"/>
          <p14:tracePt t="10188" x="5816600" y="2230438"/>
          <p14:tracePt t="10196" x="5853113" y="2174875"/>
          <p14:tracePt t="10204" x="5907088" y="2120900"/>
          <p14:tracePt t="10212" x="5937250" y="2073275"/>
          <p14:tracePt t="10220" x="5980113" y="2006600"/>
          <p14:tracePt t="10228" x="6021388" y="1958975"/>
          <p14:tracePt t="10236" x="6051550" y="1905000"/>
          <p14:tracePt t="10244" x="6094413" y="1844675"/>
          <p14:tracePt t="10252" x="6111875" y="1808163"/>
          <p14:tracePt t="10260" x="6130925" y="1789113"/>
          <p14:tracePt t="10268" x="6148388" y="1765300"/>
          <p14:tracePt t="10276" x="6154738" y="1758950"/>
          <p14:tracePt t="10364" x="6142038" y="1758950"/>
          <p14:tracePt t="10372" x="6118225" y="1784350"/>
          <p14:tracePt t="10380" x="6094413" y="1801813"/>
          <p14:tracePt t="10388" x="6051550" y="1831975"/>
          <p14:tracePt t="10396" x="5997575" y="1885950"/>
          <p14:tracePt t="10404" x="5943600" y="1946275"/>
          <p14:tracePt t="10412" x="5900738" y="1989138"/>
          <p14:tracePt t="10420" x="5889625" y="2012950"/>
          <p14:tracePt t="10429" x="5840413" y="2060575"/>
          <p14:tracePt t="10436" x="5822950" y="2084388"/>
          <p14:tracePt t="10444" x="5786438" y="2133600"/>
          <p14:tracePt t="10452" x="5780088" y="2139950"/>
          <p14:tracePt t="10461" x="5762625" y="2151063"/>
          <p14:tracePt t="10468" x="5756275" y="2157413"/>
          <p14:tracePt t="10477" x="5749925" y="2163763"/>
          <p14:tracePt t="10484" x="5745163" y="2170113"/>
          <p14:tracePt t="10665" x="5738813" y="2170113"/>
          <p14:tracePt t="10668" x="5738813" y="2163763"/>
          <p14:tracePt t="10692" x="5745163" y="2144713"/>
          <p14:tracePt t="10693" x="0" y="0"/>
        </p14:tracePtLst>
        <p14:tracePtLst>
          <p14:tracePt t="14486" x="1325563" y="5170488"/>
          <p14:tracePt t="14492" x="1325563" y="5176838"/>
          <p14:tracePt t="14564" x="1325563" y="5183188"/>
          <p14:tracePt t="14572" x="1344613" y="5183188"/>
          <p14:tracePt t="14582" x="1362075" y="5183188"/>
          <p14:tracePt t="14588" x="1398588" y="5183188"/>
          <p14:tracePt t="14597" x="1452563" y="5183188"/>
          <p14:tracePt t="14604" x="1525588" y="5183188"/>
          <p14:tracePt t="14613" x="1579563" y="5183188"/>
          <p14:tracePt t="14621" x="1651000" y="5183188"/>
          <p14:tracePt t="14629" x="1724025" y="5183188"/>
          <p14:tracePt t="14636" x="1771650" y="5183188"/>
          <p14:tracePt t="14644" x="1831975" y="5183188"/>
          <p14:tracePt t="14652" x="1916113" y="5183188"/>
          <p14:tracePt t="14660" x="1989138" y="5183188"/>
          <p14:tracePt t="14668" x="2092325" y="5183188"/>
          <p14:tracePt t="14685" x="2170113" y="5183188"/>
          <p14:tracePt t="14691" x="2224088" y="5183188"/>
          <p14:tracePt t="14699" x="2236788" y="5183188"/>
          <p14:tracePt t="14707" x="2254250" y="5183188"/>
          <p14:tracePt t="14715" x="2266950" y="5183188"/>
          <p14:tracePt t="14820" x="2230438" y="5183188"/>
          <p14:tracePt t="14829" x="2157413" y="5183188"/>
          <p14:tracePt t="14836" x="2109788" y="5170488"/>
          <p14:tracePt t="14844" x="2066925" y="5170488"/>
          <p14:tracePt t="14852" x="2019300" y="5176838"/>
          <p14:tracePt t="14860" x="1971675" y="5183188"/>
          <p14:tracePt t="14868" x="1911350" y="5207000"/>
          <p14:tracePt t="14876" x="1851025" y="5224463"/>
          <p14:tracePt t="14885" x="1831975" y="5230813"/>
          <p14:tracePt t="14892" x="1778000" y="5243513"/>
          <p14:tracePt t="14900" x="1747838" y="5248275"/>
          <p14:tracePt t="14908" x="1711325" y="5267325"/>
          <p14:tracePt t="14916" x="1687513" y="5267325"/>
          <p14:tracePt t="14924" x="1657350" y="5267325"/>
          <p14:tracePt t="14932" x="1620838" y="5284788"/>
          <p14:tracePt t="14940" x="1585913" y="5297488"/>
          <p14:tracePt t="14948" x="1555750" y="5297488"/>
          <p14:tracePt t="14956" x="1530350" y="5303838"/>
          <p14:tracePt t="14965" x="1506538" y="5321300"/>
          <p14:tracePt t="14972" x="1495425" y="5321300"/>
          <p14:tracePt t="14981" x="1476375" y="5327650"/>
          <p14:tracePt t="15076" x="1489075" y="5327650"/>
          <p14:tracePt t="15084" x="1543050" y="5327650"/>
          <p14:tracePt t="15092" x="1597025" y="5327650"/>
          <p14:tracePt t="15100" x="1700213" y="5327650"/>
          <p14:tracePt t="15108" x="1814513" y="5327650"/>
          <p14:tracePt t="15116" x="1928813" y="5327650"/>
          <p14:tracePt t="15124" x="2043113" y="5327650"/>
          <p14:tracePt t="15132" x="2170113" y="5327650"/>
          <p14:tracePt t="15140" x="2241550" y="5327650"/>
          <p14:tracePt t="15148" x="2301875" y="5327650"/>
          <p14:tracePt t="15156" x="2344738" y="5327650"/>
          <p14:tracePt t="15164" x="2381250" y="5327650"/>
          <p14:tracePt t="15172" x="2422525" y="5327650"/>
          <p14:tracePt t="15181" x="2447925" y="5327650"/>
          <p14:tracePt t="15188" x="2452688" y="5327650"/>
          <p14:tracePt t="15196" x="2459038" y="5327650"/>
          <p14:tracePt t="15252" x="2447925" y="5327650"/>
          <p14:tracePt t="15260" x="2368550" y="5314950"/>
          <p14:tracePt t="15268" x="2297113" y="5303838"/>
          <p14:tracePt t="15276" x="2211388" y="5303838"/>
          <p14:tracePt t="15284" x="2139950" y="5303838"/>
          <p14:tracePt t="15292" x="2079625" y="5303838"/>
          <p14:tracePt t="15300" x="2049463" y="5303838"/>
          <p14:tracePt t="15308" x="2025650" y="5303838"/>
          <p14:tracePt t="15316" x="1995488" y="5303838"/>
          <p14:tracePt t="15324" x="1958975" y="5314950"/>
          <p14:tracePt t="15332" x="1946275" y="5314950"/>
          <p14:tracePt t="15341" x="1928813" y="5321300"/>
          <p14:tracePt t="15420" x="1922463" y="5327650"/>
          <p14:tracePt t="15436" x="1965325" y="5327650"/>
          <p14:tracePt t="15444" x="2036763" y="5327650"/>
          <p14:tracePt t="15452" x="2139950" y="5327650"/>
          <p14:tracePt t="15460" x="2224088" y="5327650"/>
          <p14:tracePt t="15468" x="2297113" y="5327650"/>
          <p14:tracePt t="15476" x="2368550" y="5327650"/>
          <p14:tracePt t="15484" x="2381250" y="5327650"/>
          <p14:tracePt t="15492" x="2398713" y="5327650"/>
          <p14:tracePt t="15500" x="2405063" y="5327650"/>
          <p14:tracePt t="15556" x="2411413" y="5321300"/>
          <p14:tracePt t="15572" x="2405063" y="5314950"/>
          <p14:tracePt t="15580" x="2357438" y="5314950"/>
          <p14:tracePt t="15588" x="2301875" y="5314950"/>
          <p14:tracePt t="15596" x="2211388" y="5314950"/>
          <p14:tracePt t="15604" x="2182813" y="5314950"/>
          <p14:tracePt t="15612" x="2152650" y="5314950"/>
          <p14:tracePt t="15620" x="2133600" y="5314950"/>
          <p14:tracePt t="15628" x="2109788" y="5327650"/>
          <p14:tracePt t="15636" x="2097088" y="5334000"/>
          <p14:tracePt t="15644" x="2073275" y="5338763"/>
          <p14:tracePt t="15660" x="2066925" y="5345113"/>
          <p14:tracePt t="15731" x="2127250" y="5345113"/>
          <p14:tracePt t="15740" x="2182813" y="5345113"/>
          <p14:tracePt t="15748" x="2254250" y="5345113"/>
          <p14:tracePt t="15756" x="2314575" y="5345113"/>
          <p14:tracePt t="15764" x="2344738" y="5345113"/>
          <p14:tracePt t="15772" x="2368550" y="5338763"/>
          <p14:tracePt t="15780" x="2387600" y="5338763"/>
          <p14:tracePt t="15788" x="2411413" y="5327650"/>
          <p14:tracePt t="15796" x="2422525" y="5327650"/>
          <p14:tracePt t="15804" x="2428875" y="5327650"/>
          <p14:tracePt t="15828" x="2435225" y="5327650"/>
          <p14:tracePt t="15892" x="2441575" y="5321300"/>
          <p14:tracePt t="15924" x="2428875" y="5321300"/>
          <p14:tracePt t="15932" x="2417763" y="5321300"/>
          <p14:tracePt t="15940" x="2398713" y="5321300"/>
          <p14:tracePt t="15956" x="2387600" y="5321300"/>
          <p14:tracePt t="16220" x="0" y="0"/>
        </p14:tracePtLst>
        <p14:tracePtLst>
          <p14:tracePt t="19551" x="3290888" y="5743575"/>
          <p14:tracePt t="19589" x="3279775" y="5743575"/>
          <p14:tracePt t="19596" x="3267075" y="5743575"/>
          <p14:tracePt t="19604" x="3243263" y="5737225"/>
          <p14:tracePt t="19612" x="3219450" y="5737225"/>
          <p14:tracePt t="19621" x="3194050" y="5724525"/>
          <p14:tracePt t="19630" x="3146425" y="5719763"/>
          <p14:tracePt t="19636" x="3116263" y="5713413"/>
          <p14:tracePt t="19644" x="3043238" y="5700713"/>
          <p14:tracePt t="19652" x="3008313" y="5683250"/>
          <p14:tracePt t="19660" x="2971800" y="5683250"/>
          <p14:tracePt t="19667" x="2928938" y="5670550"/>
          <p14:tracePt t="19679" x="2868613" y="5664200"/>
          <p14:tracePt t="19688" x="2844800" y="5653088"/>
          <p14:tracePt t="19692" x="2820988" y="5653088"/>
          <p14:tracePt t="19700" x="2803525" y="5653088"/>
          <p14:tracePt t="19707" x="2784475" y="5653088"/>
          <p14:tracePt t="19716" x="2760663" y="5653088"/>
          <p14:tracePt t="19723" x="2754313" y="5653088"/>
          <p14:tracePt t="19731" x="2743200" y="5653088"/>
          <p14:tracePt t="19739" x="2730500" y="5653088"/>
          <p14:tracePt t="19747" x="2717800" y="5653088"/>
          <p14:tracePt t="19755" x="2693988" y="5653088"/>
          <p14:tracePt t="19763" x="2670175" y="5653088"/>
          <p14:tracePt t="19771" x="2663825" y="5653088"/>
          <p14:tracePt t="19779" x="2646363" y="5653088"/>
          <p14:tracePt t="19787" x="2622550" y="5659438"/>
          <p14:tracePt t="19795" x="2616200" y="5664200"/>
          <p14:tracePt t="19803" x="2609850" y="5664200"/>
          <p14:tracePt t="19811" x="2592388" y="5670550"/>
          <p14:tracePt t="19819" x="2586038" y="5676900"/>
          <p14:tracePt t="19827" x="2579688" y="5683250"/>
          <p14:tracePt t="19836" x="2573338" y="5689600"/>
          <p14:tracePt t="19852" x="2562225" y="5700713"/>
          <p14:tracePt t="19859" x="2562225" y="5707063"/>
          <p14:tracePt t="19867" x="2555875" y="5713413"/>
          <p14:tracePt t="19875" x="2555875" y="5737225"/>
          <p14:tracePt t="19884" x="2555875" y="5749925"/>
          <p14:tracePt t="19891" x="2555875" y="5754688"/>
          <p14:tracePt t="19900" x="2555875" y="5767388"/>
          <p14:tracePt t="19907" x="2555875" y="5773738"/>
          <p14:tracePt t="19915" x="2555875" y="5797550"/>
          <p14:tracePt t="19923" x="2555875" y="5808663"/>
          <p14:tracePt t="19931" x="2555875" y="5821363"/>
          <p14:tracePt t="19939" x="2555875" y="5838825"/>
          <p14:tracePt t="19947" x="2573338" y="5868988"/>
          <p14:tracePt t="19955" x="2579688" y="5875338"/>
          <p14:tracePt t="19963" x="2603500" y="5894388"/>
          <p14:tracePt t="19971" x="2609850" y="5894388"/>
          <p14:tracePt t="19979" x="2640013" y="5911850"/>
          <p14:tracePt t="19987" x="2652713" y="5929313"/>
          <p14:tracePt t="19995" x="2676525" y="5935663"/>
          <p14:tracePt t="20004" x="2700338" y="5954713"/>
          <p14:tracePt t="20011" x="2706688" y="5954713"/>
          <p14:tracePt t="20019" x="2730500" y="5959475"/>
          <p14:tracePt t="20027" x="2754313" y="5959475"/>
          <p14:tracePt t="20035" x="2767013" y="5978525"/>
          <p14:tracePt t="20043" x="2790825" y="5978525"/>
          <p14:tracePt t="20051" x="2820988" y="5984875"/>
          <p14:tracePt t="20059" x="2881313" y="5984875"/>
          <p14:tracePt t="20067" x="2924175" y="5984875"/>
          <p14:tracePt t="20075" x="2971800" y="5995988"/>
          <p14:tracePt t="20084" x="3019425" y="5995988"/>
          <p14:tracePt t="20091" x="3049588" y="5995988"/>
          <p14:tracePt t="20100" x="3092450" y="5995988"/>
          <p14:tracePt t="20107" x="3122613" y="5995988"/>
          <p14:tracePt t="20116" x="3170238" y="5995988"/>
          <p14:tracePt t="20123" x="3189288" y="5995988"/>
          <p14:tracePt t="20131" x="3230563" y="5995988"/>
          <p14:tracePt t="20139" x="3267075" y="5995988"/>
          <p14:tracePt t="20147" x="3297238" y="5995988"/>
          <p14:tracePt t="20155" x="3333750" y="5995988"/>
          <p14:tracePt t="20163" x="3351213" y="5995988"/>
          <p14:tracePt t="20171" x="3375025" y="5995988"/>
          <p14:tracePt t="20179" x="3411538" y="5995988"/>
          <p14:tracePt t="20187" x="3424238" y="5995988"/>
          <p14:tracePt t="20195" x="3454400" y="5995988"/>
          <p14:tracePt t="20203" x="3465513" y="5995988"/>
          <p14:tracePt t="20211" x="3489325" y="5995988"/>
          <p14:tracePt t="20219" x="3495675" y="5995988"/>
          <p14:tracePt t="20227" x="3508375" y="5995988"/>
          <p14:tracePt t="20236" x="3525838" y="5978525"/>
          <p14:tracePt t="20243" x="3532188" y="5972175"/>
          <p14:tracePt t="20251" x="3544888" y="5959475"/>
          <p14:tracePt t="20267" x="3544888" y="5954713"/>
          <p14:tracePt t="20275" x="3544888" y="5948363"/>
          <p14:tracePt t="20291" x="3544888" y="5924550"/>
          <p14:tracePt t="20307" x="3544888" y="5911850"/>
          <p14:tracePt t="20315" x="3544888" y="5905500"/>
          <p14:tracePt t="20323" x="3544888" y="5899150"/>
          <p14:tracePt t="20331" x="3544888" y="5875338"/>
          <p14:tracePt t="20347" x="3532188" y="5864225"/>
          <p14:tracePt t="20355" x="3514725" y="5857875"/>
          <p14:tracePt t="20363" x="3502025" y="5834063"/>
          <p14:tracePt t="20371" x="3484563" y="5821363"/>
          <p14:tracePt t="20379" x="3478213" y="5815013"/>
          <p14:tracePt t="20387" x="3465513" y="5808663"/>
          <p14:tracePt t="20395" x="3448050" y="5803900"/>
          <p14:tracePt t="20403" x="3441700" y="5803900"/>
          <p14:tracePt t="20411" x="3424238" y="5797550"/>
          <p14:tracePt t="20419" x="3405188" y="5791200"/>
          <p14:tracePt t="20427" x="3351213" y="5791200"/>
          <p14:tracePt t="20436" x="3309938" y="5791200"/>
          <p14:tracePt t="20443" x="3279775" y="5791200"/>
          <p14:tracePt t="20451" x="3219450" y="5778500"/>
          <p14:tracePt t="20459" x="3176588" y="5778500"/>
          <p14:tracePt t="20467" x="3152775" y="5778500"/>
          <p14:tracePt t="20475" x="3140075" y="5773738"/>
          <p14:tracePt t="20484" x="3116263" y="5773738"/>
          <p14:tracePt t="20491" x="3103563" y="5773738"/>
          <p14:tracePt t="20500" x="3086100" y="5773738"/>
          <p14:tracePt t="20507" x="3073400" y="5773738"/>
          <p14:tracePt t="20515" x="3043238" y="5773738"/>
          <p14:tracePt t="20523" x="3019425" y="5773738"/>
          <p14:tracePt t="20531" x="2989263" y="5773738"/>
          <p14:tracePt t="20539" x="2947988" y="5773738"/>
          <p14:tracePt t="20547" x="2898775" y="5773738"/>
          <p14:tracePt t="20555" x="2838450" y="5773738"/>
          <p14:tracePt t="20563" x="2797175" y="5773738"/>
          <p14:tracePt t="20571" x="2736850" y="5761038"/>
          <p14:tracePt t="20579" x="2693988" y="5761038"/>
          <p14:tracePt t="20587" x="2670175" y="5761038"/>
          <p14:tracePt t="20595" x="2657475" y="5761038"/>
          <p14:tracePt t="20603" x="2640013" y="5761038"/>
          <p14:tracePt t="20611" x="2627313" y="5761038"/>
          <p14:tracePt t="20620" x="2622550" y="5761038"/>
          <p14:tracePt t="20643" x="2616200" y="5761038"/>
          <p14:tracePt t="20651" x="2609850" y="5761038"/>
          <p14:tracePt t="20659" x="2603500" y="5761038"/>
          <p14:tracePt t="20667" x="2597150" y="5761038"/>
          <p14:tracePt t="20679" x="2592388" y="5761038"/>
          <p14:tracePt t="20691" x="2579688" y="5773738"/>
          <p14:tracePt t="20700" x="2579688" y="5778500"/>
          <p14:tracePt t="20707" x="2579688" y="5784850"/>
          <p14:tracePt t="20715" x="2579688" y="5803900"/>
          <p14:tracePt t="20723" x="2579688" y="5827713"/>
          <p14:tracePt t="20731" x="2579688" y="5834063"/>
          <p14:tracePt t="20740" x="2579688" y="5838825"/>
          <p14:tracePt t="20747" x="2586038" y="5851525"/>
          <p14:tracePt t="20756" x="2592388" y="5851525"/>
          <p14:tracePt t="20763" x="2603500" y="5857875"/>
          <p14:tracePt t="20771" x="2627313" y="5875338"/>
          <p14:tracePt t="20779" x="2640013" y="5875338"/>
          <p14:tracePt t="20787" x="2676525" y="5875338"/>
          <p14:tracePt t="20796" x="2724150" y="5905500"/>
          <p14:tracePt t="20803" x="2767013" y="5905500"/>
          <p14:tracePt t="20811" x="2814638" y="5911850"/>
          <p14:tracePt t="20820" x="2887663" y="5924550"/>
          <p14:tracePt t="20827" x="2947988" y="5929313"/>
          <p14:tracePt t="20835" x="3038475" y="5942013"/>
          <p14:tracePt t="20843" x="3109913" y="5942013"/>
          <p14:tracePt t="20851" x="3194050" y="5954713"/>
          <p14:tracePt t="20859" x="3267075" y="5965825"/>
          <p14:tracePt t="20868" x="3333750" y="5984875"/>
          <p14:tracePt t="20886" x="3478213" y="5995988"/>
          <p14:tracePt t="20891" x="3502025" y="6002338"/>
          <p14:tracePt t="20899" x="3556000" y="6002338"/>
          <p14:tracePt t="20907" x="3579813" y="6002338"/>
          <p14:tracePt t="20915" x="3609975" y="6002338"/>
          <p14:tracePt t="20923" x="3652838" y="6002338"/>
          <p14:tracePt t="20931" x="3700463" y="6002338"/>
          <p14:tracePt t="20939" x="3743325" y="6002338"/>
          <p14:tracePt t="20947" x="3784600" y="6002338"/>
          <p14:tracePt t="20955" x="3833813" y="5989638"/>
          <p14:tracePt t="20963" x="3857625" y="5984875"/>
          <p14:tracePt t="20971" x="3905250" y="5954713"/>
          <p14:tracePt t="20979" x="3930650" y="5942013"/>
          <p14:tracePt t="20987" x="3935413" y="5935663"/>
          <p14:tracePt t="20995" x="3948113" y="5918200"/>
          <p14:tracePt t="21027" x="3948113" y="5911850"/>
          <p14:tracePt t="21035" x="3948113" y="5899150"/>
          <p14:tracePt t="21052" x="3935413" y="5875338"/>
          <p14:tracePt t="21060" x="3930650" y="5868988"/>
          <p14:tracePt t="21069" x="3911600" y="5857875"/>
          <p14:tracePt t="21076" x="3887788" y="5834063"/>
          <p14:tracePt t="21084" x="3875088" y="5815013"/>
          <p14:tracePt t="21092" x="3827463" y="5784850"/>
          <p14:tracePt t="21101" x="3790950" y="5767388"/>
          <p14:tracePt t="21108" x="3743325" y="5749925"/>
          <p14:tracePt t="21116" x="3683000" y="5730875"/>
          <p14:tracePt t="21124" x="3616325" y="5707063"/>
          <p14:tracePt t="21132" x="3544888" y="5676900"/>
          <p14:tracePt t="21140" x="3454400" y="5653088"/>
          <p14:tracePt t="21148" x="3381375" y="5640388"/>
          <p14:tracePt t="21156" x="3303588" y="5634038"/>
          <p14:tracePt t="21164" x="3260725" y="5634038"/>
          <p14:tracePt t="21172" x="3189288" y="5634038"/>
          <p14:tracePt t="21180" x="3159125" y="5634038"/>
          <p14:tracePt t="21188" x="3122613" y="5634038"/>
          <p14:tracePt t="21196" x="3098800" y="5634038"/>
          <p14:tracePt t="21204" x="3068638" y="5646738"/>
          <p14:tracePt t="21212" x="3043238" y="5659438"/>
          <p14:tracePt t="21219" x="3019425" y="5683250"/>
          <p14:tracePt t="21228" x="3001963" y="5700713"/>
          <p14:tracePt t="21235" x="2995613" y="5707063"/>
          <p14:tracePt t="21245" x="2989263" y="5713413"/>
          <p14:tracePt t="21252" x="2989263" y="5724525"/>
          <p14:tracePt t="21260" x="2982913" y="5737225"/>
          <p14:tracePt t="21268" x="2982913" y="5754688"/>
          <p14:tracePt t="21276" x="2982913" y="5767388"/>
          <p14:tracePt t="21285" x="3001963" y="5784850"/>
          <p14:tracePt t="21292" x="3025775" y="5797550"/>
          <p14:tracePt t="21300" x="3079750" y="5808663"/>
          <p14:tracePt t="21308" x="3170238" y="5845175"/>
          <p14:tracePt t="21316" x="3260725" y="5864225"/>
          <p14:tracePt t="21324" x="3333750" y="5875338"/>
          <p14:tracePt t="21332" x="3435350" y="5899150"/>
          <p14:tracePt t="21340" x="3525838" y="5911850"/>
          <p14:tracePt t="21348" x="3579813" y="5911850"/>
          <p14:tracePt t="21356" x="3640138" y="5911850"/>
          <p14:tracePt t="21364" x="3670300" y="5911850"/>
          <p14:tracePt t="21372" x="3706813" y="5899150"/>
          <p14:tracePt t="21380" x="3730625" y="5875338"/>
          <p14:tracePt t="21388" x="3756025" y="5851525"/>
          <p14:tracePt t="21396" x="3773488" y="5834063"/>
          <p14:tracePt t="21405" x="3797300" y="5784850"/>
          <p14:tracePt t="21412" x="3797300" y="5773738"/>
          <p14:tracePt t="21419" x="3810000" y="5749925"/>
          <p14:tracePt t="21428" x="3810000" y="5737225"/>
          <p14:tracePt t="21436" x="3814763" y="5713413"/>
          <p14:tracePt t="21444" x="3814763" y="5707063"/>
          <p14:tracePt t="21452" x="3814763" y="5700713"/>
          <p14:tracePt t="21460" x="3814763" y="5694363"/>
          <p14:tracePt t="21468" x="3810000" y="5694363"/>
          <p14:tracePt t="21476" x="3779838" y="5694363"/>
          <p14:tracePt t="21484" x="3725863" y="5694363"/>
          <p14:tracePt t="21492" x="3652838" y="5694363"/>
          <p14:tracePt t="21500" x="3568700" y="5694363"/>
          <p14:tracePt t="21508" x="3508375" y="5700713"/>
          <p14:tracePt t="21516" x="3478213" y="5700713"/>
          <p14:tracePt t="21524" x="3441700" y="5724525"/>
          <p14:tracePt t="21540" x="3435350" y="5730875"/>
          <p14:tracePt t="21548" x="3435350" y="5737225"/>
          <p14:tracePt t="21564" x="3435350" y="5749925"/>
          <p14:tracePt t="21572" x="3435350" y="5773738"/>
          <p14:tracePt t="21580" x="3459163" y="5797550"/>
          <p14:tracePt t="21588" x="3502025" y="5797550"/>
          <p14:tracePt t="21596" x="3556000" y="5838825"/>
          <p14:tracePt t="21604" x="3605213" y="5868988"/>
          <p14:tracePt t="21612" x="3652838" y="5881688"/>
          <p14:tracePt t="21620" x="3700463" y="5888038"/>
          <p14:tracePt t="21628" x="3736975" y="5905500"/>
          <p14:tracePt t="21636" x="3760788" y="5905500"/>
          <p14:tracePt t="21644" x="3767138" y="5905500"/>
          <p14:tracePt t="21652" x="3784600" y="5905500"/>
          <p14:tracePt t="21669" x="3797300" y="5905500"/>
          <p14:tracePt t="21676" x="3803650" y="5905500"/>
          <p14:tracePt t="21695" x="3821113" y="5905500"/>
          <p14:tracePt t="21708" x="3821113" y="5899150"/>
          <p14:tracePt t="21715" x="3821113" y="5894388"/>
          <p14:tracePt t="21723" x="3821113" y="5881688"/>
          <p14:tracePt t="21740" x="3821113" y="5875338"/>
          <p14:tracePt t="21747" x="3821113" y="5868988"/>
          <p14:tracePt t="21755" x="3821113" y="5864225"/>
          <p14:tracePt t="21763" x="3790950" y="5864225"/>
          <p14:tracePt t="21771" x="3749675" y="5864225"/>
          <p14:tracePt t="21779" x="3713163" y="5864225"/>
          <p14:tracePt t="21787" x="3683000" y="5864225"/>
          <p14:tracePt t="21795" x="3670300" y="5864225"/>
          <p14:tracePt t="21812" x="3665538" y="5864225"/>
          <p14:tracePt t="21827" x="3659188" y="5868988"/>
          <p14:tracePt t="21860" x="3683000" y="5881688"/>
          <p14:tracePt t="21869" x="3725863" y="5894388"/>
          <p14:tracePt t="21876" x="3797300" y="5894388"/>
          <p14:tracePt t="21889" x="3844925" y="5894388"/>
          <p14:tracePt t="21892" x="3875088" y="5894388"/>
          <p14:tracePt t="21900" x="3900488" y="5894388"/>
          <p14:tracePt t="21908" x="3924300" y="5894388"/>
          <p14:tracePt t="21916" x="3930650" y="5894388"/>
          <p14:tracePt t="22172" x="3935413" y="5894388"/>
          <p14:tracePt t="22189" x="3948113" y="5894388"/>
          <p14:tracePt t="22196" x="3954463" y="5894388"/>
          <p14:tracePt t="22205" x="3971925" y="5894388"/>
          <p14:tracePt t="22212" x="4038600" y="5894388"/>
          <p14:tracePt t="22221" x="4098925" y="5894388"/>
          <p14:tracePt t="22228" x="4213225" y="5894388"/>
          <p14:tracePt t="22237" x="4340225" y="5894388"/>
          <p14:tracePt t="22244" x="4484688" y="5894388"/>
          <p14:tracePt t="22252" x="4629150" y="5905500"/>
          <p14:tracePt t="22260" x="4810125" y="5929313"/>
          <p14:tracePt t="22268" x="4984750" y="5929313"/>
          <p14:tracePt t="22276" x="5268913" y="5984875"/>
          <p14:tracePt t="22284" x="5454650" y="5995988"/>
          <p14:tracePt t="22292" x="5568950" y="6008688"/>
          <p14:tracePt t="22300" x="5672138" y="6019800"/>
          <p14:tracePt t="22308" x="5738813" y="6038850"/>
          <p14:tracePt t="22316" x="5792788" y="6038850"/>
          <p14:tracePt t="22332" x="5799138" y="6038850"/>
          <p14:tracePt t="22381" x="5803900" y="6038850"/>
          <p14:tracePt t="22396" x="5816600" y="6038850"/>
          <p14:tracePt t="22405" x="5840413" y="6038850"/>
          <p14:tracePt t="22413" x="5876925" y="6045200"/>
          <p14:tracePt t="22421" x="5900738" y="6045200"/>
          <p14:tracePt t="22428" x="5907088" y="6045200"/>
          <p14:tracePt t="22437" x="5924550" y="6045200"/>
          <p14:tracePt t="22444" x="5930900" y="6038850"/>
          <p14:tracePt t="22452" x="5943600" y="6038850"/>
          <p14:tracePt t="22460" x="5961063" y="6032500"/>
          <p14:tracePt t="22468" x="5967413" y="6026150"/>
          <p14:tracePt t="22476" x="5973763" y="6019800"/>
          <p14:tracePt t="22532" x="5919788" y="6019800"/>
          <p14:tracePt t="22540" x="5846763" y="6019800"/>
          <p14:tracePt t="22548" x="5773738" y="6019800"/>
          <p14:tracePt t="22556" x="5672138" y="6019800"/>
          <p14:tracePt t="22564" x="5545138" y="6019800"/>
          <p14:tracePt t="22572" x="5430838" y="6019800"/>
          <p14:tracePt t="22580" x="5316538" y="6019800"/>
          <p14:tracePt t="22588" x="5202238" y="6019800"/>
          <p14:tracePt t="22596" x="5062538" y="6019800"/>
          <p14:tracePt t="22604" x="4948238" y="6019800"/>
          <p14:tracePt t="22612" x="4857750" y="6019800"/>
          <p14:tracePt t="22620" x="4786313" y="6019800"/>
          <p14:tracePt t="22628" x="4743450" y="6019800"/>
          <p14:tracePt t="22636" x="4719638" y="6015038"/>
          <p14:tracePt t="22644" x="4706938" y="6015038"/>
          <p14:tracePt t="22756" x="4762500" y="6015038"/>
          <p14:tracePt t="22763" x="4864100" y="6015038"/>
          <p14:tracePt t="22771" x="4978400" y="6015038"/>
          <p14:tracePt t="22779" x="5081588" y="6015038"/>
          <p14:tracePt t="22788" x="5165725" y="6015038"/>
          <p14:tracePt t="22795" x="5268913" y="6015038"/>
          <p14:tracePt t="22803" x="5353050" y="6015038"/>
          <p14:tracePt t="22811" x="5437188" y="6015038"/>
          <p14:tracePt t="22820" x="5508625" y="6015038"/>
          <p14:tracePt t="22828" x="5557838" y="6015038"/>
          <p14:tracePt t="22836" x="5575300" y="6015038"/>
          <p14:tracePt t="22916" x="5514975" y="6015038"/>
          <p14:tracePt t="22924" x="5430838" y="6015038"/>
          <p14:tracePt t="22931" x="5359400" y="6015038"/>
          <p14:tracePt t="22940" x="5273675" y="6015038"/>
          <p14:tracePt t="22947" x="5202238" y="6015038"/>
          <p14:tracePt t="22955" x="5099050" y="6015038"/>
          <p14:tracePt t="22963" x="5038725" y="6015038"/>
          <p14:tracePt t="22972" x="4984750" y="6015038"/>
          <p14:tracePt t="22979" x="4924425" y="6015038"/>
          <p14:tracePt t="22987" x="4852988" y="6015038"/>
          <p14:tracePt t="22995" x="4822825" y="6015038"/>
          <p14:tracePt t="23004" x="4803775" y="6015038"/>
          <p14:tracePt t="23012" x="4797425" y="6015038"/>
          <p14:tracePt t="23083" x="4816475" y="6015038"/>
          <p14:tracePt t="23093" x="4840288" y="6015038"/>
          <p14:tracePt t="23101" x="4913313" y="6015038"/>
          <p14:tracePt t="23108" x="4972050" y="6015038"/>
          <p14:tracePt t="23116" x="5057775" y="6015038"/>
          <p14:tracePt t="23124" x="5092700" y="6002338"/>
          <p14:tracePt t="23132" x="5122863" y="6002338"/>
          <p14:tracePt t="23141" x="5148263" y="5995988"/>
          <p14:tracePt t="23148" x="5153025" y="5995988"/>
          <p14:tracePt t="23156" x="5159375" y="5995988"/>
          <p14:tracePt t="23300" x="5153025" y="5995988"/>
          <p14:tracePt t="23356" x="5148263" y="5995988"/>
          <p14:tracePt t="23548" x="0" y="0"/>
        </p14:tracePtLst>
        <p14:tracePtLst>
          <p14:tracePt t="28296" x="3990975" y="6200775"/>
          <p14:tracePt t="28316" x="3990975" y="6194425"/>
          <p14:tracePt t="28348" x="3984625" y="6189663"/>
          <p14:tracePt t="28365" x="3978275" y="6183313"/>
          <p14:tracePt t="28372" x="3971925" y="6176963"/>
          <p14:tracePt t="28381" x="3965575" y="6176963"/>
          <p14:tracePt t="28388" x="3960813" y="6170613"/>
          <p14:tracePt t="28396" x="3954463" y="6164263"/>
          <p14:tracePt t="28404" x="3948113" y="6159500"/>
          <p14:tracePt t="28412" x="3930650" y="6146800"/>
          <p14:tracePt t="28420" x="3917950" y="6134100"/>
          <p14:tracePt t="28428" x="3900488" y="6129338"/>
          <p14:tracePt t="28436" x="3894138" y="6122988"/>
          <p14:tracePt t="28444" x="3881438" y="6116638"/>
          <p14:tracePt t="28452" x="3875088" y="6110288"/>
          <p14:tracePt t="28460" x="3870325" y="6103938"/>
          <p14:tracePt t="28468" x="3857625" y="6092825"/>
          <p14:tracePt t="28476" x="3840163" y="6092825"/>
          <p14:tracePt t="28484" x="3821113" y="6086475"/>
          <p14:tracePt t="28492" x="3814763" y="6080125"/>
          <p14:tracePt t="28500" x="3797300" y="6069013"/>
          <p14:tracePt t="28509" x="3784600" y="6062663"/>
          <p14:tracePt t="28516" x="3779838" y="6062663"/>
          <p14:tracePt t="28524" x="3756025" y="6062663"/>
          <p14:tracePt t="28532" x="3749675" y="6062663"/>
          <p14:tracePt t="28541" x="3736975" y="6049963"/>
          <p14:tracePt t="28548" x="3713163" y="6045200"/>
          <p14:tracePt t="28556" x="3706813" y="6038850"/>
          <p14:tracePt t="28564" x="3695700" y="6038850"/>
          <p14:tracePt t="28572" x="3689350" y="6038850"/>
          <p14:tracePt t="28580" x="3676650" y="6038850"/>
          <p14:tracePt t="28588" x="3665538" y="6038850"/>
          <p14:tracePt t="28596" x="3640138" y="6038850"/>
          <p14:tracePt t="28604" x="3635375" y="6038850"/>
          <p14:tracePt t="28612" x="3609975" y="6038850"/>
          <p14:tracePt t="28620" x="3586163" y="6032500"/>
          <p14:tracePt t="28628" x="3579813" y="6032500"/>
          <p14:tracePt t="28636" x="3568700" y="6032500"/>
          <p14:tracePt t="28644" x="3556000" y="6026150"/>
          <p14:tracePt t="28652" x="3538538" y="6026150"/>
          <p14:tracePt t="28660" x="3525838" y="6026150"/>
          <p14:tracePt t="28668" x="3519488" y="6026150"/>
          <p14:tracePt t="28680" x="3514725" y="6026150"/>
          <p14:tracePt t="28683" x="3502025" y="6026150"/>
          <p14:tracePt t="28691" x="3489325" y="6026150"/>
          <p14:tracePt t="28699" x="3471863" y="6026150"/>
          <p14:tracePt t="28708" x="3465513" y="6026150"/>
          <p14:tracePt t="28715" x="3448050" y="6026150"/>
          <p14:tracePt t="28723" x="3441700" y="6026150"/>
          <p14:tracePt t="28731" x="3429000" y="6026150"/>
          <p14:tracePt t="28739" x="3405188" y="6026150"/>
          <p14:tracePt t="28747" x="3398838" y="6026150"/>
          <p14:tracePt t="28755" x="3375025" y="6026150"/>
          <p14:tracePt t="28763" x="3363913" y="6026150"/>
          <p14:tracePt t="28771" x="3357563" y="6026150"/>
          <p14:tracePt t="28780" x="3351213" y="6026150"/>
          <p14:tracePt t="28787" x="3344863" y="6026150"/>
          <p14:tracePt t="28795" x="3327400" y="6032500"/>
          <p14:tracePt t="28803" x="3321050" y="6038850"/>
          <p14:tracePt t="28811" x="3303588" y="6045200"/>
          <p14:tracePt t="28827" x="3279775" y="6049963"/>
          <p14:tracePt t="28843" x="3254375" y="6069013"/>
          <p14:tracePt t="28851" x="3249613" y="6075363"/>
          <p14:tracePt t="28859" x="3243263" y="6075363"/>
          <p14:tracePt t="28867" x="3236913" y="6080125"/>
          <p14:tracePt t="28899" x="3230563" y="6086475"/>
          <p14:tracePt t="28924" x="3224213" y="6092825"/>
          <p14:tracePt t="28932" x="3219450" y="6099175"/>
          <p14:tracePt t="28948" x="3213100" y="6116638"/>
          <p14:tracePt t="28964" x="3213100" y="6122988"/>
          <p14:tracePt t="28972" x="3213100" y="6134100"/>
          <p14:tracePt t="28980" x="3213100" y="6140450"/>
          <p14:tracePt t="28996" x="3213100" y="6146800"/>
          <p14:tracePt t="29004" x="3213100" y="6159500"/>
          <p14:tracePt t="29020" x="3213100" y="6170613"/>
          <p14:tracePt t="29028" x="3213100" y="6183313"/>
          <p14:tracePt t="29036" x="3213100" y="6189663"/>
          <p14:tracePt t="29044" x="3213100" y="6194425"/>
          <p14:tracePt t="29052" x="3224213" y="6213475"/>
          <p14:tracePt t="29060" x="3236913" y="6224588"/>
          <p14:tracePt t="29068" x="3243263" y="6230938"/>
          <p14:tracePt t="29075" x="3273425" y="6249988"/>
          <p14:tracePt t="29084" x="3297238" y="6261100"/>
          <p14:tracePt t="29092" x="3321050" y="6280150"/>
          <p14:tracePt t="29100" x="3344863" y="6297613"/>
          <p14:tracePt t="29108" x="3357563" y="6297613"/>
          <p14:tracePt t="29116" x="3381375" y="6303963"/>
          <p14:tracePt t="29124" x="3398838" y="6310313"/>
          <p14:tracePt t="29132" x="3405188" y="6315075"/>
          <p14:tracePt t="29140" x="3435350" y="6321425"/>
          <p14:tracePt t="29148" x="3448050" y="6334125"/>
          <p14:tracePt t="29156" x="3454400" y="6334125"/>
          <p14:tracePt t="29164" x="3465513" y="6340475"/>
          <p14:tracePt t="29172" x="3484563" y="6340475"/>
          <p14:tracePt t="29180" x="3495675" y="6340475"/>
          <p14:tracePt t="29188" x="3508375" y="6340475"/>
          <p14:tracePt t="29196" x="3532188" y="6345238"/>
          <p14:tracePt t="29204" x="3556000" y="6351588"/>
          <p14:tracePt t="29212" x="3579813" y="6351588"/>
          <p14:tracePt t="29220" x="3605213" y="6351588"/>
          <p14:tracePt t="29228" x="3635375" y="6364288"/>
          <p14:tracePt t="29236" x="3659188" y="6364288"/>
          <p14:tracePt t="29244" x="3700463" y="6364288"/>
          <p14:tracePt t="29252" x="3730625" y="6364288"/>
          <p14:tracePt t="29260" x="3767138" y="6364288"/>
          <p14:tracePt t="29268" x="3810000" y="6357938"/>
          <p14:tracePt t="29276" x="3870325" y="6357938"/>
          <p14:tracePt t="29284" x="3911600" y="6357938"/>
          <p14:tracePt t="29292" x="3984625" y="6357938"/>
          <p14:tracePt t="29300" x="4044950" y="6351588"/>
          <p14:tracePt t="29308" x="4068763" y="6351588"/>
          <p14:tracePt t="29316" x="4092575" y="6351588"/>
          <p14:tracePt t="29324" x="4105275" y="6351588"/>
          <p14:tracePt t="29332" x="4111625" y="6345238"/>
          <p14:tracePt t="29341" x="4122738" y="6334125"/>
          <p14:tracePt t="29348" x="4141788" y="6327775"/>
          <p14:tracePt t="29356" x="4152900" y="6315075"/>
          <p14:tracePt t="29364" x="4159250" y="6310313"/>
          <p14:tracePt t="29372" x="4183063" y="6291263"/>
          <p14:tracePt t="29380" x="4206875" y="6280150"/>
          <p14:tracePt t="29388" x="4219575" y="6261100"/>
          <p14:tracePt t="29396" x="4243388" y="6243638"/>
          <p14:tracePt t="29404" x="4260850" y="6230938"/>
          <p14:tracePt t="29412" x="4273550" y="6213475"/>
          <p14:tracePt t="29420" x="4291013" y="6207125"/>
          <p14:tracePt t="29428" x="4303713" y="6194425"/>
          <p14:tracePt t="29444" x="4310063" y="6189663"/>
          <p14:tracePt t="29468" x="4310063" y="6183313"/>
          <p14:tracePt t="29500" x="4310063" y="6164263"/>
          <p14:tracePt t="29508" x="4310063" y="6159500"/>
          <p14:tracePt t="29516" x="4310063" y="6153150"/>
          <p14:tracePt t="29524" x="4303713" y="6146800"/>
          <p14:tracePt t="29532" x="4291013" y="6134100"/>
          <p14:tracePt t="29540" x="4267200" y="6134100"/>
          <p14:tracePt t="29548" x="4256088" y="6134100"/>
          <p14:tracePt t="29556" x="4213225" y="6116638"/>
          <p14:tracePt t="29564" x="4176713" y="6110288"/>
          <p14:tracePt t="29572" x="4135438" y="6110288"/>
          <p14:tracePt t="29580" x="4098925" y="6092825"/>
          <p14:tracePt t="29588" x="4051300" y="6080125"/>
          <p14:tracePt t="29596" x="3990975" y="6069013"/>
          <p14:tracePt t="29604" x="3930650" y="6049963"/>
          <p14:tracePt t="29612" x="3881438" y="6049963"/>
          <p14:tracePt t="29620" x="3851275" y="6045200"/>
          <p14:tracePt t="29628" x="3803650" y="6032500"/>
          <p14:tracePt t="29636" x="3773488" y="6032500"/>
          <p14:tracePt t="29644" x="3749675" y="6026150"/>
          <p14:tracePt t="29652" x="3725863" y="6026150"/>
          <p14:tracePt t="29660" x="3700463" y="6026150"/>
          <p14:tracePt t="29668" x="3676650" y="6019800"/>
          <p14:tracePt t="29677" x="3665538" y="6019800"/>
          <p14:tracePt t="29685" x="3640138" y="6019800"/>
          <p14:tracePt t="29692" x="3629025" y="6019800"/>
          <p14:tracePt t="29699" x="3616325" y="6019800"/>
          <p14:tracePt t="29708" x="3598863" y="6019800"/>
          <p14:tracePt t="29715" x="3586163" y="6019800"/>
          <p14:tracePt t="29723" x="3575050" y="6019800"/>
          <p14:tracePt t="29731" x="3556000" y="6019800"/>
          <p14:tracePt t="29739" x="3549650" y="6019800"/>
          <p14:tracePt t="29747" x="3544888" y="6019800"/>
          <p14:tracePt t="29755" x="3532188" y="6019800"/>
          <p14:tracePt t="29780" x="3525838" y="6019800"/>
          <p14:tracePt t="29787" x="3514725" y="6019800"/>
          <p14:tracePt t="29795" x="3489325" y="6019800"/>
          <p14:tracePt t="29803" x="3484563" y="6019800"/>
          <p14:tracePt t="29811" x="3471863" y="6019800"/>
          <p14:tracePt t="29819" x="3448050" y="6019800"/>
          <p14:tracePt t="29827" x="3424238" y="6019800"/>
          <p14:tracePt t="29835" x="3411538" y="6019800"/>
          <p14:tracePt t="29844" x="3405188" y="6019800"/>
          <p14:tracePt t="29852" x="3398838" y="6019800"/>
          <p14:tracePt t="29860" x="3394075" y="6019800"/>
          <p14:tracePt t="29878" x="3357563" y="6026150"/>
          <p14:tracePt t="29892" x="3344863" y="6026150"/>
          <p14:tracePt t="29900" x="3340100" y="6032500"/>
          <p14:tracePt t="29909" x="3327400" y="6032500"/>
          <p14:tracePt t="29916" x="3309938" y="6032500"/>
          <p14:tracePt t="29924" x="3303588" y="6032500"/>
          <p14:tracePt t="29932" x="3284538" y="6045200"/>
          <p14:tracePt t="29940" x="3279775" y="6049963"/>
          <p14:tracePt t="29948" x="3273425" y="6049963"/>
          <p14:tracePt t="29964" x="3267075" y="6049963"/>
          <p14:tracePt t="29988" x="3254375" y="6062663"/>
          <p14:tracePt t="30004" x="3249613" y="6069013"/>
          <p14:tracePt t="30012" x="3243263" y="6075363"/>
          <p14:tracePt t="30020" x="3243263" y="6080125"/>
          <p14:tracePt t="30028" x="3243263" y="6099175"/>
          <p14:tracePt t="30036" x="3243263" y="6103938"/>
          <p14:tracePt t="30045" x="3243263" y="6110288"/>
          <p14:tracePt t="30052" x="3243263" y="6122988"/>
          <p14:tracePt t="30060" x="3236913" y="6129338"/>
          <p14:tracePt t="30077" x="3236913" y="6140450"/>
          <p14:tracePt t="30093" x="3236913" y="6146800"/>
          <p14:tracePt t="30100" x="3236913" y="6153150"/>
          <p14:tracePt t="30108" x="3236913" y="6159500"/>
          <p14:tracePt t="30116" x="3243263" y="6164263"/>
          <p14:tracePt t="30124" x="3249613" y="6170613"/>
          <p14:tracePt t="30148" x="3254375" y="6176963"/>
          <p14:tracePt t="30164" x="3260725" y="6176963"/>
          <p14:tracePt t="30172" x="3267075" y="6176963"/>
          <p14:tracePt t="30180" x="3273425" y="6183313"/>
          <p14:tracePt t="30188" x="3284538" y="6194425"/>
          <p14:tracePt t="30196" x="3297238" y="6207125"/>
          <p14:tracePt t="30204" x="3333750" y="6219825"/>
          <p14:tracePt t="30212" x="3357563" y="6230938"/>
          <p14:tracePt t="30220" x="3394075" y="6249988"/>
          <p14:tracePt t="30228" x="3417888" y="6254750"/>
          <p14:tracePt t="30236" x="3448050" y="6261100"/>
          <p14:tracePt t="30244" x="3495675" y="6291263"/>
          <p14:tracePt t="30252" x="3514725" y="6310313"/>
          <p14:tracePt t="30260" x="3538538" y="6310313"/>
          <p14:tracePt t="30268" x="3562350" y="6327775"/>
          <p14:tracePt t="30277" x="3575050" y="6327775"/>
          <p14:tracePt t="30284" x="3609975" y="6334125"/>
          <p14:tracePt t="30292" x="3616325" y="6334125"/>
          <p14:tracePt t="30300" x="3635375" y="6334125"/>
          <p14:tracePt t="30308" x="3665538" y="6334125"/>
          <p14:tracePt t="30316" x="3700463" y="6334125"/>
          <p14:tracePt t="30324" x="3756025" y="6334125"/>
          <p14:tracePt t="30332" x="3840163" y="6334125"/>
          <p14:tracePt t="30340" x="3911600" y="6334125"/>
          <p14:tracePt t="30348" x="3984625" y="6334125"/>
          <p14:tracePt t="30356" x="4068763" y="6334125"/>
          <p14:tracePt t="30364" x="4116388" y="6334125"/>
          <p14:tracePt t="30372" x="4159250" y="6334125"/>
          <p14:tracePt t="30380" x="4183063" y="6334125"/>
          <p14:tracePt t="30388" x="4225925" y="6334125"/>
          <p14:tracePt t="30396" x="4237038" y="6334125"/>
          <p14:tracePt t="30404" x="4256088" y="6334125"/>
          <p14:tracePt t="30412" x="4279900" y="6334125"/>
          <p14:tracePt t="30420" x="4286250" y="6327775"/>
          <p14:tracePt t="30428" x="4291013" y="6321425"/>
          <p14:tracePt t="30436" x="4310063" y="6303963"/>
          <p14:tracePt t="30460" x="4327525" y="6291263"/>
          <p14:tracePt t="30468" x="4340225" y="6280150"/>
          <p14:tracePt t="30477" x="4346575" y="6273800"/>
          <p14:tracePt t="30508" x="4351338" y="6267450"/>
          <p14:tracePt t="30532" x="4351338" y="6261100"/>
          <p14:tracePt t="30540" x="4351338" y="6249988"/>
          <p14:tracePt t="30548" x="4351338" y="6237288"/>
          <p14:tracePt t="30556" x="4351338" y="6230938"/>
          <p14:tracePt t="30564" x="4351338" y="6207125"/>
          <p14:tracePt t="30572" x="4351338" y="6200775"/>
          <p14:tracePt t="30580" x="4351338" y="6189663"/>
          <p14:tracePt t="30588" x="4351338" y="6164263"/>
          <p14:tracePt t="30596" x="4346575" y="6159500"/>
          <p14:tracePt t="30612" x="4340225" y="6146800"/>
          <p14:tracePt t="30620" x="4333875" y="6140450"/>
          <p14:tracePt t="30636" x="4310063" y="6122988"/>
          <p14:tracePt t="30644" x="4303713" y="6122988"/>
          <p14:tracePt t="30661" x="4286250" y="6103938"/>
          <p14:tracePt t="30668" x="4260850" y="6099175"/>
          <p14:tracePt t="30676" x="4256088" y="6099175"/>
          <p14:tracePt t="30684" x="4237038" y="6086475"/>
          <p14:tracePt t="30692" x="4225925" y="6086475"/>
          <p14:tracePt t="30700" x="4183063" y="6075363"/>
          <p14:tracePt t="30708" x="4116388" y="6045200"/>
          <p14:tracePt t="30715" x="4086225" y="6045200"/>
          <p14:tracePt t="30723" x="4014788" y="6015038"/>
          <p14:tracePt t="30731" x="3954463" y="6002338"/>
          <p14:tracePt t="30739" x="3911600" y="5995988"/>
          <p14:tracePt t="30747" x="3863975" y="5984875"/>
          <p14:tracePt t="30755" x="3833813" y="5984875"/>
          <p14:tracePt t="30763" x="3814763" y="5984875"/>
          <p14:tracePt t="30771" x="3784600" y="5978525"/>
          <p14:tracePt t="30780" x="3760788" y="5978525"/>
          <p14:tracePt t="30787" x="3736975" y="5978525"/>
          <p14:tracePt t="30795" x="3706813" y="5965825"/>
          <p14:tracePt t="30803" x="3683000" y="5965825"/>
          <p14:tracePt t="30811" x="3670300" y="5965825"/>
          <p14:tracePt t="30820" x="3646488" y="5959475"/>
          <p14:tracePt t="30828" x="3622675" y="5959475"/>
          <p14:tracePt t="30843" x="3598863" y="5959475"/>
          <p14:tracePt t="30851" x="3575050" y="5959475"/>
          <p14:tracePt t="30860" x="3562350" y="5959475"/>
          <p14:tracePt t="30868" x="3556000" y="5959475"/>
          <p14:tracePt t="30878" x="3544888" y="5959475"/>
          <p14:tracePt t="30884" x="3525838" y="5959475"/>
          <p14:tracePt t="30893" x="3514725" y="5978525"/>
          <p14:tracePt t="30900" x="3508375" y="5978525"/>
          <p14:tracePt t="30908" x="3489325" y="5989638"/>
          <p14:tracePt t="30916" x="3484563" y="5995988"/>
          <p14:tracePt t="30924" x="3478213" y="6002338"/>
          <p14:tracePt t="30932" x="3471863" y="6008688"/>
          <p14:tracePt t="30940" x="3465513" y="6019800"/>
          <p14:tracePt t="30948" x="3465513" y="6038850"/>
          <p14:tracePt t="30956" x="3454400" y="6049963"/>
          <p14:tracePt t="30964" x="3448050" y="6069013"/>
          <p14:tracePt t="30972" x="3448050" y="6080125"/>
          <p14:tracePt t="30988" x="3448050" y="6086475"/>
          <p14:tracePt t="30996" x="3448050" y="6099175"/>
          <p14:tracePt t="31004" x="3448050" y="6103938"/>
          <p14:tracePt t="31012" x="3448050" y="6116638"/>
          <p14:tracePt t="31020" x="3448050" y="6122988"/>
          <p14:tracePt t="31028" x="3448050" y="6129338"/>
          <p14:tracePt t="31036" x="3454400" y="6146800"/>
          <p14:tracePt t="31044" x="3459163" y="6153150"/>
          <p14:tracePt t="31052" x="3478213" y="6159500"/>
          <p14:tracePt t="31061" x="3495675" y="6183313"/>
          <p14:tracePt t="31068" x="3514725" y="6194425"/>
          <p14:tracePt t="31077" x="3538538" y="6213475"/>
          <p14:tracePt t="31084" x="3562350" y="6219825"/>
          <p14:tracePt t="31092" x="3592513" y="6249988"/>
          <p14:tracePt t="31100" x="3640138" y="6267450"/>
          <p14:tracePt t="31108" x="3706813" y="6284913"/>
          <p14:tracePt t="31116" x="3779838" y="6310313"/>
          <p14:tracePt t="31124" x="3857625" y="6345238"/>
          <p14:tracePt t="31132" x="3948113" y="6364288"/>
          <p14:tracePt t="31140" x="4051300" y="6375400"/>
          <p14:tracePt t="31148" x="4152900" y="6399213"/>
          <p14:tracePt t="31156" x="4243388" y="6424613"/>
          <p14:tracePt t="31164" x="4316413" y="6429375"/>
          <p14:tracePt t="31172" x="4387850" y="6442075"/>
          <p14:tracePt t="31180" x="4448175" y="6454775"/>
          <p14:tracePt t="31188" x="4484688" y="6454775"/>
          <p14:tracePt t="31196" x="4508500" y="6459538"/>
          <p14:tracePt t="31204" x="4538663" y="6459538"/>
          <p14:tracePt t="31212" x="4568825" y="6459538"/>
          <p14:tracePt t="31220" x="4605338" y="6459538"/>
          <p14:tracePt t="31228" x="4635500" y="6459538"/>
          <p14:tracePt t="31236" x="4672013" y="6442075"/>
          <p14:tracePt t="31244" x="4719638" y="6424613"/>
          <p14:tracePt t="31252" x="4743450" y="6405563"/>
          <p14:tracePt t="31261" x="4786313" y="6388100"/>
          <p14:tracePt t="31268" x="4810125" y="6381750"/>
          <p14:tracePt t="31277" x="4827588" y="6364288"/>
          <p14:tracePt t="31284" x="4852988" y="6345238"/>
          <p14:tracePt t="31301" x="4857750" y="6340475"/>
          <p14:tracePt t="31308" x="4864100" y="6334125"/>
          <p14:tracePt t="31316" x="4870450" y="6321425"/>
          <p14:tracePt t="31340" x="4870450" y="6315075"/>
          <p14:tracePt t="31348" x="4870450" y="6303963"/>
          <p14:tracePt t="31356" x="4870450" y="6297613"/>
          <p14:tracePt t="31364" x="4870450" y="6291263"/>
          <p14:tracePt t="31372" x="4870450" y="6284913"/>
          <p14:tracePt t="31396" x="4870450" y="6273800"/>
          <p14:tracePt t="31412" x="4870450" y="6254750"/>
          <p14:tracePt t="31420" x="4870450" y="6243638"/>
          <p14:tracePt t="31428" x="4852988" y="6224588"/>
          <p14:tracePt t="31436" x="4840288" y="6213475"/>
          <p14:tracePt t="31444" x="4816475" y="6194425"/>
          <p14:tracePt t="31452" x="4779963" y="6189663"/>
          <p14:tracePt t="31460" x="4732338" y="6159500"/>
          <p14:tracePt t="31468" x="4665663" y="6116638"/>
          <p14:tracePt t="31477" x="4605338" y="6080125"/>
          <p14:tracePt t="31484" x="4538663" y="6049963"/>
          <p14:tracePt t="31492" x="4460875" y="6019800"/>
          <p14:tracePt t="31500" x="4411663" y="5995988"/>
          <p14:tracePt t="31508" x="4340225" y="5978525"/>
          <p14:tracePt t="31516" x="4291013" y="5965825"/>
          <p14:tracePt t="31524" x="4249738" y="5965825"/>
          <p14:tracePt t="31532" x="4213225" y="5959475"/>
          <p14:tracePt t="31540" x="4189413" y="5959475"/>
          <p14:tracePt t="31548" x="4165600" y="5959475"/>
          <p14:tracePt t="31556" x="4152900" y="5959475"/>
          <p14:tracePt t="31564" x="4141788" y="5959475"/>
          <p14:tracePt t="31572" x="4116388" y="5959475"/>
          <p14:tracePt t="31580" x="4092575" y="5959475"/>
          <p14:tracePt t="31588" x="4062413" y="5959475"/>
          <p14:tracePt t="31596" x="4025900" y="5959475"/>
          <p14:tracePt t="31604" x="3995738" y="5959475"/>
          <p14:tracePt t="31613" x="3978275" y="5978525"/>
          <p14:tracePt t="31620" x="3948113" y="5978525"/>
          <p14:tracePt t="31628" x="3924300" y="5984875"/>
          <p14:tracePt t="31636" x="3900488" y="6002338"/>
          <p14:tracePt t="31644" x="3887788" y="6008688"/>
          <p14:tracePt t="31652" x="3870325" y="6026150"/>
          <p14:tracePt t="31660" x="3857625" y="6038850"/>
          <p14:tracePt t="31668" x="3840163" y="6056313"/>
          <p14:tracePt t="31677" x="3833813" y="6062663"/>
          <p14:tracePt t="31686" x="3833813" y="6069013"/>
          <p14:tracePt t="31697" x="3827463" y="6080125"/>
          <p14:tracePt t="31699" x="3827463" y="6086475"/>
          <p14:tracePt t="31707" x="3827463" y="6099175"/>
          <p14:tracePt t="31716" x="3827463" y="6103938"/>
          <p14:tracePt t="31723" x="3827463" y="6116638"/>
          <p14:tracePt t="31740" x="3827463" y="6122988"/>
          <p14:tracePt t="31747" x="3827463" y="6129338"/>
          <p14:tracePt t="31755" x="3851275" y="6146800"/>
          <p14:tracePt t="31763" x="3863975" y="6146800"/>
          <p14:tracePt t="31771" x="3911600" y="6170613"/>
          <p14:tracePt t="31780" x="3954463" y="6183313"/>
          <p14:tracePt t="31787" x="4032250" y="6200775"/>
          <p14:tracePt t="31795" x="4122738" y="6224588"/>
          <p14:tracePt t="31803" x="4206875" y="6249988"/>
          <p14:tracePt t="31811" x="4340225" y="6273800"/>
          <p14:tracePt t="31820" x="4441825" y="6284913"/>
          <p14:tracePt t="31827" x="4557713" y="6310313"/>
          <p14:tracePt t="31835" x="4659313" y="6310313"/>
          <p14:tracePt t="31844" x="4786313" y="6321425"/>
          <p14:tracePt t="31851" x="4918075" y="6321425"/>
          <p14:tracePt t="31860" x="5014913" y="6321425"/>
          <p14:tracePt t="31867" x="5087938" y="6321425"/>
          <p14:tracePt t="31875" x="5122863" y="6321425"/>
          <p14:tracePt t="31883" x="5153025" y="6321425"/>
          <p14:tracePt t="31891" x="5178425" y="6321425"/>
          <p14:tracePt t="31900" x="5213350" y="6297613"/>
          <p14:tracePt t="31907" x="5243513" y="6297613"/>
          <p14:tracePt t="31916" x="5280025" y="6273800"/>
          <p14:tracePt t="31924" x="5316538" y="6254750"/>
          <p14:tracePt t="31932" x="5329238" y="6249988"/>
          <p14:tracePt t="31941" x="5346700" y="6237288"/>
          <p14:tracePt t="31948" x="5383213" y="6219825"/>
          <p14:tracePt t="31956" x="5413375" y="6213475"/>
          <p14:tracePt t="31964" x="5448300" y="6194425"/>
          <p14:tracePt t="31972" x="5473700" y="6194425"/>
          <p14:tracePt t="31981" x="5497513" y="6194425"/>
          <p14:tracePt t="31988" x="5527675" y="6189663"/>
          <p14:tracePt t="31996" x="5534025" y="6183313"/>
          <p14:tracePt t="32014" x="5538788" y="6183313"/>
          <p14:tracePt t="32108" x="5545138" y="6176963"/>
          <p14:tracePt t="32132" x="5557838" y="6176963"/>
          <p14:tracePt t="32148" x="5564188" y="6170613"/>
          <p14:tracePt t="32180" x="5568950" y="6170613"/>
          <p14:tracePt t="32188" x="5594350" y="6164263"/>
          <p14:tracePt t="32196" x="5618163" y="6164263"/>
          <p14:tracePt t="32204" x="5648325" y="6164263"/>
          <p14:tracePt t="32212" x="5702300" y="6164263"/>
          <p14:tracePt t="32220" x="5745163" y="6164263"/>
          <p14:tracePt t="32230" x="5803900" y="6164263"/>
          <p14:tracePt t="32236" x="5834063" y="6164263"/>
          <p14:tracePt t="32244" x="5870575" y="6164263"/>
          <p14:tracePt t="32252" x="5900738" y="6164263"/>
          <p14:tracePt t="32260" x="5924550" y="6164263"/>
          <p14:tracePt t="32268" x="5949950" y="6164263"/>
          <p14:tracePt t="32276" x="5954713" y="6164263"/>
          <p14:tracePt t="32284" x="5973763" y="6164263"/>
          <p14:tracePt t="32292" x="5997575" y="6164263"/>
          <p14:tracePt t="32300" x="6021388" y="6164263"/>
          <p14:tracePt t="32308" x="6051550" y="6164263"/>
          <p14:tracePt t="32316" x="6088063" y="6164263"/>
          <p14:tracePt t="32324" x="6105525" y="6164263"/>
          <p14:tracePt t="32332" x="6148388" y="6164263"/>
          <p14:tracePt t="32340" x="6196013" y="6164263"/>
          <p14:tracePt t="32348" x="6256338" y="6164263"/>
          <p14:tracePt t="32356" x="6310313" y="6164263"/>
          <p14:tracePt t="32364" x="6383338" y="6164263"/>
          <p14:tracePt t="32372" x="6473825" y="6164263"/>
          <p14:tracePt t="32380" x="6570663" y="6164263"/>
          <p14:tracePt t="32388" x="6672263" y="6164263"/>
          <p14:tracePt t="32396" x="6756400" y="6164263"/>
          <p14:tracePt t="32404" x="6846888" y="6164263"/>
          <p14:tracePt t="32412" x="6932613" y="6164263"/>
          <p14:tracePt t="32420" x="6991350" y="6164263"/>
          <p14:tracePt t="32429" x="7046913" y="6164263"/>
          <p14:tracePt t="32436" x="7107238" y="6164263"/>
          <p14:tracePt t="32444" x="7167563" y="6164263"/>
          <p14:tracePt t="32452" x="7208838" y="6164263"/>
          <p14:tracePt t="32461" x="7269163" y="6164263"/>
          <p14:tracePt t="32468" x="7342188" y="6164263"/>
          <p14:tracePt t="32476" x="7402513" y="6164263"/>
          <p14:tracePt t="32484" x="7456488" y="6164263"/>
          <p14:tracePt t="32492" x="7546975" y="6164263"/>
          <p14:tracePt t="32500" x="7600950" y="6164263"/>
          <p14:tracePt t="32508" x="7648575" y="6164263"/>
          <p14:tracePt t="32516" x="7691438" y="6164263"/>
          <p14:tracePt t="32524" x="7715250" y="6164263"/>
          <p14:tracePt t="32532" x="7745413" y="6164263"/>
          <p14:tracePt t="32540" x="7762875" y="6164263"/>
          <p14:tracePt t="32548" x="7793038" y="6176963"/>
          <p14:tracePt t="32556" x="7823200" y="6176963"/>
          <p14:tracePt t="32564" x="7842250" y="6176963"/>
          <p14:tracePt t="32572" x="7866063" y="6183313"/>
          <p14:tracePt t="32580" x="7896225" y="6189663"/>
          <p14:tracePt t="32588" x="7932738" y="6189663"/>
          <p14:tracePt t="32596" x="7962900" y="6200775"/>
          <p14:tracePt t="32604" x="7986713" y="6200775"/>
          <p14:tracePt t="32612" x="8016875" y="6207125"/>
          <p14:tracePt t="32620" x="8040688" y="6207125"/>
          <p14:tracePt t="32629" x="8064500" y="6207125"/>
          <p14:tracePt t="32636" x="8089900" y="6207125"/>
          <p14:tracePt t="32644" x="8120063" y="6207125"/>
          <p14:tracePt t="32652" x="8143875" y="6207125"/>
          <p14:tracePt t="32660" x="8167688" y="6207125"/>
          <p14:tracePt t="32668" x="8221663" y="6207125"/>
          <p14:tracePt t="32676" x="8245475" y="6207125"/>
          <p14:tracePt t="32684" x="8264525" y="6207125"/>
          <p14:tracePt t="32692" x="8269288" y="6207125"/>
          <p14:tracePt t="32780" x="8275638" y="6213475"/>
          <p14:tracePt t="32788" x="8264525" y="6213475"/>
          <p14:tracePt t="32796" x="8234363" y="6213475"/>
          <p14:tracePt t="32804" x="8185150" y="6224588"/>
          <p14:tracePt t="32812" x="8124825" y="6230938"/>
          <p14:tracePt t="32820" x="8053388" y="6243638"/>
          <p14:tracePt t="32828" x="7969250" y="6243638"/>
          <p14:tracePt t="32836" x="7878763" y="6243638"/>
          <p14:tracePt t="32845" x="7751763" y="6243638"/>
          <p14:tracePt t="32852" x="7607300" y="6243638"/>
          <p14:tracePt t="32860" x="7493000" y="6243638"/>
          <p14:tracePt t="32868" x="7366000" y="6243638"/>
          <p14:tracePt t="32879" x="7221538" y="6243638"/>
          <p14:tracePt t="32884" x="7064375" y="6243638"/>
          <p14:tracePt t="32892" x="6937375" y="6243638"/>
          <p14:tracePt t="32900" x="6811963" y="6243638"/>
          <p14:tracePt t="32908" x="6684963" y="6243638"/>
          <p14:tracePt t="32916" x="6570663" y="6243638"/>
          <p14:tracePt t="32924" x="6437313" y="6254750"/>
          <p14:tracePt t="32932" x="6353175" y="6267450"/>
          <p14:tracePt t="32940" x="6262688" y="6267450"/>
          <p14:tracePt t="32948" x="6202363" y="6267450"/>
          <p14:tracePt t="32956" x="6130925" y="6267450"/>
          <p14:tracePt t="32964" x="6057900" y="6267450"/>
          <p14:tracePt t="32972" x="5984875" y="6267450"/>
          <p14:tracePt t="32980" x="5943600" y="6267450"/>
          <p14:tracePt t="32988" x="5883275" y="6267450"/>
          <p14:tracePt t="32995" x="5853113" y="6267450"/>
          <p14:tracePt t="33004" x="5822950" y="6267450"/>
          <p14:tracePt t="33012" x="5799138" y="6267450"/>
          <p14:tracePt t="33020" x="5786438" y="6267450"/>
          <p14:tracePt t="33028" x="5768975" y="6267450"/>
          <p14:tracePt t="33036" x="5762625" y="6267450"/>
          <p14:tracePt t="33044" x="5749925" y="6273800"/>
          <p14:tracePt t="33052" x="5745163" y="6273800"/>
          <p14:tracePt t="33068" x="5738813" y="6273800"/>
          <p14:tracePt t="33076" x="5732463" y="6273800"/>
          <p14:tracePt t="33092" x="5726113" y="6273800"/>
          <p14:tracePt t="33172" x="5756275" y="6273800"/>
          <p14:tracePt t="33180" x="5799138" y="6273800"/>
          <p14:tracePt t="33188" x="5883275" y="6267450"/>
          <p14:tracePt t="33196" x="6015038" y="6254750"/>
          <p14:tracePt t="33204" x="6172200" y="6243638"/>
          <p14:tracePt t="33213" x="6316663" y="6243638"/>
          <p14:tracePt t="33220" x="6491288" y="6243638"/>
          <p14:tracePt t="33228" x="6726238" y="6243638"/>
          <p14:tracePt t="33236" x="6986588" y="6243638"/>
          <p14:tracePt t="33244" x="7178675" y="6267450"/>
          <p14:tracePt t="33252" x="7323138" y="6280150"/>
          <p14:tracePt t="33261" x="7467600" y="6291263"/>
          <p14:tracePt t="33268" x="7583488" y="6310313"/>
          <p14:tracePt t="33276" x="7673975" y="6310313"/>
          <p14:tracePt t="33284" x="7715250" y="6310313"/>
          <p14:tracePt t="33292" x="7739063" y="6310313"/>
          <p14:tracePt t="33300" x="7745413" y="6310313"/>
          <p14:tracePt t="33396" x="7745413" y="6315075"/>
          <p14:tracePt t="33404" x="7708900" y="6327775"/>
          <p14:tracePt t="33413" x="7661275" y="6327775"/>
          <p14:tracePt t="33420" x="7600950" y="6334125"/>
          <p14:tracePt t="33429" x="7516813" y="6334125"/>
          <p14:tracePt t="33436" x="7426325" y="6334125"/>
          <p14:tracePt t="33445" x="7318375" y="6334125"/>
          <p14:tracePt t="33452" x="7185025" y="6334125"/>
          <p14:tracePt t="33461" x="7046913" y="6334125"/>
          <p14:tracePt t="33468" x="6902450" y="6315075"/>
          <p14:tracePt t="33476" x="6781800" y="6297613"/>
          <p14:tracePt t="33484" x="6635750" y="6284913"/>
          <p14:tracePt t="33492" x="6456363" y="6243638"/>
          <p14:tracePt t="33500" x="6335713" y="6219825"/>
          <p14:tracePt t="33508" x="6219825" y="6219825"/>
          <p14:tracePt t="33516" x="6105525" y="6207125"/>
          <p14:tracePt t="33524" x="6021388" y="6207125"/>
          <p14:tracePt t="33532" x="5949950" y="6207125"/>
          <p14:tracePt t="33540" x="5913438" y="6207125"/>
          <p14:tracePt t="33548" x="5900738" y="6207125"/>
          <p14:tracePt t="33636" x="5919788" y="6207125"/>
          <p14:tracePt t="33644" x="5949950" y="6207125"/>
          <p14:tracePt t="33652" x="6015038" y="6207125"/>
          <p14:tracePt t="33661" x="6130925" y="6194425"/>
          <p14:tracePt t="33668" x="6245225" y="6194425"/>
          <p14:tracePt t="33676" x="6389688" y="6194425"/>
          <p14:tracePt t="33689" x="6516688" y="6194425"/>
          <p14:tracePt t="33700" x="6775450" y="6200775"/>
          <p14:tracePt t="33708" x="6902450" y="6200775"/>
          <p14:tracePt t="33715" x="7004050" y="6224588"/>
          <p14:tracePt t="33723" x="7094538" y="6224588"/>
          <p14:tracePt t="33731" x="7154863" y="6237288"/>
          <p14:tracePt t="33739" x="7167563" y="6243638"/>
          <p14:tracePt t="33838" x="7131050" y="6243638"/>
          <p14:tracePt t="33845" x="7046913" y="6237288"/>
          <p14:tracePt t="33852" x="6943725" y="6224588"/>
          <p14:tracePt t="33860" x="6842125" y="6213475"/>
          <p14:tracePt t="33868" x="6751638" y="6200775"/>
          <p14:tracePt t="33881" x="6648450" y="6183313"/>
          <p14:tracePt t="33884" x="6557963" y="6159500"/>
          <p14:tracePt t="33892" x="6486525" y="6159500"/>
          <p14:tracePt t="33900" x="6430963" y="6159500"/>
          <p14:tracePt t="33908" x="6365875" y="6140450"/>
          <p14:tracePt t="34013" x="6376988" y="6140450"/>
          <p14:tracePt t="34021" x="6407150" y="6140450"/>
          <p14:tracePt t="34029" x="6430963" y="6140450"/>
          <p14:tracePt t="34036" x="6443663" y="6140450"/>
          <p14:tracePt t="34046" x="6456363" y="6140450"/>
          <p14:tracePt t="34052" x="6461125" y="6140450"/>
          <p14:tracePt t="34068" x="6467475" y="6140450"/>
          <p14:tracePt t="34884" x="6473825" y="6140450"/>
          <p14:tracePt t="34893" x="6467475" y="6140450"/>
          <p14:tracePt t="34900" x="6437313" y="6146800"/>
          <p14:tracePt t="34909" x="6413500" y="6146800"/>
          <p14:tracePt t="34916" x="6389688" y="6159500"/>
          <p14:tracePt t="34924" x="6365875" y="6170613"/>
          <p14:tracePt t="34932" x="6346825" y="6170613"/>
          <p14:tracePt t="34940" x="6329363" y="6183313"/>
          <p14:tracePt t="34948" x="6310313" y="6189663"/>
          <p14:tracePt t="34956" x="6280150" y="6189663"/>
          <p14:tracePt t="34964" x="6262688" y="6189663"/>
          <p14:tracePt t="34972" x="6219825" y="6189663"/>
          <p14:tracePt t="34981" x="6196013" y="6194425"/>
          <p14:tracePt t="34988" x="6178550" y="6194425"/>
          <p14:tracePt t="34996" x="6161088" y="6194425"/>
          <p14:tracePt t="35004" x="6142038" y="6194425"/>
          <p14:tracePt t="35013" x="6105525" y="6194425"/>
          <p14:tracePt t="35020" x="6075363" y="6194425"/>
          <p14:tracePt t="35028" x="6027738" y="6207125"/>
          <p14:tracePt t="35036" x="5954713" y="6207125"/>
          <p14:tracePt t="35044" x="5859463" y="6207125"/>
          <p14:tracePt t="35052" x="5768975" y="6213475"/>
          <p14:tracePt t="35060" x="5684838" y="6213475"/>
          <p14:tracePt t="35068" x="5611813" y="6213475"/>
          <p14:tracePt t="35076" x="5538788" y="6213475"/>
          <p14:tracePt t="35084" x="5491163" y="6200775"/>
          <p14:tracePt t="35092" x="5430838" y="6194425"/>
          <p14:tracePt t="35100" x="5407025" y="6183313"/>
          <p14:tracePt t="35108" x="5383213" y="6183313"/>
          <p14:tracePt t="35124" x="5370513" y="6183313"/>
          <p14:tracePt t="35132" x="5346700" y="6183313"/>
          <p14:tracePt t="35141" x="5316538" y="6183313"/>
          <p14:tracePt t="35147" x="5280025" y="6183313"/>
          <p14:tracePt t="35156" x="5213350" y="6176963"/>
          <p14:tracePt t="35164" x="5141913" y="6153150"/>
          <p14:tracePt t="35172" x="5062538" y="6140450"/>
          <p14:tracePt t="35182" x="5002213" y="6122988"/>
          <p14:tracePt t="35188" x="4924425" y="6086475"/>
          <p14:tracePt t="35197" x="4852988" y="6069013"/>
          <p14:tracePt t="35204" x="4786313" y="6045200"/>
          <p14:tracePt t="35212" x="4749800" y="6026150"/>
          <p14:tracePt t="35220" x="4702175" y="6008688"/>
          <p14:tracePt t="35228" x="4676775" y="6002338"/>
          <p14:tracePt t="35236" x="4659313" y="5995988"/>
          <p14:tracePt t="35244" x="4622800" y="5978525"/>
          <p14:tracePt t="35252" x="4562475" y="5954713"/>
          <p14:tracePt t="35260" x="4508500" y="5935663"/>
          <p14:tracePt t="35268" x="4448175" y="5905500"/>
          <p14:tracePt t="35276" x="4400550" y="5875338"/>
          <p14:tracePt t="35284" x="4321175" y="5838825"/>
          <p14:tracePt t="35292" x="4267200" y="5797550"/>
          <p14:tracePt t="35300" x="4230688" y="5778500"/>
          <p14:tracePt t="35308" x="4183063" y="5743575"/>
          <p14:tracePt t="35317" x="4159250" y="5724525"/>
          <p14:tracePt t="35324" x="4135438" y="5707063"/>
          <p14:tracePt t="35332" x="4098925" y="5683250"/>
          <p14:tracePt t="35340" x="4056063" y="5640388"/>
          <p14:tracePt t="35348" x="4021138" y="5603875"/>
          <p14:tracePt t="35356" x="3965575" y="5562600"/>
          <p14:tracePt t="35364" x="3900488" y="5508625"/>
          <p14:tracePt t="35371" x="3851275" y="5454650"/>
          <p14:tracePt t="35380" x="3797300" y="5399088"/>
          <p14:tracePt t="35388" x="3713163" y="5308600"/>
          <p14:tracePt t="35396" x="3635375" y="5237163"/>
          <p14:tracePt t="35403" x="3598863" y="5213350"/>
          <p14:tracePt t="35411" x="3592513" y="5207000"/>
          <p14:tracePt t="35436" x="3586163" y="5200650"/>
          <p14:tracePt t="35443" x="3579813" y="5194300"/>
          <p14:tracePt t="35492" x="3562350" y="5176838"/>
          <p14:tracePt t="35500" x="3562350" y="5164138"/>
          <p14:tracePt t="35508" x="3562350" y="5122863"/>
          <p14:tracePt t="35516" x="3562350" y="5099050"/>
          <p14:tracePt t="35524" x="3544888" y="5032375"/>
          <p14:tracePt t="35532" x="3502025" y="4941888"/>
          <p14:tracePt t="35540" x="3465513" y="4875213"/>
          <p14:tracePt t="35548" x="3411538" y="4808538"/>
          <p14:tracePt t="35556" x="3405188" y="4784725"/>
          <p14:tracePt t="35564" x="3398838" y="4778375"/>
          <p14:tracePt t="35572" x="3394075" y="4767263"/>
          <p14:tracePt t="35688" x="3394075" y="4760913"/>
          <p14:tracePt t="35708" x="3394075" y="4754563"/>
          <p14:tracePt t="35716" x="3405188" y="4743450"/>
          <p14:tracePt t="35731" x="3429000" y="4724400"/>
          <p14:tracePt t="35740" x="3454400" y="4718050"/>
          <p14:tracePt t="35747" x="3459163" y="4718050"/>
          <p14:tracePt t="35755" x="3465513" y="4718050"/>
          <p14:tracePt t="35764" x="3478213" y="4713288"/>
          <p14:tracePt t="35781" x="3484563" y="4706938"/>
          <p14:tracePt t="35787" x="3495675" y="4694238"/>
          <p14:tracePt t="35803" x="3519488" y="4687888"/>
          <p14:tracePt t="35811" x="3538538" y="4683125"/>
          <p14:tracePt t="35819" x="3544888" y="4676775"/>
          <p14:tracePt t="35827" x="3562350" y="4676775"/>
          <p14:tracePt t="35835" x="3568700" y="4670425"/>
          <p14:tracePt t="35843" x="3575050" y="4670425"/>
          <p14:tracePt t="35867" x="3592513" y="4664075"/>
          <p14:tracePt t="35881" x="3598863" y="4657725"/>
          <p14:tracePt t="35892" x="3605213" y="4652963"/>
          <p14:tracePt t="35900" x="3616325" y="4646613"/>
          <p14:tracePt t="35907" x="3622675" y="4640263"/>
          <p14:tracePt t="35916" x="3635375" y="4627563"/>
          <p14:tracePt t="35923" x="3646488" y="4622800"/>
          <p14:tracePt t="35931" x="3659188" y="4616450"/>
          <p14:tracePt t="35940" x="3665538" y="4610100"/>
          <p14:tracePt t="35947" x="3670300" y="4603750"/>
          <p14:tracePt t="35971" x="3670300" y="4592638"/>
          <p14:tracePt t="36035" x="3670300" y="4586288"/>
          <p14:tracePt t="36052" x="3670300" y="4579938"/>
          <p14:tracePt t="36060" x="3670300" y="4573588"/>
          <p14:tracePt t="36092" x="3670300" y="4567238"/>
          <p14:tracePt t="36132" x="3670300" y="4556125"/>
          <p14:tracePt t="36212" x="3670300" y="4549775"/>
          <p14:tracePt t="36253" x="3670300" y="4543425"/>
          <p14:tracePt t="36276" x="3670300" y="4537075"/>
          <p14:tracePt t="36372" x="3659188" y="4519613"/>
          <p14:tracePt t="36388" x="3652838" y="4519613"/>
          <p14:tracePt t="36397" x="3646488" y="4519613"/>
          <p14:tracePt t="36405" x="3640138" y="4519613"/>
          <p14:tracePt t="36420" x="3629025" y="4519613"/>
          <p14:tracePt t="36436" x="3622675" y="4519613"/>
          <p14:tracePt t="36452" x="3616325" y="4519613"/>
          <p14:tracePt t="36484" x="3609975" y="4519613"/>
          <p14:tracePt t="36621" x="3622675" y="4519613"/>
          <p14:tracePt t="36628" x="3646488" y="4519613"/>
          <p14:tracePt t="36636" x="3659188" y="4519613"/>
          <p14:tracePt t="36644" x="3700463" y="4519613"/>
          <p14:tracePt t="36652" x="3749675" y="4519613"/>
          <p14:tracePt t="36660" x="3779838" y="4519613"/>
          <p14:tracePt t="36668" x="3821113" y="4519613"/>
          <p14:tracePt t="36679" x="3870325" y="4519613"/>
          <p14:tracePt t="36683" x="3900488" y="4519613"/>
          <p14:tracePt t="36691" x="3941763" y="4519613"/>
          <p14:tracePt t="36700" x="3971925" y="4519613"/>
          <p14:tracePt t="36707" x="4025900" y="4519613"/>
          <p14:tracePt t="36715" x="4129088" y="4519613"/>
          <p14:tracePt t="36723" x="4200525" y="4519613"/>
          <p14:tracePt t="36731" x="4286250" y="4519613"/>
          <p14:tracePt t="36739" x="4346575" y="4519613"/>
          <p14:tracePt t="36748" x="4381500" y="4519613"/>
          <p14:tracePt t="36755" x="4424363" y="4513263"/>
          <p14:tracePt t="36764" x="4430713" y="4513263"/>
          <p14:tracePt t="36771" x="4437063" y="4513263"/>
          <p14:tracePt t="36796" x="4441825" y="4513263"/>
          <p14:tracePt t="36827" x="4448175" y="4508500"/>
          <p14:tracePt t="36843" x="4460875" y="4508500"/>
          <p14:tracePt t="36892" x="4467225" y="4502150"/>
          <p14:tracePt t="36908" x="4454525" y="4502150"/>
          <p14:tracePt t="36916" x="4430713" y="4502150"/>
          <p14:tracePt t="36924" x="4400550" y="4502150"/>
          <p14:tracePt t="36932" x="4364038" y="4502150"/>
          <p14:tracePt t="36940" x="4340225" y="4502150"/>
          <p14:tracePt t="36949" x="4321175" y="4502150"/>
          <p14:tracePt t="36956" x="4297363" y="4502150"/>
          <p14:tracePt t="36964" x="4273550" y="4495800"/>
          <p14:tracePt t="36972" x="4249738" y="4495800"/>
          <p14:tracePt t="36980" x="4225925" y="4495800"/>
          <p14:tracePt t="36988" x="4213225" y="4495800"/>
          <p14:tracePt t="36996" x="4200525" y="4495800"/>
          <p14:tracePt t="37036" x="4195763" y="4489450"/>
          <p14:tracePt t="37084" x="4195763" y="4478338"/>
          <p14:tracePt t="37100" x="4195763" y="4465638"/>
          <p14:tracePt t="37108" x="4195763" y="4452938"/>
          <p14:tracePt t="37116" x="4195763" y="4448175"/>
          <p14:tracePt t="37124" x="4195763" y="4435475"/>
          <p14:tracePt t="37133" x="4195763" y="4429125"/>
          <p14:tracePt t="37140" x="4195763" y="4422775"/>
          <p14:tracePt t="37148" x="4195763" y="4405313"/>
          <p14:tracePt t="37156" x="4200525" y="4398963"/>
          <p14:tracePt t="37165" x="4219575" y="4375150"/>
          <p14:tracePt t="37172" x="4243388" y="4357688"/>
          <p14:tracePt t="37180" x="4260850" y="4344988"/>
          <p14:tracePt t="37188" x="4286250" y="4321175"/>
          <p14:tracePt t="37196" x="4303713" y="4302125"/>
          <p14:tracePt t="37204" x="4316413" y="4291013"/>
          <p14:tracePt t="37212" x="4321175" y="4284663"/>
          <p14:tracePt t="37220" x="4346575" y="4267200"/>
          <p14:tracePt t="37228" x="4370388" y="4254500"/>
          <p14:tracePt t="37236" x="4381500" y="4241800"/>
          <p14:tracePt t="37244" x="4418013" y="4217988"/>
          <p14:tracePt t="37252" x="4467225" y="4187825"/>
          <p14:tracePt t="37260" x="4532313" y="4157663"/>
          <p14:tracePt t="37269" x="4581525" y="4127500"/>
          <p14:tracePt t="37276" x="4616450" y="4110038"/>
          <p14:tracePt t="37284" x="4652963" y="4079875"/>
          <p14:tracePt t="37292" x="4672013" y="4056063"/>
          <p14:tracePt t="37300" x="4683125" y="4049713"/>
          <p14:tracePt t="37308" x="4702175" y="4032250"/>
          <p14:tracePt t="37317" x="4706938" y="4025900"/>
          <p14:tracePt t="37324" x="4713288" y="4019550"/>
          <p14:tracePt t="37333" x="4719638" y="4013200"/>
          <p14:tracePt t="37356" x="4725988" y="4006850"/>
          <p14:tracePt t="37365" x="4732338" y="4002088"/>
          <p14:tracePt t="37380" x="4743450" y="3995738"/>
          <p14:tracePt t="37388" x="4749800" y="3989388"/>
          <p14:tracePt t="37396" x="4756150" y="3983038"/>
          <p14:tracePt t="37404" x="4762500" y="3976688"/>
          <p14:tracePt t="37412" x="4767263" y="3971925"/>
          <p14:tracePt t="37420" x="4786313" y="3965575"/>
          <p14:tracePt t="37428" x="4797425" y="3946525"/>
          <p14:tracePt t="37444" x="4816475" y="3941763"/>
          <p14:tracePt t="37452" x="4827588" y="3935413"/>
          <p14:tracePt t="37500" x="4833938" y="3935413"/>
          <p14:tracePt t="37508" x="4840288" y="3935413"/>
          <p14:tracePt t="37516" x="4864100" y="3935413"/>
          <p14:tracePt t="37524" x="4876800" y="3952875"/>
          <p14:tracePt t="37533" x="4913313" y="3965575"/>
          <p14:tracePt t="37540" x="4948238" y="4006850"/>
          <p14:tracePt t="37550" x="4991100" y="4043363"/>
          <p14:tracePt t="37556" x="5032375" y="4110038"/>
          <p14:tracePt t="37565" x="5068888" y="4152900"/>
          <p14:tracePt t="37572" x="5105400" y="4170363"/>
          <p14:tracePt t="37580" x="5122863" y="4176713"/>
          <p14:tracePt t="37588" x="5129213" y="4187825"/>
          <p14:tracePt t="37596" x="5135563" y="4194175"/>
          <p14:tracePt t="37604" x="5141913" y="4200525"/>
          <p14:tracePt t="37612" x="5141913" y="4206875"/>
          <p14:tracePt t="37620" x="5141913" y="4211638"/>
          <p14:tracePt t="37628" x="5141913" y="4217988"/>
          <p14:tracePt t="37644" x="5141913" y="4230688"/>
          <p14:tracePt t="37653" x="5141913" y="4237038"/>
          <p14:tracePt t="37660" x="5148263" y="4241800"/>
          <p14:tracePt t="37668" x="5153025" y="4248150"/>
          <p14:tracePt t="37676" x="5153025" y="4260850"/>
          <p14:tracePt t="37687" x="5153025" y="4267200"/>
          <p14:tracePt t="37701" x="5153025" y="4278313"/>
          <p14:tracePt t="37732" x="5153025" y="4291013"/>
          <p14:tracePt t="37739" x="5153025" y="4297363"/>
          <p14:tracePt t="37748" x="5159375" y="4308475"/>
          <p14:tracePt t="37764" x="5159375" y="4314825"/>
          <p14:tracePt t="37780" x="5159375" y="4321175"/>
          <p14:tracePt t="37811" x="5159375" y="4332288"/>
          <p14:tracePt t="37820" x="5165725" y="4338638"/>
          <p14:tracePt t="37876" x="5165725" y="4344988"/>
          <p14:tracePt t="37885" x="5165725" y="4351338"/>
          <p14:tracePt t="37900" x="5153025" y="4368800"/>
          <p14:tracePt t="37908" x="5135563" y="4381500"/>
          <p14:tracePt t="37916" x="5129213" y="4381500"/>
          <p14:tracePt t="37924" x="5111750" y="4387850"/>
          <p14:tracePt t="37932" x="5092700" y="4405313"/>
          <p14:tracePt t="37940" x="5068888" y="4411663"/>
          <p14:tracePt t="37948" x="5062538" y="4411663"/>
          <p14:tracePt t="37956" x="5051425" y="4429125"/>
          <p14:tracePt t="37972" x="5045075" y="4429125"/>
          <p14:tracePt t="38052" x="5045075" y="4435475"/>
          <p14:tracePt t="38060" x="5051425" y="4441825"/>
          <p14:tracePt t="38084" x="5062538" y="4441825"/>
          <p14:tracePt t="38092" x="5068888" y="4448175"/>
          <p14:tracePt t="38100" x="5075238" y="4452938"/>
          <p14:tracePt t="38108" x="5081588" y="4459288"/>
          <p14:tracePt t="38116" x="5087938" y="4465638"/>
          <p14:tracePt t="38124" x="5092700" y="4471988"/>
          <p14:tracePt t="38132" x="5099050" y="4471988"/>
          <p14:tracePt t="38140" x="5118100" y="4483100"/>
          <p14:tracePt t="38156" x="5129213" y="4483100"/>
          <p14:tracePt t="38163" x="5135563" y="4483100"/>
          <p14:tracePt t="38172" x="5141913" y="4483100"/>
          <p14:tracePt t="38188" x="5148263" y="4483100"/>
          <p14:tracePt t="38196" x="5153025" y="4483100"/>
          <p14:tracePt t="38204" x="5165725" y="4478338"/>
          <p14:tracePt t="38211" x="5165725" y="4459288"/>
          <p14:tracePt t="38220" x="5165725" y="4441825"/>
          <p14:tracePt t="38227" x="5165725" y="4405313"/>
          <p14:tracePt t="38236" x="5165725" y="4375150"/>
          <p14:tracePt t="38244" x="5159375" y="4357688"/>
          <p14:tracePt t="38252" x="5141913" y="4344988"/>
          <p14:tracePt t="38260" x="5135563" y="4338638"/>
          <p14:tracePt t="38276" x="5129213" y="4332288"/>
          <p14:tracePt t="38284" x="5111750" y="4327525"/>
          <p14:tracePt t="38300" x="5092700" y="4327525"/>
          <p14:tracePt t="38308" x="5087938" y="4327525"/>
          <p14:tracePt t="38332" x="5075238" y="4327525"/>
          <p14:tracePt t="38340" x="5068888" y="4327525"/>
          <p14:tracePt t="38348" x="5057775" y="4327525"/>
          <p14:tracePt t="38356" x="5051425" y="4338638"/>
          <p14:tracePt t="38364" x="5051425" y="4362450"/>
          <p14:tracePt t="38372" x="5051425" y="4387850"/>
          <p14:tracePt t="38380" x="5051425" y="4411663"/>
          <p14:tracePt t="38388" x="5051425" y="4441825"/>
          <p14:tracePt t="38396" x="5068888" y="4478338"/>
          <p14:tracePt t="38404" x="5075238" y="4489450"/>
          <p14:tracePt t="38412" x="5092700" y="4508500"/>
          <p14:tracePt t="38420" x="5105400" y="4513263"/>
          <p14:tracePt t="38427" x="5122863" y="4532313"/>
          <p14:tracePt t="38436" x="5135563" y="4537075"/>
          <p14:tracePt t="38444" x="5141913" y="4537075"/>
          <p14:tracePt t="38452" x="5153025" y="4537075"/>
          <p14:tracePt t="38459" x="5172075" y="4537075"/>
          <p14:tracePt t="38476" x="5178425" y="4537075"/>
          <p14:tracePt t="38484" x="5183188" y="4537075"/>
          <p14:tracePt t="38492" x="5189538" y="4537075"/>
          <p14:tracePt t="38500" x="5195888" y="4532313"/>
          <p14:tracePt t="38508" x="5195888" y="4513263"/>
          <p14:tracePt t="38516" x="5195888" y="4495800"/>
          <p14:tracePt t="38524" x="5189538" y="4471988"/>
          <p14:tracePt t="38532" x="5189538" y="4465638"/>
          <p14:tracePt t="38540" x="5178425" y="4448175"/>
          <p14:tracePt t="38556" x="5172075" y="4441825"/>
          <p14:tracePt t="38588" x="5159375" y="4441825"/>
          <p14:tracePt t="38596" x="5135563" y="4441825"/>
          <p14:tracePt t="38604" x="5092700" y="4448175"/>
          <p14:tracePt t="38611" x="5057775" y="4452938"/>
          <p14:tracePt t="38620" x="5021263" y="4471988"/>
          <p14:tracePt t="38628" x="4984750" y="4502150"/>
          <p14:tracePt t="38636" x="4960938" y="4519613"/>
          <p14:tracePt t="38643" x="4948238" y="4532313"/>
          <p14:tracePt t="38652" x="4913313" y="4567238"/>
          <p14:tracePt t="38659" x="4900613" y="4586288"/>
          <p14:tracePt t="38668" x="4876800" y="4627563"/>
          <p14:tracePt t="38676" x="4857750" y="4646613"/>
          <p14:tracePt t="38683" x="4822825" y="4700588"/>
          <p14:tracePt t="38692" x="4792663" y="4767263"/>
          <p14:tracePt t="38700" x="4732338" y="4857750"/>
          <p14:tracePt t="38711" x="4683125" y="4953000"/>
          <p14:tracePt t="38716" x="4652963" y="5013325"/>
          <p14:tracePt t="38723" x="4605338" y="5122863"/>
          <p14:tracePt t="38732" x="4575175" y="5224463"/>
          <p14:tracePt t="38739" x="4538663" y="5327650"/>
          <p14:tracePt t="38747" x="4502150" y="5429250"/>
          <p14:tracePt t="38755" x="4478338" y="5508625"/>
          <p14:tracePt t="38763" x="4448175" y="5599113"/>
          <p14:tracePt t="38772" x="4411663" y="5689600"/>
          <p14:tracePt t="38779" x="4357688" y="5767388"/>
          <p14:tracePt t="38787" x="4303713" y="5834063"/>
          <p14:tracePt t="38795" x="4260850" y="5868988"/>
          <p14:tracePt t="38803" x="4195763" y="5918200"/>
          <p14:tracePt t="38811" x="4146550" y="5948363"/>
          <p14:tracePt t="38819" x="4111625" y="5965825"/>
          <p14:tracePt t="38827" x="4068763" y="5965825"/>
          <p14:tracePt t="38835" x="4008438" y="5984875"/>
          <p14:tracePt t="38843" x="3935413" y="5984875"/>
          <p14:tracePt t="38851" x="3844925" y="5995988"/>
          <p14:tracePt t="38859" x="3743325" y="6019800"/>
          <p14:tracePt t="38867" x="3629025" y="6032500"/>
          <p14:tracePt t="38884" x="3381375" y="6049963"/>
          <p14:tracePt t="38891" x="3249613" y="6075363"/>
          <p14:tracePt t="38900" x="3092450" y="6099175"/>
          <p14:tracePt t="38907" x="2917825" y="6140450"/>
          <p14:tracePt t="38916" x="2743200" y="6183313"/>
          <p14:tracePt t="38923" x="2627313" y="6194425"/>
          <p14:tracePt t="38931" x="2513013" y="6213475"/>
          <p14:tracePt t="38940" x="2411413" y="6224588"/>
          <p14:tracePt t="38947" x="2320925" y="6249988"/>
          <p14:tracePt t="38955" x="2260600" y="6249988"/>
          <p14:tracePt t="38963" x="2187575" y="6261100"/>
          <p14:tracePt t="38971" x="2127250" y="6280150"/>
          <p14:tracePt t="38979" x="2092325" y="6291263"/>
          <p14:tracePt t="38987" x="2066925" y="6297613"/>
          <p14:tracePt t="39003" x="2055813" y="6303963"/>
          <p14:tracePt t="39020" x="2043113" y="6303963"/>
          <p14:tracePt t="39028" x="2025650" y="6303963"/>
          <p14:tracePt t="39036" x="2001838" y="6321425"/>
          <p14:tracePt t="39044" x="1995488" y="6321425"/>
          <p14:tracePt t="39052" x="1982788" y="6327775"/>
          <p14:tracePt t="39060" x="1976438" y="6327775"/>
          <p14:tracePt t="39068" x="1971675" y="6327775"/>
          <p14:tracePt t="39076" x="1958975" y="6327775"/>
          <p14:tracePt t="39084" x="1952625" y="6334125"/>
          <p14:tracePt t="39092" x="1941513" y="6340475"/>
          <p14:tracePt t="39101" x="1916113" y="6345238"/>
          <p14:tracePt t="39108" x="1881188" y="6357938"/>
          <p14:tracePt t="39116" x="1855788" y="6364288"/>
          <p14:tracePt t="39124" x="1778000" y="6394450"/>
          <p14:tracePt t="39132" x="1754188" y="6411913"/>
          <p14:tracePt t="39140" x="1717675" y="6435725"/>
          <p14:tracePt t="39148" x="1693863" y="6454775"/>
          <p14:tracePt t="39156" x="1670050" y="6454775"/>
          <p14:tracePt t="39164" x="1657350" y="6465888"/>
          <p14:tracePt t="39180" x="1651000" y="6472238"/>
          <p14:tracePt t="39188" x="1646238" y="6472238"/>
          <p14:tracePt t="39196" x="1639888" y="6472238"/>
          <p14:tracePt t="39212" x="1633538" y="6478588"/>
          <p14:tracePt t="39220" x="1616075" y="6484938"/>
          <p14:tracePt t="39276" x="1609725" y="6489700"/>
          <p14:tracePt t="39292" x="1597025" y="6489700"/>
          <p14:tracePt t="39301" x="1590675" y="6496050"/>
          <p14:tracePt t="39308" x="1579563" y="6508750"/>
          <p14:tracePt t="39316" x="1566863" y="6515100"/>
          <p14:tracePt t="39324" x="1549400" y="6519863"/>
          <p14:tracePt t="39332" x="1536700" y="6526213"/>
          <p14:tracePt t="39340" x="1530350" y="6532563"/>
          <p14:tracePt t="39564" x="1543050" y="6532563"/>
          <p14:tracePt t="39572" x="1585913" y="6532563"/>
          <p14:tracePt t="39580" x="1633538" y="6532563"/>
          <p14:tracePt t="39588" x="1730375" y="6532563"/>
          <p14:tracePt t="39596" x="1831975" y="6532563"/>
          <p14:tracePt t="39604" x="1935163" y="6532563"/>
          <p14:tracePt t="39612" x="2073275" y="6532563"/>
          <p14:tracePt t="39620" x="2297113" y="6550025"/>
          <p14:tracePt t="39628" x="2543175" y="6580188"/>
          <p14:tracePt t="39636" x="2857500" y="6629400"/>
          <p14:tracePt t="39644" x="3128963" y="6646863"/>
          <p14:tracePt t="39652" x="3459163" y="6683375"/>
          <p14:tracePt t="39660" x="3760788" y="6700838"/>
          <p14:tracePt t="39667" x="4032250" y="6713538"/>
          <p14:tracePt t="39676" x="4267200" y="6713538"/>
          <p14:tracePt t="39684" x="4478338" y="6731000"/>
          <p14:tracePt t="39692" x="4635500" y="6731000"/>
          <p14:tracePt t="39700" x="4767263" y="6731000"/>
          <p14:tracePt t="39708" x="4894263" y="6731000"/>
          <p14:tracePt t="39719" x="4954588" y="6731000"/>
          <p14:tracePt t="39728" x="4960938" y="6731000"/>
          <p14:tracePt t="39803" x="4937125" y="6731000"/>
          <p14:tracePt t="39811" x="4900613" y="6737350"/>
          <p14:tracePt t="39819" x="4840288" y="6750050"/>
          <p14:tracePt t="39827" x="4767263" y="6750050"/>
          <p14:tracePt t="39835" x="4683125" y="6754813"/>
          <p14:tracePt t="39843" x="4581525" y="6754813"/>
          <p14:tracePt t="39851" x="4467225" y="6754813"/>
          <p14:tracePt t="39859" x="4310063" y="6754813"/>
          <p14:tracePt t="39867" x="4032250" y="6754813"/>
          <p14:tracePt t="39875" x="3790950" y="6754813"/>
          <p14:tracePt t="39884" x="3568700" y="6719888"/>
          <p14:tracePt t="39891" x="3267075" y="6700838"/>
          <p14:tracePt t="39900" x="3092450" y="6700838"/>
          <p14:tracePt t="39907" x="2844800" y="6689725"/>
          <p14:tracePt t="39915" x="2682875" y="6659563"/>
          <p14:tracePt t="39923" x="2549525" y="6646863"/>
          <p14:tracePt t="39931" x="2435225" y="6646863"/>
          <p14:tracePt t="39939" x="2327275" y="6646863"/>
          <p14:tracePt t="39947" x="2236788" y="6646863"/>
          <p14:tracePt t="39956" x="2176463" y="6646863"/>
          <p14:tracePt t="39964" x="2146300" y="6646863"/>
          <p14:tracePt t="39972" x="2139950" y="6646863"/>
          <p14:tracePt t="39980" x="2133600" y="6646863"/>
          <p14:tracePt t="40004" x="2127250" y="6646863"/>
          <p14:tracePt t="40109" x="2146300" y="6646863"/>
          <p14:tracePt t="40117" x="2176463" y="6640513"/>
          <p14:tracePt t="40124" x="2236788" y="6640513"/>
          <p14:tracePt t="40132" x="2278063" y="6640513"/>
          <p14:tracePt t="40140" x="2351088" y="6640513"/>
          <p14:tracePt t="40148" x="2411413" y="6640513"/>
          <p14:tracePt t="40156" x="2482850" y="6640513"/>
          <p14:tracePt t="40164" x="2568575" y="6640513"/>
          <p14:tracePt t="40172" x="2652713" y="6640513"/>
          <p14:tracePt t="40180" x="2743200" y="6640513"/>
          <p14:tracePt t="40190" x="2844800" y="6629400"/>
          <p14:tracePt t="40196" x="2971800" y="6629400"/>
          <p14:tracePt t="40205" x="3073400" y="6616700"/>
          <p14:tracePt t="40212" x="3200400" y="6616700"/>
          <p14:tracePt t="40220" x="3314700" y="6616700"/>
          <p14:tracePt t="40228" x="3387725" y="6616700"/>
          <p14:tracePt t="40236" x="3424238" y="6616700"/>
          <p14:tracePt t="40244" x="3435350" y="6616700"/>
          <p14:tracePt t="40252" x="3441700" y="6610350"/>
          <p14:tracePt t="40302" x="3405188" y="6610350"/>
          <p14:tracePt t="40308" x="3314700" y="6610350"/>
          <p14:tracePt t="40316" x="3243263" y="6610350"/>
          <p14:tracePt t="40324" x="3159125" y="6610350"/>
          <p14:tracePt t="40332" x="3086100" y="6610350"/>
          <p14:tracePt t="40340" x="3001963" y="6610350"/>
          <p14:tracePt t="40348" x="2911475" y="6610350"/>
          <p14:tracePt t="40356" x="2820988" y="6592888"/>
          <p14:tracePt t="40364" x="2682875" y="6592888"/>
          <p14:tracePt t="40372" x="2568575" y="6592888"/>
          <p14:tracePt t="40381" x="2452688" y="6580188"/>
          <p14:tracePt t="40388" x="2351088" y="6580188"/>
          <p14:tracePt t="40396" x="2247900" y="6580188"/>
          <p14:tracePt t="40404" x="2206625" y="6580188"/>
          <p14:tracePt t="40412" x="2146300" y="6580188"/>
          <p14:tracePt t="40421" x="2122488" y="6580188"/>
          <p14:tracePt t="40428" x="2109788" y="6580188"/>
          <p14:tracePt t="40436" x="2085975" y="6580188"/>
          <p14:tracePt t="40452" x="2073275" y="6599238"/>
          <p14:tracePt t="40500" x="2085975" y="6599238"/>
          <p14:tracePt t="40508" x="2133600" y="6599238"/>
          <p14:tracePt t="40516" x="2206625" y="6599238"/>
          <p14:tracePt t="40524" x="2332038" y="6599238"/>
          <p14:tracePt t="40532" x="2489200" y="6599238"/>
          <p14:tracePt t="40540" x="2646363" y="6599238"/>
          <p14:tracePt t="40548" x="2803525" y="6599238"/>
          <p14:tracePt t="40556" x="2917825" y="6592888"/>
          <p14:tracePt t="40564" x="3008313" y="6580188"/>
          <p14:tracePt t="40572" x="3062288" y="6580188"/>
          <p14:tracePt t="40580" x="3086100" y="6562725"/>
          <p14:tracePt t="40596" x="3103563" y="6556375"/>
          <p14:tracePt t="40644" x="3073400" y="6556375"/>
          <p14:tracePt t="40652" x="3032125" y="6545263"/>
          <p14:tracePt t="40661" x="2959100" y="6538913"/>
          <p14:tracePt t="40669" x="2887663" y="6538913"/>
          <p14:tracePt t="40676" x="2814638" y="6538913"/>
          <p14:tracePt t="40684" x="2700338" y="6538913"/>
          <p14:tracePt t="40692" x="2579688" y="6526213"/>
          <p14:tracePt t="40700" x="2452688" y="6526213"/>
          <p14:tracePt t="40708" x="2327275" y="6515100"/>
          <p14:tracePt t="40716" x="2236788" y="6515100"/>
          <p14:tracePt t="40724" x="2224088" y="6515100"/>
          <p14:tracePt t="40731" x="2217738" y="6515100"/>
          <p14:tracePt t="40787" x="2241550" y="6515100"/>
          <p14:tracePt t="40795" x="2297113" y="6515100"/>
          <p14:tracePt t="40803" x="2381250" y="6515100"/>
          <p14:tracePt t="40811" x="2465388" y="6515100"/>
          <p14:tracePt t="40820" x="2568575" y="6515100"/>
          <p14:tracePt t="40827" x="2657475" y="6489700"/>
          <p14:tracePt t="40835" x="2717800" y="6489700"/>
          <p14:tracePt t="40843" x="2730500" y="6484938"/>
          <p14:tracePt t="40996" x="2724150" y="6484938"/>
          <p14:tracePt t="41004" x="2717800" y="6484938"/>
          <p14:tracePt t="41012" x="2713038" y="6484938"/>
          <p14:tracePt t="41044" x="2706688" y="6478588"/>
          <p14:tracePt t="41188" x="0" y="0"/>
        </p14:tracePtLst>
        <p14:tracePtLst>
          <p14:tracePt t="47428" x="1838325" y="1747838"/>
          <p14:tracePt t="47436" x="1831975" y="1747838"/>
          <p14:tracePt t="47452" x="1825625" y="1747838"/>
          <p14:tracePt t="47460" x="1820863" y="1747838"/>
          <p14:tracePt t="47484" x="1808163" y="1747838"/>
          <p14:tracePt t="47492" x="1801813" y="1747838"/>
          <p14:tracePt t="47500" x="1784350" y="1747838"/>
          <p14:tracePt t="47508" x="1760538" y="1747838"/>
          <p14:tracePt t="47516" x="1700213" y="1735138"/>
          <p14:tracePt t="47525" x="1620838" y="1687513"/>
          <p14:tracePt t="47532" x="1560513" y="1657350"/>
          <p14:tracePt t="47540" x="1470025" y="1609725"/>
          <p14:tracePt t="47548" x="1381125" y="1590675"/>
          <p14:tracePt t="47556" x="1301750" y="1554163"/>
          <p14:tracePt t="47564" x="1230313" y="1536700"/>
          <p14:tracePt t="47572" x="1163638" y="1512888"/>
          <p14:tracePt t="47580" x="1090613" y="1500188"/>
          <p14:tracePt t="47588" x="1042988" y="1493838"/>
          <p14:tracePt t="47596" x="1012825" y="1482725"/>
          <p14:tracePt t="47604" x="993775" y="1482725"/>
          <p14:tracePt t="47612" x="989013" y="1482725"/>
          <p14:tracePt t="47620" x="982663" y="1482725"/>
          <p14:tracePt t="47628" x="976313" y="1482725"/>
          <p14:tracePt t="47636" x="969963" y="1482725"/>
          <p14:tracePt t="47652" x="965200" y="1482725"/>
          <p14:tracePt t="47660" x="952500" y="1482725"/>
          <p14:tracePt t="47668" x="946150" y="1482725"/>
          <p14:tracePt t="47676" x="939800" y="1482725"/>
          <p14:tracePt t="47684" x="935038" y="1482725"/>
          <p14:tracePt t="47692" x="922338" y="1489075"/>
          <p14:tracePt t="47708" x="915988" y="1489075"/>
          <p14:tracePt t="47716" x="909638" y="1489075"/>
          <p14:tracePt t="47724" x="898525" y="1493838"/>
          <p14:tracePt t="47732" x="892175" y="1500188"/>
          <p14:tracePt t="47740" x="874713" y="1506538"/>
          <p14:tracePt t="47752" x="862013" y="1512888"/>
          <p14:tracePt t="47756" x="855663" y="1524000"/>
          <p14:tracePt t="47763" x="838200" y="1549400"/>
          <p14:tracePt t="47772" x="838200" y="1597025"/>
          <p14:tracePt t="47779" x="831850" y="1627188"/>
          <p14:tracePt t="47787" x="808038" y="1674813"/>
          <p14:tracePt t="47795" x="808038" y="1711325"/>
          <p14:tracePt t="47803" x="795338" y="1741488"/>
          <p14:tracePt t="47811" x="784225" y="1765300"/>
          <p14:tracePt t="47819" x="771525" y="1789113"/>
          <p14:tracePt t="47827" x="758825" y="1825625"/>
          <p14:tracePt t="47835" x="758825" y="1844675"/>
          <p14:tracePt t="47844" x="741363" y="1879600"/>
          <p14:tracePt t="47852" x="728663" y="1898650"/>
          <p14:tracePt t="47860" x="717550" y="1922463"/>
          <p14:tracePt t="47868" x="717550" y="1939925"/>
          <p14:tracePt t="47877" x="711200" y="1989138"/>
          <p14:tracePt t="47893" x="711200" y="2079625"/>
          <p14:tracePt t="47900" x="711200" y="2097088"/>
          <p14:tracePt t="47909" x="711200" y="2151063"/>
          <p14:tracePt t="47916" x="723900" y="2187575"/>
          <p14:tracePt t="47925" x="741363" y="2235200"/>
          <p14:tracePt t="47932" x="758825" y="2260600"/>
          <p14:tracePt t="47941" x="765175" y="2284413"/>
          <p14:tracePt t="47948" x="784225" y="2308225"/>
          <p14:tracePt t="47988" x="784225" y="2314575"/>
          <p14:tracePt t="48012" x="788988" y="2320925"/>
          <p14:tracePt t="48028" x="795338" y="2320925"/>
          <p14:tracePt t="48036" x="814388" y="2320925"/>
          <p14:tracePt t="48044" x="819150" y="2325688"/>
          <p14:tracePt t="48052" x="844550" y="2338388"/>
          <p14:tracePt t="48060" x="868363" y="2338388"/>
          <p14:tracePt t="48068" x="909638" y="2355850"/>
          <p14:tracePt t="48076" x="935038" y="2362200"/>
          <p14:tracePt t="48084" x="958850" y="2362200"/>
          <p14:tracePt t="48092" x="982663" y="2362200"/>
          <p14:tracePt t="48100" x="1006475" y="2362200"/>
          <p14:tracePt t="48108" x="1023938" y="2368550"/>
          <p14:tracePt t="48115" x="1049338" y="2368550"/>
          <p14:tracePt t="48124" x="1073150" y="2368550"/>
          <p14:tracePt t="48131" x="1096963" y="2368550"/>
          <p14:tracePt t="48140" x="1120775" y="2368550"/>
          <p14:tracePt t="48147" x="1150938" y="2368550"/>
          <p14:tracePt t="48155" x="1174750" y="2368550"/>
          <p14:tracePt t="48163" x="1217613" y="2368550"/>
          <p14:tracePt t="48171" x="1247775" y="2368550"/>
          <p14:tracePt t="48179" x="1295400" y="2386013"/>
          <p14:tracePt t="48187" x="1338263" y="2386013"/>
          <p14:tracePt t="48195" x="1385888" y="2398713"/>
          <p14:tracePt t="48203" x="1435100" y="2405063"/>
          <p14:tracePt t="48211" x="1495425" y="2416175"/>
          <p14:tracePt t="48219" x="1549400" y="2416175"/>
          <p14:tracePt t="48227" x="1597025" y="2428875"/>
          <p14:tracePt t="48235" x="1633538" y="2439988"/>
          <p14:tracePt t="48243" x="1639888" y="2439988"/>
          <p14:tracePt t="48251" x="1646238" y="2439988"/>
          <p14:tracePt t="48259" x="1651000" y="2439988"/>
          <p14:tracePt t="48291" x="1657350" y="2439988"/>
          <p14:tracePt t="48299" x="1663700" y="2439988"/>
          <p14:tracePt t="48307" x="1670050" y="2439988"/>
          <p14:tracePt t="48315" x="1676400" y="2439988"/>
          <p14:tracePt t="48324" x="1687513" y="2439988"/>
          <p14:tracePt t="48331" x="1711325" y="2439988"/>
          <p14:tracePt t="48340" x="1736725" y="2452688"/>
          <p14:tracePt t="48347" x="1760538" y="2459038"/>
          <p14:tracePt t="48355" x="1766888" y="2459038"/>
          <p14:tracePt t="48363" x="1778000" y="2459038"/>
          <p14:tracePt t="48371" x="1795463" y="2465388"/>
          <p14:tracePt t="48379" x="1801813" y="2465388"/>
          <p14:tracePt t="48435" x="1808163" y="2470150"/>
          <p14:tracePt t="48459" x="1808163" y="2476500"/>
          <p14:tracePt t="48467" x="1790700" y="2495550"/>
          <p14:tracePt t="48475" x="1784350" y="2500313"/>
          <p14:tracePt t="48483" x="1778000" y="2506663"/>
          <p14:tracePt t="48491" x="1766888" y="2519363"/>
          <p14:tracePt t="48499" x="1741488" y="2543175"/>
          <p14:tracePt t="48507" x="1724025" y="2560638"/>
          <p14:tracePt t="48515" x="1700213" y="2573338"/>
          <p14:tracePt t="48523" x="1670050" y="2603500"/>
          <p14:tracePt t="48531" x="1639888" y="2627313"/>
          <p14:tracePt t="48539" x="1603375" y="2651125"/>
          <p14:tracePt t="48547" x="1566863" y="2693988"/>
          <p14:tracePt t="48555" x="1512888" y="2724150"/>
          <p14:tracePt t="48563" x="1476375" y="2754313"/>
          <p14:tracePt t="48571" x="1458913" y="2784475"/>
          <p14:tracePt t="48579" x="1452563" y="2808288"/>
          <p14:tracePt t="48587" x="1446213" y="2825750"/>
          <p14:tracePt t="48603" x="1446213" y="2832100"/>
          <p14:tracePt t="48611" x="1446213" y="2844800"/>
          <p14:tracePt t="48619" x="1446213" y="2855913"/>
          <p14:tracePt t="48627" x="1470025" y="2886075"/>
          <p14:tracePt t="48635" x="1495425" y="2911475"/>
          <p14:tracePt t="48643" x="1555750" y="2928938"/>
          <p14:tracePt t="48651" x="1585913" y="2946400"/>
          <p14:tracePt t="48660" x="1627188" y="2965450"/>
          <p14:tracePt t="48667" x="1676400" y="2995613"/>
          <p14:tracePt t="48675" x="1741488" y="3049588"/>
          <p14:tracePt t="48683" x="1795463" y="3079750"/>
          <p14:tracePt t="48691" x="1874838" y="3133725"/>
          <p14:tracePt t="48699" x="1952625" y="3181350"/>
          <p14:tracePt t="48708" x="2019300" y="3224213"/>
          <p14:tracePt t="48715" x="2109788" y="3295650"/>
          <p14:tracePt t="48724" x="2187575" y="3351213"/>
          <p14:tracePt t="48731" x="2284413" y="3411538"/>
          <p14:tracePt t="48739" x="2357438" y="3452813"/>
          <p14:tracePt t="48747" x="2452688" y="3536950"/>
          <p14:tracePt t="48755" x="2519363" y="3603625"/>
          <p14:tracePt t="48764" x="2597150" y="3670300"/>
          <p14:tracePt t="48771" x="2652713" y="3724275"/>
          <p14:tracePt t="48779" x="2706688" y="3778250"/>
          <p14:tracePt t="48787" x="2773363" y="3832225"/>
          <p14:tracePt t="48795" x="2814638" y="3881438"/>
          <p14:tracePt t="48803" x="2844800" y="3922713"/>
          <p14:tracePt t="48811" x="2868613" y="3946525"/>
          <p14:tracePt t="48819" x="2894013" y="3959225"/>
          <p14:tracePt t="48827" x="2917825" y="3995738"/>
          <p14:tracePt t="48835" x="2924175" y="4019550"/>
          <p14:tracePt t="48843" x="2941638" y="4043363"/>
          <p14:tracePt t="48851" x="2947988" y="4067175"/>
          <p14:tracePt t="48860" x="2965450" y="4073525"/>
          <p14:tracePt t="48867" x="2978150" y="4092575"/>
          <p14:tracePt t="48875" x="2978150" y="4097338"/>
          <p14:tracePt t="48892" x="3001963" y="4127500"/>
          <p14:tracePt t="48899" x="3001963" y="4133850"/>
          <p14:tracePt t="48908" x="3008313" y="4146550"/>
          <p14:tracePt t="48915" x="3025775" y="4157663"/>
          <p14:tracePt t="48924" x="3032125" y="4176713"/>
          <p14:tracePt t="48931" x="3043238" y="4200525"/>
          <p14:tracePt t="48939" x="3049588" y="4206875"/>
          <p14:tracePt t="48947" x="3068638" y="4217988"/>
          <p14:tracePt t="48955" x="3068638" y="4230688"/>
          <p14:tracePt t="48963" x="3086100" y="4267200"/>
          <p14:tracePt t="48971" x="3092450" y="4284663"/>
          <p14:tracePt t="48979" x="3092450" y="4302125"/>
          <p14:tracePt t="48987" x="3092450" y="4327525"/>
          <p14:tracePt t="48995" x="3092450" y="4351338"/>
          <p14:tracePt t="49003" x="3092450" y="4375150"/>
          <p14:tracePt t="49011" x="3092450" y="4398963"/>
          <p14:tracePt t="49019" x="3092450" y="4422775"/>
          <p14:tracePt t="49027" x="3092450" y="4441825"/>
          <p14:tracePt t="49035" x="3079750" y="4478338"/>
          <p14:tracePt t="49044" x="3073400" y="4483100"/>
          <p14:tracePt t="49052" x="3055938" y="4513263"/>
          <p14:tracePt t="49060" x="3049588" y="4519613"/>
          <p14:tracePt t="49068" x="3049588" y="4532313"/>
          <p14:tracePt t="49076" x="3038475" y="4556125"/>
          <p14:tracePt t="49084" x="3019425" y="4579938"/>
          <p14:tracePt t="49092" x="3001963" y="4603750"/>
          <p14:tracePt t="49100" x="2978150" y="4627563"/>
          <p14:tracePt t="49108" x="2954338" y="4652963"/>
          <p14:tracePt t="49116" x="2928938" y="4683125"/>
          <p14:tracePt t="49125" x="2894013" y="4706938"/>
          <p14:tracePt t="49132" x="2857500" y="4724400"/>
          <p14:tracePt t="49140" x="2820988" y="4754563"/>
          <p14:tracePt t="49148" x="2773363" y="4773613"/>
          <p14:tracePt t="49156" x="2693988" y="4808538"/>
          <p14:tracePt t="49164" x="2627313" y="4838700"/>
          <p14:tracePt t="49172" x="2586038" y="4845050"/>
          <p14:tracePt t="49180" x="2532063" y="4868863"/>
          <p14:tracePt t="49188" x="2482850" y="4899025"/>
          <p14:tracePt t="49196" x="2459038" y="4905375"/>
          <p14:tracePt t="49204" x="2435225" y="4922838"/>
          <p14:tracePt t="49212" x="2428875" y="4929188"/>
          <p14:tracePt t="49220" x="2417763" y="4941888"/>
          <p14:tracePt t="49236" x="2411413" y="4948238"/>
          <p14:tracePt t="49252" x="2405063" y="4953000"/>
          <p14:tracePt t="49356" x="2417763" y="4959350"/>
          <p14:tracePt t="49364" x="2441575" y="4978400"/>
          <p14:tracePt t="49372" x="2465388" y="4983163"/>
          <p14:tracePt t="49381" x="2489200" y="4989513"/>
          <p14:tracePt t="49388" x="2508250" y="5002213"/>
          <p14:tracePt t="49404" x="2532063" y="5008563"/>
          <p14:tracePt t="49420" x="2543175" y="5013325"/>
          <p14:tracePt t="49428" x="2549525" y="5013325"/>
          <p14:tracePt t="49435" x="2562225" y="5013325"/>
          <p14:tracePt t="49444" x="2573338" y="5013325"/>
          <p14:tracePt t="49451" x="2597150" y="5013325"/>
          <p14:tracePt t="49459" x="2633663" y="5032375"/>
          <p14:tracePt t="49467" x="2657475" y="5032375"/>
          <p14:tracePt t="49475" x="2713038" y="5032375"/>
          <p14:tracePt t="49483" x="2760663" y="5043488"/>
          <p14:tracePt t="49492" x="2833688" y="5062538"/>
          <p14:tracePt t="49499" x="2924175" y="5086350"/>
          <p14:tracePt t="49508" x="2995613" y="5099050"/>
          <p14:tracePt t="49515" x="3043238" y="5099050"/>
          <p14:tracePt t="49523" x="3146425" y="5129213"/>
          <p14:tracePt t="49531" x="3176588" y="5140325"/>
          <p14:tracePt t="49539" x="3236913" y="5140325"/>
          <p14:tracePt t="49547" x="3273425" y="5146675"/>
          <p14:tracePt t="49555" x="3290888" y="5146675"/>
          <p14:tracePt t="49563" x="3309938" y="5146675"/>
          <p14:tracePt t="49571" x="3333750" y="5153025"/>
          <p14:tracePt t="49579" x="3340100" y="5153025"/>
          <p14:tracePt t="49587" x="3357563" y="5153025"/>
          <p14:tracePt t="49595" x="3370263" y="5153025"/>
          <p14:tracePt t="49603" x="3375025" y="5153025"/>
          <p14:tracePt t="49611" x="3405188" y="5153025"/>
          <p14:tracePt t="49619" x="3429000" y="5164138"/>
          <p14:tracePt t="49627" x="3465513" y="5170488"/>
          <p14:tracePt t="49635" x="3484563" y="5170488"/>
          <p14:tracePt t="49644" x="3519488" y="5170488"/>
          <p14:tracePt t="49651" x="3562350" y="5183188"/>
          <p14:tracePt t="49659" x="3609975" y="5187950"/>
          <p14:tracePt t="49667" x="3640138" y="5194300"/>
          <p14:tracePt t="49675" x="3700463" y="5207000"/>
          <p14:tracePt t="49683" x="3725863" y="5213350"/>
          <p14:tracePt t="49692" x="3749675" y="5213350"/>
          <p14:tracePt t="49699" x="3779838" y="5213350"/>
          <p14:tracePt t="49708" x="3797300" y="5230813"/>
          <p14:tracePt t="49715" x="3810000" y="5230813"/>
          <p14:tracePt t="49723" x="3833813" y="5230813"/>
          <p14:tracePt t="49731" x="3844925" y="5230813"/>
          <p14:tracePt t="49739" x="3863975" y="5230813"/>
          <p14:tracePt t="49747" x="3875088" y="5230813"/>
          <p14:tracePt t="49755" x="3887788" y="5230813"/>
          <p14:tracePt t="49763" x="3911600" y="5237163"/>
          <p14:tracePt t="49779" x="3917950" y="5237163"/>
          <p14:tracePt t="49787" x="3924300" y="5237163"/>
          <p14:tracePt t="49795" x="3935413" y="5237163"/>
          <p14:tracePt t="49811" x="3941763" y="5237163"/>
          <p14:tracePt t="49933" x="3948113" y="5243513"/>
          <p14:tracePt t="49956" x="3948113" y="5248275"/>
          <p14:tracePt t="49964" x="3930650" y="5248275"/>
          <p14:tracePt t="49972" x="3905250" y="5260975"/>
          <p14:tracePt t="49980" x="3881438" y="5260975"/>
          <p14:tracePt t="49988" x="3827463" y="5267325"/>
          <p14:tracePt t="49996" x="3797300" y="5267325"/>
          <p14:tracePt t="50004" x="3730625" y="5267325"/>
          <p14:tracePt t="50012" x="3683000" y="5278438"/>
          <p14:tracePt t="50020" x="3635375" y="5278438"/>
          <p14:tracePt t="50029" x="3605213" y="5278438"/>
          <p14:tracePt t="50036" x="3549650" y="5278438"/>
          <p14:tracePt t="50044" x="3525838" y="5278438"/>
          <p14:tracePt t="50052" x="3484563" y="5284788"/>
          <p14:tracePt t="50061" x="3454400" y="5284788"/>
          <p14:tracePt t="50068" x="3429000" y="5284788"/>
          <p14:tracePt t="50077" x="3394075" y="5284788"/>
          <p14:tracePt t="50084" x="3381375" y="5284788"/>
          <p14:tracePt t="50093" x="3357563" y="5284788"/>
          <p14:tracePt t="50100" x="3351213" y="5284788"/>
          <p14:tracePt t="50109" x="3340100" y="5284788"/>
          <p14:tracePt t="50116" x="3327400" y="5284788"/>
          <p14:tracePt t="50132" x="3321050" y="5284788"/>
          <p14:tracePt t="50140" x="3309938" y="5284788"/>
          <p14:tracePt t="50148" x="3290888" y="5291138"/>
          <p14:tracePt t="50156" x="3279775" y="5303838"/>
          <p14:tracePt t="50164" x="3254375" y="5303838"/>
          <p14:tracePt t="50172" x="3230563" y="5303838"/>
          <p14:tracePt t="50180" x="3200400" y="5303838"/>
          <p14:tracePt t="50188" x="3159125" y="5303838"/>
          <p14:tracePt t="50196" x="3122613" y="5303838"/>
          <p14:tracePt t="50204" x="3092450" y="5303838"/>
          <p14:tracePt t="50212" x="3062288" y="5303838"/>
          <p14:tracePt t="50220" x="3025775" y="5303838"/>
          <p14:tracePt t="50228" x="3008313" y="5303838"/>
          <p14:tracePt t="50236" x="2982913" y="5308600"/>
          <p14:tracePt t="50244" x="2965450" y="5308600"/>
          <p14:tracePt t="50252" x="2954338" y="5308600"/>
          <p14:tracePt t="50261" x="2947988" y="5308600"/>
          <p14:tracePt t="50364" x="2941638" y="5314950"/>
          <p14:tracePt t="50516" x="2947988" y="5314950"/>
          <p14:tracePt t="50524" x="2954338" y="5314950"/>
          <p14:tracePt t="50532" x="2978150" y="5314950"/>
          <p14:tracePt t="50540" x="3019425" y="5314950"/>
          <p14:tracePt t="50548" x="3073400" y="5314950"/>
          <p14:tracePt t="50556" x="3109913" y="5314950"/>
          <p14:tracePt t="50564" x="3140075" y="5321300"/>
          <p14:tracePt t="50572" x="3189288" y="5321300"/>
          <p14:tracePt t="50580" x="3213100" y="5334000"/>
          <p14:tracePt t="50588" x="3254375" y="5338763"/>
          <p14:tracePt t="50596" x="3297238" y="5338763"/>
          <p14:tracePt t="50604" x="3333750" y="5338763"/>
          <p14:tracePt t="50612" x="3375025" y="5338763"/>
          <p14:tracePt t="50619" x="3405188" y="5338763"/>
          <p14:tracePt t="50628" x="3429000" y="5338763"/>
          <p14:tracePt t="50636" x="3459163" y="5338763"/>
          <p14:tracePt t="50643" x="3495675" y="5338763"/>
          <p14:tracePt t="50652" x="3549650" y="5338763"/>
          <p14:tracePt t="50660" x="3579813" y="5338763"/>
          <p14:tracePt t="50668" x="3622675" y="5338763"/>
          <p14:tracePt t="50676" x="3670300" y="5338763"/>
          <p14:tracePt t="50684" x="3719513" y="5314950"/>
          <p14:tracePt t="50692" x="3760788" y="5308600"/>
          <p14:tracePt t="50700" x="3797300" y="5308600"/>
          <p14:tracePt t="50708" x="3821113" y="5308600"/>
          <p14:tracePt t="50716" x="3827463" y="5303838"/>
          <p14:tracePt t="50732" x="3840163" y="5303838"/>
          <p14:tracePt t="50744" x="3844925" y="5297488"/>
          <p14:tracePt t="50756" x="3851275" y="5297488"/>
          <p14:tracePt t="50916" x="3833813" y="5297488"/>
          <p14:tracePt t="50924" x="3779838" y="5297488"/>
          <p14:tracePt t="50932" x="3736975" y="5297488"/>
          <p14:tracePt t="50940" x="3706813" y="5297488"/>
          <p14:tracePt t="50948" x="3646488" y="5284788"/>
          <p14:tracePt t="50956" x="3616325" y="5284788"/>
          <p14:tracePt t="50964" x="3579813" y="5267325"/>
          <p14:tracePt t="50972" x="3568700" y="5267325"/>
          <p14:tracePt t="50980" x="3556000" y="5260975"/>
          <p14:tracePt t="50996" x="3549650" y="5260975"/>
          <p14:tracePt t="51004" x="3544888" y="5260975"/>
          <p14:tracePt t="51020" x="3538538" y="5260975"/>
          <p14:tracePt t="51036" x="3519488" y="5254625"/>
          <p14:tracePt t="51044" x="3514725" y="5254625"/>
          <p14:tracePt t="51061" x="3502025" y="5254625"/>
          <p14:tracePt t="51076" x="3495675" y="5254625"/>
          <p14:tracePt t="51084" x="3489325" y="5248275"/>
          <p14:tracePt t="51213" x="3484563" y="5243513"/>
          <p14:tracePt t="52364" x="3484563" y="5237163"/>
          <p14:tracePt t="52484" x="3489325" y="5237163"/>
          <p14:tracePt t="52494" x="3495675" y="5230813"/>
          <p14:tracePt t="52541" x="3502025" y="5230813"/>
          <p14:tracePt t="52596" x="3514725" y="5230813"/>
          <p14:tracePt t="52636" x="3532188" y="5230813"/>
          <p14:tracePt t="52646" x="3538538" y="5230813"/>
          <p14:tracePt t="52652" x="3549650" y="5230813"/>
          <p14:tracePt t="52661" x="3579813" y="5230813"/>
          <p14:tracePt t="52668" x="3616325" y="5230813"/>
          <p14:tracePt t="52676" x="3659188" y="5230813"/>
          <p14:tracePt t="52684" x="3689350" y="5230813"/>
          <p14:tracePt t="52692" x="3730625" y="5230813"/>
          <p14:tracePt t="52700" x="3779838" y="5230813"/>
          <p14:tracePt t="52708" x="3821113" y="5230813"/>
          <p14:tracePt t="52716" x="3844925" y="5230813"/>
          <p14:tracePt t="52724" x="3875088" y="5230813"/>
          <p14:tracePt t="52732" x="3900488" y="5230813"/>
          <p14:tracePt t="52741" x="3905250" y="5230813"/>
          <p14:tracePt t="52750" x="3911600" y="5230813"/>
          <p14:tracePt t="52756" x="3917950" y="5230813"/>
          <p14:tracePt t="52763" x="3924300" y="5230813"/>
          <p14:tracePt t="52772" x="3941763" y="5230813"/>
          <p14:tracePt t="52779" x="3960813" y="5230813"/>
          <p14:tracePt t="52787" x="3984625" y="5230813"/>
          <p14:tracePt t="52795" x="4014788" y="5230813"/>
          <p14:tracePt t="52803" x="4056063" y="5230813"/>
          <p14:tracePt t="52811" x="4098925" y="5230813"/>
          <p14:tracePt t="52819" x="4230688" y="5230813"/>
          <p14:tracePt t="52828" x="4286250" y="5230813"/>
          <p14:tracePt t="52835" x="4333875" y="5230813"/>
          <p14:tracePt t="52843" x="4364038" y="5230813"/>
          <p14:tracePt t="52851" x="4394200" y="5230813"/>
          <p14:tracePt t="52859" x="4418013" y="5230813"/>
          <p14:tracePt t="52867" x="4437063" y="5230813"/>
          <p14:tracePt t="52875" x="4454525" y="5230813"/>
          <p14:tracePt t="52894" x="4484688" y="5230813"/>
          <p14:tracePt t="52899" x="4508500" y="5230813"/>
          <p14:tracePt t="52907" x="4527550" y="5230813"/>
          <p14:tracePt t="52915" x="4551363" y="5224463"/>
          <p14:tracePt t="52923" x="4586288" y="5224463"/>
          <p14:tracePt t="52931" x="4611688" y="5224463"/>
          <p14:tracePt t="52940" x="4641850" y="5224463"/>
          <p14:tracePt t="52947" x="4652963" y="5224463"/>
          <p14:tracePt t="52955" x="4676775" y="5213350"/>
          <p14:tracePt t="52963" x="4702175" y="5213350"/>
          <p14:tracePt t="52971" x="4725988" y="5213350"/>
          <p14:tracePt t="52979" x="4737100" y="5213350"/>
          <p14:tracePt t="52987" x="4767263" y="5213350"/>
          <p14:tracePt t="52995" x="4792663" y="5213350"/>
          <p14:tracePt t="53003" x="4816475" y="5213350"/>
          <p14:tracePt t="53011" x="4846638" y="5213350"/>
          <p14:tracePt t="53019" x="4887913" y="5213350"/>
          <p14:tracePt t="53028" x="4937125" y="5213350"/>
          <p14:tracePt t="53035" x="4978400" y="5213350"/>
          <p14:tracePt t="53044" x="5002213" y="5207000"/>
          <p14:tracePt t="53051" x="5045075" y="5207000"/>
          <p14:tracePt t="53060" x="5081588" y="5200650"/>
          <p14:tracePt t="53068" x="5087938" y="5200650"/>
          <p14:tracePt t="53076" x="5099050" y="5200650"/>
          <p14:tracePt t="53092" x="5105400" y="5200650"/>
          <p14:tracePt t="53100" x="5111750" y="5200650"/>
          <p14:tracePt t="53124" x="5122863" y="5200650"/>
          <p14:tracePt t="53132" x="5135563" y="5200650"/>
          <p14:tracePt t="53140" x="5141913" y="5200650"/>
          <p14:tracePt t="53148" x="5159375" y="5200650"/>
          <p14:tracePt t="53156" x="5178425" y="5200650"/>
          <p14:tracePt t="53164" x="5202238" y="5200650"/>
          <p14:tracePt t="53172" x="5219700" y="5200650"/>
          <p14:tracePt t="53180" x="5238750" y="5200650"/>
          <p14:tracePt t="53188" x="5262563" y="5200650"/>
          <p14:tracePt t="53196" x="5273675" y="5200650"/>
          <p14:tracePt t="53204" x="5292725" y="5200650"/>
          <p14:tracePt t="53212" x="5299075" y="5200650"/>
          <p14:tracePt t="53220" x="5310188" y="5200650"/>
          <p14:tracePt t="53229" x="5316538" y="5200650"/>
          <p14:tracePt t="53236" x="5329238" y="5200650"/>
          <p14:tracePt t="53252" x="5353050" y="5200650"/>
          <p14:tracePt t="53260" x="5376863" y="5200650"/>
          <p14:tracePt t="53268" x="5387975" y="5200650"/>
          <p14:tracePt t="53276" x="5413375" y="5200650"/>
          <p14:tracePt t="53284" x="5424488" y="5200650"/>
          <p14:tracePt t="53292" x="5454650" y="5200650"/>
          <p14:tracePt t="53300" x="5478463" y="5200650"/>
          <p14:tracePt t="53308" x="5497513" y="5200650"/>
          <p14:tracePt t="53316" x="5527675" y="5200650"/>
          <p14:tracePt t="53324" x="5551488" y="5200650"/>
          <p14:tracePt t="53332" x="5564188" y="5200650"/>
          <p14:tracePt t="53340" x="5575300" y="5200650"/>
          <p14:tracePt t="53348" x="5599113" y="5200650"/>
          <p14:tracePt t="53356" x="5611813" y="5200650"/>
          <p14:tracePt t="53364" x="5629275" y="5200650"/>
          <p14:tracePt t="53372" x="5641975" y="5200650"/>
          <p14:tracePt t="53380" x="5665788" y="5200650"/>
          <p14:tracePt t="53388" x="5689600" y="5200650"/>
          <p14:tracePt t="53397" x="5702300" y="5200650"/>
          <p14:tracePt t="53404" x="5726113" y="5200650"/>
          <p14:tracePt t="53413" x="5745163" y="5200650"/>
          <p14:tracePt t="53420" x="5756275" y="5200650"/>
          <p14:tracePt t="53429" x="5768975" y="5200650"/>
          <p14:tracePt t="53436" x="5773738" y="5200650"/>
          <p14:tracePt t="53500" x="5780088" y="5200650"/>
          <p14:tracePt t="53516" x="5792788" y="5200650"/>
          <p14:tracePt t="53524" x="5803900" y="5200650"/>
          <p14:tracePt t="53532" x="5810250" y="5200650"/>
          <p14:tracePt t="53540" x="5822950" y="5200650"/>
          <p14:tracePt t="53548" x="5829300" y="5200650"/>
          <p14:tracePt t="53556" x="5834063" y="5200650"/>
          <p14:tracePt t="53596" x="5840413" y="5200650"/>
          <p14:tracePt t="53644" x="5859463" y="5194300"/>
          <p14:tracePt t="53779" x="5864225" y="5194300"/>
          <p14:tracePt t="53957" x="5853113" y="5194300"/>
          <p14:tracePt t="53965" x="5846763" y="5194300"/>
          <p14:tracePt t="53972" x="5829300" y="5194300"/>
          <p14:tracePt t="53980" x="5803900" y="5194300"/>
          <p14:tracePt t="53989" x="5773738" y="5194300"/>
          <p14:tracePt t="53997" x="5745163" y="5194300"/>
          <p14:tracePt t="54004" x="5708650" y="5194300"/>
          <p14:tracePt t="54012" x="5678488" y="5194300"/>
          <p14:tracePt t="54020" x="5641975" y="5194300"/>
          <p14:tracePt t="54029" x="5611813" y="5194300"/>
          <p14:tracePt t="54036" x="5588000" y="5194300"/>
          <p14:tracePt t="54044" x="5545138" y="5194300"/>
          <p14:tracePt t="54052" x="5514975" y="5194300"/>
          <p14:tracePt t="54060" x="5473700" y="5194300"/>
          <p14:tracePt t="54068" x="5413375" y="5194300"/>
          <p14:tracePt t="54076" x="5364163" y="5194300"/>
          <p14:tracePt t="54084" x="5303838" y="5187950"/>
          <p14:tracePt t="54092" x="5249863" y="5187950"/>
          <p14:tracePt t="54100" x="5141913" y="5146675"/>
          <p14:tracePt t="54108" x="5051425" y="5110163"/>
          <p14:tracePt t="54116" x="4937125" y="5062538"/>
          <p14:tracePt t="54124" x="4803775" y="5013325"/>
          <p14:tracePt t="54132" x="4629150" y="4948238"/>
          <p14:tracePt t="54140" x="4508500" y="4887913"/>
          <p14:tracePt t="54148" x="4291013" y="4784725"/>
          <p14:tracePt t="54156" x="4105275" y="4713288"/>
          <p14:tracePt t="54164" x="3887788" y="4622800"/>
          <p14:tracePt t="54172" x="3695700" y="4532313"/>
          <p14:tracePt t="54181" x="3562350" y="4471988"/>
          <p14:tracePt t="54188" x="3417888" y="4368800"/>
          <p14:tracePt t="54197" x="3254375" y="4284663"/>
          <p14:tracePt t="54204" x="3086100" y="4200525"/>
          <p14:tracePt t="54212" x="2971800" y="4170363"/>
          <p14:tracePt t="54220" x="2881313" y="4122738"/>
          <p14:tracePt t="54229" x="2784475" y="4062413"/>
          <p14:tracePt t="54236" x="2717800" y="4019550"/>
          <p14:tracePt t="54244" x="2670175" y="4002088"/>
          <p14:tracePt t="54252" x="2622550" y="3946525"/>
          <p14:tracePt t="54260" x="2568575" y="3905250"/>
          <p14:tracePt t="54268" x="2543175" y="3881438"/>
          <p14:tracePt t="54276" x="2508250" y="3857625"/>
          <p14:tracePt t="54284" x="2465388" y="3827463"/>
          <p14:tracePt t="54292" x="2428875" y="3797300"/>
          <p14:tracePt t="54300" x="2405063" y="3784600"/>
          <p14:tracePt t="54308" x="2381250" y="3767138"/>
          <p14:tracePt t="54316" x="2368550" y="3748088"/>
          <p14:tracePt t="54324" x="2351088" y="3741738"/>
          <p14:tracePt t="54332" x="2327275" y="3730625"/>
          <p14:tracePt t="54340" x="2314575" y="3706813"/>
          <p14:tracePt t="54348" x="2308225" y="3694113"/>
          <p14:tracePt t="54356" x="2290763" y="3681413"/>
          <p14:tracePt t="54363" x="2278063" y="3670300"/>
          <p14:tracePt t="54372" x="2260600" y="3651250"/>
          <p14:tracePt t="54381" x="2241550" y="3616325"/>
          <p14:tracePt t="54388" x="2217738" y="3590925"/>
          <p14:tracePt t="54396" x="2139950" y="3549650"/>
          <p14:tracePt t="54404" x="2062163" y="3489325"/>
          <p14:tracePt t="54412" x="1971675" y="3422650"/>
          <p14:tracePt t="54420" x="1905000" y="3368675"/>
          <p14:tracePt t="54428" x="1851025" y="3314700"/>
          <p14:tracePt t="54436" x="1784350" y="3271838"/>
          <p14:tracePt t="54446" x="1760538" y="3254375"/>
          <p14:tracePt t="54452" x="1724025" y="3206750"/>
          <p14:tracePt t="54460" x="1670050" y="3163888"/>
          <p14:tracePt t="54468" x="1633538" y="3127375"/>
          <p14:tracePt t="54475" x="1579563" y="3073400"/>
          <p14:tracePt t="54484" x="1543050" y="3036888"/>
          <p14:tracePt t="54491" x="1470025" y="2952750"/>
          <p14:tracePt t="54500" x="1458913" y="2941638"/>
          <p14:tracePt t="54507" x="1409700" y="2892425"/>
          <p14:tracePt t="54516" x="1368425" y="2862263"/>
          <p14:tracePt t="54523" x="1344613" y="2838450"/>
          <p14:tracePt t="54532" x="1331913" y="2825750"/>
          <p14:tracePt t="54539" x="1314450" y="2801938"/>
          <p14:tracePt t="54548" x="1301750" y="2790825"/>
          <p14:tracePt t="54555" x="1277938" y="2765425"/>
          <p14:tracePt t="54564" x="1241425" y="2747963"/>
          <p14:tracePt t="54572" x="1204913" y="2730500"/>
          <p14:tracePt t="54579" x="1169988" y="2711450"/>
          <p14:tracePt t="54588" x="1144588" y="2700338"/>
          <p14:tracePt t="54596" x="1139825" y="2693988"/>
          <p14:tracePt t="54603" x="1127125" y="2670175"/>
          <p14:tracePt t="54612" x="1114425" y="2663825"/>
          <p14:tracePt t="54619" x="1109663" y="2663825"/>
          <p14:tracePt t="54627" x="1103313" y="2663825"/>
          <p14:tracePt t="54636" x="1090613" y="2663825"/>
          <p14:tracePt t="54644" x="1079500" y="2657475"/>
          <p14:tracePt t="54651" x="1060450" y="2651125"/>
          <p14:tracePt t="54659" x="1036638" y="2640013"/>
          <p14:tracePt t="54668" x="1023938" y="2640013"/>
          <p14:tracePt t="54675" x="1000125" y="2633663"/>
          <p14:tracePt t="54684" x="976313" y="2627313"/>
          <p14:tracePt t="54692" x="946150" y="2627313"/>
          <p14:tracePt t="54700" x="922338" y="2609850"/>
          <p14:tracePt t="54707" x="909638" y="2603500"/>
          <p14:tracePt t="54716" x="892175" y="2603500"/>
          <p14:tracePt t="54723" x="879475" y="2603500"/>
          <p14:tracePt t="54900" x="874713" y="2597150"/>
          <p14:tracePt t="54932" x="874713" y="2590800"/>
          <p14:tracePt t="54941" x="879475" y="2579688"/>
          <p14:tracePt t="54949" x="904875" y="2560638"/>
          <p14:tracePt t="54957" x="928688" y="2560638"/>
          <p14:tracePt t="54965" x="976313" y="2543175"/>
          <p14:tracePt t="54972" x="1019175" y="2530475"/>
          <p14:tracePt t="54981" x="1079500" y="2530475"/>
          <p14:tracePt t="54988" x="1139825" y="2530475"/>
          <p14:tracePt t="54997" x="1193800" y="2530475"/>
          <p14:tracePt t="55004" x="1241425" y="2530475"/>
          <p14:tracePt t="55012" x="1290638" y="2525713"/>
          <p14:tracePt t="55020" x="1344613" y="2525713"/>
          <p14:tracePt t="55028" x="1381125" y="2525713"/>
          <p14:tracePt t="55036" x="1409700" y="2525713"/>
          <p14:tracePt t="55044" x="1452563" y="2525713"/>
          <p14:tracePt t="55052" x="1525588" y="2525713"/>
          <p14:tracePt t="55060" x="1549400" y="2525713"/>
          <p14:tracePt t="55068" x="1590675" y="2525713"/>
          <p14:tracePt t="55076" x="1633538" y="2525713"/>
          <p14:tracePt t="55084" x="1639888" y="2525713"/>
          <p14:tracePt t="55092" x="1663700" y="2525713"/>
          <p14:tracePt t="55205" x="1676400" y="2525713"/>
          <p14:tracePt t="55213" x="1681163" y="2519363"/>
          <p14:tracePt t="55220" x="1706563" y="2495550"/>
          <p14:tracePt t="55228" x="1724025" y="2459038"/>
          <p14:tracePt t="55236" x="1754188" y="2398713"/>
          <p14:tracePt t="55244" x="1784350" y="2332038"/>
          <p14:tracePt t="55252" x="1831975" y="2230438"/>
          <p14:tracePt t="55260" x="1862138" y="2151063"/>
          <p14:tracePt t="55268" x="1898650" y="2019300"/>
          <p14:tracePt t="55276" x="1922463" y="1928813"/>
          <p14:tracePt t="55284" x="1946275" y="1844675"/>
          <p14:tracePt t="55292" x="1958975" y="1765300"/>
          <p14:tracePt t="55300" x="1958975" y="1711325"/>
          <p14:tracePt t="55308" x="1965325" y="1663700"/>
          <p14:tracePt t="55316" x="1965325" y="1633538"/>
          <p14:tracePt t="55324" x="1965325" y="1609725"/>
          <p14:tracePt t="55332" x="1971675" y="1590675"/>
          <p14:tracePt t="55340" x="1971675" y="1579563"/>
          <p14:tracePt t="55364" x="1971675" y="1573213"/>
          <p14:tracePt t="55380" x="1971675" y="1566863"/>
          <p14:tracePt t="55388" x="1971675" y="1560513"/>
          <p14:tracePt t="55404" x="1971675" y="1549400"/>
          <p14:tracePt t="55412" x="1971675" y="1543050"/>
          <p14:tracePt t="55420" x="1971675" y="1519238"/>
          <p14:tracePt t="55428" x="1971675" y="1506538"/>
          <p14:tracePt t="55436" x="1971675" y="1500188"/>
          <p14:tracePt t="55445" x="1971675" y="1489075"/>
          <p14:tracePt t="55460" x="1965325" y="1470025"/>
          <p14:tracePt t="55588" x="1965325" y="1489075"/>
          <p14:tracePt t="55596" x="1965325" y="1530350"/>
          <p14:tracePt t="55604" x="1971675" y="1609725"/>
          <p14:tracePt t="55612" x="1976438" y="1651000"/>
          <p14:tracePt t="55620" x="2001838" y="1754188"/>
          <p14:tracePt t="55628" x="2025650" y="1819275"/>
          <p14:tracePt t="55636" x="2043113" y="1879600"/>
          <p14:tracePt t="55644" x="2043113" y="1965325"/>
          <p14:tracePt t="55652" x="2055813" y="2012950"/>
          <p14:tracePt t="55660" x="2055813" y="2073275"/>
          <p14:tracePt t="55668" x="2062163" y="2103438"/>
          <p14:tracePt t="55676" x="2066925" y="2139950"/>
          <p14:tracePt t="55684" x="2066925" y="2200275"/>
          <p14:tracePt t="55692" x="2066925" y="2230438"/>
          <p14:tracePt t="55700" x="2066925" y="2271713"/>
          <p14:tracePt t="55708" x="2066925" y="2295525"/>
          <p14:tracePt t="55716" x="2066925" y="2320925"/>
          <p14:tracePt t="55724" x="2066925" y="2344738"/>
          <p14:tracePt t="55732" x="2062163" y="2368550"/>
          <p14:tracePt t="55740" x="2043113" y="2392363"/>
          <p14:tracePt t="55748" x="2032000" y="2405063"/>
          <p14:tracePt t="55756" x="2032000" y="2409825"/>
          <p14:tracePt t="55788" x="2025650" y="2416175"/>
          <p14:tracePt t="55844" x="2006600" y="2428875"/>
          <p14:tracePt t="55852" x="2001838" y="2435225"/>
          <p14:tracePt t="55860" x="1989138" y="2452688"/>
          <p14:tracePt t="55876" x="1982788" y="2452688"/>
          <p14:tracePt t="55885" x="1976438" y="2452688"/>
          <p14:tracePt t="55892" x="1965325" y="2452688"/>
          <p14:tracePt t="55901" x="1928813" y="2459038"/>
          <p14:tracePt t="55908" x="1898650" y="2459038"/>
          <p14:tracePt t="55916" x="1844675" y="2459038"/>
          <p14:tracePt t="55924" x="1771650" y="2459038"/>
          <p14:tracePt t="55932" x="1711325" y="2459038"/>
          <p14:tracePt t="55941" x="1639888" y="2459038"/>
          <p14:tracePt t="55949" x="1566863" y="2459038"/>
          <p14:tracePt t="55957" x="1482725" y="2459038"/>
          <p14:tracePt t="55964" x="1409700" y="2459038"/>
          <p14:tracePt t="55972" x="1338263" y="2459038"/>
          <p14:tracePt t="55980" x="1265238" y="2459038"/>
          <p14:tracePt t="55988" x="1217613" y="2459038"/>
          <p14:tracePt t="55995" x="1144588" y="2459038"/>
          <p14:tracePt t="56004" x="1114425" y="2459038"/>
          <p14:tracePt t="56012" x="1084263" y="2459038"/>
          <p14:tracePt t="56020" x="1049338" y="2446338"/>
          <p14:tracePt t="56027" x="1019175" y="2439988"/>
          <p14:tracePt t="56036" x="982663" y="2439988"/>
          <p14:tracePt t="56044" x="958850" y="2435225"/>
          <p14:tracePt t="56052" x="935038" y="2435225"/>
          <p14:tracePt t="56059" x="915988" y="2435225"/>
          <p14:tracePt t="56068" x="898525" y="2435225"/>
          <p14:tracePt t="56075" x="885825" y="2435225"/>
          <p14:tracePt t="56084" x="855663" y="2435225"/>
          <p14:tracePt t="56091" x="808038" y="2446338"/>
          <p14:tracePt t="56100" x="747713" y="2465388"/>
          <p14:tracePt t="56108" x="687388" y="2476500"/>
          <p14:tracePt t="56116" x="620713" y="2495550"/>
          <p14:tracePt t="56124" x="549275" y="2506663"/>
          <p14:tracePt t="56132" x="523875" y="2513013"/>
          <p14:tracePt t="56140" x="500063" y="2519363"/>
          <p14:tracePt t="56148" x="488950" y="2519363"/>
          <p14:tracePt t="56260" x="493713" y="2519363"/>
          <p14:tracePt t="56268" x="512763" y="2519363"/>
          <p14:tracePt t="56276" x="536575" y="2495550"/>
          <p14:tracePt t="56284" x="554038" y="2482850"/>
          <p14:tracePt t="56292" x="579438" y="2446338"/>
          <p14:tracePt t="56300" x="608013" y="2392363"/>
          <p14:tracePt t="56308" x="638175" y="2355850"/>
          <p14:tracePt t="56316" x="657225" y="2320925"/>
          <p14:tracePt t="56324" x="674688" y="2284413"/>
          <p14:tracePt t="56332" x="687388" y="2224088"/>
          <p14:tracePt t="56340" x="704850" y="2193925"/>
          <p14:tracePt t="56348" x="723900" y="2127250"/>
          <p14:tracePt t="56356" x="735013" y="2066925"/>
          <p14:tracePt t="56364" x="735013" y="2036763"/>
          <p14:tracePt t="56372" x="741363" y="1958975"/>
          <p14:tracePt t="56380" x="765175" y="1868488"/>
          <p14:tracePt t="56388" x="777875" y="1808163"/>
          <p14:tracePt t="56396" x="777875" y="1778000"/>
          <p14:tracePt t="56404" x="784225" y="1717675"/>
          <p14:tracePt t="56412" x="795338" y="1687513"/>
          <p14:tracePt t="56420" x="795338" y="1674813"/>
          <p14:tracePt t="56427" x="795338" y="1651000"/>
          <p14:tracePt t="56436" x="795338" y="1633538"/>
          <p14:tracePt t="56468" x="795338" y="1627188"/>
          <p14:tracePt t="56475" x="801688" y="1620838"/>
          <p14:tracePt t="56484" x="814388" y="1609725"/>
          <p14:tracePt t="56500" x="825500" y="1597025"/>
          <p14:tracePt t="56508" x="831850" y="1590675"/>
          <p14:tracePt t="56516" x="855663" y="1566863"/>
          <p14:tracePt t="56524" x="862013" y="1560513"/>
          <p14:tracePt t="56531" x="868363" y="1554163"/>
          <p14:tracePt t="56540" x="892175" y="1543050"/>
          <p14:tracePt t="56548" x="898525" y="1543050"/>
          <p14:tracePt t="56556" x="935038" y="1519238"/>
          <p14:tracePt t="56564" x="958850" y="1519238"/>
          <p14:tracePt t="56572" x="1006475" y="1500188"/>
          <p14:tracePt t="56580" x="1066800" y="1476375"/>
          <p14:tracePt t="56588" x="1103313" y="1458913"/>
          <p14:tracePt t="56596" x="1133475" y="1458913"/>
          <p14:tracePt t="56604" x="1169988" y="1439863"/>
          <p14:tracePt t="56612" x="1181100" y="1433513"/>
          <p14:tracePt t="56628" x="1200150" y="1422400"/>
          <p14:tracePt t="56660" x="1204913" y="1416050"/>
          <p14:tracePt t="56676" x="1235075" y="1416050"/>
          <p14:tracePt t="56684" x="1277938" y="1416050"/>
          <p14:tracePt t="56692" x="1320800" y="1416050"/>
          <p14:tracePt t="56700" x="1404938" y="1416050"/>
          <p14:tracePt t="56708" x="1482725" y="1416050"/>
          <p14:tracePt t="56716" x="1543050" y="1428750"/>
          <p14:tracePt t="56724" x="1603375" y="1439863"/>
          <p14:tracePt t="56732" x="1651000" y="1446213"/>
          <p14:tracePt t="56740" x="1670050" y="1446213"/>
          <p14:tracePt t="56749" x="1706563" y="1446213"/>
          <p14:tracePt t="56757" x="1736725" y="1446213"/>
          <p14:tracePt t="56766" x="1778000" y="1446213"/>
          <p14:tracePt t="56772" x="1801813" y="1446213"/>
          <p14:tracePt t="56779" x="1825625" y="1446213"/>
          <p14:tracePt t="56787" x="1868488" y="1446213"/>
          <p14:tracePt t="56795" x="1874838" y="1446213"/>
          <p14:tracePt t="56803" x="1881188" y="1446213"/>
          <p14:tracePt t="56811" x="1885950" y="1446213"/>
          <p14:tracePt t="57012" x="1874838" y="1446213"/>
          <p14:tracePt t="57028" x="1855788" y="1452563"/>
          <p14:tracePt t="57036" x="1851025" y="1458913"/>
          <p14:tracePt t="57044" x="1831975" y="1476375"/>
          <p14:tracePt t="57052" x="1795463" y="1524000"/>
          <p14:tracePt t="57060" x="1778000" y="1560513"/>
          <p14:tracePt t="57068" x="1754188" y="1644650"/>
          <p14:tracePt t="57076" x="1754188" y="1704975"/>
          <p14:tracePt t="57084" x="1754188" y="1765300"/>
          <p14:tracePt t="57092" x="1754188" y="1838325"/>
          <p14:tracePt t="57100" x="1754188" y="1892300"/>
          <p14:tracePt t="57108" x="1754188" y="1982788"/>
          <p14:tracePt t="57116" x="1760538" y="2054225"/>
          <p14:tracePt t="57124" x="1760538" y="2114550"/>
          <p14:tracePt t="57132" x="1766888" y="2187575"/>
          <p14:tracePt t="57140" x="1766888" y="2260600"/>
          <p14:tracePt t="57148" x="1790700" y="2338388"/>
          <p14:tracePt t="57156" x="1808163" y="2386013"/>
          <p14:tracePt t="57164" x="1820863" y="2416175"/>
          <p14:tracePt t="57172" x="1838325" y="2465388"/>
          <p14:tracePt t="57180" x="1844675" y="2500313"/>
          <p14:tracePt t="57188" x="1855788" y="2560638"/>
          <p14:tracePt t="57196" x="1868488" y="2620963"/>
          <p14:tracePt t="57204" x="1874838" y="2705100"/>
          <p14:tracePt t="57212" x="1885950" y="2765425"/>
          <p14:tracePt t="57220" x="1911350" y="2844800"/>
          <p14:tracePt t="57228" x="1916113" y="2916238"/>
          <p14:tracePt t="57236" x="1935163" y="2952750"/>
          <p14:tracePt t="57244" x="1952625" y="2970213"/>
          <p14:tracePt t="57332" x="1958975" y="2970213"/>
          <p14:tracePt t="57348" x="1958975" y="2965450"/>
          <p14:tracePt t="57356" x="1952625" y="2941638"/>
          <p14:tracePt t="57364" x="1922463" y="2905125"/>
          <p14:tracePt t="57372" x="1911350" y="2892425"/>
          <p14:tracePt t="57380" x="1892300" y="2855913"/>
          <p14:tracePt t="57388" x="1874838" y="2820988"/>
          <p14:tracePt t="57396" x="1844675" y="2784475"/>
          <p14:tracePt t="57404" x="1825625" y="2747963"/>
          <p14:tracePt t="57412" x="1808163" y="2711450"/>
          <p14:tracePt t="57420" x="1808163" y="2681288"/>
          <p14:tracePt t="57428" x="1801813" y="2627313"/>
          <p14:tracePt t="57436" x="1790700" y="2566988"/>
          <p14:tracePt t="57444" x="1778000" y="2465388"/>
          <p14:tracePt t="57452" x="1778000" y="2374900"/>
          <p14:tracePt t="57460" x="1778000" y="2301875"/>
          <p14:tracePt t="57468" x="1778000" y="2205038"/>
          <p14:tracePt t="57476" x="1778000" y="2103438"/>
          <p14:tracePt t="57484" x="1784350" y="2012950"/>
          <p14:tracePt t="57492" x="1795463" y="1928813"/>
          <p14:tracePt t="57500" x="1801813" y="1879600"/>
          <p14:tracePt t="57508" x="1825625" y="1819275"/>
          <p14:tracePt t="57516" x="1831975" y="1771650"/>
          <p14:tracePt t="57524" x="1851025" y="1735138"/>
          <p14:tracePt t="57549" x="1855788" y="1724025"/>
          <p14:tracePt t="57596" x="1855788" y="1704975"/>
          <p14:tracePt t="57604" x="1874838" y="1663700"/>
          <p14:tracePt t="57612" x="1885950" y="1627188"/>
          <p14:tracePt t="57620" x="1905000" y="1566863"/>
          <p14:tracePt t="57628" x="1928813" y="1519238"/>
          <p14:tracePt t="57636" x="1935163" y="1493838"/>
          <p14:tracePt t="57644" x="1941513" y="1489075"/>
          <p14:tracePt t="57652" x="1941513" y="1482725"/>
          <p14:tracePt t="57708" x="1941513" y="1476375"/>
          <p14:tracePt t="57764" x="1941513" y="1506538"/>
          <p14:tracePt t="57772" x="1952625" y="1597025"/>
          <p14:tracePt t="57781" x="1952625" y="1724025"/>
          <p14:tracePt t="57796" x="1946275" y="1898650"/>
          <p14:tracePt t="57803" x="1922463" y="2000250"/>
          <p14:tracePt t="57811" x="1922463" y="2084388"/>
          <p14:tracePt t="57819" x="1922463" y="2157413"/>
          <p14:tracePt t="57827" x="1922463" y="2217738"/>
          <p14:tracePt t="57835" x="1928813" y="2265363"/>
          <p14:tracePt t="57843" x="1935163" y="2314575"/>
          <p14:tracePt t="57851" x="1941513" y="2325688"/>
          <p14:tracePt t="57859" x="1941513" y="2338388"/>
          <p14:tracePt t="57867" x="1941513" y="2355850"/>
          <p14:tracePt t="57875" x="1941513" y="2374900"/>
          <p14:tracePt t="57883" x="1941513" y="2392363"/>
          <p14:tracePt t="57891" x="1941513" y="2422525"/>
          <p14:tracePt t="57899" x="1941513" y="2435225"/>
          <p14:tracePt t="57907" x="1952625" y="2459038"/>
          <p14:tracePt t="57916" x="1958975" y="2482850"/>
          <p14:tracePt t="57923" x="1958975" y="2500313"/>
          <p14:tracePt t="57932" x="1958975" y="2513013"/>
          <p14:tracePt t="57939" x="1958975" y="2536825"/>
          <p14:tracePt t="57947" x="1965325" y="2549525"/>
          <p14:tracePt t="57955" x="1971675" y="2555875"/>
          <p14:tracePt t="57963" x="1976438" y="2560638"/>
          <p14:tracePt t="57979" x="1976438" y="2566988"/>
          <p14:tracePt t="58076" x="1976438" y="2579688"/>
          <p14:tracePt t="58101" x="1976438" y="2586038"/>
          <p14:tracePt t="58108" x="1965325" y="2603500"/>
          <p14:tracePt t="58180" x="1958975" y="2609850"/>
          <p14:tracePt t="58220" x="1958975" y="2616200"/>
          <p14:tracePt t="58228" x="1958975" y="2620963"/>
          <p14:tracePt t="58236"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802" name="Picture 10">
            <a:extLst>
              <a:ext uri="{FF2B5EF4-FFF2-40B4-BE49-F238E27FC236}">
                <a16:creationId xmlns:a16="http://schemas.microsoft.com/office/drawing/2014/main" id="{22A48E5D-93C4-45C3-A4FE-AAC2AA741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2484438"/>
            <a:ext cx="5903913" cy="4211637"/>
          </a:xfrm>
          <a:prstGeom prst="rect">
            <a:avLst/>
          </a:prstGeom>
          <a:noFill/>
          <a:ln w="28575"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a:extLst>
              <a:ext uri="{FF2B5EF4-FFF2-40B4-BE49-F238E27FC236}">
                <a16:creationId xmlns:a16="http://schemas.microsoft.com/office/drawing/2014/main" id="{FD36E986-42BB-44C6-895A-C9AE1BB70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5225" y="352425"/>
            <a:ext cx="5183188" cy="24590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4" name="Rectangle 2">
            <a:extLst>
              <a:ext uri="{FF2B5EF4-FFF2-40B4-BE49-F238E27FC236}">
                <a16:creationId xmlns:a16="http://schemas.microsoft.com/office/drawing/2014/main" id="{BF8802BA-DEF7-4364-8469-C782B822512A}"/>
              </a:ext>
            </a:extLst>
          </p:cNvPr>
          <p:cNvSpPr>
            <a:spLocks noGrp="1" noChangeArrowheads="1"/>
          </p:cNvSpPr>
          <p:nvPr>
            <p:ph type="title"/>
          </p:nvPr>
        </p:nvSpPr>
        <p:spPr>
          <a:xfrm>
            <a:off x="206375" y="198438"/>
            <a:ext cx="4430713" cy="755650"/>
          </a:xfrm>
          <a:ln/>
        </p:spPr>
        <p:txBody>
          <a:bodyPr/>
          <a:lstStyle/>
          <a:p>
            <a:r>
              <a:rPr lang="cs-CZ" altLang="cs-CZ"/>
              <a:t>Výroba sensoru</a:t>
            </a:r>
          </a:p>
        </p:txBody>
      </p:sp>
      <p:sp>
        <p:nvSpPr>
          <p:cNvPr id="33795" name="Rectangle 3">
            <a:extLst>
              <a:ext uri="{FF2B5EF4-FFF2-40B4-BE49-F238E27FC236}">
                <a16:creationId xmlns:a16="http://schemas.microsoft.com/office/drawing/2014/main" id="{9C690643-A628-4558-B059-35F52DF58A04}"/>
              </a:ext>
            </a:extLst>
          </p:cNvPr>
          <p:cNvSpPr>
            <a:spLocks noGrp="1" noChangeArrowheads="1"/>
          </p:cNvSpPr>
          <p:nvPr>
            <p:ph type="body" idx="1"/>
          </p:nvPr>
        </p:nvSpPr>
        <p:spPr>
          <a:xfrm>
            <a:off x="0" y="1301750"/>
            <a:ext cx="3527425" cy="1498600"/>
          </a:xfrm>
        </p:spPr>
        <p:txBody>
          <a:bodyPr/>
          <a:lstStyle/>
          <a:p>
            <a:pPr>
              <a:lnSpc>
                <a:spcPct val="80000"/>
              </a:lnSpc>
            </a:pPr>
            <a:r>
              <a:rPr lang="cs-CZ" altLang="cs-CZ" sz="1800"/>
              <a:t>kombinace chemické reakce a UV ozařování</a:t>
            </a:r>
          </a:p>
          <a:p>
            <a:pPr>
              <a:lnSpc>
                <a:spcPct val="80000"/>
              </a:lnSpc>
            </a:pPr>
            <a:r>
              <a:rPr lang="cs-CZ" altLang="cs-CZ" sz="1800"/>
              <a:t>fotolitografie, fotosenzitivní imobilizační procedura</a:t>
            </a:r>
          </a:p>
          <a:p>
            <a:pPr>
              <a:lnSpc>
                <a:spcPct val="80000"/>
              </a:lnSpc>
            </a:pPr>
            <a:endParaRPr lang="cs-CZ" altLang="cs-CZ" sz="1800"/>
          </a:p>
        </p:txBody>
      </p:sp>
      <p:pic>
        <p:nvPicPr>
          <p:cNvPr id="2" name="Audio 1">
            <a:hlinkClick r:id="" action="ppaction://media"/>
            <a:extLst>
              <a:ext uri="{FF2B5EF4-FFF2-40B4-BE49-F238E27FC236}">
                <a16:creationId xmlns:a16="http://schemas.microsoft.com/office/drawing/2014/main" id="{A5660BFE-2A7F-45F6-9261-84B34A9A5A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174"/>
    </mc:Choice>
    <mc:Fallback>
      <p:transition spd="slow" advTm="7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683" x="8721725" y="681038"/>
          <p14:tracePt t="13795" x="8721725" y="674688"/>
          <p14:tracePt t="13803" x="8680450" y="693738"/>
          <p14:tracePt t="13811" x="8601075" y="747713"/>
          <p14:tracePt t="13819" x="8540750" y="788988"/>
          <p14:tracePt t="13827" x="8445500" y="838200"/>
          <p14:tracePt t="13835" x="8366125" y="879475"/>
          <p14:tracePt t="13842" x="8275638" y="928688"/>
          <p14:tracePt t="13850" x="8208963" y="969963"/>
          <p14:tracePt t="13858" x="8150225" y="1012825"/>
          <p14:tracePt t="13866" x="8059738" y="1060450"/>
          <p14:tracePt t="13874" x="7993063" y="1103313"/>
          <p14:tracePt t="13882" x="7950200" y="1138238"/>
          <p14:tracePt t="13899" x="7878763" y="1204913"/>
          <p14:tracePt t="13906" x="7835900" y="1247775"/>
          <p14:tracePt t="13914" x="7818438" y="1271588"/>
          <p14:tracePt t="13922" x="7812088" y="1284288"/>
          <p14:tracePt t="13931" x="7805738" y="1289050"/>
          <p14:tracePt t="13938" x="7799388" y="1308100"/>
          <p14:tracePt t="13947" x="7788275" y="1314450"/>
          <p14:tracePt t="13962" x="7769225" y="1325563"/>
          <p14:tracePt t="13970" x="7762875" y="1331913"/>
          <p14:tracePt t="13979" x="7758113" y="1349375"/>
          <p14:tracePt t="13986" x="7745413" y="1355725"/>
          <p14:tracePt t="13994" x="7727950" y="1368425"/>
          <p14:tracePt t="14002" x="7708900" y="1385888"/>
          <p14:tracePt t="14010" x="7697788" y="1422400"/>
          <p14:tracePt t="14018" x="7673975" y="1470025"/>
          <p14:tracePt t="14026" x="7667625" y="1512888"/>
          <p14:tracePt t="14034" x="7643813" y="1590675"/>
          <p14:tracePt t="14042" x="7643813" y="1651000"/>
          <p14:tracePt t="14050" x="7643813" y="1681163"/>
          <p14:tracePt t="14058" x="7648575" y="1747838"/>
          <p14:tracePt t="14066" x="7678738" y="1814513"/>
          <p14:tracePt t="14074" x="7697788" y="1862138"/>
          <p14:tracePt t="14083" x="7715250" y="1898650"/>
          <p14:tracePt t="14090" x="7751763" y="1958975"/>
          <p14:tracePt t="14099" x="7769225" y="2025650"/>
          <p14:tracePt t="14106" x="7775575" y="2054225"/>
          <p14:tracePt t="14115" x="7793038" y="2090738"/>
          <p14:tracePt t="14122" x="7805738" y="2103438"/>
          <p14:tracePt t="14133" x="7805738" y="2127250"/>
          <p14:tracePt t="14138" x="7812088" y="2133600"/>
          <p14:tracePt t="14147" x="7818438" y="2139950"/>
          <p14:tracePt t="14154" x="7818438" y="2144713"/>
          <p14:tracePt t="14163" x="7823200" y="2151063"/>
          <p14:tracePt t="14170" x="7829550" y="2157413"/>
          <p14:tracePt t="14194" x="7829550" y="2163763"/>
          <p14:tracePt t="14202" x="7829550" y="2170113"/>
          <p14:tracePt t="14210" x="7842250" y="2193925"/>
          <p14:tracePt t="14218" x="7848600" y="2217738"/>
          <p14:tracePt t="14226" x="7866063" y="2241550"/>
          <p14:tracePt t="14235" x="7872413" y="2265363"/>
          <p14:tracePt t="14242" x="7889875" y="2278063"/>
          <p14:tracePt t="14250" x="7913688" y="2314575"/>
          <p14:tracePt t="14258" x="7939088" y="2338388"/>
          <p14:tracePt t="14266" x="7956550" y="2338388"/>
          <p14:tracePt t="14274" x="7980363" y="2355850"/>
          <p14:tracePt t="14283" x="7993063" y="2362200"/>
          <p14:tracePt t="14290" x="8004175" y="2362200"/>
          <p14:tracePt t="14299" x="8040688" y="2362200"/>
          <p14:tracePt t="14306" x="8064500" y="2362200"/>
          <p14:tracePt t="14314" x="8107363" y="2362200"/>
          <p14:tracePt t="14322" x="8137525" y="2362200"/>
          <p14:tracePt t="14330" x="8191500" y="2362200"/>
          <p14:tracePt t="14338" x="8239125" y="2349500"/>
          <p14:tracePt t="14347" x="8305800" y="2320925"/>
          <p14:tracePt t="14354" x="8348663" y="2308225"/>
          <p14:tracePt t="14363" x="8385175" y="2284413"/>
          <p14:tracePt t="14370" x="8450263" y="2260600"/>
          <p14:tracePt t="14379" x="8499475" y="2241550"/>
          <p14:tracePt t="14386" x="8547100" y="2211388"/>
          <p14:tracePt t="14394" x="8564563" y="2193925"/>
          <p14:tracePt t="14402" x="8613775" y="2157413"/>
          <p14:tracePt t="14410" x="8650288" y="2127250"/>
          <p14:tracePt t="14418" x="8697913" y="2090738"/>
          <p14:tracePt t="14426" x="8740775" y="2036763"/>
          <p14:tracePt t="14434" x="8794750" y="1970088"/>
          <p14:tracePt t="14442" x="8831263" y="1909763"/>
          <p14:tracePt t="14450" x="8848725" y="1831975"/>
          <p14:tracePt t="14458" x="8878888" y="1784350"/>
          <p14:tracePt t="14466" x="8902700" y="1717675"/>
          <p14:tracePt t="14474" x="8909050" y="1674813"/>
          <p14:tracePt t="14483" x="8921750" y="1614488"/>
          <p14:tracePt t="14490" x="8926513" y="1579563"/>
          <p14:tracePt t="14498" x="8963025" y="1500188"/>
          <p14:tracePt t="14506" x="8969375" y="1458913"/>
          <p14:tracePt t="14514" x="8980488" y="1422400"/>
          <p14:tracePt t="14522" x="8999538" y="1385888"/>
          <p14:tracePt t="14531" x="9017000" y="1325563"/>
          <p14:tracePt t="14538" x="9036050" y="1289050"/>
          <p14:tracePt t="14547" x="9047163" y="1228725"/>
          <p14:tracePt t="14554" x="9053513" y="1204913"/>
          <p14:tracePt t="14563" x="9053513" y="1138238"/>
          <p14:tracePt t="14570" x="9053513" y="1079500"/>
          <p14:tracePt t="14581" x="9047163" y="1006475"/>
          <p14:tracePt t="14586" x="9017000" y="958850"/>
          <p14:tracePt t="14594" x="8999538" y="909638"/>
          <p14:tracePt t="14602" x="8956675" y="868363"/>
          <p14:tracePt t="14610" x="8932863" y="842963"/>
          <p14:tracePt t="14618" x="8926513" y="838200"/>
          <p14:tracePt t="14647" x="8921750" y="838200"/>
          <p14:tracePt t="14738" x="8915400" y="838200"/>
          <p14:tracePt t="14746" x="8902700" y="838200"/>
          <p14:tracePt t="14754" x="8878888" y="838200"/>
          <p14:tracePt t="14762" x="8812213" y="873125"/>
          <p14:tracePt t="14770" x="8775700" y="898525"/>
          <p14:tracePt t="14778" x="8721725" y="939800"/>
          <p14:tracePt t="14786" x="8667750" y="1006475"/>
          <p14:tracePt t="14794" x="8613775" y="1060450"/>
          <p14:tracePt t="14802" x="8583613" y="1096963"/>
          <p14:tracePt t="14810" x="8559800" y="1120775"/>
          <p14:tracePt t="14818" x="8547100" y="1138238"/>
          <p14:tracePt t="14826" x="8516938" y="1174750"/>
          <p14:tracePt t="14834" x="8469313" y="1211263"/>
          <p14:tracePt t="14842" x="8432800" y="1223963"/>
          <p14:tracePt t="14850" x="8378825" y="1277938"/>
          <p14:tracePt t="14858" x="8342313" y="1301750"/>
          <p14:tracePt t="14866" x="8318500" y="1319213"/>
          <p14:tracePt t="14874" x="8305800" y="1331913"/>
          <p14:tracePt t="14882" x="8281988" y="1362075"/>
          <p14:tracePt t="14897" x="8275638" y="1368425"/>
          <p14:tracePt t="14899" x="8264525" y="1379538"/>
          <p14:tracePt t="14906" x="8258175" y="1385888"/>
          <p14:tracePt t="14930" x="8251825" y="1392238"/>
          <p14:tracePt t="15002" x="8245475" y="1398588"/>
          <p14:tracePt t="15011" x="8239125" y="1398588"/>
          <p14:tracePt t="15019" x="8221663" y="1403350"/>
          <p14:tracePt t="15027" x="8197850" y="1403350"/>
          <p14:tracePt t="15035" x="8174038" y="1403350"/>
          <p14:tracePt t="15042" x="8143875" y="1403350"/>
          <p14:tracePt t="15050" x="8064500" y="1403350"/>
          <p14:tracePt t="15058" x="7974013" y="1385888"/>
          <p14:tracePt t="15066" x="7842250" y="1338263"/>
          <p14:tracePt t="15074" x="7708900" y="1289050"/>
          <p14:tracePt t="15082" x="7594600" y="1241425"/>
          <p14:tracePt t="15090" x="7462838" y="1211263"/>
          <p14:tracePt t="15098" x="7353300" y="1163638"/>
          <p14:tracePt t="15106" x="7323138" y="1150938"/>
          <p14:tracePt t="15114" x="7275513" y="1133475"/>
          <p14:tracePt t="15178" x="7269163" y="1127125"/>
          <p14:tracePt t="15202" x="7245350" y="1108075"/>
          <p14:tracePt t="15210" x="7215188" y="1054100"/>
          <p14:tracePt t="15218" x="7202488" y="1042988"/>
          <p14:tracePt t="15226" x="7185025" y="1023938"/>
          <p14:tracePt t="15234" x="7167563" y="1000125"/>
          <p14:tracePt t="15258" x="7167563" y="989013"/>
          <p14:tracePt t="15274" x="7167563" y="976313"/>
          <p14:tracePt t="15282" x="7167563" y="952500"/>
          <p14:tracePt t="15290" x="7167563" y="946150"/>
          <p14:tracePt t="15298" x="7178675" y="928688"/>
          <p14:tracePt t="15306" x="7185025" y="909638"/>
          <p14:tracePt t="15314" x="7185025" y="903288"/>
          <p14:tracePt t="15322" x="7185025" y="885825"/>
          <p14:tracePt t="15330" x="7185025" y="879475"/>
          <p14:tracePt t="15338" x="7185025" y="873125"/>
          <p14:tracePt t="15347" x="7185025" y="868363"/>
          <p14:tracePt t="15362" x="7191375" y="862013"/>
          <p14:tracePt t="15386" x="7197725" y="855663"/>
          <p14:tracePt t="15402" x="7197725" y="849313"/>
          <p14:tracePt t="15426" x="7197725" y="842963"/>
          <p14:tracePt t="15434" x="7197725" y="831850"/>
          <p14:tracePt t="15442" x="7197725" y="825500"/>
          <p14:tracePt t="15450" x="7197725" y="812800"/>
          <p14:tracePt t="15458" x="7197725" y="808038"/>
          <p14:tracePt t="15466" x="7197725" y="801688"/>
          <p14:tracePt t="15538" x="7197725" y="795338"/>
          <p14:tracePt t="15546" x="7202488" y="788988"/>
          <p14:tracePt t="15562" x="7202488" y="782638"/>
          <p14:tracePt t="15578" x="7202488" y="758825"/>
          <p14:tracePt t="15586" x="7202488" y="747713"/>
          <p14:tracePt t="15594" x="7202488" y="741363"/>
          <p14:tracePt t="15602" x="7202488" y="728663"/>
          <p14:tracePt t="15610" x="7202488" y="717550"/>
          <p14:tracePt t="15618" x="7202488" y="698500"/>
          <p14:tracePt t="15634" x="7185025" y="687388"/>
          <p14:tracePt t="15658" x="7185025" y="681038"/>
          <p14:tracePt t="15666" x="7178675" y="674688"/>
          <p14:tracePt t="15682" x="7167563" y="657225"/>
          <p14:tracePt t="15698" x="7148513" y="644525"/>
          <p14:tracePt t="15706" x="7142163" y="638175"/>
          <p14:tracePt t="15715" x="7124700" y="633413"/>
          <p14:tracePt t="15731" x="7107238" y="620713"/>
          <p14:tracePt t="15779" x="7100888" y="620713"/>
          <p14:tracePt t="15786" x="7094538" y="620713"/>
          <p14:tracePt t="15794" x="7088188" y="620713"/>
          <p14:tracePt t="15802" x="7081838" y="620713"/>
          <p14:tracePt t="15810" x="7070725" y="620713"/>
          <p14:tracePt t="15819" x="7046913" y="620713"/>
          <p14:tracePt t="15826" x="7021513" y="620713"/>
          <p14:tracePt t="15834" x="7004050" y="620713"/>
          <p14:tracePt t="15842" x="6980238" y="620713"/>
          <p14:tracePt t="15850" x="6973888" y="620713"/>
          <p14:tracePt t="15858" x="6961188" y="620713"/>
          <p14:tracePt t="15930" x="6956425" y="620713"/>
          <p14:tracePt t="15938" x="6943725" y="620713"/>
          <p14:tracePt t="15947" x="6919913" y="627063"/>
          <p14:tracePt t="15954" x="6902450" y="627063"/>
          <p14:tracePt t="15971" x="6896100" y="627063"/>
          <p14:tracePt t="15978" x="6883400" y="633413"/>
          <p14:tracePt t="15986" x="6877050" y="633413"/>
          <p14:tracePt t="16018" x="6865938" y="638175"/>
          <p14:tracePt t="16034" x="6859588" y="644525"/>
          <p14:tracePt t="16058" x="6853238" y="650875"/>
          <p14:tracePt t="16066" x="6846888" y="657225"/>
          <p14:tracePt t="16090" x="6842125" y="663575"/>
          <p14:tracePt t="16115" x="6823075" y="674688"/>
          <p14:tracePt t="16122" x="6816725" y="681038"/>
          <p14:tracePt t="16132" x="6799263" y="698500"/>
          <p14:tracePt t="16138" x="6781800" y="711200"/>
          <p14:tracePt t="16146" x="6769100" y="735013"/>
          <p14:tracePt t="16154" x="6745288" y="758825"/>
          <p14:tracePt t="16162" x="6726238" y="782638"/>
          <p14:tracePt t="16170" x="6721475" y="801688"/>
          <p14:tracePt t="16178" x="6702425" y="812800"/>
          <p14:tracePt t="16186" x="6696075" y="819150"/>
          <p14:tracePt t="16194" x="6691313" y="842963"/>
          <p14:tracePt t="16210" x="6672263" y="855663"/>
          <p14:tracePt t="16218" x="6665913" y="862013"/>
          <p14:tracePt t="16226" x="6654800" y="879475"/>
          <p14:tracePt t="16235" x="6642100" y="892175"/>
          <p14:tracePt t="16242" x="6624638" y="909638"/>
          <p14:tracePt t="16250" x="6605588" y="922338"/>
          <p14:tracePt t="16258" x="6594475" y="946150"/>
          <p14:tracePt t="16267" x="6557963" y="982663"/>
          <p14:tracePt t="16274" x="6540500" y="1006475"/>
          <p14:tracePt t="16282" x="6516688" y="1030288"/>
          <p14:tracePt t="16290" x="6497638" y="1049338"/>
          <p14:tracePt t="16299" x="6461125" y="1084263"/>
          <p14:tracePt t="16306" x="6437313" y="1108075"/>
          <p14:tracePt t="16314" x="6407150" y="1163638"/>
          <p14:tracePt t="16322" x="6383338" y="1198563"/>
          <p14:tracePt t="16330" x="6353175" y="1235075"/>
          <p14:tracePt t="16338" x="6346825" y="1247775"/>
          <p14:tracePt t="16346" x="6305550" y="1308100"/>
          <p14:tracePt t="16354" x="6292850" y="1325563"/>
          <p14:tracePt t="16362" x="6275388" y="1349375"/>
          <p14:tracePt t="16370" x="6245225" y="1392238"/>
          <p14:tracePt t="16378" x="6226175" y="1439863"/>
          <p14:tracePt t="16386" x="6215063" y="1463675"/>
          <p14:tracePt t="16394" x="6215063" y="1489075"/>
          <p14:tracePt t="16402" x="6202363" y="1506538"/>
          <p14:tracePt t="16410" x="6196013" y="1530350"/>
          <p14:tracePt t="16426" x="6189663" y="1554163"/>
          <p14:tracePt t="16434" x="6189663" y="1566863"/>
          <p14:tracePt t="16442" x="6189663" y="1579563"/>
          <p14:tracePt t="16450" x="6189663" y="1609725"/>
          <p14:tracePt t="16458" x="6178550" y="1633538"/>
          <p14:tracePt t="16466" x="6178550" y="1670050"/>
          <p14:tracePt t="16474" x="6178550" y="1700213"/>
          <p14:tracePt t="16482" x="6178550" y="1741488"/>
          <p14:tracePt t="16490" x="6178550" y="1801813"/>
          <p14:tracePt t="16499" x="6178550" y="1862138"/>
          <p14:tracePt t="16506" x="6178550" y="1916113"/>
          <p14:tracePt t="16515" x="6178550" y="1976438"/>
          <p14:tracePt t="16522" x="6178550" y="2036763"/>
          <p14:tracePt t="16531" x="6178550" y="2079625"/>
          <p14:tracePt t="16539" x="6178550" y="2109788"/>
          <p14:tracePt t="16546" x="6178550" y="2144713"/>
          <p14:tracePt t="16554" x="6184900" y="2157413"/>
          <p14:tracePt t="16562" x="6196013" y="2181225"/>
          <p14:tracePt t="16570" x="6202363" y="2187575"/>
          <p14:tracePt t="16578" x="6202363" y="2193925"/>
          <p14:tracePt t="16586" x="6219825" y="2205038"/>
          <p14:tracePt t="16610" x="6226175" y="2211388"/>
          <p14:tracePt t="16629" x="6238875" y="2230438"/>
          <p14:tracePt t="16643" x="6245225" y="2235200"/>
          <p14:tracePt t="16650" x="6256338" y="2241550"/>
          <p14:tracePt t="16658" x="6262688" y="2241550"/>
          <p14:tracePt t="16666" x="6275388" y="2247900"/>
          <p14:tracePt t="16674" x="6292850" y="2247900"/>
          <p14:tracePt t="16682" x="6316663" y="2265363"/>
          <p14:tracePt t="16690" x="6340475" y="2271713"/>
          <p14:tracePt t="16698" x="6359525" y="2271713"/>
          <p14:tracePt t="16706" x="6383338" y="2290763"/>
          <p14:tracePt t="16714" x="6407150" y="2295525"/>
          <p14:tracePt t="16722" x="6443663" y="2295525"/>
          <p14:tracePt t="16730" x="6467475" y="2314575"/>
          <p14:tracePt t="16738" x="6497638" y="2320925"/>
          <p14:tracePt t="16746" x="6534150" y="2320925"/>
          <p14:tracePt t="16754" x="6564313" y="2320925"/>
          <p14:tracePt t="16762" x="6605588" y="2320925"/>
          <p14:tracePt t="16770" x="6665913" y="2320925"/>
          <p14:tracePt t="16778" x="6696075" y="2320925"/>
          <p14:tracePt t="16786" x="6738938" y="2320925"/>
          <p14:tracePt t="16794" x="6786563" y="2308225"/>
          <p14:tracePt t="16802" x="6823075" y="2295525"/>
          <p14:tracePt t="16810" x="6846888" y="2284413"/>
          <p14:tracePt t="16818" x="6889750" y="2265363"/>
          <p14:tracePt t="16826" x="6932613" y="2235200"/>
          <p14:tracePt t="16834" x="6956425" y="2211388"/>
          <p14:tracePt t="16842" x="7004050" y="2157413"/>
          <p14:tracePt t="16850" x="7046913" y="2109788"/>
          <p14:tracePt t="16858" x="7100888" y="2054225"/>
          <p14:tracePt t="16866" x="7124700" y="2030413"/>
          <p14:tracePt t="16874" x="7161213" y="1965325"/>
          <p14:tracePt t="16882" x="7191375" y="1905000"/>
          <p14:tracePt t="16890" x="7197725" y="1855788"/>
          <p14:tracePt t="16898" x="7221538" y="1808163"/>
          <p14:tracePt t="16906" x="7251700" y="1741488"/>
          <p14:tracePt t="16914" x="7251700" y="1711325"/>
          <p14:tracePt t="16922" x="7269163" y="1674813"/>
          <p14:tracePt t="16930" x="7288213" y="1603375"/>
          <p14:tracePt t="16938" x="7305675" y="1566863"/>
          <p14:tracePt t="16946" x="7305675" y="1530350"/>
          <p14:tracePt t="16954" x="7305675" y="1500188"/>
          <p14:tracePt t="16962" x="7318375" y="1470025"/>
          <p14:tracePt t="16970" x="7323138" y="1433513"/>
          <p14:tracePt t="16978" x="7329488" y="1409700"/>
          <p14:tracePt t="16986" x="7329488" y="1379538"/>
          <p14:tracePt t="16994" x="7329488" y="1338263"/>
          <p14:tracePt t="17002" x="7329488" y="1289050"/>
          <p14:tracePt t="17015" x="7329488" y="1258888"/>
          <p14:tracePt t="17018" x="7329488" y="1228725"/>
          <p14:tracePt t="17026" x="7329488" y="1181100"/>
          <p14:tracePt t="17034" x="7329488" y="1138238"/>
          <p14:tracePt t="17042" x="7329488" y="1108075"/>
          <p14:tracePt t="17050" x="7329488" y="1054100"/>
          <p14:tracePt t="17058" x="7329488" y="993775"/>
          <p14:tracePt t="17066" x="7329488" y="963613"/>
          <p14:tracePt t="17074" x="7329488" y="909638"/>
          <p14:tracePt t="17083" x="7329488" y="873125"/>
          <p14:tracePt t="17090" x="7323138" y="862013"/>
          <p14:tracePt t="17106" x="7318375" y="855663"/>
          <p14:tracePt t="17122" x="7318375" y="849313"/>
          <p14:tracePt t="17138" x="7318375" y="842963"/>
          <p14:tracePt t="17146" x="7318375" y="838200"/>
          <p14:tracePt t="17154" x="7299325" y="819150"/>
          <p14:tracePt t="17162" x="7292975" y="819150"/>
          <p14:tracePt t="17170" x="7275513" y="808038"/>
          <p14:tracePt t="17178" x="7251700" y="782638"/>
          <p14:tracePt t="17186" x="7227888" y="765175"/>
          <p14:tracePt t="17194" x="7178675" y="747713"/>
          <p14:tracePt t="17202" x="7142163" y="728663"/>
          <p14:tracePt t="17210" x="7137400" y="723900"/>
          <p14:tracePt t="17218" x="7124700" y="723900"/>
          <p14:tracePt t="17226" x="7112000" y="723900"/>
          <p14:tracePt t="17234" x="7094538" y="717550"/>
          <p14:tracePt t="17242" x="7081838" y="711200"/>
          <p14:tracePt t="17283" x="7070725" y="711200"/>
          <p14:tracePt t="17314" x="7064375" y="711200"/>
          <p14:tracePt t="17322" x="7051675" y="711200"/>
          <p14:tracePt t="17330" x="7004050" y="728663"/>
          <p14:tracePt t="17338" x="6961188" y="771525"/>
          <p14:tracePt t="17346" x="6913563" y="801688"/>
          <p14:tracePt t="17354" x="6877050" y="831850"/>
          <p14:tracePt t="17362" x="6842125" y="855663"/>
          <p14:tracePt t="17370" x="6823075" y="873125"/>
          <p14:tracePt t="17378" x="6786563" y="892175"/>
          <p14:tracePt t="17386" x="6775450" y="915988"/>
          <p14:tracePt t="17394" x="6751638" y="939800"/>
          <p14:tracePt t="17402" x="6726238" y="989013"/>
          <p14:tracePt t="17410" x="6696075" y="1036638"/>
          <p14:tracePt t="17418" x="6678613" y="1073150"/>
          <p14:tracePt t="17426" x="6648450" y="1120775"/>
          <p14:tracePt t="17435" x="6630988" y="1168400"/>
          <p14:tracePt t="17442" x="6611938" y="1204913"/>
          <p14:tracePt t="17450" x="6594475" y="1241425"/>
          <p14:tracePt t="17458" x="6570663" y="1277938"/>
          <p14:tracePt t="17466" x="6557963" y="1325563"/>
          <p14:tracePt t="17474" x="6516688" y="1403350"/>
          <p14:tracePt t="17483" x="6503988" y="1439863"/>
          <p14:tracePt t="17490" x="6473825" y="1500188"/>
          <p14:tracePt t="17499" x="6430963" y="1579563"/>
          <p14:tracePt t="17506" x="6383338" y="1644650"/>
          <p14:tracePt t="17514" x="6353175" y="1693863"/>
          <p14:tracePt t="17522" x="6335713" y="1741488"/>
          <p14:tracePt t="17530" x="6305550" y="1795463"/>
          <p14:tracePt t="17538" x="6286500" y="1831975"/>
          <p14:tracePt t="17546" x="6269038" y="1879600"/>
          <p14:tracePt t="17554" x="6249988" y="1928813"/>
          <p14:tracePt t="17562" x="6238875" y="1989138"/>
          <p14:tracePt t="17570" x="6226175" y="2049463"/>
          <p14:tracePt t="17578" x="6226175" y="2073275"/>
          <p14:tracePt t="17586" x="6226175" y="2127250"/>
          <p14:tracePt t="17594" x="6226175" y="2181225"/>
          <p14:tracePt t="17602" x="6226175" y="2205038"/>
          <p14:tracePt t="17610" x="6226175" y="2247900"/>
          <p14:tracePt t="17618" x="6232525" y="2265363"/>
          <p14:tracePt t="17629" x="6238875" y="2290763"/>
          <p14:tracePt t="17634" x="6245225" y="2320925"/>
          <p14:tracePt t="17643" x="6262688" y="2338388"/>
          <p14:tracePt t="17650" x="6275388" y="2344738"/>
          <p14:tracePt t="17658" x="6292850" y="2355850"/>
          <p14:tracePt t="17666" x="6305550" y="2368550"/>
          <p14:tracePt t="17682" x="6329363" y="2379663"/>
          <p14:tracePt t="17690" x="6346825" y="2392363"/>
          <p14:tracePt t="17698" x="6359525" y="2398713"/>
          <p14:tracePt t="17706" x="6376988" y="2405063"/>
          <p14:tracePt t="17714" x="6396038" y="2405063"/>
          <p14:tracePt t="17722" x="6430963" y="2405063"/>
          <p14:tracePt t="17730" x="6461125" y="2409825"/>
          <p14:tracePt t="17738" x="6497638" y="2409825"/>
          <p14:tracePt t="17746" x="6516688" y="2409825"/>
          <p14:tracePt t="17754" x="6564313" y="2409825"/>
          <p14:tracePt t="17762" x="6581775" y="2409825"/>
          <p14:tracePt t="17770" x="6618288" y="2409825"/>
          <p14:tracePt t="17778" x="6665913" y="2368550"/>
          <p14:tracePt t="17786" x="6721475" y="2338388"/>
          <p14:tracePt t="17794" x="6799263" y="2284413"/>
          <p14:tracePt t="17802" x="6865938" y="2230438"/>
          <p14:tracePt t="17810" x="6902450" y="2200275"/>
          <p14:tracePt t="17819" x="6967538" y="2133600"/>
          <p14:tracePt t="17826" x="6997700" y="2097088"/>
          <p14:tracePt t="17834" x="7016750" y="2060575"/>
          <p14:tracePt t="17842" x="7058025" y="1970088"/>
          <p14:tracePt t="17850" x="7070725" y="1922463"/>
          <p14:tracePt t="17858" x="7081838" y="1849438"/>
          <p14:tracePt t="17867" x="7088188" y="1771650"/>
          <p14:tracePt t="17874" x="7100888" y="1711325"/>
          <p14:tracePt t="17883" x="7100888" y="1639888"/>
          <p14:tracePt t="17890" x="7112000" y="1579563"/>
          <p14:tracePt t="17899" x="7112000" y="1519238"/>
          <p14:tracePt t="17906" x="7124700" y="1446213"/>
          <p14:tracePt t="17914" x="7131050" y="1374775"/>
          <p14:tracePt t="17922" x="7131050" y="1271588"/>
          <p14:tracePt t="17930" x="7131050" y="1217613"/>
          <p14:tracePt t="17938" x="7124700" y="1127125"/>
          <p14:tracePt t="17946" x="7107238" y="1049338"/>
          <p14:tracePt t="17954" x="7077075" y="989013"/>
          <p14:tracePt t="17962" x="7046913" y="939800"/>
          <p14:tracePt t="17970" x="7027863" y="903288"/>
          <p14:tracePt t="17978" x="6997700" y="873125"/>
          <p14:tracePt t="17986" x="6986588" y="842963"/>
          <p14:tracePt t="17994" x="6986588" y="825500"/>
          <p14:tracePt t="18002" x="6967538" y="801688"/>
          <p14:tracePt t="18010" x="6950075" y="771525"/>
          <p14:tracePt t="18019" x="6932613" y="717550"/>
          <p14:tracePt t="18026" x="6913563" y="693738"/>
          <p14:tracePt t="18034" x="6907213" y="674688"/>
          <p14:tracePt t="18042" x="6872288" y="638175"/>
          <p14:tracePt t="18050" x="6865938" y="620713"/>
          <p14:tracePt t="18058" x="6853238" y="608013"/>
          <p14:tracePt t="18067" x="6846888" y="603250"/>
          <p14:tracePt t="18114" x="6811963" y="620713"/>
          <p14:tracePt t="18122" x="6715125" y="698500"/>
          <p14:tracePt t="18130" x="6588125" y="801688"/>
          <p14:tracePt t="18138" x="6510338" y="868363"/>
          <p14:tracePt t="18146" x="6396038" y="993775"/>
          <p14:tracePt t="18154" x="6310313" y="1090613"/>
          <p14:tracePt t="18163" x="6245225" y="1168400"/>
          <p14:tracePt t="18170" x="6189663" y="1235075"/>
          <p14:tracePt t="18178" x="6165850" y="1254125"/>
          <p14:tracePt t="18186" x="6130925" y="1301750"/>
          <p14:tracePt t="18194" x="6100763" y="1338263"/>
          <p14:tracePt t="18203" x="6088063" y="1385888"/>
          <p14:tracePt t="18210" x="6064250" y="1422400"/>
          <p14:tracePt t="18219" x="6045200" y="1458913"/>
          <p14:tracePt t="18226" x="6027738" y="1506538"/>
          <p14:tracePt t="18234" x="6015038" y="1530350"/>
          <p14:tracePt t="18242" x="6010275" y="1543050"/>
          <p14:tracePt t="18251" x="6003925" y="1566863"/>
          <p14:tracePt t="18258" x="5997575" y="1573213"/>
          <p14:tracePt t="18379" x="5991225" y="1579563"/>
          <p14:tracePt t="18387" x="5967413" y="1579563"/>
          <p14:tracePt t="18395" x="5937250" y="1579563"/>
          <p14:tracePt t="18404" x="5900738" y="1579563"/>
          <p14:tracePt t="18411" x="5840413" y="1554163"/>
          <p14:tracePt t="18419" x="5792788" y="1536700"/>
          <p14:tracePt t="18427" x="5689600" y="1489075"/>
          <p14:tracePt t="18435" x="5594350" y="1446213"/>
          <p14:tracePt t="18443" x="5521325" y="1409700"/>
          <p14:tracePt t="18452" x="5443538" y="1368425"/>
          <p14:tracePt t="18459" x="5376863" y="1338263"/>
          <p14:tracePt t="18466" x="5310188" y="1295400"/>
          <p14:tracePt t="18474" x="5238750" y="1271588"/>
          <p14:tracePt t="18483" x="5189538" y="1254125"/>
          <p14:tracePt t="18490" x="5141913" y="1254125"/>
          <p14:tracePt t="18499" x="5118100" y="1241425"/>
          <p14:tracePt t="18506" x="5099050" y="1241425"/>
          <p14:tracePt t="18514" x="5081588" y="1241425"/>
          <p14:tracePt t="18522" x="5068888" y="1241425"/>
          <p14:tracePt t="18530" x="5057775" y="1241425"/>
          <p14:tracePt t="18538" x="5032375" y="1241425"/>
          <p14:tracePt t="18546" x="5008563" y="1247775"/>
          <p14:tracePt t="18554" x="4978400" y="1254125"/>
          <p14:tracePt t="18562" x="4943475" y="1271588"/>
          <p14:tracePt t="18570" x="4894263" y="1289050"/>
          <p14:tracePt t="18578" x="4846638" y="1308100"/>
          <p14:tracePt t="18586" x="4792663" y="1349375"/>
          <p14:tracePt t="18594" x="4713288" y="1409700"/>
          <p14:tracePt t="18603" x="4646613" y="1452563"/>
          <p14:tracePt t="18610" x="4581525" y="1506538"/>
          <p14:tracePt t="18618" x="4532313" y="1524000"/>
          <p14:tracePt t="18626" x="4508500" y="1549400"/>
          <p14:tracePt t="18635" x="4484688" y="1566863"/>
          <p14:tracePt t="18646" x="4467225" y="1584325"/>
          <p14:tracePt t="18658" x="4448175" y="1614488"/>
          <p14:tracePt t="18667" x="4430713" y="1644650"/>
          <p14:tracePt t="18674" x="4411663" y="1681163"/>
          <p14:tracePt t="18682" x="4411663" y="1704975"/>
          <p14:tracePt t="18690" x="4411663" y="1717675"/>
          <p14:tracePt t="18698" x="4411663" y="1758950"/>
          <p14:tracePt t="18706" x="4411663" y="1795463"/>
          <p14:tracePt t="18714" x="4411663" y="1819275"/>
          <p14:tracePt t="18722" x="4411663" y="1838325"/>
          <p14:tracePt t="18730" x="4418013" y="1855788"/>
          <p14:tracePt t="18738" x="4437063" y="1879600"/>
          <p14:tracePt t="18746" x="4454525" y="1905000"/>
          <p14:tracePt t="18754" x="4460875" y="1909763"/>
          <p14:tracePt t="18762" x="4478338" y="1935163"/>
          <p14:tracePt t="18770" x="4497388" y="1939925"/>
          <p14:tracePt t="18778" x="4551363" y="1946275"/>
          <p14:tracePt t="18786" x="4598988" y="1976438"/>
          <p14:tracePt t="18794" x="4646613" y="1989138"/>
          <p14:tracePt t="18802" x="4737100" y="2012950"/>
          <p14:tracePt t="18810" x="4852988" y="2030413"/>
          <p14:tracePt t="18818" x="4972050" y="2054225"/>
          <p14:tracePt t="18826" x="5099050" y="2066925"/>
          <p14:tracePt t="18834" x="5226050" y="2066925"/>
          <p14:tracePt t="18842" x="5329238" y="2066925"/>
          <p14:tracePt t="18851" x="5430838" y="2066925"/>
          <p14:tracePt t="18858" x="5508625" y="2019300"/>
          <p14:tracePt t="18867" x="5575300" y="1976438"/>
          <p14:tracePt t="18874" x="5648325" y="1952625"/>
          <p14:tracePt t="18883" x="5702300" y="1922463"/>
          <p14:tracePt t="18901" x="5810250" y="1862138"/>
          <p14:tracePt t="18906" x="5864225" y="1819275"/>
          <p14:tracePt t="18914" x="5876925" y="1801813"/>
          <p14:tracePt t="18922" x="5907088" y="1778000"/>
          <p14:tracePt t="18930" x="5930900" y="1754188"/>
          <p14:tracePt t="18938" x="5943600" y="1728788"/>
          <p14:tracePt t="18946" x="5961063" y="1704975"/>
          <p14:tracePt t="18954" x="5961063" y="1693863"/>
          <p14:tracePt t="18962" x="5980113" y="1670050"/>
          <p14:tracePt t="18970" x="5984875" y="1644650"/>
          <p14:tracePt t="18978" x="5984875" y="1614488"/>
          <p14:tracePt t="18986" x="5984875" y="1579563"/>
          <p14:tracePt t="18994" x="5984875" y="1549400"/>
          <p14:tracePt t="19002" x="5930900" y="1482725"/>
          <p14:tracePt t="19010" x="5853113" y="1433513"/>
          <p14:tracePt t="19018" x="5780088" y="1368425"/>
          <p14:tracePt t="19026" x="5689600" y="1271588"/>
          <p14:tracePt t="19034" x="5624513" y="1204913"/>
          <p14:tracePt t="19042" x="5538788" y="1150938"/>
          <p14:tracePt t="19050" x="5491163" y="1096963"/>
          <p14:tracePt t="19058" x="5424488" y="1066800"/>
          <p14:tracePt t="19067" x="5387975" y="1036638"/>
          <p14:tracePt t="19074" x="5340350" y="1030288"/>
          <p14:tracePt t="19083" x="5292725" y="1012825"/>
          <p14:tracePt t="19090" x="5262563" y="1000125"/>
          <p14:tracePt t="19098" x="5238750" y="993775"/>
          <p14:tracePt t="19106" x="5189538" y="982663"/>
          <p14:tracePt t="19114" x="5159375" y="982663"/>
          <p14:tracePt t="19122" x="5118100" y="982663"/>
          <p14:tracePt t="19130" x="5014913" y="982663"/>
          <p14:tracePt t="19138" x="4900613" y="1000125"/>
          <p14:tracePt t="19146" x="4797425" y="1036638"/>
          <p14:tracePt t="19154" x="4689475" y="1084263"/>
          <p14:tracePt t="19162" x="4581525" y="1157288"/>
          <p14:tracePt t="19170" x="4568825" y="1168400"/>
          <p14:tracePt t="19178" x="4532313" y="1204913"/>
          <p14:tracePt t="19186" x="4521200" y="1241425"/>
          <p14:tracePt t="19194" x="4521200" y="1284288"/>
          <p14:tracePt t="19203" x="4521200" y="1325563"/>
          <p14:tracePt t="19210" x="4551363" y="1416050"/>
          <p14:tracePt t="19218" x="4592638" y="1458913"/>
          <p14:tracePt t="19226" x="4659313" y="1536700"/>
          <p14:tracePt t="19235" x="4713288" y="1590675"/>
          <p14:tracePt t="19242" x="4803775" y="1651000"/>
          <p14:tracePt t="19251" x="4870450" y="1704975"/>
          <p14:tracePt t="19258" x="4948238" y="1747838"/>
          <p14:tracePt t="19267" x="5027613" y="1789113"/>
          <p14:tracePt t="19274" x="5087938" y="1825625"/>
          <p14:tracePt t="19282" x="5165725" y="1868488"/>
          <p14:tracePt t="19290" x="5243513" y="1892300"/>
          <p14:tracePt t="19298" x="5359400" y="1892300"/>
          <p14:tracePt t="19306" x="5473700" y="1892300"/>
          <p14:tracePt t="19314" x="5575300" y="1892300"/>
          <p14:tracePt t="19322" x="5648325" y="1885950"/>
          <p14:tracePt t="19330" x="5738813" y="1825625"/>
          <p14:tracePt t="19338" x="5780088" y="1789113"/>
          <p14:tracePt t="19346" x="5834063" y="1711325"/>
          <p14:tracePt t="19355" x="5870575" y="1590675"/>
          <p14:tracePt t="19362" x="5883275" y="1489075"/>
          <p14:tracePt t="19370" x="5907088" y="1362075"/>
          <p14:tracePt t="19378" x="5907088" y="1247775"/>
          <p14:tracePt t="19387" x="5870575" y="1193800"/>
          <p14:tracePt t="19394" x="5792788" y="1163638"/>
          <p14:tracePt t="19402" x="5726113" y="1079500"/>
          <p14:tracePt t="19410" x="5708650" y="1066800"/>
          <p14:tracePt t="19418" x="5654675" y="1049338"/>
          <p14:tracePt t="19426" x="5594350" y="1036638"/>
          <p14:tracePt t="19435" x="5491163" y="1036638"/>
          <p14:tracePt t="19442" x="5407025" y="1036638"/>
          <p14:tracePt t="19451" x="5273675" y="1090613"/>
          <p14:tracePt t="19458" x="5153025" y="1163638"/>
          <p14:tracePt t="19467" x="5002213" y="1284288"/>
          <p14:tracePt t="19474" x="4900613" y="1368425"/>
          <p14:tracePt t="19482" x="4852988" y="1446213"/>
          <p14:tracePt t="19490" x="4827588" y="1482725"/>
          <p14:tracePt t="19498" x="4816475" y="1530350"/>
          <p14:tracePt t="19506" x="4810125" y="1554163"/>
          <p14:tracePt t="19514" x="4810125" y="1573213"/>
          <p14:tracePt t="19522" x="4810125" y="1597025"/>
          <p14:tracePt t="19530" x="4857750" y="1627188"/>
          <p14:tracePt t="19538" x="4918075" y="1644650"/>
          <p14:tracePt t="19546" x="5008563" y="1681163"/>
          <p14:tracePt t="19554" x="5111750" y="1704975"/>
          <p14:tracePt t="19562" x="5226050" y="1717675"/>
          <p14:tracePt t="19570" x="5329238" y="1717675"/>
          <p14:tracePt t="19579" x="5413375" y="1717675"/>
          <p14:tracePt t="19586" x="5503863" y="1717675"/>
          <p14:tracePt t="19594" x="5564188" y="1700213"/>
          <p14:tracePt t="19602" x="5629275" y="1657350"/>
          <p14:tracePt t="19610" x="5641975" y="1633538"/>
          <p14:tracePt t="19618" x="5659438" y="1579563"/>
          <p14:tracePt t="19626" x="5659438" y="1543050"/>
          <p14:tracePt t="19635" x="5659438" y="1500188"/>
          <p14:tracePt t="19642" x="5659438" y="1428750"/>
          <p14:tracePt t="19652" x="5659438" y="1379538"/>
          <p14:tracePt t="19661" x="5641975" y="1331913"/>
          <p14:tracePt t="19666" x="5611813" y="1295400"/>
          <p14:tracePt t="19674" x="5588000" y="1271588"/>
          <p14:tracePt t="19682" x="5514975" y="1271588"/>
          <p14:tracePt t="19690" x="5454650" y="1271588"/>
          <p14:tracePt t="19698" x="5370513" y="1271588"/>
          <p14:tracePt t="19706" x="5273675" y="1338263"/>
          <p14:tracePt t="19714" x="5195888" y="1403350"/>
          <p14:tracePt t="19722" x="5099050" y="1512888"/>
          <p14:tracePt t="19730" x="5038725" y="1633538"/>
          <p14:tracePt t="19738" x="5014913" y="1747838"/>
          <p14:tracePt t="19746" x="5002213" y="1849438"/>
          <p14:tracePt t="19754" x="5002213" y="1922463"/>
          <p14:tracePt t="19762" x="5021263" y="1982788"/>
          <p14:tracePt t="19770" x="5051425" y="2025650"/>
          <p14:tracePt t="19778" x="5118100" y="2103438"/>
          <p14:tracePt t="19786" x="5195888" y="2144713"/>
          <p14:tracePt t="19794" x="5299075" y="2157413"/>
          <p14:tracePt t="19802" x="5413375" y="2170113"/>
          <p14:tracePt t="19810" x="5514975" y="2170113"/>
          <p14:tracePt t="19818" x="5557838" y="2170113"/>
          <p14:tracePt t="19826" x="5605463" y="2157413"/>
          <p14:tracePt t="19834" x="5641975" y="2127250"/>
          <p14:tracePt t="19842" x="5695950" y="2060575"/>
          <p14:tracePt t="19850" x="5732463" y="1970088"/>
          <p14:tracePt t="19858" x="5768975" y="1879600"/>
          <p14:tracePt t="19866" x="5768975" y="1795463"/>
          <p14:tracePt t="19874" x="5768975" y="1735138"/>
          <p14:tracePt t="19882" x="5768975" y="1663700"/>
          <p14:tracePt t="19902" x="5799138" y="1512888"/>
          <p14:tracePt t="19906" x="5780088" y="1439863"/>
          <p14:tracePt t="19914" x="5738813" y="1374775"/>
          <p14:tracePt t="19922" x="5672138" y="1319213"/>
          <p14:tracePt t="19930" x="5611813" y="1289050"/>
          <p14:tracePt t="19938" x="5534025" y="1265238"/>
          <p14:tracePt t="19946" x="5478463" y="1265238"/>
          <p14:tracePt t="19954" x="5407025" y="1265238"/>
          <p14:tracePt t="19962" x="5329238" y="1271588"/>
          <p14:tracePt t="19971" x="5238750" y="1319213"/>
          <p14:tracePt t="19978" x="5129213" y="1385888"/>
          <p14:tracePt t="19986" x="5075238" y="1470025"/>
          <p14:tracePt t="19995" x="4997450" y="1549400"/>
          <p14:tracePt t="20002" x="4948238" y="1614488"/>
          <p14:tracePt t="20010" x="4943475" y="1700213"/>
          <p14:tracePt t="20019" x="4930775" y="1747838"/>
          <p14:tracePt t="20026" x="4943475" y="1808163"/>
          <p14:tracePt t="20035" x="4978400" y="1874838"/>
          <p14:tracePt t="20042" x="5045075" y="1939925"/>
          <p14:tracePt t="20051" x="5122863" y="1970088"/>
          <p14:tracePt t="20058" x="5195888" y="2006600"/>
          <p14:tracePt t="20067" x="5286375" y="2043113"/>
          <p14:tracePt t="20074" x="5346700" y="2049463"/>
          <p14:tracePt t="20082" x="5418138" y="2049463"/>
          <p14:tracePt t="20090" x="5443538" y="2049463"/>
          <p14:tracePt t="20098" x="5491163" y="2049463"/>
          <p14:tracePt t="20106" x="5521325" y="2030413"/>
          <p14:tracePt t="20114" x="5564188" y="1989138"/>
          <p14:tracePt t="20122" x="5594350" y="1952625"/>
          <p14:tracePt t="20130" x="5635625" y="1885950"/>
          <p14:tracePt t="20138" x="5689600" y="1808163"/>
          <p14:tracePt t="20146" x="5702300" y="1747838"/>
          <p14:tracePt t="20154" x="5702300" y="1674813"/>
          <p14:tracePt t="20162" x="5702300" y="1633538"/>
          <p14:tracePt t="20171" x="5702300" y="1560513"/>
          <p14:tracePt t="20178" x="5702300" y="1489075"/>
          <p14:tracePt t="20186" x="5695950" y="1439863"/>
          <p14:tracePt t="20194" x="5654675" y="1374775"/>
          <p14:tracePt t="20202" x="5599113" y="1325563"/>
          <p14:tracePt t="20210" x="5564188" y="1284288"/>
          <p14:tracePt t="20218" x="5497513" y="1254125"/>
          <p14:tracePt t="20226" x="5424488" y="1241425"/>
          <p14:tracePt t="20235" x="5376863" y="1228725"/>
          <p14:tracePt t="20242" x="5334000" y="1228725"/>
          <p14:tracePt t="20251" x="5273675" y="1235075"/>
          <p14:tracePt t="20258" x="5183188" y="1271588"/>
          <p14:tracePt t="20266" x="5118100" y="1301750"/>
          <p14:tracePt t="20274" x="5057775" y="1344613"/>
          <p14:tracePt t="20282" x="5014913" y="1385888"/>
          <p14:tracePt t="20290" x="4984750" y="1422400"/>
          <p14:tracePt t="20298" x="4954588" y="1482725"/>
          <p14:tracePt t="20306" x="4943475" y="1543050"/>
          <p14:tracePt t="20314" x="4943475" y="1566863"/>
          <p14:tracePt t="20322" x="4960938" y="1627188"/>
          <p14:tracePt t="20330" x="5008563" y="1674813"/>
          <p14:tracePt t="20338" x="5075238" y="1735138"/>
          <p14:tracePt t="20346" x="5172075" y="1789113"/>
          <p14:tracePt t="20354" x="5303838" y="1849438"/>
          <p14:tracePt t="20362" x="5394325" y="1909763"/>
          <p14:tracePt t="20370" x="5527675" y="1958975"/>
          <p14:tracePt t="20378" x="5605463" y="1976438"/>
          <p14:tracePt t="20386" x="5678488" y="1976438"/>
          <p14:tracePt t="20394" x="5708650" y="1976438"/>
          <p14:tracePt t="20403" x="5732463" y="1976438"/>
          <p14:tracePt t="20410" x="5762625" y="1976438"/>
          <p14:tracePt t="20419" x="5780088" y="1952625"/>
          <p14:tracePt t="20426" x="5786438" y="1922463"/>
          <p14:tracePt t="20434" x="5786438" y="1844675"/>
          <p14:tracePt t="20442" x="5786438" y="1801813"/>
          <p14:tracePt t="20451" x="5786438" y="1728788"/>
          <p14:tracePt t="20458" x="5756275" y="1614488"/>
          <p14:tracePt t="20466" x="5732463" y="1573213"/>
          <p14:tracePt t="20474" x="5659438" y="1482725"/>
          <p14:tracePt t="20482" x="5594350" y="1416050"/>
          <p14:tracePt t="20490" x="5527675" y="1362075"/>
          <p14:tracePt t="20498" x="5448300" y="1314450"/>
          <p14:tracePt t="20506" x="5359400" y="1271588"/>
          <p14:tracePt t="20514" x="5268913" y="1258888"/>
          <p14:tracePt t="20522" x="5213350" y="1258888"/>
          <p14:tracePt t="20530" x="5153025" y="1258888"/>
          <p14:tracePt t="20538" x="5122863" y="1258888"/>
          <p14:tracePt t="20546" x="5057775" y="1284288"/>
          <p14:tracePt t="20554" x="5051425" y="1314450"/>
          <p14:tracePt t="20562" x="5027613" y="1338263"/>
          <p14:tracePt t="20570" x="5014913" y="1398588"/>
          <p14:tracePt t="20578" x="5008563" y="1422400"/>
          <p14:tracePt t="20586" x="5008563" y="1446213"/>
          <p14:tracePt t="20594" x="5008563" y="1470025"/>
          <p14:tracePt t="20602" x="5008563" y="1500188"/>
          <p14:tracePt t="20618" x="5027613" y="1519238"/>
          <p14:tracePt t="20626" x="5027613" y="1524000"/>
          <p14:tracePt t="20682" x="5051425" y="1524000"/>
          <p14:tracePt t="20690" x="5075238" y="1524000"/>
          <p14:tracePt t="20698" x="5111750" y="1524000"/>
          <p14:tracePt t="20706" x="5153025" y="1530350"/>
          <p14:tracePt t="20714" x="5213350" y="1554163"/>
          <p14:tracePt t="20722" x="5243513" y="1554163"/>
          <p14:tracePt t="20730" x="5280025" y="1554163"/>
          <p14:tracePt t="20738" x="5286375" y="1560513"/>
          <p14:tracePt t="20746" x="5292725" y="1560513"/>
          <p14:tracePt t="20906" x="5299075" y="1566863"/>
          <p14:tracePt t="20946" x="5292725" y="1573213"/>
          <p14:tracePt t="21581" x="5340350" y="1584325"/>
          <p14:tracePt t="21587" x="5430838" y="1603375"/>
          <p14:tracePt t="21595" x="5521325" y="1639888"/>
          <p14:tracePt t="21603" x="5575300" y="1639888"/>
          <p14:tracePt t="21610" x="5635625" y="1651000"/>
          <p14:tracePt t="21618" x="5695950" y="1657350"/>
          <p14:tracePt t="21626" x="5773738" y="1670050"/>
          <p14:tracePt t="21634" x="5846763" y="1670050"/>
          <p14:tracePt t="21642" x="5930900" y="1670050"/>
          <p14:tracePt t="21656" x="6015038" y="1670050"/>
          <p14:tracePt t="21658" x="6075363" y="1670050"/>
          <p14:tracePt t="21666" x="6135688" y="1663700"/>
          <p14:tracePt t="21674" x="6172200" y="1639888"/>
          <p14:tracePt t="21682" x="6196013" y="1620838"/>
          <p14:tracePt t="21690" x="6219825" y="1603375"/>
          <p14:tracePt t="21698" x="6245225" y="1590675"/>
          <p14:tracePt t="21706" x="6262688" y="1579563"/>
          <p14:tracePt t="21714" x="6286500" y="1566863"/>
          <p14:tracePt t="21722" x="6299200" y="1554163"/>
          <p14:tracePt t="21730" x="6316663" y="1549400"/>
          <p14:tracePt t="21738" x="6340475" y="1543050"/>
          <p14:tracePt t="21746" x="6365875" y="1536700"/>
          <p14:tracePt t="21754" x="6396038" y="1506538"/>
          <p14:tracePt t="21762" x="6443663" y="1500188"/>
          <p14:tracePt t="21770" x="6467475" y="1482725"/>
          <p14:tracePt t="21778" x="6491288" y="1476375"/>
          <p14:tracePt t="21786" x="6510338" y="1458913"/>
          <p14:tracePt t="21794" x="6546850" y="1433513"/>
          <p14:tracePt t="21802" x="6570663" y="1409700"/>
          <p14:tracePt t="21810" x="6588125" y="1374775"/>
          <p14:tracePt t="21818" x="6594475" y="1368425"/>
          <p14:tracePt t="21826" x="6618288" y="1325563"/>
          <p14:tracePt t="21834" x="6618288" y="1319213"/>
          <p14:tracePt t="21842" x="6630988" y="1308100"/>
          <p14:tracePt t="21850" x="6642100" y="1247775"/>
          <p14:tracePt t="21858" x="6648450" y="1235075"/>
          <p14:tracePt t="21866" x="6661150" y="1211263"/>
          <p14:tracePt t="21874" x="6661150" y="1198563"/>
          <p14:tracePt t="21886" x="6672263" y="1181100"/>
          <p14:tracePt t="21890" x="6678613" y="1168400"/>
          <p14:tracePt t="21898" x="6684963" y="1163638"/>
          <p14:tracePt t="21906" x="6684963" y="1150938"/>
          <p14:tracePt t="21914" x="6684963" y="1133475"/>
          <p14:tracePt t="21922" x="6684963" y="1127125"/>
          <p14:tracePt t="21930" x="6696075" y="1108075"/>
          <p14:tracePt t="21938" x="6702425" y="1103313"/>
          <p14:tracePt t="21946" x="6702425" y="1096963"/>
          <p14:tracePt t="21954" x="6702425" y="1084263"/>
          <p14:tracePt t="21962" x="6702425" y="1079500"/>
          <p14:tracePt t="21970" x="6702425" y="1060450"/>
          <p14:tracePt t="21978" x="6702425" y="1049338"/>
          <p14:tracePt t="21986" x="6702425" y="1042988"/>
          <p14:tracePt t="21994" x="6702425" y="1030288"/>
          <p14:tracePt t="22002" x="6702425" y="1023938"/>
          <p14:tracePt t="22010" x="6702425" y="1019175"/>
          <p14:tracePt t="22026" x="6702425" y="1006475"/>
          <p14:tracePt t="22034" x="6702425" y="1000125"/>
          <p14:tracePt t="22042" x="6702425" y="993775"/>
          <p14:tracePt t="22050" x="6702425" y="982663"/>
          <p14:tracePt t="22058" x="6702425" y="963613"/>
          <p14:tracePt t="22066" x="6702425" y="952500"/>
          <p14:tracePt t="22074" x="6702425" y="939800"/>
          <p14:tracePt t="22082" x="6702425" y="915988"/>
          <p14:tracePt t="22090" x="6702425" y="903288"/>
          <p14:tracePt t="22098" x="6702425" y="885825"/>
          <p14:tracePt t="22106" x="6702425" y="873125"/>
          <p14:tracePt t="22178" x="6702425" y="868363"/>
          <p14:tracePt t="22339" x="6702425" y="879475"/>
          <p14:tracePt t="22347" x="6702425" y="885825"/>
          <p14:tracePt t="22354" x="6702425" y="898525"/>
          <p14:tracePt t="22371" x="6702425" y="903288"/>
          <p14:tracePt t="22387" x="6702425" y="909638"/>
          <p14:tracePt t="22395" x="6708775" y="915988"/>
          <p14:tracePt t="22404" x="6715125" y="933450"/>
          <p14:tracePt t="22420" x="6721475" y="933450"/>
          <p14:tracePt t="22435" x="6738938" y="946150"/>
          <p14:tracePt t="22451" x="6745288" y="946150"/>
          <p14:tracePt t="22619" x="6751638" y="952500"/>
          <p14:tracePt t="22643" x="6756400" y="952500"/>
          <p14:tracePt t="22670" x="6762750" y="952500"/>
          <p14:tracePt t="22682" x="6775450" y="952500"/>
          <p14:tracePt t="22698" x="6786563" y="952500"/>
          <p14:tracePt t="22706" x="6792913" y="952500"/>
          <p14:tracePt t="22722" x="6805613" y="952500"/>
          <p14:tracePt t="22730" x="6811963" y="952500"/>
          <p14:tracePt t="22738" x="6829425" y="952500"/>
          <p14:tracePt t="22746" x="6835775" y="952500"/>
          <p14:tracePt t="22754" x="6853238" y="952500"/>
          <p14:tracePt t="22762" x="6896100" y="952500"/>
          <p14:tracePt t="22770" x="6926263" y="952500"/>
          <p14:tracePt t="22778" x="6991350" y="952500"/>
          <p14:tracePt t="22786" x="7040563" y="952500"/>
          <p14:tracePt t="22794" x="7100888" y="963613"/>
          <p14:tracePt t="22802" x="7124700" y="963613"/>
          <p14:tracePt t="22810" x="7142163" y="963613"/>
          <p14:tracePt t="22818" x="7167563" y="963613"/>
          <p14:tracePt t="22826" x="7191375" y="963613"/>
          <p14:tracePt t="22834" x="7215188" y="963613"/>
          <p14:tracePt t="22842" x="7258050" y="963613"/>
          <p14:tracePt t="22850" x="7288213" y="963613"/>
          <p14:tracePt t="22858" x="7323138" y="963613"/>
          <p14:tracePt t="22866" x="7366000" y="963613"/>
          <p14:tracePt t="22874" x="7407275" y="963613"/>
          <p14:tracePt t="22882" x="7443788" y="963613"/>
          <p14:tracePt t="22904" x="7516813" y="958850"/>
          <p14:tracePt t="22906" x="7553325" y="952500"/>
          <p14:tracePt t="22914" x="7643813" y="928688"/>
          <p14:tracePt t="22922" x="7704138" y="922338"/>
          <p14:tracePt t="22930" x="7758113" y="922338"/>
          <p14:tracePt t="22938" x="7805738" y="922338"/>
          <p14:tracePt t="22946" x="7835900" y="922338"/>
          <p14:tracePt t="22954" x="7848600" y="922338"/>
          <p14:tracePt t="22962" x="7872413" y="922338"/>
          <p14:tracePt t="22970" x="7878763" y="922338"/>
          <p14:tracePt t="22978" x="7889875" y="922338"/>
          <p14:tracePt t="22986" x="7913688" y="922338"/>
          <p14:tracePt t="22994" x="7932738" y="922338"/>
          <p14:tracePt t="23002" x="7962900" y="922338"/>
          <p14:tracePt t="23010" x="7993063" y="922338"/>
          <p14:tracePt t="23018" x="8016875" y="922338"/>
          <p14:tracePt t="23026" x="8040688" y="922338"/>
          <p14:tracePt t="23034" x="8083550" y="922338"/>
          <p14:tracePt t="23042" x="8107363" y="922338"/>
          <p14:tracePt t="23050" x="8137525" y="922338"/>
          <p14:tracePt t="23058" x="8150225" y="922338"/>
          <p14:tracePt t="23066" x="8174038" y="922338"/>
          <p14:tracePt t="23074" x="8178800" y="922338"/>
          <p14:tracePt t="23082" x="8204200" y="922338"/>
          <p14:tracePt t="23090" x="8221663" y="922338"/>
          <p14:tracePt t="23098" x="8239125" y="922338"/>
          <p14:tracePt t="23106" x="8251825" y="922338"/>
          <p14:tracePt t="23114" x="8275638" y="922338"/>
          <p14:tracePt t="23122" x="8305800" y="922338"/>
          <p14:tracePt t="23130" x="8329613" y="922338"/>
          <p14:tracePt t="23138" x="8342313" y="922338"/>
          <p14:tracePt t="23146" x="8366125" y="922338"/>
          <p14:tracePt t="23154" x="8385175" y="922338"/>
          <p14:tracePt t="23162" x="8389938" y="922338"/>
          <p14:tracePt t="23171" x="8396288" y="922338"/>
          <p14:tracePt t="23226" x="8402638" y="922338"/>
          <p14:tracePt t="23234" x="8408988" y="922338"/>
          <p14:tracePt t="23242" x="8420100" y="922338"/>
          <p14:tracePt t="23250" x="8432800" y="922338"/>
          <p14:tracePt t="23258" x="8439150" y="922338"/>
          <p14:tracePt t="23266" x="8462963" y="922338"/>
          <p14:tracePt t="23274" x="8469313" y="922338"/>
          <p14:tracePt t="23523" x="8462963" y="915988"/>
          <p14:tracePt t="23539" x="8456613" y="915988"/>
          <p14:tracePt t="23547" x="8439150" y="898525"/>
          <p14:tracePt t="23563" x="8432800" y="898525"/>
          <p14:tracePt t="23573" x="8426450" y="892175"/>
          <p14:tracePt t="23664" x="8420100" y="892175"/>
          <p14:tracePt t="23666" x="8415338" y="892175"/>
          <p14:tracePt t="23674" x="8408988" y="885825"/>
          <p14:tracePt t="23706" x="8402638" y="885825"/>
          <p14:tracePt t="23762" x="8396288" y="879475"/>
          <p14:tracePt t="23787" x="8389938" y="879475"/>
          <p14:tracePt t="23818" x="8385175" y="879475"/>
          <p14:tracePt t="23947" x="8378825" y="879475"/>
          <p14:tracePt t="23955" x="8359775" y="892175"/>
          <p14:tracePt t="23962" x="8359775" y="903288"/>
          <p14:tracePt t="23971" x="8359775" y="928688"/>
          <p14:tracePt t="23978" x="8342313" y="952500"/>
          <p14:tracePt t="23987" x="8342313" y="976313"/>
          <p14:tracePt t="23994" x="8342313" y="989013"/>
          <p14:tracePt t="24002" x="8335963" y="1000125"/>
          <p14:tracePt t="24010" x="8335963" y="1006475"/>
          <p14:tracePt t="24018" x="8324850" y="1030288"/>
          <p14:tracePt t="24026" x="8318500" y="1042988"/>
          <p14:tracePt t="24034" x="8312150" y="1049338"/>
          <p14:tracePt t="24042" x="8312150" y="1066800"/>
          <p14:tracePt t="24059" x="8288338" y="1090613"/>
          <p14:tracePt t="24074" x="8288338" y="1096963"/>
          <p14:tracePt t="24083" x="8281988" y="1103313"/>
          <p14:tracePt t="24090" x="8275638" y="1108075"/>
          <p14:tracePt t="24098" x="8275638" y="1114425"/>
          <p14:tracePt t="24114" x="8269288" y="1120775"/>
          <p14:tracePt t="24155" x="8264525" y="1127125"/>
          <p14:tracePt t="24171" x="8258175" y="1133475"/>
          <p14:tracePt t="24178" x="8251825" y="1138238"/>
          <p14:tracePt t="24195" x="8251825" y="1144588"/>
          <p14:tracePt t="24210" x="8245475" y="1150938"/>
          <p14:tracePt t="24242" x="8239125" y="1157288"/>
          <p14:tracePt t="24274" x="8234363" y="1163638"/>
          <p14:tracePt t="24282" x="8228013" y="1168400"/>
          <p14:tracePt t="24291" x="8221663" y="1174750"/>
          <p14:tracePt t="24314" x="8208963" y="1187450"/>
          <p14:tracePt t="24331" x="8204200" y="1193800"/>
          <p14:tracePt t="24346" x="8197850" y="1193800"/>
          <p14:tracePt t="24355" x="8191500" y="1193800"/>
          <p14:tracePt t="24378" x="8185150" y="1193800"/>
          <p14:tracePt t="24386" x="8167688" y="1198563"/>
          <p14:tracePt t="24394" x="8161338" y="1198563"/>
          <p14:tracePt t="24402" x="8154988" y="1204913"/>
          <p14:tracePt t="24410" x="8150225" y="1204913"/>
          <p14:tracePt t="24418" x="8137525" y="1211263"/>
          <p14:tracePt t="24426" x="8124825" y="1228725"/>
          <p14:tracePt t="24434" x="8120063" y="1235075"/>
          <p14:tracePt t="24442" x="8101013" y="1235075"/>
          <p14:tracePt t="24450" x="8094663" y="1241425"/>
          <p14:tracePt t="24459" x="8089900" y="1247775"/>
          <p14:tracePt t="24466" x="8083550" y="1254125"/>
          <p14:tracePt t="24491" x="8070850" y="1265238"/>
          <p14:tracePt t="24531" x="8064500" y="1265238"/>
          <p14:tracePt t="24539" x="8059738" y="1271588"/>
          <p14:tracePt t="24562" x="8053388" y="1271588"/>
          <p14:tracePt t="24571" x="8047038" y="1277938"/>
          <p14:tracePt t="24578" x="8040688" y="1284288"/>
          <p14:tracePt t="24594" x="8040688" y="1301750"/>
          <p14:tracePt t="24602" x="8023225" y="1314450"/>
          <p14:tracePt t="24610" x="8016875" y="1319213"/>
          <p14:tracePt t="24618" x="8016875" y="1325563"/>
          <p14:tracePt t="24627" x="8010525" y="1331913"/>
          <p14:tracePt t="24634" x="7999413" y="1344613"/>
          <p14:tracePt t="24643" x="7993063" y="1349375"/>
          <p14:tracePt t="24650" x="7986713" y="1355725"/>
          <p14:tracePt t="24660" x="7980363" y="1362075"/>
          <p14:tracePt t="24674" x="7974013" y="1379538"/>
          <p14:tracePt t="24690" x="7974013" y="1385888"/>
          <p14:tracePt t="24698" x="7969250" y="1392238"/>
          <p14:tracePt t="24706" x="7969250" y="1398588"/>
          <p14:tracePt t="24722" x="7969250" y="1403350"/>
          <p14:tracePt t="24730" x="7962900" y="1409700"/>
          <p14:tracePt t="24746" x="7962900" y="1422400"/>
          <p14:tracePt t="24754" x="7956550" y="1428750"/>
          <p14:tracePt t="24762" x="7950200" y="1433513"/>
          <p14:tracePt t="24770" x="7943850" y="1439863"/>
          <p14:tracePt t="24778" x="7943850" y="1452563"/>
          <p14:tracePt t="24786" x="7943850" y="1463675"/>
          <p14:tracePt t="24794" x="7943850" y="1482725"/>
          <p14:tracePt t="24802" x="7943850" y="1489075"/>
          <p14:tracePt t="24810" x="7943850" y="1493838"/>
          <p14:tracePt t="24818" x="7943850" y="1500188"/>
          <p14:tracePt t="24826" x="7943850" y="1512888"/>
          <p14:tracePt t="24834" x="7969250" y="1530350"/>
          <p14:tracePt t="24842" x="7993063" y="1530350"/>
          <p14:tracePt t="24850" x="8034338" y="1536700"/>
          <p14:tracePt t="24858" x="8070850" y="1549400"/>
          <p14:tracePt t="24866" x="8101013" y="1549400"/>
          <p14:tracePt t="24874" x="8124825" y="1549400"/>
          <p14:tracePt t="24882" x="8150225" y="1549400"/>
          <p14:tracePt t="24905" x="8161338" y="1549400"/>
          <p14:tracePt t="24938" x="8167688" y="1549400"/>
          <p14:tracePt t="24963" x="8174038" y="1554163"/>
          <p14:tracePt t="24994" x="8174038" y="1573213"/>
          <p14:tracePt t="25002" x="8154988" y="1590675"/>
          <p14:tracePt t="25010" x="8150225" y="1597025"/>
          <p14:tracePt t="25018" x="8150225" y="1603375"/>
          <p14:tracePt t="25026" x="8143875" y="1614488"/>
          <p14:tracePt t="25034" x="8137525" y="1627188"/>
          <p14:tracePt t="25043" x="8137525" y="1644650"/>
          <p14:tracePt t="25050" x="8137525" y="1651000"/>
          <p14:tracePt t="25058" x="8137525" y="1657350"/>
          <p14:tracePt t="25066" x="8137525" y="1663700"/>
          <p14:tracePt t="25075" x="8137525" y="1670050"/>
          <p14:tracePt t="25123" x="8124825" y="1681163"/>
          <p14:tracePt t="25130" x="8120063" y="1687513"/>
          <p14:tracePt t="25139" x="8113713" y="1693863"/>
          <p14:tracePt t="25146" x="8107363" y="1700213"/>
          <p14:tracePt t="25154" x="8083550" y="1724025"/>
          <p14:tracePt t="25162" x="8077200" y="1728788"/>
          <p14:tracePt t="25170" x="8070850" y="1735138"/>
          <p14:tracePt t="25178" x="8059738" y="1747838"/>
          <p14:tracePt t="25186" x="8053388" y="1754188"/>
          <p14:tracePt t="25194" x="8040688" y="1765300"/>
          <p14:tracePt t="25202" x="8034338" y="1771650"/>
          <p14:tracePt t="25234" x="8034338" y="1778000"/>
          <p14:tracePt t="25258" x="8034338" y="1784350"/>
          <p14:tracePt t="25298" x="8034338" y="1789113"/>
          <p14:tracePt t="25306" x="8034338" y="1795463"/>
          <p14:tracePt t="25314" x="8034338" y="1801813"/>
          <p14:tracePt t="25322" x="8034338" y="1814513"/>
          <p14:tracePt t="25330" x="8034338" y="1819275"/>
          <p14:tracePt t="25339" x="8034338" y="1825625"/>
          <p14:tracePt t="25346" x="8034338" y="1844675"/>
          <p14:tracePt t="25355" x="8029575" y="1849438"/>
          <p14:tracePt t="25370" x="8023225" y="1862138"/>
          <p14:tracePt t="25378" x="8023225" y="1868488"/>
          <p14:tracePt t="25386" x="8016875" y="1879600"/>
          <p14:tracePt t="25394" x="8016875" y="1885950"/>
          <p14:tracePt t="25402" x="8016875" y="1892300"/>
          <p14:tracePt t="25410" x="8010525" y="1916113"/>
          <p14:tracePt t="25418" x="8010525" y="1928813"/>
          <p14:tracePt t="25426" x="8004175" y="1939925"/>
          <p14:tracePt t="25434" x="8004175" y="1946275"/>
          <p14:tracePt t="25442" x="8004175" y="1965325"/>
          <p14:tracePt t="25450" x="8004175" y="1970088"/>
          <p14:tracePt t="25458" x="8004175" y="1982788"/>
          <p14:tracePt t="25474" x="8004175" y="1989138"/>
          <p14:tracePt t="25482" x="8004175" y="2000250"/>
          <p14:tracePt t="25490" x="8004175" y="2012950"/>
          <p14:tracePt t="25498" x="8004175" y="2019300"/>
          <p14:tracePt t="25506" x="8004175" y="2043113"/>
          <p14:tracePt t="25514" x="8004175" y="2060575"/>
          <p14:tracePt t="25523" x="8004175" y="2079625"/>
          <p14:tracePt t="25530" x="8004175" y="2103438"/>
          <p14:tracePt t="25538" x="8004175" y="2120900"/>
          <p14:tracePt t="25546" x="8004175" y="2144713"/>
          <p14:tracePt t="25554" x="7999413" y="2170113"/>
          <p14:tracePt t="25562" x="7999413" y="2174875"/>
          <p14:tracePt t="25570" x="7986713" y="2200275"/>
          <p14:tracePt t="25578" x="7980363" y="2205038"/>
          <p14:tracePt t="25586" x="7980363" y="2211388"/>
          <p14:tracePt t="25594" x="7974013" y="2217738"/>
          <p14:tracePt t="25602" x="7974013" y="2230438"/>
          <p14:tracePt t="25610" x="7969250" y="2235200"/>
          <p14:tracePt t="25618" x="7969250" y="2241550"/>
          <p14:tracePt t="25626" x="7969250" y="2247900"/>
          <p14:tracePt t="25634" x="7969250" y="2254250"/>
          <p14:tracePt t="25642" x="7969250" y="2260600"/>
          <p14:tracePt t="25651" x="7969250" y="2271713"/>
          <p14:tracePt t="25682" x="7974013" y="2278063"/>
          <p14:tracePt t="25706" x="7980363" y="2278063"/>
          <p14:tracePt t="25730" x="7986713" y="2278063"/>
          <p14:tracePt t="25738" x="7993063" y="2278063"/>
          <p14:tracePt t="25746" x="8004175" y="2278063"/>
          <p14:tracePt t="25754" x="8016875" y="2278063"/>
          <p14:tracePt t="25763" x="8034338" y="2278063"/>
          <p14:tracePt t="25770" x="8083550" y="2290763"/>
          <p14:tracePt t="25778" x="8167688" y="2295525"/>
          <p14:tracePt t="25786" x="8228013" y="2295525"/>
          <p14:tracePt t="25794" x="8288338" y="2295525"/>
          <p14:tracePt t="25802" x="8342313" y="2295525"/>
          <p14:tracePt t="25810" x="8366125" y="2295525"/>
          <p14:tracePt t="25818" x="8415338" y="2295525"/>
          <p14:tracePt t="25826" x="8450263" y="2278063"/>
          <p14:tracePt t="25834" x="8480425" y="2271713"/>
          <p14:tracePt t="25842" x="8516938" y="2241550"/>
          <p14:tracePt t="25850" x="8553450" y="2235200"/>
          <p14:tracePt t="25858" x="8577263" y="2205038"/>
          <p14:tracePt t="25866" x="8601075" y="2193925"/>
          <p14:tracePt t="25874" x="8624888" y="2170113"/>
          <p14:tracePt t="25882" x="8637588" y="2157413"/>
          <p14:tracePt t="25906" x="8680450" y="2120900"/>
          <p14:tracePt t="25914" x="8691563" y="2109788"/>
          <p14:tracePt t="25922" x="8704263" y="2097088"/>
          <p14:tracePt t="25930" x="8721725" y="2079625"/>
          <p14:tracePt t="25938" x="8728075" y="2036763"/>
          <p14:tracePt t="25946" x="8734425" y="2030413"/>
          <p14:tracePt t="25954" x="8740775" y="2025650"/>
          <p14:tracePt t="25962" x="8758238" y="2006600"/>
          <p14:tracePt t="25986" x="8764588" y="2000250"/>
          <p14:tracePt t="25994" x="8770938" y="1995488"/>
          <p14:tracePt t="26002" x="8775700" y="1989138"/>
          <p14:tracePt t="26010" x="8782050" y="1982788"/>
          <p14:tracePt t="26018" x="8794750" y="1970088"/>
          <p14:tracePt t="26026" x="8801100" y="1965325"/>
          <p14:tracePt t="26034" x="8812213" y="1958975"/>
          <p14:tracePt t="26042" x="8818563" y="1952625"/>
          <p14:tracePt t="26066" x="8824913" y="1946275"/>
          <p14:tracePt t="26090" x="8824913" y="1939925"/>
          <p14:tracePt t="26114" x="8824913" y="1935163"/>
          <p14:tracePt t="26122" x="8824913" y="1922463"/>
          <p14:tracePt t="26138" x="8824913" y="1905000"/>
          <p14:tracePt t="26146" x="8824913" y="1898650"/>
          <p14:tracePt t="26154" x="8812213" y="1885950"/>
          <p14:tracePt t="26170" x="8788400" y="1879600"/>
          <p14:tracePt t="26178" x="8782050" y="1879600"/>
          <p14:tracePt t="26186" x="8775700" y="1874838"/>
          <p14:tracePt t="26194" x="8751888" y="1862138"/>
          <p14:tracePt t="26202" x="8745538" y="1862138"/>
          <p14:tracePt t="26210" x="8734425" y="1862138"/>
          <p14:tracePt t="26218" x="8721725" y="1855788"/>
          <p14:tracePt t="26234" x="8710613" y="1855788"/>
          <p14:tracePt t="26250" x="8704263" y="1849438"/>
          <p14:tracePt t="26266" x="8680450" y="1849438"/>
          <p14:tracePt t="26274" x="8667750" y="1849438"/>
          <p14:tracePt t="26282" x="8631238" y="1844675"/>
          <p14:tracePt t="26290" x="8607425" y="1831975"/>
          <p14:tracePt t="26298" x="8594725" y="1831975"/>
          <p14:tracePt t="26306" x="8583613" y="1831975"/>
          <p14:tracePt t="26394" x="8577263" y="1831975"/>
          <p14:tracePt t="26402" x="8570913" y="1825625"/>
          <p14:tracePt t="26418" x="8564563" y="1819275"/>
          <p14:tracePt t="26426" x="8559800" y="1814513"/>
          <p14:tracePt t="26435" x="8559800" y="1795463"/>
          <p14:tracePt t="26442" x="8553450" y="1789113"/>
          <p14:tracePt t="26450" x="8553450" y="1778000"/>
          <p14:tracePt t="26458" x="8553450" y="1754188"/>
          <p14:tracePt t="26466" x="8553450" y="1741488"/>
          <p14:tracePt t="26475" x="8553450" y="1724025"/>
          <p14:tracePt t="26482" x="8553450" y="1711325"/>
          <p14:tracePt t="26491" x="8553450" y="1687513"/>
          <p14:tracePt t="26498" x="8559800" y="1674813"/>
          <p14:tracePt t="26507" x="8564563" y="1670050"/>
          <p14:tracePt t="26514" x="8570913" y="1644650"/>
          <p14:tracePt t="26523" x="8583613" y="1633538"/>
          <p14:tracePt t="26531" x="8589963" y="1627188"/>
          <p14:tracePt t="26539" x="8589963" y="1614488"/>
          <p14:tracePt t="26554" x="8594725" y="1597025"/>
          <p14:tracePt t="26562" x="8594725" y="1590675"/>
          <p14:tracePt t="26578" x="8594725" y="1584325"/>
          <p14:tracePt t="26586" x="8594725" y="1573213"/>
          <p14:tracePt t="26594" x="8594725" y="1566863"/>
          <p14:tracePt t="26610" x="8594725" y="1560513"/>
          <p14:tracePt t="26627" x="8594725" y="1554163"/>
          <p14:tracePt t="26634" x="8594725" y="1549400"/>
          <p14:tracePt t="26666" x="8594725" y="1536700"/>
          <p14:tracePt t="26690" x="8594725" y="1530350"/>
          <p14:tracePt t="26722" x="8601075" y="1512888"/>
          <p14:tracePt t="26794" x="8620125" y="1500188"/>
          <p14:tracePt t="26826" x="8624888" y="1500188"/>
          <p14:tracePt t="26834" x="8631238" y="1493838"/>
          <p14:tracePt t="26858" x="8637588" y="1489075"/>
          <p14:tracePt t="26874" x="8643938" y="1482725"/>
          <p14:tracePt t="26882" x="8650288" y="1476375"/>
          <p14:tracePt t="26946" x="8650288" y="1470025"/>
          <p14:tracePt t="27002" x="8655050" y="1463675"/>
          <p14:tracePt t="27099" x="8661400" y="1463675"/>
          <p14:tracePt t="27115" x="8667750" y="1463675"/>
          <p14:tracePt t="27123" x="8674100" y="1463675"/>
          <p14:tracePt t="27218" x="8680450" y="1458913"/>
          <p14:tracePt t="27242" x="8680450" y="1452563"/>
          <p14:tracePt t="27290" x="8680450" y="1446213"/>
          <p14:tracePt t="27306" x="8667750" y="1446213"/>
          <p14:tracePt t="27322" x="8661400" y="1446213"/>
          <p14:tracePt t="27330" x="8655050" y="1446213"/>
          <p14:tracePt t="27338" x="8637588" y="1446213"/>
          <p14:tracePt t="27346" x="8620125" y="1446213"/>
          <p14:tracePt t="27354" x="8583613" y="1458913"/>
          <p14:tracePt t="27362" x="8570913" y="1458913"/>
          <p14:tracePt t="27370" x="8535988" y="1470025"/>
          <p14:tracePt t="27378" x="8529638" y="1482725"/>
          <p14:tracePt t="27386" x="8523288" y="1489075"/>
          <p14:tracePt t="27394" x="8516938" y="1493838"/>
          <p14:tracePt t="27411" x="8516938" y="1500188"/>
          <p14:tracePt t="27418" x="8516938" y="1512888"/>
          <p14:tracePt t="27426" x="8516938" y="1519238"/>
          <p14:tracePt t="27434" x="8529638" y="1524000"/>
          <p14:tracePt t="27442" x="8553450" y="1530350"/>
          <p14:tracePt t="27450" x="8559800" y="1530350"/>
          <p14:tracePt t="27458" x="8564563" y="1530350"/>
          <p14:tracePt t="27466" x="8583613" y="1530350"/>
          <p14:tracePt t="27475" x="8589963" y="1530350"/>
          <p14:tracePt t="27482" x="8607425" y="1530350"/>
          <p14:tracePt t="27491" x="8613775" y="1530350"/>
          <p14:tracePt t="27498" x="8624888" y="1530350"/>
          <p14:tracePt t="27507" x="8655050" y="1530350"/>
          <p14:tracePt t="27514" x="8680450" y="1519238"/>
          <p14:tracePt t="27522" x="8704263" y="1512888"/>
          <p14:tracePt t="27530" x="8721725" y="1506538"/>
          <p14:tracePt t="27538" x="8745538" y="1489075"/>
          <p14:tracePt t="27546" x="8758238" y="1476375"/>
          <p14:tracePt t="27554" x="8775700" y="1458913"/>
          <p14:tracePt t="27562" x="8782050" y="1452563"/>
          <p14:tracePt t="27570" x="8782050" y="1446213"/>
          <p14:tracePt t="27586" x="8782050" y="1439863"/>
          <p14:tracePt t="27642" x="8770938" y="1428750"/>
          <p14:tracePt t="27654" x="8751888" y="1428750"/>
          <p14:tracePt t="27659" x="8704263" y="1416050"/>
          <p14:tracePt t="27666" x="8674100" y="1416050"/>
          <p14:tracePt t="27674" x="8650288" y="1416050"/>
          <p14:tracePt t="27682" x="8637588" y="1416050"/>
          <p14:tracePt t="27690" x="8624888" y="1416050"/>
          <p14:tracePt t="27714" x="8620125" y="1416050"/>
          <p14:tracePt t="27722" x="8620125" y="1433513"/>
          <p14:tracePt t="27730" x="8620125" y="1452563"/>
          <p14:tracePt t="27738" x="8620125" y="1470025"/>
          <p14:tracePt t="27746" x="8631238" y="1482725"/>
          <p14:tracePt t="27754" x="8637588" y="1489075"/>
          <p14:tracePt t="27771" x="8643938" y="1489075"/>
          <p14:tracePt t="27794" x="8650288" y="1489075"/>
          <p14:tracePt t="27802" x="8655050" y="1489075"/>
          <p14:tracePt t="27810" x="8667750" y="1489075"/>
          <p14:tracePt t="27818" x="8685213" y="1489075"/>
          <p14:tracePt t="27827" x="8697913" y="1482725"/>
          <p14:tracePt t="27834" x="8715375" y="1476375"/>
          <p14:tracePt t="27842" x="8721725" y="1458913"/>
          <p14:tracePt t="27850" x="8728075" y="1433513"/>
          <p14:tracePt t="27859" x="8728075" y="1422400"/>
          <p14:tracePt t="27866" x="8728075" y="1398588"/>
          <p14:tracePt t="27875" x="8728075" y="1385888"/>
          <p14:tracePt t="27882" x="8728075" y="1379538"/>
          <p14:tracePt t="27954" x="8721725" y="1392238"/>
          <p14:tracePt t="27962" x="8715375" y="1409700"/>
          <p14:tracePt t="27970" x="8710613" y="1428750"/>
          <p14:tracePt t="27978" x="8710613" y="1452563"/>
          <p14:tracePt t="27986" x="8710613" y="1458913"/>
          <p14:tracePt t="27994" x="8710613" y="1470025"/>
          <p14:tracePt t="28002" x="8710613" y="1476375"/>
          <p14:tracePt t="28010" x="8710613" y="1482725"/>
          <p14:tracePt t="28018" x="8715375" y="1493838"/>
          <p14:tracePt t="28034" x="8721725" y="1493838"/>
          <p14:tracePt t="28042" x="8728075" y="1493838"/>
          <p14:tracePt t="28050" x="8740775" y="1493838"/>
          <p14:tracePt t="28059" x="8745538" y="1493838"/>
          <p14:tracePt t="28066" x="8751888" y="1493838"/>
          <p14:tracePt t="28075" x="8764588" y="1482725"/>
          <p14:tracePt t="28082" x="8764588" y="1476375"/>
          <p14:tracePt t="28091" x="8764588" y="1458913"/>
          <p14:tracePt t="28098" x="8764588" y="1439863"/>
          <p14:tracePt t="28106" x="8764588" y="1433513"/>
          <p14:tracePt t="28114" x="8764588" y="1428750"/>
          <p14:tracePt t="28122" x="8764588" y="1422400"/>
          <p14:tracePt t="28162" x="8764588" y="1416050"/>
          <p14:tracePt t="28170" x="8751888" y="1428750"/>
          <p14:tracePt t="28178" x="8715375" y="1446213"/>
          <p14:tracePt t="28186" x="8704263" y="1458913"/>
          <p14:tracePt t="28194" x="8685213" y="1463675"/>
          <p14:tracePt t="28202" x="8685213" y="1470025"/>
          <p14:tracePt t="28210" x="8680450" y="1476375"/>
          <p14:tracePt t="28226" x="8680450" y="1482725"/>
          <p14:tracePt t="28250" x="8680450" y="1489075"/>
          <p14:tracePt t="28259" x="8691563" y="1506538"/>
          <p14:tracePt t="28266" x="8715375" y="1512888"/>
          <p14:tracePt t="28274" x="8764588" y="1530350"/>
          <p14:tracePt t="28282" x="8788400" y="1536700"/>
          <p14:tracePt t="28291" x="8794750" y="1536700"/>
          <p14:tracePt t="28314" x="8801100" y="1536700"/>
          <p14:tracePt t="28530" x="0" y="0"/>
        </p14:tracePtLst>
        <p14:tracePtLst>
          <p14:tracePt t="33263" x="4171950" y="3435350"/>
          <p14:tracePt t="33267" x="4165600" y="3429000"/>
          <p14:tracePt t="33282" x="4159250" y="3416300"/>
          <p14:tracePt t="33290" x="4152900" y="3416300"/>
          <p14:tracePt t="33298" x="4146550" y="3411538"/>
          <p14:tracePt t="33307" x="4135438" y="3398838"/>
          <p14:tracePt t="33314" x="4129088" y="3398838"/>
          <p14:tracePt t="33322" x="4098925" y="3381375"/>
          <p14:tracePt t="33331" x="4075113" y="3375025"/>
          <p14:tracePt t="33338" x="4051300" y="3362325"/>
          <p14:tracePt t="33347" x="4038600" y="3351213"/>
          <p14:tracePt t="33354" x="4014788" y="3344863"/>
          <p14:tracePt t="33363" x="3995738" y="3332163"/>
          <p14:tracePt t="33370" x="3990975" y="3325813"/>
          <p14:tracePt t="33402" x="3984625" y="3325813"/>
          <p14:tracePt t="33410" x="3978275" y="3325813"/>
          <p14:tracePt t="33426" x="3971925" y="3325813"/>
          <p14:tracePt t="33434" x="3965575" y="3325813"/>
          <p14:tracePt t="33442" x="3960813" y="3325813"/>
          <p14:tracePt t="33458" x="3941763" y="3325813"/>
          <p14:tracePt t="33466" x="3924300" y="3325813"/>
          <p14:tracePt t="33475" x="3911600" y="3325813"/>
          <p14:tracePt t="33482" x="3900488" y="3325813"/>
          <p14:tracePt t="33490" x="3887788" y="3325813"/>
          <p14:tracePt t="33498" x="3863975" y="3338513"/>
          <p14:tracePt t="33506" x="3857625" y="3338513"/>
          <p14:tracePt t="33514" x="3851275" y="3344863"/>
          <p14:tracePt t="33522" x="3833813" y="3355975"/>
          <p14:tracePt t="33538" x="3833813" y="3381375"/>
          <p14:tracePt t="33547" x="3833813" y="3392488"/>
          <p14:tracePt t="33554" x="3833813" y="3398838"/>
          <p14:tracePt t="33563" x="3827463" y="3422650"/>
          <p14:tracePt t="33570" x="3827463" y="3435350"/>
          <p14:tracePt t="33580" x="3821113" y="3441700"/>
          <p14:tracePt t="33586" x="3810000" y="3465513"/>
          <p14:tracePt t="33595" x="3810000" y="3471863"/>
          <p14:tracePt t="33602" x="3810000" y="3489325"/>
          <p14:tracePt t="33610" x="3810000" y="3495675"/>
          <p14:tracePt t="33618" x="3810000" y="3525838"/>
          <p14:tracePt t="33626" x="3810000" y="3549650"/>
          <p14:tracePt t="33634" x="3844925" y="3567113"/>
          <p14:tracePt t="33642" x="3875088" y="3573463"/>
          <p14:tracePt t="33650" x="3941763" y="3603625"/>
          <p14:tracePt t="33658" x="4025900" y="3616325"/>
          <p14:tracePt t="33666" x="4092575" y="3640138"/>
          <p14:tracePt t="33674" x="4189413" y="3640138"/>
          <p14:tracePt t="33683" x="4256088" y="3657600"/>
          <p14:tracePt t="33693" x="4286250" y="3657600"/>
          <p14:tracePt t="33699" x="4327525" y="3657600"/>
          <p14:tracePt t="33706" x="4357688" y="3657600"/>
          <p14:tracePt t="33714" x="4381500" y="3657600"/>
          <p14:tracePt t="33722" x="4406900" y="3640138"/>
          <p14:tracePt t="33730" x="4430713" y="3621088"/>
          <p14:tracePt t="33738" x="4430713" y="3609975"/>
          <p14:tracePt t="33746" x="4430713" y="3586163"/>
          <p14:tracePt t="33754" x="4430713" y="3556000"/>
          <p14:tracePt t="33762" x="4430713" y="3543300"/>
          <p14:tracePt t="33770" x="4430713" y="3525838"/>
          <p14:tracePt t="33778" x="4430713" y="3502025"/>
          <p14:tracePt t="33786" x="4411663" y="3489325"/>
          <p14:tracePt t="33826" x="4406900" y="3482975"/>
          <p14:tracePt t="33835" x="4400550" y="3482975"/>
          <p14:tracePt t="33842" x="4381500" y="3476625"/>
          <p14:tracePt t="33850" x="4357688" y="3476625"/>
          <p14:tracePt t="33858" x="4291013" y="3465513"/>
          <p14:tracePt t="33866" x="4243388" y="3459163"/>
          <p14:tracePt t="33874" x="4171950" y="3459163"/>
          <p14:tracePt t="33882" x="4129088" y="3459163"/>
          <p14:tracePt t="33890" x="4086225" y="3459163"/>
          <p14:tracePt t="33899" x="4051300" y="3459163"/>
          <p14:tracePt t="33915" x="3995738" y="3459163"/>
          <p14:tracePt t="33930" x="3978275" y="3465513"/>
          <p14:tracePt t="33933" x="3948113" y="3482975"/>
          <p14:tracePt t="33938" x="3930650" y="3482975"/>
          <p14:tracePt t="33947" x="3917950" y="3502025"/>
          <p14:tracePt t="33954" x="3894138" y="3506788"/>
          <p14:tracePt t="33963" x="3870325" y="3513138"/>
          <p14:tracePt t="33970" x="3844925" y="3532188"/>
          <p14:tracePt t="33979" x="3821113" y="3549650"/>
          <p14:tracePt t="33986" x="3803650" y="3562350"/>
          <p14:tracePt t="33994" x="3779838" y="3579813"/>
          <p14:tracePt t="34002" x="3779838" y="3586163"/>
          <p14:tracePt t="34010" x="3773488" y="3603625"/>
          <p14:tracePt t="34026" x="3773488" y="3609975"/>
          <p14:tracePt t="34090" x="3767138" y="3616325"/>
          <p14:tracePt t="34098" x="3749675" y="3616325"/>
          <p14:tracePt t="34106" x="3743325" y="3621088"/>
          <p14:tracePt t="34114" x="3736975" y="3627438"/>
          <p14:tracePt t="34122" x="3713163" y="3633788"/>
          <p14:tracePt t="34131" x="3695700" y="3633788"/>
          <p14:tracePt t="34138" x="3659188" y="3646488"/>
          <p14:tracePt t="34147" x="3609975" y="3651250"/>
          <p14:tracePt t="34154" x="3525838" y="3651250"/>
          <p14:tracePt t="34163" x="3441700" y="3651250"/>
          <p14:tracePt t="34170" x="3327400" y="3651250"/>
          <p14:tracePt t="34179" x="3224213" y="3651250"/>
          <p14:tracePt t="34186" x="3140075" y="3651250"/>
          <p14:tracePt t="34194" x="3103563" y="3651250"/>
          <p14:tracePt t="34202" x="3098800" y="3651250"/>
          <p14:tracePt t="34234" x="3092450" y="3651250"/>
          <p14:tracePt t="34250" x="3098800" y="3651250"/>
          <p14:tracePt t="34258" x="3133725" y="3651250"/>
          <p14:tracePt t="34266" x="3200400" y="3651250"/>
          <p14:tracePt t="34274" x="3273425" y="3657600"/>
          <p14:tracePt t="34282" x="3333750" y="3670300"/>
          <p14:tracePt t="34290" x="3405188" y="3670300"/>
          <p14:tracePt t="34299" x="3484563" y="3687763"/>
          <p14:tracePt t="34306" x="3544888" y="3700463"/>
          <p14:tracePt t="34314" x="3605213" y="3711575"/>
          <p14:tracePt t="34322" x="3665538" y="3717925"/>
          <p14:tracePt t="34332" x="3706813" y="3730625"/>
          <p14:tracePt t="34338" x="3760788" y="3748088"/>
          <p14:tracePt t="34347" x="3803650" y="3748088"/>
          <p14:tracePt t="34354" x="3814763" y="3748088"/>
          <p14:tracePt t="34427" x="3790950" y="3748088"/>
          <p14:tracePt t="34435" x="3767138" y="3748088"/>
          <p14:tracePt t="34443" x="3725863" y="3748088"/>
          <p14:tracePt t="34451" x="3689350" y="3748088"/>
          <p14:tracePt t="34459" x="3635375" y="3748088"/>
          <p14:tracePt t="34467" x="3592513" y="3748088"/>
          <p14:tracePt t="34475" x="3532188" y="3748088"/>
          <p14:tracePt t="34483" x="3489325" y="3748088"/>
          <p14:tracePt t="34491" x="3429000" y="3748088"/>
          <p14:tracePt t="34499" x="3398838" y="3748088"/>
          <p14:tracePt t="34507" x="3375025" y="3748088"/>
          <p14:tracePt t="34514" x="3351213" y="3736975"/>
          <p14:tracePt t="34522" x="3340100" y="3736975"/>
          <p14:tracePt t="34563" x="3333750" y="3730625"/>
          <p14:tracePt t="34578" x="3363913" y="3730625"/>
          <p14:tracePt t="34586" x="3405188" y="3724275"/>
          <p14:tracePt t="34594" x="3465513" y="3724275"/>
          <p14:tracePt t="34603" x="3538538" y="3724275"/>
          <p14:tracePt t="34610" x="3592513" y="3724275"/>
          <p14:tracePt t="34618" x="3652838" y="3724275"/>
          <p14:tracePt t="34626" x="3713163" y="3724275"/>
          <p14:tracePt t="34634" x="3756025" y="3711575"/>
          <p14:tracePt t="34642" x="3790950" y="3706813"/>
          <p14:tracePt t="34650" x="3803650" y="3706813"/>
          <p14:tracePt t="34658" x="3810000" y="3706813"/>
          <p14:tracePt t="34667" x="3833813" y="3700463"/>
          <p14:tracePt t="34674" x="3840163" y="3700463"/>
          <p14:tracePt t="34683" x="3844925" y="3700463"/>
          <p14:tracePt t="34754" x="3821113" y="3700463"/>
          <p14:tracePt t="34762" x="3779838" y="3681413"/>
          <p14:tracePt t="34770" x="3730625" y="3681413"/>
          <p14:tracePt t="34778" x="3683000" y="3670300"/>
          <p14:tracePt t="34786" x="3640138" y="3670300"/>
          <p14:tracePt t="34794" x="3609975" y="3670300"/>
          <p14:tracePt t="34802" x="3568700" y="3670300"/>
          <p14:tracePt t="34810" x="3532188" y="3670300"/>
          <p14:tracePt t="34818" x="3508375" y="3670300"/>
          <p14:tracePt t="34826" x="3502025" y="3670300"/>
          <p14:tracePt t="34834" x="3484563" y="3676650"/>
          <p14:tracePt t="34850" x="3478213" y="3681413"/>
          <p14:tracePt t="34858" x="3471863" y="3681413"/>
          <p14:tracePt t="34891" x="3465513" y="3681413"/>
          <p14:tracePt t="34947" x="3471863" y="3681413"/>
          <p14:tracePt t="34955" x="3549650" y="3681413"/>
          <p14:tracePt t="34963" x="3609975" y="3681413"/>
          <p14:tracePt t="34971" x="3683000" y="3681413"/>
          <p14:tracePt t="34979" x="3725863" y="3681413"/>
          <p14:tracePt t="34987" x="3756025" y="3681413"/>
          <p14:tracePt t="34994" x="3797300" y="3681413"/>
          <p14:tracePt t="35002" x="3821113" y="3681413"/>
          <p14:tracePt t="35010" x="3827463" y="3681413"/>
          <p14:tracePt t="35018" x="3851275" y="3681413"/>
          <p14:tracePt t="35098" x="3840163" y="3670300"/>
          <p14:tracePt t="35106" x="3797300" y="3670300"/>
          <p14:tracePt t="35114" x="3749675" y="3657600"/>
          <p14:tracePt t="35122" x="3719513" y="3657600"/>
          <p14:tracePt t="35131" x="3665538" y="3657600"/>
          <p14:tracePt t="35138" x="3605213" y="3657600"/>
          <p14:tracePt t="35147" x="3549650" y="3657600"/>
          <p14:tracePt t="35154" x="3489325" y="3657600"/>
          <p14:tracePt t="35163" x="3465513" y="3657600"/>
          <p14:tracePt t="35170" x="3424238" y="3657600"/>
          <p14:tracePt t="35178" x="3394075" y="3657600"/>
          <p14:tracePt t="35186" x="3375025" y="3657600"/>
          <p14:tracePt t="35194" x="3370263" y="3657600"/>
          <p14:tracePt t="35242" x="3363913" y="3657600"/>
          <p14:tracePt t="35274" x="3387725" y="3657600"/>
          <p14:tracePt t="35283" x="3429000" y="3657600"/>
          <p14:tracePt t="35290" x="3502025" y="3670300"/>
          <p14:tracePt t="35298" x="3579813" y="3681413"/>
          <p14:tracePt t="35306" x="3635375" y="3681413"/>
          <p14:tracePt t="35315" x="3700463" y="3700463"/>
          <p14:tracePt t="35322" x="3730625" y="3700463"/>
          <p14:tracePt t="35332" x="3760788" y="3711575"/>
          <p14:tracePt t="35338" x="3797300" y="3711575"/>
          <p14:tracePt t="35347" x="3821113" y="3711575"/>
          <p14:tracePt t="35354" x="3833813" y="3711575"/>
          <p14:tracePt t="35362" x="3844925" y="3711575"/>
          <p14:tracePt t="35370" x="3863975" y="3711575"/>
          <p14:tracePt t="35443" x="3870325" y="3711575"/>
          <p14:tracePt t="35475" x="3844925" y="3711575"/>
          <p14:tracePt t="35483" x="3803650" y="3711575"/>
          <p14:tracePt t="35491" x="3743325" y="3711575"/>
          <p14:tracePt t="35499" x="3700463" y="3711575"/>
          <p14:tracePt t="35506" x="3652838" y="3711575"/>
          <p14:tracePt t="35514" x="3622675" y="3711575"/>
          <p14:tracePt t="35522" x="3592513" y="3711575"/>
          <p14:tracePt t="35531" x="3575050" y="3711575"/>
          <p14:tracePt t="35546" x="3568700" y="3711575"/>
          <p14:tracePt t="35635" x="3575050" y="3711575"/>
          <p14:tracePt t="35643" x="3629025" y="3711575"/>
          <p14:tracePt t="35652" x="3689350" y="3711575"/>
          <p14:tracePt t="35659" x="3749675" y="3711575"/>
          <p14:tracePt t="35666" x="3779838" y="3711575"/>
          <p14:tracePt t="35675" x="3821113" y="3711575"/>
          <p14:tracePt t="35682" x="3844925" y="3711575"/>
          <p14:tracePt t="35690" x="3857625" y="3711575"/>
          <p14:tracePt t="35706" x="3863975" y="3711575"/>
          <p14:tracePt t="35778" x="3870325" y="3711575"/>
          <p14:tracePt t="35826" x="3857625" y="3711575"/>
          <p14:tracePt t="35834" x="3814763" y="3711575"/>
          <p14:tracePt t="35842" x="3784600" y="3711575"/>
          <p14:tracePt t="35850" x="3736975" y="3711575"/>
          <p14:tracePt t="35858" x="3695700" y="3706813"/>
          <p14:tracePt t="35866" x="3659188" y="3706813"/>
          <p14:tracePt t="35874" x="3640138" y="3706813"/>
          <p14:tracePt t="35882" x="3616325" y="3706813"/>
          <p14:tracePt t="35898" x="3568700" y="3706813"/>
          <p14:tracePt t="35914" x="3544888" y="3706813"/>
          <p14:tracePt t="36002" x="3556000" y="3706813"/>
          <p14:tracePt t="36010" x="3586163" y="3706813"/>
          <p14:tracePt t="36018" x="3616325" y="3706813"/>
          <p14:tracePt t="36026" x="3640138" y="3706813"/>
          <p14:tracePt t="36034" x="3683000" y="3706813"/>
          <p14:tracePt t="36042" x="3719513" y="3706813"/>
          <p14:tracePt t="36050" x="3749675" y="3706813"/>
          <p14:tracePt t="36058" x="3779838" y="3706813"/>
          <p14:tracePt t="36066" x="3814763" y="3711575"/>
          <p14:tracePt t="36074" x="3840163" y="3711575"/>
          <p14:tracePt t="36082" x="3844925" y="3711575"/>
          <p14:tracePt t="36090" x="3857625" y="3711575"/>
          <p14:tracePt t="36099" x="3863975" y="3711575"/>
          <p14:tracePt t="36106" x="3870325" y="3711575"/>
          <p14:tracePt t="36115" x="3875088" y="3711575"/>
          <p14:tracePt t="36195" x="3870325" y="3711575"/>
          <p14:tracePt t="36203" x="3821113" y="3711575"/>
          <p14:tracePt t="36211" x="3767138" y="3711575"/>
          <p14:tracePt t="36219" x="3743325" y="3711575"/>
          <p14:tracePt t="36226" x="3689350" y="3711575"/>
          <p14:tracePt t="36235" x="3652838" y="3706813"/>
          <p14:tracePt t="36242" x="3609975" y="3706813"/>
          <p14:tracePt t="36251" x="3579813" y="3706813"/>
          <p14:tracePt t="36258" x="3538538" y="3706813"/>
          <p14:tracePt t="36266" x="3502025" y="3706813"/>
          <p14:tracePt t="36274" x="3489325" y="3706813"/>
          <p14:tracePt t="36282" x="3465513" y="3706813"/>
          <p14:tracePt t="36300" x="3459163" y="3706813"/>
          <p14:tracePt t="36314" x="3454400" y="3706813"/>
          <p14:tracePt t="36394" x="3489325" y="3706813"/>
          <p14:tracePt t="36402" x="3592513" y="3706813"/>
          <p14:tracePt t="36410" x="3646488" y="3736975"/>
          <p14:tracePt t="36418" x="3689350" y="3736975"/>
          <p14:tracePt t="36426" x="3730625" y="3736975"/>
          <p14:tracePt t="36434" x="3756025" y="3748088"/>
          <p14:tracePt t="36442" x="3779838" y="3748088"/>
          <p14:tracePt t="36450" x="3784600" y="3748088"/>
          <p14:tracePt t="36458" x="3797300" y="3748088"/>
          <p14:tracePt t="36466" x="3810000" y="3748088"/>
          <p14:tracePt t="36474" x="3833813" y="3748088"/>
          <p14:tracePt t="36482" x="3857625" y="3748088"/>
          <p14:tracePt t="36490" x="3870325" y="3748088"/>
          <p14:tracePt t="36499" x="3905250" y="3748088"/>
          <p14:tracePt t="36506" x="3930650" y="3748088"/>
          <p14:tracePt t="36515" x="3935413" y="3748088"/>
          <p14:tracePt t="36570" x="3911600" y="3748088"/>
          <p14:tracePt t="36578" x="3875088" y="3748088"/>
          <p14:tracePt t="36586" x="3833813" y="3748088"/>
          <p14:tracePt t="36594" x="3803650" y="3748088"/>
          <p14:tracePt t="36602" x="3779838" y="3748088"/>
          <p14:tracePt t="36610" x="3756025" y="3748088"/>
          <p14:tracePt t="36618" x="3725863" y="3748088"/>
          <p14:tracePt t="36626" x="3713163" y="3748088"/>
          <p14:tracePt t="36634" x="3676650" y="3748088"/>
          <p14:tracePt t="36642" x="3659188" y="3748088"/>
          <p14:tracePt t="36651" x="3635375" y="3748088"/>
          <p14:tracePt t="36658" x="3622675" y="3748088"/>
          <p14:tracePt t="36667" x="3605213" y="3748088"/>
          <p14:tracePt t="36674" x="3592513" y="3748088"/>
          <p14:tracePt t="36682" x="3586163" y="3748088"/>
          <p14:tracePt t="36692" x="3575050" y="3748088"/>
          <p14:tracePt t="36699" x="3568700" y="3748088"/>
          <p14:tracePt t="36802" x="3586163" y="3748088"/>
          <p14:tracePt t="36810" x="3635375" y="3748088"/>
          <p14:tracePt t="36818" x="3695700" y="3754438"/>
          <p14:tracePt t="36826" x="3736975" y="3754438"/>
          <p14:tracePt t="36836" x="3767138" y="3754438"/>
          <p14:tracePt t="36842" x="3790950" y="3754438"/>
          <p14:tracePt t="36850" x="3821113" y="3754438"/>
          <p14:tracePt t="36858" x="3840163" y="3754438"/>
          <p14:tracePt t="36867" x="3851275" y="3754438"/>
          <p14:tracePt t="36874" x="3863975" y="3754438"/>
          <p14:tracePt t="36962" x="3827463" y="3754438"/>
          <p14:tracePt t="36970" x="3784600" y="3754438"/>
          <p14:tracePt t="36978" x="3695700" y="3741738"/>
          <p14:tracePt t="36986" x="3635375" y="3741738"/>
          <p14:tracePt t="36994" x="3579813" y="3741738"/>
          <p14:tracePt t="37002" x="3508375" y="3741738"/>
          <p14:tracePt t="37011" x="3459163" y="3741738"/>
          <p14:tracePt t="37019" x="3417888" y="3741738"/>
          <p14:tracePt t="37026" x="3381375" y="3741738"/>
          <p14:tracePt t="37034" x="3370263" y="3741738"/>
          <p14:tracePt t="37042" x="3357563" y="3741738"/>
          <p14:tracePt t="37050" x="3351213" y="3741738"/>
          <p14:tracePt t="37115" x="3398838" y="3748088"/>
          <p14:tracePt t="37122" x="3471863" y="3767138"/>
          <p14:tracePt t="37130" x="3562350" y="3767138"/>
          <p14:tracePt t="37138" x="3622675" y="3767138"/>
          <p14:tracePt t="37146" x="3695700" y="3778250"/>
          <p14:tracePt t="37154" x="3749675" y="3778250"/>
          <p14:tracePt t="37163" x="3773488" y="3778250"/>
          <p14:tracePt t="37170" x="3797300" y="3778250"/>
          <p14:tracePt t="37178" x="3803650" y="3778250"/>
          <p14:tracePt t="37186" x="3814763" y="3778250"/>
          <p14:tracePt t="37203" x="3821113" y="3778250"/>
          <p14:tracePt t="37266" x="3814763" y="3778250"/>
          <p14:tracePt t="37274" x="3773488" y="3778250"/>
          <p14:tracePt t="37283" x="3749675" y="3778250"/>
          <p14:tracePt t="37290" x="3695700" y="3778250"/>
          <p14:tracePt t="37300" x="3665538" y="3778250"/>
          <p14:tracePt t="37306" x="3622675" y="3778250"/>
          <p14:tracePt t="37315" x="3598863" y="3778250"/>
          <p14:tracePt t="37322" x="3586163" y="3778250"/>
          <p14:tracePt t="37334" x="3568700" y="3778250"/>
          <p14:tracePt t="37339" x="3556000" y="3778250"/>
          <p14:tracePt t="37355" x="3549650" y="3778250"/>
          <p14:tracePt t="37434" x="3556000" y="3778250"/>
          <p14:tracePt t="37442" x="3622675" y="3778250"/>
          <p14:tracePt t="37450" x="3695700" y="3778250"/>
          <p14:tracePt t="37458" x="3756025" y="3778250"/>
          <p14:tracePt t="37466" x="3814763" y="3778250"/>
          <p14:tracePt t="37474" x="3857625" y="3778250"/>
          <p14:tracePt t="37483" x="3905250" y="3790950"/>
          <p14:tracePt t="37490" x="3924300" y="3790950"/>
          <p14:tracePt t="37499" x="3941763" y="3797300"/>
          <p14:tracePt t="37506" x="3948113" y="3797300"/>
          <p14:tracePt t="37570" x="3935413" y="3797300"/>
          <p14:tracePt t="37578" x="3911600" y="3797300"/>
          <p14:tracePt t="37586" x="3887788" y="3797300"/>
          <p14:tracePt t="37594" x="3844925" y="3797300"/>
          <p14:tracePt t="37602" x="3797300" y="3797300"/>
          <p14:tracePt t="37610" x="3756025" y="3797300"/>
          <p14:tracePt t="37618" x="3725863" y="3797300"/>
          <p14:tracePt t="37626" x="3689350" y="3797300"/>
          <p14:tracePt t="37634" x="3646488" y="3802063"/>
          <p14:tracePt t="37642" x="3635375" y="3802063"/>
          <p14:tracePt t="37650" x="3609975" y="3814763"/>
          <p14:tracePt t="37658" x="3605213" y="3814763"/>
          <p14:tracePt t="37746" x="3609975" y="3814763"/>
          <p14:tracePt t="37754" x="3652838" y="3814763"/>
          <p14:tracePt t="37762" x="3695700" y="3814763"/>
          <p14:tracePt t="37770" x="3767138" y="3814763"/>
          <p14:tracePt t="37778" x="3814763" y="3814763"/>
          <p14:tracePt t="37786" x="3840163" y="3821113"/>
          <p14:tracePt t="37794" x="3844925" y="3821113"/>
          <p14:tracePt t="37802" x="3857625" y="3821113"/>
          <p14:tracePt t="37899" x="3840163" y="3821113"/>
          <p14:tracePt t="37906" x="3814763" y="3821113"/>
          <p14:tracePt t="37915" x="3803650" y="3821113"/>
          <p14:tracePt t="37922" x="3797300" y="3821113"/>
          <p14:tracePt t="37930" x="3790950" y="3821113"/>
          <p14:tracePt t="37938" x="3779838" y="3821113"/>
          <p14:tracePt t="37955" x="3773488" y="3821113"/>
          <p14:tracePt t="37986" x="3756025" y="3832225"/>
          <p14:tracePt t="38139" x="3749675" y="3838575"/>
          <p14:tracePt t="38794" x="3736975" y="3838575"/>
          <p14:tracePt t="38802" x="3730625" y="3838575"/>
          <p14:tracePt t="38810" x="3719513" y="3838575"/>
          <p14:tracePt t="38851" x="3713163" y="3838575"/>
          <p14:tracePt t="38891" x="3706813" y="3844925"/>
          <p14:tracePt t="38899" x="3700463" y="3844925"/>
          <p14:tracePt t="38923" x="3695700" y="3844925"/>
          <p14:tracePt t="38931" x="3683000" y="3844925"/>
          <p14:tracePt t="38939" x="3676650" y="3844925"/>
          <p14:tracePt t="38955" x="3665538" y="3844925"/>
          <p14:tracePt t="38963" x="3659188" y="3844925"/>
          <p14:tracePt t="38979" x="3646488" y="3844925"/>
          <p14:tracePt t="38987" x="3622675" y="3844925"/>
          <p14:tracePt t="38995" x="3605213" y="3844925"/>
          <p14:tracePt t="39003" x="3598863" y="3844925"/>
          <p14:tracePt t="39010" x="3586163" y="3844925"/>
          <p14:tracePt t="39018" x="3579813" y="3844925"/>
          <p14:tracePt t="39026" x="3575050" y="3844925"/>
          <p14:tracePt t="39050" x="3568700" y="3844925"/>
          <p14:tracePt t="39483" x="3586163" y="3844925"/>
          <p14:tracePt t="39491" x="3616325" y="3844925"/>
          <p14:tracePt t="39500" x="3659188" y="3844925"/>
          <p14:tracePt t="39507" x="3719513" y="3844925"/>
          <p14:tracePt t="39515" x="3767138" y="3844925"/>
          <p14:tracePt t="39522" x="3810000" y="3844925"/>
          <p14:tracePt t="39530" x="3833813" y="3844925"/>
          <p14:tracePt t="39538" x="3857625" y="3838575"/>
          <p14:tracePt t="39546" x="3887788" y="3838575"/>
          <p14:tracePt t="39554" x="3894138" y="3838575"/>
          <p14:tracePt t="39562" x="3905250" y="3838575"/>
          <p14:tracePt t="39570" x="3911600" y="3838575"/>
          <p14:tracePt t="39579" x="3917950" y="3838575"/>
          <p14:tracePt t="39586" x="3930650" y="3838575"/>
          <p14:tracePt t="39594" x="3935413" y="3838575"/>
          <p14:tracePt t="39602" x="3954463" y="3838575"/>
          <p14:tracePt t="39610" x="3960813" y="3838575"/>
          <p14:tracePt t="39618" x="3971925" y="3838575"/>
          <p14:tracePt t="39690" x="3978275" y="3838575"/>
          <p14:tracePt t="39698" x="3990975" y="3838575"/>
          <p14:tracePt t="39706" x="4014788" y="3838575"/>
          <p14:tracePt t="39714" x="4038600" y="3827463"/>
          <p14:tracePt t="39722" x="4105275" y="3827463"/>
          <p14:tracePt t="39730" x="4146550" y="3827463"/>
          <p14:tracePt t="39738" x="4206875" y="3827463"/>
          <p14:tracePt t="39746" x="4260850" y="3827463"/>
          <p14:tracePt t="39754" x="4321175" y="3827463"/>
          <p14:tracePt t="39762" x="4381500" y="3821113"/>
          <p14:tracePt t="39770" x="4424363" y="3821113"/>
          <p14:tracePt t="39778" x="4460875" y="3808413"/>
          <p14:tracePt t="39786" x="4508500" y="3802063"/>
          <p14:tracePt t="39794" x="4551363" y="3790950"/>
          <p14:tracePt t="39802" x="4598988" y="3790950"/>
          <p14:tracePt t="39810" x="4672013" y="3771900"/>
          <p14:tracePt t="39818" x="4695825" y="3771900"/>
          <p14:tracePt t="39826" x="4773613" y="3760788"/>
          <p14:tracePt t="39835" x="4810125" y="3748088"/>
          <p14:tracePt t="39842" x="4840288" y="3741738"/>
          <p14:tracePt t="39853" x="4876800" y="3741738"/>
          <p14:tracePt t="39859" x="4894263" y="3741738"/>
          <p14:tracePt t="39867" x="4918075" y="3741738"/>
          <p14:tracePt t="39874" x="4943475" y="3741738"/>
          <p14:tracePt t="39882" x="4948238" y="3741738"/>
          <p14:tracePt t="39890" x="4960938" y="3741738"/>
          <p14:tracePt t="39898" x="4967288" y="3741738"/>
          <p14:tracePt t="39970" x="4972050" y="3741738"/>
          <p14:tracePt t="39978" x="4978400" y="3741738"/>
          <p14:tracePt t="39994" x="4984750" y="3741738"/>
          <p14:tracePt t="40002" x="5002213" y="3741738"/>
          <p14:tracePt t="40010" x="5008563" y="3741738"/>
          <p14:tracePt t="40018" x="5014913" y="3741738"/>
          <p14:tracePt t="40026" x="5021263" y="3741738"/>
          <p14:tracePt t="40034" x="5032375" y="3741738"/>
          <p14:tracePt t="40050" x="5038725" y="3741738"/>
          <p14:tracePt t="40074" x="5045075" y="3741738"/>
          <p14:tracePt t="40082" x="5057775" y="3736975"/>
          <p14:tracePt t="40090" x="5062538" y="3736975"/>
          <p14:tracePt t="40098" x="5075238" y="3736975"/>
          <p14:tracePt t="40106" x="5087938" y="3736975"/>
          <p14:tracePt t="40114" x="5092700" y="3736975"/>
          <p14:tracePt t="40122" x="5111750" y="3736975"/>
          <p14:tracePt t="40130" x="5118100" y="3736975"/>
          <p14:tracePt t="40138" x="5129213" y="3736975"/>
          <p14:tracePt t="40170" x="5135563" y="3736975"/>
          <p14:tracePt t="40202" x="5153025" y="3736975"/>
          <p14:tracePt t="40210" x="5172075" y="3736975"/>
          <p14:tracePt t="40218" x="5178425" y="3736975"/>
          <p14:tracePt t="40226" x="5202238" y="3736975"/>
          <p14:tracePt t="40234" x="5208588" y="3736975"/>
          <p14:tracePt t="40242" x="5213350" y="3736975"/>
          <p14:tracePt t="40250" x="5226050" y="3736975"/>
          <p14:tracePt t="40258" x="5232400" y="3736975"/>
          <p14:tracePt t="40274" x="5249863" y="3736975"/>
          <p14:tracePt t="40282" x="5256213" y="3736975"/>
          <p14:tracePt t="40298" x="5268913" y="3736975"/>
          <p14:tracePt t="40306" x="5273675" y="3736975"/>
          <p14:tracePt t="40314" x="5280025" y="3736975"/>
          <p14:tracePt t="40322" x="5292725" y="3736975"/>
          <p14:tracePt t="40346" x="5299075" y="3736975"/>
          <p14:tracePt t="40362" x="5303838" y="3736975"/>
          <p14:tracePt t="40378" x="5310188" y="3736975"/>
          <p14:tracePt t="40394" x="5322888" y="3736975"/>
          <p14:tracePt t="40410" x="5329238" y="3736975"/>
          <p14:tracePt t="40419" x="5340350" y="3736975"/>
          <p14:tracePt t="40426" x="5346700" y="3736975"/>
          <p14:tracePt t="40434" x="5353050" y="3736975"/>
          <p14:tracePt t="40442" x="5359400" y="3730625"/>
          <p14:tracePt t="40450" x="5364163" y="3730625"/>
          <p14:tracePt t="40458" x="5370513" y="3724275"/>
          <p14:tracePt t="40466" x="5376863" y="3724275"/>
          <p14:tracePt t="40498" x="5383213" y="3717925"/>
          <p14:tracePt t="40538" x="5394325" y="3711575"/>
          <p14:tracePt t="40546" x="5407025" y="3706813"/>
          <p14:tracePt t="40554" x="5413375" y="3700463"/>
          <p14:tracePt t="40570" x="5424488" y="3687763"/>
          <p14:tracePt t="40586" x="5443538" y="3670300"/>
          <p14:tracePt t="40602" x="5448300" y="3663950"/>
          <p14:tracePt t="40618" x="5448300" y="3651250"/>
          <p14:tracePt t="40626" x="5448300" y="3646488"/>
          <p14:tracePt t="40634" x="5448300" y="3633788"/>
          <p14:tracePt t="40642" x="5448300" y="3627438"/>
          <p14:tracePt t="40650" x="5448300" y="3609975"/>
          <p14:tracePt t="40658" x="5448300" y="3603625"/>
          <p14:tracePt t="40666" x="5448300" y="3590925"/>
          <p14:tracePt t="40674" x="5448300" y="3586163"/>
          <p14:tracePt t="40689" x="5448300" y="3579813"/>
          <p14:tracePt t="40690" x="5448300" y="3567113"/>
          <p14:tracePt t="40698" x="5448300" y="3556000"/>
          <p14:tracePt t="40706" x="5448300" y="3549650"/>
          <p14:tracePt t="40714" x="5448300" y="3536950"/>
          <p14:tracePt t="40738" x="5448300" y="3532188"/>
          <p14:tracePt t="40746" x="5448300" y="3525838"/>
          <p14:tracePt t="40755" x="5448300" y="3519488"/>
          <p14:tracePt t="40779" x="5448300" y="3513138"/>
          <p14:tracePt t="40786" x="5448300" y="3506788"/>
          <p14:tracePt t="40819" x="5448300" y="3502025"/>
          <p14:tracePt t="40852" x="5424488" y="3489325"/>
          <p14:tracePt t="40858" x="5387975" y="3489325"/>
          <p14:tracePt t="40866" x="5346700" y="3489325"/>
          <p14:tracePt t="40874" x="5334000" y="3489325"/>
          <p14:tracePt t="40882" x="5310188" y="3489325"/>
          <p14:tracePt t="40903" x="5299075" y="3489325"/>
          <p14:tracePt t="40906" x="5292725" y="3489325"/>
          <p14:tracePt t="40914" x="5286375" y="3489325"/>
          <p14:tracePt t="40922" x="5280025" y="3489325"/>
          <p14:tracePt t="40930" x="5280025" y="3513138"/>
          <p14:tracePt t="40938" x="5280025" y="3536950"/>
          <p14:tracePt t="40946" x="5280025" y="3556000"/>
          <p14:tracePt t="40954" x="5280025" y="3562350"/>
          <p14:tracePt t="40962" x="5280025" y="3586163"/>
          <p14:tracePt t="40970" x="5280025" y="3609975"/>
          <p14:tracePt t="40978" x="5280025" y="3616325"/>
          <p14:tracePt t="40986" x="5280025" y="3621088"/>
          <p14:tracePt t="40994" x="5280025" y="3640138"/>
          <p14:tracePt t="41003" x="5299075" y="3657600"/>
          <p14:tracePt t="41010" x="5322888" y="3670300"/>
          <p14:tracePt t="41019" x="5346700" y="3694113"/>
          <p14:tracePt t="41026" x="5364163" y="3711575"/>
          <p14:tracePt t="41035" x="5370513" y="3717925"/>
          <p14:tracePt t="41042" x="5387975" y="3724275"/>
          <p14:tracePt t="41058" x="5394325" y="3741738"/>
          <p14:tracePt t="41066" x="5400675" y="3748088"/>
          <p14:tracePt t="41074" x="5413375" y="3748088"/>
          <p14:tracePt t="41082" x="5430838" y="3748088"/>
          <p14:tracePt t="41090" x="5454650" y="3748088"/>
          <p14:tracePt t="41099" x="5467350" y="3748088"/>
          <p14:tracePt t="41106" x="5478463" y="3741738"/>
          <p14:tracePt t="41114" x="5497513" y="3736975"/>
          <p14:tracePt t="41122" x="5503863" y="3730625"/>
          <p14:tracePt t="41130" x="5514975" y="3717925"/>
          <p14:tracePt t="41138" x="5534025" y="3700463"/>
          <p14:tracePt t="41146" x="5538788" y="3687763"/>
          <p14:tracePt t="41154" x="5538788" y="3663950"/>
          <p14:tracePt t="41162" x="5538788" y="3640138"/>
          <p14:tracePt t="41170" x="5538788" y="3616325"/>
          <p14:tracePt t="41178" x="5538788" y="3586163"/>
          <p14:tracePt t="41187" x="5538788" y="3556000"/>
          <p14:tracePt t="41194" x="5538788" y="3532188"/>
          <p14:tracePt t="41203" x="5538788" y="3519488"/>
          <p14:tracePt t="41210" x="5538788" y="3513138"/>
          <p14:tracePt t="41219" x="5538788" y="3502025"/>
          <p14:tracePt t="41226" x="5538788" y="3495675"/>
          <p14:tracePt t="41234" x="5538788" y="3482975"/>
          <p14:tracePt t="41242" x="5538788" y="3476625"/>
          <p14:tracePt t="41250" x="5538788" y="3471863"/>
          <p14:tracePt t="41258" x="5534025" y="3465513"/>
          <p14:tracePt t="41298" x="5527675" y="3465513"/>
          <p14:tracePt t="41306" x="5508625" y="3459163"/>
          <p14:tracePt t="41314" x="5478463" y="3459163"/>
          <p14:tracePt t="41322" x="5437188" y="3459163"/>
          <p14:tracePt t="41330" x="5413375" y="3452813"/>
          <p14:tracePt t="41338" x="5383213" y="3452813"/>
          <p14:tracePt t="41346" x="5346700" y="3452813"/>
          <p14:tracePt t="41354" x="5329238" y="3452813"/>
          <p14:tracePt t="41362" x="5303838" y="3452813"/>
          <p14:tracePt t="41371" x="5268913" y="3482975"/>
          <p14:tracePt t="41378" x="5262563" y="3495675"/>
          <p14:tracePt t="41386" x="5243513" y="3532188"/>
          <p14:tracePt t="41394" x="5243513" y="3556000"/>
          <p14:tracePt t="41403" x="5243513" y="3586163"/>
          <p14:tracePt t="41410" x="5256213" y="3621088"/>
          <p14:tracePt t="41419" x="5268913" y="3633788"/>
          <p14:tracePt t="41426" x="5273675" y="3651250"/>
          <p14:tracePt t="41434" x="5299075" y="3663950"/>
          <p14:tracePt t="41442" x="5303838" y="3670300"/>
          <p14:tracePt t="41450" x="5310188" y="3670300"/>
          <p14:tracePt t="41458" x="5329238" y="3670300"/>
          <p14:tracePt t="41466" x="5340350" y="3681413"/>
          <p14:tracePt t="41474" x="5376863" y="3694113"/>
          <p14:tracePt t="41482" x="5407025" y="3694113"/>
          <p14:tracePt t="41490" x="5430838" y="3694113"/>
          <p14:tracePt t="41498" x="5461000" y="3706813"/>
          <p14:tracePt t="41506" x="5497513" y="3706813"/>
          <p14:tracePt t="41514" x="5527675" y="3706813"/>
          <p14:tracePt t="41522" x="5551488" y="3706813"/>
          <p14:tracePt t="41530" x="5575300" y="3706813"/>
          <p14:tracePt t="41538" x="5588000" y="3706813"/>
          <p14:tracePt t="41546" x="5605463" y="3687763"/>
          <p14:tracePt t="41554" x="5605463" y="3676650"/>
          <p14:tracePt t="41562" x="5605463" y="3651250"/>
          <p14:tracePt t="41570" x="5605463" y="3627438"/>
          <p14:tracePt t="41578" x="5605463" y="3586163"/>
          <p14:tracePt t="41587" x="5605463" y="3543300"/>
          <p14:tracePt t="41594" x="5599113" y="3506788"/>
          <p14:tracePt t="41602" x="5581650" y="3471863"/>
          <p14:tracePt t="41610" x="5568950" y="3446463"/>
          <p14:tracePt t="41619" x="5564188" y="3441700"/>
          <p14:tracePt t="41626" x="5538788" y="3429000"/>
          <p14:tracePt t="41634" x="5514975" y="3411538"/>
          <p14:tracePt t="41642" x="5503863" y="3411538"/>
          <p14:tracePt t="41650" x="5478463" y="3411538"/>
          <p14:tracePt t="41658" x="5454650" y="3411538"/>
          <p14:tracePt t="41666" x="5430838" y="3411538"/>
          <p14:tracePt t="41674" x="5400675" y="3422650"/>
          <p14:tracePt t="41682" x="5370513" y="3459163"/>
          <p14:tracePt t="41692" x="5364163" y="3476625"/>
          <p14:tracePt t="41703" x="5346700" y="3502025"/>
          <p14:tracePt t="41706" x="5346700" y="3532188"/>
          <p14:tracePt t="41714" x="5340350" y="3556000"/>
          <p14:tracePt t="41722" x="5340350" y="3579813"/>
          <p14:tracePt t="41730" x="5340350" y="3590925"/>
          <p14:tracePt t="41738" x="5340350" y="3616325"/>
          <p14:tracePt t="41746" x="5340350" y="3621088"/>
          <p14:tracePt t="41754" x="5353050" y="3640138"/>
          <p14:tracePt t="41762" x="5359400" y="3657600"/>
          <p14:tracePt t="41770" x="5394325" y="3681413"/>
          <p14:tracePt t="41778" x="5418138" y="3700463"/>
          <p14:tracePt t="41786" x="5454650" y="3717925"/>
          <p14:tracePt t="41794" x="5461000" y="3717925"/>
          <p14:tracePt t="41802" x="5473700" y="3717925"/>
          <p14:tracePt t="41810" x="5478463" y="3717925"/>
          <p14:tracePt t="41818" x="5491163" y="3717925"/>
          <p14:tracePt t="41826" x="5497513" y="3717925"/>
          <p14:tracePt t="41834" x="5521325" y="3706813"/>
          <p14:tracePt t="41842" x="5545138" y="3676650"/>
          <p14:tracePt t="41850" x="5557838" y="3640138"/>
          <p14:tracePt t="41858" x="5564188" y="3609975"/>
          <p14:tracePt t="41866" x="5564188" y="3562350"/>
          <p14:tracePt t="41874" x="5575300" y="3513138"/>
          <p14:tracePt t="41882" x="5575300" y="3482975"/>
          <p14:tracePt t="41890" x="5551488" y="3429000"/>
          <p14:tracePt t="41898" x="5545138" y="3411538"/>
          <p14:tracePt t="41906" x="5527675" y="3386138"/>
          <p14:tracePt t="41914" x="5508625" y="3375025"/>
          <p14:tracePt t="41930" x="5484813" y="3355975"/>
          <p14:tracePt t="41938" x="5473700" y="3355975"/>
          <p14:tracePt t="41946" x="5467350" y="3355975"/>
          <p14:tracePt t="41954" x="5448300" y="3355975"/>
          <p14:tracePt t="41962" x="5424488" y="3355975"/>
          <p14:tracePt t="41970" x="5400675" y="3355975"/>
          <p14:tracePt t="41978" x="5383213" y="3375025"/>
          <p14:tracePt t="41986" x="5364163" y="3405188"/>
          <p14:tracePt t="41994" x="5364163" y="3441700"/>
          <p14:tracePt t="42002" x="5353050" y="3465513"/>
          <p14:tracePt t="42010" x="5346700" y="3476625"/>
          <p14:tracePt t="42018" x="5346700" y="3489325"/>
          <p14:tracePt t="42026" x="5346700" y="3506788"/>
          <p14:tracePt t="42034" x="5353050" y="3519488"/>
          <p14:tracePt t="42042" x="5359400" y="3525838"/>
          <p14:tracePt t="42050" x="5364163" y="3543300"/>
          <p14:tracePt t="42058" x="5370513" y="3543300"/>
          <p14:tracePt t="42066" x="5387975" y="3549650"/>
          <p14:tracePt t="42074" x="5400675" y="3556000"/>
          <p14:tracePt t="42082" x="5413375" y="3556000"/>
          <p14:tracePt t="42090" x="5437188" y="3562350"/>
          <p14:tracePt t="42098" x="5443538" y="3562350"/>
          <p14:tracePt t="42106" x="5448300" y="3562350"/>
          <p14:tracePt t="42114" x="5461000" y="3556000"/>
          <p14:tracePt t="42122" x="5461000" y="3543300"/>
          <p14:tracePt t="42130" x="5461000" y="3536950"/>
          <p14:tracePt t="42138" x="5461000" y="3513138"/>
          <p14:tracePt t="42146" x="5461000" y="3502025"/>
          <p14:tracePt t="42154" x="5461000" y="3476625"/>
          <p14:tracePt t="42162" x="5461000" y="3452813"/>
          <p14:tracePt t="42170" x="5461000" y="3446463"/>
          <p14:tracePt t="42194" x="5454650" y="3441700"/>
          <p14:tracePt t="42210" x="5437188" y="3441700"/>
          <p14:tracePt t="42218" x="5394325" y="3441700"/>
          <p14:tracePt t="42226" x="5359400" y="3446463"/>
          <p14:tracePt t="42234" x="5334000" y="3471863"/>
          <p14:tracePt t="42242" x="5299075" y="3495675"/>
          <p14:tracePt t="42250" x="5268913" y="3536950"/>
          <p14:tracePt t="42258" x="5249863" y="3586163"/>
          <p14:tracePt t="42266" x="5243513" y="3616325"/>
          <p14:tracePt t="42274" x="5243513" y="3651250"/>
          <p14:tracePt t="42282" x="5243513" y="3681413"/>
          <p14:tracePt t="42290" x="5273675" y="3717925"/>
          <p14:tracePt t="42298" x="5310188" y="3748088"/>
          <p14:tracePt t="42306" x="5329238" y="3760788"/>
          <p14:tracePt t="42314" x="5353050" y="3778250"/>
          <p14:tracePt t="42322" x="5376863" y="3797300"/>
          <p14:tracePt t="42330" x="5394325" y="3802063"/>
          <p14:tracePt t="42338" x="5413375" y="3802063"/>
          <p14:tracePt t="42346" x="5454650" y="3802063"/>
          <p14:tracePt t="42354" x="5478463" y="3802063"/>
          <p14:tracePt t="42362" x="5503863" y="3802063"/>
          <p14:tracePt t="42370" x="5514975" y="3797300"/>
          <p14:tracePt t="42378" x="5538788" y="3767138"/>
          <p14:tracePt t="42386" x="5557838" y="3736975"/>
          <p14:tracePt t="42394" x="5557838" y="3700463"/>
          <p14:tracePt t="42402" x="5557838" y="3676650"/>
          <p14:tracePt t="42410" x="5557838" y="3633788"/>
          <p14:tracePt t="42418" x="5557838" y="3603625"/>
          <p14:tracePt t="42426" x="5557838" y="3590925"/>
          <p14:tracePt t="42434" x="5551488" y="3573463"/>
          <p14:tracePt t="42466" x="5545138" y="3567113"/>
          <p14:tracePt t="42482" x="5538788" y="3567113"/>
          <p14:tracePt t="42490" x="5534025" y="3562350"/>
          <p14:tracePt t="42506" x="5527675" y="3562350"/>
          <p14:tracePt t="42514" x="5497513" y="3573463"/>
          <p14:tracePt t="42523" x="5467350" y="3597275"/>
          <p14:tracePt t="42530" x="5448300" y="3633788"/>
          <p14:tracePt t="42538" x="5443538" y="3657600"/>
          <p14:tracePt t="42546" x="5424488" y="3711575"/>
          <p14:tracePt t="42554" x="5424488" y="3771900"/>
          <p14:tracePt t="42562" x="5424488" y="3790950"/>
          <p14:tracePt t="42570" x="5424488" y="3827463"/>
          <p14:tracePt t="42579" x="5443538" y="3838575"/>
          <p14:tracePt t="42587" x="5448300" y="3844925"/>
          <p14:tracePt t="42594" x="5467350" y="3844925"/>
          <p14:tracePt t="42603" x="5484813" y="3862388"/>
          <p14:tracePt t="42626" x="5497513" y="3862388"/>
          <p14:tracePt t="42642" x="5503863" y="3862388"/>
          <p14:tracePt t="42650" x="5514975" y="3862388"/>
          <p14:tracePt t="42658" x="5534025" y="3838575"/>
          <p14:tracePt t="42666" x="5538788" y="3821113"/>
          <p14:tracePt t="42674" x="5551488" y="3790950"/>
          <p14:tracePt t="42682" x="5557838" y="3767138"/>
          <p14:tracePt t="42690" x="5557838" y="3754438"/>
          <p14:tracePt t="42701" x="5575300" y="3736975"/>
          <p14:tracePt t="42706" x="5575300" y="3730625"/>
          <p14:tracePt t="42762" x="5575300" y="3760788"/>
          <p14:tracePt t="42770" x="5575300" y="3808413"/>
          <p14:tracePt t="42778" x="5575300" y="3881438"/>
          <p14:tracePt t="42786" x="5575300" y="3922713"/>
          <p14:tracePt t="42794" x="5594350" y="3983038"/>
          <p14:tracePt t="42802" x="5594350" y="4019550"/>
          <p14:tracePt t="42810" x="5594350" y="4043363"/>
          <p14:tracePt t="42818" x="5594350" y="4049713"/>
          <p14:tracePt t="42875" x="5594350" y="4037013"/>
          <p14:tracePt t="42883" x="5594350" y="3976688"/>
          <p14:tracePt t="42891" x="5594350" y="3898900"/>
          <p14:tracePt t="42898" x="5594350" y="3814763"/>
          <p14:tracePt t="42907" x="5594350" y="3754438"/>
          <p14:tracePt t="42914" x="5594350" y="3681413"/>
          <p14:tracePt t="42922" x="5594350" y="3663950"/>
          <p14:tracePt t="42930" x="5594350" y="3646488"/>
          <p14:tracePt t="42938" x="5594350" y="3621088"/>
          <p14:tracePt t="42946" x="5594350" y="3590925"/>
          <p14:tracePt t="42954" x="5594350" y="3586163"/>
          <p14:tracePt t="42962" x="5594350" y="3579813"/>
          <p14:tracePt t="43018" x="5588000" y="3579813"/>
          <p14:tracePt t="43026" x="5575300" y="3616325"/>
          <p14:tracePt t="43034" x="5557838" y="3651250"/>
          <p14:tracePt t="43042" x="5527675" y="3730625"/>
          <p14:tracePt t="43050" x="5508625" y="3767138"/>
          <p14:tracePt t="43058" x="5497513" y="3814763"/>
          <p14:tracePt t="43066" x="5484813" y="3851275"/>
          <p14:tracePt t="43074" x="5473700" y="3881438"/>
          <p14:tracePt t="43122" x="5448300" y="3905250"/>
          <p14:tracePt t="43146" x="5424488" y="3898900"/>
          <p14:tracePt t="43154" x="5418138" y="3862388"/>
          <p14:tracePt t="43162" x="5394325" y="3790950"/>
          <p14:tracePt t="43170" x="5394325" y="3754438"/>
          <p14:tracePt t="43178" x="5394325" y="3711575"/>
          <p14:tracePt t="43187" x="5394325" y="3651250"/>
          <p14:tracePt t="43194" x="5394325" y="3633788"/>
          <p14:tracePt t="43202" x="5394325" y="3609975"/>
          <p14:tracePt t="43210" x="5394325" y="3597275"/>
          <p14:tracePt t="43218" x="5394325" y="3590925"/>
          <p14:tracePt t="43274" x="5418138" y="3640138"/>
          <p14:tracePt t="43282" x="5443538" y="3711575"/>
          <p14:tracePt t="43290" x="5443538" y="3784600"/>
          <p14:tracePt t="43298" x="5448300" y="3821113"/>
          <p14:tracePt t="43306" x="5461000" y="3868738"/>
          <p14:tracePt t="43314" x="5467350" y="3892550"/>
          <p14:tracePt t="43323" x="5467350" y="3905250"/>
          <p14:tracePt t="43330" x="5467350" y="3911600"/>
          <p14:tracePt t="43386" x="5467350" y="3905250"/>
          <p14:tracePt t="43394" x="5430838" y="3832225"/>
          <p14:tracePt t="43402" x="5418138" y="3797300"/>
          <p14:tracePt t="43410" x="5407025" y="3736975"/>
          <p14:tracePt t="43418" x="5387975" y="3730625"/>
          <p14:tracePt t="43426" x="5383213" y="3724275"/>
          <p14:tracePt t="43434" x="5383213" y="3711575"/>
          <p14:tracePt t="43442" x="5383213" y="3706813"/>
          <p14:tracePt t="43498" x="5376863" y="3700463"/>
          <p14:tracePt t="43506" x="5370513" y="3724275"/>
          <p14:tracePt t="43514" x="5346700" y="3760788"/>
          <p14:tracePt t="43522" x="5316538" y="3797300"/>
          <p14:tracePt t="43530" x="5310188" y="3821113"/>
          <p14:tracePt t="43538" x="5292725" y="3838575"/>
          <p14:tracePt t="43546" x="5286375" y="3862388"/>
          <p14:tracePt t="43554" x="5280025" y="3868738"/>
          <p14:tracePt t="43570" x="5273675" y="3875088"/>
          <p14:tracePt t="43683" x="5262563" y="3851275"/>
          <p14:tracePt t="43691" x="5256213" y="3832225"/>
          <p14:tracePt t="43699" x="5256213" y="3827463"/>
          <p14:tracePt t="43710" x="5249863" y="3814763"/>
          <p14:tracePt t="43715" x="5243513" y="3808413"/>
          <p14:tracePt t="43725" x="5232400" y="3790950"/>
          <p14:tracePt t="43730" x="5226050" y="3784600"/>
          <p14:tracePt t="43738" x="5202238" y="3767138"/>
          <p14:tracePt t="43746" x="5172075" y="3748088"/>
          <p14:tracePt t="43754" x="5148263" y="3741738"/>
          <p14:tracePt t="43762" x="5087938" y="3730625"/>
          <p14:tracePt t="43770" x="5014913" y="3730625"/>
          <p14:tracePt t="43778" x="4930775" y="3724275"/>
          <p14:tracePt t="43786" x="4840288" y="3724275"/>
          <p14:tracePt t="43794" x="4767263" y="3724275"/>
          <p14:tracePt t="43802" x="4713288" y="3724275"/>
          <p14:tracePt t="43810" x="4695825" y="3724275"/>
          <p14:tracePt t="43834" x="4689475" y="3724275"/>
          <p14:tracePt t="43842" x="4683125" y="3717925"/>
          <p14:tracePt t="43850" x="4676775" y="3717925"/>
          <p14:tracePt t="43858" x="4672013" y="3711575"/>
          <p14:tracePt t="43874" x="4665663" y="3681413"/>
          <p14:tracePt t="43882" x="4665663" y="3676650"/>
          <p14:tracePt t="43904" x="4665663" y="3657600"/>
          <p14:tracePt t="43906" x="4665663" y="3633788"/>
          <p14:tracePt t="43914" x="4665663" y="3621088"/>
          <p14:tracePt t="43922" x="4665663" y="3609975"/>
          <p14:tracePt t="43930" x="4665663" y="3597275"/>
          <p14:tracePt t="43938" x="4665663" y="3579813"/>
          <p14:tracePt t="43946" x="4659313" y="3562350"/>
          <p14:tracePt t="43954" x="4659313" y="3556000"/>
          <p14:tracePt t="43962" x="4646613" y="3543300"/>
          <p14:tracePt t="43978" x="4646613" y="3536950"/>
          <p14:tracePt t="43994" x="4641850" y="3532188"/>
          <p14:tracePt t="44026" x="4635500" y="3519488"/>
          <p14:tracePt t="44034" x="4622800" y="3506788"/>
          <p14:tracePt t="44058" x="4616450" y="3502025"/>
          <p14:tracePt t="44098" x="4611688" y="3495675"/>
          <p14:tracePt t="44106" x="4598988" y="3489325"/>
          <p14:tracePt t="44114" x="4575175" y="3489325"/>
          <p14:tracePt t="44122" x="4545013" y="3489325"/>
          <p14:tracePt t="44130" x="4521200" y="3489325"/>
          <p14:tracePt t="44139" x="4478338" y="3495675"/>
          <p14:tracePt t="44146" x="4441825" y="3502025"/>
          <p14:tracePt t="44154" x="4394200" y="3519488"/>
          <p14:tracePt t="44162" x="4370388" y="3536950"/>
          <p14:tracePt t="44171" x="4357688" y="3556000"/>
          <p14:tracePt t="44178" x="4357688" y="3573463"/>
          <p14:tracePt t="44186" x="4357688" y="3609975"/>
          <p14:tracePt t="44194" x="4357688" y="3640138"/>
          <p14:tracePt t="44202" x="4387850" y="3676650"/>
          <p14:tracePt t="44210" x="4437063" y="3700463"/>
          <p14:tracePt t="44218" x="4484688" y="3741738"/>
          <p14:tracePt t="44226" x="4521200" y="3760788"/>
          <p14:tracePt t="44234" x="4568825" y="3778250"/>
          <p14:tracePt t="44242" x="4635500" y="3797300"/>
          <p14:tracePt t="44250" x="4676775" y="3797300"/>
          <p14:tracePt t="44258" x="4706938" y="3797300"/>
          <p14:tracePt t="44266" x="4743450" y="3797300"/>
          <p14:tracePt t="44274" x="4767263" y="3778250"/>
          <p14:tracePt t="44282" x="4792663" y="3754438"/>
          <p14:tracePt t="44291" x="4810125" y="3736975"/>
          <p14:tracePt t="44298" x="4822825" y="3711575"/>
          <p14:tracePt t="44306" x="4846638" y="3687763"/>
          <p14:tracePt t="44314" x="4864100" y="3651250"/>
          <p14:tracePt t="44322" x="4864100" y="3640138"/>
          <p14:tracePt t="44330" x="4864100" y="3597275"/>
          <p14:tracePt t="44339" x="4864100" y="3573463"/>
          <p14:tracePt t="44346" x="4864100" y="3519488"/>
          <p14:tracePt t="44355" x="4864100" y="3506788"/>
          <p14:tracePt t="44362" x="4852988" y="3471863"/>
          <p14:tracePt t="44378" x="4846638" y="3465513"/>
          <p14:tracePt t="44402" x="4833938" y="3465513"/>
          <p14:tracePt t="44410" x="4803775" y="3459163"/>
          <p14:tracePt t="44418" x="4779963" y="3459163"/>
          <p14:tracePt t="44426" x="4749800" y="3459163"/>
          <p14:tracePt t="44434" x="4713288" y="3459163"/>
          <p14:tracePt t="44442" x="4689475" y="3459163"/>
          <p14:tracePt t="44450" x="4672013" y="3459163"/>
          <p14:tracePt t="44458" x="4635500" y="3459163"/>
          <p14:tracePt t="44466" x="4622800" y="3459163"/>
          <p14:tracePt t="44474" x="4598988" y="3459163"/>
          <p14:tracePt t="44482" x="4551363" y="3476625"/>
          <p14:tracePt t="44490" x="4538663" y="3489325"/>
          <p14:tracePt t="44498" x="4521200" y="3532188"/>
          <p14:tracePt t="44506" x="4508500" y="3590925"/>
          <p14:tracePt t="44514" x="4508500" y="3627438"/>
          <p14:tracePt t="44522" x="4508500" y="3646488"/>
          <p14:tracePt t="44530" x="4521200" y="3706813"/>
          <p14:tracePt t="44539" x="4532313" y="3711575"/>
          <p14:tracePt t="44546" x="4545013" y="3741738"/>
          <p14:tracePt t="44555" x="4575175" y="3778250"/>
          <p14:tracePt t="44562" x="4586288" y="3797300"/>
          <p14:tracePt t="44570" x="4605338" y="3802063"/>
          <p14:tracePt t="44578" x="4616450" y="3808413"/>
          <p14:tracePt t="44586" x="4641850" y="3808413"/>
          <p14:tracePt t="44594" x="4672013" y="3808413"/>
          <p14:tracePt t="44602" x="4706938" y="3808413"/>
          <p14:tracePt t="44610" x="4737100" y="3808413"/>
          <p14:tracePt t="44618" x="4786313" y="3778250"/>
          <p14:tracePt t="44626" x="4803775" y="3760788"/>
          <p14:tracePt t="44634" x="4827588" y="3724275"/>
          <p14:tracePt t="44642" x="4846638" y="3700463"/>
          <p14:tracePt t="44650" x="4857750" y="3657600"/>
          <p14:tracePt t="44658" x="4857750" y="3621088"/>
          <p14:tracePt t="44666" x="4857750" y="3579813"/>
          <p14:tracePt t="44674" x="4857750" y="3562350"/>
          <p14:tracePt t="44682" x="4857750" y="3525838"/>
          <p14:tracePt t="44691" x="4857750" y="3513138"/>
          <p14:tracePt t="44698" x="4857750" y="3506788"/>
          <p14:tracePt t="44710" x="4857750" y="3502025"/>
          <p14:tracePt t="44714" x="4857750" y="3495675"/>
          <p14:tracePt t="44730" x="4857750" y="3489325"/>
          <p14:tracePt t="44738" x="4846638" y="3476625"/>
          <p14:tracePt t="44746" x="4816475" y="3476625"/>
          <p14:tracePt t="44754" x="4773613" y="3476625"/>
          <p14:tracePt t="44762" x="4737100" y="3476625"/>
          <p14:tracePt t="44770" x="4695825" y="3476625"/>
          <p14:tracePt t="44778" x="4659313" y="3506788"/>
          <p14:tracePt t="44786" x="4641850" y="3543300"/>
          <p14:tracePt t="44794" x="4635500" y="3573463"/>
          <p14:tracePt t="44802" x="4635500" y="3616325"/>
          <p14:tracePt t="44810" x="4635500" y="3640138"/>
          <p14:tracePt t="44818" x="4652963" y="3676650"/>
          <p14:tracePt t="44826" x="4676775" y="3694113"/>
          <p14:tracePt t="44834" x="4702175" y="3711575"/>
          <p14:tracePt t="44842" x="4732338" y="3717925"/>
          <p14:tracePt t="44850" x="4767263" y="3724275"/>
          <p14:tracePt t="44858" x="4797425" y="3724275"/>
          <p14:tracePt t="44866" x="4840288" y="3724275"/>
          <p14:tracePt t="44874" x="4864100" y="3724275"/>
          <p14:tracePt t="44882" x="4887913" y="3724275"/>
          <p14:tracePt t="44890" x="4913313" y="3700463"/>
          <p14:tracePt t="44898" x="4918075" y="3694113"/>
          <p14:tracePt t="44906" x="4924425" y="3681413"/>
          <p14:tracePt t="44914" x="4943475" y="3646488"/>
          <p14:tracePt t="44922" x="4943475" y="3621088"/>
          <p14:tracePt t="44930" x="4943475" y="3616325"/>
          <p14:tracePt t="44938" x="4943475" y="3609975"/>
          <p14:tracePt t="45002" x="4943475" y="3597275"/>
          <p14:tracePt t="45194" x="0" y="0"/>
        </p14:tracePtLst>
        <p14:tracePtLst>
          <p14:tracePt t="48988" x="6034088" y="5454650"/>
          <p14:tracePt t="49018" x="6040438" y="5459413"/>
          <p14:tracePt t="49050" x="6040438" y="5465763"/>
          <p14:tracePt t="49060" x="6010275" y="5472113"/>
          <p14:tracePt t="49066" x="5949950" y="5472113"/>
          <p14:tracePt t="49075" x="5907088" y="5472113"/>
          <p14:tracePt t="49082" x="5864225" y="5472113"/>
          <p14:tracePt t="49090" x="5803900" y="5483225"/>
          <p14:tracePt t="49099" x="5745163" y="5483225"/>
          <p14:tracePt t="49106" x="5695950" y="5483225"/>
          <p14:tracePt t="49114" x="5635625" y="5495925"/>
          <p14:tracePt t="49122" x="5575300" y="5513388"/>
          <p14:tracePt t="49130" x="5514975" y="5513388"/>
          <p14:tracePt t="49139" x="5454650" y="5526088"/>
          <p14:tracePt t="49146" x="5424488" y="5532438"/>
          <p14:tracePt t="49154" x="5376863" y="5543550"/>
          <p14:tracePt t="49162" x="5334000" y="5543550"/>
          <p14:tracePt t="49170" x="5299075" y="5549900"/>
          <p14:tracePt t="49179" x="5256213" y="5562600"/>
          <p14:tracePt t="49186" x="5232400" y="5562600"/>
          <p14:tracePt t="49195" x="5208588" y="5562600"/>
          <p14:tracePt t="49202" x="5178425" y="5562600"/>
          <p14:tracePt t="49211" x="5153025" y="5562600"/>
          <p14:tracePt t="49218" x="5118100" y="5562600"/>
          <p14:tracePt t="49227" x="5099050" y="5562600"/>
          <p14:tracePt t="49234" x="5062538" y="5562600"/>
          <p14:tracePt t="49244" x="5038725" y="5556250"/>
          <p14:tracePt t="49251" x="5027613" y="5556250"/>
          <p14:tracePt t="49259" x="5014913" y="5556250"/>
          <p14:tracePt t="49266" x="5008563" y="5556250"/>
          <p14:tracePt t="49354" x="5027613" y="5556250"/>
          <p14:tracePt t="49362" x="5075238" y="5556250"/>
          <p14:tracePt t="49370" x="5148263" y="5573713"/>
          <p14:tracePt t="49379" x="5238750" y="5599113"/>
          <p14:tracePt t="49386" x="5353050" y="5622925"/>
          <p14:tracePt t="49394" x="5473700" y="5640388"/>
          <p14:tracePt t="49402" x="5575300" y="5664200"/>
          <p14:tracePt t="49411" x="5665788" y="5689600"/>
          <p14:tracePt t="49418" x="5749925" y="5700713"/>
          <p14:tracePt t="49427" x="5792788" y="5700713"/>
          <p14:tracePt t="49434" x="5840413" y="5700713"/>
          <p14:tracePt t="49444" x="5864225" y="5700713"/>
          <p14:tracePt t="49450" x="5876925" y="5700713"/>
          <p14:tracePt t="49459" x="5889625" y="5700713"/>
          <p14:tracePt t="49482" x="5894388" y="5700713"/>
          <p14:tracePt t="49587" x="5889625" y="5700713"/>
          <p14:tracePt t="49595" x="5834063" y="5700713"/>
          <p14:tracePt t="49602" x="5773738" y="5694363"/>
          <p14:tracePt t="49610" x="5749925" y="5694363"/>
          <p14:tracePt t="49618" x="5708650" y="5694363"/>
          <p14:tracePt t="49627" x="5659438" y="5689600"/>
          <p14:tracePt t="49634" x="5618163" y="5676900"/>
          <p14:tracePt t="49642" x="5568950" y="5664200"/>
          <p14:tracePt t="49650" x="5521325" y="5664200"/>
          <p14:tracePt t="49660" x="5478463" y="5664200"/>
          <p14:tracePt t="49666" x="5418138" y="5664200"/>
          <p14:tracePt t="49674" x="5376863" y="5659438"/>
          <p14:tracePt t="49682" x="5340350" y="5653088"/>
          <p14:tracePt t="49690" x="5316538" y="5653088"/>
          <p14:tracePt t="49698" x="5292725" y="5653088"/>
          <p14:tracePt t="49706" x="5280025" y="5640388"/>
          <p14:tracePt t="49714" x="5273675" y="5640388"/>
          <p14:tracePt t="49722" x="5256213" y="5640388"/>
          <p14:tracePt t="49731" x="5249863" y="5640388"/>
          <p14:tracePt t="49739" x="5243513" y="5640388"/>
          <p14:tracePt t="49811" x="5238750" y="5634038"/>
          <p14:tracePt t="49827" x="5243513" y="5629275"/>
          <p14:tracePt t="49835" x="5268913" y="5629275"/>
          <p14:tracePt t="49844" x="5334000" y="5622925"/>
          <p14:tracePt t="49851" x="5407025" y="5622925"/>
          <p14:tracePt t="49860" x="5503863" y="5622925"/>
          <p14:tracePt t="49867" x="5594350" y="5622925"/>
          <p14:tracePt t="49874" x="5678488" y="5622925"/>
          <p14:tracePt t="49882" x="5762625" y="5622925"/>
          <p14:tracePt t="49894" x="5822950" y="5622925"/>
          <p14:tracePt t="49898" x="5883275" y="5622925"/>
          <p14:tracePt t="49906" x="5967413" y="5610225"/>
          <p14:tracePt t="49914" x="6015038" y="5610225"/>
          <p14:tracePt t="49922" x="6064250" y="5599113"/>
          <p14:tracePt t="49930" x="6094413" y="5599113"/>
          <p14:tracePt t="49938" x="6135688" y="5599113"/>
          <p14:tracePt t="49946" x="6196013" y="5592763"/>
          <p14:tracePt t="49954" x="6226175" y="5592763"/>
          <p14:tracePt t="49962" x="6280150" y="5592763"/>
          <p14:tracePt t="49970" x="6329363" y="5592763"/>
          <p14:tracePt t="49978" x="6353175" y="5592763"/>
          <p14:tracePt t="49986" x="6359525" y="5592763"/>
          <p14:tracePt t="49994" x="6370638" y="5592763"/>
          <p14:tracePt t="50010" x="6376988" y="5592763"/>
          <p14:tracePt t="50027" x="6389688" y="5580063"/>
          <p14:tracePt t="50098" x="6383338" y="5580063"/>
          <p14:tracePt t="50106" x="6365875" y="5580063"/>
          <p14:tracePt t="50114" x="6335713" y="5580063"/>
          <p14:tracePt t="50122" x="6310313" y="5580063"/>
          <p14:tracePt t="50130" x="6269038" y="5580063"/>
          <p14:tracePt t="50138" x="6208713" y="5580063"/>
          <p14:tracePt t="50146" x="6135688" y="5573713"/>
          <p14:tracePt t="50154" x="6064250" y="5562600"/>
          <p14:tracePt t="50162" x="5991225" y="5562600"/>
          <p14:tracePt t="50170" x="5967413" y="5562600"/>
          <p14:tracePt t="50179" x="5924550" y="5562600"/>
          <p14:tracePt t="50186" x="5864225" y="5562600"/>
          <p14:tracePt t="50194" x="5810250" y="5562600"/>
          <p14:tracePt t="50202" x="5762625" y="5562600"/>
          <p14:tracePt t="50210" x="5732463" y="5562600"/>
          <p14:tracePt t="50218" x="5708650" y="5562600"/>
          <p14:tracePt t="50227" x="5695950" y="5562600"/>
          <p14:tracePt t="50234" x="5672138" y="5562600"/>
          <p14:tracePt t="50242" x="5648325" y="5562600"/>
          <p14:tracePt t="50250" x="5624513" y="5562600"/>
          <p14:tracePt t="50258" x="5568950" y="5562600"/>
          <p14:tracePt t="50266" x="5527675" y="5562600"/>
          <p14:tracePt t="50274" x="5467350" y="5562600"/>
          <p14:tracePt t="50282" x="5383213" y="5562600"/>
          <p14:tracePt t="50290" x="5310188" y="5562600"/>
          <p14:tracePt t="50298" x="5238750" y="5562600"/>
          <p14:tracePt t="50306" x="5189538" y="5562600"/>
          <p14:tracePt t="50314" x="5172075" y="5562600"/>
          <p14:tracePt t="50322" x="5153025" y="5562600"/>
          <p14:tracePt t="50395" x="5195888" y="5562600"/>
          <p14:tracePt t="50403" x="5238750" y="5562600"/>
          <p14:tracePt t="50411" x="5268913" y="5562600"/>
          <p14:tracePt t="50419" x="5322888" y="5562600"/>
          <p14:tracePt t="50427" x="5383213" y="5562600"/>
          <p14:tracePt t="50435" x="5443538" y="5562600"/>
          <p14:tracePt t="50443" x="5497513" y="5562600"/>
          <p14:tracePt t="50451" x="5557838" y="5562600"/>
          <p14:tracePt t="50458" x="5618163" y="5562600"/>
          <p14:tracePt t="50466" x="5702300" y="5568950"/>
          <p14:tracePt t="50474" x="5762625" y="5573713"/>
          <p14:tracePt t="50482" x="5799138" y="5573713"/>
          <p14:tracePt t="50490" x="5829300" y="5573713"/>
          <p14:tracePt t="50498" x="5853113" y="5573713"/>
          <p14:tracePt t="50506" x="5864225" y="5573713"/>
          <p14:tracePt t="50514" x="5876925" y="5573713"/>
          <p14:tracePt t="50522" x="5883275" y="5573713"/>
          <p14:tracePt t="50530" x="5889625" y="5573713"/>
          <p14:tracePt t="50538" x="5907088" y="5573713"/>
          <p14:tracePt t="50546" x="5924550" y="5573713"/>
          <p14:tracePt t="50554" x="5930900" y="5573713"/>
          <p14:tracePt t="50562" x="5954713" y="5573713"/>
          <p14:tracePt t="50570" x="5967413" y="5573713"/>
          <p14:tracePt t="50660" x="5961063" y="5573713"/>
          <p14:tracePt t="50667" x="5943600" y="5573713"/>
          <p14:tracePt t="50675" x="5919788" y="5573713"/>
          <p14:tracePt t="50683" x="5894388" y="5573713"/>
          <p14:tracePt t="50690" x="5864225" y="5573713"/>
          <p14:tracePt t="50699" x="5829300" y="5573713"/>
          <p14:tracePt t="50706" x="5773738" y="5573713"/>
          <p14:tracePt t="50715" x="5715000" y="5562600"/>
          <p14:tracePt t="50722" x="5672138" y="5562600"/>
          <p14:tracePt t="50731" x="5624513" y="5549900"/>
          <p14:tracePt t="50739" x="5575300" y="5543550"/>
          <p14:tracePt t="50747" x="5545138" y="5543550"/>
          <p14:tracePt t="50763" x="5508625" y="5543550"/>
          <p14:tracePt t="50770" x="5491163" y="5543550"/>
          <p14:tracePt t="50778" x="5473700" y="5543550"/>
          <p14:tracePt t="50786" x="5454650" y="5543550"/>
          <p14:tracePt t="50794" x="5443538" y="5543550"/>
          <p14:tracePt t="50802" x="5430838" y="5543550"/>
          <p14:tracePt t="50810" x="5424488" y="5543550"/>
          <p14:tracePt t="50818" x="5400675" y="5543550"/>
          <p14:tracePt t="50826" x="5387975" y="5543550"/>
          <p14:tracePt t="50834" x="5364163" y="5543550"/>
          <p14:tracePt t="50842" x="5359400" y="5543550"/>
          <p14:tracePt t="50850" x="5340350" y="5543550"/>
          <p14:tracePt t="50858" x="5322888" y="5562600"/>
          <p14:tracePt t="50866" x="5316538" y="5562600"/>
          <p14:tracePt t="50930" x="5322888" y="5568950"/>
          <p14:tracePt t="50938" x="5346700" y="5568950"/>
          <p14:tracePt t="50946" x="5376863" y="5568950"/>
          <p14:tracePt t="50954" x="5418138" y="5573713"/>
          <p14:tracePt t="50962" x="5454650" y="5573713"/>
          <p14:tracePt t="50970" x="5484813" y="5586413"/>
          <p14:tracePt t="50978" x="5545138" y="5586413"/>
          <p14:tracePt t="50986" x="5575300" y="5592763"/>
          <p14:tracePt t="50994" x="5599113" y="5592763"/>
          <p14:tracePt t="51002" x="5641975" y="5592763"/>
          <p14:tracePt t="51010" x="5665788" y="5599113"/>
          <p14:tracePt t="51018" x="5689600" y="5599113"/>
          <p14:tracePt t="51026" x="5715000" y="5610225"/>
          <p14:tracePt t="51034" x="5726113" y="5616575"/>
          <p14:tracePt t="51042" x="5745163" y="5616575"/>
          <p14:tracePt t="51050" x="5749925" y="5616575"/>
          <p14:tracePt t="51058" x="5756275" y="5616575"/>
          <p14:tracePt t="51090" x="5762625" y="5616575"/>
          <p14:tracePt t="51138" x="5768975" y="5616575"/>
          <p14:tracePt t="51267" x="5773738" y="5616575"/>
          <p14:tracePt t="51291" x="5786438" y="5616575"/>
          <p14:tracePt t="51299" x="5792788" y="5616575"/>
          <p14:tracePt t="51307" x="5799138" y="5616575"/>
          <p14:tracePt t="51315" x="5810250" y="5616575"/>
          <p14:tracePt t="51323" x="5834063" y="5616575"/>
          <p14:tracePt t="51331" x="5859463" y="5616575"/>
          <p14:tracePt t="51339" x="5889625" y="5616575"/>
          <p14:tracePt t="51347" x="5913438" y="5616575"/>
          <p14:tracePt t="51354" x="5924550" y="5616575"/>
          <p14:tracePt t="51362" x="5949950" y="5616575"/>
          <p14:tracePt t="51370" x="5973763" y="5616575"/>
          <p14:tracePt t="51378" x="5980113" y="5616575"/>
          <p14:tracePt t="51386" x="5984875" y="5616575"/>
          <p14:tracePt t="51395" x="5997575" y="5622925"/>
          <p14:tracePt t="51411" x="6010275" y="5622925"/>
          <p14:tracePt t="51419" x="6015038" y="5622925"/>
          <p14:tracePt t="51427" x="6034088" y="5622925"/>
          <p14:tracePt t="51434" x="6040438" y="5622925"/>
          <p14:tracePt t="51442" x="6051550" y="5622925"/>
          <p14:tracePt t="51450" x="6064250" y="5629275"/>
          <p14:tracePt t="51563" x="6064250" y="5634038"/>
          <p14:tracePt t="51571" x="6051550" y="5634038"/>
          <p14:tracePt t="51581" x="6045200" y="5634038"/>
          <p14:tracePt t="51587" x="6034088" y="5634038"/>
          <p14:tracePt t="51595" x="6010275" y="5634038"/>
          <p14:tracePt t="51603" x="5980113" y="5634038"/>
          <p14:tracePt t="51611" x="5961063" y="5634038"/>
          <p14:tracePt t="51619" x="5907088" y="5634038"/>
          <p14:tracePt t="51627" x="5883275" y="5634038"/>
          <p14:tracePt t="51634" x="5853113" y="5634038"/>
          <p14:tracePt t="51642" x="5810250" y="5634038"/>
          <p14:tracePt t="51650" x="5762625" y="5634038"/>
          <p14:tracePt t="51658" x="5715000" y="5622925"/>
          <p14:tracePt t="51666" x="5684838" y="5622925"/>
          <p14:tracePt t="51674" x="5654675" y="5622925"/>
          <p14:tracePt t="51682" x="5611813" y="5622925"/>
          <p14:tracePt t="51690" x="5588000" y="5622925"/>
          <p14:tracePt t="51699" x="5575300" y="5622925"/>
          <p14:tracePt t="51706" x="5551488" y="5622925"/>
          <p14:tracePt t="51714" x="5497513" y="5622925"/>
          <p14:tracePt t="51722" x="5461000" y="5622925"/>
          <p14:tracePt t="51733" x="5430838" y="5622925"/>
          <p14:tracePt t="51744" x="5418138" y="5622925"/>
          <p14:tracePt t="51747" x="5400675" y="5622925"/>
          <p14:tracePt t="51754" x="5387975" y="5622925"/>
          <p14:tracePt t="51762" x="5376863" y="5622925"/>
          <p14:tracePt t="51770" x="5370513" y="5622925"/>
          <p14:tracePt t="51778" x="5359400" y="5622925"/>
          <p14:tracePt t="51850" x="5376863" y="5622925"/>
          <p14:tracePt t="51858" x="5394325" y="5616575"/>
          <p14:tracePt t="51866" x="5448300" y="5616575"/>
          <p14:tracePt t="51874" x="5484813" y="5616575"/>
          <p14:tracePt t="51896" x="5635625" y="5616575"/>
          <p14:tracePt t="51898" x="5708650" y="5616575"/>
          <p14:tracePt t="51906" x="5768975" y="5616575"/>
          <p14:tracePt t="51914" x="5810250" y="5616575"/>
          <p14:tracePt t="51922" x="5859463" y="5616575"/>
          <p14:tracePt t="51930" x="5900738" y="5616575"/>
          <p14:tracePt t="51938" x="5930900" y="5616575"/>
          <p14:tracePt t="51946" x="5954713" y="5616575"/>
          <p14:tracePt t="51954" x="5980113" y="5616575"/>
          <p14:tracePt t="51962" x="6003925" y="5616575"/>
          <p14:tracePt t="51970" x="6027738" y="5616575"/>
          <p14:tracePt t="51979" x="6045200" y="5616575"/>
          <p14:tracePt t="51986" x="6057900" y="5616575"/>
          <p14:tracePt t="51995" x="6070600" y="5616575"/>
          <p14:tracePt t="52011" x="6075363" y="5616575"/>
          <p14:tracePt t="52091" x="6070600" y="5616575"/>
          <p14:tracePt t="52099" x="6051550" y="5616575"/>
          <p14:tracePt t="52107" x="6027738" y="5616575"/>
          <p14:tracePt t="52115" x="5973763" y="5616575"/>
          <p14:tracePt t="52122" x="5943600" y="5616575"/>
          <p14:tracePt t="52130" x="5900738" y="5616575"/>
          <p14:tracePt t="52138" x="5840413" y="5603875"/>
          <p14:tracePt t="52146" x="5803900" y="5603875"/>
          <p14:tracePt t="52154" x="5773738" y="5592763"/>
          <p14:tracePt t="52162" x="5702300" y="5592763"/>
          <p14:tracePt t="52170" x="5665788" y="5592763"/>
          <p14:tracePt t="52179" x="5624513" y="5592763"/>
          <p14:tracePt t="52186" x="5581650" y="5592763"/>
          <p14:tracePt t="52194" x="5551488" y="5592763"/>
          <p14:tracePt t="52202" x="5514975" y="5592763"/>
          <p14:tracePt t="52210" x="5473700" y="5592763"/>
          <p14:tracePt t="52218" x="5443538" y="5592763"/>
          <p14:tracePt t="52226" x="5418138" y="5592763"/>
          <p14:tracePt t="52234" x="5387975" y="5592763"/>
          <p14:tracePt t="52242" x="5370513" y="5592763"/>
          <p14:tracePt t="52250" x="5364163" y="5592763"/>
          <p14:tracePt t="52266" x="5359400" y="5592763"/>
          <p14:tracePt t="52314" x="5364163" y="5592763"/>
          <p14:tracePt t="52322" x="5413375" y="5592763"/>
          <p14:tracePt t="52330" x="5484813" y="5592763"/>
          <p14:tracePt t="52338" x="5538788" y="5592763"/>
          <p14:tracePt t="52346" x="5611813" y="5592763"/>
          <p14:tracePt t="52354" x="5684838" y="5592763"/>
          <p14:tracePt t="52362" x="5745163" y="5592763"/>
          <p14:tracePt t="52370" x="5803900" y="5592763"/>
          <p14:tracePt t="52379" x="5859463" y="5592763"/>
          <p14:tracePt t="52386" x="5907088" y="5592763"/>
          <p14:tracePt t="52394" x="5954713" y="5599113"/>
          <p14:tracePt t="52402" x="5984875" y="5599113"/>
          <p14:tracePt t="52410" x="6010275" y="5599113"/>
          <p14:tracePt t="52418" x="6040438" y="5599113"/>
          <p14:tracePt t="52426" x="6051550" y="5599113"/>
          <p14:tracePt t="52434" x="6057900" y="5599113"/>
          <p14:tracePt t="52442" x="6064250" y="5599113"/>
          <p14:tracePt t="52530" x="6045200" y="5599113"/>
          <p14:tracePt t="52538" x="6015038" y="5599113"/>
          <p14:tracePt t="52546" x="5967413" y="5599113"/>
          <p14:tracePt t="52554" x="5924550" y="5599113"/>
          <p14:tracePt t="52562" x="5894388" y="5599113"/>
          <p14:tracePt t="52570" x="5834063" y="5592763"/>
          <p14:tracePt t="52580" x="5792788" y="5592763"/>
          <p14:tracePt t="52586" x="5745163" y="5586413"/>
          <p14:tracePt t="52595" x="5715000" y="5586413"/>
          <p14:tracePt t="52602" x="5689600" y="5586413"/>
          <p14:tracePt t="52610" x="5665788" y="5586413"/>
          <p14:tracePt t="52618" x="5648325" y="5586413"/>
          <p14:tracePt t="52626" x="5629275" y="5586413"/>
          <p14:tracePt t="52634" x="5624513" y="5586413"/>
          <p14:tracePt t="52642" x="5611813" y="5586413"/>
          <p14:tracePt t="52650" x="5605463" y="5586413"/>
          <p14:tracePt t="52658" x="5594350" y="5586413"/>
          <p14:tracePt t="52666" x="5588000" y="5586413"/>
          <p14:tracePt t="52762" x="5618163" y="5586413"/>
          <p14:tracePt t="52770" x="5665788" y="5586413"/>
          <p14:tracePt t="52778" x="5719763" y="5586413"/>
          <p14:tracePt t="52786" x="5792788" y="5586413"/>
          <p14:tracePt t="52794" x="5816600" y="5586413"/>
          <p14:tracePt t="52802" x="5840413" y="5599113"/>
          <p14:tracePt t="52810" x="5846763" y="5599113"/>
          <p14:tracePt t="52882" x="5853113" y="5599113"/>
          <p14:tracePt t="52898" x="5859463" y="5603875"/>
          <p14:tracePt t="53331" x="5853113" y="5610225"/>
          <p14:tracePt t="54019" x="5846763" y="5610225"/>
          <p14:tracePt t="54035" x="5840413" y="5616575"/>
          <p14:tracePt t="54051" x="5834063" y="5616575"/>
          <p14:tracePt t="54059" x="5829300" y="5622925"/>
          <p14:tracePt t="54074" x="5816600" y="5622925"/>
          <p14:tracePt t="54082" x="5810250" y="5629275"/>
          <p14:tracePt t="54090" x="5803900" y="5634038"/>
          <p14:tracePt t="54098" x="5799138" y="5640388"/>
          <p14:tracePt t="54106" x="5792788" y="5640388"/>
          <p14:tracePt t="54114" x="5768975" y="5646738"/>
          <p14:tracePt t="54122" x="5726113" y="5664200"/>
          <p14:tracePt t="54131" x="5665788" y="5664200"/>
          <p14:tracePt t="54138" x="5605463" y="5676900"/>
          <p14:tracePt t="54147" x="5534025" y="5694363"/>
          <p14:tracePt t="54154" x="5484813" y="5694363"/>
          <p14:tracePt t="54163" x="5413375" y="5730875"/>
          <p14:tracePt t="54170" x="5346700" y="5761038"/>
          <p14:tracePt t="54178" x="5286375" y="5784850"/>
          <p14:tracePt t="54186" x="5219700" y="5827713"/>
          <p14:tracePt t="54194" x="5178425" y="5827713"/>
          <p14:tracePt t="54202" x="5135563" y="5851525"/>
          <p14:tracePt t="54210" x="5099050" y="5881688"/>
          <p14:tracePt t="54219" x="5021263" y="5924550"/>
          <p14:tracePt t="54226" x="4930775" y="5959475"/>
          <p14:tracePt t="54234" x="4894263" y="5978525"/>
          <p14:tracePt t="54242" x="4833938" y="5995988"/>
          <p14:tracePt t="54251" x="4773613" y="6008688"/>
          <p14:tracePt t="54258" x="4695825" y="6045200"/>
          <p14:tracePt t="54266" x="4641850" y="6045200"/>
          <p14:tracePt t="54274" x="4586288" y="6062663"/>
          <p14:tracePt t="54282" x="4527550" y="6069013"/>
          <p14:tracePt t="54290" x="4478338" y="6092825"/>
          <p14:tracePt t="54298" x="4467225" y="6099175"/>
          <p14:tracePt t="54483" x="4471988" y="6099175"/>
          <p14:tracePt t="54490" x="4484688" y="6092825"/>
          <p14:tracePt t="54498" x="4502150" y="6080125"/>
          <p14:tracePt t="54506" x="4527550" y="6075363"/>
          <p14:tracePt t="54515" x="4532313" y="6069013"/>
          <p14:tracePt t="54522" x="4545013" y="6056313"/>
          <p14:tracePt t="54538" x="4551363" y="6049963"/>
          <p14:tracePt t="54547" x="4557713" y="6045200"/>
          <p14:tracePt t="54570" x="4562475" y="6038850"/>
          <p14:tracePt t="54581" x="4562475" y="6032500"/>
          <p14:tracePt t="54586" x="4568825" y="6026150"/>
          <p14:tracePt t="54594" x="4575175" y="6019800"/>
          <p14:tracePt t="54602" x="4581525" y="6015038"/>
          <p14:tracePt t="54610" x="4581525" y="6008688"/>
          <p14:tracePt t="54619" x="4581525" y="6002338"/>
          <p14:tracePt t="54626" x="4586288" y="5978525"/>
          <p14:tracePt t="54634" x="4586288" y="5972175"/>
          <p14:tracePt t="54642" x="4586288" y="5959475"/>
          <p14:tracePt t="54650" x="4592638" y="5948363"/>
          <p14:tracePt t="54659" x="4592638" y="5942013"/>
          <p14:tracePt t="54666" x="4605338" y="5924550"/>
          <p14:tracePt t="54674" x="4605338" y="5918200"/>
          <p14:tracePt t="54682" x="4605338" y="5899150"/>
          <p14:tracePt t="54690" x="4605338" y="5894388"/>
          <p14:tracePt t="54698" x="4605338" y="5888038"/>
          <p14:tracePt t="54706" x="4605338" y="5881688"/>
          <p14:tracePt t="54715" x="4605338" y="5868988"/>
          <p14:tracePt t="54722" x="4605338" y="5864225"/>
          <p14:tracePt t="54731" x="4592638" y="5838825"/>
          <p14:tracePt t="54738" x="4586288" y="5834063"/>
          <p14:tracePt t="54747" x="4568825" y="5808663"/>
          <p14:tracePt t="54762" x="4545013" y="5797550"/>
          <p14:tracePt t="54770" x="4538663" y="5791200"/>
          <p14:tracePt t="54778" x="4532313" y="5791200"/>
          <p14:tracePt t="54786" x="4514850" y="5784850"/>
          <p14:tracePt t="54794" x="4508500" y="5784850"/>
          <p14:tracePt t="54810" x="4502150" y="5784850"/>
          <p14:tracePt t="54818" x="4491038" y="5784850"/>
          <p14:tracePt t="54826" x="4478338" y="5784850"/>
          <p14:tracePt t="54834" x="4471988" y="5778500"/>
          <p14:tracePt t="54842" x="4467225" y="5773738"/>
          <p14:tracePt t="54850" x="4454525" y="5773738"/>
          <p14:tracePt t="54858" x="4448175" y="5773738"/>
          <p14:tracePt t="54866" x="4430713" y="5773738"/>
          <p14:tracePt t="54874" x="4424363" y="5773738"/>
          <p14:tracePt t="54882" x="4411663" y="5773738"/>
          <p14:tracePt t="54898" x="4387850" y="5773738"/>
          <p14:tracePt t="54906" x="4381500" y="5773738"/>
          <p14:tracePt t="54914" x="4370388" y="5773738"/>
          <p14:tracePt t="54922" x="4364038" y="5773738"/>
          <p14:tracePt t="54930" x="4351338" y="5773738"/>
          <p14:tracePt t="54938" x="4340225" y="5773738"/>
          <p14:tracePt t="54946" x="4333875" y="5773738"/>
          <p14:tracePt t="54954" x="4316413" y="5778500"/>
          <p14:tracePt t="54962" x="4297363" y="5778500"/>
          <p14:tracePt t="54970" x="4279900" y="5784850"/>
          <p14:tracePt t="54978" x="4256088" y="5784850"/>
          <p14:tracePt t="54986" x="4243388" y="5791200"/>
          <p14:tracePt t="54994" x="4237038" y="5797550"/>
          <p14:tracePt t="55002" x="4213225" y="5803900"/>
          <p14:tracePt t="55010" x="4206875" y="5821363"/>
          <p14:tracePt t="55018" x="4200525" y="5827713"/>
          <p14:tracePt t="55026" x="4189413" y="5838825"/>
          <p14:tracePt t="55034" x="4183063" y="5838825"/>
          <p14:tracePt t="55042" x="4171950" y="5857875"/>
          <p14:tracePt t="55074" x="4159250" y="5875338"/>
          <p14:tracePt t="55082" x="4159250" y="5894388"/>
          <p14:tracePt t="55090" x="4159250" y="5899150"/>
          <p14:tracePt t="55098" x="4159250" y="5911850"/>
          <p14:tracePt t="55106" x="4159250" y="5924550"/>
          <p14:tracePt t="55115" x="4159250" y="5929313"/>
          <p14:tracePt t="55122" x="4171950" y="5954713"/>
          <p14:tracePt t="55131" x="4176713" y="5978525"/>
          <p14:tracePt t="55138" x="4195763" y="6002338"/>
          <p14:tracePt t="55147" x="4219575" y="6026150"/>
          <p14:tracePt t="55154" x="4225925" y="6032500"/>
          <p14:tracePt t="55162" x="4237038" y="6045200"/>
          <p14:tracePt t="55170" x="4260850" y="6080125"/>
          <p14:tracePt t="55178" x="4279900" y="6086475"/>
          <p14:tracePt t="55186" x="4303713" y="6110288"/>
          <p14:tracePt t="55194" x="4340225" y="6140450"/>
          <p14:tracePt t="55202" x="4364038" y="6159500"/>
          <p14:tracePt t="55210" x="4400550" y="6164263"/>
          <p14:tracePt t="55218" x="4424363" y="6189663"/>
          <p14:tracePt t="55226" x="4437063" y="6189663"/>
          <p14:tracePt t="55234" x="4460875" y="6189663"/>
          <p14:tracePt t="55242" x="4471988" y="6189663"/>
          <p14:tracePt t="55250" x="4478338" y="6189663"/>
          <p14:tracePt t="55258" x="4491038" y="6189663"/>
          <p14:tracePt t="55267" x="4514850" y="6189663"/>
          <p14:tracePt t="55274" x="4521200" y="6189663"/>
          <p14:tracePt t="55282" x="4538663" y="6183313"/>
          <p14:tracePt t="55290" x="4545013" y="6164263"/>
          <p14:tracePt t="55298" x="4551363" y="6159500"/>
          <p14:tracePt t="55306" x="4551363" y="6146800"/>
          <p14:tracePt t="55315" x="4557713" y="6122988"/>
          <p14:tracePt t="55322" x="4562475" y="6099175"/>
          <p14:tracePt t="55331" x="4562475" y="6069013"/>
          <p14:tracePt t="55338" x="4562475" y="6026150"/>
          <p14:tracePt t="55347" x="4562475" y="6002338"/>
          <p14:tracePt t="55354" x="4562475" y="5972175"/>
          <p14:tracePt t="55362" x="4562475" y="5929313"/>
          <p14:tracePt t="55370" x="4562475" y="5905500"/>
          <p14:tracePt t="55378" x="4551363" y="5888038"/>
          <p14:tracePt t="55387" x="4538663" y="5875338"/>
          <p14:tracePt t="55394" x="4527550" y="5857875"/>
          <p14:tracePt t="55402" x="4521200" y="5851525"/>
          <p14:tracePt t="55410" x="4514850" y="5845175"/>
          <p14:tracePt t="55419" x="4497388" y="5834063"/>
          <p14:tracePt t="55426" x="4491038" y="5827713"/>
          <p14:tracePt t="55434" x="4484688" y="5821363"/>
          <p14:tracePt t="55442" x="4478338" y="5815013"/>
          <p14:tracePt t="55450" x="4471988" y="5815013"/>
          <p14:tracePt t="55459" x="4454525" y="5797550"/>
          <p14:tracePt t="55467" x="4448175" y="5797550"/>
          <p14:tracePt t="55474" x="4424363" y="5791200"/>
          <p14:tracePt t="55490" x="4411663" y="5791200"/>
          <p14:tracePt t="55498" x="4387850" y="5784850"/>
          <p14:tracePt t="55506" x="4381500" y="5778500"/>
          <p14:tracePt t="55515" x="4370388" y="5773738"/>
          <p14:tracePt t="55522" x="4346575" y="5773738"/>
          <p14:tracePt t="55531" x="4333875" y="5767388"/>
          <p14:tracePt t="55538" x="4316413" y="5754688"/>
          <p14:tracePt t="55547" x="4310063" y="5754688"/>
          <p14:tracePt t="55554" x="4303713" y="5754688"/>
          <p14:tracePt t="55562" x="4297363" y="5754688"/>
          <p14:tracePt t="55570" x="4286250" y="5754688"/>
          <p14:tracePt t="55579" x="4279900" y="5754688"/>
          <p14:tracePt t="55586" x="4256088" y="5761038"/>
          <p14:tracePt t="55594" x="4230688" y="5784850"/>
          <p14:tracePt t="55602" x="4195763" y="5808663"/>
          <p14:tracePt t="55610" x="4171950" y="5834063"/>
          <p14:tracePt t="55618" x="4152900" y="5851525"/>
          <p14:tracePt t="55626" x="4146550" y="5875338"/>
          <p14:tracePt t="55634" x="4129088" y="5899150"/>
          <p14:tracePt t="55642" x="4122738" y="5905500"/>
          <p14:tracePt t="55650" x="4116388" y="5924550"/>
          <p14:tracePt t="55659" x="4116388" y="5929313"/>
          <p14:tracePt t="55667" x="4116388" y="5935663"/>
          <p14:tracePt t="55674" x="4116388" y="5954713"/>
          <p14:tracePt t="55682" x="4116388" y="5965825"/>
          <p14:tracePt t="55690" x="4129088" y="5989638"/>
          <p14:tracePt t="55699" x="4146550" y="6002338"/>
          <p14:tracePt t="55706" x="4159250" y="6019800"/>
          <p14:tracePt t="55714" x="4183063" y="6045200"/>
          <p14:tracePt t="55722" x="4200525" y="6062663"/>
          <p14:tracePt t="55731" x="4237038" y="6086475"/>
          <p14:tracePt t="55738" x="4260850" y="6110288"/>
          <p14:tracePt t="55746" x="4297363" y="6140450"/>
          <p14:tracePt t="55754" x="4321175" y="6146800"/>
          <p14:tracePt t="55770" x="4346575" y="6164263"/>
          <p14:tracePt t="55771" x="4381500" y="6183313"/>
          <p14:tracePt t="55778" x="4411663" y="6189663"/>
          <p14:tracePt t="55786" x="4441825" y="6189663"/>
          <p14:tracePt t="55794" x="4467225" y="6189663"/>
          <p14:tracePt t="55802" x="4491038" y="6189663"/>
          <p14:tracePt t="55810" x="4497388" y="6189663"/>
          <p14:tracePt t="55818" x="4508500" y="6189663"/>
          <p14:tracePt t="55826" x="4521200" y="6170613"/>
          <p14:tracePt t="55834" x="4527550" y="6140450"/>
          <p14:tracePt t="55842" x="4545013" y="6103938"/>
          <p14:tracePt t="55850" x="4545013" y="6075363"/>
          <p14:tracePt t="55858" x="4545013" y="6038850"/>
          <p14:tracePt t="55866" x="4545013" y="6008688"/>
          <p14:tracePt t="55874" x="4551363" y="5984875"/>
          <p14:tracePt t="55882" x="4551363" y="5959475"/>
          <p14:tracePt t="55890" x="4551363" y="5942013"/>
          <p14:tracePt t="55898" x="4551363" y="5924550"/>
          <p14:tracePt t="55906" x="4551363" y="5911850"/>
          <p14:tracePt t="55914" x="4551363" y="5905500"/>
          <p14:tracePt t="55931" x="4551363" y="5899150"/>
          <p14:tracePt t="55938" x="4551363" y="5894388"/>
          <p14:tracePt t="55946" x="4551363" y="5888038"/>
          <p14:tracePt t="55954" x="4551363" y="5881688"/>
          <p14:tracePt t="55962" x="4538663" y="5868988"/>
          <p14:tracePt t="55970" x="4532313" y="5864225"/>
          <p14:tracePt t="55979" x="4491038" y="5845175"/>
          <p14:tracePt t="55987" x="4454525" y="5827713"/>
          <p14:tracePt t="55994" x="4430713" y="5808663"/>
          <p14:tracePt t="56002" x="4418013" y="5808663"/>
          <p14:tracePt t="56010" x="4394200" y="5808663"/>
          <p14:tracePt t="56018" x="4381500" y="5808663"/>
          <p14:tracePt t="56026" x="4376738" y="5808663"/>
          <p14:tracePt t="56034" x="4364038" y="5803900"/>
          <p14:tracePt t="56042" x="4357688" y="5803900"/>
          <p14:tracePt t="56051" x="4346575" y="5803900"/>
          <p14:tracePt t="56058" x="4340225" y="5803900"/>
          <p14:tracePt t="56066" x="4316413" y="5803900"/>
          <p14:tracePt t="56074" x="4291013" y="5821363"/>
          <p14:tracePt t="56082" x="4279900" y="5834063"/>
          <p14:tracePt t="56090" x="4260850" y="5845175"/>
          <p14:tracePt t="56099" x="4256088" y="5851525"/>
          <p14:tracePt t="56106" x="4249738" y="5857875"/>
          <p14:tracePt t="56115" x="4237038" y="5868988"/>
          <p14:tracePt t="56122" x="4237038" y="5875338"/>
          <p14:tracePt t="56131" x="4230688" y="5894388"/>
          <p14:tracePt t="56154" x="4230688" y="5899150"/>
          <p14:tracePt t="56170" x="4237038" y="5918200"/>
          <p14:tracePt t="56178" x="4249738" y="5924550"/>
          <p14:tracePt t="56186" x="4267200" y="5942013"/>
          <p14:tracePt t="56194" x="4273550" y="5948363"/>
          <p14:tracePt t="56202" x="4291013" y="5954713"/>
          <p14:tracePt t="56210" x="4316413" y="5972175"/>
          <p14:tracePt t="56218" x="4321175" y="5972175"/>
          <p14:tracePt t="56226" x="4340225" y="5972175"/>
          <p14:tracePt t="56234" x="4346575" y="5972175"/>
          <p14:tracePt t="56242" x="4357688" y="5972175"/>
          <p14:tracePt t="56258" x="4364038" y="5978525"/>
          <p14:tracePt t="56266" x="4376738" y="5978525"/>
          <p14:tracePt t="56282" x="4381500" y="5978525"/>
          <p14:tracePt t="56291" x="4387850" y="5978525"/>
          <p14:tracePt t="56491" x="4381500" y="5978525"/>
          <p14:tracePt t="56499" x="4364038" y="5978525"/>
          <p14:tracePt t="56506" x="4351338" y="5978525"/>
          <p14:tracePt t="56515" x="4340225" y="5978525"/>
          <p14:tracePt t="56522" x="4327525" y="5965825"/>
          <p14:tracePt t="56530" x="4291013" y="5942013"/>
          <p14:tracePt t="56539" x="4249738" y="5899150"/>
          <p14:tracePt t="56546" x="4219575" y="5881688"/>
          <p14:tracePt t="56554" x="4176713" y="5857875"/>
          <p14:tracePt t="56562" x="4141788" y="5838825"/>
          <p14:tracePt t="56570" x="4111625" y="5821363"/>
          <p14:tracePt t="56578" x="4086225" y="5803900"/>
          <p14:tracePt t="56587" x="4038600" y="5778500"/>
          <p14:tracePt t="56594" x="3990975" y="5754688"/>
          <p14:tracePt t="56602" x="3965575" y="5743575"/>
          <p14:tracePt t="56610" x="3941763" y="5724525"/>
          <p14:tracePt t="56618" x="3924300" y="5719763"/>
          <p14:tracePt t="56650" x="3911600" y="5700713"/>
          <p14:tracePt t="56666" x="3905250" y="5694363"/>
          <p14:tracePt t="56674" x="3900488" y="5689600"/>
          <p14:tracePt t="56683" x="3881438" y="5676900"/>
          <p14:tracePt t="56699" x="3857625" y="5659438"/>
          <p14:tracePt t="56706" x="3851275" y="5653088"/>
          <p14:tracePt t="56715" x="3844925" y="5640388"/>
          <p14:tracePt t="56722" x="3840163" y="5634038"/>
          <p14:tracePt t="56730" x="3833813" y="5629275"/>
          <p14:tracePt t="56786" x="3833813" y="5622925"/>
          <p14:tracePt t="56794" x="3833813" y="5616575"/>
          <p14:tracePt t="56802" x="3833813" y="5603875"/>
          <p14:tracePt t="56810" x="3827463" y="5599113"/>
          <p14:tracePt t="56818" x="3821113" y="5573713"/>
          <p14:tracePt t="56826" x="3814763" y="5549900"/>
          <p14:tracePt t="56834" x="3797300" y="5538788"/>
          <p14:tracePt t="56842" x="3790950" y="5513388"/>
          <p14:tracePt t="56850" x="3784600" y="5508625"/>
          <p14:tracePt t="56858" x="3779838" y="5502275"/>
          <p14:tracePt t="56866" x="3773488" y="5495925"/>
          <p14:tracePt t="56874" x="3767138" y="5489575"/>
          <p14:tracePt t="56890" x="3760788" y="5483225"/>
          <p14:tracePt t="56906" x="3756025" y="5478463"/>
          <p14:tracePt t="56914" x="3749675" y="5478463"/>
          <p14:tracePt t="56922" x="3743325" y="5478463"/>
          <p14:tracePt t="56930" x="3730625" y="5472113"/>
          <p14:tracePt t="56938" x="3706813" y="5459413"/>
          <p14:tracePt t="56946" x="3689350" y="5454650"/>
          <p14:tracePt t="56954" x="3652838" y="5435600"/>
          <p14:tracePt t="56962" x="3622675" y="5418138"/>
          <p14:tracePt t="56970" x="3562350" y="5418138"/>
          <p14:tracePt t="56978" x="3525838" y="5399088"/>
          <p14:tracePt t="56986" x="3489325" y="5394325"/>
          <p14:tracePt t="56994" x="3471863" y="5394325"/>
          <p14:tracePt t="57002" x="3448050" y="5394325"/>
          <p14:tracePt t="57010" x="3424238" y="5375275"/>
          <p14:tracePt t="57018" x="3398838" y="5375275"/>
          <p14:tracePt t="57026" x="3387725" y="5368925"/>
          <p14:tracePt t="57034" x="3363913" y="5368925"/>
          <p14:tracePt t="57066" x="3357563" y="5368925"/>
          <p14:tracePt t="57082" x="3351213" y="5368925"/>
          <p14:tracePt t="57090" x="3340100" y="5368925"/>
          <p14:tracePt t="57098" x="3333750" y="5368925"/>
          <p14:tracePt t="57114" x="3314700" y="5368925"/>
          <p14:tracePt t="57122" x="3309938" y="5375275"/>
          <p14:tracePt t="57130" x="3309938" y="5387975"/>
          <p14:tracePt t="57138" x="3303588" y="5394325"/>
          <p14:tracePt t="57146" x="3290888" y="5418138"/>
          <p14:tracePt t="57154" x="3284538" y="5429250"/>
          <p14:tracePt t="57162" x="3284538" y="5435600"/>
          <p14:tracePt t="57170" x="3267075" y="5459413"/>
          <p14:tracePt t="57178" x="3267075" y="5472113"/>
          <p14:tracePt t="57186" x="3267075" y="5495925"/>
          <p14:tracePt t="57194" x="3267075" y="5519738"/>
          <p14:tracePt t="57202" x="3267075" y="5532438"/>
          <p14:tracePt t="57210" x="3267075" y="5543550"/>
          <p14:tracePt t="57218" x="3267075" y="5562600"/>
          <p14:tracePt t="57226" x="3273425" y="5586413"/>
          <p14:tracePt t="57234" x="3284538" y="5610225"/>
          <p14:tracePt t="57242" x="3290888" y="5616575"/>
          <p14:tracePt t="57251" x="3309938" y="5646738"/>
          <p14:tracePt t="57259" x="3314700" y="5670550"/>
          <p14:tracePt t="57268" x="3333750" y="5700713"/>
          <p14:tracePt t="57274" x="3351213" y="5724525"/>
          <p14:tracePt t="57283" x="3357563" y="5761038"/>
          <p14:tracePt t="57290" x="3375025" y="5773738"/>
          <p14:tracePt t="57299" x="3381375" y="5797550"/>
          <p14:tracePt t="57306" x="3394075" y="5815013"/>
          <p14:tracePt t="57315" x="3411538" y="5827713"/>
          <p14:tracePt t="57322" x="3429000" y="5845175"/>
          <p14:tracePt t="57330" x="3435350" y="5851525"/>
          <p14:tracePt t="57339" x="3454400" y="5868988"/>
          <p14:tracePt t="57346" x="3459163" y="5868988"/>
          <p14:tracePt t="57354" x="3484563" y="5888038"/>
          <p14:tracePt t="57362" x="3514725" y="5894388"/>
          <p14:tracePt t="57370" x="3562350" y="5911850"/>
          <p14:tracePt t="57379" x="3609975" y="5924550"/>
          <p14:tracePt t="57387" x="3652838" y="5924550"/>
          <p14:tracePt t="57394" x="3700463" y="5942013"/>
          <p14:tracePt t="57403" x="3749675" y="5942013"/>
          <p14:tracePt t="57410" x="3779838" y="5954713"/>
          <p14:tracePt t="57419" x="3803650" y="5954713"/>
          <p14:tracePt t="57426" x="3857625" y="5954713"/>
          <p14:tracePt t="57434" x="3881438" y="5954713"/>
          <p14:tracePt t="57442" x="3911600" y="5954713"/>
          <p14:tracePt t="57451" x="3948113" y="5954713"/>
          <p14:tracePt t="57459" x="3971925" y="5942013"/>
          <p14:tracePt t="57468" x="3995738" y="5924550"/>
          <p14:tracePt t="57474" x="4008438" y="5918200"/>
          <p14:tracePt t="57483" x="4032250" y="5894388"/>
          <p14:tracePt t="57492" x="4044950" y="5868988"/>
          <p14:tracePt t="57500" x="4044950" y="5845175"/>
          <p14:tracePt t="57506" x="4044950" y="5834063"/>
          <p14:tracePt t="57515" x="4051300" y="5797550"/>
          <p14:tracePt t="57522" x="4051300" y="5791200"/>
          <p14:tracePt t="57530" x="4051300" y="5773738"/>
          <p14:tracePt t="57538" x="4051300" y="5761038"/>
          <p14:tracePt t="57546" x="4051300" y="5737225"/>
          <p14:tracePt t="57554" x="4051300" y="5724525"/>
          <p14:tracePt t="57570" x="4051300" y="5700713"/>
          <p14:tracePt t="57578" x="4051300" y="5683250"/>
          <p14:tracePt t="57586" x="4051300" y="5670550"/>
          <p14:tracePt t="57594" x="4038600" y="5646738"/>
          <p14:tracePt t="57602" x="4021138" y="5616575"/>
          <p14:tracePt t="57610" x="4014788" y="5603875"/>
          <p14:tracePt t="57618" x="3995738" y="5573713"/>
          <p14:tracePt t="57626" x="3978275" y="5562600"/>
          <p14:tracePt t="57634" x="3960813" y="5543550"/>
          <p14:tracePt t="57642" x="3948113" y="5532438"/>
          <p14:tracePt t="57650" x="3941763" y="5508625"/>
          <p14:tracePt t="57658" x="3917950" y="5483225"/>
          <p14:tracePt t="57666" x="3900488" y="5465763"/>
          <p14:tracePt t="57674" x="3881438" y="5454650"/>
          <p14:tracePt t="57682" x="3870325" y="5435600"/>
          <p14:tracePt t="57690" x="3851275" y="5429250"/>
          <p14:tracePt t="57698" x="3840163" y="5411788"/>
          <p14:tracePt t="57706" x="3803650" y="5405438"/>
          <p14:tracePt t="57714" x="3779838" y="5387975"/>
          <p14:tracePt t="57722" x="3749675" y="5381625"/>
          <p14:tracePt t="57730" x="3700463" y="5364163"/>
          <p14:tracePt t="57738" x="3676650" y="5364163"/>
          <p14:tracePt t="57746" x="3640138" y="5345113"/>
          <p14:tracePt t="57754" x="3609975" y="5334000"/>
          <p14:tracePt t="57762" x="3598863" y="5334000"/>
          <p14:tracePt t="57770" x="3575050" y="5334000"/>
          <p14:tracePt t="57778" x="3538538" y="5334000"/>
          <p14:tracePt t="57786" x="3519488" y="5334000"/>
          <p14:tracePt t="57794" x="3465513" y="5334000"/>
          <p14:tracePt t="57802" x="3441700" y="5338763"/>
          <p14:tracePt t="57810" x="3417888" y="5345113"/>
          <p14:tracePt t="57818" x="3411538" y="5351463"/>
          <p14:tracePt t="57826" x="3394075" y="5357813"/>
          <p14:tracePt t="57834" x="3387725" y="5375275"/>
          <p14:tracePt t="57842" x="3381375" y="5381625"/>
          <p14:tracePt t="57850" x="3370263" y="5399088"/>
          <p14:tracePt t="57858" x="3370263" y="5411788"/>
          <p14:tracePt t="57866" x="3370263" y="5429250"/>
          <p14:tracePt t="57874" x="3370263" y="5454650"/>
          <p14:tracePt t="57882" x="3370263" y="5465763"/>
          <p14:tracePt t="57890" x="3370263" y="5472113"/>
          <p14:tracePt t="57898" x="3370263" y="5483225"/>
          <p14:tracePt t="57906" x="3370263" y="5508625"/>
          <p14:tracePt t="57914" x="3370263" y="5519738"/>
          <p14:tracePt t="57922" x="3370263" y="5532438"/>
          <p14:tracePt t="57930" x="3370263" y="5549900"/>
          <p14:tracePt t="57938" x="3370263" y="5573713"/>
          <p14:tracePt t="57946" x="3387725" y="5599113"/>
          <p14:tracePt t="57954" x="3411538" y="5622925"/>
          <p14:tracePt t="57966" x="3435350" y="5634038"/>
          <p14:tracePt t="57970" x="3459163" y="5664200"/>
          <p14:tracePt t="57978" x="3514725" y="5700713"/>
          <p14:tracePt t="57986" x="3538538" y="5719763"/>
          <p14:tracePt t="57994" x="3549650" y="5737225"/>
          <p14:tracePt t="58002" x="3568700" y="5743575"/>
          <p14:tracePt t="58010" x="3579813" y="5749925"/>
          <p14:tracePt t="58018" x="3605213" y="5754688"/>
          <p14:tracePt t="58026" x="3629025" y="5767388"/>
          <p14:tracePt t="58034" x="3640138" y="5773738"/>
          <p14:tracePt t="58042" x="3665538" y="5778500"/>
          <p14:tracePt t="58050" x="3700463" y="5778500"/>
          <p14:tracePt t="58058" x="3719513" y="5778500"/>
          <p14:tracePt t="58066" x="3767138" y="5778500"/>
          <p14:tracePt t="58074" x="3797300" y="5778500"/>
          <p14:tracePt t="58082" x="3840163" y="5778500"/>
          <p14:tracePt t="58090" x="3851275" y="5778500"/>
          <p14:tracePt t="58098" x="3875088" y="5778500"/>
          <p14:tracePt t="58106" x="3894138" y="5754688"/>
          <p14:tracePt t="58114" x="3900488" y="5730875"/>
          <p14:tracePt t="58122" x="3900488" y="5700713"/>
          <p14:tracePt t="58130" x="3900488" y="5653088"/>
          <p14:tracePt t="58138" x="3900488" y="5610225"/>
          <p14:tracePt t="58146" x="3900488" y="5580063"/>
          <p14:tracePt t="58154" x="3900488" y="5556250"/>
          <p14:tracePt t="58162" x="3900488" y="5532438"/>
          <p14:tracePt t="58170" x="3900488" y="5502275"/>
          <p14:tracePt t="58178" x="3900488" y="5478463"/>
          <p14:tracePt t="58186" x="3894138" y="5459413"/>
          <p14:tracePt t="58194" x="3887788" y="5454650"/>
          <p14:tracePt t="58202" x="3881438" y="5448300"/>
          <p14:tracePt t="58210" x="3875088" y="5441950"/>
          <p14:tracePt t="58218" x="3870325" y="5429250"/>
          <p14:tracePt t="58226" x="3857625" y="5424488"/>
          <p14:tracePt t="58234" x="3844925" y="5418138"/>
          <p14:tracePt t="58242" x="3821113" y="5399088"/>
          <p14:tracePt t="58250" x="3810000" y="5394325"/>
          <p14:tracePt t="58258" x="3773488" y="5387975"/>
          <p14:tracePt t="58266" x="3749675" y="5375275"/>
          <p14:tracePt t="58274" x="3719513" y="5368925"/>
          <p14:tracePt t="58282" x="3670300" y="5364163"/>
          <p14:tracePt t="58290" x="3640138" y="5351463"/>
          <p14:tracePt t="58298" x="3579813" y="5338763"/>
          <p14:tracePt t="58306" x="3544888" y="5338763"/>
          <p14:tracePt t="58314" x="3502025" y="5338763"/>
          <p14:tracePt t="58323" x="3471863" y="5345113"/>
          <p14:tracePt t="58330" x="3435350" y="5364163"/>
          <p14:tracePt t="58338" x="3411538" y="5375275"/>
          <p14:tracePt t="58346" x="3387725" y="5405438"/>
          <p14:tracePt t="58354" x="3387725" y="5411788"/>
          <p14:tracePt t="58362" x="3370263" y="5429250"/>
          <p14:tracePt t="58370" x="3363913" y="5454650"/>
          <p14:tracePt t="58378" x="3344863" y="5478463"/>
          <p14:tracePt t="58386" x="3340100" y="5489575"/>
          <p14:tracePt t="58395" x="3333750" y="5538788"/>
          <p14:tracePt t="58403" x="3314700" y="5573713"/>
          <p14:tracePt t="58410" x="3314700" y="5599113"/>
          <p14:tracePt t="58418" x="3314700" y="5629275"/>
          <p14:tracePt t="58426" x="3314700" y="5653088"/>
          <p14:tracePt t="58434" x="3314700" y="5676900"/>
          <p14:tracePt t="58442" x="3314700" y="5694363"/>
          <p14:tracePt t="58451" x="3333750" y="5713413"/>
          <p14:tracePt t="58458" x="3344863" y="5737225"/>
          <p14:tracePt t="58467" x="3363913" y="5743575"/>
          <p14:tracePt t="58474" x="3387725" y="5761038"/>
          <p14:tracePt t="58483" x="3411538" y="5767388"/>
          <p14:tracePt t="58490" x="3435350" y="5784850"/>
          <p14:tracePt t="58498" x="3478213" y="5791200"/>
          <p14:tracePt t="58506" x="3508375" y="5791200"/>
          <p14:tracePt t="58514" x="3549650" y="5791200"/>
          <p14:tracePt t="58522" x="3598863" y="5791200"/>
          <p14:tracePt t="58530" x="3629025" y="5791200"/>
          <p14:tracePt t="58538" x="3665538" y="5778500"/>
          <p14:tracePt t="58546" x="3676650" y="5773738"/>
          <p14:tracePt t="58554" x="3700463" y="5749925"/>
          <p14:tracePt t="58562" x="3719513" y="5737225"/>
          <p14:tracePt t="58570" x="3725863" y="5730875"/>
          <p14:tracePt t="58579" x="3730625" y="5707063"/>
          <p14:tracePt t="58587" x="3749675" y="5664200"/>
          <p14:tracePt t="58594" x="3756025" y="5640388"/>
          <p14:tracePt t="58603" x="3756025" y="5622925"/>
          <p14:tracePt t="58610" x="3767138" y="5610225"/>
          <p14:tracePt t="58620" x="3767138" y="5599113"/>
          <p14:tracePt t="58634" x="3767138" y="5592763"/>
          <p14:tracePt t="58642" x="3767138" y="5586413"/>
          <p14:tracePt t="58651" x="3767138" y="5580063"/>
          <p14:tracePt t="58659" x="3767138" y="5573713"/>
          <p14:tracePt t="58667" x="3760788" y="5568950"/>
          <p14:tracePt t="58674" x="3756025" y="5562600"/>
          <p14:tracePt t="58683" x="3749675" y="5556250"/>
          <p14:tracePt t="58690" x="3719513" y="5538788"/>
          <p14:tracePt t="58698" x="3695700" y="5532438"/>
          <p14:tracePt t="58706" x="3646488" y="5513388"/>
          <p14:tracePt t="58714" x="3622675" y="5513388"/>
          <p14:tracePt t="58722" x="3598863" y="5502275"/>
          <p14:tracePt t="58730" x="3586163" y="5502275"/>
          <p14:tracePt t="58738" x="3562350" y="5502275"/>
          <p14:tracePt t="58746" x="3538538" y="5502275"/>
          <p14:tracePt t="58754" x="3532188" y="5502275"/>
          <p14:tracePt t="58762" x="3514725" y="5502275"/>
          <p14:tracePt t="58770" x="3502025" y="5502275"/>
          <p14:tracePt t="58779" x="3495675" y="5502275"/>
          <p14:tracePt t="58786" x="3478213" y="5513388"/>
          <p14:tracePt t="58794" x="3465513" y="5526088"/>
          <p14:tracePt t="58802" x="3459163" y="5549900"/>
          <p14:tracePt t="58810" x="3459163" y="5556250"/>
          <p14:tracePt t="58818" x="3459163" y="5568950"/>
          <p14:tracePt t="58826" x="3459163" y="5586413"/>
          <p14:tracePt t="58834" x="3459163" y="5592763"/>
          <p14:tracePt t="58842" x="3459163" y="5599113"/>
          <p14:tracePt t="58850" x="3459163" y="5603875"/>
          <p14:tracePt t="58858" x="3465513" y="5616575"/>
          <p14:tracePt t="58866" x="3471863" y="5616575"/>
          <p14:tracePt t="58874" x="3478213" y="5616575"/>
          <p14:tracePt t="58882" x="3489325" y="5616575"/>
          <p14:tracePt t="58902" x="3525838" y="5640388"/>
          <p14:tracePt t="58906" x="3562350" y="5646738"/>
          <p14:tracePt t="58914" x="3586163" y="5653088"/>
          <p14:tracePt t="58922" x="3609975" y="5653088"/>
          <p14:tracePt t="58930" x="3622675" y="5653088"/>
          <p14:tracePt t="58946" x="3629025" y="5653088"/>
          <p14:tracePt t="59026" x="3635375" y="5653088"/>
          <p14:tracePt t="59563" x="3640138" y="5653088"/>
          <p14:tracePt t="59651" x="3640138" y="5659438"/>
          <p14:tracePt t="59683" x="3635375" y="5664200"/>
          <p14:tracePt t="59691" x="3629025" y="5664200"/>
          <p14:tracePt t="59699" x="3622675" y="5664200"/>
          <p14:tracePt t="59707" x="3609975" y="5683250"/>
          <p14:tracePt t="59730" x="3605213" y="5683250"/>
          <p14:tracePt t="59746" x="3598863" y="5683250"/>
          <p14:tracePt t="59794" x="3592513" y="5683250"/>
          <p14:tracePt t="59818" x="3575050" y="5683250"/>
          <p14:tracePt t="59826" x="3568700" y="5683250"/>
          <p14:tracePt t="59866" x="3562350" y="5683250"/>
          <p14:tracePt t="59930" x="3556000" y="5683250"/>
          <p14:tracePt t="59946" x="3549650" y="5683250"/>
          <p14:tracePt t="59962" x="3544888" y="5683250"/>
          <p14:tracePt t="59970" x="3538538" y="5683250"/>
          <p14:tracePt t="59978" x="3532188" y="5683250"/>
          <p14:tracePt t="60066" x="3525838" y="5683250"/>
          <p14:tracePt t="60074" x="3514725" y="5683250"/>
          <p14:tracePt t="60082" x="3508375" y="5683250"/>
          <p14:tracePt t="60090" x="3489325" y="5683250"/>
          <p14:tracePt t="60098" x="3484563" y="5683250"/>
          <p14:tracePt t="60106" x="3478213" y="5683250"/>
          <p14:tracePt t="60114" x="3454400" y="5683250"/>
          <p14:tracePt t="60122" x="3441700" y="5683250"/>
          <p14:tracePt t="60130" x="3424238" y="5689600"/>
          <p14:tracePt t="60138" x="3417888" y="5689600"/>
          <p14:tracePt t="60146" x="3405188" y="5694363"/>
          <p14:tracePt t="60154" x="3394075" y="5694363"/>
          <p14:tracePt t="60162" x="3375025" y="5700713"/>
          <p14:tracePt t="60170" x="3363913" y="5700713"/>
          <p14:tracePt t="60178" x="3333750" y="5700713"/>
          <p14:tracePt t="60186" x="3321050" y="5700713"/>
          <p14:tracePt t="60194" x="3303588" y="5700713"/>
          <p14:tracePt t="60203" x="3279775" y="5700713"/>
          <p14:tracePt t="60210" x="3260725" y="5700713"/>
          <p14:tracePt t="60219" x="3254375" y="5700713"/>
          <p14:tracePt t="60226" x="3230563" y="5707063"/>
          <p14:tracePt t="60235" x="3224213" y="5707063"/>
          <p14:tracePt t="60242" x="3219450" y="5707063"/>
          <p14:tracePt t="60251" x="3206750" y="5719763"/>
          <p14:tracePt t="60258" x="3200400" y="5719763"/>
          <p14:tracePt t="60274" x="3189288" y="5719763"/>
          <p14:tracePt t="60282" x="3182938" y="5719763"/>
          <p14:tracePt t="60290" x="3163888" y="5719763"/>
          <p14:tracePt t="60299" x="3146425" y="5719763"/>
          <p14:tracePt t="60306" x="3109913" y="5719763"/>
          <p14:tracePt t="60314" x="3079750" y="5719763"/>
          <p14:tracePt t="60322" x="3025775" y="5719763"/>
          <p14:tracePt t="60330" x="2982913" y="5719763"/>
          <p14:tracePt t="60338" x="2935288" y="5719763"/>
          <p14:tracePt t="60346" x="2924175" y="5724525"/>
          <p14:tracePt t="60355" x="2898775" y="5724525"/>
          <p14:tracePt t="60362" x="2874963" y="5730875"/>
          <p14:tracePt t="60371" x="2863850" y="5730875"/>
          <p14:tracePt t="60378" x="2838450" y="5737225"/>
          <p14:tracePt t="60386" x="2814638" y="5749925"/>
          <p14:tracePt t="60395" x="2778125" y="5754688"/>
          <p14:tracePt t="60402" x="2736850" y="5767388"/>
          <p14:tracePt t="60410" x="2700338" y="5773738"/>
          <p14:tracePt t="60419" x="2652713" y="5784850"/>
          <p14:tracePt t="60426" x="2627313" y="5791200"/>
          <p14:tracePt t="60435" x="2597150" y="5797550"/>
          <p14:tracePt t="60451" x="2586038" y="5797550"/>
          <p14:tracePt t="60459" x="2568575" y="5815013"/>
          <p14:tracePt t="60466" x="2543175" y="5827713"/>
          <p14:tracePt t="60474" x="2532063" y="5845175"/>
          <p14:tracePt t="60482" x="2513013" y="5851525"/>
          <p14:tracePt t="60491" x="2501900" y="5868988"/>
          <p14:tracePt t="60498" x="2452688" y="5894388"/>
          <p14:tracePt t="60506" x="2428875" y="5924550"/>
          <p14:tracePt t="60514" x="2351088" y="5954713"/>
          <p14:tracePt t="60522" x="2338388" y="5954713"/>
          <p14:tracePt t="60530" x="2301875" y="5978525"/>
          <p14:tracePt t="60538" x="2278063" y="5995988"/>
          <p14:tracePt t="60546" x="2260600" y="6002338"/>
          <p14:tracePt t="60554" x="2236788" y="6019800"/>
          <p14:tracePt t="60562" x="2224088" y="6056313"/>
          <p14:tracePt t="60570" x="2206625" y="6069013"/>
          <p14:tracePt t="60579" x="2187575" y="6086475"/>
          <p14:tracePt t="60586" x="2176463" y="6099175"/>
          <p14:tracePt t="60594" x="2170113" y="6103938"/>
          <p14:tracePt t="60603" x="2146300" y="6116638"/>
          <p14:tracePt t="60610" x="2139950" y="6122988"/>
          <p14:tracePt t="60619" x="2127250" y="6129338"/>
          <p14:tracePt t="60626" x="2103438" y="6140450"/>
          <p14:tracePt t="60635" x="2092325" y="6140450"/>
          <p14:tracePt t="60642" x="2055813" y="6159500"/>
          <p14:tracePt t="60651" x="2006600" y="6170613"/>
          <p14:tracePt t="60658" x="1971675" y="6189663"/>
          <p14:tracePt t="60666" x="1928813" y="6194425"/>
          <p14:tracePt t="60674" x="1874838" y="6224588"/>
          <p14:tracePt t="60682" x="1862138" y="6230938"/>
          <p14:tracePt t="60691" x="1844675" y="6243638"/>
          <p14:tracePt t="60698" x="1825625" y="6249988"/>
          <p14:tracePt t="60706" x="1808163" y="6249988"/>
          <p14:tracePt t="60714" x="1801813" y="6254750"/>
          <p14:tracePt t="60738" x="1790700" y="6254750"/>
          <p14:tracePt t="60746" x="1784350" y="6261100"/>
          <p14:tracePt t="60755" x="1778000" y="6261100"/>
          <p14:tracePt t="60762" x="1766888" y="6267450"/>
          <p14:tracePt t="60770" x="1730375" y="6267450"/>
          <p14:tracePt t="60779" x="1706563" y="6284913"/>
          <p14:tracePt t="60786" x="1676400" y="6291263"/>
          <p14:tracePt t="60794" x="1646238" y="6291263"/>
          <p14:tracePt t="60802" x="1620838" y="6291263"/>
          <p14:tracePt t="60810" x="1585913" y="6303963"/>
          <p14:tracePt t="60818" x="1573213" y="6303963"/>
          <p14:tracePt t="60826" x="1566863" y="6303963"/>
          <p14:tracePt t="60834" x="1560513" y="6303963"/>
          <p14:tracePt t="60842" x="1555750" y="6310313"/>
          <p14:tracePt t="60850" x="1549400" y="6310313"/>
          <p14:tracePt t="60858" x="1530350" y="6315075"/>
          <p14:tracePt t="60882" x="1512888" y="6315075"/>
          <p14:tracePt t="60906" x="1506538" y="6315075"/>
          <p14:tracePt t="60914" x="1500188" y="6315075"/>
          <p14:tracePt t="60922" x="1489075" y="6315075"/>
          <p14:tracePt t="60930" x="1476375" y="6315075"/>
          <p14:tracePt t="60938" x="1458913" y="6315075"/>
          <p14:tracePt t="60946" x="1446213" y="6315075"/>
          <p14:tracePt t="60954" x="1435100" y="6310313"/>
          <p14:tracePt t="60962" x="1428750" y="6303963"/>
          <p14:tracePt t="60970" x="1422400" y="6303963"/>
          <p14:tracePt t="61019" x="1416050" y="6303963"/>
          <p14:tracePt t="61026" x="1409700" y="6297613"/>
          <p14:tracePt t="61035" x="1385888" y="6284913"/>
          <p14:tracePt t="61042" x="1374775" y="6273800"/>
          <p14:tracePt t="61050" x="1338263" y="6254750"/>
          <p14:tracePt t="61058" x="1320800" y="6237288"/>
          <p14:tracePt t="61066" x="1295400" y="6230938"/>
          <p14:tracePt t="61074" x="1254125" y="6194425"/>
          <p14:tracePt t="61082" x="1235075" y="6176963"/>
          <p14:tracePt t="61090" x="1211263" y="6170613"/>
          <p14:tracePt t="61098" x="1204913" y="6164263"/>
          <p14:tracePt t="61106" x="1200150" y="6164263"/>
          <p14:tracePt t="61114" x="1187450" y="6159500"/>
          <p14:tracePt t="61122" x="1169988" y="6146800"/>
          <p14:tracePt t="61130" x="1163638" y="6140450"/>
          <p14:tracePt t="61154" x="1157288" y="6140450"/>
          <p14:tracePt t="61226" x="1150938" y="6134100"/>
          <p14:tracePt t="61242" x="1144588" y="6122988"/>
          <p14:tracePt t="61250" x="1139825" y="6110288"/>
          <p14:tracePt t="61266" x="1139825" y="6103938"/>
          <p14:tracePt t="61274" x="1139825" y="6099175"/>
          <p14:tracePt t="61282" x="1139825" y="6092825"/>
          <p14:tracePt t="61291" x="1139825" y="6075363"/>
          <p14:tracePt t="61298" x="1133475" y="6062663"/>
          <p14:tracePt t="61306" x="1133475" y="6056313"/>
          <p14:tracePt t="61314" x="1133475" y="6049963"/>
          <p14:tracePt t="61322" x="1133475" y="6032500"/>
          <p14:tracePt t="61330" x="1133475" y="6008688"/>
          <p14:tracePt t="61338" x="1133475" y="5984875"/>
          <p14:tracePt t="61346" x="1114425" y="5959475"/>
          <p14:tracePt t="61354" x="1109663" y="5924550"/>
          <p14:tracePt t="61362" x="1090613" y="5875338"/>
          <p14:tracePt t="61370" x="1079500" y="5851525"/>
          <p14:tracePt t="61378" x="1054100" y="5821363"/>
          <p14:tracePt t="61387" x="1054100" y="5797550"/>
          <p14:tracePt t="61394" x="1030288" y="5773738"/>
          <p14:tracePt t="61403" x="1030288" y="5749925"/>
          <p14:tracePt t="61410" x="1019175" y="5724525"/>
          <p14:tracePt t="61419" x="1012825" y="5700713"/>
          <p14:tracePt t="61426" x="1006475" y="5664200"/>
          <p14:tracePt t="61435" x="1006475" y="5634038"/>
          <p14:tracePt t="61442" x="989013" y="5592763"/>
          <p14:tracePt t="61450" x="989013" y="5573713"/>
          <p14:tracePt t="61458" x="989013" y="5562600"/>
          <p14:tracePt t="61466" x="989013" y="5538788"/>
          <p14:tracePt t="61474" x="976313" y="5513388"/>
          <p14:tracePt t="61482" x="976313" y="5502275"/>
          <p14:tracePt t="61490" x="976313" y="5478463"/>
          <p14:tracePt t="61498" x="976313" y="5465763"/>
          <p14:tracePt t="61506" x="976313" y="5454650"/>
          <p14:tracePt t="61514" x="976313" y="5448300"/>
          <p14:tracePt t="61522" x="976313" y="5429250"/>
          <p14:tracePt t="61536" x="976313" y="5424488"/>
          <p14:tracePt t="61539" x="989013" y="5411788"/>
          <p14:tracePt t="61546" x="989013" y="5387975"/>
          <p14:tracePt t="61554" x="993775" y="5375275"/>
          <p14:tracePt t="61562" x="993775" y="5351463"/>
          <p14:tracePt t="61570" x="1000125" y="5338763"/>
          <p14:tracePt t="61578" x="1019175" y="5303838"/>
          <p14:tracePt t="61587" x="1023938" y="5267325"/>
          <p14:tracePt t="61594" x="1036638" y="5237163"/>
          <p14:tracePt t="61602" x="1042988" y="5200650"/>
          <p14:tracePt t="61610" x="1073150" y="5140325"/>
          <p14:tracePt t="61619" x="1084263" y="5116513"/>
          <p14:tracePt t="61626" x="1103313" y="5068888"/>
          <p14:tracePt t="61634" x="1120775" y="5032375"/>
          <p14:tracePt t="61642" x="1144588" y="4995863"/>
          <p14:tracePt t="61650" x="1150938" y="4989513"/>
          <p14:tracePt t="61658" x="1157288" y="4972050"/>
          <p14:tracePt t="61666" x="1174750" y="4948238"/>
          <p14:tracePt t="61674" x="1193800" y="4922838"/>
          <p14:tracePt t="61682" x="1211263" y="4899025"/>
          <p14:tracePt t="61690" x="1223963" y="4881563"/>
          <p14:tracePt t="61698" x="1241425" y="4857750"/>
          <p14:tracePt t="61706" x="1254125" y="4845050"/>
          <p14:tracePt t="61714" x="1260475" y="4838700"/>
          <p14:tracePt t="61723" x="1265238" y="4832350"/>
          <p14:tracePt t="61739" x="1271588" y="4827588"/>
          <p14:tracePt t="61803" x="1277938" y="4827588"/>
          <p14:tracePt t="61826" x="1284288" y="4827588"/>
          <p14:tracePt t="61834" x="1308100" y="4862513"/>
          <p14:tracePt t="61842" x="1338263" y="4905375"/>
          <p14:tracePt t="61850" x="1355725" y="4953000"/>
          <p14:tracePt t="61858" x="1374775" y="4978400"/>
          <p14:tracePt t="61866" x="1392238" y="5019675"/>
          <p14:tracePt t="61874" x="1422400" y="5056188"/>
          <p14:tracePt t="61882" x="1428750" y="5092700"/>
          <p14:tracePt t="61890" x="1446213" y="5129213"/>
          <p14:tracePt t="61898" x="1446213" y="5183188"/>
          <p14:tracePt t="61906" x="1446213" y="5243513"/>
          <p14:tracePt t="61914" x="1458913" y="5314950"/>
          <p14:tracePt t="61922" x="1458913" y="5364163"/>
          <p14:tracePt t="61930" x="1458913" y="5448300"/>
          <p14:tracePt t="61938" x="1458913" y="5495925"/>
          <p14:tracePt t="61946" x="1476375" y="5580063"/>
          <p14:tracePt t="61954" x="1500188" y="5683250"/>
          <p14:tracePt t="61962" x="1512888" y="5773738"/>
          <p14:tracePt t="61971" x="1525588" y="5845175"/>
          <p14:tracePt t="61978" x="1525588" y="5918200"/>
          <p14:tracePt t="61987" x="1525588" y="5954713"/>
          <p14:tracePt t="61994" x="1530350" y="5965825"/>
          <p14:tracePt t="62003" x="1530350" y="5995988"/>
          <p14:tracePt t="62010" x="1530350" y="6015038"/>
          <p14:tracePt t="62021" x="1530350" y="6038850"/>
          <p14:tracePt t="62026" x="1530350" y="6049963"/>
          <p14:tracePt t="62034" x="1530350" y="6080125"/>
          <p14:tracePt t="62042" x="1530350" y="6103938"/>
          <p14:tracePt t="62050" x="1519238" y="6129338"/>
          <p14:tracePt t="62058" x="1512888" y="6153150"/>
          <p14:tracePt t="62066" x="1489075" y="6170613"/>
          <p14:tracePt t="62074" x="1470025" y="6194425"/>
          <p14:tracePt t="62082" x="1446213" y="6224588"/>
          <p14:tracePt t="62090" x="1428750" y="6254750"/>
          <p14:tracePt t="62106" x="1422400" y="6267450"/>
          <p14:tracePt t="62114" x="1416050" y="6273800"/>
          <p14:tracePt t="62123" x="1404938" y="6284913"/>
          <p14:tracePt t="62130" x="1398588" y="6291263"/>
          <p14:tracePt t="62138" x="1381125" y="6315075"/>
          <p14:tracePt t="62146" x="1374775" y="6327775"/>
          <p14:tracePt t="62154" x="1368425" y="6345238"/>
          <p14:tracePt t="62203" x="1362075" y="6345238"/>
          <p14:tracePt t="62210" x="1350963" y="6345238"/>
          <p14:tracePt t="62218" x="1331913" y="6345238"/>
          <p14:tracePt t="62226" x="1301750" y="6321425"/>
          <p14:tracePt t="62234" x="1260475" y="6297613"/>
          <p14:tracePt t="62242" x="1223963" y="6267450"/>
          <p14:tracePt t="62250" x="1200150" y="6243638"/>
          <p14:tracePt t="62258" x="1187450" y="6237288"/>
          <p14:tracePt t="62266" x="1169988" y="6224588"/>
          <p14:tracePt t="62275" x="1157288" y="6219825"/>
          <p14:tracePt t="62282" x="1139825" y="6207125"/>
          <p14:tracePt t="62290" x="1133475" y="6200775"/>
          <p14:tracePt t="62298" x="1120775" y="6176963"/>
          <p14:tracePt t="62306" x="1066800" y="6103938"/>
          <p14:tracePt t="62314" x="1036638" y="6032500"/>
          <p14:tracePt t="62322" x="976313" y="5935663"/>
          <p14:tracePt t="62330" x="946150" y="5845175"/>
          <p14:tracePt t="62339" x="909638" y="5754688"/>
          <p14:tracePt t="62346" x="892175" y="5694363"/>
          <p14:tracePt t="62354" x="879475" y="5659438"/>
          <p14:tracePt t="62362" x="879475" y="5629275"/>
          <p14:tracePt t="62371" x="879475" y="5603875"/>
          <p14:tracePt t="62379" x="879475" y="5573713"/>
          <p14:tracePt t="62387" x="879475" y="5549900"/>
          <p14:tracePt t="62394" x="879475" y="5519738"/>
          <p14:tracePt t="62403" x="879475" y="5495925"/>
          <p14:tracePt t="62410" x="879475" y="5483225"/>
          <p14:tracePt t="62418" x="879475" y="5441950"/>
          <p14:tracePt t="62426" x="879475" y="5424488"/>
          <p14:tracePt t="62434" x="885825" y="5381625"/>
          <p14:tracePt t="62442" x="898525" y="5357813"/>
          <p14:tracePt t="62450" x="922338" y="5308600"/>
          <p14:tracePt t="62458" x="935038" y="5278438"/>
          <p14:tracePt t="62466" x="952500" y="5254625"/>
          <p14:tracePt t="62474" x="969963" y="5230813"/>
          <p14:tracePt t="62482" x="1006475" y="5183188"/>
          <p14:tracePt t="62490" x="1036638" y="5140325"/>
          <p14:tracePt t="62498" x="1049338" y="5116513"/>
          <p14:tracePt t="62507" x="1084263" y="5080000"/>
          <p14:tracePt t="62514" x="1109663" y="5073650"/>
          <p14:tracePt t="62522" x="1114425" y="5068888"/>
          <p14:tracePt t="62530" x="1133475" y="5068888"/>
          <p14:tracePt t="62539" x="1139825" y="5062538"/>
          <p14:tracePt t="62554" x="1144588" y="5056188"/>
          <p14:tracePt t="62603" x="1150938" y="5056188"/>
          <p14:tracePt t="62610" x="1157288" y="5056188"/>
          <p14:tracePt t="62618" x="1174750" y="5056188"/>
          <p14:tracePt t="62626" x="1187450" y="5056188"/>
          <p14:tracePt t="62634" x="1193800" y="5056188"/>
          <p14:tracePt t="62642" x="1204913" y="5056188"/>
          <p14:tracePt t="62866" x="1217613" y="5056188"/>
          <p14:tracePt t="62890" x="1211263" y="5062538"/>
          <p14:tracePt t="62914" x="1204913" y="5068888"/>
          <p14:tracePt t="62946" x="1193800" y="5080000"/>
          <p14:tracePt t="62954" x="1187450" y="5086350"/>
          <p14:tracePt t="62962" x="1181100" y="5103813"/>
          <p14:tracePt t="62970" x="1163638" y="5157788"/>
          <p14:tracePt t="62978" x="1139825" y="5218113"/>
          <p14:tracePt t="62987" x="1120775" y="5267325"/>
          <p14:tracePt t="62994" x="1120775" y="5314950"/>
          <p14:tracePt t="63002" x="1120775" y="5387975"/>
          <p14:tracePt t="63010" x="1120775" y="5429250"/>
          <p14:tracePt t="63019" x="1120775" y="5489575"/>
          <p14:tracePt t="63026" x="1120775" y="5532438"/>
          <p14:tracePt t="63034" x="1139825" y="5610225"/>
          <p14:tracePt t="63042" x="1144588" y="5622925"/>
          <p14:tracePt t="63050" x="1144588" y="5676900"/>
          <p14:tracePt t="63058" x="1144588" y="5737225"/>
          <p14:tracePt t="63066" x="1144588" y="5797550"/>
          <p14:tracePt t="63074" x="1144588" y="5838825"/>
          <p14:tracePt t="63082" x="1144588" y="5868988"/>
          <p14:tracePt t="63090" x="1144588" y="5924550"/>
          <p14:tracePt t="63099" x="1144588" y="5972175"/>
          <p14:tracePt t="63106" x="1144588" y="6002338"/>
          <p14:tracePt t="63114" x="1144588" y="6056313"/>
          <p14:tracePt t="63122" x="1157288" y="6103938"/>
          <p14:tracePt t="63130" x="1157288" y="6146800"/>
          <p14:tracePt t="63138" x="1157288" y="6183313"/>
          <p14:tracePt t="63146" x="1163638" y="6213475"/>
          <p14:tracePt t="63155" x="1174750" y="6261100"/>
          <p14:tracePt t="63162" x="1174750" y="6273800"/>
          <p14:tracePt t="63170" x="1174750" y="6284913"/>
          <p14:tracePt t="63178" x="1174750" y="6291263"/>
          <p14:tracePt t="63187" x="1174750" y="6310313"/>
          <p14:tracePt t="63315" x="1174750" y="6280150"/>
          <p14:tracePt t="63323" x="1174750" y="6273800"/>
          <p14:tracePt t="63331" x="1174750" y="6207125"/>
          <p14:tracePt t="63339" x="1174750" y="6116638"/>
          <p14:tracePt t="63347" x="1174750" y="6019800"/>
          <p14:tracePt t="63356" x="1174750" y="5918200"/>
          <p14:tracePt t="63363" x="1174750" y="5845175"/>
          <p14:tracePt t="63373" x="1174750" y="5761038"/>
          <p14:tracePt t="63379" x="1174750" y="5689600"/>
          <p14:tracePt t="63387" x="1174750" y="5616575"/>
          <p14:tracePt t="63395" x="1181100" y="5556250"/>
          <p14:tracePt t="63403" x="1204913" y="5489575"/>
          <p14:tracePt t="63411" x="1204913" y="5435600"/>
          <p14:tracePt t="63419" x="1204913" y="5364163"/>
          <p14:tracePt t="63427" x="1204913" y="5303838"/>
          <p14:tracePt t="63434" x="1204913" y="5260975"/>
          <p14:tracePt t="63442" x="1204913" y="5213350"/>
          <p14:tracePt t="63450" x="1204913" y="5200650"/>
          <p14:tracePt t="63458" x="1211263" y="5146675"/>
          <p14:tracePt t="63466" x="1211263" y="5122863"/>
          <p14:tracePt t="63474" x="1223963" y="5086350"/>
          <p14:tracePt t="63482" x="1223963" y="5073650"/>
          <p14:tracePt t="63490" x="1223963" y="5049838"/>
          <p14:tracePt t="63499" x="1230313" y="5019675"/>
          <p14:tracePt t="63507" x="1230313" y="5013325"/>
          <p14:tracePt t="63514" x="1230313" y="4989513"/>
          <p14:tracePt t="63530" x="1230313" y="4978400"/>
          <p14:tracePt t="63570" x="1230313" y="4972050"/>
          <p14:tracePt t="63586" x="1230313" y="4965700"/>
          <p14:tracePt t="63594" x="1230313" y="4959350"/>
          <p14:tracePt t="63610" x="1230313" y="4953000"/>
          <p14:tracePt t="63754" x="1230313" y="4965700"/>
          <p14:tracePt t="63762" x="1230313" y="5019675"/>
          <p14:tracePt t="63771" x="1223963" y="5080000"/>
          <p14:tracePt t="63781" x="1217613" y="5146675"/>
          <p14:tracePt t="63791" x="1204913" y="5207000"/>
          <p14:tracePt t="63794" x="1204913" y="5260975"/>
          <p14:tracePt t="63802" x="1204913" y="5321300"/>
          <p14:tracePt t="63810" x="1204913" y="5351463"/>
          <p14:tracePt t="63818" x="1204913" y="5418138"/>
          <p14:tracePt t="63826" x="1204913" y="5478463"/>
          <p14:tracePt t="63834" x="1204913" y="5519738"/>
          <p14:tracePt t="63842" x="1204913" y="5592763"/>
          <p14:tracePt t="63850" x="1204913" y="5653088"/>
          <p14:tracePt t="63858" x="1204913" y="5724525"/>
          <p14:tracePt t="63866" x="1204913" y="5784850"/>
          <p14:tracePt t="63874" x="1204913" y="5868988"/>
          <p14:tracePt t="63882" x="1204913" y="5942013"/>
          <p14:tracePt t="63890" x="1204913" y="6015038"/>
          <p14:tracePt t="63898" x="1204913" y="6056313"/>
          <p14:tracePt t="63906" x="1204913" y="6103938"/>
          <p14:tracePt t="63914" x="1204913" y="6129338"/>
          <p14:tracePt t="63922" x="1204913" y="6153150"/>
          <p14:tracePt t="63930" x="1211263" y="6159500"/>
          <p14:tracePt t="63938" x="1217613" y="6164263"/>
          <p14:tracePt t="63986" x="1223963" y="6170613"/>
          <p14:tracePt t="64010" x="1230313" y="6170613"/>
          <p14:tracePt t="64018" x="1235075" y="6170613"/>
          <p14:tracePt t="64026" x="1235075" y="6164263"/>
          <p14:tracePt t="64034" x="1241425" y="6159500"/>
          <p14:tracePt t="64042" x="1247775" y="6134100"/>
          <p14:tracePt t="64050" x="1260475" y="6103938"/>
          <p14:tracePt t="64059" x="1271588" y="6026150"/>
          <p14:tracePt t="64066" x="1277938" y="5954713"/>
          <p14:tracePt t="64074" x="1290638" y="5827713"/>
          <p14:tracePt t="64082" x="1290638" y="5713413"/>
          <p14:tracePt t="64090" x="1290638" y="5599113"/>
          <p14:tracePt t="64098" x="1301750" y="5465763"/>
          <p14:tracePt t="64106" x="1314450" y="5394325"/>
          <p14:tracePt t="64114" x="1314450" y="5321300"/>
          <p14:tracePt t="64122" x="1325563" y="5273675"/>
          <p14:tracePt t="64130" x="1325563" y="5243513"/>
          <p14:tracePt t="64139" x="1331913" y="5218113"/>
          <p14:tracePt t="64146" x="1338263" y="5183188"/>
          <p14:tracePt t="64155" x="1344613" y="5170488"/>
          <p14:tracePt t="64174" x="1344613" y="5133975"/>
          <p14:tracePt t="64178" x="1344613" y="5129213"/>
          <p14:tracePt t="64186" x="1344613" y="5103813"/>
          <p14:tracePt t="64194" x="1344613" y="5099050"/>
          <p14:tracePt t="64202" x="1344613" y="5086350"/>
          <p14:tracePt t="64210" x="1344613" y="5080000"/>
          <p14:tracePt t="64218" x="1344613" y="5062538"/>
          <p14:tracePt t="64234" x="1344613" y="5056188"/>
          <p14:tracePt t="64242" x="1344613" y="5049838"/>
          <p14:tracePt t="64330" x="1362075" y="5049838"/>
          <p14:tracePt t="64339" x="1381125" y="5080000"/>
          <p14:tracePt t="64346" x="1428750" y="5110163"/>
          <p14:tracePt t="64355" x="1435100" y="5157788"/>
          <p14:tracePt t="64362" x="1446213" y="5218113"/>
          <p14:tracePt t="64370" x="1446213" y="5278438"/>
          <p14:tracePt t="64378" x="1458913" y="5381625"/>
          <p14:tracePt t="64386" x="1458913" y="5478463"/>
          <p14:tracePt t="64394" x="1482725" y="5586413"/>
          <p14:tracePt t="64402" x="1495425" y="5683250"/>
          <p14:tracePt t="64410" x="1495425" y="5773738"/>
          <p14:tracePt t="64419" x="1495425" y="5845175"/>
          <p14:tracePt t="64426" x="1495425" y="5875338"/>
          <p14:tracePt t="64434" x="1495425" y="5881688"/>
          <p14:tracePt t="64442" x="1495425" y="5888038"/>
          <p14:tracePt t="64506" x="1500188" y="5894388"/>
          <p14:tracePt t="64530" x="1500188" y="5881688"/>
          <p14:tracePt t="64539" x="1500188" y="5838825"/>
          <p14:tracePt t="64546" x="1500188" y="5767388"/>
          <p14:tracePt t="64555" x="1519238" y="5700713"/>
          <p14:tracePt t="64562" x="1519238" y="5629275"/>
          <p14:tracePt t="64570" x="1519238" y="5573713"/>
          <p14:tracePt t="64578" x="1519238" y="5538788"/>
          <p14:tracePt t="64586" x="1530350" y="5495925"/>
          <p14:tracePt t="64594" x="1536700" y="5489575"/>
          <p14:tracePt t="64602" x="1543050" y="5465763"/>
          <p14:tracePt t="64610" x="1543050" y="5459413"/>
          <p14:tracePt t="64619" x="1549400" y="5441950"/>
          <p14:tracePt t="64626" x="1549400" y="5435600"/>
          <p14:tracePt t="64738" x="1549400" y="5429250"/>
          <p14:tracePt t="64755" x="1549400" y="5424488"/>
          <p14:tracePt t="64762" x="1549400" y="5418138"/>
          <p14:tracePt t="64770" x="1549400" y="5411788"/>
          <p14:tracePt t="64778" x="1555750" y="5405438"/>
          <p14:tracePt t="64790" x="1555750" y="5394325"/>
          <p14:tracePt t="64794" x="1560513" y="5387975"/>
          <p14:tracePt t="64810" x="0" y="0"/>
        </p14:tracePtLst>
        <p14:tracePtLst>
          <p14:tracePt t="66261" x="8077200" y="3146425"/>
          <p14:tracePt t="66267" x="8070850" y="3140075"/>
          <p14:tracePt t="66283" x="8070850" y="3133725"/>
          <p14:tracePt t="66291" x="8064500" y="3121025"/>
          <p14:tracePt t="66300" x="8047038" y="3097213"/>
          <p14:tracePt t="66308" x="8047038" y="3086100"/>
          <p14:tracePt t="66315" x="8029575" y="3060700"/>
          <p14:tracePt t="66324" x="8016875" y="3036888"/>
          <p14:tracePt t="66331" x="7993063" y="3013075"/>
          <p14:tracePt t="66340" x="7962900" y="2970213"/>
          <p14:tracePt t="66347" x="7943850" y="2946400"/>
          <p14:tracePt t="66355" x="7939088" y="2916238"/>
          <p14:tracePt t="66363" x="7920038" y="2892425"/>
          <p14:tracePt t="66370" x="7902575" y="2855913"/>
          <p14:tracePt t="66378" x="7889875" y="2832100"/>
          <p14:tracePt t="66386" x="7859713" y="2784475"/>
          <p14:tracePt t="66394" x="7805738" y="2747963"/>
          <p14:tracePt t="66402" x="7775575" y="2670175"/>
          <p14:tracePt t="66410" x="7734300" y="2616200"/>
          <p14:tracePt t="66418" x="7704138" y="2555875"/>
          <p14:tracePt t="66426" x="7685088" y="2519363"/>
          <p14:tracePt t="66434" x="7654925" y="2482850"/>
          <p14:tracePt t="66442" x="7648575" y="2476500"/>
          <p14:tracePt t="66538" x="7648575" y="2470150"/>
          <p14:tracePt t="66555" x="7648575" y="2446338"/>
          <p14:tracePt t="66563" x="7661275" y="2422525"/>
          <p14:tracePt t="66570" x="7667625" y="2416175"/>
          <p14:tracePt t="66579" x="7673975" y="2409825"/>
          <p14:tracePt t="66586" x="7685088" y="2398713"/>
          <p14:tracePt t="66594" x="7691438" y="2392363"/>
          <p14:tracePt t="66602" x="7704138" y="2379663"/>
          <p14:tracePt t="66610" x="7727950" y="2349500"/>
          <p14:tracePt t="66618" x="7751763" y="2349500"/>
          <p14:tracePt t="66626" x="7788275" y="2344738"/>
          <p14:tracePt t="66634" x="7823200" y="2325688"/>
          <p14:tracePt t="66642" x="7866063" y="2320925"/>
          <p14:tracePt t="66650" x="7913688" y="2295525"/>
          <p14:tracePt t="66658" x="7962900" y="2295525"/>
          <p14:tracePt t="66666" x="7999413" y="2271713"/>
          <p14:tracePt t="66674" x="8059738" y="2260600"/>
          <p14:tracePt t="66682" x="8094663" y="2241550"/>
          <p14:tracePt t="66690" x="8143875" y="2230438"/>
          <p14:tracePt t="66698" x="8178800" y="2217738"/>
          <p14:tracePt t="66706" x="8221663" y="2205038"/>
          <p14:tracePt t="66714" x="8245475" y="2205038"/>
          <p14:tracePt t="66722" x="8281988" y="2200275"/>
          <p14:tracePt t="66730" x="8299450" y="2200275"/>
          <p14:tracePt t="66738" x="8324850" y="2200275"/>
          <p14:tracePt t="66746" x="8342313" y="2200275"/>
          <p14:tracePt t="66778" x="8348663" y="2200275"/>
          <p14:tracePt t="66786" x="8359775" y="2200275"/>
          <p14:tracePt t="66794" x="8385175" y="2187575"/>
          <p14:tracePt t="66802" x="8475663" y="2181225"/>
          <p14:tracePt t="66810" x="8547100" y="2170113"/>
          <p14:tracePt t="66818" x="8674100" y="2157413"/>
          <p14:tracePt t="66826" x="8788400" y="2157413"/>
          <p14:tracePt t="66834" x="8921750" y="2144713"/>
          <p14:tracePt t="66842" x="8993188" y="2120900"/>
          <p14:tracePt t="66850" x="9040813" y="2120900"/>
          <p14:tracePt t="66858" x="9090025" y="2103438"/>
          <p14:tracePt t="66866" x="9137650" y="2097088"/>
          <p14:tracePt t="67131" x="9137650" y="1844675"/>
          <p14:tracePt t="67139" x="9113838" y="1825625"/>
          <p14:tracePt t="67147" x="9101138" y="1819275"/>
          <p14:tracePt t="67155" x="9083675" y="1801813"/>
          <p14:tracePt t="67163" x="9070975" y="1789113"/>
          <p14:tracePt t="67202" x="9066213" y="1771650"/>
          <p14:tracePt t="67210" x="9047163" y="1747838"/>
          <p14:tracePt t="67219" x="9047163" y="1724025"/>
          <p14:tracePt t="67226" x="9023350" y="1687513"/>
          <p14:tracePt t="67234" x="9010650" y="1657350"/>
          <p14:tracePt t="67242" x="8993188" y="1620838"/>
          <p14:tracePt t="67250" x="8963025" y="1573213"/>
          <p14:tracePt t="67259" x="8956675" y="1536700"/>
          <p14:tracePt t="67266" x="8945563" y="1463675"/>
          <p14:tracePt t="67275" x="8939213" y="1416050"/>
          <p14:tracePt t="67282" x="8939213" y="1355725"/>
          <p14:tracePt t="67291" x="8939213" y="1301750"/>
          <p14:tracePt t="67298" x="8939213" y="1241425"/>
          <p14:tracePt t="67307" x="8926513" y="1193800"/>
          <p14:tracePt t="67314" x="8926513" y="1168400"/>
          <p14:tracePt t="67323" x="8921750" y="1150938"/>
          <p14:tracePt t="67330" x="8921750" y="1127125"/>
          <p14:tracePt t="67338" x="8921750" y="1090613"/>
          <p14:tracePt t="67346" x="8915400" y="1079500"/>
          <p14:tracePt t="67354" x="8915400" y="1054100"/>
          <p14:tracePt t="67362" x="8915400" y="1042988"/>
          <p14:tracePt t="67370" x="8915400" y="1030288"/>
          <p14:tracePt t="67378" x="8915400" y="1023938"/>
          <p14:tracePt t="67386" x="8915400" y="1019175"/>
          <p14:tracePt t="67395" x="8915400" y="1012825"/>
          <p14:tracePt t="67410" x="8915400" y="1006475"/>
          <p14:tracePt t="67427" x="8915400" y="993775"/>
          <p14:tracePt t="67450" x="8915400" y="989013"/>
          <p14:tracePt t="67459" x="8902700" y="982663"/>
          <p14:tracePt t="67467" x="8902700" y="976313"/>
          <p14:tracePt t="67475" x="8902700" y="969963"/>
          <p14:tracePt t="67491" x="8902700" y="958850"/>
          <p14:tracePt t="67514" x="8896350" y="952500"/>
          <p14:tracePt t="67546" x="8891588" y="946150"/>
          <p14:tracePt t="67554" x="8891588" y="939800"/>
          <p14:tracePt t="67562" x="8878888" y="909638"/>
          <p14:tracePt t="67571" x="8872538" y="903288"/>
          <p14:tracePt t="67578" x="8872538" y="898525"/>
          <p14:tracePt t="67586" x="8866188" y="879475"/>
          <p14:tracePt t="67594" x="8855075" y="855663"/>
          <p14:tracePt t="67602" x="8848725" y="849313"/>
          <p14:tracePt t="67610" x="8848725" y="842963"/>
          <p14:tracePt t="67618" x="8848725" y="838200"/>
          <p14:tracePt t="67626" x="8842375" y="831850"/>
          <p14:tracePt t="67634" x="8836025" y="825500"/>
          <p14:tracePt t="67642" x="8805863" y="788988"/>
          <p14:tracePt t="67650" x="8770938" y="754063"/>
          <p14:tracePt t="67658" x="8704263" y="698500"/>
          <p14:tracePt t="67666" x="8680450" y="681038"/>
          <p14:tracePt t="67674" x="8655050" y="657225"/>
          <p14:tracePt t="67682" x="8650288" y="650875"/>
          <p14:tracePt t="67690" x="8643938" y="644525"/>
          <p14:tracePt t="67746" x="8637588" y="644525"/>
          <p14:tracePt t="67755" x="8613775" y="644525"/>
          <p14:tracePt t="67763" x="8564563" y="674688"/>
          <p14:tracePt t="67771" x="8499475" y="728663"/>
          <p14:tracePt t="67779" x="8475663" y="754063"/>
          <p14:tracePt t="67787" x="8432800" y="808038"/>
          <p14:tracePt t="67795" x="8402638" y="855663"/>
          <p14:tracePt t="67808" x="8385175" y="903288"/>
          <p14:tracePt t="67810" x="8359775" y="939800"/>
          <p14:tracePt t="67818" x="8348663" y="963613"/>
          <p14:tracePt t="67826" x="8329613" y="1023938"/>
          <p14:tracePt t="67834" x="8329613" y="1079500"/>
          <p14:tracePt t="67842" x="8329613" y="1138238"/>
          <p14:tracePt t="67850" x="8329613" y="1181100"/>
          <p14:tracePt t="67858" x="8329613" y="1241425"/>
          <p14:tracePt t="67866" x="8329613" y="1301750"/>
          <p14:tracePt t="67874" x="8342313" y="1349375"/>
          <p14:tracePt t="67882" x="8389938" y="1439863"/>
          <p14:tracePt t="67891" x="8420100" y="1506538"/>
          <p14:tracePt t="67898" x="8445500" y="1579563"/>
          <p14:tracePt t="67906" x="8475663" y="1627188"/>
          <p14:tracePt t="67914" x="8480425" y="1663700"/>
          <p14:tracePt t="67922" x="8480425" y="1670050"/>
          <p14:tracePt t="67930" x="8480425" y="1674813"/>
          <p14:tracePt t="67962" x="8480425" y="1681163"/>
          <p14:tracePt t="67978" x="8480425" y="1693863"/>
          <p14:tracePt t="67986" x="8480425" y="1717675"/>
          <p14:tracePt t="67995" x="8480425" y="1728788"/>
          <p14:tracePt t="68002" x="8480425" y="1747838"/>
          <p14:tracePt t="68010" x="8480425" y="1758950"/>
          <p14:tracePt t="68018" x="8462963" y="1778000"/>
          <p14:tracePt t="68026" x="8450263" y="1801813"/>
          <p14:tracePt t="68034" x="8445500" y="1814513"/>
          <p14:tracePt t="68042" x="8415338" y="1849438"/>
          <p14:tracePt t="68050" x="8408988" y="1874838"/>
          <p14:tracePt t="68059" x="8389938" y="1909763"/>
          <p14:tracePt t="68066" x="8385175" y="1939925"/>
          <p14:tracePt t="68076" x="8372475" y="1965325"/>
          <p14:tracePt t="68082" x="8359775" y="1989138"/>
          <p14:tracePt t="68091" x="8348663" y="2012950"/>
          <p14:tracePt t="68098" x="8342313" y="2025650"/>
          <p14:tracePt t="68106" x="8342313" y="2030413"/>
          <p14:tracePt t="68114" x="8335963" y="2049463"/>
          <p14:tracePt t="68122" x="8329613" y="2054225"/>
          <p14:tracePt t="68130" x="8324850" y="2060575"/>
          <p14:tracePt t="68138" x="8324850" y="2066925"/>
          <p14:tracePt t="68146" x="8318500" y="2073275"/>
          <p14:tracePt t="68154" x="8305800" y="2079625"/>
          <p14:tracePt t="68162" x="8288338" y="2090738"/>
          <p14:tracePt t="68170" x="8281988" y="2097088"/>
          <p14:tracePt t="68178" x="8269288" y="2114550"/>
          <p14:tracePt t="68186" x="8264525" y="2120900"/>
          <p14:tracePt t="68194" x="8258175" y="2127250"/>
          <p14:tracePt t="68250" x="8251825" y="2133600"/>
          <p14:tracePt t="68290" x="8234363" y="2151063"/>
          <p14:tracePt t="68298" x="8221663" y="2170113"/>
          <p14:tracePt t="68306" x="8197850" y="2193925"/>
          <p14:tracePt t="68314" x="8191500" y="2200275"/>
          <p14:tracePt t="68322" x="8167688" y="2217738"/>
          <p14:tracePt t="68330" x="8143875" y="2235200"/>
          <p14:tracePt t="68338" x="8131175" y="2254250"/>
          <p14:tracePt t="68346" x="8107363" y="2278063"/>
          <p14:tracePt t="68354" x="8064500" y="2314575"/>
          <p14:tracePt t="68362" x="8053388" y="2332038"/>
          <p14:tracePt t="68370" x="8040688" y="2344738"/>
          <p14:tracePt t="68378" x="8034338" y="2362200"/>
          <p14:tracePt t="68395" x="8034338" y="2368550"/>
          <p14:tracePt t="68418" x="8034338" y="2374900"/>
          <p14:tracePt t="68546" x="8029575" y="2379663"/>
          <p14:tracePt t="68571" x="8023225" y="2386013"/>
          <p14:tracePt t="68579" x="8016875" y="2386013"/>
          <p14:tracePt t="68587" x="7993063" y="2398713"/>
          <p14:tracePt t="68594" x="7980363" y="2398713"/>
          <p14:tracePt t="68602" x="7969250" y="2405063"/>
          <p14:tracePt t="68610" x="7932738" y="2435225"/>
          <p14:tracePt t="68618" x="7908925" y="2439988"/>
          <p14:tracePt t="68618"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E82950F-5E72-4499-9AEF-CC21720B3614}"/>
              </a:ext>
            </a:extLst>
          </p:cNvPr>
          <p:cNvSpPr>
            <a:spLocks noGrp="1" noChangeArrowheads="1"/>
          </p:cNvSpPr>
          <p:nvPr>
            <p:ph type="title"/>
          </p:nvPr>
        </p:nvSpPr>
        <p:spPr>
          <a:xfrm>
            <a:off x="255588" y="230188"/>
            <a:ext cx="5851525" cy="687387"/>
          </a:xfrm>
          <a:ln/>
        </p:spPr>
        <p:txBody>
          <a:bodyPr/>
          <a:lstStyle/>
          <a:p>
            <a:r>
              <a:rPr lang="cs-CZ" altLang="cs-CZ" sz="3200"/>
              <a:t>Fotolitografická maska</a:t>
            </a:r>
            <a:endParaRPr lang="en-US" altLang="cs-CZ" sz="3200"/>
          </a:p>
        </p:txBody>
      </p:sp>
      <p:sp>
        <p:nvSpPr>
          <p:cNvPr id="55299" name="Rectangle 3">
            <a:extLst>
              <a:ext uri="{FF2B5EF4-FFF2-40B4-BE49-F238E27FC236}">
                <a16:creationId xmlns:a16="http://schemas.microsoft.com/office/drawing/2014/main" id="{673D1A4D-3639-4AE1-A888-A5D8864DB453}"/>
              </a:ext>
            </a:extLst>
          </p:cNvPr>
          <p:cNvSpPr>
            <a:spLocks noGrp="1" noChangeArrowheads="1"/>
          </p:cNvSpPr>
          <p:nvPr>
            <p:ph type="body" idx="1"/>
          </p:nvPr>
        </p:nvSpPr>
        <p:spPr>
          <a:xfrm>
            <a:off x="207963" y="4689475"/>
            <a:ext cx="7772400" cy="941388"/>
          </a:xfrm>
        </p:spPr>
        <p:txBody>
          <a:bodyPr/>
          <a:lstStyle/>
          <a:p>
            <a:pPr>
              <a:lnSpc>
                <a:spcPct val="80000"/>
              </a:lnSpc>
            </a:pPr>
            <a:r>
              <a:rPr lang="cs-CZ" altLang="cs-CZ"/>
              <a:t>ukázka masky pro celý wafer (vlevo)</a:t>
            </a:r>
          </a:p>
          <a:p>
            <a:pPr>
              <a:lnSpc>
                <a:spcPct val="80000"/>
              </a:lnSpc>
            </a:pPr>
            <a:r>
              <a:rPr lang="cs-CZ" altLang="cs-CZ"/>
              <a:t>vpravo pak výsek pro 20x20 elementů</a:t>
            </a:r>
            <a:endParaRPr lang="en-US" altLang="cs-CZ"/>
          </a:p>
        </p:txBody>
      </p:sp>
      <p:pic>
        <p:nvPicPr>
          <p:cNvPr id="55300" name="Picture 4">
            <a:extLst>
              <a:ext uri="{FF2B5EF4-FFF2-40B4-BE49-F238E27FC236}">
                <a16:creationId xmlns:a16="http://schemas.microsoft.com/office/drawing/2014/main" id="{AFDBC4BF-100A-4066-B72F-D31FB74A4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1230313"/>
            <a:ext cx="36893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a:extLst>
              <a:ext uri="{FF2B5EF4-FFF2-40B4-BE49-F238E27FC236}">
                <a16:creationId xmlns:a16="http://schemas.microsoft.com/office/drawing/2014/main" id="{ECC6FF84-F31E-4913-9FAA-9F2E0987BC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2413" y="1166813"/>
            <a:ext cx="280670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4FB92186-B0A2-4D03-ADE0-3153C58984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31"/>
    </mc:Choice>
    <mc:Fallback>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382" x="4068763" y="3006725"/>
          <p14:tracePt t="11468" x="4062413" y="3000375"/>
          <p14:tracePt t="11476" x="4062413" y="2995613"/>
          <p14:tracePt t="11484" x="4062413" y="2989263"/>
          <p14:tracePt t="11500" x="4062413" y="2982913"/>
          <p14:tracePt t="11508" x="4062413" y="2970213"/>
          <p14:tracePt t="11516" x="4062413" y="2959100"/>
          <p14:tracePt t="11523" x="4056063" y="2952750"/>
          <p14:tracePt t="11533" x="4056063" y="2946400"/>
          <p14:tracePt t="11540" x="4056063" y="2928938"/>
          <p14:tracePt t="11547" x="4056063" y="2886075"/>
          <p14:tracePt t="11555" x="4056063" y="2838450"/>
          <p14:tracePt t="11563" x="4056063" y="2795588"/>
          <p14:tracePt t="11572" x="4051300" y="2705100"/>
          <p14:tracePt t="11579" x="4025900" y="2646363"/>
          <p14:tracePt t="11588" x="3971925" y="2555875"/>
          <p14:tracePt t="11595" x="3924300" y="2435225"/>
          <p14:tracePt t="11604" x="3900488" y="2386013"/>
          <p14:tracePt t="11611" x="3870325" y="2308225"/>
          <p14:tracePt t="11619" x="3833813" y="2205038"/>
          <p14:tracePt t="11627" x="3814763" y="2157413"/>
          <p14:tracePt t="11635" x="3773488" y="2090738"/>
          <p14:tracePt t="11643" x="3773488" y="2049463"/>
          <p14:tracePt t="11656" x="3743325" y="1995488"/>
          <p14:tracePt t="11660" x="3730625" y="1935163"/>
          <p14:tracePt t="11667" x="3713163" y="1909763"/>
          <p14:tracePt t="11675" x="3695700" y="1868488"/>
          <p14:tracePt t="11683" x="3665538" y="1819275"/>
          <p14:tracePt t="11691" x="3629025" y="1778000"/>
          <p14:tracePt t="11699" x="3598863" y="1741488"/>
          <p14:tracePt t="11707" x="3575050" y="1717675"/>
          <p14:tracePt t="11715" x="3538538" y="1674813"/>
          <p14:tracePt t="11723" x="3514725" y="1651000"/>
          <p14:tracePt t="11731" x="3484563" y="1614488"/>
          <p14:tracePt t="11739" x="3448050" y="1597025"/>
          <p14:tracePt t="11747" x="3411538" y="1566863"/>
          <p14:tracePt t="11756" x="3375025" y="1543050"/>
          <p14:tracePt t="11763" x="3344863" y="1519238"/>
          <p14:tracePt t="11772" x="3314700" y="1500188"/>
          <p14:tracePt t="11779" x="3284538" y="1470025"/>
          <p14:tracePt t="11788" x="3267075" y="1463675"/>
          <p14:tracePt t="11795" x="3230563" y="1439863"/>
          <p14:tracePt t="11804" x="3213100" y="1428750"/>
          <p14:tracePt t="11811" x="3176588" y="1416050"/>
          <p14:tracePt t="11819" x="3128963" y="1392238"/>
          <p14:tracePt t="11828" x="3098800" y="1385888"/>
          <p14:tracePt t="11835" x="3032125" y="1355725"/>
          <p14:tracePt t="11843" x="2989263" y="1344613"/>
          <p14:tracePt t="11851" x="2965450" y="1331913"/>
          <p14:tracePt t="11859" x="2905125" y="1301750"/>
          <p14:tracePt t="11867" x="2844800" y="1277938"/>
          <p14:tracePt t="11876" x="2797175" y="1258888"/>
          <p14:tracePt t="11883" x="2760663" y="1241425"/>
          <p14:tracePt t="11892" x="2724150" y="1223963"/>
          <p14:tracePt t="11899" x="2687638" y="1217613"/>
          <p14:tracePt t="11907" x="2682875" y="1217613"/>
          <p14:tracePt t="11915" x="2670175" y="1217613"/>
          <p14:tracePt t="11923" x="2663825" y="1217613"/>
          <p14:tracePt t="11932" x="2652713" y="1217613"/>
          <p14:tracePt t="11939" x="2627313" y="1217613"/>
          <p14:tracePt t="11947" x="2597150" y="1217613"/>
          <p14:tracePt t="11955" x="2555875" y="1217613"/>
          <p14:tracePt t="11963" x="2508250" y="1217613"/>
          <p14:tracePt t="11972" x="2452688" y="1217613"/>
          <p14:tracePt t="11979" x="2392363" y="1217613"/>
          <p14:tracePt t="11988" x="2332038" y="1228725"/>
          <p14:tracePt t="11995" x="2284413" y="1241425"/>
          <p14:tracePt t="12004" x="2224088" y="1258888"/>
          <p14:tracePt t="12011" x="2163763" y="1271588"/>
          <p14:tracePt t="12019" x="2109788" y="1289050"/>
          <p14:tracePt t="12027" x="2079625" y="1308100"/>
          <p14:tracePt t="12035" x="2043113" y="1314450"/>
          <p14:tracePt t="12043" x="2019300" y="1331913"/>
          <p14:tracePt t="12052" x="1982788" y="1349375"/>
          <p14:tracePt t="12059" x="1958975" y="1368425"/>
          <p14:tracePt t="12067" x="1916113" y="1392238"/>
          <p14:tracePt t="12075" x="1892300" y="1409700"/>
          <p14:tracePt t="12083" x="1868488" y="1416050"/>
          <p14:tracePt t="12092" x="1844675" y="1439863"/>
          <p14:tracePt t="12099" x="1820863" y="1458913"/>
          <p14:tracePt t="12107" x="1760538" y="1493838"/>
          <p14:tracePt t="12115" x="1736725" y="1524000"/>
          <p14:tracePt t="12123" x="1711325" y="1549400"/>
          <p14:tracePt t="12131" x="1687513" y="1560513"/>
          <p14:tracePt t="12139" x="1651000" y="1597025"/>
          <p14:tracePt t="12147" x="1620838" y="1627188"/>
          <p14:tracePt t="12156" x="1609725" y="1651000"/>
          <p14:tracePt t="12163" x="1585913" y="1674813"/>
          <p14:tracePt t="12172" x="1560513" y="1700213"/>
          <p14:tracePt t="12179" x="1530350" y="1735138"/>
          <p14:tracePt t="12188" x="1530350" y="1741488"/>
          <p14:tracePt t="12195" x="1519238" y="1765300"/>
          <p14:tracePt t="12203" x="1512888" y="1771650"/>
          <p14:tracePt t="12212" x="1500188" y="1789113"/>
          <p14:tracePt t="12219" x="1495425" y="1814513"/>
          <p14:tracePt t="12227" x="1489075" y="1825625"/>
          <p14:tracePt t="12235" x="1489075" y="1844675"/>
          <p14:tracePt t="12243" x="1482725" y="1868488"/>
          <p14:tracePt t="12251" x="1470025" y="1879600"/>
          <p14:tracePt t="12259" x="1458913" y="1905000"/>
          <p14:tracePt t="12267" x="1446213" y="1939925"/>
          <p14:tracePt t="12275" x="1439863" y="1952625"/>
          <p14:tracePt t="12283" x="1435100" y="1976438"/>
          <p14:tracePt t="12292" x="1422400" y="2000250"/>
          <p14:tracePt t="12299" x="1416050" y="2025650"/>
          <p14:tracePt t="12307" x="1409700" y="2066925"/>
          <p14:tracePt t="12315" x="1409700" y="2073275"/>
          <p14:tracePt t="12323" x="1392238" y="2114550"/>
          <p14:tracePt t="12331" x="1392238" y="2139950"/>
          <p14:tracePt t="12339" x="1374775" y="2170113"/>
          <p14:tracePt t="12347" x="1368425" y="2193925"/>
          <p14:tracePt t="12355" x="1368425" y="2205038"/>
          <p14:tracePt t="12363" x="1362075" y="2224088"/>
          <p14:tracePt t="12371" x="1362075" y="2230438"/>
          <p14:tracePt t="12379" x="1355725" y="2241550"/>
          <p14:tracePt t="12387" x="1344613" y="2260600"/>
          <p14:tracePt t="12395" x="1344613" y="2265363"/>
          <p14:tracePt t="12411" x="1344613" y="2271713"/>
          <p14:tracePt t="12419" x="1344613" y="2290763"/>
          <p14:tracePt t="12427" x="1344613" y="2314575"/>
          <p14:tracePt t="12435" x="1344613" y="2344738"/>
          <p14:tracePt t="12443" x="1344613" y="2379663"/>
          <p14:tracePt t="12451" x="1344613" y="2409825"/>
          <p14:tracePt t="12459" x="1344613" y="2439988"/>
          <p14:tracePt t="12467" x="1350963" y="2465388"/>
          <p14:tracePt t="12475" x="1355725" y="2506663"/>
          <p14:tracePt t="12483" x="1362075" y="2525713"/>
          <p14:tracePt t="12491" x="1374775" y="2549525"/>
          <p14:tracePt t="12499" x="1385888" y="2560638"/>
          <p14:tracePt t="12507" x="1404938" y="2586038"/>
          <p14:tracePt t="12515" x="1416050" y="2609850"/>
          <p14:tracePt t="12538" x="1439863" y="2633663"/>
          <p14:tracePt t="12539" x="1452563" y="2646363"/>
          <p14:tracePt t="12547" x="1458913" y="2651125"/>
          <p14:tracePt t="12555" x="1476375" y="2670175"/>
          <p14:tracePt t="12563" x="1482725" y="2674938"/>
          <p14:tracePt t="12571" x="1495425" y="2687638"/>
          <p14:tracePt t="12579" x="1506538" y="2700338"/>
          <p14:tracePt t="12587" x="1525588" y="2717800"/>
          <p14:tracePt t="12595" x="1543050" y="2735263"/>
          <p14:tracePt t="12603" x="1566863" y="2760663"/>
          <p14:tracePt t="12611" x="1603375" y="2778125"/>
          <p14:tracePt t="12619" x="1633538" y="2795588"/>
          <p14:tracePt t="12627" x="1687513" y="2825750"/>
          <p14:tracePt t="12635" x="1747838" y="2844800"/>
          <p14:tracePt t="12645" x="1808163" y="2855913"/>
          <p14:tracePt t="12651" x="1844675" y="2874963"/>
          <p14:tracePt t="12659" x="1881188" y="2881313"/>
          <p14:tracePt t="12667" x="1911350" y="2898775"/>
          <p14:tracePt t="12675" x="1916113" y="2905125"/>
          <p14:tracePt t="12683" x="1941513" y="2911475"/>
          <p14:tracePt t="12691" x="1976438" y="2928938"/>
          <p14:tracePt t="12699" x="2001838" y="2935288"/>
          <p14:tracePt t="12707" x="2025650" y="2952750"/>
          <p14:tracePt t="12715" x="2079625" y="2970213"/>
          <p14:tracePt t="12723" x="2139950" y="2989263"/>
          <p14:tracePt t="12731" x="2217738" y="3025775"/>
          <p14:tracePt t="12739" x="2320925" y="3049588"/>
          <p14:tracePt t="12747" x="2422525" y="3073400"/>
          <p14:tracePt t="12755" x="2525713" y="3103563"/>
          <p14:tracePt t="12763" x="2627313" y="3116263"/>
          <p14:tracePt t="12771" x="2730500" y="3140075"/>
          <p14:tracePt t="12779" x="2863850" y="3151188"/>
          <p14:tracePt t="12788" x="2978150" y="3163888"/>
          <p14:tracePt t="12795" x="3109913" y="3187700"/>
          <p14:tracePt t="12803" x="3213100" y="3211513"/>
          <p14:tracePt t="12811" x="3314700" y="3211513"/>
          <p14:tracePt t="12819" x="3387725" y="3211513"/>
          <p14:tracePt t="12827" x="3459163" y="3211513"/>
          <p14:tracePt t="12835" x="3532188" y="3206750"/>
          <p14:tracePt t="12844" x="3592513" y="3194050"/>
          <p14:tracePt t="12851" x="3683000" y="3163888"/>
          <p14:tracePt t="12859" x="3730625" y="3140075"/>
          <p14:tracePt t="12867" x="3797300" y="3097213"/>
          <p14:tracePt t="12876" x="3870325" y="3079750"/>
          <p14:tracePt t="12883" x="3935413" y="3043238"/>
          <p14:tracePt t="12892" x="3971925" y="3019425"/>
          <p14:tracePt t="12899" x="4021138" y="2989263"/>
          <p14:tracePt t="12907" x="4105275" y="2916238"/>
          <p14:tracePt t="12915" x="4141788" y="2892425"/>
          <p14:tracePt t="12924" x="4195763" y="2838450"/>
          <p14:tracePt t="12931" x="4219575" y="2801938"/>
          <p14:tracePt t="12940" x="4256088" y="2771775"/>
          <p14:tracePt t="12947" x="4310063" y="2717800"/>
          <p14:tracePt t="12956" x="4340225" y="2681288"/>
          <p14:tracePt t="12963" x="4376738" y="2651125"/>
          <p14:tracePt t="12972" x="4418013" y="2616200"/>
          <p14:tracePt t="12979" x="4430713" y="2590800"/>
          <p14:tracePt t="12987" x="4460875" y="2555875"/>
          <p14:tracePt t="12995" x="4484688" y="2530475"/>
          <p14:tracePt t="13003" x="4491038" y="2513013"/>
          <p14:tracePt t="13011" x="4497388" y="2489200"/>
          <p14:tracePt t="13019" x="4514850" y="2459038"/>
          <p14:tracePt t="13027" x="4527550" y="2435225"/>
          <p14:tracePt t="13035" x="4527550" y="2409825"/>
          <p14:tracePt t="13043" x="4527550" y="2379663"/>
          <p14:tracePt t="13051" x="4532313" y="2355850"/>
          <p14:tracePt t="13059" x="4532313" y="2332038"/>
          <p14:tracePt t="13068" x="4532313" y="2301875"/>
          <p14:tracePt t="13076" x="4532313" y="2265363"/>
          <p14:tracePt t="13083" x="4532313" y="2241550"/>
          <p14:tracePt t="13091" x="4532313" y="2230438"/>
          <p14:tracePt t="13099" x="4502150" y="2193925"/>
          <p14:tracePt t="13108" x="4491038" y="2181225"/>
          <p14:tracePt t="13115" x="4454525" y="2151063"/>
          <p14:tracePt t="13124" x="4411663" y="2114550"/>
          <p14:tracePt t="13131" x="4381500" y="2060575"/>
          <p14:tracePt t="13140" x="4333875" y="2012950"/>
          <p14:tracePt t="13148" x="4249738" y="1952625"/>
          <p14:tracePt t="13156" x="4200525" y="1898650"/>
          <p14:tracePt t="13164" x="4159250" y="1862138"/>
          <p14:tracePt t="13172" x="4081463" y="1814513"/>
          <p14:tracePt t="13179" x="4014788" y="1758950"/>
          <p14:tracePt t="13187" x="3911600" y="1717675"/>
          <p14:tracePt t="13195" x="3833813" y="1681163"/>
          <p14:tracePt t="13203" x="3767138" y="1639888"/>
          <p14:tracePt t="13212" x="3689350" y="1597025"/>
          <p14:tracePt t="13220" x="3616325" y="1573213"/>
          <p14:tracePt t="13227" x="3562350" y="1543050"/>
          <p14:tracePt t="13235" x="3502025" y="1524000"/>
          <p14:tracePt t="13243" x="3454400" y="1500188"/>
          <p14:tracePt t="13251" x="3363913" y="1489075"/>
          <p14:tracePt t="13260" x="3303588" y="1482725"/>
          <p14:tracePt t="13267" x="3230563" y="1470025"/>
          <p14:tracePt t="13275" x="3170238" y="1470025"/>
          <p14:tracePt t="13283" x="3116263" y="1470025"/>
          <p14:tracePt t="13292" x="3025775" y="1470025"/>
          <p14:tracePt t="13299" x="2965450" y="1476375"/>
          <p14:tracePt t="13308" x="2905125" y="1506538"/>
          <p14:tracePt t="13315" x="2790825" y="1506538"/>
          <p14:tracePt t="13323" x="2713038" y="1536700"/>
          <p14:tracePt t="13331" x="2640013" y="1560513"/>
          <p14:tracePt t="13340" x="2562225" y="1584325"/>
          <p14:tracePt t="13347" x="2513013" y="1603375"/>
          <p14:tracePt t="13356" x="2452688" y="1614488"/>
          <p14:tracePt t="13363" x="2405063" y="1633538"/>
          <p14:tracePt t="13372" x="2357438" y="1651000"/>
          <p14:tracePt t="13379" x="2278063" y="1681163"/>
          <p14:tracePt t="13387" x="2230438" y="1711325"/>
          <p14:tracePt t="13395" x="2193925" y="1728788"/>
          <p14:tracePt t="13403" x="2127250" y="1789113"/>
          <p14:tracePt t="13412" x="2049463" y="1831975"/>
          <p14:tracePt t="13419" x="1982788" y="1885950"/>
          <p14:tracePt t="13427" x="1916113" y="1928813"/>
          <p14:tracePt t="13435" x="1820863" y="2025650"/>
          <p14:tracePt t="13443" x="1730375" y="2120900"/>
          <p14:tracePt t="13451" x="1663700" y="2187575"/>
          <p14:tracePt t="13459" x="1627188" y="2247900"/>
          <p14:tracePt t="13467" x="1585913" y="2355850"/>
          <p14:tracePt t="13476" x="1549400" y="2446338"/>
          <p14:tracePt t="13483" x="1530350" y="2495550"/>
          <p14:tracePt t="13492" x="1519238" y="2566988"/>
          <p14:tracePt t="13499" x="1495425" y="2657475"/>
          <p14:tracePt t="13507" x="1495425" y="2741613"/>
          <p14:tracePt t="13515" x="1495425" y="2814638"/>
          <p14:tracePt t="13524" x="1495425" y="2874963"/>
          <p14:tracePt t="13531" x="1500188" y="2935288"/>
          <p14:tracePt t="13540" x="1519238" y="2982913"/>
          <p14:tracePt t="13547" x="1543050" y="3043238"/>
          <p14:tracePt t="13556" x="1560513" y="3109913"/>
          <p14:tracePt t="13563" x="1603375" y="3157538"/>
          <p14:tracePt t="13572" x="1633538" y="3200400"/>
          <p14:tracePt t="13579" x="1670050" y="3236913"/>
          <p14:tracePt t="13587" x="1693863" y="3254375"/>
          <p14:tracePt t="13595" x="1717675" y="3260725"/>
          <p14:tracePt t="13603" x="1760538" y="3267075"/>
          <p14:tracePt t="13612" x="1820863" y="3278188"/>
          <p14:tracePt t="13619" x="1885950" y="3302000"/>
          <p14:tracePt t="13627" x="1971675" y="3308350"/>
          <p14:tracePt t="13635" x="2073275" y="3321050"/>
          <p14:tracePt t="13643" x="2187575" y="3344863"/>
          <p14:tracePt t="13654" x="2308225" y="3355975"/>
          <p14:tracePt t="13671" x="2657475" y="3411538"/>
          <p14:tracePt t="13675" x="2814638" y="3422650"/>
          <p14:tracePt t="13683" x="3008313" y="3422650"/>
          <p14:tracePt t="13691" x="3152775" y="3422650"/>
          <p14:tracePt t="13699" x="3279775" y="3422650"/>
          <p14:tracePt t="13707" x="3370263" y="3405188"/>
          <p14:tracePt t="13715" x="3448050" y="3375025"/>
          <p14:tracePt t="13723" x="3525838" y="3314700"/>
          <p14:tracePt t="13731" x="3549650" y="3290888"/>
          <p14:tracePt t="13739" x="3579813" y="3230563"/>
          <p14:tracePt t="13747" x="3605213" y="3176588"/>
          <p14:tracePt t="13755" x="3605213" y="3121025"/>
          <p14:tracePt t="13763" x="3605213" y="3049588"/>
          <p14:tracePt t="13771" x="3605213" y="2959100"/>
          <p14:tracePt t="13779" x="3605213" y="2916238"/>
          <p14:tracePt t="13787" x="3579813" y="2868613"/>
          <p14:tracePt t="13795" x="3556000" y="2820988"/>
          <p14:tracePt t="13803" x="3532188" y="2778125"/>
          <p14:tracePt t="13811" x="3514725" y="2754313"/>
          <p14:tracePt t="13819" x="3465513" y="2705100"/>
          <p14:tracePt t="13827" x="3454400" y="2693988"/>
          <p14:tracePt t="13835" x="3394075" y="2646363"/>
          <p14:tracePt t="13843" x="3327400" y="2609850"/>
          <p14:tracePt t="13851" x="3260725" y="2555875"/>
          <p14:tracePt t="13859" x="3182938" y="2500313"/>
          <p14:tracePt t="13867" x="3122613" y="2470150"/>
          <p14:tracePt t="13875" x="3073400" y="2446338"/>
          <p14:tracePt t="13890" x="3008313" y="2416175"/>
          <p14:tracePt t="13891" x="2947988" y="2409825"/>
          <p14:tracePt t="13899" x="2898775" y="2398713"/>
          <p14:tracePt t="13907" x="2857500" y="2398713"/>
          <p14:tracePt t="13915" x="2827338" y="2398713"/>
          <p14:tracePt t="13923" x="2778125" y="2398713"/>
          <p14:tracePt t="13931" x="2713038" y="2446338"/>
          <p14:tracePt t="13940" x="2646363" y="2500313"/>
          <p14:tracePt t="13947" x="2609850" y="2536825"/>
          <p14:tracePt t="13955" x="2562225" y="2627313"/>
          <p14:tracePt t="13963" x="2538413" y="2670175"/>
          <p14:tracePt t="13971" x="2495550" y="2717800"/>
          <p14:tracePt t="13979" x="2478088" y="2741613"/>
          <p14:tracePt t="13987" x="2471738" y="2760663"/>
          <p14:tracePt t="13995" x="2471738" y="2790825"/>
          <p14:tracePt t="14003" x="2471738" y="2801938"/>
          <p14:tracePt t="14011" x="2471738" y="2825750"/>
          <p14:tracePt t="14019" x="2482850" y="2862263"/>
          <p14:tracePt t="14027" x="2508250" y="2898775"/>
          <p14:tracePt t="14035" x="2538413" y="2922588"/>
          <p14:tracePt t="14043" x="2586038" y="2952750"/>
          <p14:tracePt t="14051" x="2640013" y="3006725"/>
          <p14:tracePt t="14059" x="2717800" y="3036888"/>
          <p14:tracePt t="14067" x="2833688" y="3073400"/>
          <p14:tracePt t="14075" x="3001963" y="3116263"/>
          <p14:tracePt t="14083" x="3236913" y="3194050"/>
          <p14:tracePt t="14091" x="3508375" y="3206750"/>
          <p14:tracePt t="14099" x="3652838" y="3206750"/>
          <p14:tracePt t="14107" x="3790950" y="3206750"/>
          <p14:tracePt t="14115" x="3851275" y="3206750"/>
          <p14:tracePt t="14123" x="3894138" y="3163888"/>
          <p14:tracePt t="14131" x="3917950" y="3151188"/>
          <p14:tracePt t="14139" x="3935413" y="3127375"/>
          <p14:tracePt t="14147" x="3941763" y="3067050"/>
          <p14:tracePt t="14155" x="3965575" y="3043238"/>
          <p14:tracePt t="14163" x="3978275" y="3019425"/>
          <p14:tracePt t="14171" x="3978275" y="3000375"/>
          <p14:tracePt t="14179" x="3984625" y="2995613"/>
          <p14:tracePt t="14195" x="3984625" y="2982913"/>
          <p14:tracePt t="14211" x="3984625" y="2976563"/>
          <p14:tracePt t="14219" x="3965575" y="2976563"/>
          <p14:tracePt t="14227" x="3911600" y="2995613"/>
          <p14:tracePt t="14235" x="3833813" y="3025775"/>
          <p14:tracePt t="14243" x="3730625" y="3060700"/>
          <p14:tracePt t="14251" x="3640138" y="3103563"/>
          <p14:tracePt t="14259" x="3562350" y="3151188"/>
          <p14:tracePt t="14267" x="3525838" y="3176588"/>
          <p14:tracePt t="14275" x="3502025" y="3194050"/>
          <p14:tracePt t="14283" x="3495675" y="3200400"/>
          <p14:tracePt t="14291" x="3495675" y="3211513"/>
          <p14:tracePt t="14323" x="3495675" y="3217863"/>
          <p14:tracePt t="14331" x="3502025" y="3217863"/>
          <p14:tracePt t="14339" x="3525838" y="3217863"/>
          <p14:tracePt t="14347" x="3579813" y="3217863"/>
          <p14:tracePt t="14355" x="3640138" y="3217863"/>
          <p14:tracePt t="14363" x="3683000" y="3217863"/>
          <p14:tracePt t="14371" x="3700463" y="3217863"/>
          <p14:tracePt t="14379" x="3713163" y="3217863"/>
          <p14:tracePt t="14395" x="3719513" y="3217863"/>
          <p14:tracePt t="14403" x="3730625" y="3211513"/>
          <p14:tracePt t="14427" x="3736975" y="3206750"/>
          <p14:tracePt t="14443" x="3743325" y="3200400"/>
          <p14:tracePt t="14532" x="3743325" y="3194050"/>
          <p14:tracePt t="14675"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68DA9614-8E29-4709-A7AB-9FDC422C01FE}"/>
              </a:ext>
            </a:extLst>
          </p:cNvPr>
          <p:cNvGrpSpPr>
            <a:grpSpLocks/>
          </p:cNvGrpSpPr>
          <p:nvPr/>
        </p:nvGrpSpPr>
        <p:grpSpPr bwMode="auto">
          <a:xfrm>
            <a:off x="0" y="381000"/>
            <a:ext cx="9144000" cy="685800"/>
            <a:chOff x="0" y="240"/>
            <a:chExt cx="5760" cy="432"/>
          </a:xfrm>
        </p:grpSpPr>
        <p:sp>
          <p:nvSpPr>
            <p:cNvPr id="40963" name="Text Box 3">
              <a:extLst>
                <a:ext uri="{FF2B5EF4-FFF2-40B4-BE49-F238E27FC236}">
                  <a16:creationId xmlns:a16="http://schemas.microsoft.com/office/drawing/2014/main" id="{5DEE1916-73D3-4743-B55F-63C0E94F9F45}"/>
                </a:ext>
              </a:extLst>
            </p:cNvPr>
            <p:cNvSpPr txBox="1">
              <a:spLocks noChangeArrowheads="1"/>
            </p:cNvSpPr>
            <p:nvPr/>
          </p:nvSpPr>
          <p:spPr bwMode="auto">
            <a:xfrm>
              <a:off x="0" y="240"/>
              <a:ext cx="5760" cy="404"/>
            </a:xfrm>
            <a:prstGeom prst="rect">
              <a:avLst/>
            </a:prstGeom>
            <a:noFill/>
            <a:ln>
              <a:noFill/>
            </a:ln>
            <a:effectLst/>
            <a:extLst>
              <a:ext uri="{909E8E84-426E-40DD-AFC4-6F175D3DCCD1}">
                <a14:hiddenFill xmlns:a14="http://schemas.microsoft.com/office/drawing/2010/main">
                  <a:solidFill>
                    <a:srgbClr val="8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0"/>
                </a:spcBef>
              </a:pPr>
              <a:r>
                <a:rPr lang="en-US" altLang="zh-CN" sz="3600">
                  <a:solidFill>
                    <a:schemeClr val="bg1"/>
                  </a:solidFill>
                  <a:ea typeface="宋体" panose="02010600030101010101" pitchFamily="2" charset="-122"/>
                </a:rPr>
                <a:t>Probe Synthesis</a:t>
              </a:r>
            </a:p>
          </p:txBody>
        </p:sp>
        <p:sp>
          <p:nvSpPr>
            <p:cNvPr id="40964" name="Line 4">
              <a:extLst>
                <a:ext uri="{FF2B5EF4-FFF2-40B4-BE49-F238E27FC236}">
                  <a16:creationId xmlns:a16="http://schemas.microsoft.com/office/drawing/2014/main" id="{9D1E03F9-89B0-4E7C-A5B6-22000219D7D6}"/>
                </a:ext>
              </a:extLst>
            </p:cNvPr>
            <p:cNvSpPr>
              <a:spLocks noChangeShapeType="1"/>
            </p:cNvSpPr>
            <p:nvPr/>
          </p:nvSpPr>
          <p:spPr bwMode="auto">
            <a:xfrm>
              <a:off x="0" y="672"/>
              <a:ext cx="5760" cy="0"/>
            </a:xfrm>
            <a:prstGeom prst="line">
              <a:avLst/>
            </a:prstGeom>
            <a:noFill/>
            <a:ln w="381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0965" name="Text Box 5">
            <a:extLst>
              <a:ext uri="{FF2B5EF4-FFF2-40B4-BE49-F238E27FC236}">
                <a16:creationId xmlns:a16="http://schemas.microsoft.com/office/drawing/2014/main" id="{13988914-7167-406E-8AEE-8B5B69CC61C4}"/>
              </a:ext>
            </a:extLst>
          </p:cNvPr>
          <p:cNvSpPr txBox="1">
            <a:spLocks noChangeArrowheads="1"/>
          </p:cNvSpPr>
          <p:nvPr/>
        </p:nvSpPr>
        <p:spPr bwMode="auto">
          <a:xfrm>
            <a:off x="685800" y="3581400"/>
            <a:ext cx="189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a:solidFill>
                  <a:srgbClr val="663300"/>
                </a:solidFill>
                <a:ea typeface="宋体" panose="02010600030101010101" pitchFamily="2" charset="-122"/>
                <a:sym typeface="Symbol" panose="05050102010706020507" pitchFamily="18" charset="2"/>
              </a:rPr>
              <a:t>array probes</a:t>
            </a:r>
            <a:endParaRPr lang="en-US" altLang="zh-CN">
              <a:solidFill>
                <a:srgbClr val="663300"/>
              </a:solidFill>
              <a:ea typeface="宋体" panose="02010600030101010101" pitchFamily="2" charset="-122"/>
            </a:endParaRPr>
          </a:p>
        </p:txBody>
      </p:sp>
      <p:sp>
        <p:nvSpPr>
          <p:cNvPr id="40966" name="Text Box 6">
            <a:extLst>
              <a:ext uri="{FF2B5EF4-FFF2-40B4-BE49-F238E27FC236}">
                <a16:creationId xmlns:a16="http://schemas.microsoft.com/office/drawing/2014/main" id="{E1226D1D-DB1D-48DC-99E7-327C99F040FD}"/>
              </a:ext>
            </a:extLst>
          </p:cNvPr>
          <p:cNvSpPr txBox="1">
            <a:spLocks noChangeArrowheads="1"/>
          </p:cNvSpPr>
          <p:nvPr/>
        </p:nvSpPr>
        <p:spPr bwMode="auto">
          <a:xfrm>
            <a:off x="609600" y="1371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a:ea typeface="宋体" panose="02010600030101010101" pitchFamily="2" charset="-122"/>
              </a:rPr>
              <a:t>A 3</a:t>
            </a:r>
            <a:r>
              <a:rPr lang="en-US" altLang="zh-CN" i="1">
                <a:ea typeface="宋体" panose="02010600030101010101" pitchFamily="2" charset="-122"/>
                <a:cs typeface="Times New Roman" panose="02020603050405020304" pitchFamily="18" charset="0"/>
              </a:rPr>
              <a:t> </a:t>
            </a:r>
            <a:r>
              <a:rPr lang="en-US" altLang="zh-CN" sz="1800">
                <a:ea typeface="宋体" panose="02010600030101010101" pitchFamily="2" charset="-122"/>
                <a:cs typeface="Arial" panose="020B0604020202020204" pitchFamily="34" charset="0"/>
              </a:rPr>
              <a:t>X </a:t>
            </a:r>
            <a:r>
              <a:rPr lang="en-US" altLang="zh-CN">
                <a:ea typeface="宋体" panose="02010600030101010101" pitchFamily="2" charset="-122"/>
              </a:rPr>
              <a:t>3 array</a:t>
            </a:r>
          </a:p>
        </p:txBody>
      </p:sp>
      <p:sp>
        <p:nvSpPr>
          <p:cNvPr id="40967" name="Rectangle 7">
            <a:extLst>
              <a:ext uri="{FF2B5EF4-FFF2-40B4-BE49-F238E27FC236}">
                <a16:creationId xmlns:a16="http://schemas.microsoft.com/office/drawing/2014/main" id="{1FF6A288-2B46-4227-B6B3-6B57540186F3}"/>
              </a:ext>
            </a:extLst>
          </p:cNvPr>
          <p:cNvSpPr>
            <a:spLocks noChangeArrowheads="1"/>
          </p:cNvSpPr>
          <p:nvPr/>
        </p:nvSpPr>
        <p:spPr bwMode="auto">
          <a:xfrm>
            <a:off x="609600" y="1924050"/>
            <a:ext cx="2133600" cy="1581150"/>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68" name="Line 8">
            <a:extLst>
              <a:ext uri="{FF2B5EF4-FFF2-40B4-BE49-F238E27FC236}">
                <a16:creationId xmlns:a16="http://schemas.microsoft.com/office/drawing/2014/main" id="{49725F1D-5DAA-44E8-BFDF-3A0E96E00300}"/>
              </a:ext>
            </a:extLst>
          </p:cNvPr>
          <p:cNvSpPr>
            <a:spLocks noChangeShapeType="1"/>
          </p:cNvSpPr>
          <p:nvPr/>
        </p:nvSpPr>
        <p:spPr bwMode="auto">
          <a:xfrm>
            <a:off x="609600" y="24765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69" name="Line 9">
            <a:extLst>
              <a:ext uri="{FF2B5EF4-FFF2-40B4-BE49-F238E27FC236}">
                <a16:creationId xmlns:a16="http://schemas.microsoft.com/office/drawing/2014/main" id="{3CD1ACC1-EB77-4C94-A2B4-AD6437F55FDA}"/>
              </a:ext>
            </a:extLst>
          </p:cNvPr>
          <p:cNvSpPr>
            <a:spLocks noChangeShapeType="1"/>
          </p:cNvSpPr>
          <p:nvPr/>
        </p:nvSpPr>
        <p:spPr bwMode="auto">
          <a:xfrm>
            <a:off x="609600" y="30099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70" name="Line 10">
            <a:extLst>
              <a:ext uri="{FF2B5EF4-FFF2-40B4-BE49-F238E27FC236}">
                <a16:creationId xmlns:a16="http://schemas.microsoft.com/office/drawing/2014/main" id="{E68878CF-DF08-486C-B71D-4ECA74BA99F7}"/>
              </a:ext>
            </a:extLst>
          </p:cNvPr>
          <p:cNvSpPr>
            <a:spLocks noChangeShapeType="1"/>
          </p:cNvSpPr>
          <p:nvPr/>
        </p:nvSpPr>
        <p:spPr bwMode="auto">
          <a:xfrm>
            <a:off x="1314450" y="1924050"/>
            <a:ext cx="0" cy="1581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71" name="Line 11">
            <a:extLst>
              <a:ext uri="{FF2B5EF4-FFF2-40B4-BE49-F238E27FC236}">
                <a16:creationId xmlns:a16="http://schemas.microsoft.com/office/drawing/2014/main" id="{110A179B-A3AD-469A-A47A-5A0938156699}"/>
              </a:ext>
            </a:extLst>
          </p:cNvPr>
          <p:cNvSpPr>
            <a:spLocks noChangeShapeType="1"/>
          </p:cNvSpPr>
          <p:nvPr/>
        </p:nvSpPr>
        <p:spPr bwMode="auto">
          <a:xfrm>
            <a:off x="2057400" y="1924050"/>
            <a:ext cx="0" cy="1581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72" name="Text Box 12">
            <a:extLst>
              <a:ext uri="{FF2B5EF4-FFF2-40B4-BE49-F238E27FC236}">
                <a16:creationId xmlns:a16="http://schemas.microsoft.com/office/drawing/2014/main" id="{B1B99763-C457-47D8-9A96-8C12B459A94F}"/>
              </a:ext>
            </a:extLst>
          </p:cNvPr>
          <p:cNvSpPr txBox="1">
            <a:spLocks noChangeArrowheads="1"/>
          </p:cNvSpPr>
          <p:nvPr/>
        </p:nvSpPr>
        <p:spPr bwMode="auto">
          <a:xfrm>
            <a:off x="66675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bg1"/>
                </a:solidFill>
                <a:ea typeface="宋体" panose="02010600030101010101" pitchFamily="2" charset="-122"/>
              </a:rPr>
              <a:t>CG</a:t>
            </a:r>
          </a:p>
        </p:txBody>
      </p:sp>
      <p:sp>
        <p:nvSpPr>
          <p:cNvPr id="40973" name="Text Box 13">
            <a:extLst>
              <a:ext uri="{FF2B5EF4-FFF2-40B4-BE49-F238E27FC236}">
                <a16:creationId xmlns:a16="http://schemas.microsoft.com/office/drawing/2014/main" id="{D6CDFF2A-6107-4CDD-9651-85911A541B53}"/>
              </a:ext>
            </a:extLst>
          </p:cNvPr>
          <p:cNvSpPr txBox="1">
            <a:spLocks noChangeArrowheads="1"/>
          </p:cNvSpPr>
          <p:nvPr/>
        </p:nvSpPr>
        <p:spPr bwMode="auto">
          <a:xfrm>
            <a:off x="140970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33"/>
                </a:solidFill>
                <a:ea typeface="宋体" panose="02010600030101010101" pitchFamily="2" charset="-122"/>
              </a:rPr>
              <a:t>A</a:t>
            </a:r>
            <a:r>
              <a:rPr lang="en-US" altLang="zh-CN" sz="2000" b="1">
                <a:solidFill>
                  <a:schemeClr val="bg1"/>
                </a:solidFill>
                <a:ea typeface="宋体" panose="02010600030101010101" pitchFamily="2" charset="-122"/>
              </a:rPr>
              <a:t>C</a:t>
            </a:r>
          </a:p>
        </p:txBody>
      </p:sp>
      <p:sp>
        <p:nvSpPr>
          <p:cNvPr id="40974" name="Text Box 14">
            <a:extLst>
              <a:ext uri="{FF2B5EF4-FFF2-40B4-BE49-F238E27FC236}">
                <a16:creationId xmlns:a16="http://schemas.microsoft.com/office/drawing/2014/main" id="{14C34864-F17A-491F-AD40-7335A5C75638}"/>
              </a:ext>
            </a:extLst>
          </p:cNvPr>
          <p:cNvSpPr txBox="1">
            <a:spLocks noChangeArrowheads="1"/>
          </p:cNvSpPr>
          <p:nvPr/>
        </p:nvSpPr>
        <p:spPr bwMode="auto">
          <a:xfrm>
            <a:off x="219075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bg1"/>
                </a:solidFill>
                <a:ea typeface="宋体" panose="02010600030101010101" pitchFamily="2" charset="-122"/>
              </a:rPr>
              <a:t>G</a:t>
            </a:r>
          </a:p>
        </p:txBody>
      </p:sp>
      <p:sp>
        <p:nvSpPr>
          <p:cNvPr id="40975" name="Text Box 15">
            <a:extLst>
              <a:ext uri="{FF2B5EF4-FFF2-40B4-BE49-F238E27FC236}">
                <a16:creationId xmlns:a16="http://schemas.microsoft.com/office/drawing/2014/main" id="{0124CB91-5BB9-466E-9F8A-18E2450179BF}"/>
              </a:ext>
            </a:extLst>
          </p:cNvPr>
          <p:cNvSpPr txBox="1">
            <a:spLocks noChangeArrowheads="1"/>
          </p:cNvSpPr>
          <p:nvPr/>
        </p:nvSpPr>
        <p:spPr bwMode="auto">
          <a:xfrm>
            <a:off x="666750" y="24955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33"/>
                </a:solidFill>
                <a:ea typeface="宋体" panose="02010600030101010101" pitchFamily="2" charset="-122"/>
              </a:rPr>
              <a:t>A</a:t>
            </a:r>
            <a:r>
              <a:rPr lang="en-US" altLang="zh-CN" sz="2000" b="1">
                <a:solidFill>
                  <a:schemeClr val="bg1"/>
                </a:solidFill>
                <a:ea typeface="宋体" panose="02010600030101010101" pitchFamily="2" charset="-122"/>
              </a:rPr>
              <a:t>C</a:t>
            </a:r>
          </a:p>
        </p:txBody>
      </p:sp>
      <p:sp>
        <p:nvSpPr>
          <p:cNvPr id="40976" name="Text Box 16">
            <a:extLst>
              <a:ext uri="{FF2B5EF4-FFF2-40B4-BE49-F238E27FC236}">
                <a16:creationId xmlns:a16="http://schemas.microsoft.com/office/drawing/2014/main" id="{5FEC07F9-11D0-4D8B-AC35-8C21976BB853}"/>
              </a:ext>
            </a:extLst>
          </p:cNvPr>
          <p:cNvSpPr txBox="1">
            <a:spLocks noChangeArrowheads="1"/>
          </p:cNvSpPr>
          <p:nvPr/>
        </p:nvSpPr>
        <p:spPr bwMode="auto">
          <a:xfrm>
            <a:off x="1276350" y="25146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33"/>
                </a:solidFill>
                <a:ea typeface="宋体" panose="02010600030101010101" pitchFamily="2" charset="-122"/>
              </a:rPr>
              <a:t>A</a:t>
            </a:r>
            <a:r>
              <a:rPr lang="en-US" altLang="zh-CN" sz="2000" b="1">
                <a:solidFill>
                  <a:schemeClr val="bg1"/>
                </a:solidFill>
                <a:ea typeface="宋体" panose="02010600030101010101" pitchFamily="2" charset="-122"/>
              </a:rPr>
              <a:t>CG</a:t>
            </a:r>
          </a:p>
        </p:txBody>
      </p:sp>
      <p:sp>
        <p:nvSpPr>
          <p:cNvPr id="40977" name="Text Box 17">
            <a:extLst>
              <a:ext uri="{FF2B5EF4-FFF2-40B4-BE49-F238E27FC236}">
                <a16:creationId xmlns:a16="http://schemas.microsoft.com/office/drawing/2014/main" id="{383BC098-8813-4F62-A982-5EB02A49F64D}"/>
              </a:ext>
            </a:extLst>
          </p:cNvPr>
          <p:cNvSpPr txBox="1">
            <a:spLocks noChangeArrowheads="1"/>
          </p:cNvSpPr>
          <p:nvPr/>
        </p:nvSpPr>
        <p:spPr bwMode="auto">
          <a:xfrm>
            <a:off x="2076450" y="25146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33"/>
                </a:solidFill>
                <a:ea typeface="宋体" panose="02010600030101010101" pitchFamily="2" charset="-122"/>
              </a:rPr>
              <a:t>A</a:t>
            </a:r>
            <a:r>
              <a:rPr lang="en-US" altLang="zh-CN" sz="2000" b="1">
                <a:solidFill>
                  <a:schemeClr val="bg1"/>
                </a:solidFill>
                <a:ea typeface="宋体" panose="02010600030101010101" pitchFamily="2" charset="-122"/>
              </a:rPr>
              <a:t>G</a:t>
            </a:r>
          </a:p>
        </p:txBody>
      </p:sp>
      <p:sp>
        <p:nvSpPr>
          <p:cNvPr id="40978" name="Text Box 18">
            <a:extLst>
              <a:ext uri="{FF2B5EF4-FFF2-40B4-BE49-F238E27FC236}">
                <a16:creationId xmlns:a16="http://schemas.microsoft.com/office/drawing/2014/main" id="{0E7B2674-B95A-440F-90C5-37234F9BB539}"/>
              </a:ext>
            </a:extLst>
          </p:cNvPr>
          <p:cNvSpPr txBox="1">
            <a:spLocks noChangeArrowheads="1"/>
          </p:cNvSpPr>
          <p:nvPr/>
        </p:nvSpPr>
        <p:spPr bwMode="auto">
          <a:xfrm>
            <a:off x="666750" y="30289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bg1"/>
                </a:solidFill>
                <a:ea typeface="宋体" panose="02010600030101010101" pitchFamily="2" charset="-122"/>
              </a:rPr>
              <a:t>CG</a:t>
            </a:r>
          </a:p>
        </p:txBody>
      </p:sp>
      <p:sp>
        <p:nvSpPr>
          <p:cNvPr id="40979" name="Text Box 19">
            <a:extLst>
              <a:ext uri="{FF2B5EF4-FFF2-40B4-BE49-F238E27FC236}">
                <a16:creationId xmlns:a16="http://schemas.microsoft.com/office/drawing/2014/main" id="{A3AD2466-C2D8-42E2-A563-0159142B0839}"/>
              </a:ext>
            </a:extLst>
          </p:cNvPr>
          <p:cNvSpPr txBox="1">
            <a:spLocks noChangeArrowheads="1"/>
          </p:cNvSpPr>
          <p:nvPr/>
        </p:nvSpPr>
        <p:spPr bwMode="auto">
          <a:xfrm>
            <a:off x="1409700" y="30099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33"/>
                </a:solidFill>
                <a:ea typeface="宋体" panose="02010600030101010101" pitchFamily="2" charset="-122"/>
              </a:rPr>
              <a:t>A</a:t>
            </a:r>
            <a:r>
              <a:rPr lang="en-US" altLang="zh-CN" sz="2000" b="1">
                <a:solidFill>
                  <a:schemeClr val="bg1"/>
                </a:solidFill>
                <a:ea typeface="宋体" panose="02010600030101010101" pitchFamily="2" charset="-122"/>
              </a:rPr>
              <a:t>G</a:t>
            </a:r>
          </a:p>
        </p:txBody>
      </p:sp>
      <p:sp>
        <p:nvSpPr>
          <p:cNvPr id="40980" name="Text Box 20">
            <a:extLst>
              <a:ext uri="{FF2B5EF4-FFF2-40B4-BE49-F238E27FC236}">
                <a16:creationId xmlns:a16="http://schemas.microsoft.com/office/drawing/2014/main" id="{44DE2BC5-CC7F-4140-BAE6-7C8DA0080A53}"/>
              </a:ext>
            </a:extLst>
          </p:cNvPr>
          <p:cNvSpPr txBox="1">
            <a:spLocks noChangeArrowheads="1"/>
          </p:cNvSpPr>
          <p:nvPr/>
        </p:nvSpPr>
        <p:spPr bwMode="auto">
          <a:xfrm>
            <a:off x="2190750" y="30099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bg1"/>
                </a:solidFill>
                <a:ea typeface="宋体" panose="02010600030101010101" pitchFamily="2" charset="-122"/>
              </a:rPr>
              <a:t>C</a:t>
            </a:r>
          </a:p>
        </p:txBody>
      </p:sp>
      <p:sp>
        <p:nvSpPr>
          <p:cNvPr id="40981" name="Line 21">
            <a:extLst>
              <a:ext uri="{FF2B5EF4-FFF2-40B4-BE49-F238E27FC236}">
                <a16:creationId xmlns:a16="http://schemas.microsoft.com/office/drawing/2014/main" id="{DC889232-B230-4B61-A978-F1A54F83DE3F}"/>
              </a:ext>
            </a:extLst>
          </p:cNvPr>
          <p:cNvSpPr>
            <a:spLocks noChangeShapeType="1"/>
          </p:cNvSpPr>
          <p:nvPr/>
        </p:nvSpPr>
        <p:spPr bwMode="auto">
          <a:xfrm flipV="1">
            <a:off x="3810000" y="1524000"/>
            <a:ext cx="0" cy="4724400"/>
          </a:xfrm>
          <a:prstGeom prst="line">
            <a:avLst/>
          </a:prstGeom>
          <a:noFill/>
          <a:ln w="19050">
            <a:solidFill>
              <a:srgbClr val="66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82" name="Text Box 22">
            <a:extLst>
              <a:ext uri="{FF2B5EF4-FFF2-40B4-BE49-F238E27FC236}">
                <a16:creationId xmlns:a16="http://schemas.microsoft.com/office/drawing/2014/main" id="{F344D917-6460-4056-B008-01CFA65EA33D}"/>
              </a:ext>
            </a:extLst>
          </p:cNvPr>
          <p:cNvSpPr txBox="1">
            <a:spLocks noChangeArrowheads="1"/>
          </p:cNvSpPr>
          <p:nvPr/>
        </p:nvSpPr>
        <p:spPr bwMode="auto">
          <a:xfrm rot="-5400000">
            <a:off x="1378744" y="3493294"/>
            <a:ext cx="4497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a:solidFill>
                  <a:srgbClr val="800000"/>
                </a:solidFill>
                <a:ea typeface="宋体" panose="02010600030101010101" pitchFamily="2" charset="-122"/>
              </a:rPr>
              <a:t>Nucleotide Deposition Sequence ACG</a:t>
            </a:r>
          </a:p>
        </p:txBody>
      </p:sp>
      <p:sp>
        <p:nvSpPr>
          <p:cNvPr id="40983" name="Text Box 23">
            <a:extLst>
              <a:ext uri="{FF2B5EF4-FFF2-40B4-BE49-F238E27FC236}">
                <a16:creationId xmlns:a16="http://schemas.microsoft.com/office/drawing/2014/main" id="{54048983-3B9F-4845-A462-4BB8E57C8B82}"/>
              </a:ext>
            </a:extLst>
          </p:cNvPr>
          <p:cNvSpPr txBox="1">
            <a:spLocks noChangeArrowheads="1"/>
          </p:cNvSpPr>
          <p:nvPr/>
        </p:nvSpPr>
        <p:spPr bwMode="auto">
          <a:xfrm>
            <a:off x="3771900" y="3733800"/>
            <a:ext cx="1836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zh-CN">
                <a:solidFill>
                  <a:schemeClr val="bg2"/>
                </a:solidFill>
                <a:ea typeface="宋体" panose="02010600030101010101" pitchFamily="2" charset="-122"/>
              </a:rPr>
              <a:t>A </a:t>
            </a:r>
            <a:r>
              <a:rPr lang="en-US" altLang="zh-CN">
                <a:solidFill>
                  <a:schemeClr val="bg2"/>
                </a:solidFill>
                <a:ea typeface="宋体" panose="02010600030101010101" pitchFamily="2" charset="-122"/>
                <a:sym typeface="Wingdings" panose="05000000000000000000" pitchFamily="2" charset="2"/>
              </a:rPr>
              <a:t> Mask 1</a:t>
            </a:r>
            <a:endParaRPr lang="en-US" altLang="zh-CN" baseline="-25000">
              <a:solidFill>
                <a:schemeClr val="bg2"/>
              </a:solidFill>
              <a:ea typeface="宋体" panose="02010600030101010101" pitchFamily="2" charset="-122"/>
            </a:endParaRPr>
          </a:p>
        </p:txBody>
      </p:sp>
      <p:sp>
        <p:nvSpPr>
          <p:cNvPr id="40984" name="AutoShape 24">
            <a:extLst>
              <a:ext uri="{FF2B5EF4-FFF2-40B4-BE49-F238E27FC236}">
                <a16:creationId xmlns:a16="http://schemas.microsoft.com/office/drawing/2014/main" id="{FD337C68-551C-4D8F-9457-CC6030088BF7}"/>
              </a:ext>
            </a:extLst>
          </p:cNvPr>
          <p:cNvSpPr>
            <a:spLocks noChangeArrowheads="1"/>
          </p:cNvSpPr>
          <p:nvPr/>
        </p:nvSpPr>
        <p:spPr bwMode="auto">
          <a:xfrm>
            <a:off x="5730875" y="3675063"/>
            <a:ext cx="1358900" cy="280987"/>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85" name="AutoShape 25">
            <a:extLst>
              <a:ext uri="{FF2B5EF4-FFF2-40B4-BE49-F238E27FC236}">
                <a16:creationId xmlns:a16="http://schemas.microsoft.com/office/drawing/2014/main" id="{D8754DF2-31B2-4EE0-96C3-86959F243A03}"/>
              </a:ext>
            </a:extLst>
          </p:cNvPr>
          <p:cNvSpPr>
            <a:spLocks noChangeArrowheads="1"/>
          </p:cNvSpPr>
          <p:nvPr/>
        </p:nvSpPr>
        <p:spPr bwMode="auto">
          <a:xfrm>
            <a:off x="6573838" y="3670300"/>
            <a:ext cx="1358900" cy="274638"/>
          </a:xfrm>
          <a:prstGeom prst="parallelogram">
            <a:avLst>
              <a:gd name="adj" fmla="val 185549"/>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86" name="AutoShape 26">
            <a:extLst>
              <a:ext uri="{FF2B5EF4-FFF2-40B4-BE49-F238E27FC236}">
                <a16:creationId xmlns:a16="http://schemas.microsoft.com/office/drawing/2014/main" id="{69D96F5F-6C4A-403A-ACF9-32947CAF8952}"/>
              </a:ext>
            </a:extLst>
          </p:cNvPr>
          <p:cNvSpPr>
            <a:spLocks noChangeArrowheads="1"/>
          </p:cNvSpPr>
          <p:nvPr/>
        </p:nvSpPr>
        <p:spPr bwMode="auto">
          <a:xfrm>
            <a:off x="7404100" y="3657600"/>
            <a:ext cx="1358900" cy="274638"/>
          </a:xfrm>
          <a:prstGeom prst="parallelogram">
            <a:avLst>
              <a:gd name="adj" fmla="val 185549"/>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87" name="AutoShape 27">
            <a:extLst>
              <a:ext uri="{FF2B5EF4-FFF2-40B4-BE49-F238E27FC236}">
                <a16:creationId xmlns:a16="http://schemas.microsoft.com/office/drawing/2014/main" id="{E1B3E20C-FF05-43D7-A045-EC5C77B34E29}"/>
              </a:ext>
            </a:extLst>
          </p:cNvPr>
          <p:cNvSpPr>
            <a:spLocks noChangeArrowheads="1"/>
          </p:cNvSpPr>
          <p:nvPr/>
        </p:nvSpPr>
        <p:spPr bwMode="auto">
          <a:xfrm>
            <a:off x="5229225" y="3933825"/>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88" name="AutoShape 28">
            <a:extLst>
              <a:ext uri="{FF2B5EF4-FFF2-40B4-BE49-F238E27FC236}">
                <a16:creationId xmlns:a16="http://schemas.microsoft.com/office/drawing/2014/main" id="{C564056F-5C3E-4680-8F20-FD425C9F5E72}"/>
              </a:ext>
            </a:extLst>
          </p:cNvPr>
          <p:cNvSpPr>
            <a:spLocks noChangeArrowheads="1"/>
          </p:cNvSpPr>
          <p:nvPr/>
        </p:nvSpPr>
        <p:spPr bwMode="auto">
          <a:xfrm>
            <a:off x="6889750" y="3933825"/>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89" name="AutoShape 29">
            <a:extLst>
              <a:ext uri="{FF2B5EF4-FFF2-40B4-BE49-F238E27FC236}">
                <a16:creationId xmlns:a16="http://schemas.microsoft.com/office/drawing/2014/main" id="{EADE8B59-1D23-4E14-8637-82D24CACB291}"/>
              </a:ext>
            </a:extLst>
          </p:cNvPr>
          <p:cNvSpPr>
            <a:spLocks noChangeArrowheads="1"/>
          </p:cNvSpPr>
          <p:nvPr/>
        </p:nvSpPr>
        <p:spPr bwMode="auto">
          <a:xfrm>
            <a:off x="4722813" y="4214813"/>
            <a:ext cx="1358900" cy="280987"/>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90" name="AutoShape 30">
            <a:extLst>
              <a:ext uri="{FF2B5EF4-FFF2-40B4-BE49-F238E27FC236}">
                <a16:creationId xmlns:a16="http://schemas.microsoft.com/office/drawing/2014/main" id="{31EC8512-74D0-4332-986A-0934B7C4788B}"/>
              </a:ext>
            </a:extLst>
          </p:cNvPr>
          <p:cNvSpPr>
            <a:spLocks noChangeArrowheads="1"/>
          </p:cNvSpPr>
          <p:nvPr/>
        </p:nvSpPr>
        <p:spPr bwMode="auto">
          <a:xfrm>
            <a:off x="5553075" y="4213225"/>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91" name="AutoShape 31">
            <a:extLst>
              <a:ext uri="{FF2B5EF4-FFF2-40B4-BE49-F238E27FC236}">
                <a16:creationId xmlns:a16="http://schemas.microsoft.com/office/drawing/2014/main" id="{1C974440-F2C0-4893-96B6-FABF12EF1876}"/>
              </a:ext>
            </a:extLst>
          </p:cNvPr>
          <p:cNvSpPr>
            <a:spLocks noChangeArrowheads="1"/>
          </p:cNvSpPr>
          <p:nvPr/>
        </p:nvSpPr>
        <p:spPr bwMode="auto">
          <a:xfrm>
            <a:off x="6383338" y="4213225"/>
            <a:ext cx="1358900" cy="280988"/>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92" name="AutoShape 32">
            <a:extLst>
              <a:ext uri="{FF2B5EF4-FFF2-40B4-BE49-F238E27FC236}">
                <a16:creationId xmlns:a16="http://schemas.microsoft.com/office/drawing/2014/main" id="{1E0BC67B-17A1-4970-A6DF-B1826E14F298}"/>
              </a:ext>
            </a:extLst>
          </p:cNvPr>
          <p:cNvSpPr>
            <a:spLocks noChangeArrowheads="1"/>
          </p:cNvSpPr>
          <p:nvPr/>
        </p:nvSpPr>
        <p:spPr bwMode="auto">
          <a:xfrm>
            <a:off x="4419600" y="5105400"/>
            <a:ext cx="4159250" cy="850900"/>
          </a:xfrm>
          <a:prstGeom prst="parallelogram">
            <a:avLst>
              <a:gd name="adj" fmla="val 179523"/>
            </a:avLst>
          </a:prstGeom>
          <a:solidFill>
            <a:srgbClr val="993300"/>
          </a:solidFill>
          <a:ln w="158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spcBef>
                <a:spcPct val="0"/>
              </a:spcBef>
            </a:pPr>
            <a:endParaRPr lang="zh-CN" altLang="en-US">
              <a:solidFill>
                <a:schemeClr val="bg2"/>
              </a:solidFill>
              <a:ea typeface="宋体" panose="02010600030101010101" pitchFamily="2" charset="-122"/>
            </a:endParaRPr>
          </a:p>
        </p:txBody>
      </p:sp>
      <p:sp>
        <p:nvSpPr>
          <p:cNvPr id="40993" name="Line 33">
            <a:extLst>
              <a:ext uri="{FF2B5EF4-FFF2-40B4-BE49-F238E27FC236}">
                <a16:creationId xmlns:a16="http://schemas.microsoft.com/office/drawing/2014/main" id="{08761CC7-3FD3-469C-B83B-F972AB7F282D}"/>
              </a:ext>
            </a:extLst>
          </p:cNvPr>
          <p:cNvSpPr>
            <a:spLocks noChangeShapeType="1"/>
          </p:cNvSpPr>
          <p:nvPr/>
        </p:nvSpPr>
        <p:spPr bwMode="auto">
          <a:xfrm>
            <a:off x="4978400" y="5651500"/>
            <a:ext cx="2590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94" name="Line 34">
            <a:extLst>
              <a:ext uri="{FF2B5EF4-FFF2-40B4-BE49-F238E27FC236}">
                <a16:creationId xmlns:a16="http://schemas.microsoft.com/office/drawing/2014/main" id="{E826442E-7843-4252-BEFA-40A59C770ED9}"/>
              </a:ext>
            </a:extLst>
          </p:cNvPr>
          <p:cNvSpPr>
            <a:spLocks noChangeShapeType="1"/>
          </p:cNvSpPr>
          <p:nvPr/>
        </p:nvSpPr>
        <p:spPr bwMode="auto">
          <a:xfrm>
            <a:off x="5461000" y="5384800"/>
            <a:ext cx="2590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95" name="Line 35">
            <a:extLst>
              <a:ext uri="{FF2B5EF4-FFF2-40B4-BE49-F238E27FC236}">
                <a16:creationId xmlns:a16="http://schemas.microsoft.com/office/drawing/2014/main" id="{3BAB03C0-9FFA-4845-99B0-3A15616202FE}"/>
              </a:ext>
            </a:extLst>
          </p:cNvPr>
          <p:cNvSpPr>
            <a:spLocks noChangeShapeType="1"/>
          </p:cNvSpPr>
          <p:nvPr/>
        </p:nvSpPr>
        <p:spPr bwMode="auto">
          <a:xfrm flipV="1">
            <a:off x="5257800" y="5105400"/>
            <a:ext cx="152400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96" name="Line 36">
            <a:extLst>
              <a:ext uri="{FF2B5EF4-FFF2-40B4-BE49-F238E27FC236}">
                <a16:creationId xmlns:a16="http://schemas.microsoft.com/office/drawing/2014/main" id="{6FC54A96-9568-4C04-BE18-61A2866C32AC}"/>
              </a:ext>
            </a:extLst>
          </p:cNvPr>
          <p:cNvSpPr>
            <a:spLocks noChangeShapeType="1"/>
          </p:cNvSpPr>
          <p:nvPr/>
        </p:nvSpPr>
        <p:spPr bwMode="auto">
          <a:xfrm flipV="1">
            <a:off x="6096000" y="5105400"/>
            <a:ext cx="152400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0997" name="Group 37">
            <a:extLst>
              <a:ext uri="{FF2B5EF4-FFF2-40B4-BE49-F238E27FC236}">
                <a16:creationId xmlns:a16="http://schemas.microsoft.com/office/drawing/2014/main" id="{D9495B01-FEC4-4FC9-89E6-69A2E37689CF}"/>
              </a:ext>
            </a:extLst>
          </p:cNvPr>
          <p:cNvGrpSpPr>
            <a:grpSpLocks/>
          </p:cNvGrpSpPr>
          <p:nvPr/>
        </p:nvGrpSpPr>
        <p:grpSpPr bwMode="auto">
          <a:xfrm>
            <a:off x="5448300" y="5110163"/>
            <a:ext cx="1943100" cy="846137"/>
            <a:chOff x="3416" y="3200"/>
            <a:chExt cx="1224" cy="533"/>
          </a:xfrm>
        </p:grpSpPr>
        <p:sp>
          <p:nvSpPr>
            <p:cNvPr id="40998" name="Text Box 38">
              <a:extLst>
                <a:ext uri="{FF2B5EF4-FFF2-40B4-BE49-F238E27FC236}">
                  <a16:creationId xmlns:a16="http://schemas.microsoft.com/office/drawing/2014/main" id="{8C22778B-E5DE-49ED-BD90-3D8F959293BD}"/>
                </a:ext>
              </a:extLst>
            </p:cNvPr>
            <p:cNvSpPr txBox="1">
              <a:spLocks noChangeArrowheads="1"/>
            </p:cNvSpPr>
            <p:nvPr/>
          </p:nvSpPr>
          <p:spPr bwMode="auto">
            <a:xfrm>
              <a:off x="3416" y="3368"/>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0999" name="Text Box 39">
              <a:extLst>
                <a:ext uri="{FF2B5EF4-FFF2-40B4-BE49-F238E27FC236}">
                  <a16:creationId xmlns:a16="http://schemas.microsoft.com/office/drawing/2014/main" id="{620CDD55-BB6F-49C5-AFD0-C0B4D9A61292}"/>
                </a:ext>
              </a:extLst>
            </p:cNvPr>
            <p:cNvSpPr txBox="1">
              <a:spLocks noChangeArrowheads="1"/>
            </p:cNvSpPr>
            <p:nvPr/>
          </p:nvSpPr>
          <p:spPr bwMode="auto">
            <a:xfrm>
              <a:off x="3584" y="3560"/>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1000" name="Text Box 40">
              <a:extLst>
                <a:ext uri="{FF2B5EF4-FFF2-40B4-BE49-F238E27FC236}">
                  <a16:creationId xmlns:a16="http://schemas.microsoft.com/office/drawing/2014/main" id="{6E6915E5-3B24-4A7B-B073-D4BBE3BC84AB}"/>
                </a:ext>
              </a:extLst>
            </p:cNvPr>
            <p:cNvSpPr txBox="1">
              <a:spLocks noChangeArrowheads="1"/>
            </p:cNvSpPr>
            <p:nvPr/>
          </p:nvSpPr>
          <p:spPr bwMode="auto">
            <a:xfrm>
              <a:off x="3880" y="3376"/>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1001" name="Text Box 41">
              <a:extLst>
                <a:ext uri="{FF2B5EF4-FFF2-40B4-BE49-F238E27FC236}">
                  <a16:creationId xmlns:a16="http://schemas.microsoft.com/office/drawing/2014/main" id="{D0C4627C-804B-43F1-9A67-D3203998637B}"/>
                </a:ext>
              </a:extLst>
            </p:cNvPr>
            <p:cNvSpPr txBox="1">
              <a:spLocks noChangeArrowheads="1"/>
            </p:cNvSpPr>
            <p:nvPr/>
          </p:nvSpPr>
          <p:spPr bwMode="auto">
            <a:xfrm>
              <a:off x="4224" y="3200"/>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1002" name="Text Box 42">
              <a:extLst>
                <a:ext uri="{FF2B5EF4-FFF2-40B4-BE49-F238E27FC236}">
                  <a16:creationId xmlns:a16="http://schemas.microsoft.com/office/drawing/2014/main" id="{8A7BD704-0CFB-4384-8C72-03101AEFB221}"/>
                </a:ext>
              </a:extLst>
            </p:cNvPr>
            <p:cNvSpPr txBox="1">
              <a:spLocks noChangeArrowheads="1"/>
            </p:cNvSpPr>
            <p:nvPr/>
          </p:nvSpPr>
          <p:spPr bwMode="auto">
            <a:xfrm>
              <a:off x="4448" y="3384"/>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grpSp>
      <p:grpSp>
        <p:nvGrpSpPr>
          <p:cNvPr id="41003" name="Group 43">
            <a:extLst>
              <a:ext uri="{FF2B5EF4-FFF2-40B4-BE49-F238E27FC236}">
                <a16:creationId xmlns:a16="http://schemas.microsoft.com/office/drawing/2014/main" id="{DEF32C59-A1B1-4A87-8210-BA81F16E5768}"/>
              </a:ext>
            </a:extLst>
          </p:cNvPr>
          <p:cNvGrpSpPr>
            <a:grpSpLocks/>
          </p:cNvGrpSpPr>
          <p:nvPr/>
        </p:nvGrpSpPr>
        <p:grpSpPr bwMode="auto">
          <a:xfrm>
            <a:off x="4914900" y="5105400"/>
            <a:ext cx="3200400" cy="838200"/>
            <a:chOff x="3096" y="3216"/>
            <a:chExt cx="2016" cy="528"/>
          </a:xfrm>
        </p:grpSpPr>
        <p:sp>
          <p:nvSpPr>
            <p:cNvPr id="41004" name="AutoShape 44">
              <a:extLst>
                <a:ext uri="{FF2B5EF4-FFF2-40B4-BE49-F238E27FC236}">
                  <a16:creationId xmlns:a16="http://schemas.microsoft.com/office/drawing/2014/main" id="{732FE1B6-DF51-4817-BF22-23DC74CEA3E1}"/>
                </a:ext>
              </a:extLst>
            </p:cNvPr>
            <p:cNvSpPr>
              <a:spLocks noChangeArrowheads="1"/>
            </p:cNvSpPr>
            <p:nvPr/>
          </p:nvSpPr>
          <p:spPr bwMode="auto">
            <a:xfrm>
              <a:off x="3096" y="3400"/>
              <a:ext cx="2016" cy="160"/>
            </a:xfrm>
            <a:prstGeom prst="parallelogram">
              <a:avLst>
                <a:gd name="adj" fmla="val 225750"/>
              </a:avLst>
            </a:prstGeom>
            <a:solidFill>
              <a:srgbClr val="FF99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005" name="AutoShape 45">
              <a:extLst>
                <a:ext uri="{FF2B5EF4-FFF2-40B4-BE49-F238E27FC236}">
                  <a16:creationId xmlns:a16="http://schemas.microsoft.com/office/drawing/2014/main" id="{23C78279-20F5-4915-B1FC-79AC4C2CABFB}"/>
                </a:ext>
              </a:extLst>
            </p:cNvPr>
            <p:cNvSpPr>
              <a:spLocks noChangeArrowheads="1"/>
            </p:cNvSpPr>
            <p:nvPr/>
          </p:nvSpPr>
          <p:spPr bwMode="auto">
            <a:xfrm>
              <a:off x="3312" y="3216"/>
              <a:ext cx="1488" cy="528"/>
            </a:xfrm>
            <a:prstGeom prst="parallelogram">
              <a:avLst>
                <a:gd name="adj" fmla="val 185791"/>
              </a:avLst>
            </a:prstGeom>
            <a:solidFill>
              <a:srgbClr val="FF99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1006" name="Group 46">
            <a:extLst>
              <a:ext uri="{FF2B5EF4-FFF2-40B4-BE49-F238E27FC236}">
                <a16:creationId xmlns:a16="http://schemas.microsoft.com/office/drawing/2014/main" id="{C0543AE3-FDB6-4FF7-99A1-5B514AF64441}"/>
              </a:ext>
            </a:extLst>
          </p:cNvPr>
          <p:cNvGrpSpPr>
            <a:grpSpLocks/>
          </p:cNvGrpSpPr>
          <p:nvPr/>
        </p:nvGrpSpPr>
        <p:grpSpPr bwMode="auto">
          <a:xfrm>
            <a:off x="5715000" y="1371600"/>
            <a:ext cx="2209800" cy="2057400"/>
            <a:chOff x="3600" y="864"/>
            <a:chExt cx="1392" cy="1296"/>
          </a:xfrm>
        </p:grpSpPr>
        <p:sp>
          <p:nvSpPr>
            <p:cNvPr id="41007" name="Line 47">
              <a:extLst>
                <a:ext uri="{FF2B5EF4-FFF2-40B4-BE49-F238E27FC236}">
                  <a16:creationId xmlns:a16="http://schemas.microsoft.com/office/drawing/2014/main" id="{4B2D3200-C44C-452B-A9F7-1F5561264C8B}"/>
                </a:ext>
              </a:extLst>
            </p:cNvPr>
            <p:cNvSpPr>
              <a:spLocks noChangeShapeType="1"/>
            </p:cNvSpPr>
            <p:nvPr/>
          </p:nvSpPr>
          <p:spPr bwMode="auto">
            <a:xfrm>
              <a:off x="3600"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08" name="Line 48">
              <a:extLst>
                <a:ext uri="{FF2B5EF4-FFF2-40B4-BE49-F238E27FC236}">
                  <a16:creationId xmlns:a16="http://schemas.microsoft.com/office/drawing/2014/main" id="{C01F6E9D-A298-4F48-A3AA-F58E15377160}"/>
                </a:ext>
              </a:extLst>
            </p:cNvPr>
            <p:cNvSpPr>
              <a:spLocks noChangeShapeType="1"/>
            </p:cNvSpPr>
            <p:nvPr/>
          </p:nvSpPr>
          <p:spPr bwMode="auto">
            <a:xfrm>
              <a:off x="4128"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09" name="Line 49">
              <a:extLst>
                <a:ext uri="{FF2B5EF4-FFF2-40B4-BE49-F238E27FC236}">
                  <a16:creationId xmlns:a16="http://schemas.microsoft.com/office/drawing/2014/main" id="{A15C2FE1-D2AC-49BD-8E73-0C8608EC257A}"/>
                </a:ext>
              </a:extLst>
            </p:cNvPr>
            <p:cNvSpPr>
              <a:spLocks noChangeShapeType="1"/>
            </p:cNvSpPr>
            <p:nvPr/>
          </p:nvSpPr>
          <p:spPr bwMode="auto">
            <a:xfrm>
              <a:off x="4608"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10" name="Line 50">
              <a:extLst>
                <a:ext uri="{FF2B5EF4-FFF2-40B4-BE49-F238E27FC236}">
                  <a16:creationId xmlns:a16="http://schemas.microsoft.com/office/drawing/2014/main" id="{8B84A28E-1BDD-4293-8207-A234DDD39DD4}"/>
                </a:ext>
              </a:extLst>
            </p:cNvPr>
            <p:cNvSpPr>
              <a:spLocks noChangeShapeType="1"/>
            </p:cNvSpPr>
            <p:nvPr/>
          </p:nvSpPr>
          <p:spPr bwMode="auto">
            <a:xfrm>
              <a:off x="3792"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11" name="Line 51">
              <a:extLst>
                <a:ext uri="{FF2B5EF4-FFF2-40B4-BE49-F238E27FC236}">
                  <a16:creationId xmlns:a16="http://schemas.microsoft.com/office/drawing/2014/main" id="{B5C80042-1AB6-40BA-B59B-E8AEBD5DC402}"/>
                </a:ext>
              </a:extLst>
            </p:cNvPr>
            <p:cNvSpPr>
              <a:spLocks noChangeShapeType="1"/>
            </p:cNvSpPr>
            <p:nvPr/>
          </p:nvSpPr>
          <p:spPr bwMode="auto">
            <a:xfrm>
              <a:off x="4320"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12" name="Line 52">
              <a:extLst>
                <a:ext uri="{FF2B5EF4-FFF2-40B4-BE49-F238E27FC236}">
                  <a16:creationId xmlns:a16="http://schemas.microsoft.com/office/drawing/2014/main" id="{0F72D3FC-6F6C-4B77-AF98-775E8F160CDF}"/>
                </a:ext>
              </a:extLst>
            </p:cNvPr>
            <p:cNvSpPr>
              <a:spLocks noChangeShapeType="1"/>
            </p:cNvSpPr>
            <p:nvPr/>
          </p:nvSpPr>
          <p:spPr bwMode="auto">
            <a:xfrm>
              <a:off x="4800"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13" name="Line 53">
              <a:extLst>
                <a:ext uri="{FF2B5EF4-FFF2-40B4-BE49-F238E27FC236}">
                  <a16:creationId xmlns:a16="http://schemas.microsoft.com/office/drawing/2014/main" id="{C2887515-34B2-4540-9CAE-0C7639BF00AD}"/>
                </a:ext>
              </a:extLst>
            </p:cNvPr>
            <p:cNvSpPr>
              <a:spLocks noChangeShapeType="1"/>
            </p:cNvSpPr>
            <p:nvPr/>
          </p:nvSpPr>
          <p:spPr bwMode="auto">
            <a:xfrm>
              <a:off x="3984"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14" name="Line 54">
              <a:extLst>
                <a:ext uri="{FF2B5EF4-FFF2-40B4-BE49-F238E27FC236}">
                  <a16:creationId xmlns:a16="http://schemas.microsoft.com/office/drawing/2014/main" id="{A3233D22-34D7-4715-A08F-FE727D58849A}"/>
                </a:ext>
              </a:extLst>
            </p:cNvPr>
            <p:cNvSpPr>
              <a:spLocks noChangeShapeType="1"/>
            </p:cNvSpPr>
            <p:nvPr/>
          </p:nvSpPr>
          <p:spPr bwMode="auto">
            <a:xfrm>
              <a:off x="4512"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1015" name="Line 55">
              <a:extLst>
                <a:ext uri="{FF2B5EF4-FFF2-40B4-BE49-F238E27FC236}">
                  <a16:creationId xmlns:a16="http://schemas.microsoft.com/office/drawing/2014/main" id="{2EDF8F1B-B72B-4728-B75C-82541216973B}"/>
                </a:ext>
              </a:extLst>
            </p:cNvPr>
            <p:cNvSpPr>
              <a:spLocks noChangeShapeType="1"/>
            </p:cNvSpPr>
            <p:nvPr/>
          </p:nvSpPr>
          <p:spPr bwMode="auto">
            <a:xfrm>
              <a:off x="4992"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pic>
        <p:nvPicPr>
          <p:cNvPr id="2" name="Audio 1">
            <a:hlinkClick r:id="" action="ppaction://media"/>
            <a:extLst>
              <a:ext uri="{FF2B5EF4-FFF2-40B4-BE49-F238E27FC236}">
                <a16:creationId xmlns:a16="http://schemas.microsoft.com/office/drawing/2014/main" id="{060B083D-2DF8-45E3-A770-5A95BB57B1E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6269038"/>
            <a:ext cx="436562" cy="4365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546"/>
    </mc:Choice>
    <mc:Fallback>
      <p:transition spd="slow" advTm="2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41006"/>
                                        </p:tgtEl>
                                        <p:attrNameLst>
                                          <p:attrName>style.visibility</p:attrName>
                                        </p:attrNameLst>
                                      </p:cBhvr>
                                      <p:to>
                                        <p:strVal val="visible"/>
                                      </p:to>
                                    </p:set>
                                    <p:anim calcmode="lin" valueType="num">
                                      <p:cBhvr>
                                        <p:cTn id="11" dur="500" fill="hold"/>
                                        <p:tgtEl>
                                          <p:spTgt spid="41006"/>
                                        </p:tgtEl>
                                        <p:attrNameLst>
                                          <p:attrName>ppt_x</p:attrName>
                                        </p:attrNameLst>
                                      </p:cBhvr>
                                      <p:tavLst>
                                        <p:tav tm="0">
                                          <p:val>
                                            <p:strVal val="#ppt_x"/>
                                          </p:val>
                                        </p:tav>
                                        <p:tav tm="100000">
                                          <p:val>
                                            <p:strVal val="#ppt_x"/>
                                          </p:val>
                                        </p:tav>
                                      </p:tavLst>
                                    </p:anim>
                                    <p:anim calcmode="lin" valueType="num">
                                      <p:cBhvr>
                                        <p:cTn id="12" dur="500" fill="hold"/>
                                        <p:tgtEl>
                                          <p:spTgt spid="41006"/>
                                        </p:tgtEl>
                                        <p:attrNameLst>
                                          <p:attrName>ppt_y</p:attrName>
                                        </p:attrNameLst>
                                      </p:cBhvr>
                                      <p:tavLst>
                                        <p:tav tm="0">
                                          <p:val>
                                            <p:strVal val="#ppt_y-#ppt_h/2"/>
                                          </p:val>
                                        </p:tav>
                                        <p:tav tm="100000">
                                          <p:val>
                                            <p:strVal val="#ppt_y"/>
                                          </p:val>
                                        </p:tav>
                                      </p:tavLst>
                                    </p:anim>
                                    <p:anim calcmode="lin" valueType="num">
                                      <p:cBhvr>
                                        <p:cTn id="13" dur="500" fill="hold"/>
                                        <p:tgtEl>
                                          <p:spTgt spid="41006"/>
                                        </p:tgtEl>
                                        <p:attrNameLst>
                                          <p:attrName>ppt_w</p:attrName>
                                        </p:attrNameLst>
                                      </p:cBhvr>
                                      <p:tavLst>
                                        <p:tav tm="0">
                                          <p:val>
                                            <p:strVal val="#ppt_w"/>
                                          </p:val>
                                        </p:tav>
                                        <p:tav tm="100000">
                                          <p:val>
                                            <p:strVal val="#ppt_w"/>
                                          </p:val>
                                        </p:tav>
                                      </p:tavLst>
                                    </p:anim>
                                    <p:anim calcmode="lin" valueType="num">
                                      <p:cBhvr>
                                        <p:cTn id="14" dur="500" fill="hold"/>
                                        <p:tgtEl>
                                          <p:spTgt spid="4100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1" presetClass="entr" presetSubtype="0" fill="hold" nodeType="clickEffect">
                                  <p:stCondLst>
                                    <p:cond delay="0"/>
                                  </p:stCondLst>
                                  <p:childTnLst>
                                    <p:set>
                                      <p:cBhvr>
                                        <p:cTn id="18" dur="1000">
                                          <p:stCondLst>
                                            <p:cond delay="0"/>
                                          </p:stCondLst>
                                        </p:cTn>
                                        <p:tgtEl>
                                          <p:spTgt spid="41003"/>
                                        </p:tgtEl>
                                        <p:attrNameLst>
                                          <p:attrName>style.visibility</p:attrName>
                                        </p:attrNameLst>
                                      </p:cBhvr>
                                      <p:to>
                                        <p:strVal val="visible"/>
                                      </p:to>
                                    </p:set>
                                  </p:childTnLst>
                                </p:cTn>
                              </p:par>
                            </p:childTnLst>
                          </p:cTn>
                        </p:par>
                        <p:par>
                          <p:cTn id="19" fill="hold" nodeType="afterGroup">
                            <p:stCondLst>
                              <p:cond delay="1000"/>
                            </p:stCondLst>
                            <p:childTnLst>
                              <p:par>
                                <p:cTn id="20" presetID="9" presetClass="entr" presetSubtype="0" fill="hold" nodeType="afterEffect">
                                  <p:stCondLst>
                                    <p:cond delay="1000"/>
                                  </p:stCondLst>
                                  <p:childTnLst>
                                    <p:set>
                                      <p:cBhvr>
                                        <p:cTn id="21" dur="1" fill="hold">
                                          <p:stCondLst>
                                            <p:cond delay="0"/>
                                          </p:stCondLst>
                                        </p:cTn>
                                        <p:tgtEl>
                                          <p:spTgt spid="40997"/>
                                        </p:tgtEl>
                                        <p:attrNameLst>
                                          <p:attrName>style.visibility</p:attrName>
                                        </p:attrNameLst>
                                      </p:cBhvr>
                                      <p:to>
                                        <p:strVal val="visible"/>
                                      </p:to>
                                    </p:set>
                                    <p:animEffect transition="in" filter="dissolve">
                                      <p:cBhvr>
                                        <p:cTn id="22" dur="500"/>
                                        <p:tgtEl>
                                          <p:spTgt spid="4099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79" x="2687638" y="2428875"/>
          <p14:tracePt t="5783" x="2670175" y="2405063"/>
          <p14:tracePt t="5789" x="2663825" y="2398713"/>
          <p14:tracePt t="5797" x="2657475" y="2374900"/>
          <p14:tracePt t="5804" x="2646363" y="2362200"/>
          <p14:tracePt t="5813" x="2646363" y="2355850"/>
          <p14:tracePt t="5820" x="2640013" y="2349500"/>
          <p14:tracePt t="5830" x="2633663" y="2344738"/>
          <p14:tracePt t="5845" x="2627313" y="2338388"/>
          <p14:tracePt t="5852" x="2609850" y="2325688"/>
          <p14:tracePt t="5860" x="2603500" y="2325688"/>
          <p14:tracePt t="5868" x="2592388" y="2314575"/>
          <p14:tracePt t="5876" x="2579688" y="2301875"/>
          <p14:tracePt t="5884" x="2555875" y="2295525"/>
          <p14:tracePt t="5892" x="2538413" y="2260600"/>
          <p14:tracePt t="5900" x="2513013" y="2241550"/>
          <p14:tracePt t="5908" x="2465388" y="2217738"/>
          <p14:tracePt t="5916" x="2452688" y="2200275"/>
          <p14:tracePt t="5924" x="2417763" y="2163763"/>
          <p14:tracePt t="5932" x="2320925" y="2103438"/>
          <p14:tracePt t="5940" x="2260600" y="2084388"/>
          <p14:tracePt t="5948" x="2200275" y="2066925"/>
          <p14:tracePt t="5956" x="2133600" y="2043113"/>
          <p14:tracePt t="5964" x="2055813" y="2000250"/>
          <p14:tracePt t="5972" x="1995488" y="1989138"/>
          <p14:tracePt t="5980" x="1935163" y="1976438"/>
          <p14:tracePt t="5988" x="1874838" y="1970088"/>
          <p14:tracePt t="5996" x="1801813" y="1946275"/>
          <p14:tracePt t="6004" x="1754188" y="1946275"/>
          <p14:tracePt t="6012" x="1681163" y="1928813"/>
          <p14:tracePt t="6020" x="1620838" y="1916113"/>
          <p14:tracePt t="6028" x="1585913" y="1916113"/>
          <p14:tracePt t="6036" x="1543050" y="1905000"/>
          <p14:tracePt t="6044" x="1519238" y="1905000"/>
          <p14:tracePt t="6052" x="1506538" y="1905000"/>
          <p14:tracePt t="6060" x="1482725" y="1898650"/>
          <p14:tracePt t="6068" x="1470025" y="1898650"/>
          <p14:tracePt t="6076" x="1465263" y="1898650"/>
          <p14:tracePt t="6084" x="1452563" y="1898650"/>
          <p14:tracePt t="6092" x="1435100" y="1898650"/>
          <p14:tracePt t="6100" x="1416050" y="1898650"/>
          <p14:tracePt t="6108" x="1392238" y="1898650"/>
          <p14:tracePt t="6116" x="1385888" y="1898650"/>
          <p14:tracePt t="6124" x="1355725" y="1898650"/>
          <p14:tracePt t="6132" x="1331913" y="1898650"/>
          <p14:tracePt t="6140" x="1308100" y="1898650"/>
          <p14:tracePt t="6148" x="1284288" y="1909763"/>
          <p14:tracePt t="6156" x="1241425" y="1928813"/>
          <p14:tracePt t="6164" x="1193800" y="1946275"/>
          <p14:tracePt t="6172" x="1169988" y="1952625"/>
          <p14:tracePt t="6180" x="1120775" y="1982788"/>
          <p14:tracePt t="6188" x="1060450" y="2012950"/>
          <p14:tracePt t="6196" x="993775" y="2054225"/>
          <p14:tracePt t="6204" x="958850" y="2084388"/>
          <p14:tracePt t="6213" x="904875" y="2114550"/>
          <p14:tracePt t="6220" x="868363" y="2151063"/>
          <p14:tracePt t="6228" x="814388" y="2193925"/>
          <p14:tracePt t="6236" x="788988" y="2217738"/>
          <p14:tracePt t="6244" x="754063" y="2247900"/>
          <p14:tracePt t="6252" x="728663" y="2271713"/>
          <p14:tracePt t="6260" x="687388" y="2301875"/>
          <p14:tracePt t="6268" x="650875" y="2338388"/>
          <p14:tracePt t="6276" x="627063" y="2368550"/>
          <p14:tracePt t="6284" x="596900" y="2405063"/>
          <p14:tracePt t="6292" x="573088" y="2439988"/>
          <p14:tracePt t="6300" x="542925" y="2476500"/>
          <p14:tracePt t="6308" x="536575" y="2500313"/>
          <p14:tracePt t="6316" x="530225" y="2506663"/>
          <p14:tracePt t="6324" x="512763" y="2530475"/>
          <p14:tracePt t="6332" x="512763" y="2549525"/>
          <p14:tracePt t="6340" x="506413" y="2573338"/>
          <p14:tracePt t="6348" x="506413" y="2597150"/>
          <p14:tracePt t="6356" x="506413" y="2620963"/>
          <p14:tracePt t="6364" x="506413" y="2674938"/>
          <p14:tracePt t="6372" x="506413" y="2711450"/>
          <p14:tracePt t="6380" x="530225" y="2760663"/>
          <p14:tracePt t="6388" x="549275" y="2795588"/>
          <p14:tracePt t="6396" x="573088" y="2832100"/>
          <p14:tracePt t="6404" x="590550" y="2868613"/>
          <p14:tracePt t="6413" x="620713" y="2905125"/>
          <p14:tracePt t="6420" x="644525" y="2928938"/>
          <p14:tracePt t="6428" x="698500" y="2995613"/>
          <p14:tracePt t="6436" x="735013" y="3025775"/>
          <p14:tracePt t="6444" x="754063" y="3049588"/>
          <p14:tracePt t="6452" x="788988" y="3090863"/>
          <p14:tracePt t="6460" x="831850" y="3146425"/>
          <p14:tracePt t="6468" x="885825" y="3200400"/>
          <p14:tracePt t="6476" x="935038" y="3241675"/>
          <p14:tracePt t="6484" x="958850" y="3248025"/>
          <p14:tracePt t="6492" x="1019175" y="3267075"/>
          <p14:tracePt t="6500" x="1060450" y="3278188"/>
          <p14:tracePt t="6508" x="1139825" y="3284538"/>
          <p14:tracePt t="6516" x="1223963" y="3284538"/>
          <p14:tracePt t="6524" x="1350963" y="3284538"/>
          <p14:tracePt t="6532" x="1482725" y="3284538"/>
          <p14:tracePt t="6540" x="1597025" y="3284538"/>
          <p14:tracePt t="6548" x="1724025" y="3284538"/>
          <p14:tracePt t="6556" x="1881188" y="3284538"/>
          <p14:tracePt t="6564" x="2025650" y="3284538"/>
          <p14:tracePt t="6572" x="2163763" y="3278188"/>
          <p14:tracePt t="6580" x="2308225" y="3267075"/>
          <p14:tracePt t="6588" x="2452688" y="3230563"/>
          <p14:tracePt t="6596" x="2586038" y="3206750"/>
          <p14:tracePt t="6604" x="2700338" y="3200400"/>
          <p14:tracePt t="6613" x="2790825" y="3176588"/>
          <p14:tracePt t="6620" x="2851150" y="3151188"/>
          <p14:tracePt t="6628" x="2887663" y="3133725"/>
          <p14:tracePt t="6636" x="2924175" y="3121025"/>
          <p14:tracePt t="6644" x="2941638" y="3103563"/>
          <p14:tracePt t="6652" x="2971800" y="3086100"/>
          <p14:tracePt t="6660" x="2989263" y="3073400"/>
          <p14:tracePt t="6668" x="3001963" y="3055938"/>
          <p14:tracePt t="6676" x="3013075" y="3043238"/>
          <p14:tracePt t="6684" x="3025775" y="3025775"/>
          <p14:tracePt t="6692" x="3025775" y="3000375"/>
          <p14:tracePt t="6700" x="3025775" y="2970213"/>
          <p14:tracePt t="6708" x="3032125" y="2952750"/>
          <p14:tracePt t="6716" x="3032125" y="2911475"/>
          <p14:tracePt t="6724" x="3032125" y="2868613"/>
          <p14:tracePt t="6732" x="3032125" y="2862263"/>
          <p14:tracePt t="6740" x="3008313" y="2808288"/>
          <p14:tracePt t="6748" x="2982913" y="2760663"/>
          <p14:tracePt t="6756" x="2954338" y="2711450"/>
          <p14:tracePt t="6764" x="2924175" y="2633663"/>
          <p14:tracePt t="6772" x="2894013" y="2586038"/>
          <p14:tracePt t="6780" x="2851150" y="2543175"/>
          <p14:tracePt t="6788" x="2838450" y="2519363"/>
          <p14:tracePt t="6796" x="2814638" y="2495550"/>
          <p14:tracePt t="6804" x="2790825" y="2470150"/>
          <p14:tracePt t="6813" x="2717800" y="2405063"/>
          <p14:tracePt t="6820" x="2670175" y="2362200"/>
          <p14:tracePt t="6828" x="2633663" y="2332038"/>
          <p14:tracePt t="6836" x="2555875" y="2301875"/>
          <p14:tracePt t="6844" x="2489200" y="2271713"/>
          <p14:tracePt t="6852" x="2417763" y="2235200"/>
          <p14:tracePt t="6860" x="2327275" y="2211388"/>
          <p14:tracePt t="6868" x="2247900" y="2181225"/>
          <p14:tracePt t="6876" x="2146300" y="2144713"/>
          <p14:tracePt t="6884" x="2085975" y="2144713"/>
          <p14:tracePt t="6896" x="2006600" y="2114550"/>
          <p14:tracePt t="6900" x="1922463" y="2103438"/>
          <p14:tracePt t="6908" x="1855788" y="2084388"/>
          <p14:tracePt t="6916" x="1801813" y="2084388"/>
          <p14:tracePt t="6924" x="1766888" y="2073275"/>
          <p14:tracePt t="6932" x="1741488" y="2073275"/>
          <p14:tracePt t="6940" x="1724025" y="2073275"/>
          <p14:tracePt t="6948" x="1700213" y="2073275"/>
          <p14:tracePt t="6956" x="1663700" y="2073275"/>
          <p14:tracePt t="6964" x="1633538" y="2073275"/>
          <p14:tracePt t="6972" x="1590675" y="2073275"/>
          <p14:tracePt t="6980" x="1560513" y="2073275"/>
          <p14:tracePt t="6988" x="1500188" y="2097088"/>
          <p14:tracePt t="6996" x="1470025" y="2103438"/>
          <p14:tracePt t="7004" x="1435100" y="2114550"/>
          <p14:tracePt t="7012" x="1385888" y="2133600"/>
          <p14:tracePt t="7020" x="1350963" y="2163763"/>
          <p14:tracePt t="7028" x="1314450" y="2187575"/>
          <p14:tracePt t="7036" x="1230313" y="2247900"/>
          <p14:tracePt t="7044" x="1181100" y="2284413"/>
          <p14:tracePt t="7052" x="1084263" y="2344738"/>
          <p14:tracePt t="7060" x="1036638" y="2398713"/>
          <p14:tracePt t="7068" x="969963" y="2452688"/>
          <p14:tracePt t="7076" x="946150" y="2470150"/>
          <p14:tracePt t="7084" x="922338" y="2495550"/>
          <p14:tracePt t="7092" x="898525" y="2506663"/>
          <p14:tracePt t="7100" x="885825" y="2530475"/>
          <p14:tracePt t="7108" x="868363" y="2566988"/>
          <p14:tracePt t="7116" x="868363" y="2579688"/>
          <p14:tracePt t="7124" x="868363" y="2616200"/>
          <p14:tracePt t="7132" x="862013" y="2640013"/>
          <p14:tracePt t="7140" x="855663" y="2651125"/>
          <p14:tracePt t="7148" x="855663" y="2674938"/>
          <p14:tracePt t="7156" x="855663" y="2705100"/>
          <p14:tracePt t="7164" x="855663" y="2747963"/>
          <p14:tracePt t="7172" x="855663" y="2784475"/>
          <p14:tracePt t="7180" x="855663" y="2814638"/>
          <p14:tracePt t="7188" x="855663" y="2855913"/>
          <p14:tracePt t="7197" x="879475" y="2922588"/>
          <p14:tracePt t="7204" x="928688" y="2941638"/>
          <p14:tracePt t="7212" x="952500" y="2965450"/>
          <p14:tracePt t="7220" x="982663" y="3013075"/>
          <p14:tracePt t="7228" x="1006475" y="3036888"/>
          <p14:tracePt t="7236" x="1030288" y="3067050"/>
          <p14:tracePt t="7244" x="1060450" y="3103563"/>
          <p14:tracePt t="7252" x="1079500" y="3116263"/>
          <p14:tracePt t="7260" x="1090613" y="3133725"/>
          <p14:tracePt t="7268" x="1127125" y="3151188"/>
          <p14:tracePt t="7276" x="1163638" y="3170238"/>
          <p14:tracePt t="7284" x="1211263" y="3187700"/>
          <p14:tracePt t="7292" x="1254125" y="3187700"/>
          <p14:tracePt t="7300" x="1314450" y="3200400"/>
          <p14:tracePt t="7308" x="1416050" y="3206750"/>
          <p14:tracePt t="7316" x="1500188" y="3206750"/>
          <p14:tracePt t="7324" x="1646238" y="3217863"/>
          <p14:tracePt t="7332" x="1760538" y="3217863"/>
          <p14:tracePt t="7340" x="1885950" y="3217863"/>
          <p14:tracePt t="7348" x="2019300" y="3217863"/>
          <p14:tracePt t="7356" x="2103438" y="3217863"/>
          <p14:tracePt t="7364" x="2163763" y="3217863"/>
          <p14:tracePt t="7372" x="2230438" y="3187700"/>
          <p14:tracePt t="7381" x="2254250" y="3170238"/>
          <p14:tracePt t="7388" x="2290763" y="3140075"/>
          <p14:tracePt t="7397" x="2314575" y="3116263"/>
          <p14:tracePt t="7404" x="2338388" y="3103563"/>
          <p14:tracePt t="7412" x="2351088" y="3079750"/>
          <p14:tracePt t="7420" x="2398713" y="3019425"/>
          <p14:tracePt t="7428" x="2428875" y="2965450"/>
          <p14:tracePt t="7436" x="2447925" y="2935288"/>
          <p14:tracePt t="7444" x="2459038" y="2911475"/>
          <p14:tracePt t="7452" x="2489200" y="2838450"/>
          <p14:tracePt t="7460" x="2489200" y="2784475"/>
          <p14:tracePt t="7468" x="2489200" y="2747963"/>
          <p14:tracePt t="7476" x="2489200" y="2693988"/>
          <p14:tracePt t="7484" x="2489200" y="2651125"/>
          <p14:tracePt t="7492" x="2489200" y="2590800"/>
          <p14:tracePt t="7500" x="2489200" y="2560638"/>
          <p14:tracePt t="7508" x="2465388" y="2489200"/>
          <p14:tracePt t="7516" x="2452688" y="2465388"/>
          <p14:tracePt t="7524" x="2428875" y="2422525"/>
          <p14:tracePt t="7532" x="2405063" y="2398713"/>
          <p14:tracePt t="7540" x="2368550" y="2379663"/>
          <p14:tracePt t="7548" x="2314575" y="2338388"/>
          <p14:tracePt t="7556" x="2254250" y="2308225"/>
          <p14:tracePt t="7564" x="2157413" y="2247900"/>
          <p14:tracePt t="7572" x="2109788" y="2230438"/>
          <p14:tracePt t="7580" x="2019300" y="2205038"/>
          <p14:tracePt t="7588" x="1935163" y="2193925"/>
          <p14:tracePt t="7597" x="1855788" y="2174875"/>
          <p14:tracePt t="7604" x="1795463" y="2163763"/>
          <p14:tracePt t="7612" x="1700213" y="2163763"/>
          <p14:tracePt t="7620" x="1627188" y="2163763"/>
          <p14:tracePt t="7628" x="1525588" y="2163763"/>
          <p14:tracePt t="7636" x="1446213" y="2174875"/>
          <p14:tracePt t="7644" x="1344613" y="2200275"/>
          <p14:tracePt t="7652" x="1284288" y="2235200"/>
          <p14:tracePt t="7660" x="1235075" y="2254250"/>
          <p14:tracePt t="7668" x="1211263" y="2265363"/>
          <p14:tracePt t="7676" x="1174750" y="2284413"/>
          <p14:tracePt t="7684" x="1150938" y="2308225"/>
          <p14:tracePt t="7692" x="1109663" y="2349500"/>
          <p14:tracePt t="7700" x="1084263" y="2374900"/>
          <p14:tracePt t="7708" x="1042988" y="2428875"/>
          <p14:tracePt t="7716" x="1019175" y="2439988"/>
          <p14:tracePt t="7724" x="993775" y="2476500"/>
          <p14:tracePt t="7732" x="969963" y="2495550"/>
          <p14:tracePt t="7740" x="952500" y="2506663"/>
          <p14:tracePt t="7756" x="952500" y="2513013"/>
          <p14:tracePt t="7772" x="952500" y="2519363"/>
          <p14:tracePt t="7804" x="989013" y="2536825"/>
          <p14:tracePt t="7812" x="1054100" y="2566988"/>
          <p14:tracePt t="7820" x="1096963" y="2579688"/>
          <p14:tracePt t="7828" x="1133475" y="2586038"/>
          <p14:tracePt t="7837" x="1163638" y="2597150"/>
          <p14:tracePt t="7845" x="1187450" y="2597150"/>
          <p14:tracePt t="7852" x="1211263" y="2597150"/>
          <p14:tracePt t="7860" x="1254125" y="2597150"/>
          <p14:tracePt t="7869" x="1295400" y="2597150"/>
          <p14:tracePt t="7876" x="1355725" y="2597150"/>
          <p14:tracePt t="7884" x="1428750" y="2597150"/>
          <p14:tracePt t="7892" x="1512888" y="2597150"/>
          <p14:tracePt t="7901" x="1590675" y="2597150"/>
          <p14:tracePt t="7908" x="1620838" y="2597150"/>
          <p14:tracePt t="7917" x="1646238" y="2597150"/>
          <p14:tracePt t="7924" x="1657350" y="2590800"/>
          <p14:tracePt t="7965" x="1663700" y="2586038"/>
          <p14:tracePt t="7989" x="1651000" y="2586038"/>
          <p14:tracePt t="7997" x="1633538" y="2586038"/>
          <p14:tracePt t="8005" x="1609725" y="2590800"/>
          <p14:tracePt t="8013" x="1590675" y="2597150"/>
          <p14:tracePt t="8020" x="1543050" y="2616200"/>
          <p14:tracePt t="8028" x="1476375" y="2646363"/>
          <p14:tracePt t="8036" x="1428750" y="2670175"/>
          <p14:tracePt t="8044" x="1350963" y="2724150"/>
          <p14:tracePt t="8053" x="1290638" y="2754313"/>
          <p14:tracePt t="8061" x="1235075" y="2784475"/>
          <p14:tracePt t="8069" x="1187450" y="2801938"/>
          <p14:tracePt t="8076" x="1157288" y="2814638"/>
          <p14:tracePt t="8085" x="1150938" y="2820988"/>
          <p14:tracePt t="8092" x="1144588" y="2825750"/>
          <p14:tracePt t="8133" x="1157288" y="2844800"/>
          <p14:tracePt t="8140" x="1247775" y="2881313"/>
          <p14:tracePt t="8148" x="1350963" y="2892425"/>
          <p14:tracePt t="8157" x="1452563" y="2916238"/>
          <p14:tracePt t="8166" x="1555750" y="2928938"/>
          <p14:tracePt t="8172" x="1657350" y="2935288"/>
          <p14:tracePt t="8183" x="1700213" y="2935288"/>
          <p14:tracePt t="8188" x="1724025" y="2946400"/>
          <p14:tracePt t="8197" x="1730375" y="2946400"/>
          <p14:tracePt t="8261" x="1736725" y="2952750"/>
          <p14:tracePt t="8269" x="1736725" y="2965450"/>
          <p14:tracePt t="8276" x="1706563" y="3000375"/>
          <p14:tracePt t="8284" x="1693863" y="3019425"/>
          <p14:tracePt t="8292" x="1646238" y="3067050"/>
          <p14:tracePt t="8301" x="1620838" y="3079750"/>
          <p14:tracePt t="8308" x="1560513" y="3109913"/>
          <p14:tracePt t="8317" x="1512888" y="3151188"/>
          <p14:tracePt t="8325" x="1476375" y="3176588"/>
          <p14:tracePt t="8333" x="1452563" y="3194050"/>
          <p14:tracePt t="8340" x="1422400" y="3217863"/>
          <p14:tracePt t="8349" x="1385888" y="3248025"/>
          <p14:tracePt t="8356" x="1374775" y="3260725"/>
          <p14:tracePt t="8378" x="1350963" y="3290888"/>
          <p14:tracePt t="8396" x="1344613" y="3295650"/>
          <p14:tracePt t="8412" x="1344613" y="3314700"/>
          <p14:tracePt t="8420" x="1374775" y="3321050"/>
          <p14:tracePt t="8428" x="1422400" y="3332163"/>
          <p14:tracePt t="8436" x="1470025" y="3344863"/>
          <p14:tracePt t="8444" x="1512888" y="3344863"/>
          <p14:tracePt t="8452" x="1536700" y="3351213"/>
          <p14:tracePt t="8460" x="1549400" y="3351213"/>
          <p14:tracePt t="8468" x="1555750" y="3351213"/>
          <p14:tracePt t="8476" x="1560513" y="3351213"/>
          <p14:tracePt t="8492" x="1573213" y="3351213"/>
          <p14:tracePt t="8508" x="1579563" y="3351213"/>
          <p14:tracePt t="8653" x="1590675" y="3355975"/>
          <p14:tracePt t="8661" x="1616075" y="3355975"/>
          <p14:tracePt t="8669" x="1651000" y="3355975"/>
          <p14:tracePt t="8677" x="1717675" y="3362325"/>
          <p14:tracePt t="8684" x="1801813" y="3375025"/>
          <p14:tracePt t="8692" x="1892300" y="3375025"/>
          <p14:tracePt t="8700" x="1995488" y="3386138"/>
          <p14:tracePt t="8708" x="2049463" y="3386138"/>
          <p14:tracePt t="8716" x="2085975" y="3398838"/>
          <p14:tracePt t="8724" x="2116138" y="3405188"/>
          <p14:tracePt t="8732" x="2122488" y="3405188"/>
          <p14:tracePt t="8740" x="2152650" y="3405188"/>
          <p14:tracePt t="8749" x="2176463" y="3411538"/>
          <p14:tracePt t="8756" x="2200275" y="3411538"/>
          <p14:tracePt t="8766" x="2211388" y="3411538"/>
          <p14:tracePt t="8869" x="2206625" y="3416300"/>
          <p14:tracePt t="8877" x="2193925" y="3422650"/>
          <p14:tracePt t="8885" x="2187575" y="3429000"/>
          <p14:tracePt t="8901" x="2182813" y="3435350"/>
          <p14:tracePt t="8908" x="2176463" y="3441700"/>
          <p14:tracePt t="8932" x="2170113" y="3446463"/>
          <p14:tracePt t="8965" x="2163763" y="3452813"/>
          <p14:tracePt t="8972" x="2163763" y="3459163"/>
          <p14:tracePt t="8988" x="2163763" y="3482975"/>
          <p14:tracePt t="8997" x="2163763" y="3506788"/>
          <p14:tracePt t="9004" x="2163763" y="3519488"/>
          <p14:tracePt t="9012" x="2163763" y="3532188"/>
          <p14:tracePt t="9036" x="2163763" y="3536950"/>
          <p14:tracePt t="9229"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7F5B73EA-7E98-4804-9C36-8709204FDE12}"/>
              </a:ext>
            </a:extLst>
          </p:cNvPr>
          <p:cNvGrpSpPr>
            <a:grpSpLocks/>
          </p:cNvGrpSpPr>
          <p:nvPr/>
        </p:nvGrpSpPr>
        <p:grpSpPr bwMode="auto">
          <a:xfrm>
            <a:off x="0" y="381000"/>
            <a:ext cx="9144000" cy="685800"/>
            <a:chOff x="0" y="240"/>
            <a:chExt cx="5760" cy="432"/>
          </a:xfrm>
        </p:grpSpPr>
        <p:sp>
          <p:nvSpPr>
            <p:cNvPr id="43011" name="Text Box 3">
              <a:extLst>
                <a:ext uri="{FF2B5EF4-FFF2-40B4-BE49-F238E27FC236}">
                  <a16:creationId xmlns:a16="http://schemas.microsoft.com/office/drawing/2014/main" id="{01CD4DAF-6A4A-4A8A-8721-F0FD1E4AC03F}"/>
                </a:ext>
              </a:extLst>
            </p:cNvPr>
            <p:cNvSpPr txBox="1">
              <a:spLocks noChangeArrowheads="1"/>
            </p:cNvSpPr>
            <p:nvPr/>
          </p:nvSpPr>
          <p:spPr bwMode="auto">
            <a:xfrm>
              <a:off x="0" y="240"/>
              <a:ext cx="5760" cy="404"/>
            </a:xfrm>
            <a:prstGeom prst="rect">
              <a:avLst/>
            </a:prstGeom>
            <a:noFill/>
            <a:ln>
              <a:noFill/>
            </a:ln>
            <a:effectLst/>
            <a:extLst>
              <a:ext uri="{909E8E84-426E-40DD-AFC4-6F175D3DCCD1}">
                <a14:hiddenFill xmlns:a14="http://schemas.microsoft.com/office/drawing/2010/main">
                  <a:solidFill>
                    <a:srgbClr val="8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0"/>
                </a:spcBef>
              </a:pPr>
              <a:r>
                <a:rPr lang="en-US" altLang="zh-CN" sz="3600">
                  <a:solidFill>
                    <a:schemeClr val="bg1"/>
                  </a:solidFill>
                  <a:ea typeface="宋体" panose="02010600030101010101" pitchFamily="2" charset="-122"/>
                </a:rPr>
                <a:t>Probe Synthesis</a:t>
              </a:r>
            </a:p>
          </p:txBody>
        </p:sp>
        <p:sp>
          <p:nvSpPr>
            <p:cNvPr id="43012" name="Line 4">
              <a:extLst>
                <a:ext uri="{FF2B5EF4-FFF2-40B4-BE49-F238E27FC236}">
                  <a16:creationId xmlns:a16="http://schemas.microsoft.com/office/drawing/2014/main" id="{52421722-8588-44D8-A19E-C45C5A7AD0D0}"/>
                </a:ext>
              </a:extLst>
            </p:cNvPr>
            <p:cNvSpPr>
              <a:spLocks noChangeShapeType="1"/>
            </p:cNvSpPr>
            <p:nvPr/>
          </p:nvSpPr>
          <p:spPr bwMode="auto">
            <a:xfrm>
              <a:off x="0" y="672"/>
              <a:ext cx="5760" cy="0"/>
            </a:xfrm>
            <a:prstGeom prst="line">
              <a:avLst/>
            </a:prstGeom>
            <a:noFill/>
            <a:ln w="381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3013" name="Text Box 5">
            <a:extLst>
              <a:ext uri="{FF2B5EF4-FFF2-40B4-BE49-F238E27FC236}">
                <a16:creationId xmlns:a16="http://schemas.microsoft.com/office/drawing/2014/main" id="{BC6063E9-9760-4A8A-916B-C3C10520D750}"/>
              </a:ext>
            </a:extLst>
          </p:cNvPr>
          <p:cNvSpPr txBox="1">
            <a:spLocks noChangeArrowheads="1"/>
          </p:cNvSpPr>
          <p:nvPr/>
        </p:nvSpPr>
        <p:spPr bwMode="auto">
          <a:xfrm>
            <a:off x="609600" y="3657600"/>
            <a:ext cx="189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a:solidFill>
                  <a:srgbClr val="663300"/>
                </a:solidFill>
                <a:ea typeface="宋体" panose="02010600030101010101" pitchFamily="2" charset="-122"/>
                <a:sym typeface="Symbol" panose="05050102010706020507" pitchFamily="18" charset="2"/>
              </a:rPr>
              <a:t>array probes</a:t>
            </a:r>
            <a:endParaRPr lang="en-US" altLang="zh-CN">
              <a:solidFill>
                <a:srgbClr val="663300"/>
              </a:solidFill>
              <a:ea typeface="宋体" panose="02010600030101010101" pitchFamily="2" charset="-122"/>
            </a:endParaRPr>
          </a:p>
        </p:txBody>
      </p:sp>
      <p:sp>
        <p:nvSpPr>
          <p:cNvPr id="43014" name="Rectangle 6">
            <a:extLst>
              <a:ext uri="{FF2B5EF4-FFF2-40B4-BE49-F238E27FC236}">
                <a16:creationId xmlns:a16="http://schemas.microsoft.com/office/drawing/2014/main" id="{93D6B06C-BB32-4516-85C5-7230E926729A}"/>
              </a:ext>
            </a:extLst>
          </p:cNvPr>
          <p:cNvSpPr>
            <a:spLocks noChangeArrowheads="1"/>
          </p:cNvSpPr>
          <p:nvPr/>
        </p:nvSpPr>
        <p:spPr bwMode="auto">
          <a:xfrm>
            <a:off x="609600" y="1924050"/>
            <a:ext cx="2133600" cy="1581150"/>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15" name="Line 7">
            <a:extLst>
              <a:ext uri="{FF2B5EF4-FFF2-40B4-BE49-F238E27FC236}">
                <a16:creationId xmlns:a16="http://schemas.microsoft.com/office/drawing/2014/main" id="{2C85644F-C6DD-4900-B248-63E3228913B8}"/>
              </a:ext>
            </a:extLst>
          </p:cNvPr>
          <p:cNvSpPr>
            <a:spLocks noChangeShapeType="1"/>
          </p:cNvSpPr>
          <p:nvPr/>
        </p:nvSpPr>
        <p:spPr bwMode="auto">
          <a:xfrm>
            <a:off x="609600" y="24765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16" name="Line 8">
            <a:extLst>
              <a:ext uri="{FF2B5EF4-FFF2-40B4-BE49-F238E27FC236}">
                <a16:creationId xmlns:a16="http://schemas.microsoft.com/office/drawing/2014/main" id="{4B0C5955-8687-4452-96B2-F72426CDB0C7}"/>
              </a:ext>
            </a:extLst>
          </p:cNvPr>
          <p:cNvSpPr>
            <a:spLocks noChangeShapeType="1"/>
          </p:cNvSpPr>
          <p:nvPr/>
        </p:nvSpPr>
        <p:spPr bwMode="auto">
          <a:xfrm>
            <a:off x="609600" y="30099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17" name="Line 9">
            <a:extLst>
              <a:ext uri="{FF2B5EF4-FFF2-40B4-BE49-F238E27FC236}">
                <a16:creationId xmlns:a16="http://schemas.microsoft.com/office/drawing/2014/main" id="{55E69A8E-E14C-4CC0-9BCC-887E5CB28CEC}"/>
              </a:ext>
            </a:extLst>
          </p:cNvPr>
          <p:cNvSpPr>
            <a:spLocks noChangeShapeType="1"/>
          </p:cNvSpPr>
          <p:nvPr/>
        </p:nvSpPr>
        <p:spPr bwMode="auto">
          <a:xfrm>
            <a:off x="1314450" y="1924050"/>
            <a:ext cx="0" cy="1581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18" name="Line 10">
            <a:extLst>
              <a:ext uri="{FF2B5EF4-FFF2-40B4-BE49-F238E27FC236}">
                <a16:creationId xmlns:a16="http://schemas.microsoft.com/office/drawing/2014/main" id="{E7A5A1F2-37BA-47C7-B8F3-963329542AF5}"/>
              </a:ext>
            </a:extLst>
          </p:cNvPr>
          <p:cNvSpPr>
            <a:spLocks noChangeShapeType="1"/>
          </p:cNvSpPr>
          <p:nvPr/>
        </p:nvSpPr>
        <p:spPr bwMode="auto">
          <a:xfrm>
            <a:off x="2057400" y="1924050"/>
            <a:ext cx="0" cy="1581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19" name="Text Box 11">
            <a:extLst>
              <a:ext uri="{FF2B5EF4-FFF2-40B4-BE49-F238E27FC236}">
                <a16:creationId xmlns:a16="http://schemas.microsoft.com/office/drawing/2014/main" id="{E5FED42D-ABA0-4819-8B27-E7071F2E320B}"/>
              </a:ext>
            </a:extLst>
          </p:cNvPr>
          <p:cNvSpPr txBox="1">
            <a:spLocks noChangeArrowheads="1"/>
          </p:cNvSpPr>
          <p:nvPr/>
        </p:nvSpPr>
        <p:spPr bwMode="auto">
          <a:xfrm>
            <a:off x="66675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00"/>
                </a:solidFill>
                <a:ea typeface="宋体" panose="02010600030101010101" pitchFamily="2" charset="-122"/>
              </a:rPr>
              <a:t>C</a:t>
            </a:r>
            <a:r>
              <a:rPr lang="en-US" altLang="zh-CN" sz="2000" b="1">
                <a:solidFill>
                  <a:schemeClr val="bg1"/>
                </a:solidFill>
                <a:ea typeface="宋体" panose="02010600030101010101" pitchFamily="2" charset="-122"/>
              </a:rPr>
              <a:t>G</a:t>
            </a:r>
          </a:p>
        </p:txBody>
      </p:sp>
      <p:sp>
        <p:nvSpPr>
          <p:cNvPr id="43020" name="Text Box 12">
            <a:extLst>
              <a:ext uri="{FF2B5EF4-FFF2-40B4-BE49-F238E27FC236}">
                <a16:creationId xmlns:a16="http://schemas.microsoft.com/office/drawing/2014/main" id="{7149D820-4DE1-41FB-A42B-E46C5B55FBFB}"/>
              </a:ext>
            </a:extLst>
          </p:cNvPr>
          <p:cNvSpPr txBox="1">
            <a:spLocks noChangeArrowheads="1"/>
          </p:cNvSpPr>
          <p:nvPr/>
        </p:nvSpPr>
        <p:spPr bwMode="auto">
          <a:xfrm>
            <a:off x="140970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rgbClr val="FF9900"/>
                </a:solidFill>
                <a:ea typeface="宋体" panose="02010600030101010101" pitchFamily="2" charset="-122"/>
              </a:rPr>
              <a:t>C</a:t>
            </a:r>
          </a:p>
        </p:txBody>
      </p:sp>
      <p:sp>
        <p:nvSpPr>
          <p:cNvPr id="43021" name="Text Box 13">
            <a:extLst>
              <a:ext uri="{FF2B5EF4-FFF2-40B4-BE49-F238E27FC236}">
                <a16:creationId xmlns:a16="http://schemas.microsoft.com/office/drawing/2014/main" id="{5E30556B-CE73-4311-951E-F7B542BBEE12}"/>
              </a:ext>
            </a:extLst>
          </p:cNvPr>
          <p:cNvSpPr txBox="1">
            <a:spLocks noChangeArrowheads="1"/>
          </p:cNvSpPr>
          <p:nvPr/>
        </p:nvSpPr>
        <p:spPr bwMode="auto">
          <a:xfrm>
            <a:off x="219075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bg1"/>
                </a:solidFill>
                <a:ea typeface="宋体" panose="02010600030101010101" pitchFamily="2" charset="-122"/>
              </a:rPr>
              <a:t>G</a:t>
            </a:r>
          </a:p>
        </p:txBody>
      </p:sp>
      <p:sp>
        <p:nvSpPr>
          <p:cNvPr id="43022" name="Text Box 14">
            <a:extLst>
              <a:ext uri="{FF2B5EF4-FFF2-40B4-BE49-F238E27FC236}">
                <a16:creationId xmlns:a16="http://schemas.microsoft.com/office/drawing/2014/main" id="{8B8E508A-10A8-4ED8-ADB0-3175D74D079B}"/>
              </a:ext>
            </a:extLst>
          </p:cNvPr>
          <p:cNvSpPr txBox="1">
            <a:spLocks noChangeArrowheads="1"/>
          </p:cNvSpPr>
          <p:nvPr/>
        </p:nvSpPr>
        <p:spPr bwMode="auto">
          <a:xfrm>
            <a:off x="666750" y="24955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rgbClr val="FF9900"/>
                </a:solidFill>
                <a:ea typeface="宋体" panose="02010600030101010101" pitchFamily="2" charset="-122"/>
              </a:rPr>
              <a:t>C</a:t>
            </a:r>
          </a:p>
        </p:txBody>
      </p:sp>
      <p:sp>
        <p:nvSpPr>
          <p:cNvPr id="43023" name="Text Box 15">
            <a:extLst>
              <a:ext uri="{FF2B5EF4-FFF2-40B4-BE49-F238E27FC236}">
                <a16:creationId xmlns:a16="http://schemas.microsoft.com/office/drawing/2014/main" id="{AA0B2F95-6368-4B04-9EB6-4B9D5C31D4F5}"/>
              </a:ext>
            </a:extLst>
          </p:cNvPr>
          <p:cNvSpPr txBox="1">
            <a:spLocks noChangeArrowheads="1"/>
          </p:cNvSpPr>
          <p:nvPr/>
        </p:nvSpPr>
        <p:spPr bwMode="auto">
          <a:xfrm>
            <a:off x="1276350" y="25146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rgbClr val="FF9900"/>
                </a:solidFill>
                <a:ea typeface="宋体" panose="02010600030101010101" pitchFamily="2" charset="-122"/>
              </a:rPr>
              <a:t>C</a:t>
            </a:r>
            <a:r>
              <a:rPr lang="en-US" altLang="zh-CN" sz="2000" b="1">
                <a:solidFill>
                  <a:schemeClr val="bg1"/>
                </a:solidFill>
                <a:ea typeface="宋体" panose="02010600030101010101" pitchFamily="2" charset="-122"/>
              </a:rPr>
              <a:t>G</a:t>
            </a:r>
          </a:p>
        </p:txBody>
      </p:sp>
      <p:sp>
        <p:nvSpPr>
          <p:cNvPr id="43024" name="Text Box 16">
            <a:extLst>
              <a:ext uri="{FF2B5EF4-FFF2-40B4-BE49-F238E27FC236}">
                <a16:creationId xmlns:a16="http://schemas.microsoft.com/office/drawing/2014/main" id="{1C3D9C74-4DEB-4929-9F4E-F20CFEF1BFF4}"/>
              </a:ext>
            </a:extLst>
          </p:cNvPr>
          <p:cNvSpPr txBox="1">
            <a:spLocks noChangeArrowheads="1"/>
          </p:cNvSpPr>
          <p:nvPr/>
        </p:nvSpPr>
        <p:spPr bwMode="auto">
          <a:xfrm>
            <a:off x="2076450" y="25146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chemeClr val="bg1"/>
                </a:solidFill>
                <a:ea typeface="宋体" panose="02010600030101010101" pitchFamily="2" charset="-122"/>
              </a:rPr>
              <a:t>G</a:t>
            </a:r>
          </a:p>
        </p:txBody>
      </p:sp>
      <p:sp>
        <p:nvSpPr>
          <p:cNvPr id="43025" name="Text Box 17">
            <a:extLst>
              <a:ext uri="{FF2B5EF4-FFF2-40B4-BE49-F238E27FC236}">
                <a16:creationId xmlns:a16="http://schemas.microsoft.com/office/drawing/2014/main" id="{F03B4978-2C64-4B34-9DE9-DAF6E624682B}"/>
              </a:ext>
            </a:extLst>
          </p:cNvPr>
          <p:cNvSpPr txBox="1">
            <a:spLocks noChangeArrowheads="1"/>
          </p:cNvSpPr>
          <p:nvPr/>
        </p:nvSpPr>
        <p:spPr bwMode="auto">
          <a:xfrm>
            <a:off x="666750" y="30289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00"/>
                </a:solidFill>
                <a:ea typeface="宋体" panose="02010600030101010101" pitchFamily="2" charset="-122"/>
              </a:rPr>
              <a:t>C</a:t>
            </a:r>
            <a:r>
              <a:rPr lang="en-US" altLang="zh-CN" sz="2000" b="1">
                <a:solidFill>
                  <a:schemeClr val="bg1"/>
                </a:solidFill>
                <a:ea typeface="宋体" panose="02010600030101010101" pitchFamily="2" charset="-122"/>
              </a:rPr>
              <a:t>G</a:t>
            </a:r>
          </a:p>
        </p:txBody>
      </p:sp>
      <p:sp>
        <p:nvSpPr>
          <p:cNvPr id="43026" name="Text Box 18">
            <a:extLst>
              <a:ext uri="{FF2B5EF4-FFF2-40B4-BE49-F238E27FC236}">
                <a16:creationId xmlns:a16="http://schemas.microsoft.com/office/drawing/2014/main" id="{6B891A26-5ED8-47E3-BB07-3CEE30F7319B}"/>
              </a:ext>
            </a:extLst>
          </p:cNvPr>
          <p:cNvSpPr txBox="1">
            <a:spLocks noChangeArrowheads="1"/>
          </p:cNvSpPr>
          <p:nvPr/>
        </p:nvSpPr>
        <p:spPr bwMode="auto">
          <a:xfrm>
            <a:off x="1409700" y="30099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chemeClr val="bg1"/>
                </a:solidFill>
                <a:ea typeface="宋体" panose="02010600030101010101" pitchFamily="2" charset="-122"/>
              </a:rPr>
              <a:t>G</a:t>
            </a:r>
          </a:p>
        </p:txBody>
      </p:sp>
      <p:sp>
        <p:nvSpPr>
          <p:cNvPr id="43027" name="Text Box 19">
            <a:extLst>
              <a:ext uri="{FF2B5EF4-FFF2-40B4-BE49-F238E27FC236}">
                <a16:creationId xmlns:a16="http://schemas.microsoft.com/office/drawing/2014/main" id="{3F0A59C6-2363-43FA-AB6E-FCE0568CA87B}"/>
              </a:ext>
            </a:extLst>
          </p:cNvPr>
          <p:cNvSpPr txBox="1">
            <a:spLocks noChangeArrowheads="1"/>
          </p:cNvSpPr>
          <p:nvPr/>
        </p:nvSpPr>
        <p:spPr bwMode="auto">
          <a:xfrm>
            <a:off x="2190750" y="30099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00"/>
                </a:solidFill>
                <a:ea typeface="宋体" panose="02010600030101010101" pitchFamily="2" charset="-122"/>
              </a:rPr>
              <a:t>C</a:t>
            </a:r>
          </a:p>
        </p:txBody>
      </p:sp>
      <p:sp>
        <p:nvSpPr>
          <p:cNvPr id="43028" name="Line 20">
            <a:extLst>
              <a:ext uri="{FF2B5EF4-FFF2-40B4-BE49-F238E27FC236}">
                <a16:creationId xmlns:a16="http://schemas.microsoft.com/office/drawing/2014/main" id="{A5381728-14C7-4A32-B5DC-229FCB3BE3EA}"/>
              </a:ext>
            </a:extLst>
          </p:cNvPr>
          <p:cNvSpPr>
            <a:spLocks noChangeShapeType="1"/>
          </p:cNvSpPr>
          <p:nvPr/>
        </p:nvSpPr>
        <p:spPr bwMode="auto">
          <a:xfrm flipV="1">
            <a:off x="3810000" y="1524000"/>
            <a:ext cx="0" cy="4724400"/>
          </a:xfrm>
          <a:prstGeom prst="line">
            <a:avLst/>
          </a:prstGeom>
          <a:noFill/>
          <a:ln w="19050">
            <a:solidFill>
              <a:srgbClr val="66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29" name="Text Box 21">
            <a:extLst>
              <a:ext uri="{FF2B5EF4-FFF2-40B4-BE49-F238E27FC236}">
                <a16:creationId xmlns:a16="http://schemas.microsoft.com/office/drawing/2014/main" id="{83CBB316-7334-4FDB-9B94-64063D899343}"/>
              </a:ext>
            </a:extLst>
          </p:cNvPr>
          <p:cNvSpPr txBox="1">
            <a:spLocks noChangeArrowheads="1"/>
          </p:cNvSpPr>
          <p:nvPr/>
        </p:nvSpPr>
        <p:spPr bwMode="auto">
          <a:xfrm rot="-5400000">
            <a:off x="1341438" y="3687762"/>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a:solidFill>
                  <a:srgbClr val="800000"/>
                </a:solidFill>
                <a:ea typeface="宋体" panose="02010600030101010101" pitchFamily="2" charset="-122"/>
              </a:rPr>
              <a:t>Nucleotide Deposition Sequence ACG</a:t>
            </a:r>
          </a:p>
        </p:txBody>
      </p:sp>
      <p:sp>
        <p:nvSpPr>
          <p:cNvPr id="43030" name="AutoShape 22">
            <a:extLst>
              <a:ext uri="{FF2B5EF4-FFF2-40B4-BE49-F238E27FC236}">
                <a16:creationId xmlns:a16="http://schemas.microsoft.com/office/drawing/2014/main" id="{3C53DCE2-26A3-480D-9FE3-74A9DABDA483}"/>
              </a:ext>
            </a:extLst>
          </p:cNvPr>
          <p:cNvSpPr>
            <a:spLocks noChangeArrowheads="1"/>
          </p:cNvSpPr>
          <p:nvPr/>
        </p:nvSpPr>
        <p:spPr bwMode="auto">
          <a:xfrm>
            <a:off x="5743575" y="3651250"/>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1" name="AutoShape 23">
            <a:extLst>
              <a:ext uri="{FF2B5EF4-FFF2-40B4-BE49-F238E27FC236}">
                <a16:creationId xmlns:a16="http://schemas.microsoft.com/office/drawing/2014/main" id="{21903989-D018-45EC-8B8C-633FF70267B3}"/>
              </a:ext>
            </a:extLst>
          </p:cNvPr>
          <p:cNvSpPr>
            <a:spLocks noChangeArrowheads="1"/>
          </p:cNvSpPr>
          <p:nvPr/>
        </p:nvSpPr>
        <p:spPr bwMode="auto">
          <a:xfrm>
            <a:off x="6586538" y="3651250"/>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2" name="AutoShape 24">
            <a:extLst>
              <a:ext uri="{FF2B5EF4-FFF2-40B4-BE49-F238E27FC236}">
                <a16:creationId xmlns:a16="http://schemas.microsoft.com/office/drawing/2014/main" id="{F82C5C34-6E5C-44BC-A0FA-BC833C454039}"/>
              </a:ext>
            </a:extLst>
          </p:cNvPr>
          <p:cNvSpPr>
            <a:spLocks noChangeArrowheads="1"/>
          </p:cNvSpPr>
          <p:nvPr/>
        </p:nvSpPr>
        <p:spPr bwMode="auto">
          <a:xfrm>
            <a:off x="7404100" y="3651250"/>
            <a:ext cx="1358900" cy="280988"/>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3" name="AutoShape 25">
            <a:extLst>
              <a:ext uri="{FF2B5EF4-FFF2-40B4-BE49-F238E27FC236}">
                <a16:creationId xmlns:a16="http://schemas.microsoft.com/office/drawing/2014/main" id="{F919528F-CE7D-4E75-BBEE-7514A6E0D1A3}"/>
              </a:ext>
            </a:extLst>
          </p:cNvPr>
          <p:cNvSpPr>
            <a:spLocks noChangeArrowheads="1"/>
          </p:cNvSpPr>
          <p:nvPr/>
        </p:nvSpPr>
        <p:spPr bwMode="auto">
          <a:xfrm>
            <a:off x="5229225" y="3933825"/>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4" name="AutoShape 26">
            <a:extLst>
              <a:ext uri="{FF2B5EF4-FFF2-40B4-BE49-F238E27FC236}">
                <a16:creationId xmlns:a16="http://schemas.microsoft.com/office/drawing/2014/main" id="{7C621B59-3196-45D7-99BD-5AF08F46DA05}"/>
              </a:ext>
            </a:extLst>
          </p:cNvPr>
          <p:cNvSpPr>
            <a:spLocks noChangeArrowheads="1"/>
          </p:cNvSpPr>
          <p:nvPr/>
        </p:nvSpPr>
        <p:spPr bwMode="auto">
          <a:xfrm>
            <a:off x="6889750" y="3933825"/>
            <a:ext cx="1358900" cy="280988"/>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5" name="AutoShape 27">
            <a:extLst>
              <a:ext uri="{FF2B5EF4-FFF2-40B4-BE49-F238E27FC236}">
                <a16:creationId xmlns:a16="http://schemas.microsoft.com/office/drawing/2014/main" id="{9376D6BF-328D-46A8-9F9C-7A2546F04757}"/>
              </a:ext>
            </a:extLst>
          </p:cNvPr>
          <p:cNvSpPr>
            <a:spLocks noChangeArrowheads="1"/>
          </p:cNvSpPr>
          <p:nvPr/>
        </p:nvSpPr>
        <p:spPr bwMode="auto">
          <a:xfrm>
            <a:off x="4722813" y="4214813"/>
            <a:ext cx="1358900" cy="280987"/>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6" name="AutoShape 28">
            <a:extLst>
              <a:ext uri="{FF2B5EF4-FFF2-40B4-BE49-F238E27FC236}">
                <a16:creationId xmlns:a16="http://schemas.microsoft.com/office/drawing/2014/main" id="{9C424EB2-5BA5-4D69-B37A-20AA94BD45C7}"/>
              </a:ext>
            </a:extLst>
          </p:cNvPr>
          <p:cNvSpPr>
            <a:spLocks noChangeArrowheads="1"/>
          </p:cNvSpPr>
          <p:nvPr/>
        </p:nvSpPr>
        <p:spPr bwMode="auto">
          <a:xfrm>
            <a:off x="5553075" y="4214813"/>
            <a:ext cx="1358900" cy="280987"/>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7" name="AutoShape 29">
            <a:extLst>
              <a:ext uri="{FF2B5EF4-FFF2-40B4-BE49-F238E27FC236}">
                <a16:creationId xmlns:a16="http://schemas.microsoft.com/office/drawing/2014/main" id="{67F5E98E-DEE6-4C5D-996D-9156D8F7493C}"/>
              </a:ext>
            </a:extLst>
          </p:cNvPr>
          <p:cNvSpPr>
            <a:spLocks noChangeArrowheads="1"/>
          </p:cNvSpPr>
          <p:nvPr/>
        </p:nvSpPr>
        <p:spPr bwMode="auto">
          <a:xfrm>
            <a:off x="6383338" y="4214813"/>
            <a:ext cx="1358900" cy="280987"/>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38" name="AutoShape 30">
            <a:extLst>
              <a:ext uri="{FF2B5EF4-FFF2-40B4-BE49-F238E27FC236}">
                <a16:creationId xmlns:a16="http://schemas.microsoft.com/office/drawing/2014/main" id="{B9D41E04-E5DF-47A1-BD58-7D06FB4C0542}"/>
              </a:ext>
            </a:extLst>
          </p:cNvPr>
          <p:cNvSpPr>
            <a:spLocks noChangeArrowheads="1"/>
          </p:cNvSpPr>
          <p:nvPr/>
        </p:nvSpPr>
        <p:spPr bwMode="auto">
          <a:xfrm>
            <a:off x="4419600" y="5105400"/>
            <a:ext cx="4159250" cy="850900"/>
          </a:xfrm>
          <a:prstGeom prst="parallelogram">
            <a:avLst>
              <a:gd name="adj" fmla="val 179523"/>
            </a:avLst>
          </a:prstGeom>
          <a:solidFill>
            <a:srgbClr val="993300"/>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spcBef>
                <a:spcPct val="0"/>
              </a:spcBef>
            </a:pPr>
            <a:endParaRPr lang="zh-CN" altLang="en-US">
              <a:ea typeface="宋体" panose="02010600030101010101" pitchFamily="2" charset="-122"/>
            </a:endParaRPr>
          </a:p>
        </p:txBody>
      </p:sp>
      <p:sp>
        <p:nvSpPr>
          <p:cNvPr id="43039" name="Line 31">
            <a:extLst>
              <a:ext uri="{FF2B5EF4-FFF2-40B4-BE49-F238E27FC236}">
                <a16:creationId xmlns:a16="http://schemas.microsoft.com/office/drawing/2014/main" id="{33C9FF00-D227-4691-8299-49625AA96882}"/>
              </a:ext>
            </a:extLst>
          </p:cNvPr>
          <p:cNvSpPr>
            <a:spLocks noChangeShapeType="1"/>
          </p:cNvSpPr>
          <p:nvPr/>
        </p:nvSpPr>
        <p:spPr bwMode="auto">
          <a:xfrm>
            <a:off x="4978400" y="5651500"/>
            <a:ext cx="2590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40" name="Line 32">
            <a:extLst>
              <a:ext uri="{FF2B5EF4-FFF2-40B4-BE49-F238E27FC236}">
                <a16:creationId xmlns:a16="http://schemas.microsoft.com/office/drawing/2014/main" id="{8092B1D8-77AE-47D1-A066-5635EE2ABF43}"/>
              </a:ext>
            </a:extLst>
          </p:cNvPr>
          <p:cNvSpPr>
            <a:spLocks noChangeShapeType="1"/>
          </p:cNvSpPr>
          <p:nvPr/>
        </p:nvSpPr>
        <p:spPr bwMode="auto">
          <a:xfrm>
            <a:off x="5461000" y="5384800"/>
            <a:ext cx="2590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41" name="Line 33">
            <a:extLst>
              <a:ext uri="{FF2B5EF4-FFF2-40B4-BE49-F238E27FC236}">
                <a16:creationId xmlns:a16="http://schemas.microsoft.com/office/drawing/2014/main" id="{A74C9BE3-D666-4853-9799-7DE40E89C1A9}"/>
              </a:ext>
            </a:extLst>
          </p:cNvPr>
          <p:cNvSpPr>
            <a:spLocks noChangeShapeType="1"/>
          </p:cNvSpPr>
          <p:nvPr/>
        </p:nvSpPr>
        <p:spPr bwMode="auto">
          <a:xfrm flipV="1">
            <a:off x="5257800" y="5105400"/>
            <a:ext cx="152400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42" name="Line 34">
            <a:extLst>
              <a:ext uri="{FF2B5EF4-FFF2-40B4-BE49-F238E27FC236}">
                <a16:creationId xmlns:a16="http://schemas.microsoft.com/office/drawing/2014/main" id="{0FC8C4C4-ECAB-4278-BF2E-6DE96FA72D61}"/>
              </a:ext>
            </a:extLst>
          </p:cNvPr>
          <p:cNvSpPr>
            <a:spLocks noChangeShapeType="1"/>
          </p:cNvSpPr>
          <p:nvPr/>
        </p:nvSpPr>
        <p:spPr bwMode="auto">
          <a:xfrm flipV="1">
            <a:off x="6096000" y="5105400"/>
            <a:ext cx="152400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3043" name="Group 35">
            <a:extLst>
              <a:ext uri="{FF2B5EF4-FFF2-40B4-BE49-F238E27FC236}">
                <a16:creationId xmlns:a16="http://schemas.microsoft.com/office/drawing/2014/main" id="{C3C46CF8-AE52-47B5-BF1C-739F06A1C704}"/>
              </a:ext>
            </a:extLst>
          </p:cNvPr>
          <p:cNvGrpSpPr>
            <a:grpSpLocks/>
          </p:cNvGrpSpPr>
          <p:nvPr/>
        </p:nvGrpSpPr>
        <p:grpSpPr bwMode="auto">
          <a:xfrm>
            <a:off x="4914900" y="5105400"/>
            <a:ext cx="2336800" cy="838200"/>
            <a:chOff x="3096" y="3216"/>
            <a:chExt cx="1472" cy="528"/>
          </a:xfrm>
        </p:grpSpPr>
        <p:sp>
          <p:nvSpPr>
            <p:cNvPr id="43044" name="Text Box 36">
              <a:extLst>
                <a:ext uri="{FF2B5EF4-FFF2-40B4-BE49-F238E27FC236}">
                  <a16:creationId xmlns:a16="http://schemas.microsoft.com/office/drawing/2014/main" id="{F407A507-4A2E-4D57-8BB7-6B8260BA7B03}"/>
                </a:ext>
              </a:extLst>
            </p:cNvPr>
            <p:cNvSpPr txBox="1">
              <a:spLocks noChangeArrowheads="1"/>
            </p:cNvSpPr>
            <p:nvPr/>
          </p:nvSpPr>
          <p:spPr bwMode="auto">
            <a:xfrm rot="608069">
              <a:off x="3744" y="3216"/>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3045" name="Text Box 37">
              <a:extLst>
                <a:ext uri="{FF2B5EF4-FFF2-40B4-BE49-F238E27FC236}">
                  <a16:creationId xmlns:a16="http://schemas.microsoft.com/office/drawing/2014/main" id="{DAC694F6-39C9-41B2-AFCC-D76D15BE26B1}"/>
                </a:ext>
              </a:extLst>
            </p:cNvPr>
            <p:cNvSpPr txBox="1">
              <a:spLocks noChangeArrowheads="1"/>
            </p:cNvSpPr>
            <p:nvPr/>
          </p:nvSpPr>
          <p:spPr bwMode="auto">
            <a:xfrm rot="608069">
              <a:off x="3504" y="3384"/>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3046" name="Text Box 38">
              <a:extLst>
                <a:ext uri="{FF2B5EF4-FFF2-40B4-BE49-F238E27FC236}">
                  <a16:creationId xmlns:a16="http://schemas.microsoft.com/office/drawing/2014/main" id="{577BE7F3-E274-409F-9061-C7C4E7261D66}"/>
                </a:ext>
              </a:extLst>
            </p:cNvPr>
            <p:cNvSpPr txBox="1">
              <a:spLocks noChangeArrowheads="1"/>
            </p:cNvSpPr>
            <p:nvPr/>
          </p:nvSpPr>
          <p:spPr bwMode="auto">
            <a:xfrm rot="608069">
              <a:off x="3096" y="3571"/>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3047" name="Text Box 39">
              <a:extLst>
                <a:ext uri="{FF2B5EF4-FFF2-40B4-BE49-F238E27FC236}">
                  <a16:creationId xmlns:a16="http://schemas.microsoft.com/office/drawing/2014/main" id="{88A0511A-1BBD-4ECF-82BD-330BDA3738EF}"/>
                </a:ext>
              </a:extLst>
            </p:cNvPr>
            <p:cNvSpPr txBox="1">
              <a:spLocks noChangeArrowheads="1"/>
            </p:cNvSpPr>
            <p:nvPr/>
          </p:nvSpPr>
          <p:spPr bwMode="auto">
            <a:xfrm rot="608069">
              <a:off x="4272" y="3560"/>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3048" name="Text Box 40">
              <a:extLst>
                <a:ext uri="{FF2B5EF4-FFF2-40B4-BE49-F238E27FC236}">
                  <a16:creationId xmlns:a16="http://schemas.microsoft.com/office/drawing/2014/main" id="{46A89F0E-0067-4E6C-944A-F47BB7E8AD2E}"/>
                </a:ext>
              </a:extLst>
            </p:cNvPr>
            <p:cNvSpPr txBox="1">
              <a:spLocks noChangeArrowheads="1"/>
            </p:cNvSpPr>
            <p:nvPr/>
          </p:nvSpPr>
          <p:spPr bwMode="auto">
            <a:xfrm rot="608069">
              <a:off x="4328" y="3219"/>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3049" name="Text Box 41">
              <a:extLst>
                <a:ext uri="{FF2B5EF4-FFF2-40B4-BE49-F238E27FC236}">
                  <a16:creationId xmlns:a16="http://schemas.microsoft.com/office/drawing/2014/main" id="{AA61C2C9-FB1F-4514-BB97-865F04717650}"/>
                </a:ext>
              </a:extLst>
            </p:cNvPr>
            <p:cNvSpPr txBox="1">
              <a:spLocks noChangeArrowheads="1"/>
            </p:cNvSpPr>
            <p:nvPr/>
          </p:nvSpPr>
          <p:spPr bwMode="auto">
            <a:xfrm rot="608069">
              <a:off x="3976" y="3395"/>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grpSp>
      <p:grpSp>
        <p:nvGrpSpPr>
          <p:cNvPr id="43050" name="Group 42">
            <a:extLst>
              <a:ext uri="{FF2B5EF4-FFF2-40B4-BE49-F238E27FC236}">
                <a16:creationId xmlns:a16="http://schemas.microsoft.com/office/drawing/2014/main" id="{34182259-9CD4-41C6-8DAD-E660F1F1949E}"/>
              </a:ext>
            </a:extLst>
          </p:cNvPr>
          <p:cNvGrpSpPr>
            <a:grpSpLocks/>
          </p:cNvGrpSpPr>
          <p:nvPr/>
        </p:nvGrpSpPr>
        <p:grpSpPr bwMode="auto">
          <a:xfrm>
            <a:off x="5448300" y="5110163"/>
            <a:ext cx="1943100" cy="846137"/>
            <a:chOff x="3416" y="3200"/>
            <a:chExt cx="1224" cy="533"/>
          </a:xfrm>
        </p:grpSpPr>
        <p:sp>
          <p:nvSpPr>
            <p:cNvPr id="43051" name="Text Box 43">
              <a:extLst>
                <a:ext uri="{FF2B5EF4-FFF2-40B4-BE49-F238E27FC236}">
                  <a16:creationId xmlns:a16="http://schemas.microsoft.com/office/drawing/2014/main" id="{19A7A391-1218-4AC9-AC78-4D76E9B0C3FA}"/>
                </a:ext>
              </a:extLst>
            </p:cNvPr>
            <p:cNvSpPr txBox="1">
              <a:spLocks noChangeArrowheads="1"/>
            </p:cNvSpPr>
            <p:nvPr/>
          </p:nvSpPr>
          <p:spPr bwMode="auto">
            <a:xfrm>
              <a:off x="3416" y="3368"/>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3052" name="Text Box 44">
              <a:extLst>
                <a:ext uri="{FF2B5EF4-FFF2-40B4-BE49-F238E27FC236}">
                  <a16:creationId xmlns:a16="http://schemas.microsoft.com/office/drawing/2014/main" id="{5A7504DF-4145-4A46-BAA6-2F5680802AEC}"/>
                </a:ext>
              </a:extLst>
            </p:cNvPr>
            <p:cNvSpPr txBox="1">
              <a:spLocks noChangeArrowheads="1"/>
            </p:cNvSpPr>
            <p:nvPr/>
          </p:nvSpPr>
          <p:spPr bwMode="auto">
            <a:xfrm>
              <a:off x="3584" y="3560"/>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3053" name="Text Box 45">
              <a:extLst>
                <a:ext uri="{FF2B5EF4-FFF2-40B4-BE49-F238E27FC236}">
                  <a16:creationId xmlns:a16="http://schemas.microsoft.com/office/drawing/2014/main" id="{E38668D9-BFA5-429E-B03A-1EBA179B2E7C}"/>
                </a:ext>
              </a:extLst>
            </p:cNvPr>
            <p:cNvSpPr txBox="1">
              <a:spLocks noChangeArrowheads="1"/>
            </p:cNvSpPr>
            <p:nvPr/>
          </p:nvSpPr>
          <p:spPr bwMode="auto">
            <a:xfrm>
              <a:off x="3880" y="3376"/>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3054" name="Text Box 46">
              <a:extLst>
                <a:ext uri="{FF2B5EF4-FFF2-40B4-BE49-F238E27FC236}">
                  <a16:creationId xmlns:a16="http://schemas.microsoft.com/office/drawing/2014/main" id="{DF05CC05-9F82-48F3-B948-BD90C17D0609}"/>
                </a:ext>
              </a:extLst>
            </p:cNvPr>
            <p:cNvSpPr txBox="1">
              <a:spLocks noChangeArrowheads="1"/>
            </p:cNvSpPr>
            <p:nvPr/>
          </p:nvSpPr>
          <p:spPr bwMode="auto">
            <a:xfrm>
              <a:off x="4224" y="3200"/>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3055" name="Text Box 47">
              <a:extLst>
                <a:ext uri="{FF2B5EF4-FFF2-40B4-BE49-F238E27FC236}">
                  <a16:creationId xmlns:a16="http://schemas.microsoft.com/office/drawing/2014/main" id="{D155079D-5C1E-4B00-9907-FEB955D3025D}"/>
                </a:ext>
              </a:extLst>
            </p:cNvPr>
            <p:cNvSpPr txBox="1">
              <a:spLocks noChangeArrowheads="1"/>
            </p:cNvSpPr>
            <p:nvPr/>
          </p:nvSpPr>
          <p:spPr bwMode="auto">
            <a:xfrm>
              <a:off x="4448" y="3384"/>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grpSp>
      <p:grpSp>
        <p:nvGrpSpPr>
          <p:cNvPr id="43056" name="Group 48">
            <a:extLst>
              <a:ext uri="{FF2B5EF4-FFF2-40B4-BE49-F238E27FC236}">
                <a16:creationId xmlns:a16="http://schemas.microsoft.com/office/drawing/2014/main" id="{7FDF7D0D-AC3F-4EDC-B089-7E7C561AD712}"/>
              </a:ext>
            </a:extLst>
          </p:cNvPr>
          <p:cNvGrpSpPr>
            <a:grpSpLocks/>
          </p:cNvGrpSpPr>
          <p:nvPr/>
        </p:nvGrpSpPr>
        <p:grpSpPr bwMode="auto">
          <a:xfrm>
            <a:off x="4406900" y="5105400"/>
            <a:ext cx="3187700" cy="863600"/>
            <a:chOff x="2784" y="3216"/>
            <a:chExt cx="2008" cy="544"/>
          </a:xfrm>
        </p:grpSpPr>
        <p:sp>
          <p:nvSpPr>
            <p:cNvPr id="43057" name="AutoShape 49">
              <a:extLst>
                <a:ext uri="{FF2B5EF4-FFF2-40B4-BE49-F238E27FC236}">
                  <a16:creationId xmlns:a16="http://schemas.microsoft.com/office/drawing/2014/main" id="{E5FC6EEA-7E72-459D-8B6D-A49971BEC45C}"/>
                </a:ext>
              </a:extLst>
            </p:cNvPr>
            <p:cNvSpPr>
              <a:spLocks noChangeArrowheads="1"/>
            </p:cNvSpPr>
            <p:nvPr/>
          </p:nvSpPr>
          <p:spPr bwMode="auto">
            <a:xfrm>
              <a:off x="3632" y="3216"/>
              <a:ext cx="1152" cy="352"/>
            </a:xfrm>
            <a:prstGeom prst="parallelogram">
              <a:avLst>
                <a:gd name="adj" fmla="val 178409"/>
              </a:avLst>
            </a:prstGeom>
            <a:solidFill>
              <a:srgbClr val="FF99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58" name="AutoShape 50">
              <a:extLst>
                <a:ext uri="{FF2B5EF4-FFF2-40B4-BE49-F238E27FC236}">
                  <a16:creationId xmlns:a16="http://schemas.microsoft.com/office/drawing/2014/main" id="{8BC50E71-6DC5-42AB-BD57-71823F2A7E30}"/>
                </a:ext>
              </a:extLst>
            </p:cNvPr>
            <p:cNvSpPr>
              <a:spLocks noChangeArrowheads="1"/>
            </p:cNvSpPr>
            <p:nvPr/>
          </p:nvSpPr>
          <p:spPr bwMode="auto">
            <a:xfrm>
              <a:off x="3832" y="3568"/>
              <a:ext cx="960" cy="192"/>
            </a:xfrm>
            <a:prstGeom prst="parallelogram">
              <a:avLst>
                <a:gd name="adj" fmla="val 177616"/>
              </a:avLst>
            </a:prstGeom>
            <a:solidFill>
              <a:srgbClr val="FF99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3059" name="AutoShape 51">
              <a:extLst>
                <a:ext uri="{FF2B5EF4-FFF2-40B4-BE49-F238E27FC236}">
                  <a16:creationId xmlns:a16="http://schemas.microsoft.com/office/drawing/2014/main" id="{FAE78FDF-9E02-4101-BACB-F2B2251DA7D0}"/>
                </a:ext>
              </a:extLst>
            </p:cNvPr>
            <p:cNvSpPr>
              <a:spLocks noChangeArrowheads="1"/>
            </p:cNvSpPr>
            <p:nvPr/>
          </p:nvSpPr>
          <p:spPr bwMode="auto">
            <a:xfrm>
              <a:off x="2784" y="3216"/>
              <a:ext cx="1488" cy="528"/>
            </a:xfrm>
            <a:prstGeom prst="parallelogram">
              <a:avLst>
                <a:gd name="adj" fmla="val 180677"/>
              </a:avLst>
            </a:prstGeom>
            <a:solidFill>
              <a:srgbClr val="FF99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3060" name="Group 52">
            <a:extLst>
              <a:ext uri="{FF2B5EF4-FFF2-40B4-BE49-F238E27FC236}">
                <a16:creationId xmlns:a16="http://schemas.microsoft.com/office/drawing/2014/main" id="{F2FC7FDA-028A-4783-9DA5-DD1FA48D0875}"/>
              </a:ext>
            </a:extLst>
          </p:cNvPr>
          <p:cNvGrpSpPr>
            <a:grpSpLocks/>
          </p:cNvGrpSpPr>
          <p:nvPr/>
        </p:nvGrpSpPr>
        <p:grpSpPr bwMode="auto">
          <a:xfrm>
            <a:off x="5715000" y="1371600"/>
            <a:ext cx="2209800" cy="2057400"/>
            <a:chOff x="3600" y="864"/>
            <a:chExt cx="1392" cy="1296"/>
          </a:xfrm>
        </p:grpSpPr>
        <p:sp>
          <p:nvSpPr>
            <p:cNvPr id="43061" name="Line 53">
              <a:extLst>
                <a:ext uri="{FF2B5EF4-FFF2-40B4-BE49-F238E27FC236}">
                  <a16:creationId xmlns:a16="http://schemas.microsoft.com/office/drawing/2014/main" id="{15151631-A634-42E4-8775-F5136D00B15E}"/>
                </a:ext>
              </a:extLst>
            </p:cNvPr>
            <p:cNvSpPr>
              <a:spLocks noChangeShapeType="1"/>
            </p:cNvSpPr>
            <p:nvPr/>
          </p:nvSpPr>
          <p:spPr bwMode="auto">
            <a:xfrm>
              <a:off x="3600"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2" name="Line 54">
              <a:extLst>
                <a:ext uri="{FF2B5EF4-FFF2-40B4-BE49-F238E27FC236}">
                  <a16:creationId xmlns:a16="http://schemas.microsoft.com/office/drawing/2014/main" id="{AE60FEA6-3C10-4248-B62D-465F416C24B2}"/>
                </a:ext>
              </a:extLst>
            </p:cNvPr>
            <p:cNvSpPr>
              <a:spLocks noChangeShapeType="1"/>
            </p:cNvSpPr>
            <p:nvPr/>
          </p:nvSpPr>
          <p:spPr bwMode="auto">
            <a:xfrm>
              <a:off x="4128"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3" name="Line 55">
              <a:extLst>
                <a:ext uri="{FF2B5EF4-FFF2-40B4-BE49-F238E27FC236}">
                  <a16:creationId xmlns:a16="http://schemas.microsoft.com/office/drawing/2014/main" id="{30C3A7A0-F75B-454C-BE58-8D9907C0CAD0}"/>
                </a:ext>
              </a:extLst>
            </p:cNvPr>
            <p:cNvSpPr>
              <a:spLocks noChangeShapeType="1"/>
            </p:cNvSpPr>
            <p:nvPr/>
          </p:nvSpPr>
          <p:spPr bwMode="auto">
            <a:xfrm>
              <a:off x="4608"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4" name="Line 56">
              <a:extLst>
                <a:ext uri="{FF2B5EF4-FFF2-40B4-BE49-F238E27FC236}">
                  <a16:creationId xmlns:a16="http://schemas.microsoft.com/office/drawing/2014/main" id="{E4E37753-CCE1-4275-894F-1FB58E0E3E84}"/>
                </a:ext>
              </a:extLst>
            </p:cNvPr>
            <p:cNvSpPr>
              <a:spLocks noChangeShapeType="1"/>
            </p:cNvSpPr>
            <p:nvPr/>
          </p:nvSpPr>
          <p:spPr bwMode="auto">
            <a:xfrm>
              <a:off x="3792"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5" name="Line 57">
              <a:extLst>
                <a:ext uri="{FF2B5EF4-FFF2-40B4-BE49-F238E27FC236}">
                  <a16:creationId xmlns:a16="http://schemas.microsoft.com/office/drawing/2014/main" id="{A135CA89-3FFF-4A93-8E36-50A4242FF74F}"/>
                </a:ext>
              </a:extLst>
            </p:cNvPr>
            <p:cNvSpPr>
              <a:spLocks noChangeShapeType="1"/>
            </p:cNvSpPr>
            <p:nvPr/>
          </p:nvSpPr>
          <p:spPr bwMode="auto">
            <a:xfrm>
              <a:off x="4320"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6" name="Line 58">
              <a:extLst>
                <a:ext uri="{FF2B5EF4-FFF2-40B4-BE49-F238E27FC236}">
                  <a16:creationId xmlns:a16="http://schemas.microsoft.com/office/drawing/2014/main" id="{75BE0F48-8468-41C9-AB65-5051FE47859B}"/>
                </a:ext>
              </a:extLst>
            </p:cNvPr>
            <p:cNvSpPr>
              <a:spLocks noChangeShapeType="1"/>
            </p:cNvSpPr>
            <p:nvPr/>
          </p:nvSpPr>
          <p:spPr bwMode="auto">
            <a:xfrm>
              <a:off x="4800"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7" name="Line 59">
              <a:extLst>
                <a:ext uri="{FF2B5EF4-FFF2-40B4-BE49-F238E27FC236}">
                  <a16:creationId xmlns:a16="http://schemas.microsoft.com/office/drawing/2014/main" id="{EB89C0F2-87B1-4244-81B7-B68B74C04C13}"/>
                </a:ext>
              </a:extLst>
            </p:cNvPr>
            <p:cNvSpPr>
              <a:spLocks noChangeShapeType="1"/>
            </p:cNvSpPr>
            <p:nvPr/>
          </p:nvSpPr>
          <p:spPr bwMode="auto">
            <a:xfrm>
              <a:off x="3984"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8" name="Line 60">
              <a:extLst>
                <a:ext uri="{FF2B5EF4-FFF2-40B4-BE49-F238E27FC236}">
                  <a16:creationId xmlns:a16="http://schemas.microsoft.com/office/drawing/2014/main" id="{79289105-A6A8-40BA-B489-B5E50184CD3C}"/>
                </a:ext>
              </a:extLst>
            </p:cNvPr>
            <p:cNvSpPr>
              <a:spLocks noChangeShapeType="1"/>
            </p:cNvSpPr>
            <p:nvPr/>
          </p:nvSpPr>
          <p:spPr bwMode="auto">
            <a:xfrm>
              <a:off x="4512"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3069" name="Line 61">
              <a:extLst>
                <a:ext uri="{FF2B5EF4-FFF2-40B4-BE49-F238E27FC236}">
                  <a16:creationId xmlns:a16="http://schemas.microsoft.com/office/drawing/2014/main" id="{8ABD528C-C0CE-4D5C-A703-8B2863AA8080}"/>
                </a:ext>
              </a:extLst>
            </p:cNvPr>
            <p:cNvSpPr>
              <a:spLocks noChangeShapeType="1"/>
            </p:cNvSpPr>
            <p:nvPr/>
          </p:nvSpPr>
          <p:spPr bwMode="auto">
            <a:xfrm>
              <a:off x="4992"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3070" name="Text Box 62">
            <a:extLst>
              <a:ext uri="{FF2B5EF4-FFF2-40B4-BE49-F238E27FC236}">
                <a16:creationId xmlns:a16="http://schemas.microsoft.com/office/drawing/2014/main" id="{B8546223-D0FA-4E97-966C-224E4081ED43}"/>
              </a:ext>
            </a:extLst>
          </p:cNvPr>
          <p:cNvSpPr txBox="1">
            <a:spLocks noChangeArrowheads="1"/>
          </p:cNvSpPr>
          <p:nvPr/>
        </p:nvSpPr>
        <p:spPr bwMode="auto">
          <a:xfrm>
            <a:off x="609600" y="1371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a:ea typeface="宋体" panose="02010600030101010101" pitchFamily="2" charset="-122"/>
              </a:rPr>
              <a:t>A 3</a:t>
            </a:r>
            <a:r>
              <a:rPr lang="en-US" altLang="zh-CN" i="1">
                <a:ea typeface="宋体" panose="02010600030101010101" pitchFamily="2" charset="-122"/>
                <a:cs typeface="Times New Roman" panose="02020603050405020304" pitchFamily="18" charset="0"/>
              </a:rPr>
              <a:t> </a:t>
            </a:r>
            <a:r>
              <a:rPr lang="en-US" altLang="zh-CN" sz="1800">
                <a:ea typeface="宋体" panose="02010600030101010101" pitchFamily="2" charset="-122"/>
                <a:cs typeface="Arial" panose="020B0604020202020204" pitchFamily="34" charset="0"/>
              </a:rPr>
              <a:t>X </a:t>
            </a:r>
            <a:r>
              <a:rPr lang="en-US" altLang="zh-CN">
                <a:ea typeface="宋体" panose="02010600030101010101" pitchFamily="2" charset="-122"/>
              </a:rPr>
              <a:t>3 array</a:t>
            </a:r>
          </a:p>
        </p:txBody>
      </p:sp>
      <p:sp>
        <p:nvSpPr>
          <p:cNvPr id="43071" name="Rectangle 63">
            <a:extLst>
              <a:ext uri="{FF2B5EF4-FFF2-40B4-BE49-F238E27FC236}">
                <a16:creationId xmlns:a16="http://schemas.microsoft.com/office/drawing/2014/main" id="{8A6F53AB-7518-4B1A-AB24-A376F034B67B}"/>
              </a:ext>
            </a:extLst>
          </p:cNvPr>
          <p:cNvSpPr>
            <a:spLocks noChangeArrowheads="1"/>
          </p:cNvSpPr>
          <p:nvPr/>
        </p:nvSpPr>
        <p:spPr bwMode="auto">
          <a:xfrm>
            <a:off x="3781425" y="3589338"/>
            <a:ext cx="21066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0"/>
              </a:spcBef>
            </a:pPr>
            <a:r>
              <a:rPr lang="en-US" altLang="zh-CN">
                <a:solidFill>
                  <a:schemeClr val="bg2"/>
                </a:solidFill>
                <a:latin typeface="Arial Black" panose="020B0A04020102020204" pitchFamily="34" charset="0"/>
                <a:ea typeface="宋体" panose="02010600030101010101" pitchFamily="2" charset="-122"/>
              </a:rPr>
              <a:t>C </a:t>
            </a:r>
            <a:r>
              <a:rPr lang="en-US" altLang="zh-CN">
                <a:solidFill>
                  <a:schemeClr val="bg2"/>
                </a:solidFill>
                <a:latin typeface="Arial Black" panose="020B0A04020102020204" pitchFamily="34" charset="0"/>
                <a:ea typeface="宋体" panose="02010600030101010101" pitchFamily="2" charset="-122"/>
                <a:sym typeface="Wingdings" panose="05000000000000000000" pitchFamily="2" charset="2"/>
              </a:rPr>
              <a:t> Mask 2</a:t>
            </a:r>
          </a:p>
        </p:txBody>
      </p:sp>
      <p:pic>
        <p:nvPicPr>
          <p:cNvPr id="2" name="Audio 1">
            <a:hlinkClick r:id="" action="ppaction://media"/>
            <a:extLst>
              <a:ext uri="{FF2B5EF4-FFF2-40B4-BE49-F238E27FC236}">
                <a16:creationId xmlns:a16="http://schemas.microsoft.com/office/drawing/2014/main" id="{5E52B99F-E00C-4358-B7F8-74CF3DBCE2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6269038"/>
            <a:ext cx="436562" cy="4365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724"/>
    </mc:Choice>
    <mc:Fallback>
      <p:transition spd="slow" advTm="1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43060"/>
                                        </p:tgtEl>
                                        <p:attrNameLst>
                                          <p:attrName>style.visibility</p:attrName>
                                        </p:attrNameLst>
                                      </p:cBhvr>
                                      <p:to>
                                        <p:strVal val="visible"/>
                                      </p:to>
                                    </p:set>
                                    <p:anim calcmode="lin" valueType="num">
                                      <p:cBhvr>
                                        <p:cTn id="11" dur="500" fill="hold"/>
                                        <p:tgtEl>
                                          <p:spTgt spid="43060"/>
                                        </p:tgtEl>
                                        <p:attrNameLst>
                                          <p:attrName>ppt_x</p:attrName>
                                        </p:attrNameLst>
                                      </p:cBhvr>
                                      <p:tavLst>
                                        <p:tav tm="0">
                                          <p:val>
                                            <p:strVal val="#ppt_x"/>
                                          </p:val>
                                        </p:tav>
                                        <p:tav tm="100000">
                                          <p:val>
                                            <p:strVal val="#ppt_x"/>
                                          </p:val>
                                        </p:tav>
                                      </p:tavLst>
                                    </p:anim>
                                    <p:anim calcmode="lin" valueType="num">
                                      <p:cBhvr>
                                        <p:cTn id="12" dur="500" fill="hold"/>
                                        <p:tgtEl>
                                          <p:spTgt spid="43060"/>
                                        </p:tgtEl>
                                        <p:attrNameLst>
                                          <p:attrName>ppt_y</p:attrName>
                                        </p:attrNameLst>
                                      </p:cBhvr>
                                      <p:tavLst>
                                        <p:tav tm="0">
                                          <p:val>
                                            <p:strVal val="#ppt_y-#ppt_h/2"/>
                                          </p:val>
                                        </p:tav>
                                        <p:tav tm="100000">
                                          <p:val>
                                            <p:strVal val="#ppt_y"/>
                                          </p:val>
                                        </p:tav>
                                      </p:tavLst>
                                    </p:anim>
                                    <p:anim calcmode="lin" valueType="num">
                                      <p:cBhvr>
                                        <p:cTn id="13" dur="500" fill="hold"/>
                                        <p:tgtEl>
                                          <p:spTgt spid="43060"/>
                                        </p:tgtEl>
                                        <p:attrNameLst>
                                          <p:attrName>ppt_w</p:attrName>
                                        </p:attrNameLst>
                                      </p:cBhvr>
                                      <p:tavLst>
                                        <p:tav tm="0">
                                          <p:val>
                                            <p:strVal val="#ppt_w"/>
                                          </p:val>
                                        </p:tav>
                                        <p:tav tm="100000">
                                          <p:val>
                                            <p:strVal val="#ppt_w"/>
                                          </p:val>
                                        </p:tav>
                                      </p:tavLst>
                                    </p:anim>
                                    <p:anim calcmode="lin" valueType="num">
                                      <p:cBhvr>
                                        <p:cTn id="14" dur="500" fill="hold"/>
                                        <p:tgtEl>
                                          <p:spTgt spid="4306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1" presetClass="entr" presetSubtype="0" fill="hold" nodeType="clickEffect">
                                  <p:stCondLst>
                                    <p:cond delay="0"/>
                                  </p:stCondLst>
                                  <p:childTnLst>
                                    <p:set>
                                      <p:cBhvr>
                                        <p:cTn id="18" dur="1000">
                                          <p:stCondLst>
                                            <p:cond delay="0"/>
                                          </p:stCondLst>
                                        </p:cTn>
                                        <p:tgtEl>
                                          <p:spTgt spid="43056"/>
                                        </p:tgtEl>
                                        <p:attrNameLst>
                                          <p:attrName>style.visibility</p:attrName>
                                        </p:attrNameLst>
                                      </p:cBhvr>
                                      <p:to>
                                        <p:strVal val="visible"/>
                                      </p:to>
                                    </p:set>
                                  </p:childTnLst>
                                </p:cTn>
                              </p:par>
                            </p:childTnLst>
                          </p:cTn>
                        </p:par>
                        <p:par>
                          <p:cTn id="19" fill="hold" nodeType="afterGroup">
                            <p:stCondLst>
                              <p:cond delay="1000"/>
                            </p:stCondLst>
                            <p:childTnLst>
                              <p:par>
                                <p:cTn id="20" presetID="9" presetClass="entr" presetSubtype="0" fill="hold" nodeType="afterEffect">
                                  <p:stCondLst>
                                    <p:cond delay="1000"/>
                                  </p:stCondLst>
                                  <p:childTnLst>
                                    <p:set>
                                      <p:cBhvr>
                                        <p:cTn id="21" dur="1" fill="hold">
                                          <p:stCondLst>
                                            <p:cond delay="0"/>
                                          </p:stCondLst>
                                        </p:cTn>
                                        <p:tgtEl>
                                          <p:spTgt spid="43043"/>
                                        </p:tgtEl>
                                        <p:attrNameLst>
                                          <p:attrName>style.visibility</p:attrName>
                                        </p:attrNameLst>
                                      </p:cBhvr>
                                      <p:to>
                                        <p:strVal val="visible"/>
                                      </p:to>
                                    </p:set>
                                    <p:animEffect transition="in" filter="dissolve">
                                      <p:cBhvr>
                                        <p:cTn id="22" dur="500"/>
                                        <p:tgtEl>
                                          <p:spTgt spid="430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869" x="6208713" y="5278438"/>
          <p14:tracePt t="9874" x="6215063" y="5273675"/>
          <p14:tracePt t="10001" x="6219825" y="5267325"/>
          <p14:tracePt t="10016" x="6219825" y="5260975"/>
          <p14:tracePt t="10032" x="6219825" y="5254625"/>
          <p14:tracePt t="10041" x="6219825" y="5248275"/>
          <p14:tracePt t="10049" x="6208713" y="5237163"/>
          <p14:tracePt t="10057" x="6189663" y="5230813"/>
          <p14:tracePt t="10066" x="6154738" y="5218113"/>
          <p14:tracePt t="10072" x="6124575" y="5213350"/>
          <p14:tracePt t="10081" x="6088063" y="5194300"/>
          <p14:tracePt t="10089" x="6051550" y="5187950"/>
          <p14:tracePt t="10097" x="6027738" y="5176838"/>
          <p14:tracePt t="10105" x="5997575" y="5170488"/>
          <p14:tracePt t="10113" x="5973763" y="5164138"/>
          <p14:tracePt t="10120" x="5954713" y="5164138"/>
          <p14:tracePt t="10128" x="5937250" y="5153025"/>
          <p14:tracePt t="10136" x="5930900" y="5153025"/>
          <p14:tracePt t="10176" x="5924550" y="5153025"/>
          <p14:tracePt t="10184" x="5894388" y="5153025"/>
          <p14:tracePt t="10192" x="5870575" y="5170488"/>
          <p14:tracePt t="10200" x="5853113" y="5194300"/>
          <p14:tracePt t="10208" x="5829300" y="5224463"/>
          <p14:tracePt t="10216" x="5810250" y="5254625"/>
          <p14:tracePt t="10224" x="5792788" y="5273675"/>
          <p14:tracePt t="10233" x="5792788" y="5284788"/>
          <p14:tracePt t="10240" x="5786438" y="5308600"/>
          <p14:tracePt t="10249" x="5786438" y="5314950"/>
          <p14:tracePt t="10256" x="5786438" y="5327650"/>
          <p14:tracePt t="10265" x="5786438" y="5334000"/>
          <p14:tracePt t="10272" x="5803900" y="5357813"/>
          <p14:tracePt t="10281" x="5822950" y="5364163"/>
          <p14:tracePt t="10288" x="5840413" y="5368925"/>
          <p14:tracePt t="10296" x="5870575" y="5381625"/>
          <p14:tracePt t="10304" x="5907088" y="5381625"/>
          <p14:tracePt t="10313" x="5961063" y="5381625"/>
          <p14:tracePt t="10320" x="5991225" y="5381625"/>
          <p14:tracePt t="10328" x="6034088" y="5381625"/>
          <p14:tracePt t="10336" x="6051550" y="5381625"/>
          <p14:tracePt t="10344" x="6075363" y="5368925"/>
          <p14:tracePt t="10352" x="6100763" y="5345113"/>
          <p14:tracePt t="10360" x="6111875" y="5338763"/>
          <p14:tracePt t="10368" x="6130925" y="5321300"/>
          <p14:tracePt t="10376" x="6135688" y="5308600"/>
          <p14:tracePt t="10384" x="6142038" y="5303838"/>
          <p14:tracePt t="10392" x="6148388" y="5297488"/>
          <p14:tracePt t="10400" x="6148388" y="5291138"/>
          <p14:tracePt t="10408" x="6148388" y="5278438"/>
          <p14:tracePt t="10416" x="6148388" y="5273675"/>
          <p14:tracePt t="10424" x="6148388" y="5260975"/>
          <p14:tracePt t="10432" x="6148388" y="5243513"/>
          <p14:tracePt t="10440" x="6148388" y="5218113"/>
          <p14:tracePt t="10449" x="6135688" y="5207000"/>
          <p14:tracePt t="10456" x="6124575" y="5170488"/>
          <p14:tracePt t="10466" x="6105525" y="5146675"/>
          <p14:tracePt t="10472" x="6100763" y="5140325"/>
          <p14:tracePt t="10482" x="6094413" y="5129213"/>
          <p14:tracePt t="10488" x="6075363" y="5122863"/>
          <p14:tracePt t="10497" x="6064250" y="5122863"/>
          <p14:tracePt t="10536" x="6040438" y="5122863"/>
          <p14:tracePt t="10552" x="6015038" y="5129213"/>
          <p14:tracePt t="10560" x="6010275" y="5133975"/>
          <p14:tracePt t="10568" x="6010275" y="5153025"/>
          <p14:tracePt t="10576" x="6010275" y="5170488"/>
          <p14:tracePt t="10584" x="6010275" y="5176838"/>
          <p14:tracePt t="10592" x="6010275" y="5194300"/>
          <p14:tracePt t="10600" x="6010275" y="5207000"/>
          <p14:tracePt t="10608" x="6010275" y="5213350"/>
          <p14:tracePt t="10616" x="6034088" y="5218113"/>
          <p14:tracePt t="10624" x="6064250" y="5237163"/>
          <p14:tracePt t="10632" x="6088063" y="5237163"/>
          <p14:tracePt t="10640" x="6111875" y="5243513"/>
          <p14:tracePt t="10650" x="6142038" y="5243513"/>
          <p14:tracePt t="10656" x="6161088" y="5243513"/>
          <p14:tracePt t="10665" x="6172200" y="5243513"/>
          <p14:tracePt t="10672" x="6189663" y="5237163"/>
          <p14:tracePt t="10682" x="6215063" y="5230813"/>
          <p14:tracePt t="10688" x="6219825" y="5224463"/>
          <p14:tracePt t="10697" x="6232525" y="5207000"/>
          <p14:tracePt t="10704" x="6232525" y="5200650"/>
          <p14:tracePt t="10730" x="6238875" y="5194300"/>
          <p14:tracePt t="10793" x="6245225" y="5187950"/>
          <p14:tracePt t="10801" x="6256338" y="5187950"/>
          <p14:tracePt t="10809" x="6280150" y="5187950"/>
          <p14:tracePt t="10818" x="6310313" y="5187950"/>
          <p14:tracePt t="10825" x="6376988" y="5187950"/>
          <p14:tracePt t="10836" x="6467475" y="5187950"/>
          <p14:tracePt t="10841" x="6564313" y="5194300"/>
          <p14:tracePt t="10852" x="6665913" y="5194300"/>
          <p14:tracePt t="10857" x="6726238" y="5194300"/>
          <p14:tracePt t="10867" x="6781800" y="5194300"/>
          <p14:tracePt t="10872" x="6842125" y="5194300"/>
          <p14:tracePt t="10881" x="6889750" y="5194300"/>
          <p14:tracePt t="10888" x="6919913" y="5194300"/>
          <p14:tracePt t="10897" x="6943725" y="5194300"/>
          <p14:tracePt t="10905" x="6961188" y="5194300"/>
          <p14:tracePt t="10916" x="6980238" y="5194300"/>
          <p14:tracePt t="10920" x="7004050" y="5194300"/>
          <p14:tracePt t="10928" x="7016750" y="5194300"/>
          <p14:tracePt t="10936" x="7027863" y="5194300"/>
          <p14:tracePt t="10944" x="7046913" y="5187950"/>
          <p14:tracePt t="10952" x="7058025" y="5187950"/>
          <p14:tracePt t="10960" x="7070725" y="5176838"/>
          <p14:tracePt t="10968" x="7094538" y="5176838"/>
          <p14:tracePt t="10976" x="7118350" y="5176838"/>
          <p14:tracePt t="10992" x="7124700" y="5176838"/>
          <p14:tracePt t="11000" x="7131050" y="5176838"/>
          <p14:tracePt t="11016" x="7142163" y="5176838"/>
          <p14:tracePt t="11113" x="7148513" y="5176838"/>
          <p14:tracePt t="11129" x="7154863" y="5176838"/>
          <p14:tracePt t="11137" x="7178675" y="5170488"/>
          <p14:tracePt t="11145" x="7185025" y="5164138"/>
          <p14:tracePt t="11152" x="7191375" y="5164138"/>
          <p14:tracePt t="11232" x="7154863" y="5164138"/>
          <p14:tracePt t="11240" x="7118350" y="5164138"/>
          <p14:tracePt t="11248" x="7064375" y="5164138"/>
          <p14:tracePt t="11256" x="7021513" y="5164138"/>
          <p14:tracePt t="11266" x="6997700" y="5164138"/>
          <p14:tracePt t="11272" x="6943725" y="5170488"/>
          <p14:tracePt t="11281" x="6919913" y="5170488"/>
          <p14:tracePt t="11288" x="6896100" y="5176838"/>
          <p14:tracePt t="11297" x="6872288" y="5176838"/>
          <p14:tracePt t="11304" x="6846888" y="5183188"/>
          <p14:tracePt t="11336" x="6835775" y="5183188"/>
          <p14:tracePt t="11416" x="6883400" y="5194300"/>
          <p14:tracePt t="11424" x="6919913" y="5200650"/>
          <p14:tracePt t="11432" x="6980238" y="5224463"/>
          <p14:tracePt t="11440" x="7021513" y="5224463"/>
          <p14:tracePt t="11448" x="7058025" y="5243513"/>
          <p14:tracePt t="11456" x="7081838" y="5248275"/>
          <p14:tracePt t="11465" x="7131050" y="5254625"/>
          <p14:tracePt t="11472" x="7142163" y="5267325"/>
          <p14:tracePt t="11480" x="7148513" y="5267325"/>
          <p14:tracePt t="11488" x="7154863" y="5273675"/>
          <p14:tracePt t="11496" x="7161213" y="5273675"/>
          <p14:tracePt t="11520" x="7167563" y="5273675"/>
          <p14:tracePt t="11576" x="7137400" y="5273675"/>
          <p14:tracePt t="11584" x="7094538" y="5267325"/>
          <p14:tracePt t="11592" x="7070725" y="5267325"/>
          <p14:tracePt t="11600" x="7040563" y="5260975"/>
          <p14:tracePt t="11608" x="6991350" y="5260975"/>
          <p14:tracePt t="11616" x="6973888" y="5260975"/>
          <p14:tracePt t="11624" x="6937375" y="5260975"/>
          <p14:tracePt t="11632" x="6926263" y="5260975"/>
          <p14:tracePt t="11640" x="6902450" y="5260975"/>
          <p14:tracePt t="11696" x="6902450" y="5254625"/>
          <p14:tracePt t="11704" x="6943725" y="5237163"/>
          <p14:tracePt t="11712" x="6973888" y="5237163"/>
          <p14:tracePt t="11720" x="6997700" y="5237163"/>
          <p14:tracePt t="11729" x="7040563" y="5237163"/>
          <p14:tracePt t="11736" x="7070725" y="5237163"/>
          <p14:tracePt t="11745" x="7094538" y="5237163"/>
          <p14:tracePt t="11752" x="7118350" y="5237163"/>
          <p14:tracePt t="11768" x="7131050" y="5237163"/>
          <p14:tracePt t="11873" x="7124700" y="5237163"/>
          <p14:tracePt t="11883" x="7081838" y="5237163"/>
          <p14:tracePt t="11890" x="7034213" y="5230813"/>
          <p14:tracePt t="11898" x="7010400" y="5230813"/>
          <p14:tracePt t="11905" x="6980238" y="5230813"/>
          <p14:tracePt t="11913" x="6967538" y="5230813"/>
          <p14:tracePt t="11921" x="6961188" y="5230813"/>
          <p14:tracePt t="11944" x="6956425" y="5230813"/>
          <p14:tracePt t="12521" x="6950075" y="5230813"/>
          <p14:tracePt t="12546" x="6967538" y="5230813"/>
          <p14:tracePt t="12555" x="7010400" y="5230813"/>
          <p14:tracePt t="12561" x="7034213" y="5230813"/>
          <p14:tracePt t="12568" x="7064375" y="5230813"/>
          <p14:tracePt t="12576" x="7088188" y="5230813"/>
          <p14:tracePt t="12585" x="7124700" y="5237163"/>
          <p14:tracePt t="12592" x="7185025" y="5248275"/>
          <p14:tracePt t="12601" x="7227888" y="5248275"/>
          <p14:tracePt t="12608" x="7288213" y="5267325"/>
          <p14:tracePt t="12616" x="7348538" y="5278438"/>
          <p14:tracePt t="12624" x="7413625" y="5297488"/>
          <p14:tracePt t="12634" x="7486650" y="5308600"/>
          <p14:tracePt t="12640" x="7577138" y="5334000"/>
          <p14:tracePt t="12649" x="7661275" y="5345113"/>
          <p14:tracePt t="12656" x="7739063" y="5351463"/>
          <p14:tracePt t="12665" x="7799388" y="5375275"/>
          <p14:tracePt t="12672" x="7842250" y="5375275"/>
          <p14:tracePt t="12680" x="7878763" y="5375275"/>
          <p14:tracePt t="12688" x="7902575" y="5375275"/>
          <p14:tracePt t="12696" x="7913688" y="5375275"/>
          <p14:tracePt t="12704" x="7920038" y="5375275"/>
          <p14:tracePt t="12712" x="7932738" y="5375275"/>
          <p14:tracePt t="12720" x="7939088" y="5375275"/>
          <p14:tracePt t="12729" x="7956550" y="5375275"/>
          <p14:tracePt t="12745" x="7962900" y="5375275"/>
          <p14:tracePt t="12761" x="7980363" y="5375275"/>
          <p14:tracePt t="12784" x="7986713" y="5375275"/>
          <p14:tracePt t="12800" x="7993063" y="5375275"/>
          <p14:tracePt t="12824" x="7999413" y="5375275"/>
          <p14:tracePt t="12833" x="8004175" y="5375275"/>
          <p14:tracePt t="12840" x="8016875" y="5375275"/>
          <p14:tracePt t="12849" x="8040688" y="5375275"/>
          <p14:tracePt t="12856" x="8047038" y="5368925"/>
          <p14:tracePt t="12865" x="8059738" y="5368925"/>
          <p14:tracePt t="12872" x="8070850" y="5351463"/>
          <p14:tracePt t="12888" x="8083550" y="5345113"/>
          <p14:tracePt t="12896" x="8089900" y="5338763"/>
          <p14:tracePt t="12908" x="8094663" y="5334000"/>
          <p14:tracePt t="12920" x="8094663" y="5327650"/>
          <p14:tracePt t="12984" x="8094663" y="5321300"/>
          <p14:tracePt t="12992" x="8094663" y="5314950"/>
          <p14:tracePt t="13000" x="8094663" y="5308600"/>
          <p14:tracePt t="13008" x="8070850" y="5284788"/>
          <p14:tracePt t="13018" x="8047038" y="5273675"/>
          <p14:tracePt t="13025" x="8029575" y="5260975"/>
          <p14:tracePt t="13035" x="8004175" y="5237163"/>
          <p14:tracePt t="13040" x="7969250" y="5213350"/>
          <p14:tracePt t="13049" x="7943850" y="5213350"/>
          <p14:tracePt t="13057" x="7920038" y="5194300"/>
          <p14:tracePt t="13064" x="7896225" y="5187950"/>
          <p14:tracePt t="13072" x="7889875" y="5187950"/>
          <p14:tracePt t="13082" x="7878763" y="5183188"/>
          <p14:tracePt t="13088" x="7853363" y="5170488"/>
          <p14:tracePt t="13096" x="7842250" y="5164138"/>
          <p14:tracePt t="13105" x="7818438" y="5164138"/>
          <p14:tracePt t="13112" x="7812088" y="5164138"/>
          <p14:tracePt t="13120" x="7805738" y="5164138"/>
          <p14:tracePt t="13128" x="7793038" y="5157788"/>
          <p14:tracePt t="13145" x="7788275" y="5157788"/>
          <p14:tracePt t="13152" x="7781925" y="5157788"/>
          <p14:tracePt t="13160" x="7769225" y="5157788"/>
          <p14:tracePt t="13168" x="7734300" y="5157788"/>
          <p14:tracePt t="13176" x="7708900" y="5157788"/>
          <p14:tracePt t="13186" x="7704138" y="5164138"/>
          <p14:tracePt t="13192" x="7691438" y="5183188"/>
          <p14:tracePt t="13202" x="7673975" y="5207000"/>
          <p14:tracePt t="13208" x="7667625" y="5218113"/>
          <p14:tracePt t="13218" x="7667625" y="5243513"/>
          <p14:tracePt t="13224" x="7667625" y="5254625"/>
          <p14:tracePt t="13233" x="7667625" y="5267325"/>
          <p14:tracePt t="13240" x="7667625" y="5273675"/>
          <p14:tracePt t="13250" x="7667625" y="5278438"/>
          <p14:tracePt t="13256" x="7673975" y="5284788"/>
          <p14:tracePt t="13264" x="7685088" y="5297488"/>
          <p14:tracePt t="13272" x="7691438" y="5297488"/>
          <p14:tracePt t="13280" x="7721600" y="5297488"/>
          <p14:tracePt t="13288" x="7758113" y="5303838"/>
          <p14:tracePt t="13296" x="7812088" y="5303838"/>
          <p14:tracePt t="13304" x="7848600" y="5308600"/>
          <p14:tracePt t="13312" x="7872413" y="5308600"/>
          <p14:tracePt t="13320" x="7889875" y="5308600"/>
          <p14:tracePt t="13328" x="7913688" y="5308600"/>
          <p14:tracePt t="13336" x="7920038" y="5308600"/>
          <p14:tracePt t="13344" x="7932738" y="5308600"/>
          <p14:tracePt t="13352" x="7939088" y="5303838"/>
          <p14:tracePt t="13360" x="7956550" y="5291138"/>
          <p14:tracePt t="13368" x="7956550" y="5284788"/>
          <p14:tracePt t="13384" x="7956550" y="5260975"/>
          <p14:tracePt t="13392" x="7956550" y="5248275"/>
          <p14:tracePt t="13401" x="7956550" y="5243513"/>
          <p14:tracePt t="13408" x="7956550" y="5237163"/>
          <p14:tracePt t="13416" x="7939088" y="5218113"/>
          <p14:tracePt t="13424" x="7913688" y="5187950"/>
          <p14:tracePt t="13432" x="7908925" y="5187950"/>
          <p14:tracePt t="13440" x="7883525" y="5157788"/>
          <p14:tracePt t="13448" x="7848600" y="5140325"/>
          <p14:tracePt t="13456" x="7818438" y="5140325"/>
          <p14:tracePt t="13464" x="7769225" y="5122863"/>
          <p14:tracePt t="13472" x="7745413" y="5116513"/>
          <p14:tracePt t="13480" x="7715250" y="5116513"/>
          <p14:tracePt t="13488" x="7691438" y="5116513"/>
          <p14:tracePt t="13496" x="7678738" y="5116513"/>
          <p14:tracePt t="13504" x="7643813" y="5129213"/>
          <p14:tracePt t="13512" x="7618413" y="5140325"/>
          <p14:tracePt t="13528" x="7613650" y="5157788"/>
          <p14:tracePt t="13536" x="7613650" y="5164138"/>
          <p14:tracePt t="13544" x="7613650" y="5170488"/>
          <p14:tracePt t="13552" x="7613650" y="5183188"/>
          <p14:tracePt t="13560" x="7613650" y="5187950"/>
          <p14:tracePt t="13568" x="7613650" y="5200650"/>
          <p14:tracePt t="13576" x="7618413" y="5207000"/>
          <p14:tracePt t="13584" x="7648575" y="5230813"/>
          <p14:tracePt t="13592" x="7667625" y="5230813"/>
          <p14:tracePt t="13601" x="7697788" y="5230813"/>
          <p14:tracePt t="13608" x="7739063" y="5248275"/>
          <p14:tracePt t="13618" x="7793038" y="5278438"/>
          <p14:tracePt t="13624" x="7842250" y="5291138"/>
          <p14:tracePt t="13632" x="7883525" y="5291138"/>
          <p14:tracePt t="13640" x="7896225" y="5297488"/>
          <p14:tracePt t="13648" x="7913688" y="5297488"/>
          <p14:tracePt t="13664" x="7920038" y="5297488"/>
          <p14:tracePt t="13680" x="7926388" y="5291138"/>
          <p14:tracePt t="13688" x="7926388" y="5284788"/>
          <p14:tracePt t="13696" x="7926388" y="5248275"/>
          <p14:tracePt t="13704" x="7926388" y="5224463"/>
          <p14:tracePt t="13712" x="7926388" y="5200650"/>
          <p14:tracePt t="13720" x="7908925" y="5183188"/>
          <p14:tracePt t="13728" x="7902575" y="5176838"/>
          <p14:tracePt t="13736" x="7896225" y="5170488"/>
          <p14:tracePt t="13744" x="7883525" y="5170488"/>
          <p14:tracePt t="13752" x="7866063" y="5170488"/>
          <p14:tracePt t="13760" x="7848600" y="5164138"/>
          <p14:tracePt t="13768" x="7823200" y="5164138"/>
          <p14:tracePt t="13776" x="7788275" y="5164138"/>
          <p14:tracePt t="13784" x="7751763" y="5183188"/>
          <p14:tracePt t="13792" x="7715250" y="5200650"/>
          <p14:tracePt t="13801" x="7704138" y="5218113"/>
          <p14:tracePt t="13808" x="7685088" y="5230813"/>
          <p14:tracePt t="13832" x="7685088" y="5237163"/>
          <p14:tracePt t="13840" x="7685088" y="5243513"/>
          <p14:tracePt t="13880" x="7697788" y="5260975"/>
          <p14:tracePt t="13888" x="7721600" y="5260975"/>
          <p14:tracePt t="13899" x="7739063" y="5267325"/>
          <p14:tracePt t="13904" x="7762875" y="5267325"/>
          <p14:tracePt t="13912" x="7769225" y="5267325"/>
          <p14:tracePt t="13920" x="7781925" y="5267325"/>
          <p14:tracePt t="13928" x="7799388" y="5267325"/>
          <p14:tracePt t="13936" x="7805738" y="5267325"/>
          <p14:tracePt t="13944" x="7812088" y="5260975"/>
          <p14:tracePt t="13952" x="7812088" y="5248275"/>
          <p14:tracePt t="13960" x="7818438" y="5230813"/>
          <p14:tracePt t="13968" x="7818438" y="5218113"/>
          <p14:tracePt t="13976" x="7818438" y="5213350"/>
          <p14:tracePt t="13984" x="7818438" y="5207000"/>
          <p14:tracePt t="13992" x="7818438" y="5200650"/>
          <p14:tracePt t="14001" x="7818438" y="5194300"/>
          <p14:tracePt t="14008" x="7818438" y="5187950"/>
          <p14:tracePt t="14017" x="7805738" y="5183188"/>
          <p14:tracePt t="14024" x="7781925" y="5183188"/>
          <p14:tracePt t="14032" x="7758113" y="5183188"/>
          <p14:tracePt t="14040" x="7745413" y="5183188"/>
          <p14:tracePt t="14048" x="7721600" y="5183188"/>
          <p14:tracePt t="14056" x="7697788" y="5183188"/>
          <p14:tracePt t="14064" x="7691438" y="5200650"/>
          <p14:tracePt t="14072" x="7667625" y="5224463"/>
          <p14:tracePt t="14088" x="7661275" y="5230813"/>
          <p14:tracePt t="14328"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E2DF4822-E529-47CF-9A62-8334C5797A20}"/>
              </a:ext>
            </a:extLst>
          </p:cNvPr>
          <p:cNvGrpSpPr>
            <a:grpSpLocks/>
          </p:cNvGrpSpPr>
          <p:nvPr/>
        </p:nvGrpSpPr>
        <p:grpSpPr bwMode="auto">
          <a:xfrm>
            <a:off x="0" y="381000"/>
            <a:ext cx="9144000" cy="685800"/>
            <a:chOff x="0" y="240"/>
            <a:chExt cx="5760" cy="432"/>
          </a:xfrm>
        </p:grpSpPr>
        <p:sp>
          <p:nvSpPr>
            <p:cNvPr id="45059" name="Text Box 3">
              <a:extLst>
                <a:ext uri="{FF2B5EF4-FFF2-40B4-BE49-F238E27FC236}">
                  <a16:creationId xmlns:a16="http://schemas.microsoft.com/office/drawing/2014/main" id="{126B6376-AE33-47CB-96C4-33023E6CAD51}"/>
                </a:ext>
              </a:extLst>
            </p:cNvPr>
            <p:cNvSpPr txBox="1">
              <a:spLocks noChangeArrowheads="1"/>
            </p:cNvSpPr>
            <p:nvPr/>
          </p:nvSpPr>
          <p:spPr bwMode="auto">
            <a:xfrm>
              <a:off x="0" y="240"/>
              <a:ext cx="5760" cy="404"/>
            </a:xfrm>
            <a:prstGeom prst="rect">
              <a:avLst/>
            </a:prstGeom>
            <a:noFill/>
            <a:ln>
              <a:noFill/>
            </a:ln>
            <a:effectLst/>
            <a:extLst>
              <a:ext uri="{909E8E84-426E-40DD-AFC4-6F175D3DCCD1}">
                <a14:hiddenFill xmlns:a14="http://schemas.microsoft.com/office/drawing/2010/main">
                  <a:solidFill>
                    <a:srgbClr val="8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0"/>
                </a:spcBef>
              </a:pPr>
              <a:r>
                <a:rPr lang="en-US" altLang="zh-CN" sz="3600">
                  <a:solidFill>
                    <a:schemeClr val="bg1"/>
                  </a:solidFill>
                  <a:ea typeface="宋体" panose="02010600030101010101" pitchFamily="2" charset="-122"/>
                </a:rPr>
                <a:t>Probe Synthesis</a:t>
              </a:r>
            </a:p>
          </p:txBody>
        </p:sp>
        <p:sp>
          <p:nvSpPr>
            <p:cNvPr id="45060" name="Line 4">
              <a:extLst>
                <a:ext uri="{FF2B5EF4-FFF2-40B4-BE49-F238E27FC236}">
                  <a16:creationId xmlns:a16="http://schemas.microsoft.com/office/drawing/2014/main" id="{36A7B9B2-89E6-479D-BB79-19DF5A729344}"/>
                </a:ext>
              </a:extLst>
            </p:cNvPr>
            <p:cNvSpPr>
              <a:spLocks noChangeShapeType="1"/>
            </p:cNvSpPr>
            <p:nvPr/>
          </p:nvSpPr>
          <p:spPr bwMode="auto">
            <a:xfrm>
              <a:off x="0" y="672"/>
              <a:ext cx="5760" cy="0"/>
            </a:xfrm>
            <a:prstGeom prst="line">
              <a:avLst/>
            </a:prstGeom>
            <a:noFill/>
            <a:ln w="38100">
              <a:solidFill>
                <a:srgbClr val="8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5061" name="Text Box 5">
            <a:extLst>
              <a:ext uri="{FF2B5EF4-FFF2-40B4-BE49-F238E27FC236}">
                <a16:creationId xmlns:a16="http://schemas.microsoft.com/office/drawing/2014/main" id="{6506EDCA-E529-47D3-AB92-C98B883A76DB}"/>
              </a:ext>
            </a:extLst>
          </p:cNvPr>
          <p:cNvSpPr txBox="1">
            <a:spLocks noChangeArrowheads="1"/>
          </p:cNvSpPr>
          <p:nvPr/>
        </p:nvSpPr>
        <p:spPr bwMode="auto">
          <a:xfrm>
            <a:off x="895350" y="3584575"/>
            <a:ext cx="1608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altLang="zh-CN" sz="2000">
                <a:solidFill>
                  <a:srgbClr val="663300"/>
                </a:solidFill>
                <a:ea typeface="宋体" panose="02010600030101010101" pitchFamily="2" charset="-122"/>
                <a:sym typeface="Symbol" panose="05050102010706020507" pitchFamily="18" charset="2"/>
              </a:rPr>
              <a:t>array probes</a:t>
            </a:r>
            <a:endParaRPr lang="en-US" altLang="zh-CN">
              <a:solidFill>
                <a:srgbClr val="663300"/>
              </a:solidFill>
              <a:ea typeface="宋体" panose="02010600030101010101" pitchFamily="2" charset="-122"/>
            </a:endParaRPr>
          </a:p>
        </p:txBody>
      </p:sp>
      <p:sp>
        <p:nvSpPr>
          <p:cNvPr id="45062" name="Rectangle 6">
            <a:extLst>
              <a:ext uri="{FF2B5EF4-FFF2-40B4-BE49-F238E27FC236}">
                <a16:creationId xmlns:a16="http://schemas.microsoft.com/office/drawing/2014/main" id="{0C5F8BD1-83EB-4E9B-AAA4-0151EE254295}"/>
              </a:ext>
            </a:extLst>
          </p:cNvPr>
          <p:cNvSpPr>
            <a:spLocks noChangeArrowheads="1"/>
          </p:cNvSpPr>
          <p:nvPr/>
        </p:nvSpPr>
        <p:spPr bwMode="auto">
          <a:xfrm>
            <a:off x="609600" y="1924050"/>
            <a:ext cx="2133600" cy="1581150"/>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63" name="Line 7">
            <a:extLst>
              <a:ext uri="{FF2B5EF4-FFF2-40B4-BE49-F238E27FC236}">
                <a16:creationId xmlns:a16="http://schemas.microsoft.com/office/drawing/2014/main" id="{1CE66B6D-A165-43A8-B7D7-2730F992856C}"/>
              </a:ext>
            </a:extLst>
          </p:cNvPr>
          <p:cNvSpPr>
            <a:spLocks noChangeShapeType="1"/>
          </p:cNvSpPr>
          <p:nvPr/>
        </p:nvSpPr>
        <p:spPr bwMode="auto">
          <a:xfrm>
            <a:off x="609600" y="24765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4" name="Line 8">
            <a:extLst>
              <a:ext uri="{FF2B5EF4-FFF2-40B4-BE49-F238E27FC236}">
                <a16:creationId xmlns:a16="http://schemas.microsoft.com/office/drawing/2014/main" id="{28D5EE54-42AB-47E7-8AC2-9C678483CE12}"/>
              </a:ext>
            </a:extLst>
          </p:cNvPr>
          <p:cNvSpPr>
            <a:spLocks noChangeShapeType="1"/>
          </p:cNvSpPr>
          <p:nvPr/>
        </p:nvSpPr>
        <p:spPr bwMode="auto">
          <a:xfrm>
            <a:off x="609600" y="30099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5" name="Line 9">
            <a:extLst>
              <a:ext uri="{FF2B5EF4-FFF2-40B4-BE49-F238E27FC236}">
                <a16:creationId xmlns:a16="http://schemas.microsoft.com/office/drawing/2014/main" id="{810BDDEF-316F-4190-AC32-C6018EA5BBDF}"/>
              </a:ext>
            </a:extLst>
          </p:cNvPr>
          <p:cNvSpPr>
            <a:spLocks noChangeShapeType="1"/>
          </p:cNvSpPr>
          <p:nvPr/>
        </p:nvSpPr>
        <p:spPr bwMode="auto">
          <a:xfrm>
            <a:off x="1314450" y="1924050"/>
            <a:ext cx="0" cy="1581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6" name="Line 10">
            <a:extLst>
              <a:ext uri="{FF2B5EF4-FFF2-40B4-BE49-F238E27FC236}">
                <a16:creationId xmlns:a16="http://schemas.microsoft.com/office/drawing/2014/main" id="{0A67AB86-70B2-45F4-9C5F-71391D53E078}"/>
              </a:ext>
            </a:extLst>
          </p:cNvPr>
          <p:cNvSpPr>
            <a:spLocks noChangeShapeType="1"/>
          </p:cNvSpPr>
          <p:nvPr/>
        </p:nvSpPr>
        <p:spPr bwMode="auto">
          <a:xfrm>
            <a:off x="2057400" y="1924050"/>
            <a:ext cx="0" cy="1581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67" name="Text Box 11">
            <a:extLst>
              <a:ext uri="{FF2B5EF4-FFF2-40B4-BE49-F238E27FC236}">
                <a16:creationId xmlns:a16="http://schemas.microsoft.com/office/drawing/2014/main" id="{08454075-CA45-4A67-ABA7-259E03B4CFD2}"/>
              </a:ext>
            </a:extLst>
          </p:cNvPr>
          <p:cNvSpPr txBox="1">
            <a:spLocks noChangeArrowheads="1"/>
          </p:cNvSpPr>
          <p:nvPr/>
        </p:nvSpPr>
        <p:spPr bwMode="auto">
          <a:xfrm>
            <a:off x="66675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C</a:t>
            </a:r>
            <a:r>
              <a:rPr lang="en-US" altLang="zh-CN" sz="2000" b="1">
                <a:solidFill>
                  <a:srgbClr val="FF9933"/>
                </a:solidFill>
                <a:ea typeface="宋体" panose="02010600030101010101" pitchFamily="2" charset="-122"/>
              </a:rPr>
              <a:t>G</a:t>
            </a:r>
          </a:p>
        </p:txBody>
      </p:sp>
      <p:sp>
        <p:nvSpPr>
          <p:cNvPr id="45068" name="Text Box 12">
            <a:extLst>
              <a:ext uri="{FF2B5EF4-FFF2-40B4-BE49-F238E27FC236}">
                <a16:creationId xmlns:a16="http://schemas.microsoft.com/office/drawing/2014/main" id="{14D120E8-5A85-441C-A6B3-E1918E433D5B}"/>
              </a:ext>
            </a:extLst>
          </p:cNvPr>
          <p:cNvSpPr txBox="1">
            <a:spLocks noChangeArrowheads="1"/>
          </p:cNvSpPr>
          <p:nvPr/>
        </p:nvSpPr>
        <p:spPr bwMode="auto">
          <a:xfrm>
            <a:off x="140970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AC</a:t>
            </a:r>
          </a:p>
        </p:txBody>
      </p:sp>
      <p:sp>
        <p:nvSpPr>
          <p:cNvPr id="45069" name="Text Box 13">
            <a:extLst>
              <a:ext uri="{FF2B5EF4-FFF2-40B4-BE49-F238E27FC236}">
                <a16:creationId xmlns:a16="http://schemas.microsoft.com/office/drawing/2014/main" id="{CC50B265-F252-4C14-A2DF-759A47E72424}"/>
              </a:ext>
            </a:extLst>
          </p:cNvPr>
          <p:cNvSpPr txBox="1">
            <a:spLocks noChangeArrowheads="1"/>
          </p:cNvSpPr>
          <p:nvPr/>
        </p:nvSpPr>
        <p:spPr bwMode="auto">
          <a:xfrm>
            <a:off x="2190750" y="20002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rgbClr val="FF9933"/>
                </a:solidFill>
                <a:ea typeface="宋体" panose="02010600030101010101" pitchFamily="2" charset="-122"/>
              </a:rPr>
              <a:t>G</a:t>
            </a:r>
          </a:p>
        </p:txBody>
      </p:sp>
      <p:sp>
        <p:nvSpPr>
          <p:cNvPr id="45070" name="Text Box 14">
            <a:extLst>
              <a:ext uri="{FF2B5EF4-FFF2-40B4-BE49-F238E27FC236}">
                <a16:creationId xmlns:a16="http://schemas.microsoft.com/office/drawing/2014/main" id="{BFA86BC0-C3D4-47E3-8219-D9358955E2C5}"/>
              </a:ext>
            </a:extLst>
          </p:cNvPr>
          <p:cNvSpPr txBox="1">
            <a:spLocks noChangeArrowheads="1"/>
          </p:cNvSpPr>
          <p:nvPr/>
        </p:nvSpPr>
        <p:spPr bwMode="auto">
          <a:xfrm>
            <a:off x="666750" y="24955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AC</a:t>
            </a:r>
          </a:p>
        </p:txBody>
      </p:sp>
      <p:sp>
        <p:nvSpPr>
          <p:cNvPr id="45071" name="Text Box 15">
            <a:extLst>
              <a:ext uri="{FF2B5EF4-FFF2-40B4-BE49-F238E27FC236}">
                <a16:creationId xmlns:a16="http://schemas.microsoft.com/office/drawing/2014/main" id="{5064CF80-44EB-4637-95BF-005BBB64EF3B}"/>
              </a:ext>
            </a:extLst>
          </p:cNvPr>
          <p:cNvSpPr txBox="1">
            <a:spLocks noChangeArrowheads="1"/>
          </p:cNvSpPr>
          <p:nvPr/>
        </p:nvSpPr>
        <p:spPr bwMode="auto">
          <a:xfrm>
            <a:off x="1276350" y="25146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AC</a:t>
            </a:r>
            <a:r>
              <a:rPr lang="en-US" altLang="zh-CN" sz="2000" b="1">
                <a:solidFill>
                  <a:srgbClr val="FF9933"/>
                </a:solidFill>
                <a:ea typeface="宋体" panose="02010600030101010101" pitchFamily="2" charset="-122"/>
              </a:rPr>
              <a:t>G</a:t>
            </a:r>
          </a:p>
        </p:txBody>
      </p:sp>
      <p:sp>
        <p:nvSpPr>
          <p:cNvPr id="45072" name="Text Box 16">
            <a:extLst>
              <a:ext uri="{FF2B5EF4-FFF2-40B4-BE49-F238E27FC236}">
                <a16:creationId xmlns:a16="http://schemas.microsoft.com/office/drawing/2014/main" id="{ADA89DEB-4B92-4280-97AA-CC3A50A1A06F}"/>
              </a:ext>
            </a:extLst>
          </p:cNvPr>
          <p:cNvSpPr txBox="1">
            <a:spLocks noChangeArrowheads="1"/>
          </p:cNvSpPr>
          <p:nvPr/>
        </p:nvSpPr>
        <p:spPr bwMode="auto">
          <a:xfrm>
            <a:off x="2076450" y="25146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rgbClr val="FF9933"/>
                </a:solidFill>
                <a:ea typeface="宋体" panose="02010600030101010101" pitchFamily="2" charset="-122"/>
              </a:rPr>
              <a:t>G</a:t>
            </a:r>
          </a:p>
        </p:txBody>
      </p:sp>
      <p:sp>
        <p:nvSpPr>
          <p:cNvPr id="45073" name="Text Box 17">
            <a:extLst>
              <a:ext uri="{FF2B5EF4-FFF2-40B4-BE49-F238E27FC236}">
                <a16:creationId xmlns:a16="http://schemas.microsoft.com/office/drawing/2014/main" id="{27F79D7E-228D-455E-96A3-A13BE515E1FC}"/>
              </a:ext>
            </a:extLst>
          </p:cNvPr>
          <p:cNvSpPr txBox="1">
            <a:spLocks noChangeArrowheads="1"/>
          </p:cNvSpPr>
          <p:nvPr/>
        </p:nvSpPr>
        <p:spPr bwMode="auto">
          <a:xfrm>
            <a:off x="666750" y="302895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C</a:t>
            </a:r>
            <a:r>
              <a:rPr lang="en-US" altLang="zh-CN" sz="2000" b="1">
                <a:solidFill>
                  <a:srgbClr val="FF9933"/>
                </a:solidFill>
                <a:ea typeface="宋体" panose="02010600030101010101" pitchFamily="2" charset="-122"/>
              </a:rPr>
              <a:t>G</a:t>
            </a:r>
          </a:p>
        </p:txBody>
      </p:sp>
      <p:sp>
        <p:nvSpPr>
          <p:cNvPr id="45074" name="Text Box 18">
            <a:extLst>
              <a:ext uri="{FF2B5EF4-FFF2-40B4-BE49-F238E27FC236}">
                <a16:creationId xmlns:a16="http://schemas.microsoft.com/office/drawing/2014/main" id="{FD25140F-B033-45F2-9C44-8857F82E190E}"/>
              </a:ext>
            </a:extLst>
          </p:cNvPr>
          <p:cNvSpPr txBox="1">
            <a:spLocks noChangeArrowheads="1"/>
          </p:cNvSpPr>
          <p:nvPr/>
        </p:nvSpPr>
        <p:spPr bwMode="auto">
          <a:xfrm>
            <a:off x="1409700" y="30099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A</a:t>
            </a:r>
            <a:r>
              <a:rPr lang="en-US" altLang="zh-CN" sz="2000" b="1">
                <a:solidFill>
                  <a:srgbClr val="FF9933"/>
                </a:solidFill>
                <a:ea typeface="宋体" panose="02010600030101010101" pitchFamily="2" charset="-122"/>
              </a:rPr>
              <a:t>G</a:t>
            </a:r>
          </a:p>
        </p:txBody>
      </p:sp>
      <p:sp>
        <p:nvSpPr>
          <p:cNvPr id="45075" name="Text Box 19">
            <a:extLst>
              <a:ext uri="{FF2B5EF4-FFF2-40B4-BE49-F238E27FC236}">
                <a16:creationId xmlns:a16="http://schemas.microsoft.com/office/drawing/2014/main" id="{602C77D4-B9F2-4BB9-BEE1-44B07612984F}"/>
              </a:ext>
            </a:extLst>
          </p:cNvPr>
          <p:cNvSpPr txBox="1">
            <a:spLocks noChangeArrowheads="1"/>
          </p:cNvSpPr>
          <p:nvPr/>
        </p:nvSpPr>
        <p:spPr bwMode="auto">
          <a:xfrm>
            <a:off x="2190750" y="3009900"/>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b="1">
                <a:solidFill>
                  <a:schemeClr val="hlink"/>
                </a:solidFill>
                <a:ea typeface="宋体" panose="02010600030101010101" pitchFamily="2" charset="-122"/>
              </a:rPr>
              <a:t>C</a:t>
            </a:r>
          </a:p>
        </p:txBody>
      </p:sp>
      <p:sp>
        <p:nvSpPr>
          <p:cNvPr id="45076" name="Line 20">
            <a:extLst>
              <a:ext uri="{FF2B5EF4-FFF2-40B4-BE49-F238E27FC236}">
                <a16:creationId xmlns:a16="http://schemas.microsoft.com/office/drawing/2014/main" id="{7429CA49-2015-4174-92D0-F948DA3C2D86}"/>
              </a:ext>
            </a:extLst>
          </p:cNvPr>
          <p:cNvSpPr>
            <a:spLocks noChangeShapeType="1"/>
          </p:cNvSpPr>
          <p:nvPr/>
        </p:nvSpPr>
        <p:spPr bwMode="auto">
          <a:xfrm flipV="1">
            <a:off x="3962400" y="1524000"/>
            <a:ext cx="0" cy="4724400"/>
          </a:xfrm>
          <a:prstGeom prst="line">
            <a:avLst/>
          </a:prstGeom>
          <a:noFill/>
          <a:ln w="19050">
            <a:solidFill>
              <a:srgbClr val="66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77" name="Text Box 21">
            <a:extLst>
              <a:ext uri="{FF2B5EF4-FFF2-40B4-BE49-F238E27FC236}">
                <a16:creationId xmlns:a16="http://schemas.microsoft.com/office/drawing/2014/main" id="{2035A30D-78D7-4EB5-BA9D-1439F4D7A010}"/>
              </a:ext>
            </a:extLst>
          </p:cNvPr>
          <p:cNvSpPr txBox="1">
            <a:spLocks noChangeArrowheads="1"/>
          </p:cNvSpPr>
          <p:nvPr/>
        </p:nvSpPr>
        <p:spPr bwMode="auto">
          <a:xfrm rot="-5400000">
            <a:off x="1362869" y="3344069"/>
            <a:ext cx="4802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a:solidFill>
                  <a:srgbClr val="800000"/>
                </a:solidFill>
                <a:ea typeface="宋体" panose="02010600030101010101" pitchFamily="2" charset="-122"/>
              </a:rPr>
              <a:t>Nucleotide Deposition Sequence ACG</a:t>
            </a:r>
          </a:p>
        </p:txBody>
      </p:sp>
      <p:sp>
        <p:nvSpPr>
          <p:cNvPr id="45078" name="Text Box 22">
            <a:extLst>
              <a:ext uri="{FF2B5EF4-FFF2-40B4-BE49-F238E27FC236}">
                <a16:creationId xmlns:a16="http://schemas.microsoft.com/office/drawing/2014/main" id="{9272EBD0-D043-4F82-A71B-D65943A6B5D6}"/>
              </a:ext>
            </a:extLst>
          </p:cNvPr>
          <p:cNvSpPr txBox="1">
            <a:spLocks noChangeArrowheads="1"/>
          </p:cNvSpPr>
          <p:nvPr/>
        </p:nvSpPr>
        <p:spPr bwMode="auto">
          <a:xfrm>
            <a:off x="3767138" y="3954463"/>
            <a:ext cx="193675" cy="3460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endParaRPr lang="en-US" altLang="zh-CN" baseline="-25000">
              <a:solidFill>
                <a:srgbClr val="800000"/>
              </a:solidFill>
              <a:ea typeface="宋体" panose="02010600030101010101" pitchFamily="2" charset="-122"/>
            </a:endParaRPr>
          </a:p>
        </p:txBody>
      </p:sp>
      <p:sp>
        <p:nvSpPr>
          <p:cNvPr id="45079" name="AutoShape 23">
            <a:extLst>
              <a:ext uri="{FF2B5EF4-FFF2-40B4-BE49-F238E27FC236}">
                <a16:creationId xmlns:a16="http://schemas.microsoft.com/office/drawing/2014/main" id="{6C05F9A3-8694-4B56-99EE-5CE6BCB25A73}"/>
              </a:ext>
            </a:extLst>
          </p:cNvPr>
          <p:cNvSpPr>
            <a:spLocks noChangeArrowheads="1"/>
          </p:cNvSpPr>
          <p:nvPr/>
        </p:nvSpPr>
        <p:spPr bwMode="auto">
          <a:xfrm>
            <a:off x="5743575" y="3611563"/>
            <a:ext cx="1358900" cy="280987"/>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0" name="AutoShape 24">
            <a:extLst>
              <a:ext uri="{FF2B5EF4-FFF2-40B4-BE49-F238E27FC236}">
                <a16:creationId xmlns:a16="http://schemas.microsoft.com/office/drawing/2014/main" id="{83F25DAC-98D6-4FA5-B038-60E461C6FB5E}"/>
              </a:ext>
            </a:extLst>
          </p:cNvPr>
          <p:cNvSpPr>
            <a:spLocks noChangeArrowheads="1"/>
          </p:cNvSpPr>
          <p:nvPr/>
        </p:nvSpPr>
        <p:spPr bwMode="auto">
          <a:xfrm>
            <a:off x="6573838" y="3611563"/>
            <a:ext cx="1358900" cy="280987"/>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1" name="AutoShape 25">
            <a:extLst>
              <a:ext uri="{FF2B5EF4-FFF2-40B4-BE49-F238E27FC236}">
                <a16:creationId xmlns:a16="http://schemas.microsoft.com/office/drawing/2014/main" id="{3C90BB91-1930-41F0-84A3-39B4DE867585}"/>
              </a:ext>
            </a:extLst>
          </p:cNvPr>
          <p:cNvSpPr>
            <a:spLocks noChangeArrowheads="1"/>
          </p:cNvSpPr>
          <p:nvPr/>
        </p:nvSpPr>
        <p:spPr bwMode="auto">
          <a:xfrm>
            <a:off x="7404100" y="3611563"/>
            <a:ext cx="1358900" cy="280987"/>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2" name="AutoShape 26">
            <a:extLst>
              <a:ext uri="{FF2B5EF4-FFF2-40B4-BE49-F238E27FC236}">
                <a16:creationId xmlns:a16="http://schemas.microsoft.com/office/drawing/2014/main" id="{90154F8C-1A52-4891-90BB-4F1AA53D2357}"/>
              </a:ext>
            </a:extLst>
          </p:cNvPr>
          <p:cNvSpPr>
            <a:spLocks noChangeArrowheads="1"/>
          </p:cNvSpPr>
          <p:nvPr/>
        </p:nvSpPr>
        <p:spPr bwMode="auto">
          <a:xfrm>
            <a:off x="5229225" y="3894138"/>
            <a:ext cx="1358900" cy="280987"/>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3" name="AutoShape 27">
            <a:extLst>
              <a:ext uri="{FF2B5EF4-FFF2-40B4-BE49-F238E27FC236}">
                <a16:creationId xmlns:a16="http://schemas.microsoft.com/office/drawing/2014/main" id="{5C60B857-76B1-489E-8F9D-A6C08F25C0D6}"/>
              </a:ext>
            </a:extLst>
          </p:cNvPr>
          <p:cNvSpPr>
            <a:spLocks noChangeArrowheads="1"/>
          </p:cNvSpPr>
          <p:nvPr/>
        </p:nvSpPr>
        <p:spPr bwMode="auto">
          <a:xfrm>
            <a:off x="6889750" y="3894138"/>
            <a:ext cx="1358900" cy="280987"/>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4" name="AutoShape 28">
            <a:extLst>
              <a:ext uri="{FF2B5EF4-FFF2-40B4-BE49-F238E27FC236}">
                <a16:creationId xmlns:a16="http://schemas.microsoft.com/office/drawing/2014/main" id="{A0E8248D-7157-4975-ABEE-798E355318F5}"/>
              </a:ext>
            </a:extLst>
          </p:cNvPr>
          <p:cNvSpPr>
            <a:spLocks noChangeArrowheads="1"/>
          </p:cNvSpPr>
          <p:nvPr/>
        </p:nvSpPr>
        <p:spPr bwMode="auto">
          <a:xfrm>
            <a:off x="4697413" y="4175125"/>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5" name="AutoShape 29">
            <a:extLst>
              <a:ext uri="{FF2B5EF4-FFF2-40B4-BE49-F238E27FC236}">
                <a16:creationId xmlns:a16="http://schemas.microsoft.com/office/drawing/2014/main" id="{04436F1F-1D5B-4934-BB9A-57D519E291A8}"/>
              </a:ext>
            </a:extLst>
          </p:cNvPr>
          <p:cNvSpPr>
            <a:spLocks noChangeArrowheads="1"/>
          </p:cNvSpPr>
          <p:nvPr/>
        </p:nvSpPr>
        <p:spPr bwMode="auto">
          <a:xfrm>
            <a:off x="5553075" y="4175125"/>
            <a:ext cx="1358900" cy="280988"/>
          </a:xfrm>
          <a:prstGeom prst="parallelogram">
            <a:avLst>
              <a:gd name="adj" fmla="val 181356"/>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6" name="AutoShape 30">
            <a:extLst>
              <a:ext uri="{FF2B5EF4-FFF2-40B4-BE49-F238E27FC236}">
                <a16:creationId xmlns:a16="http://schemas.microsoft.com/office/drawing/2014/main" id="{203B0DAE-52F2-4CCB-8EDD-835E68BF660B}"/>
              </a:ext>
            </a:extLst>
          </p:cNvPr>
          <p:cNvSpPr>
            <a:spLocks noChangeArrowheads="1"/>
          </p:cNvSpPr>
          <p:nvPr/>
        </p:nvSpPr>
        <p:spPr bwMode="auto">
          <a:xfrm>
            <a:off x="6383338" y="4175125"/>
            <a:ext cx="1358900" cy="280988"/>
          </a:xfrm>
          <a:prstGeom prst="parallelogram">
            <a:avLst>
              <a:gd name="adj" fmla="val 181356"/>
            </a:avLst>
          </a:prstGeom>
          <a:solidFill>
            <a:srgbClr val="6600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087" name="AutoShape 31">
            <a:extLst>
              <a:ext uri="{FF2B5EF4-FFF2-40B4-BE49-F238E27FC236}">
                <a16:creationId xmlns:a16="http://schemas.microsoft.com/office/drawing/2014/main" id="{1669807A-1F43-4846-B6EC-422B44980923}"/>
              </a:ext>
            </a:extLst>
          </p:cNvPr>
          <p:cNvSpPr>
            <a:spLocks noChangeArrowheads="1"/>
          </p:cNvSpPr>
          <p:nvPr/>
        </p:nvSpPr>
        <p:spPr bwMode="auto">
          <a:xfrm>
            <a:off x="4419600" y="5105400"/>
            <a:ext cx="4159250" cy="850900"/>
          </a:xfrm>
          <a:prstGeom prst="parallelogram">
            <a:avLst>
              <a:gd name="adj" fmla="val 179523"/>
            </a:avLst>
          </a:prstGeom>
          <a:solidFill>
            <a:srgbClr val="993300"/>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spcBef>
                <a:spcPct val="0"/>
              </a:spcBef>
            </a:pPr>
            <a:endParaRPr lang="zh-CN" altLang="en-US">
              <a:ea typeface="宋体" panose="02010600030101010101" pitchFamily="2" charset="-122"/>
            </a:endParaRPr>
          </a:p>
        </p:txBody>
      </p:sp>
      <p:sp>
        <p:nvSpPr>
          <p:cNvPr id="45088" name="Line 32">
            <a:extLst>
              <a:ext uri="{FF2B5EF4-FFF2-40B4-BE49-F238E27FC236}">
                <a16:creationId xmlns:a16="http://schemas.microsoft.com/office/drawing/2014/main" id="{76111665-71B4-4555-BCBC-C3A6511FEF4D}"/>
              </a:ext>
            </a:extLst>
          </p:cNvPr>
          <p:cNvSpPr>
            <a:spLocks noChangeShapeType="1"/>
          </p:cNvSpPr>
          <p:nvPr/>
        </p:nvSpPr>
        <p:spPr bwMode="auto">
          <a:xfrm>
            <a:off x="4978400" y="5651500"/>
            <a:ext cx="2590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89" name="Line 33">
            <a:extLst>
              <a:ext uri="{FF2B5EF4-FFF2-40B4-BE49-F238E27FC236}">
                <a16:creationId xmlns:a16="http://schemas.microsoft.com/office/drawing/2014/main" id="{817D7205-0661-40E8-B869-042E6C0D1872}"/>
              </a:ext>
            </a:extLst>
          </p:cNvPr>
          <p:cNvSpPr>
            <a:spLocks noChangeShapeType="1"/>
          </p:cNvSpPr>
          <p:nvPr/>
        </p:nvSpPr>
        <p:spPr bwMode="auto">
          <a:xfrm>
            <a:off x="5461000" y="5384800"/>
            <a:ext cx="2590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0" name="Line 34">
            <a:extLst>
              <a:ext uri="{FF2B5EF4-FFF2-40B4-BE49-F238E27FC236}">
                <a16:creationId xmlns:a16="http://schemas.microsoft.com/office/drawing/2014/main" id="{10F089F6-4C47-44ED-824C-029FAE276EE6}"/>
              </a:ext>
            </a:extLst>
          </p:cNvPr>
          <p:cNvSpPr>
            <a:spLocks noChangeShapeType="1"/>
          </p:cNvSpPr>
          <p:nvPr/>
        </p:nvSpPr>
        <p:spPr bwMode="auto">
          <a:xfrm flipV="1">
            <a:off x="5257800" y="5105400"/>
            <a:ext cx="152400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091" name="Line 35">
            <a:extLst>
              <a:ext uri="{FF2B5EF4-FFF2-40B4-BE49-F238E27FC236}">
                <a16:creationId xmlns:a16="http://schemas.microsoft.com/office/drawing/2014/main" id="{C0A24EBA-2ADE-4E5C-9D52-C89BD340AE6B}"/>
              </a:ext>
            </a:extLst>
          </p:cNvPr>
          <p:cNvSpPr>
            <a:spLocks noChangeShapeType="1"/>
          </p:cNvSpPr>
          <p:nvPr/>
        </p:nvSpPr>
        <p:spPr bwMode="auto">
          <a:xfrm flipV="1">
            <a:off x="6096000" y="5105400"/>
            <a:ext cx="152400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45092" name="Group 36">
            <a:extLst>
              <a:ext uri="{FF2B5EF4-FFF2-40B4-BE49-F238E27FC236}">
                <a16:creationId xmlns:a16="http://schemas.microsoft.com/office/drawing/2014/main" id="{BDBF88E9-D25B-477B-9C37-06253FF8476F}"/>
              </a:ext>
            </a:extLst>
          </p:cNvPr>
          <p:cNvGrpSpPr>
            <a:grpSpLocks/>
          </p:cNvGrpSpPr>
          <p:nvPr/>
        </p:nvGrpSpPr>
        <p:grpSpPr bwMode="auto">
          <a:xfrm>
            <a:off x="4914900" y="5105400"/>
            <a:ext cx="2336800" cy="838200"/>
            <a:chOff x="3096" y="3216"/>
            <a:chExt cx="1472" cy="528"/>
          </a:xfrm>
        </p:grpSpPr>
        <p:sp>
          <p:nvSpPr>
            <p:cNvPr id="45093" name="Text Box 37">
              <a:extLst>
                <a:ext uri="{FF2B5EF4-FFF2-40B4-BE49-F238E27FC236}">
                  <a16:creationId xmlns:a16="http://schemas.microsoft.com/office/drawing/2014/main" id="{82738FCA-3ACD-48F1-BA4A-FF997BBBDAFF}"/>
                </a:ext>
              </a:extLst>
            </p:cNvPr>
            <p:cNvSpPr txBox="1">
              <a:spLocks noChangeArrowheads="1"/>
            </p:cNvSpPr>
            <p:nvPr/>
          </p:nvSpPr>
          <p:spPr bwMode="auto">
            <a:xfrm rot="608069">
              <a:off x="3744" y="3216"/>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5094" name="Text Box 38">
              <a:extLst>
                <a:ext uri="{FF2B5EF4-FFF2-40B4-BE49-F238E27FC236}">
                  <a16:creationId xmlns:a16="http://schemas.microsoft.com/office/drawing/2014/main" id="{6C1BC33C-48EB-4814-ACF6-FC444C6CF5C8}"/>
                </a:ext>
              </a:extLst>
            </p:cNvPr>
            <p:cNvSpPr txBox="1">
              <a:spLocks noChangeArrowheads="1"/>
            </p:cNvSpPr>
            <p:nvPr/>
          </p:nvSpPr>
          <p:spPr bwMode="auto">
            <a:xfrm rot="608069">
              <a:off x="3504" y="3384"/>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5095" name="Text Box 39">
              <a:extLst>
                <a:ext uri="{FF2B5EF4-FFF2-40B4-BE49-F238E27FC236}">
                  <a16:creationId xmlns:a16="http://schemas.microsoft.com/office/drawing/2014/main" id="{7F79E569-F3B7-494F-89B9-08C4DC68DB01}"/>
                </a:ext>
              </a:extLst>
            </p:cNvPr>
            <p:cNvSpPr txBox="1">
              <a:spLocks noChangeArrowheads="1"/>
            </p:cNvSpPr>
            <p:nvPr/>
          </p:nvSpPr>
          <p:spPr bwMode="auto">
            <a:xfrm rot="608069">
              <a:off x="3096" y="3571"/>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5096" name="Text Box 40">
              <a:extLst>
                <a:ext uri="{FF2B5EF4-FFF2-40B4-BE49-F238E27FC236}">
                  <a16:creationId xmlns:a16="http://schemas.microsoft.com/office/drawing/2014/main" id="{34FDC6D9-5193-4B4D-90FA-BBDE33B90C2F}"/>
                </a:ext>
              </a:extLst>
            </p:cNvPr>
            <p:cNvSpPr txBox="1">
              <a:spLocks noChangeArrowheads="1"/>
            </p:cNvSpPr>
            <p:nvPr/>
          </p:nvSpPr>
          <p:spPr bwMode="auto">
            <a:xfrm rot="608069">
              <a:off x="4272" y="3560"/>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5097" name="Text Box 41">
              <a:extLst>
                <a:ext uri="{FF2B5EF4-FFF2-40B4-BE49-F238E27FC236}">
                  <a16:creationId xmlns:a16="http://schemas.microsoft.com/office/drawing/2014/main" id="{B12DEFD2-9EFD-431E-8769-E90D55EF3C8D}"/>
                </a:ext>
              </a:extLst>
            </p:cNvPr>
            <p:cNvSpPr txBox="1">
              <a:spLocks noChangeArrowheads="1"/>
            </p:cNvSpPr>
            <p:nvPr/>
          </p:nvSpPr>
          <p:spPr bwMode="auto">
            <a:xfrm rot="608069">
              <a:off x="4328" y="3219"/>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sp>
          <p:nvSpPr>
            <p:cNvPr id="45098" name="Text Box 42">
              <a:extLst>
                <a:ext uri="{FF2B5EF4-FFF2-40B4-BE49-F238E27FC236}">
                  <a16:creationId xmlns:a16="http://schemas.microsoft.com/office/drawing/2014/main" id="{D33823D1-544D-4624-A9DD-D5BAD59E546D}"/>
                </a:ext>
              </a:extLst>
            </p:cNvPr>
            <p:cNvSpPr txBox="1">
              <a:spLocks noChangeArrowheads="1"/>
            </p:cNvSpPr>
            <p:nvPr/>
          </p:nvSpPr>
          <p:spPr bwMode="auto">
            <a:xfrm rot="608069">
              <a:off x="3976" y="3395"/>
              <a:ext cx="2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a:solidFill>
                    <a:schemeClr val="bg1"/>
                  </a:solidFill>
                  <a:ea typeface="宋体" panose="02010600030101010101" pitchFamily="2" charset="-122"/>
                </a:rPr>
                <a:t>C</a:t>
              </a:r>
            </a:p>
          </p:txBody>
        </p:sp>
      </p:grpSp>
      <p:grpSp>
        <p:nvGrpSpPr>
          <p:cNvPr id="45099" name="Group 43">
            <a:extLst>
              <a:ext uri="{FF2B5EF4-FFF2-40B4-BE49-F238E27FC236}">
                <a16:creationId xmlns:a16="http://schemas.microsoft.com/office/drawing/2014/main" id="{C3043875-7D09-4673-A037-3060A356FD97}"/>
              </a:ext>
            </a:extLst>
          </p:cNvPr>
          <p:cNvGrpSpPr>
            <a:grpSpLocks/>
          </p:cNvGrpSpPr>
          <p:nvPr/>
        </p:nvGrpSpPr>
        <p:grpSpPr bwMode="auto">
          <a:xfrm>
            <a:off x="5448300" y="5110163"/>
            <a:ext cx="1943100" cy="846137"/>
            <a:chOff x="3416" y="3200"/>
            <a:chExt cx="1224" cy="533"/>
          </a:xfrm>
        </p:grpSpPr>
        <p:sp>
          <p:nvSpPr>
            <p:cNvPr id="45100" name="Text Box 44">
              <a:extLst>
                <a:ext uri="{FF2B5EF4-FFF2-40B4-BE49-F238E27FC236}">
                  <a16:creationId xmlns:a16="http://schemas.microsoft.com/office/drawing/2014/main" id="{06355A72-D270-42BD-B80A-A9B08579E495}"/>
                </a:ext>
              </a:extLst>
            </p:cNvPr>
            <p:cNvSpPr txBox="1">
              <a:spLocks noChangeArrowheads="1"/>
            </p:cNvSpPr>
            <p:nvPr/>
          </p:nvSpPr>
          <p:spPr bwMode="auto">
            <a:xfrm>
              <a:off x="3416" y="3368"/>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5101" name="Text Box 45">
              <a:extLst>
                <a:ext uri="{FF2B5EF4-FFF2-40B4-BE49-F238E27FC236}">
                  <a16:creationId xmlns:a16="http://schemas.microsoft.com/office/drawing/2014/main" id="{5D13A4AE-ECB8-4254-8687-5DB921F47E78}"/>
                </a:ext>
              </a:extLst>
            </p:cNvPr>
            <p:cNvSpPr txBox="1">
              <a:spLocks noChangeArrowheads="1"/>
            </p:cNvSpPr>
            <p:nvPr/>
          </p:nvSpPr>
          <p:spPr bwMode="auto">
            <a:xfrm>
              <a:off x="3584" y="3560"/>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5102" name="Text Box 46">
              <a:extLst>
                <a:ext uri="{FF2B5EF4-FFF2-40B4-BE49-F238E27FC236}">
                  <a16:creationId xmlns:a16="http://schemas.microsoft.com/office/drawing/2014/main" id="{ED87A622-B504-4880-8AB7-F15655088F08}"/>
                </a:ext>
              </a:extLst>
            </p:cNvPr>
            <p:cNvSpPr txBox="1">
              <a:spLocks noChangeArrowheads="1"/>
            </p:cNvSpPr>
            <p:nvPr/>
          </p:nvSpPr>
          <p:spPr bwMode="auto">
            <a:xfrm>
              <a:off x="3880" y="3376"/>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5103" name="Text Box 47">
              <a:extLst>
                <a:ext uri="{FF2B5EF4-FFF2-40B4-BE49-F238E27FC236}">
                  <a16:creationId xmlns:a16="http://schemas.microsoft.com/office/drawing/2014/main" id="{56D38DDA-4A4B-48F1-8431-836E397A062C}"/>
                </a:ext>
              </a:extLst>
            </p:cNvPr>
            <p:cNvSpPr txBox="1">
              <a:spLocks noChangeArrowheads="1"/>
            </p:cNvSpPr>
            <p:nvPr/>
          </p:nvSpPr>
          <p:spPr bwMode="auto">
            <a:xfrm>
              <a:off x="4224" y="3200"/>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sp>
          <p:nvSpPr>
            <p:cNvPr id="45104" name="Text Box 48">
              <a:extLst>
                <a:ext uri="{FF2B5EF4-FFF2-40B4-BE49-F238E27FC236}">
                  <a16:creationId xmlns:a16="http://schemas.microsoft.com/office/drawing/2014/main" id="{A16B14FB-ACA6-4FEC-BF54-F47D75833DF6}"/>
                </a:ext>
              </a:extLst>
            </p:cNvPr>
            <p:cNvSpPr txBox="1">
              <a:spLocks noChangeArrowheads="1"/>
            </p:cNvSpPr>
            <p:nvPr/>
          </p:nvSpPr>
          <p:spPr bwMode="auto">
            <a:xfrm>
              <a:off x="4448" y="3384"/>
              <a:ext cx="1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200" b="1" i="1">
                  <a:solidFill>
                    <a:schemeClr val="bg1"/>
                  </a:solidFill>
                  <a:ea typeface="宋体" panose="02010600030101010101" pitchFamily="2" charset="-122"/>
                </a:rPr>
                <a:t>A</a:t>
              </a:r>
            </a:p>
          </p:txBody>
        </p:sp>
      </p:grpSp>
      <p:grpSp>
        <p:nvGrpSpPr>
          <p:cNvPr id="45105" name="Group 49">
            <a:extLst>
              <a:ext uri="{FF2B5EF4-FFF2-40B4-BE49-F238E27FC236}">
                <a16:creationId xmlns:a16="http://schemas.microsoft.com/office/drawing/2014/main" id="{75FCC3F4-C86C-4E01-8665-C0142A207002}"/>
              </a:ext>
            </a:extLst>
          </p:cNvPr>
          <p:cNvGrpSpPr>
            <a:grpSpLocks/>
          </p:cNvGrpSpPr>
          <p:nvPr/>
        </p:nvGrpSpPr>
        <p:grpSpPr bwMode="auto">
          <a:xfrm>
            <a:off x="5041900" y="5092700"/>
            <a:ext cx="3035300" cy="841375"/>
            <a:chOff x="3176" y="3216"/>
            <a:chExt cx="1912" cy="530"/>
          </a:xfrm>
        </p:grpSpPr>
        <p:sp>
          <p:nvSpPr>
            <p:cNvPr id="45106" name="Text Box 50">
              <a:extLst>
                <a:ext uri="{FF2B5EF4-FFF2-40B4-BE49-F238E27FC236}">
                  <a16:creationId xmlns:a16="http://schemas.microsoft.com/office/drawing/2014/main" id="{FE815213-A401-4F18-A0FD-3FAB0E292509}"/>
                </a:ext>
              </a:extLst>
            </p:cNvPr>
            <p:cNvSpPr txBox="1">
              <a:spLocks noChangeArrowheads="1"/>
            </p:cNvSpPr>
            <p:nvPr/>
          </p:nvSpPr>
          <p:spPr bwMode="auto">
            <a:xfrm rot="608069">
              <a:off x="3832" y="3216"/>
              <a:ext cx="2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300" b="1">
                  <a:solidFill>
                    <a:schemeClr val="bg1"/>
                  </a:solidFill>
                  <a:ea typeface="宋体" panose="02010600030101010101" pitchFamily="2" charset="-122"/>
                </a:rPr>
                <a:t>G</a:t>
              </a:r>
            </a:p>
          </p:txBody>
        </p:sp>
        <p:sp>
          <p:nvSpPr>
            <p:cNvPr id="45107" name="Text Box 51">
              <a:extLst>
                <a:ext uri="{FF2B5EF4-FFF2-40B4-BE49-F238E27FC236}">
                  <a16:creationId xmlns:a16="http://schemas.microsoft.com/office/drawing/2014/main" id="{6474185F-E86A-47BC-8BD1-4FCC10132F05}"/>
                </a:ext>
              </a:extLst>
            </p:cNvPr>
            <p:cNvSpPr txBox="1">
              <a:spLocks noChangeArrowheads="1"/>
            </p:cNvSpPr>
            <p:nvPr/>
          </p:nvSpPr>
          <p:spPr bwMode="auto">
            <a:xfrm rot="608069">
              <a:off x="3176" y="3563"/>
              <a:ext cx="2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300" b="1">
                  <a:solidFill>
                    <a:schemeClr val="bg1"/>
                  </a:solidFill>
                  <a:ea typeface="宋体" panose="02010600030101010101" pitchFamily="2" charset="-122"/>
                </a:rPr>
                <a:t>G</a:t>
              </a:r>
            </a:p>
          </p:txBody>
        </p:sp>
        <p:sp>
          <p:nvSpPr>
            <p:cNvPr id="45108" name="Text Box 52">
              <a:extLst>
                <a:ext uri="{FF2B5EF4-FFF2-40B4-BE49-F238E27FC236}">
                  <a16:creationId xmlns:a16="http://schemas.microsoft.com/office/drawing/2014/main" id="{FF88DB67-0591-49C9-B583-7BB8DDF7552D}"/>
                </a:ext>
              </a:extLst>
            </p:cNvPr>
            <p:cNvSpPr txBox="1">
              <a:spLocks noChangeArrowheads="1"/>
            </p:cNvSpPr>
            <p:nvPr/>
          </p:nvSpPr>
          <p:spPr bwMode="auto">
            <a:xfrm rot="608069">
              <a:off x="3680" y="3563"/>
              <a:ext cx="2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300" b="1">
                  <a:solidFill>
                    <a:schemeClr val="bg1"/>
                  </a:solidFill>
                  <a:ea typeface="宋体" panose="02010600030101010101" pitchFamily="2" charset="-122"/>
                </a:rPr>
                <a:t>G</a:t>
              </a:r>
            </a:p>
          </p:txBody>
        </p:sp>
        <p:sp>
          <p:nvSpPr>
            <p:cNvPr id="45109" name="Text Box 53">
              <a:extLst>
                <a:ext uri="{FF2B5EF4-FFF2-40B4-BE49-F238E27FC236}">
                  <a16:creationId xmlns:a16="http://schemas.microsoft.com/office/drawing/2014/main" id="{60F600B0-749C-40CD-8B74-CD1201016AA1}"/>
                </a:ext>
              </a:extLst>
            </p:cNvPr>
            <p:cNvSpPr txBox="1">
              <a:spLocks noChangeArrowheads="1"/>
            </p:cNvSpPr>
            <p:nvPr/>
          </p:nvSpPr>
          <p:spPr bwMode="auto">
            <a:xfrm rot="608069">
              <a:off x="4536" y="3400"/>
              <a:ext cx="2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300" b="1">
                  <a:solidFill>
                    <a:schemeClr val="bg1"/>
                  </a:solidFill>
                  <a:ea typeface="宋体" panose="02010600030101010101" pitchFamily="2" charset="-122"/>
                </a:rPr>
                <a:t>G</a:t>
              </a:r>
            </a:p>
          </p:txBody>
        </p:sp>
        <p:sp>
          <p:nvSpPr>
            <p:cNvPr id="45110" name="Text Box 54">
              <a:extLst>
                <a:ext uri="{FF2B5EF4-FFF2-40B4-BE49-F238E27FC236}">
                  <a16:creationId xmlns:a16="http://schemas.microsoft.com/office/drawing/2014/main" id="{5A694F15-2D14-4A41-9D0D-6AB8462C4446}"/>
                </a:ext>
              </a:extLst>
            </p:cNvPr>
            <p:cNvSpPr txBox="1">
              <a:spLocks noChangeArrowheads="1"/>
            </p:cNvSpPr>
            <p:nvPr/>
          </p:nvSpPr>
          <p:spPr bwMode="auto">
            <a:xfrm rot="608069">
              <a:off x="4848" y="3216"/>
              <a:ext cx="2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300" b="1">
                  <a:solidFill>
                    <a:schemeClr val="bg1"/>
                  </a:solidFill>
                  <a:ea typeface="宋体" panose="02010600030101010101" pitchFamily="2" charset="-122"/>
                </a:rPr>
                <a:t>G</a:t>
              </a:r>
            </a:p>
          </p:txBody>
        </p:sp>
        <p:sp>
          <p:nvSpPr>
            <p:cNvPr id="45111" name="Text Box 55">
              <a:extLst>
                <a:ext uri="{FF2B5EF4-FFF2-40B4-BE49-F238E27FC236}">
                  <a16:creationId xmlns:a16="http://schemas.microsoft.com/office/drawing/2014/main" id="{FEFBD7F1-68CF-4202-95DA-52C153196F73}"/>
                </a:ext>
              </a:extLst>
            </p:cNvPr>
            <p:cNvSpPr txBox="1">
              <a:spLocks noChangeArrowheads="1"/>
            </p:cNvSpPr>
            <p:nvPr/>
          </p:nvSpPr>
          <p:spPr bwMode="auto">
            <a:xfrm rot="608069">
              <a:off x="4056" y="3392"/>
              <a:ext cx="24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1300" b="1">
                  <a:solidFill>
                    <a:schemeClr val="bg1"/>
                  </a:solidFill>
                  <a:ea typeface="宋体" panose="02010600030101010101" pitchFamily="2" charset="-122"/>
                </a:rPr>
                <a:t>G</a:t>
              </a:r>
            </a:p>
          </p:txBody>
        </p:sp>
      </p:grpSp>
      <p:grpSp>
        <p:nvGrpSpPr>
          <p:cNvPr id="45112" name="Group 56">
            <a:extLst>
              <a:ext uri="{FF2B5EF4-FFF2-40B4-BE49-F238E27FC236}">
                <a16:creationId xmlns:a16="http://schemas.microsoft.com/office/drawing/2014/main" id="{83466FD3-D2E0-48CD-83E1-515AEFCC59BB}"/>
              </a:ext>
            </a:extLst>
          </p:cNvPr>
          <p:cNvGrpSpPr>
            <a:grpSpLocks/>
          </p:cNvGrpSpPr>
          <p:nvPr/>
        </p:nvGrpSpPr>
        <p:grpSpPr bwMode="auto">
          <a:xfrm>
            <a:off x="4406900" y="5105400"/>
            <a:ext cx="4191000" cy="850900"/>
            <a:chOff x="2784" y="3216"/>
            <a:chExt cx="2640" cy="536"/>
          </a:xfrm>
        </p:grpSpPr>
        <p:sp>
          <p:nvSpPr>
            <p:cNvPr id="45113" name="AutoShape 57">
              <a:extLst>
                <a:ext uri="{FF2B5EF4-FFF2-40B4-BE49-F238E27FC236}">
                  <a16:creationId xmlns:a16="http://schemas.microsoft.com/office/drawing/2014/main" id="{80C25D9F-0867-46A1-8099-200706F711C0}"/>
                </a:ext>
              </a:extLst>
            </p:cNvPr>
            <p:cNvSpPr>
              <a:spLocks noChangeArrowheads="1"/>
            </p:cNvSpPr>
            <p:nvPr/>
          </p:nvSpPr>
          <p:spPr bwMode="auto">
            <a:xfrm>
              <a:off x="3416" y="3216"/>
              <a:ext cx="852" cy="176"/>
            </a:xfrm>
            <a:prstGeom prst="parallelogram">
              <a:avLst>
                <a:gd name="adj" fmla="val 178150"/>
              </a:avLst>
            </a:prstGeom>
            <a:solidFill>
              <a:srgbClr val="FF99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114" name="AutoShape 58">
              <a:extLst>
                <a:ext uri="{FF2B5EF4-FFF2-40B4-BE49-F238E27FC236}">
                  <a16:creationId xmlns:a16="http://schemas.microsoft.com/office/drawing/2014/main" id="{552A005E-7B1E-4860-82B2-001166D20054}"/>
                </a:ext>
              </a:extLst>
            </p:cNvPr>
            <p:cNvSpPr>
              <a:spLocks noChangeArrowheads="1"/>
            </p:cNvSpPr>
            <p:nvPr/>
          </p:nvSpPr>
          <p:spPr bwMode="auto">
            <a:xfrm>
              <a:off x="3312" y="3400"/>
              <a:ext cx="1160" cy="351"/>
            </a:xfrm>
            <a:prstGeom prst="parallelogram">
              <a:avLst>
                <a:gd name="adj" fmla="val 178324"/>
              </a:avLst>
            </a:prstGeom>
            <a:solidFill>
              <a:srgbClr val="FF99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115" name="AutoShape 59">
              <a:extLst>
                <a:ext uri="{FF2B5EF4-FFF2-40B4-BE49-F238E27FC236}">
                  <a16:creationId xmlns:a16="http://schemas.microsoft.com/office/drawing/2014/main" id="{980E5279-FF5B-443B-A6C9-3EB6DFB52D2A}"/>
                </a:ext>
              </a:extLst>
            </p:cNvPr>
            <p:cNvSpPr>
              <a:spLocks noChangeArrowheads="1"/>
            </p:cNvSpPr>
            <p:nvPr/>
          </p:nvSpPr>
          <p:spPr bwMode="auto">
            <a:xfrm>
              <a:off x="2784" y="3560"/>
              <a:ext cx="893" cy="192"/>
            </a:xfrm>
            <a:prstGeom prst="parallelogram">
              <a:avLst>
                <a:gd name="adj" fmla="val 176933"/>
              </a:avLst>
            </a:prstGeom>
            <a:solidFill>
              <a:srgbClr val="FF99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116" name="AutoShape 60">
              <a:extLst>
                <a:ext uri="{FF2B5EF4-FFF2-40B4-BE49-F238E27FC236}">
                  <a16:creationId xmlns:a16="http://schemas.microsoft.com/office/drawing/2014/main" id="{FD2815FD-A60A-401D-87C2-CE8BECBF730B}"/>
                </a:ext>
              </a:extLst>
            </p:cNvPr>
            <p:cNvSpPr>
              <a:spLocks noChangeArrowheads="1"/>
            </p:cNvSpPr>
            <p:nvPr/>
          </p:nvSpPr>
          <p:spPr bwMode="auto">
            <a:xfrm>
              <a:off x="4160" y="3376"/>
              <a:ext cx="960" cy="192"/>
            </a:xfrm>
            <a:prstGeom prst="parallelogram">
              <a:avLst>
                <a:gd name="adj" fmla="val 177616"/>
              </a:avLst>
            </a:prstGeom>
            <a:solidFill>
              <a:srgbClr val="FF99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5117" name="AutoShape 61">
              <a:extLst>
                <a:ext uri="{FF2B5EF4-FFF2-40B4-BE49-F238E27FC236}">
                  <a16:creationId xmlns:a16="http://schemas.microsoft.com/office/drawing/2014/main" id="{0B1CEDF6-C6DC-48B2-A7B8-4E580C6B0F28}"/>
                </a:ext>
              </a:extLst>
            </p:cNvPr>
            <p:cNvSpPr>
              <a:spLocks noChangeArrowheads="1"/>
            </p:cNvSpPr>
            <p:nvPr/>
          </p:nvSpPr>
          <p:spPr bwMode="auto">
            <a:xfrm>
              <a:off x="4464" y="3216"/>
              <a:ext cx="960" cy="192"/>
            </a:xfrm>
            <a:prstGeom prst="parallelogram">
              <a:avLst>
                <a:gd name="adj" fmla="val 177616"/>
              </a:avLst>
            </a:prstGeom>
            <a:solidFill>
              <a:srgbClr val="FF99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45118" name="Group 62">
            <a:extLst>
              <a:ext uri="{FF2B5EF4-FFF2-40B4-BE49-F238E27FC236}">
                <a16:creationId xmlns:a16="http://schemas.microsoft.com/office/drawing/2014/main" id="{EF12FC7A-A5DB-454D-949F-50BD16ECDC49}"/>
              </a:ext>
            </a:extLst>
          </p:cNvPr>
          <p:cNvGrpSpPr>
            <a:grpSpLocks/>
          </p:cNvGrpSpPr>
          <p:nvPr/>
        </p:nvGrpSpPr>
        <p:grpSpPr bwMode="auto">
          <a:xfrm>
            <a:off x="5715000" y="1371600"/>
            <a:ext cx="2209800" cy="2057400"/>
            <a:chOff x="3600" y="864"/>
            <a:chExt cx="1392" cy="1296"/>
          </a:xfrm>
        </p:grpSpPr>
        <p:sp>
          <p:nvSpPr>
            <p:cNvPr id="45119" name="Line 63">
              <a:extLst>
                <a:ext uri="{FF2B5EF4-FFF2-40B4-BE49-F238E27FC236}">
                  <a16:creationId xmlns:a16="http://schemas.microsoft.com/office/drawing/2014/main" id="{3C361CFB-2B24-464E-8416-493CBC261EFC}"/>
                </a:ext>
              </a:extLst>
            </p:cNvPr>
            <p:cNvSpPr>
              <a:spLocks noChangeShapeType="1"/>
            </p:cNvSpPr>
            <p:nvPr/>
          </p:nvSpPr>
          <p:spPr bwMode="auto">
            <a:xfrm>
              <a:off x="3600"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0" name="Line 64">
              <a:extLst>
                <a:ext uri="{FF2B5EF4-FFF2-40B4-BE49-F238E27FC236}">
                  <a16:creationId xmlns:a16="http://schemas.microsoft.com/office/drawing/2014/main" id="{1D884155-B6DD-45A1-82CC-FF6CC868E867}"/>
                </a:ext>
              </a:extLst>
            </p:cNvPr>
            <p:cNvSpPr>
              <a:spLocks noChangeShapeType="1"/>
            </p:cNvSpPr>
            <p:nvPr/>
          </p:nvSpPr>
          <p:spPr bwMode="auto">
            <a:xfrm>
              <a:off x="4128"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1" name="Line 65">
              <a:extLst>
                <a:ext uri="{FF2B5EF4-FFF2-40B4-BE49-F238E27FC236}">
                  <a16:creationId xmlns:a16="http://schemas.microsoft.com/office/drawing/2014/main" id="{888428BD-E750-4F70-8847-EBC8C3169707}"/>
                </a:ext>
              </a:extLst>
            </p:cNvPr>
            <p:cNvSpPr>
              <a:spLocks noChangeShapeType="1"/>
            </p:cNvSpPr>
            <p:nvPr/>
          </p:nvSpPr>
          <p:spPr bwMode="auto">
            <a:xfrm>
              <a:off x="4608" y="134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2" name="Line 66">
              <a:extLst>
                <a:ext uri="{FF2B5EF4-FFF2-40B4-BE49-F238E27FC236}">
                  <a16:creationId xmlns:a16="http://schemas.microsoft.com/office/drawing/2014/main" id="{0F54A6A8-BC13-49D2-BEDA-E183D5E8BD63}"/>
                </a:ext>
              </a:extLst>
            </p:cNvPr>
            <p:cNvSpPr>
              <a:spLocks noChangeShapeType="1"/>
            </p:cNvSpPr>
            <p:nvPr/>
          </p:nvSpPr>
          <p:spPr bwMode="auto">
            <a:xfrm>
              <a:off x="3792"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3" name="Line 67">
              <a:extLst>
                <a:ext uri="{FF2B5EF4-FFF2-40B4-BE49-F238E27FC236}">
                  <a16:creationId xmlns:a16="http://schemas.microsoft.com/office/drawing/2014/main" id="{F973090F-A637-4A5F-AA1D-091FD2A920C7}"/>
                </a:ext>
              </a:extLst>
            </p:cNvPr>
            <p:cNvSpPr>
              <a:spLocks noChangeShapeType="1"/>
            </p:cNvSpPr>
            <p:nvPr/>
          </p:nvSpPr>
          <p:spPr bwMode="auto">
            <a:xfrm>
              <a:off x="4320"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4" name="Line 68">
              <a:extLst>
                <a:ext uri="{FF2B5EF4-FFF2-40B4-BE49-F238E27FC236}">
                  <a16:creationId xmlns:a16="http://schemas.microsoft.com/office/drawing/2014/main" id="{BC43BAE0-8296-4C50-8743-92D8D38C7D14}"/>
                </a:ext>
              </a:extLst>
            </p:cNvPr>
            <p:cNvSpPr>
              <a:spLocks noChangeShapeType="1"/>
            </p:cNvSpPr>
            <p:nvPr/>
          </p:nvSpPr>
          <p:spPr bwMode="auto">
            <a:xfrm>
              <a:off x="4800" y="110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5" name="Line 69">
              <a:extLst>
                <a:ext uri="{FF2B5EF4-FFF2-40B4-BE49-F238E27FC236}">
                  <a16:creationId xmlns:a16="http://schemas.microsoft.com/office/drawing/2014/main" id="{092C5828-120E-4EB7-A0C0-B2CC59285C99}"/>
                </a:ext>
              </a:extLst>
            </p:cNvPr>
            <p:cNvSpPr>
              <a:spLocks noChangeShapeType="1"/>
            </p:cNvSpPr>
            <p:nvPr/>
          </p:nvSpPr>
          <p:spPr bwMode="auto">
            <a:xfrm>
              <a:off x="3984"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6" name="Line 70">
              <a:extLst>
                <a:ext uri="{FF2B5EF4-FFF2-40B4-BE49-F238E27FC236}">
                  <a16:creationId xmlns:a16="http://schemas.microsoft.com/office/drawing/2014/main" id="{2C376293-3586-4D2C-8ACD-4CB4E4E67DE0}"/>
                </a:ext>
              </a:extLst>
            </p:cNvPr>
            <p:cNvSpPr>
              <a:spLocks noChangeShapeType="1"/>
            </p:cNvSpPr>
            <p:nvPr/>
          </p:nvSpPr>
          <p:spPr bwMode="auto">
            <a:xfrm>
              <a:off x="4512"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5127" name="Line 71">
              <a:extLst>
                <a:ext uri="{FF2B5EF4-FFF2-40B4-BE49-F238E27FC236}">
                  <a16:creationId xmlns:a16="http://schemas.microsoft.com/office/drawing/2014/main" id="{323207CE-4CB2-47C9-B916-EEA198E94632}"/>
                </a:ext>
              </a:extLst>
            </p:cNvPr>
            <p:cNvSpPr>
              <a:spLocks noChangeShapeType="1"/>
            </p:cNvSpPr>
            <p:nvPr/>
          </p:nvSpPr>
          <p:spPr bwMode="auto">
            <a:xfrm>
              <a:off x="4992" y="864"/>
              <a:ext cx="0" cy="816"/>
            </a:xfrm>
            <a:prstGeom prst="line">
              <a:avLst/>
            </a:prstGeom>
            <a:noFill/>
            <a:ln w="38100">
              <a:solidFill>
                <a:srgbClr val="FF66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pic>
        <p:nvPicPr>
          <p:cNvPr id="45128" name="Picture 72">
            <a:extLst>
              <a:ext uri="{FF2B5EF4-FFF2-40B4-BE49-F238E27FC236}">
                <a16:creationId xmlns:a16="http://schemas.microsoft.com/office/drawing/2014/main" id="{43127166-8889-456A-9751-3273AF841946}"/>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127000" y="4113213"/>
            <a:ext cx="101600" cy="93662"/>
          </a:xfrm>
          <a:prstGeom prst="rect">
            <a:avLst/>
          </a:prstGeom>
          <a:noFill/>
          <a:extLst>
            <a:ext uri="{909E8E84-426E-40DD-AFC4-6F175D3DCCD1}">
              <a14:hiddenFill xmlns:a14="http://schemas.microsoft.com/office/drawing/2010/main">
                <a:solidFill>
                  <a:srgbClr val="FFFFFF"/>
                </a:solidFill>
              </a14:hiddenFill>
            </a:ext>
          </a:extLst>
        </p:spPr>
      </p:pic>
      <p:sp>
        <p:nvSpPr>
          <p:cNvPr id="45129" name="Text Box 73">
            <a:extLst>
              <a:ext uri="{FF2B5EF4-FFF2-40B4-BE49-F238E27FC236}">
                <a16:creationId xmlns:a16="http://schemas.microsoft.com/office/drawing/2014/main" id="{55EE6E36-8E00-4859-A892-2381106753CE}"/>
              </a:ext>
            </a:extLst>
          </p:cNvPr>
          <p:cNvSpPr txBox="1">
            <a:spLocks noChangeArrowheads="1"/>
          </p:cNvSpPr>
          <p:nvPr/>
        </p:nvSpPr>
        <p:spPr bwMode="auto">
          <a:xfrm>
            <a:off x="228600" y="3962400"/>
            <a:ext cx="3498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a:solidFill>
                  <a:srgbClr val="800000"/>
                </a:solidFill>
                <a:ea typeface="宋体" panose="02010600030101010101" pitchFamily="2" charset="-122"/>
              </a:rPr>
              <a:t>A </a:t>
            </a:r>
            <a:r>
              <a:rPr lang="en-US" altLang="zh-CN" sz="2000" i="1">
                <a:solidFill>
                  <a:srgbClr val="CC3300"/>
                </a:solidFill>
                <a:ea typeface="宋体" panose="02010600030101010101" pitchFamily="2" charset="-122"/>
              </a:rPr>
              <a:t>Nucleotide Deposition</a:t>
            </a:r>
            <a:r>
              <a:rPr lang="en-US" altLang="zh-CN" sz="2000" i="1">
                <a:solidFill>
                  <a:srgbClr val="800000"/>
                </a:solidFill>
                <a:ea typeface="宋体" panose="02010600030101010101" pitchFamily="2" charset="-122"/>
              </a:rPr>
              <a:t> </a:t>
            </a:r>
            <a:r>
              <a:rPr lang="en-US" altLang="zh-CN" sz="2000" i="1">
                <a:solidFill>
                  <a:srgbClr val="CC3300"/>
                </a:solidFill>
                <a:ea typeface="宋体" panose="02010600030101010101" pitchFamily="2" charset="-122"/>
              </a:rPr>
              <a:t>Sequence</a:t>
            </a:r>
            <a:r>
              <a:rPr lang="en-US" altLang="zh-CN" sz="2000">
                <a:solidFill>
                  <a:srgbClr val="800000"/>
                </a:solidFill>
                <a:ea typeface="宋体" panose="02010600030101010101" pitchFamily="2" charset="-122"/>
              </a:rPr>
              <a:t> defines the order of nucleotide deposition</a:t>
            </a:r>
          </a:p>
        </p:txBody>
      </p:sp>
      <p:pic>
        <p:nvPicPr>
          <p:cNvPr id="45130" name="Picture 74">
            <a:extLst>
              <a:ext uri="{FF2B5EF4-FFF2-40B4-BE49-F238E27FC236}">
                <a16:creationId xmlns:a16="http://schemas.microsoft.com/office/drawing/2014/main" id="{127C66EB-1B50-4507-9A43-E0FD8B01ACE5}"/>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127000" y="5334000"/>
            <a:ext cx="101600" cy="93663"/>
          </a:xfrm>
          <a:prstGeom prst="rect">
            <a:avLst/>
          </a:prstGeom>
          <a:noFill/>
          <a:extLst>
            <a:ext uri="{909E8E84-426E-40DD-AFC4-6F175D3DCCD1}">
              <a14:hiddenFill xmlns:a14="http://schemas.microsoft.com/office/drawing/2010/main">
                <a:solidFill>
                  <a:srgbClr val="FFFFFF"/>
                </a:solidFill>
              </a14:hiddenFill>
            </a:ext>
          </a:extLst>
        </p:spPr>
      </p:pic>
      <p:sp>
        <p:nvSpPr>
          <p:cNvPr id="45131" name="Text Box 75">
            <a:extLst>
              <a:ext uri="{FF2B5EF4-FFF2-40B4-BE49-F238E27FC236}">
                <a16:creationId xmlns:a16="http://schemas.microsoft.com/office/drawing/2014/main" id="{99BD07EC-359D-441B-AF00-9FFFC5AF3A07}"/>
              </a:ext>
            </a:extLst>
          </p:cNvPr>
          <p:cNvSpPr txBox="1">
            <a:spLocks noChangeArrowheads="1"/>
          </p:cNvSpPr>
          <p:nvPr/>
        </p:nvSpPr>
        <p:spPr bwMode="auto">
          <a:xfrm>
            <a:off x="228600" y="5181600"/>
            <a:ext cx="3498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sz="2000">
                <a:solidFill>
                  <a:srgbClr val="800000"/>
                </a:solidFill>
                <a:ea typeface="宋体" panose="02010600030101010101" pitchFamily="2" charset="-122"/>
              </a:rPr>
              <a:t>A </a:t>
            </a:r>
            <a:r>
              <a:rPr lang="en-US" altLang="zh-CN" sz="2000" i="1">
                <a:solidFill>
                  <a:srgbClr val="CC3300"/>
                </a:solidFill>
                <a:ea typeface="宋体" panose="02010600030101010101" pitchFamily="2" charset="-122"/>
              </a:rPr>
              <a:t>Probe Embedding</a:t>
            </a:r>
            <a:r>
              <a:rPr lang="en-US" altLang="zh-CN" sz="2000">
                <a:solidFill>
                  <a:srgbClr val="800000"/>
                </a:solidFill>
                <a:ea typeface="宋体" panose="02010600030101010101" pitchFamily="2" charset="-122"/>
              </a:rPr>
              <a:t> specifies the steps it uses in the sequence to get placed</a:t>
            </a:r>
          </a:p>
        </p:txBody>
      </p:sp>
      <p:sp>
        <p:nvSpPr>
          <p:cNvPr id="45132" name="Text Box 76">
            <a:extLst>
              <a:ext uri="{FF2B5EF4-FFF2-40B4-BE49-F238E27FC236}">
                <a16:creationId xmlns:a16="http://schemas.microsoft.com/office/drawing/2014/main" id="{F09925C7-6C88-4536-A551-2DF33133CF31}"/>
              </a:ext>
            </a:extLst>
          </p:cNvPr>
          <p:cNvSpPr txBox="1">
            <a:spLocks noChangeArrowheads="1"/>
          </p:cNvSpPr>
          <p:nvPr/>
        </p:nvSpPr>
        <p:spPr bwMode="auto">
          <a:xfrm>
            <a:off x="609600" y="1371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zh-CN">
                <a:ea typeface="宋体" panose="02010600030101010101" pitchFamily="2" charset="-122"/>
              </a:rPr>
              <a:t>A 3</a:t>
            </a:r>
            <a:r>
              <a:rPr lang="en-US" altLang="zh-CN" i="1">
                <a:ea typeface="宋体" panose="02010600030101010101" pitchFamily="2" charset="-122"/>
                <a:cs typeface="Times New Roman" panose="02020603050405020304" pitchFamily="18" charset="0"/>
              </a:rPr>
              <a:t> </a:t>
            </a:r>
            <a:r>
              <a:rPr lang="en-US" altLang="zh-CN" sz="1800">
                <a:ea typeface="宋体" panose="02010600030101010101" pitchFamily="2" charset="-122"/>
                <a:cs typeface="Arial" panose="020B0604020202020204" pitchFamily="34" charset="0"/>
              </a:rPr>
              <a:t>X </a:t>
            </a:r>
            <a:r>
              <a:rPr lang="en-US" altLang="zh-CN">
                <a:ea typeface="宋体" panose="02010600030101010101" pitchFamily="2" charset="-122"/>
              </a:rPr>
              <a:t>3 array</a:t>
            </a:r>
          </a:p>
        </p:txBody>
      </p:sp>
      <p:sp>
        <p:nvSpPr>
          <p:cNvPr id="45133" name="Rectangle 77">
            <a:extLst>
              <a:ext uri="{FF2B5EF4-FFF2-40B4-BE49-F238E27FC236}">
                <a16:creationId xmlns:a16="http://schemas.microsoft.com/office/drawing/2014/main" id="{22587780-D58F-41F1-83CA-09E7895DCD29}"/>
              </a:ext>
            </a:extLst>
          </p:cNvPr>
          <p:cNvSpPr>
            <a:spLocks noChangeArrowheads="1"/>
          </p:cNvSpPr>
          <p:nvPr/>
        </p:nvSpPr>
        <p:spPr bwMode="auto">
          <a:xfrm>
            <a:off x="3781425" y="3436938"/>
            <a:ext cx="2124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0"/>
              </a:spcBef>
            </a:pPr>
            <a:r>
              <a:rPr lang="en-US" altLang="zh-CN">
                <a:solidFill>
                  <a:srgbClr val="800000"/>
                </a:solidFill>
                <a:latin typeface="Arial Black" panose="020B0A04020102020204" pitchFamily="34" charset="0"/>
                <a:ea typeface="宋体" panose="02010600030101010101" pitchFamily="2" charset="-122"/>
              </a:rPr>
              <a:t>G </a:t>
            </a:r>
            <a:r>
              <a:rPr lang="en-US" altLang="zh-CN">
                <a:solidFill>
                  <a:srgbClr val="800000"/>
                </a:solidFill>
                <a:latin typeface="Arial Black" panose="020B0A04020102020204" pitchFamily="34" charset="0"/>
                <a:ea typeface="宋体" panose="02010600030101010101" pitchFamily="2" charset="-122"/>
                <a:sym typeface="Wingdings" panose="05000000000000000000" pitchFamily="2" charset="2"/>
              </a:rPr>
              <a:t> Mask 3</a:t>
            </a:r>
          </a:p>
        </p:txBody>
      </p:sp>
      <p:pic>
        <p:nvPicPr>
          <p:cNvPr id="2" name="Audio 1">
            <a:hlinkClick r:id="" action="ppaction://media"/>
            <a:extLst>
              <a:ext uri="{FF2B5EF4-FFF2-40B4-BE49-F238E27FC236}">
                <a16:creationId xmlns:a16="http://schemas.microsoft.com/office/drawing/2014/main" id="{DF639557-A9D6-4907-8E65-34494EF9E0C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55038" y="6269038"/>
            <a:ext cx="436562" cy="4365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909"/>
    </mc:Choice>
    <mc:Fallback>
      <p:transition spd="slow" advTm="1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45118"/>
                                        </p:tgtEl>
                                        <p:attrNameLst>
                                          <p:attrName>style.visibility</p:attrName>
                                        </p:attrNameLst>
                                      </p:cBhvr>
                                      <p:to>
                                        <p:strVal val="visible"/>
                                      </p:to>
                                    </p:set>
                                    <p:anim calcmode="lin" valueType="num">
                                      <p:cBhvr>
                                        <p:cTn id="11" dur="500" fill="hold"/>
                                        <p:tgtEl>
                                          <p:spTgt spid="45118"/>
                                        </p:tgtEl>
                                        <p:attrNameLst>
                                          <p:attrName>ppt_x</p:attrName>
                                        </p:attrNameLst>
                                      </p:cBhvr>
                                      <p:tavLst>
                                        <p:tav tm="0">
                                          <p:val>
                                            <p:strVal val="#ppt_x"/>
                                          </p:val>
                                        </p:tav>
                                        <p:tav tm="100000">
                                          <p:val>
                                            <p:strVal val="#ppt_x"/>
                                          </p:val>
                                        </p:tav>
                                      </p:tavLst>
                                    </p:anim>
                                    <p:anim calcmode="lin" valueType="num">
                                      <p:cBhvr>
                                        <p:cTn id="12" dur="500" fill="hold"/>
                                        <p:tgtEl>
                                          <p:spTgt spid="45118"/>
                                        </p:tgtEl>
                                        <p:attrNameLst>
                                          <p:attrName>ppt_y</p:attrName>
                                        </p:attrNameLst>
                                      </p:cBhvr>
                                      <p:tavLst>
                                        <p:tav tm="0">
                                          <p:val>
                                            <p:strVal val="#ppt_y-#ppt_h/2"/>
                                          </p:val>
                                        </p:tav>
                                        <p:tav tm="100000">
                                          <p:val>
                                            <p:strVal val="#ppt_y"/>
                                          </p:val>
                                        </p:tav>
                                      </p:tavLst>
                                    </p:anim>
                                    <p:anim calcmode="lin" valueType="num">
                                      <p:cBhvr>
                                        <p:cTn id="13" dur="500" fill="hold"/>
                                        <p:tgtEl>
                                          <p:spTgt spid="45118"/>
                                        </p:tgtEl>
                                        <p:attrNameLst>
                                          <p:attrName>ppt_w</p:attrName>
                                        </p:attrNameLst>
                                      </p:cBhvr>
                                      <p:tavLst>
                                        <p:tav tm="0">
                                          <p:val>
                                            <p:strVal val="#ppt_w"/>
                                          </p:val>
                                        </p:tav>
                                        <p:tav tm="100000">
                                          <p:val>
                                            <p:strVal val="#ppt_w"/>
                                          </p:val>
                                        </p:tav>
                                      </p:tavLst>
                                    </p:anim>
                                    <p:anim calcmode="lin" valueType="num">
                                      <p:cBhvr>
                                        <p:cTn id="14" dur="500" fill="hold"/>
                                        <p:tgtEl>
                                          <p:spTgt spid="4511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1" presetClass="entr" presetSubtype="0" fill="hold" nodeType="clickEffect">
                                  <p:stCondLst>
                                    <p:cond delay="0"/>
                                  </p:stCondLst>
                                  <p:childTnLst>
                                    <p:set>
                                      <p:cBhvr>
                                        <p:cTn id="18" dur="1000">
                                          <p:stCondLst>
                                            <p:cond delay="0"/>
                                          </p:stCondLst>
                                        </p:cTn>
                                        <p:tgtEl>
                                          <p:spTgt spid="45112"/>
                                        </p:tgtEl>
                                        <p:attrNameLst>
                                          <p:attrName>style.visibility</p:attrName>
                                        </p:attrNameLst>
                                      </p:cBhvr>
                                      <p:to>
                                        <p:strVal val="visible"/>
                                      </p:to>
                                    </p:set>
                                  </p:childTnLst>
                                </p:cTn>
                              </p:par>
                            </p:childTnLst>
                          </p:cTn>
                        </p:par>
                        <p:par>
                          <p:cTn id="19" fill="hold" nodeType="afterGroup">
                            <p:stCondLst>
                              <p:cond delay="1000"/>
                            </p:stCondLst>
                            <p:childTnLst>
                              <p:par>
                                <p:cTn id="20" presetID="9" presetClass="entr" presetSubtype="0" fill="hold" nodeType="afterEffect">
                                  <p:stCondLst>
                                    <p:cond delay="1000"/>
                                  </p:stCondLst>
                                  <p:childTnLst>
                                    <p:set>
                                      <p:cBhvr>
                                        <p:cTn id="21" dur="1" fill="hold">
                                          <p:stCondLst>
                                            <p:cond delay="0"/>
                                          </p:stCondLst>
                                        </p:cTn>
                                        <p:tgtEl>
                                          <p:spTgt spid="45105"/>
                                        </p:tgtEl>
                                        <p:attrNameLst>
                                          <p:attrName>style.visibility</p:attrName>
                                        </p:attrNameLst>
                                      </p:cBhvr>
                                      <p:to>
                                        <p:strVal val="visible"/>
                                      </p:to>
                                    </p:set>
                                    <p:animEffect transition="in" filter="dissolve">
                                      <p:cBhvr>
                                        <p:cTn id="22" dur="500"/>
                                        <p:tgtEl>
                                          <p:spTgt spid="4510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841" x="7908925" y="5187950"/>
          <p14:tracePt t="11982" x="0" y="0"/>
        </p14:tracePtLst>
        <p14:tracePtLst>
          <p14:tracePt t="12969" x="7281863" y="5532438"/>
          <p14:tracePt t="13230" x="7275513" y="5538788"/>
          <p14:tracePt t="13269" x="7269163" y="5543550"/>
          <p14:tracePt t="13277" x="7262813" y="5543550"/>
          <p14:tracePt t="13285" x="7258050" y="5543550"/>
          <p14:tracePt t="13293" x="7245350" y="5556250"/>
          <p14:tracePt t="13301" x="7239000" y="5556250"/>
          <p14:tracePt t="13309" x="7227888" y="5573713"/>
          <p14:tracePt t="13317" x="7208838" y="5573713"/>
          <p14:tracePt t="13325" x="7167563" y="5573713"/>
          <p14:tracePt t="13333" x="7124700" y="5573713"/>
          <p14:tracePt t="13341" x="7064375" y="5573713"/>
          <p14:tracePt t="13350" x="7004050" y="5580063"/>
          <p14:tracePt t="13357" x="6973888" y="5580063"/>
          <p14:tracePt t="13366" x="6919913" y="5592763"/>
          <p14:tracePt t="13373" x="6859588" y="5592763"/>
          <p14:tracePt t="13383" x="6816725" y="5592763"/>
          <p14:tracePt t="13389" x="6769100" y="5592763"/>
          <p14:tracePt t="13398" x="6708775" y="5592763"/>
          <p14:tracePt t="13405" x="6635750" y="5592763"/>
          <p14:tracePt t="13413" x="6594475" y="5592763"/>
          <p14:tracePt t="13421" x="6521450" y="5592763"/>
          <p14:tracePt t="13430" x="6450013" y="5592763"/>
          <p14:tracePt t="13438" x="6365875" y="5592763"/>
          <p14:tracePt t="13446" x="6292850" y="5592763"/>
          <p14:tracePt t="13454" x="6202363" y="5592763"/>
          <p14:tracePt t="13462" x="6130925" y="5592763"/>
          <p14:tracePt t="13470" x="6075363" y="5592763"/>
          <p14:tracePt t="13478" x="6015038" y="5592763"/>
          <p14:tracePt t="13486" x="5991225" y="5592763"/>
          <p14:tracePt t="13494" x="5980113" y="5592763"/>
          <p14:tracePt t="13501" x="5973763" y="5592763"/>
          <p14:tracePt t="13510" x="5967413" y="5592763"/>
          <p14:tracePt t="13686" x="5973763" y="5592763"/>
          <p14:tracePt t="13694" x="5984875" y="5592763"/>
          <p14:tracePt t="13702" x="6021388" y="5592763"/>
          <p14:tracePt t="13710" x="6064250" y="5592763"/>
          <p14:tracePt t="13719" x="6148388" y="5592763"/>
          <p14:tracePt t="13726" x="6219825" y="5592763"/>
          <p14:tracePt t="13736" x="6310313" y="5592763"/>
          <p14:tracePt t="13742" x="6383338" y="5592763"/>
          <p14:tracePt t="13752" x="6473825" y="5629275"/>
          <p14:tracePt t="13758" x="6516688" y="5629275"/>
          <p14:tracePt t="13768" x="6564313" y="5629275"/>
          <p14:tracePt t="13774" x="6594475" y="5629275"/>
          <p14:tracePt t="13783" x="6618288" y="5629275"/>
          <p14:tracePt t="13790" x="6648450" y="5629275"/>
          <p14:tracePt t="13799" x="6661150" y="5629275"/>
          <p14:tracePt t="13806" x="6665913" y="5629275"/>
          <p14:tracePt t="14502" x="6661150" y="5634038"/>
          <p14:tracePt t="14535" x="6654800" y="5640388"/>
          <p14:tracePt t="14822" x="6665913" y="5640388"/>
          <p14:tracePt t="14831" x="6672263" y="5634038"/>
          <p14:tracePt t="14839" x="6684963" y="5634038"/>
          <p14:tracePt t="14846" x="6691313" y="5629275"/>
          <p14:tracePt t="14854" x="6702425" y="5622925"/>
          <p14:tracePt t="14862" x="6726238" y="5622925"/>
          <p14:tracePt t="14869" x="6775450" y="5592763"/>
          <p14:tracePt t="14878" x="6792913" y="5592763"/>
          <p14:tracePt t="14888" x="6816725" y="5573713"/>
          <p14:tracePt t="14894" x="6842125" y="5568950"/>
          <p14:tracePt t="14903" x="6877050" y="5549900"/>
          <p14:tracePt t="14910" x="6913563" y="5532438"/>
          <p14:tracePt t="14919" x="6961188" y="5513388"/>
          <p14:tracePt t="14926" x="6997700" y="5495925"/>
          <p14:tracePt t="14936" x="7046913" y="5465763"/>
          <p14:tracePt t="14942" x="7142163" y="5411788"/>
          <p14:tracePt t="14951" x="7178675" y="5381625"/>
          <p14:tracePt t="14958" x="7269163" y="5308600"/>
          <p14:tracePt t="14966" x="7292975" y="5284788"/>
          <p14:tracePt t="14974" x="7312025" y="5273675"/>
          <p14:tracePt t="14983" x="7348538" y="5243513"/>
          <p14:tracePt t="14990" x="7359650" y="5218113"/>
          <p14:tracePt t="14998" x="7377113" y="5207000"/>
          <p14:tracePt t="15006" x="7383463" y="5183188"/>
          <p14:tracePt t="15014" x="7402513" y="5164138"/>
          <p14:tracePt t="15022" x="7407275" y="5153025"/>
          <p14:tracePt t="15038" x="7426325" y="5129213"/>
          <p14:tracePt t="15046" x="7426325" y="5110163"/>
          <p14:tracePt t="15054" x="7432675" y="5099050"/>
          <p14:tracePt t="15062" x="7432675" y="5092700"/>
          <p14:tracePt t="15070" x="7432675" y="5080000"/>
          <p14:tracePt t="15078" x="7432675" y="5073650"/>
          <p14:tracePt t="15094" x="7432675" y="5068888"/>
          <p14:tracePt t="15103" x="7432675" y="5056188"/>
          <p14:tracePt t="15120" x="7432675" y="5049838"/>
          <p14:tracePt t="15126" x="7432675" y="5032375"/>
          <p14:tracePt t="15136" x="7426325" y="5026025"/>
          <p14:tracePt t="15142" x="7396163" y="5013325"/>
          <p14:tracePt t="15150" x="7377113" y="5008563"/>
          <p14:tracePt t="15158" x="7335838" y="4978400"/>
          <p14:tracePt t="15166" x="7312025" y="4978400"/>
          <p14:tracePt t="15174" x="7275513" y="4959350"/>
          <p14:tracePt t="15182" x="7215188" y="4941888"/>
          <p14:tracePt t="15193" x="7178675" y="4929188"/>
          <p14:tracePt t="15198" x="7148513" y="4929188"/>
          <p14:tracePt t="15205" x="7118350" y="4922838"/>
          <p14:tracePt t="15213" x="7058025" y="4911725"/>
          <p14:tracePt t="15221" x="7021513" y="4905375"/>
          <p14:tracePt t="15229" x="6991350" y="4905375"/>
          <p14:tracePt t="15237" x="6956425" y="4899025"/>
          <p14:tracePt t="15245" x="6902450" y="4899025"/>
          <p14:tracePt t="15253" x="6865938" y="4887913"/>
          <p14:tracePt t="15261" x="6859588" y="4887913"/>
          <p14:tracePt t="15269" x="6829425" y="4887913"/>
          <p14:tracePt t="15277" x="6805613" y="4887913"/>
          <p14:tracePt t="15285" x="6792913" y="4887913"/>
          <p14:tracePt t="15293" x="6769100" y="4887913"/>
          <p14:tracePt t="15301" x="6751638" y="4887913"/>
          <p14:tracePt t="15309" x="6726238" y="4887913"/>
          <p14:tracePt t="15318" x="6702425" y="4887913"/>
          <p14:tracePt t="15325" x="6678613" y="4887913"/>
          <p14:tracePt t="15335" x="6648450" y="4887913"/>
          <p14:tracePt t="15341" x="6624638" y="4892675"/>
          <p14:tracePt t="15350" x="6588125" y="4899025"/>
          <p14:tracePt t="15358" x="6575425" y="4899025"/>
          <p14:tracePt t="15367" x="6534150" y="4899025"/>
          <p14:tracePt t="15374" x="6497638" y="4905375"/>
          <p14:tracePt t="15382" x="6486525" y="4905375"/>
          <p14:tracePt t="15390" x="6443663" y="4905375"/>
          <p14:tracePt t="15398" x="6400800" y="4905375"/>
          <p14:tracePt t="15406" x="6353175" y="4918075"/>
          <p14:tracePt t="15414" x="6305550" y="4922838"/>
          <p14:tracePt t="15422" x="6232525" y="4935538"/>
          <p14:tracePt t="15430" x="6184900" y="4948238"/>
          <p14:tracePt t="15438" x="6135688" y="4965700"/>
          <p14:tracePt t="15446" x="6075363" y="4983163"/>
          <p14:tracePt t="15454" x="6027738" y="5008563"/>
          <p14:tracePt t="15462" x="5961063" y="5038725"/>
          <p14:tracePt t="15470" x="5924550" y="5056188"/>
          <p14:tracePt t="15478" x="5864225" y="5086350"/>
          <p14:tracePt t="15486" x="5803900" y="5099050"/>
          <p14:tracePt t="15494" x="5762625" y="5133975"/>
          <p14:tracePt t="15503" x="5738813" y="5153025"/>
          <p14:tracePt t="15510" x="5702300" y="5176838"/>
          <p14:tracePt t="15520" x="5665788" y="5207000"/>
          <p14:tracePt t="15526" x="5629275" y="5237163"/>
          <p14:tracePt t="15536" x="5588000" y="5273675"/>
          <p14:tracePt t="15542" x="5575300" y="5291138"/>
          <p14:tracePt t="15550" x="5551488" y="5314950"/>
          <p14:tracePt t="15558" x="5551488" y="5345113"/>
          <p14:tracePt t="15566" x="5534025" y="5368925"/>
          <p14:tracePt t="15574" x="5527675" y="5394325"/>
          <p14:tracePt t="15582" x="5514975" y="5424488"/>
          <p14:tracePt t="15590" x="5514975" y="5448300"/>
          <p14:tracePt t="15598" x="5514975" y="5472113"/>
          <p14:tracePt t="15606" x="5521325" y="5508625"/>
          <p14:tracePt t="15614" x="5538788" y="5556250"/>
          <p14:tracePt t="15622" x="5564188" y="5568950"/>
          <p14:tracePt t="15630" x="5599113" y="5616575"/>
          <p14:tracePt t="15639" x="5665788" y="5683250"/>
          <p14:tracePt t="15646" x="5726113" y="5761038"/>
          <p14:tracePt t="15654" x="5780088" y="5845175"/>
          <p14:tracePt t="15662" x="5840413" y="5924550"/>
          <p14:tracePt t="15670" x="5894388" y="5989638"/>
          <p14:tracePt t="15678" x="5937250" y="6049963"/>
          <p14:tracePt t="15687" x="5973763" y="6092825"/>
          <p14:tracePt t="15694" x="6027738" y="6134100"/>
          <p14:tracePt t="15703" x="6075363" y="6140450"/>
          <p14:tracePt t="15709" x="6124575" y="6170613"/>
          <p14:tracePt t="15718" x="6172200" y="6200775"/>
          <p14:tracePt t="15725" x="6238875" y="6224588"/>
          <p14:tracePt t="15735" x="6310313" y="6230938"/>
          <p14:tracePt t="15741" x="6413500" y="6230938"/>
          <p14:tracePt t="15749" x="6497638" y="6230938"/>
          <p14:tracePt t="15757" x="6581775" y="6230938"/>
          <p14:tracePt t="15765" x="6702425" y="6207125"/>
          <p14:tracePt t="15773" x="6805613" y="6159500"/>
          <p14:tracePt t="15781" x="6883400" y="6110288"/>
          <p14:tracePt t="15789" x="6961188" y="6069013"/>
          <p14:tracePt t="15797" x="7027863" y="6015038"/>
          <p14:tracePt t="15805" x="7081838" y="5972175"/>
          <p14:tracePt t="15813" x="7118350" y="5954713"/>
          <p14:tracePt t="15821" x="7167563" y="5911850"/>
          <p14:tracePt t="15829" x="7221538" y="5845175"/>
          <p14:tracePt t="15837" x="7251700" y="5808663"/>
          <p14:tracePt t="15845" x="7305675" y="5730875"/>
          <p14:tracePt t="15853" x="7348538" y="5689600"/>
          <p14:tracePt t="15861" x="7372350" y="5653088"/>
          <p14:tracePt t="15869" x="7402513" y="5616575"/>
          <p14:tracePt t="15877" x="7426325" y="5592763"/>
          <p14:tracePt t="15885" x="7456488" y="5556250"/>
          <p14:tracePt t="15901" x="7473950" y="5519738"/>
          <p14:tracePt t="15903" x="7480300" y="5472113"/>
          <p14:tracePt t="15909" x="7480300" y="5429250"/>
          <p14:tracePt t="15918" x="7480300" y="5411788"/>
          <p14:tracePt t="15925" x="7480300" y="5381625"/>
          <p14:tracePt t="15934" x="7480300" y="5338763"/>
          <p14:tracePt t="15941" x="7456488" y="5273675"/>
          <p14:tracePt t="15950" x="7437438" y="5243513"/>
          <p14:tracePt t="15957" x="7396163" y="5187950"/>
          <p14:tracePt t="15965" x="7372350" y="5153025"/>
          <p14:tracePt t="15973" x="7342188" y="5129213"/>
          <p14:tracePt t="15981" x="7305675" y="5086350"/>
          <p14:tracePt t="15989" x="7281863" y="5080000"/>
          <p14:tracePt t="15997" x="7232650" y="5049838"/>
          <p14:tracePt t="16005" x="7185025" y="5032375"/>
          <p14:tracePt t="16013" x="7142163" y="5032375"/>
          <p14:tracePt t="16021" x="7100888" y="5032375"/>
          <p14:tracePt t="16029" x="7040563" y="5032375"/>
          <p14:tracePt t="16037" x="6980238" y="5032375"/>
          <p14:tracePt t="16045" x="6907213" y="5032375"/>
          <p14:tracePt t="16053" x="6811963" y="5032375"/>
          <p14:tracePt t="16061" x="6708775" y="5032375"/>
          <p14:tracePt t="16069" x="6594475" y="5032375"/>
          <p14:tracePt t="16077" x="6491288" y="5032375"/>
          <p14:tracePt t="16085" x="6365875" y="5032375"/>
          <p14:tracePt t="16093" x="6280150" y="5032375"/>
          <p14:tracePt t="16102" x="6189663" y="5032375"/>
          <p14:tracePt t="16109" x="6148388" y="5032375"/>
          <p14:tracePt t="16119" x="6088063" y="5032375"/>
          <p14:tracePt t="16125" x="6057900" y="5032375"/>
          <p14:tracePt t="16134" x="6021388" y="5049838"/>
          <p14:tracePt t="16141" x="5984875" y="5080000"/>
          <p14:tracePt t="16149" x="5961063" y="5099050"/>
          <p14:tracePt t="16157" x="5943600" y="5129213"/>
          <p14:tracePt t="16165" x="5919788" y="5207000"/>
          <p14:tracePt t="16173" x="5913438" y="5267325"/>
          <p14:tracePt t="16181" x="5913438" y="5338763"/>
          <p14:tracePt t="16189" x="5913438" y="5424488"/>
          <p14:tracePt t="16197" x="5913438" y="5459413"/>
          <p14:tracePt t="16205" x="5930900" y="5502275"/>
          <p14:tracePt t="16213" x="5961063" y="5556250"/>
          <p14:tracePt t="16221" x="5980113" y="5568950"/>
          <p14:tracePt t="16229" x="6015038" y="5616575"/>
          <p14:tracePt t="16237" x="6057900" y="5659438"/>
          <p14:tracePt t="16245" x="6105525" y="5707063"/>
          <p14:tracePt t="16253" x="6161088" y="5749925"/>
          <p14:tracePt t="16261" x="6219825" y="5778500"/>
          <p14:tracePt t="16269" x="6275388" y="5808663"/>
          <p14:tracePt t="16277" x="6323013" y="5834063"/>
          <p14:tracePt t="16285" x="6370638" y="5838825"/>
          <p14:tracePt t="16293" x="6443663" y="5864225"/>
          <p14:tracePt t="16302" x="6480175" y="5868988"/>
          <p14:tracePt t="16309" x="6521450" y="5868988"/>
          <p14:tracePt t="16319" x="6546850" y="5868988"/>
          <p14:tracePt t="16325" x="6557963" y="5868988"/>
          <p14:tracePt t="16334" x="6594475" y="5868988"/>
          <p14:tracePt t="16341" x="6635750" y="5857875"/>
          <p14:tracePt t="16349" x="6661150" y="5834063"/>
          <p14:tracePt t="16357" x="6684963" y="5808663"/>
          <p14:tracePt t="16365" x="6708775" y="5784850"/>
          <p14:tracePt t="16373" x="6738938" y="5749925"/>
          <p14:tracePt t="16381" x="6781800" y="5683250"/>
          <p14:tracePt t="16389" x="6811963" y="5629275"/>
          <p14:tracePt t="16397" x="6823075" y="5586413"/>
          <p14:tracePt t="16405" x="6835775" y="5568950"/>
          <p14:tracePt t="16413" x="6865938" y="5532438"/>
          <p14:tracePt t="16421" x="6872288" y="5472113"/>
          <p14:tracePt t="16429" x="6889750" y="5459413"/>
          <p14:tracePt t="16437" x="6907213" y="5424488"/>
          <p14:tracePt t="16445" x="6913563" y="5375275"/>
          <p14:tracePt t="16453" x="6913563" y="5345113"/>
          <p14:tracePt t="16461" x="6913563" y="5321300"/>
          <p14:tracePt t="16469" x="6913563" y="5297488"/>
          <p14:tracePt t="16477" x="6913563" y="5291138"/>
          <p14:tracePt t="16486" x="6913563" y="5273675"/>
          <p14:tracePt t="16493" x="6907213" y="5267325"/>
          <p14:tracePt t="16502" x="6896100" y="5254625"/>
          <p14:tracePt t="16509" x="6883400" y="5243513"/>
          <p14:tracePt t="16519" x="6859588" y="5237163"/>
          <p14:tracePt t="16525" x="6811963" y="5230813"/>
          <p14:tracePt t="16533" x="6738938" y="5230813"/>
          <p14:tracePt t="16541" x="6624638" y="5218113"/>
          <p14:tracePt t="16549" x="6510338" y="5207000"/>
          <p14:tracePt t="16557" x="6383338" y="5207000"/>
          <p14:tracePt t="16565" x="6226175" y="5207000"/>
          <p14:tracePt t="16573" x="6105525" y="5213350"/>
          <p14:tracePt t="16581" x="6003925" y="5243513"/>
          <p14:tracePt t="16589" x="5924550" y="5278438"/>
          <p14:tracePt t="16597" x="5876925" y="5321300"/>
          <p14:tracePt t="16605" x="5810250" y="5351463"/>
          <p14:tracePt t="16613" x="5786438" y="5387975"/>
          <p14:tracePt t="16621" x="5762625" y="5405438"/>
          <p14:tracePt t="16629" x="5762625" y="5429250"/>
          <p14:tracePt t="16637" x="5762625" y="5448300"/>
          <p14:tracePt t="16645" x="5762625" y="5465763"/>
          <p14:tracePt t="16653" x="5780088" y="5489575"/>
          <p14:tracePt t="16661" x="5816600" y="5519738"/>
          <p14:tracePt t="16670" x="5864225" y="5549900"/>
          <p14:tracePt t="16677" x="5943600" y="5568950"/>
          <p14:tracePt t="16685" x="6003925" y="5599113"/>
          <p14:tracePt t="16693" x="6081713" y="5622925"/>
          <p14:tracePt t="16702" x="6130925" y="5640388"/>
          <p14:tracePt t="16709" x="6189663" y="5653088"/>
          <p14:tracePt t="16718" x="6238875" y="5659438"/>
          <p14:tracePt t="16725" x="6299200" y="5670550"/>
          <p14:tracePt t="16733" x="6323013" y="5670550"/>
          <p14:tracePt t="16741" x="6365875" y="5670550"/>
          <p14:tracePt t="16749" x="6396038" y="5670550"/>
          <p14:tracePt t="16757" x="6426200" y="5670550"/>
          <p14:tracePt t="16765" x="6461125" y="5670550"/>
          <p14:tracePt t="16773" x="6510338" y="5659438"/>
          <p14:tracePt t="16781" x="6534150" y="5634038"/>
          <p14:tracePt t="16790" x="6581775" y="5603875"/>
          <p14:tracePt t="16797" x="6588125" y="5592763"/>
          <p14:tracePt t="16805" x="6605588" y="5568950"/>
          <p14:tracePt t="16813" x="6611938" y="5519738"/>
          <p14:tracePt t="16821" x="6624638" y="5489575"/>
          <p14:tracePt t="16829" x="6624638" y="5454650"/>
          <p14:tracePt t="16837" x="6624638" y="5435600"/>
          <p14:tracePt t="16845" x="6611938" y="5387975"/>
          <p14:tracePt t="16853" x="6588125" y="5364163"/>
          <p14:tracePt t="16861" x="6564313" y="5338763"/>
          <p14:tracePt t="16869" x="6510338" y="5308600"/>
          <p14:tracePt t="16877" x="6461125" y="5284788"/>
          <p14:tracePt t="16886" x="6413500" y="5267325"/>
          <p14:tracePt t="16893" x="6340475" y="5254625"/>
          <p14:tracePt t="16903" x="6292850" y="5254625"/>
          <p14:tracePt t="16909" x="6232525" y="5248275"/>
          <p14:tracePt t="16918" x="6148388" y="5248275"/>
          <p14:tracePt t="16925" x="6105525" y="5248275"/>
          <p14:tracePt t="16933" x="6057900" y="5248275"/>
          <p14:tracePt t="16941" x="5984875" y="5254625"/>
          <p14:tracePt t="16949" x="5949950" y="5273675"/>
          <p14:tracePt t="16957" x="5913438" y="5284788"/>
          <p14:tracePt t="16965" x="5859463" y="5338763"/>
          <p14:tracePt t="16973" x="5846763" y="5357813"/>
          <p14:tracePt t="16981" x="5840413" y="5381625"/>
          <p14:tracePt t="16989" x="5829300" y="5411788"/>
          <p14:tracePt t="16997" x="5829300" y="5424488"/>
          <p14:tracePt t="17006" x="5829300" y="5448300"/>
          <p14:tracePt t="17014" x="5853113" y="5483225"/>
          <p14:tracePt t="17022" x="5859463" y="5489575"/>
          <p14:tracePt t="17030" x="5864225" y="5502275"/>
          <p14:tracePt t="17038" x="5870575" y="5502275"/>
          <p14:tracePt t="17056" x="5883275" y="5502275"/>
          <p14:tracePt t="17071" x="5894388" y="5502275"/>
          <p14:tracePt t="17078" x="5900738" y="5502275"/>
          <p14:tracePt t="17088" x="5913438" y="5502275"/>
          <p14:tracePt t="17094" x="5930900" y="5502275"/>
          <p14:tracePt t="17102" x="5943600" y="5502275"/>
          <p14:tracePt t="17118" x="5954713" y="5502275"/>
          <p14:tracePt t="17126" x="5961063" y="5495925"/>
          <p14:tracePt t="17134" x="5980113" y="5483225"/>
          <p14:tracePt t="17142" x="5984875" y="5478463"/>
          <p14:tracePt t="17150" x="5984875" y="5472113"/>
          <p14:tracePt t="17158" x="5991225" y="5459413"/>
          <p14:tracePt t="17206" x="5991225" y="5454650"/>
          <p14:tracePt t="17238"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3A42A72-6D23-428A-A6B3-F84B3FCED4B8}"/>
              </a:ext>
            </a:extLst>
          </p:cNvPr>
          <p:cNvSpPr>
            <a:spLocks noGrp="1" noChangeArrowheads="1"/>
          </p:cNvSpPr>
          <p:nvPr>
            <p:ph type="title"/>
          </p:nvPr>
        </p:nvSpPr>
        <p:spPr>
          <a:xfrm>
            <a:off x="255588" y="230188"/>
            <a:ext cx="4005262" cy="593725"/>
          </a:xfrm>
          <a:ln/>
        </p:spPr>
        <p:txBody>
          <a:bodyPr/>
          <a:lstStyle/>
          <a:p>
            <a:r>
              <a:rPr lang="cs-CZ" altLang="cs-CZ" sz="3200"/>
              <a:t>Výroba DNA čipu</a:t>
            </a:r>
            <a:endParaRPr lang="en-US" altLang="cs-CZ" sz="3200"/>
          </a:p>
        </p:txBody>
      </p:sp>
      <p:sp>
        <p:nvSpPr>
          <p:cNvPr id="57347" name="Rectangle 3">
            <a:extLst>
              <a:ext uri="{FF2B5EF4-FFF2-40B4-BE49-F238E27FC236}">
                <a16:creationId xmlns:a16="http://schemas.microsoft.com/office/drawing/2014/main" id="{88085319-3C99-40AD-AE66-6ACABE6C3BE3}"/>
              </a:ext>
            </a:extLst>
          </p:cNvPr>
          <p:cNvSpPr>
            <a:spLocks noGrp="1" noChangeArrowheads="1"/>
          </p:cNvSpPr>
          <p:nvPr>
            <p:ph type="body" idx="1"/>
          </p:nvPr>
        </p:nvSpPr>
        <p:spPr>
          <a:xfrm>
            <a:off x="0" y="1979613"/>
            <a:ext cx="4470400" cy="673100"/>
          </a:xfrm>
        </p:spPr>
        <p:txBody>
          <a:bodyPr/>
          <a:lstStyle/>
          <a:p>
            <a:r>
              <a:rPr lang="cs-CZ" altLang="cs-CZ" sz="1800">
                <a:effectLst>
                  <a:outerShdw blurRad="38100" dist="38100" dir="2700000" algn="tl">
                    <a:srgbClr val="FFFFFF"/>
                  </a:outerShdw>
                </a:effectLst>
              </a:rPr>
              <a:t>silanizovaný povrch sensoru, každý atom Si je zárodkem proby</a:t>
            </a:r>
            <a:endParaRPr lang="en-US" altLang="cs-CZ" sz="1800">
              <a:effectLst>
                <a:outerShdw blurRad="38100" dist="38100" dir="2700000" algn="tl">
                  <a:srgbClr val="FFFFFF"/>
                </a:outerShdw>
              </a:effectLst>
            </a:endParaRPr>
          </a:p>
        </p:txBody>
      </p:sp>
      <p:pic>
        <p:nvPicPr>
          <p:cNvPr id="57348" name="Picture 4">
            <a:extLst>
              <a:ext uri="{FF2B5EF4-FFF2-40B4-BE49-F238E27FC236}">
                <a16:creationId xmlns:a16="http://schemas.microsoft.com/office/drawing/2014/main" id="{BF9FE3FE-F117-4E3D-BDA0-860CCD8E2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957263"/>
            <a:ext cx="419100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5">
            <a:extLst>
              <a:ext uri="{FF2B5EF4-FFF2-40B4-BE49-F238E27FC236}">
                <a16:creationId xmlns:a16="http://schemas.microsoft.com/office/drawing/2014/main" id="{E4D21940-2175-4783-A866-7956F6570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1555750"/>
            <a:ext cx="3990975"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0" name="Picture 6">
            <a:extLst>
              <a:ext uri="{FF2B5EF4-FFF2-40B4-BE49-F238E27FC236}">
                <a16:creationId xmlns:a16="http://schemas.microsoft.com/office/drawing/2014/main" id="{F1940FB8-8078-4BFA-BD49-B39CB480A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1588" y="414338"/>
            <a:ext cx="493712"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Freeform 7">
            <a:extLst>
              <a:ext uri="{FF2B5EF4-FFF2-40B4-BE49-F238E27FC236}">
                <a16:creationId xmlns:a16="http://schemas.microsoft.com/office/drawing/2014/main" id="{DDFE1D55-A01D-482D-B3AF-51643F8003EC}"/>
              </a:ext>
            </a:extLst>
          </p:cNvPr>
          <p:cNvSpPr>
            <a:spLocks/>
          </p:cNvSpPr>
          <p:nvPr/>
        </p:nvSpPr>
        <p:spPr bwMode="auto">
          <a:xfrm>
            <a:off x="4316413" y="1182688"/>
            <a:ext cx="889000" cy="341312"/>
          </a:xfrm>
          <a:custGeom>
            <a:avLst/>
            <a:gdLst>
              <a:gd name="T0" fmla="*/ 0 w 560"/>
              <a:gd name="T1" fmla="*/ 123 h 215"/>
              <a:gd name="T2" fmla="*/ 284 w 560"/>
              <a:gd name="T3" fmla="*/ 15 h 215"/>
              <a:gd name="T4" fmla="*/ 560 w 560"/>
              <a:gd name="T5" fmla="*/ 215 h 215"/>
            </a:gdLst>
            <a:ahLst/>
            <a:cxnLst>
              <a:cxn ang="0">
                <a:pos x="T0" y="T1"/>
              </a:cxn>
              <a:cxn ang="0">
                <a:pos x="T2" y="T3"/>
              </a:cxn>
              <a:cxn ang="0">
                <a:pos x="T4" y="T5"/>
              </a:cxn>
            </a:cxnLst>
            <a:rect l="0" t="0" r="r" b="b"/>
            <a:pathLst>
              <a:path w="560" h="215">
                <a:moveTo>
                  <a:pt x="0" y="123"/>
                </a:moveTo>
                <a:cubicBezTo>
                  <a:pt x="95" y="61"/>
                  <a:pt x="191" y="0"/>
                  <a:pt x="284" y="15"/>
                </a:cubicBezTo>
                <a:cubicBezTo>
                  <a:pt x="377" y="30"/>
                  <a:pt x="468" y="122"/>
                  <a:pt x="560" y="215"/>
                </a:cubicBezTo>
              </a:path>
            </a:pathLst>
          </a:custGeom>
          <a:noFill/>
          <a:ln w="28575" cap="flat" cmpd="sng">
            <a:solidFill>
              <a:schemeClr val="tx1"/>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57352" name="Rectangle 8">
            <a:extLst>
              <a:ext uri="{FF2B5EF4-FFF2-40B4-BE49-F238E27FC236}">
                <a16:creationId xmlns:a16="http://schemas.microsoft.com/office/drawing/2014/main" id="{85267517-494C-4429-9978-7D5B4F0003D3}"/>
              </a:ext>
            </a:extLst>
          </p:cNvPr>
          <p:cNvSpPr>
            <a:spLocks noChangeArrowheads="1"/>
          </p:cNvSpPr>
          <p:nvPr/>
        </p:nvSpPr>
        <p:spPr bwMode="auto">
          <a:xfrm>
            <a:off x="5688013" y="339725"/>
            <a:ext cx="3251200"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r>
              <a:rPr lang="cs-CZ" altLang="cs-CZ" sz="1800"/>
              <a:t>navázání spojovací části „linkeru“, ten zakončený fotocitlivou blokovací skupinou</a:t>
            </a:r>
            <a:endParaRPr lang="en-US" altLang="cs-CZ" sz="1800"/>
          </a:p>
        </p:txBody>
      </p:sp>
      <p:sp>
        <p:nvSpPr>
          <p:cNvPr id="57353" name="AutoShape 9">
            <a:extLst>
              <a:ext uri="{FF2B5EF4-FFF2-40B4-BE49-F238E27FC236}">
                <a16:creationId xmlns:a16="http://schemas.microsoft.com/office/drawing/2014/main" id="{22B79FA7-31D5-40FA-BF74-19B0D2CA2915}"/>
              </a:ext>
            </a:extLst>
          </p:cNvPr>
          <p:cNvSpPr>
            <a:spLocks noChangeArrowheads="1"/>
          </p:cNvSpPr>
          <p:nvPr/>
        </p:nvSpPr>
        <p:spPr bwMode="auto">
          <a:xfrm>
            <a:off x="7800975" y="1268413"/>
            <a:ext cx="231775" cy="242887"/>
          </a:xfrm>
          <a:prstGeom prst="triangle">
            <a:avLst>
              <a:gd name="adj" fmla="val 50000"/>
            </a:avLst>
          </a:prstGeom>
          <a:solidFill>
            <a:srgbClr val="FF00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57354" name="Picture 10">
            <a:extLst>
              <a:ext uri="{FF2B5EF4-FFF2-40B4-BE49-F238E27FC236}">
                <a16:creationId xmlns:a16="http://schemas.microsoft.com/office/drawing/2014/main" id="{4772779D-609A-4DC5-A44C-58A4CF516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16225"/>
            <a:ext cx="4494213"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5" name="Picture 11">
            <a:extLst>
              <a:ext uri="{FF2B5EF4-FFF2-40B4-BE49-F238E27FC236}">
                <a16:creationId xmlns:a16="http://schemas.microsoft.com/office/drawing/2014/main" id="{DCCC9CAE-771F-44FC-9556-EFCD50380A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6600" y="4800600"/>
            <a:ext cx="4597400"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6" name="Picture 12">
            <a:extLst>
              <a:ext uri="{FF2B5EF4-FFF2-40B4-BE49-F238E27FC236}">
                <a16:creationId xmlns:a16="http://schemas.microsoft.com/office/drawing/2014/main" id="{810AAE53-45F3-4B87-969A-A64E20B96F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0775" y="3340100"/>
            <a:ext cx="50165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7" name="Freeform 13">
            <a:extLst>
              <a:ext uri="{FF2B5EF4-FFF2-40B4-BE49-F238E27FC236}">
                <a16:creationId xmlns:a16="http://schemas.microsoft.com/office/drawing/2014/main" id="{C48873C3-BD51-453A-9577-5C0BF4379C2B}"/>
              </a:ext>
            </a:extLst>
          </p:cNvPr>
          <p:cNvSpPr>
            <a:spLocks/>
          </p:cNvSpPr>
          <p:nvPr/>
        </p:nvSpPr>
        <p:spPr bwMode="auto">
          <a:xfrm>
            <a:off x="4157663" y="4446588"/>
            <a:ext cx="1706562" cy="563562"/>
          </a:xfrm>
          <a:custGeom>
            <a:avLst/>
            <a:gdLst>
              <a:gd name="T0" fmla="*/ 0 w 1075"/>
              <a:gd name="T1" fmla="*/ 294 h 355"/>
              <a:gd name="T2" fmla="*/ 430 w 1075"/>
              <a:gd name="T3" fmla="*/ 10 h 355"/>
              <a:gd name="T4" fmla="*/ 1075 w 1075"/>
              <a:gd name="T5" fmla="*/ 355 h 355"/>
            </a:gdLst>
            <a:ahLst/>
            <a:cxnLst>
              <a:cxn ang="0">
                <a:pos x="T0" y="T1"/>
              </a:cxn>
              <a:cxn ang="0">
                <a:pos x="T2" y="T3"/>
              </a:cxn>
              <a:cxn ang="0">
                <a:pos x="T4" y="T5"/>
              </a:cxn>
            </a:cxnLst>
            <a:rect l="0" t="0" r="r" b="b"/>
            <a:pathLst>
              <a:path w="1075" h="355">
                <a:moveTo>
                  <a:pt x="0" y="294"/>
                </a:moveTo>
                <a:cubicBezTo>
                  <a:pt x="72" y="247"/>
                  <a:pt x="251" y="0"/>
                  <a:pt x="430" y="10"/>
                </a:cubicBezTo>
                <a:cubicBezTo>
                  <a:pt x="609" y="20"/>
                  <a:pt x="941" y="283"/>
                  <a:pt x="1075" y="355"/>
                </a:cubicBezTo>
              </a:path>
            </a:pathLst>
          </a:custGeom>
          <a:noFill/>
          <a:ln w="28575" cap="flat" cmpd="sng">
            <a:solidFill>
              <a:schemeClr val="tx1"/>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57358" name="Line 14">
            <a:extLst>
              <a:ext uri="{FF2B5EF4-FFF2-40B4-BE49-F238E27FC236}">
                <a16:creationId xmlns:a16="http://schemas.microsoft.com/office/drawing/2014/main" id="{E37EC005-5312-40BB-AD9E-0333E291837F}"/>
              </a:ext>
            </a:extLst>
          </p:cNvPr>
          <p:cNvSpPr>
            <a:spLocks noChangeShapeType="1"/>
          </p:cNvSpPr>
          <p:nvPr/>
        </p:nvSpPr>
        <p:spPr bwMode="auto">
          <a:xfrm flipH="1">
            <a:off x="4657725" y="2620963"/>
            <a:ext cx="987425" cy="3175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57359" name="Rectangle 15">
            <a:extLst>
              <a:ext uri="{FF2B5EF4-FFF2-40B4-BE49-F238E27FC236}">
                <a16:creationId xmlns:a16="http://schemas.microsoft.com/office/drawing/2014/main" id="{B826C98F-B2CF-4226-99C6-F913FE6EA72C}"/>
              </a:ext>
            </a:extLst>
          </p:cNvPr>
          <p:cNvSpPr>
            <a:spLocks noChangeArrowheads="1"/>
          </p:cNvSpPr>
          <p:nvPr/>
        </p:nvSpPr>
        <p:spPr bwMode="auto">
          <a:xfrm>
            <a:off x="152400" y="6184900"/>
            <a:ext cx="4470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r>
              <a:rPr lang="cs-CZ" altLang="cs-CZ" sz="1800"/>
              <a:t>ozáření přes masku – odstranění blokujících skupin (deprotekce)</a:t>
            </a:r>
            <a:endParaRPr lang="en-US" altLang="cs-CZ" sz="1800"/>
          </a:p>
        </p:txBody>
      </p:sp>
      <p:sp>
        <p:nvSpPr>
          <p:cNvPr id="57360" name="Rectangle 16">
            <a:extLst>
              <a:ext uri="{FF2B5EF4-FFF2-40B4-BE49-F238E27FC236}">
                <a16:creationId xmlns:a16="http://schemas.microsoft.com/office/drawing/2014/main" id="{A014F306-2E2D-4E0C-834B-45D5CC549CE5}"/>
              </a:ext>
            </a:extLst>
          </p:cNvPr>
          <p:cNvSpPr>
            <a:spLocks noChangeArrowheads="1"/>
          </p:cNvSpPr>
          <p:nvPr/>
        </p:nvSpPr>
        <p:spPr bwMode="auto">
          <a:xfrm>
            <a:off x="5894388" y="4143375"/>
            <a:ext cx="307975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r>
              <a:rPr lang="cs-CZ" altLang="cs-CZ" sz="1800"/>
              <a:t>navázání prvního nukleotidu (A)</a:t>
            </a:r>
            <a:endParaRPr lang="en-US" altLang="cs-CZ" sz="1800"/>
          </a:p>
        </p:txBody>
      </p:sp>
      <p:pic>
        <p:nvPicPr>
          <p:cNvPr id="2" name="Audio 1">
            <a:hlinkClick r:id="" action="ppaction://media"/>
            <a:extLst>
              <a:ext uri="{FF2B5EF4-FFF2-40B4-BE49-F238E27FC236}">
                <a16:creationId xmlns:a16="http://schemas.microsoft.com/office/drawing/2014/main" id="{FE86F2B0-2326-452F-A808-78D8822B058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955"/>
    </mc:Choice>
    <mc:Fallback>
      <p:transition spd="slow" advTm="4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88" x="512763" y="1458913"/>
          <p14:tracePt t="5449" x="519113" y="1463675"/>
          <p14:tracePt t="5457" x="523875" y="1463675"/>
          <p14:tracePt t="5465" x="554038" y="1463675"/>
          <p14:tracePt t="5473" x="596900" y="1463675"/>
          <p14:tracePt t="5480" x="657225" y="1463675"/>
          <p14:tracePt t="5489" x="728663" y="1463675"/>
          <p14:tracePt t="5496" x="844550" y="1463675"/>
          <p14:tracePt t="5504" x="1000125" y="1463675"/>
          <p14:tracePt t="5512" x="1187450" y="1506538"/>
          <p14:tracePt t="5520" x="1325563" y="1506538"/>
          <p14:tracePt t="5528" x="1470025" y="1506538"/>
          <p14:tracePt t="5537" x="1646238" y="1506538"/>
          <p14:tracePt t="5544" x="1808163" y="1530350"/>
          <p14:tracePt t="5553" x="1941513" y="1543050"/>
          <p14:tracePt t="5560" x="2157413" y="1554163"/>
          <p14:tracePt t="5568" x="2338388" y="1554163"/>
          <p14:tracePt t="5576" x="2495550" y="1554163"/>
          <p14:tracePt t="5585" x="2633663" y="1554163"/>
          <p14:tracePt t="5592" x="2767013" y="1554163"/>
          <p14:tracePt t="5601" x="2851150" y="1554163"/>
          <p14:tracePt t="5608" x="2954338" y="1566863"/>
          <p14:tracePt t="5617" x="3025775" y="1566863"/>
          <p14:tracePt t="5624" x="3098800" y="1566863"/>
          <p14:tracePt t="5633" x="3159125" y="1566863"/>
          <p14:tracePt t="5640" x="3230563" y="1566863"/>
          <p14:tracePt t="5648" x="3273425" y="1566863"/>
          <p14:tracePt t="5656" x="3303588" y="1566863"/>
          <p14:tracePt t="5664" x="3344863" y="1566863"/>
          <p14:tracePt t="5672" x="3370263" y="1566863"/>
          <p14:tracePt t="5680" x="3394075" y="1566863"/>
          <p14:tracePt t="5688" x="3448050" y="1566863"/>
          <p14:tracePt t="5696" x="3508375" y="1566863"/>
          <p14:tracePt t="5704" x="3579813" y="1566863"/>
          <p14:tracePt t="5712" x="3665538" y="1579563"/>
          <p14:tracePt t="5720" x="3725863" y="1579563"/>
          <p14:tracePt t="5728" x="3784600" y="1579563"/>
          <p14:tracePt t="5736" x="3844925" y="1590675"/>
          <p14:tracePt t="5744" x="3870325" y="1590675"/>
          <p14:tracePt t="5753" x="3900488" y="1590675"/>
          <p14:tracePt t="5760" x="3930650" y="1597025"/>
          <p14:tracePt t="5768" x="3965575" y="1603375"/>
          <p14:tracePt t="5776" x="3978275" y="1603375"/>
          <p14:tracePt t="5785" x="3984625" y="1603375"/>
          <p14:tracePt t="5792" x="3990975" y="1603375"/>
          <p14:tracePt t="5816" x="3995738" y="1603375"/>
          <p14:tracePt t="5985" x="3995738" y="1609725"/>
          <p14:tracePt t="6001" x="3990975" y="1614488"/>
          <p14:tracePt t="6025" x="3984625" y="1620838"/>
          <p14:tracePt t="6049" x="3978275" y="1620838"/>
          <p14:tracePt t="6065" x="3971925" y="1627188"/>
          <p14:tracePt t="6081" x="3965575" y="1627188"/>
          <p14:tracePt t="6089" x="3960813" y="1633538"/>
          <p14:tracePt t="6105" x="3954463" y="1639888"/>
          <p14:tracePt t="6113" x="3948113" y="1639888"/>
          <p14:tracePt t="6121" x="3941763" y="1639888"/>
          <p14:tracePt t="6129" x="3935413" y="1639888"/>
          <p14:tracePt t="6137" x="3930650" y="1639888"/>
          <p14:tracePt t="6144" x="3917950" y="1651000"/>
          <p14:tracePt t="6152" x="3911600" y="1651000"/>
          <p14:tracePt t="6160" x="3887788" y="1651000"/>
          <p14:tracePt t="6169" x="3844925" y="1657350"/>
          <p14:tracePt t="6176" x="3803650" y="1657350"/>
          <p14:tracePt t="6186" x="3743325" y="1657350"/>
          <p14:tracePt t="6193" x="3670300" y="1657350"/>
          <p14:tracePt t="6202" x="3586163" y="1657350"/>
          <p14:tracePt t="6209" x="3465513" y="1651000"/>
          <p14:tracePt t="6217" x="3340100" y="1639888"/>
          <p14:tracePt t="6224" x="3194050" y="1614488"/>
          <p14:tracePt t="6232" x="3049588" y="1590675"/>
          <p14:tracePt t="6240" x="2868613" y="1579563"/>
          <p14:tracePt t="6248" x="2670175" y="1536700"/>
          <p14:tracePt t="6256" x="2495550" y="1536700"/>
          <p14:tracePt t="6264" x="2368550" y="1536700"/>
          <p14:tracePt t="6274" x="2211388" y="1536700"/>
          <p14:tracePt t="6282" x="2079625" y="1512888"/>
          <p14:tracePt t="6288" x="1976438" y="1500188"/>
          <p14:tracePt t="6296" x="1892300" y="1500188"/>
          <p14:tracePt t="6305" x="1831975" y="1500188"/>
          <p14:tracePt t="6312" x="1801813" y="1500188"/>
          <p14:tracePt t="6320" x="1766888" y="1500188"/>
          <p14:tracePt t="6328" x="1754188" y="1500188"/>
          <p14:tracePt t="6336" x="1730375" y="1500188"/>
          <p14:tracePt t="6344" x="1717675" y="1500188"/>
          <p14:tracePt t="6352" x="1706563" y="1500188"/>
          <p14:tracePt t="6360" x="1681163" y="1500188"/>
          <p14:tracePt t="6368" x="1639888" y="1500188"/>
          <p14:tracePt t="6376" x="1579563" y="1500188"/>
          <p14:tracePt t="6384" x="1536700" y="1500188"/>
          <p14:tracePt t="6392" x="1458913" y="1500188"/>
          <p14:tracePt t="6400" x="1404938" y="1500188"/>
          <p14:tracePt t="6408" x="1368425" y="1500188"/>
          <p14:tracePt t="6416" x="1362075" y="1500188"/>
          <p14:tracePt t="6448" x="1355725" y="1500188"/>
          <p14:tracePt t="6480" x="1381125" y="1493838"/>
          <p14:tracePt t="6488" x="1439863" y="1493838"/>
          <p14:tracePt t="6496" x="1555750" y="1493838"/>
          <p14:tracePt t="6504" x="1700213" y="1493838"/>
          <p14:tracePt t="6512" x="1851025" y="1493838"/>
          <p14:tracePt t="6520" x="2006600" y="1493838"/>
          <p14:tracePt t="6528" x="2182813" y="1493838"/>
          <p14:tracePt t="6537" x="2392363" y="1493838"/>
          <p14:tracePt t="6544" x="2549525" y="1493838"/>
          <p14:tracePt t="6552" x="2743200" y="1493838"/>
          <p14:tracePt t="6560" x="2978150" y="1493838"/>
          <p14:tracePt t="6569" x="3122613" y="1493838"/>
          <p14:tracePt t="6576" x="3260725" y="1493838"/>
          <p14:tracePt t="6585" x="3394075" y="1493838"/>
          <p14:tracePt t="6592" x="3508375" y="1493838"/>
          <p14:tracePt t="6601" x="3622675" y="1493838"/>
          <p14:tracePt t="6608" x="3695700" y="1493838"/>
          <p14:tracePt t="6617" x="3767138" y="1493838"/>
          <p14:tracePt t="6624" x="3797300" y="1493838"/>
          <p14:tracePt t="6632" x="3827463" y="1493838"/>
          <p14:tracePt t="6640" x="3851275" y="1493838"/>
          <p14:tracePt t="6648" x="3875088" y="1493838"/>
          <p14:tracePt t="6656" x="3881438" y="1493838"/>
          <p14:tracePt t="6664" x="3894138" y="1493838"/>
          <p14:tracePt t="6672" x="3900488" y="1489075"/>
          <p14:tracePt t="6688" x="3905250" y="1489075"/>
          <p14:tracePt t="6801" x="3857625" y="1489075"/>
          <p14:tracePt t="6810" x="3784600" y="1489075"/>
          <p14:tracePt t="6817" x="3659188" y="1489075"/>
          <p14:tracePt t="6824" x="3544888" y="1489075"/>
          <p14:tracePt t="6832" x="3417888" y="1489075"/>
          <p14:tracePt t="6840" x="3273425" y="1489075"/>
          <p14:tracePt t="6848" x="3159125" y="1489075"/>
          <p14:tracePt t="6856" x="3032125" y="1489075"/>
          <p14:tracePt t="6864" x="2928938" y="1489075"/>
          <p14:tracePt t="6872" x="2844800" y="1489075"/>
          <p14:tracePt t="6889" x="2743200" y="1489075"/>
          <p14:tracePt t="6896" x="2693988" y="1493838"/>
          <p14:tracePt t="6905" x="2682875" y="1493838"/>
          <p14:tracePt t="6912" x="2657475" y="1493838"/>
          <p14:tracePt t="6921" x="2646363" y="1493838"/>
          <p14:tracePt t="6928" x="2622550" y="1500188"/>
          <p14:tracePt t="6937" x="2597150" y="1500188"/>
          <p14:tracePt t="6944" x="2592388" y="1500188"/>
          <p14:tracePt t="6953" x="2568575" y="1500188"/>
          <p14:tracePt t="6960" x="2555875" y="1500188"/>
          <p14:tracePt t="6969" x="2549525" y="1500188"/>
          <p14:tracePt t="6985" x="2543175" y="1500188"/>
          <p14:tracePt t="7161" x="2562225" y="1500188"/>
          <p14:tracePt t="7169" x="2609850" y="1500188"/>
          <p14:tracePt t="7177" x="2640013" y="1500188"/>
          <p14:tracePt t="7186" x="2706688" y="1500188"/>
          <p14:tracePt t="7192" x="2778125" y="1500188"/>
          <p14:tracePt t="7201" x="2827338" y="1500188"/>
          <p14:tracePt t="7208" x="2881313" y="1500188"/>
          <p14:tracePt t="7216" x="2954338" y="1500188"/>
          <p14:tracePt t="7224" x="3025775" y="1500188"/>
          <p14:tracePt t="7232" x="3116263" y="1500188"/>
          <p14:tracePt t="7240" x="3200400" y="1500188"/>
          <p14:tracePt t="7248" x="3327400" y="1500188"/>
          <p14:tracePt t="7256" x="3441700" y="1500188"/>
          <p14:tracePt t="7264" x="3556000" y="1500188"/>
          <p14:tracePt t="7272" x="3670300" y="1506538"/>
          <p14:tracePt t="7280" x="3749675" y="1512888"/>
          <p14:tracePt t="7289" x="3810000" y="1524000"/>
          <p14:tracePt t="7297" x="3827463" y="1524000"/>
          <p14:tracePt t="7304" x="3851275" y="1524000"/>
          <p14:tracePt t="7312" x="3857625" y="1524000"/>
          <p14:tracePt t="7336" x="3863975" y="1524000"/>
          <p14:tracePt t="7449" x="3863975" y="1530350"/>
          <p14:tracePt t="7456" x="3844925" y="1536700"/>
          <p14:tracePt t="7464" x="3810000" y="1536700"/>
          <p14:tracePt t="7473" x="3736975" y="1536700"/>
          <p14:tracePt t="7480" x="3646488" y="1536700"/>
          <p14:tracePt t="7488" x="3592513" y="1536700"/>
          <p14:tracePt t="7496" x="3519488" y="1536700"/>
          <p14:tracePt t="7505" x="3459163" y="1536700"/>
          <p14:tracePt t="7512" x="3387725" y="1536700"/>
          <p14:tracePt t="7521" x="3314700" y="1536700"/>
          <p14:tracePt t="7528" x="3243263" y="1536700"/>
          <p14:tracePt t="7536" x="3170238" y="1536700"/>
          <p14:tracePt t="7544" x="3098800" y="1536700"/>
          <p14:tracePt t="7553" x="3049588" y="1536700"/>
          <p14:tracePt t="7561" x="2995613" y="1536700"/>
          <p14:tracePt t="7570" x="2935288" y="1536700"/>
          <p14:tracePt t="7576" x="2863850" y="1536700"/>
          <p14:tracePt t="7585" x="2820988" y="1536700"/>
          <p14:tracePt t="7592" x="2784475" y="1536700"/>
          <p14:tracePt t="7601" x="2743200" y="1536700"/>
          <p14:tracePt t="7608" x="2730500" y="1536700"/>
          <p14:tracePt t="7616" x="2717800" y="1536700"/>
          <p14:tracePt t="7624" x="2713038" y="1536700"/>
          <p14:tracePt t="7656" x="2693988" y="1536700"/>
          <p14:tracePt t="7827" x="2706688" y="1536700"/>
          <p14:tracePt t="7833" x="2717800" y="1536700"/>
          <p14:tracePt t="7841" x="2743200" y="1536700"/>
          <p14:tracePt t="7848" x="2767013" y="1536700"/>
          <p14:tracePt t="7856" x="2808288" y="1536700"/>
          <p14:tracePt t="7864" x="2838450" y="1536700"/>
          <p14:tracePt t="7872" x="2851150" y="1536700"/>
          <p14:tracePt t="7880" x="2874963" y="1536700"/>
          <p14:tracePt t="7889" x="2911475" y="1549400"/>
          <p14:tracePt t="7897" x="2941638" y="1549400"/>
          <p14:tracePt t="7905" x="2971800" y="1549400"/>
          <p14:tracePt t="7912" x="3019425" y="1554163"/>
          <p14:tracePt t="7921" x="3049588" y="1554163"/>
          <p14:tracePt t="7928" x="3079750" y="1554163"/>
          <p14:tracePt t="7936" x="3140075" y="1573213"/>
          <p14:tracePt t="7944" x="3163888" y="1573213"/>
          <p14:tracePt t="7953" x="3206750" y="1573213"/>
          <p14:tracePt t="7960" x="3230563" y="1573213"/>
          <p14:tracePt t="7968" x="3273425" y="1590675"/>
          <p14:tracePt t="7976" x="3333750" y="1590675"/>
          <p14:tracePt t="7985" x="3381375" y="1603375"/>
          <p14:tracePt t="7992" x="3398838" y="1603375"/>
          <p14:tracePt t="8000" x="3424238" y="1609725"/>
          <p14:tracePt t="8008" x="3448050" y="1609725"/>
          <p14:tracePt t="8016" x="3459163" y="1609725"/>
          <p14:tracePt t="8024" x="3465513" y="1609725"/>
          <p14:tracePt t="8032" x="3471863" y="1609725"/>
          <p14:tracePt t="8049" x="3478213" y="1609725"/>
          <p14:tracePt t="8064" x="3484563" y="1609725"/>
          <p14:tracePt t="8072" x="3489325" y="1614488"/>
          <p14:tracePt t="8080" x="3508375" y="1614488"/>
          <p14:tracePt t="8089" x="3525838" y="1614488"/>
          <p14:tracePt t="8096" x="3549650" y="1620838"/>
          <p14:tracePt t="8104" x="3575050" y="1620838"/>
          <p14:tracePt t="8112" x="3629025" y="1620838"/>
          <p14:tracePt t="8120" x="3695700" y="1644650"/>
          <p14:tracePt t="8128" x="3736975" y="1651000"/>
          <p14:tracePt t="8137" x="3784600" y="1651000"/>
          <p14:tracePt t="8144" x="3814763" y="1651000"/>
          <p14:tracePt t="8153" x="3870325" y="1663700"/>
          <p14:tracePt t="8160" x="3905250" y="1663700"/>
          <p14:tracePt t="8169" x="3935413" y="1670050"/>
          <p14:tracePt t="8176" x="3995738" y="1681163"/>
          <p14:tracePt t="8185" x="4032250" y="1687513"/>
          <p14:tracePt t="8192" x="4062413" y="1687513"/>
          <p14:tracePt t="8200" x="4116388" y="1700213"/>
          <p14:tracePt t="8208" x="4176713" y="1704975"/>
          <p14:tracePt t="8216" x="4237038" y="1704975"/>
          <p14:tracePt t="8224" x="4321175" y="1704975"/>
          <p14:tracePt t="8232" x="4394200" y="1704975"/>
          <p14:tracePt t="8240" x="4471988" y="1728788"/>
          <p14:tracePt t="8248" x="4568825" y="1728788"/>
          <p14:tracePt t="8256" x="4672013" y="1728788"/>
          <p14:tracePt t="8264" x="4762500" y="1741488"/>
          <p14:tracePt t="8273" x="4833938" y="1741488"/>
          <p14:tracePt t="8282" x="4930775" y="1741488"/>
          <p14:tracePt t="8296" x="5075238" y="1741488"/>
          <p14:tracePt t="8304" x="5165725" y="1741488"/>
          <p14:tracePt t="8312" x="5249863" y="1741488"/>
          <p14:tracePt t="8320" x="5353050" y="1741488"/>
          <p14:tracePt t="8328" x="5448300" y="1741488"/>
          <p14:tracePt t="8336" x="5551488" y="1724025"/>
          <p14:tracePt t="8344" x="5654675" y="1724025"/>
          <p14:tracePt t="8353" x="5745163" y="1700213"/>
          <p14:tracePt t="8360" x="5859463" y="1674813"/>
          <p14:tracePt t="8368" x="5949950" y="1657350"/>
          <p14:tracePt t="8376" x="6064250" y="1657350"/>
          <p14:tracePt t="8384" x="6165850" y="1633538"/>
          <p14:tracePt t="8392" x="6256338" y="1620838"/>
          <p14:tracePt t="8400" x="6370638" y="1584325"/>
          <p14:tracePt t="8408" x="6461125" y="1566863"/>
          <p14:tracePt t="8416" x="6534150" y="1554163"/>
          <p14:tracePt t="8424" x="6611938" y="1530350"/>
          <p14:tracePt t="8432" x="6684963" y="1524000"/>
          <p14:tracePt t="8440" x="6762750" y="1512888"/>
          <p14:tracePt t="8448" x="6823075" y="1489075"/>
          <p14:tracePt t="8456" x="6883400" y="1470025"/>
          <p14:tracePt t="8464" x="6932613" y="1452563"/>
          <p14:tracePt t="8472" x="6986588" y="1422400"/>
          <p14:tracePt t="8480" x="7016750" y="1403350"/>
          <p14:tracePt t="8488" x="7046913" y="1379538"/>
          <p14:tracePt t="8496" x="7058025" y="1368425"/>
          <p14:tracePt t="8504" x="7081838" y="1355725"/>
          <p14:tracePt t="8512" x="7100888" y="1344613"/>
          <p14:tracePt t="8520" x="7118350" y="1338263"/>
          <p14:tracePt t="8528" x="7137400" y="1314450"/>
          <p14:tracePt t="8544" x="7154863" y="1308100"/>
          <p14:tracePt t="8553" x="7185025" y="1284288"/>
          <p14:tracePt t="8560" x="7191375" y="1271588"/>
          <p14:tracePt t="8569" x="7208838" y="1258888"/>
          <p14:tracePt t="8576" x="7215188" y="1254125"/>
          <p14:tracePt t="8584" x="7227888" y="1241425"/>
          <p14:tracePt t="8592" x="7245350" y="1223963"/>
          <p14:tracePt t="8600" x="7258050" y="1198563"/>
          <p14:tracePt t="8608" x="7292975" y="1181100"/>
          <p14:tracePt t="8616" x="7312025" y="1168400"/>
          <p14:tracePt t="8624" x="7323138" y="1150938"/>
          <p14:tracePt t="8632" x="7348538" y="1120775"/>
          <p14:tracePt t="8640" x="7359650" y="1084263"/>
          <p14:tracePt t="8648" x="7377113" y="1036638"/>
          <p14:tracePt t="8656" x="7377113" y="1006475"/>
          <p14:tracePt t="8664" x="7377113" y="969963"/>
          <p14:tracePt t="8673" x="7383463" y="939800"/>
          <p14:tracePt t="8680" x="7383463" y="903288"/>
          <p14:tracePt t="8689" x="7396163" y="862013"/>
          <p14:tracePt t="8696" x="7396163" y="838200"/>
          <p14:tracePt t="8704" x="7396163" y="812800"/>
          <p14:tracePt t="8713" x="7402513" y="801688"/>
          <p14:tracePt t="8721" x="7402513" y="777875"/>
          <p14:tracePt t="8729" x="7402513" y="765175"/>
          <p14:tracePt t="8737" x="7402513" y="741363"/>
          <p14:tracePt t="8744" x="7402513" y="735013"/>
          <p14:tracePt t="8753" x="7402513" y="728663"/>
          <p14:tracePt t="8761" x="7402513" y="711200"/>
          <p14:tracePt t="8769" x="7402513" y="693738"/>
          <p14:tracePt t="8776" x="7383463" y="668338"/>
          <p14:tracePt t="8784" x="7372350" y="657225"/>
          <p14:tracePt t="8792" x="7353300" y="638175"/>
          <p14:tracePt t="8800" x="7329488" y="627063"/>
          <p14:tracePt t="8809" x="7318375" y="614363"/>
          <p14:tracePt t="8816" x="7292975" y="608013"/>
          <p14:tracePt t="8824" x="7275513" y="590550"/>
          <p14:tracePt t="8832" x="7251700" y="577850"/>
          <p14:tracePt t="8840" x="7239000" y="560388"/>
          <p14:tracePt t="8848" x="7215188" y="547688"/>
          <p14:tracePt t="8856" x="7178675" y="530225"/>
          <p14:tracePt t="8864" x="7154863" y="506413"/>
          <p14:tracePt t="8873" x="7094538" y="482600"/>
          <p14:tracePt t="8887" x="7064375" y="458788"/>
          <p14:tracePt t="8890" x="6991350" y="428625"/>
          <p14:tracePt t="8905" x="6835775" y="368300"/>
          <p14:tracePt t="8913" x="6762750" y="349250"/>
          <p14:tracePt t="8921" x="6702425" y="338138"/>
          <p14:tracePt t="8928" x="6665913" y="338138"/>
          <p14:tracePt t="8937" x="6661150" y="338138"/>
          <p14:tracePt t="8944" x="6654800" y="338138"/>
          <p14:tracePt t="8954" x="6648450" y="338138"/>
          <p14:tracePt t="8960" x="6635750" y="338138"/>
          <p14:tracePt t="8969" x="6630988" y="338138"/>
          <p14:tracePt t="8976" x="6611938" y="338138"/>
          <p14:tracePt t="8984" x="6564313" y="368300"/>
          <p14:tracePt t="8992" x="6510338" y="422275"/>
          <p14:tracePt t="9000" x="6467475" y="476250"/>
          <p14:tracePt t="9008" x="6400800" y="542925"/>
          <p14:tracePt t="9016" x="6346825" y="608013"/>
          <p14:tracePt t="9025" x="6316663" y="687388"/>
          <p14:tracePt t="9032" x="6269038" y="765175"/>
          <p14:tracePt t="9040" x="6215063" y="842963"/>
          <p14:tracePt t="9048" x="6202363" y="903288"/>
          <p14:tracePt t="9056" x="6161088" y="982663"/>
          <p14:tracePt t="9064" x="6148388" y="1012825"/>
          <p14:tracePt t="9072" x="6142038" y="1060450"/>
          <p14:tracePt t="9080" x="6142038" y="1103313"/>
          <p14:tracePt t="9089" x="6142038" y="1120775"/>
          <p14:tracePt t="9096" x="6142038" y="1163638"/>
          <p14:tracePt t="9104" x="6142038" y="1174750"/>
          <p14:tracePt t="9113" x="6148388" y="1198563"/>
          <p14:tracePt t="9121" x="6184900" y="1217613"/>
          <p14:tracePt t="9128" x="6208713" y="1241425"/>
          <p14:tracePt t="9137" x="6275388" y="1284288"/>
          <p14:tracePt t="9144" x="6353175" y="1344613"/>
          <p14:tracePt t="9153" x="6430963" y="1398588"/>
          <p14:tracePt t="9160" x="6527800" y="1458913"/>
          <p14:tracePt t="9169" x="6630988" y="1489075"/>
          <p14:tracePt t="9176" x="6751638" y="1549400"/>
          <p14:tracePt t="9184" x="6842125" y="1584325"/>
          <p14:tracePt t="9192" x="6943725" y="1620838"/>
          <p14:tracePt t="9200" x="7034213" y="1633538"/>
          <p14:tracePt t="9209" x="7094538" y="1639888"/>
          <p14:tracePt t="9216" x="7148513" y="1639888"/>
          <p14:tracePt t="9224" x="7197725" y="1639888"/>
          <p14:tracePt t="9232" x="7239000" y="1639888"/>
          <p14:tracePt t="9240" x="7281863" y="1639888"/>
          <p14:tracePt t="9248" x="7318375" y="1639888"/>
          <p14:tracePt t="9256" x="7359650" y="1639888"/>
          <p14:tracePt t="9264" x="7396163" y="1620838"/>
          <p14:tracePt t="9272" x="7462838" y="1549400"/>
          <p14:tracePt t="9280" x="7486650" y="1524000"/>
          <p14:tracePt t="9288" x="7570788" y="1446213"/>
          <p14:tracePt t="9296" x="7600950" y="1398588"/>
          <p14:tracePt t="9306" x="7637463" y="1355725"/>
          <p14:tracePt t="9316" x="7667625" y="1308100"/>
          <p14:tracePt t="9320" x="7691438" y="1241425"/>
          <p14:tracePt t="9328" x="7708900" y="1193800"/>
          <p14:tracePt t="9337" x="7721600" y="1133475"/>
          <p14:tracePt t="9344" x="7739063" y="1073150"/>
          <p14:tracePt t="9352" x="7751763" y="1012825"/>
          <p14:tracePt t="9360" x="7751763" y="1006475"/>
          <p14:tracePt t="9368" x="7751763" y="976313"/>
          <p14:tracePt t="9376" x="7751763" y="946150"/>
          <p14:tracePt t="9384" x="7751763" y="903288"/>
          <p14:tracePt t="9392" x="7751763" y="855663"/>
          <p14:tracePt t="9400" x="7751763" y="842963"/>
          <p14:tracePt t="9408" x="7751763" y="819150"/>
          <p14:tracePt t="9416" x="7751763" y="801688"/>
          <p14:tracePt t="9424" x="7751763" y="795338"/>
          <p14:tracePt t="9433" x="7734300" y="771525"/>
          <p14:tracePt t="9440" x="7727950" y="765175"/>
          <p14:tracePt t="9448" x="7727950" y="758825"/>
          <p14:tracePt t="9456" x="7721600" y="754063"/>
          <p14:tracePt t="9464" x="7715250" y="747713"/>
          <p14:tracePt t="9473" x="7704138" y="735013"/>
          <p14:tracePt t="9481" x="7685088" y="723900"/>
          <p14:tracePt t="9488" x="7673975" y="717550"/>
          <p14:tracePt t="9496" x="7631113" y="711200"/>
          <p14:tracePt t="9504" x="7577138" y="681038"/>
          <p14:tracePt t="9513" x="7540625" y="663575"/>
          <p14:tracePt t="9521" x="7480300" y="650875"/>
          <p14:tracePt t="9528" x="7419975" y="633413"/>
          <p14:tracePt t="9537" x="7372350" y="620713"/>
          <p14:tracePt t="9544" x="7329488" y="620713"/>
          <p14:tracePt t="9553" x="7269163" y="608013"/>
          <p14:tracePt t="9560" x="7227888" y="608013"/>
          <p14:tracePt t="9568" x="7178675" y="608013"/>
          <p14:tracePt t="9576" x="7124700" y="608013"/>
          <p14:tracePt t="9584" x="7077075" y="608013"/>
          <p14:tracePt t="9593" x="7027863" y="614363"/>
          <p14:tracePt t="9600" x="6950075" y="657225"/>
          <p14:tracePt t="9608" x="6889750" y="704850"/>
          <p14:tracePt t="9616" x="6823075" y="747713"/>
          <p14:tracePt t="9624" x="6756400" y="801688"/>
          <p14:tracePt t="9632" x="6721475" y="838200"/>
          <p14:tracePt t="9641" x="6678613" y="892175"/>
          <p14:tracePt t="9648" x="6654800" y="952500"/>
          <p14:tracePt t="9657" x="6635750" y="1030288"/>
          <p14:tracePt t="9664" x="6635750" y="1103313"/>
          <p14:tracePt t="9673" x="6635750" y="1174750"/>
          <p14:tracePt t="9680" x="6635750" y="1247775"/>
          <p14:tracePt t="9688" x="6635750" y="1301750"/>
          <p14:tracePt t="9696" x="6648450" y="1355725"/>
          <p14:tracePt t="9705" x="6661150" y="1416050"/>
          <p14:tracePt t="9712" x="6672263" y="1439863"/>
          <p14:tracePt t="9721" x="6691313" y="1452563"/>
          <p14:tracePt t="9728" x="6696075" y="1458913"/>
          <p14:tracePt t="9737" x="6708775" y="1470025"/>
          <p14:tracePt t="9753" x="6715125" y="1476375"/>
          <p14:tracePt t="9768" x="6726238" y="1476375"/>
          <p14:tracePt t="9784" x="6762750" y="1476375"/>
          <p14:tracePt t="9792" x="6805613" y="1476375"/>
          <p14:tracePt t="9800" x="6846888" y="1476375"/>
          <p14:tracePt t="9808" x="6919913" y="1476375"/>
          <p14:tracePt t="9816" x="6980238" y="1476375"/>
          <p14:tracePt t="9824" x="7034213" y="1476375"/>
          <p14:tracePt t="9832" x="7081838" y="1476375"/>
          <p14:tracePt t="9840" x="7131050" y="1458913"/>
          <p14:tracePt t="9848" x="7172325" y="1428750"/>
          <p14:tracePt t="9857" x="7185025" y="1409700"/>
          <p14:tracePt t="9864" x="7202488" y="1403350"/>
          <p14:tracePt t="9873" x="7227888" y="1379538"/>
          <p14:tracePt t="9890" x="7245350" y="1355725"/>
          <p14:tracePt t="9896" x="7251700" y="1331913"/>
          <p14:tracePt t="9905" x="7251700" y="1308100"/>
          <p14:tracePt t="9912" x="7251700" y="1284288"/>
          <p14:tracePt t="9921" x="7251700" y="1241425"/>
          <p14:tracePt t="9928" x="7251700" y="1211263"/>
          <p14:tracePt t="9937" x="7251700" y="1174750"/>
          <p14:tracePt t="9944" x="7232650" y="1127125"/>
          <p14:tracePt t="9953" x="7221538" y="1090613"/>
          <p14:tracePt t="9960" x="7191375" y="1042988"/>
          <p14:tracePt t="9968" x="7167563" y="1006475"/>
          <p14:tracePt t="9976" x="7137400" y="969963"/>
          <p14:tracePt t="9984" x="7118350" y="946150"/>
          <p14:tracePt t="9992" x="7112000" y="928688"/>
          <p14:tracePt t="10000" x="7088188" y="903288"/>
          <p14:tracePt t="10008" x="7077075" y="898525"/>
          <p14:tracePt t="10016" x="7058025" y="879475"/>
          <p14:tracePt t="10024" x="7021513" y="868363"/>
          <p14:tracePt t="10032" x="6997700" y="849313"/>
          <p14:tracePt t="10040" x="6967538" y="831850"/>
          <p14:tracePt t="10048" x="6932613" y="831850"/>
          <p14:tracePt t="10056" x="6907213" y="825500"/>
          <p14:tracePt t="10064" x="6877050" y="812800"/>
          <p14:tracePt t="10072" x="6853238" y="808038"/>
          <p14:tracePt t="10080" x="6811963" y="808038"/>
          <p14:tracePt t="10088" x="6762750" y="808038"/>
          <p14:tracePt t="10096" x="6721475" y="808038"/>
          <p14:tracePt t="10104" x="6661150" y="808038"/>
          <p14:tracePt t="10112" x="6618288" y="812800"/>
          <p14:tracePt t="10121" x="6527800" y="842963"/>
          <p14:tracePt t="10128" x="6450013" y="879475"/>
          <p14:tracePt t="10137" x="6383338" y="909638"/>
          <p14:tracePt t="10144" x="6310313" y="939800"/>
          <p14:tracePt t="10152" x="6215063" y="989013"/>
          <p14:tracePt t="10160" x="6154738" y="1019175"/>
          <p14:tracePt t="10168" x="6088063" y="1054100"/>
          <p14:tracePt t="10176" x="6010275" y="1096963"/>
          <p14:tracePt t="10184" x="5984875" y="1133475"/>
          <p14:tracePt t="10193" x="5961063" y="1157288"/>
          <p14:tracePt t="10200" x="5954713" y="1163638"/>
          <p14:tracePt t="10208" x="5943600" y="1204913"/>
          <p14:tracePt t="10216" x="5937250" y="1228725"/>
          <p14:tracePt t="10224" x="5937250" y="1254125"/>
          <p14:tracePt t="10232" x="5937250" y="1271588"/>
          <p14:tracePt t="10240" x="5937250" y="1295400"/>
          <p14:tracePt t="10248" x="5937250" y="1319213"/>
          <p14:tracePt t="10256" x="5954713" y="1355725"/>
          <p14:tracePt t="10264" x="5973763" y="1392238"/>
          <p14:tracePt t="10273" x="5991225" y="1416050"/>
          <p14:tracePt t="10280" x="6003925" y="1439863"/>
          <p14:tracePt t="10288" x="6010275" y="1446213"/>
          <p14:tracePt t="10296" x="6015038" y="1452563"/>
          <p14:tracePt t="10305" x="6021388" y="1452563"/>
          <p14:tracePt t="10316" x="6027738" y="1452563"/>
          <p14:tracePt t="10328" x="6034088" y="1452563"/>
          <p14:tracePt t="10352" x="6040438" y="1452563"/>
          <p14:tracePt t="10360" x="6051550" y="1452563"/>
          <p14:tracePt t="10368" x="6064250" y="1452563"/>
          <p14:tracePt t="10384" x="6064250" y="1416050"/>
          <p14:tracePt t="10392" x="6064250" y="1403350"/>
          <p14:tracePt t="10400" x="6064250" y="1379538"/>
          <p14:tracePt t="10408" x="6051550" y="1355725"/>
          <p14:tracePt t="10416" x="6040438" y="1344613"/>
          <p14:tracePt t="10424" x="6010275" y="1314450"/>
          <p14:tracePt t="10432" x="5984875" y="1289050"/>
          <p14:tracePt t="10440" x="5924550" y="1258888"/>
          <p14:tracePt t="10448" x="5900738" y="1241425"/>
          <p14:tracePt t="10457" x="5853113" y="1223963"/>
          <p14:tracePt t="10464" x="5803900" y="1217613"/>
          <p14:tracePt t="10472" x="5745163" y="1204913"/>
          <p14:tracePt t="10480" x="5719763" y="1198563"/>
          <p14:tracePt t="10488" x="5665788" y="1187450"/>
          <p14:tracePt t="10496" x="5618163" y="1168400"/>
          <p14:tracePt t="10507" x="5568950" y="1163638"/>
          <p14:tracePt t="10513" x="5527675" y="1150938"/>
          <p14:tracePt t="10521" x="5503863" y="1150938"/>
          <p14:tracePt t="10529" x="5467350" y="1133475"/>
          <p14:tracePt t="10538" x="5454650" y="1133475"/>
          <p14:tracePt t="10544" x="5443538" y="1133475"/>
          <p14:tracePt t="10552" x="5437188" y="1133475"/>
          <p14:tracePt t="10576" x="5430838" y="1133475"/>
          <p14:tracePt t="10600" x="5413375" y="1127125"/>
          <p14:tracePt t="10616" x="5407025" y="1120775"/>
          <p14:tracePt t="10624" x="5400675" y="1108075"/>
          <p14:tracePt t="10632" x="5400675" y="1090613"/>
          <p14:tracePt t="10640" x="5400675" y="1079500"/>
          <p14:tracePt t="10648" x="5394325" y="1066800"/>
          <p14:tracePt t="10657" x="5387975" y="1030288"/>
          <p14:tracePt t="10664" x="5370513" y="993775"/>
          <p14:tracePt t="10672" x="5359400" y="969963"/>
          <p14:tracePt t="10681" x="5340350" y="915988"/>
          <p14:tracePt t="10689" x="5329238" y="892175"/>
          <p14:tracePt t="10696" x="5316538" y="862013"/>
          <p14:tracePt t="10705" x="5310188" y="825500"/>
          <p14:tracePt t="10713" x="5310188" y="812800"/>
          <p14:tracePt t="10776" x="5310188" y="808038"/>
          <p14:tracePt t="10824" x="5310188" y="819150"/>
          <p14:tracePt t="10833" x="5310188" y="873125"/>
          <p14:tracePt t="10840" x="5310188" y="922338"/>
          <p14:tracePt t="10848" x="5310188" y="939800"/>
          <p14:tracePt t="10857" x="5310188" y="989013"/>
          <p14:tracePt t="10864" x="5310188" y="1030288"/>
          <p14:tracePt t="10872" x="5310188" y="1054100"/>
          <p14:tracePt t="10880" x="5310188" y="1079500"/>
          <p14:tracePt t="10891" x="5310188" y="1096963"/>
          <p14:tracePt t="10913" x="5310188" y="1114425"/>
          <p14:tracePt t="11000" x="5303838" y="1084263"/>
          <p14:tracePt t="11008" x="5292725" y="1060450"/>
          <p14:tracePt t="11016" x="5286375" y="1006475"/>
          <p14:tracePt t="11024" x="5286375" y="982663"/>
          <p14:tracePt t="11032" x="5273675" y="933450"/>
          <p14:tracePt t="11041" x="5268913" y="903288"/>
          <p14:tracePt t="11048" x="5268913" y="879475"/>
          <p14:tracePt t="11056" x="5268913" y="855663"/>
          <p14:tracePt t="11064" x="5268913" y="842963"/>
          <p14:tracePt t="11072" x="5268913" y="831850"/>
          <p14:tracePt t="11080" x="5268913" y="812800"/>
          <p14:tracePt t="11144" x="5268913" y="808038"/>
          <p14:tracePt t="11152" x="5273675" y="808038"/>
          <p14:tracePt t="11160" x="5286375" y="831850"/>
          <p14:tracePt t="11168" x="5303838" y="855663"/>
          <p14:tracePt t="11176" x="5322888" y="903288"/>
          <p14:tracePt t="11184" x="5329238" y="915988"/>
          <p14:tracePt t="11193" x="5346700" y="952500"/>
          <p14:tracePt t="11200" x="5346700" y="958850"/>
          <p14:tracePt t="11208" x="5346700" y="969963"/>
          <p14:tracePt t="11216" x="5346700" y="982663"/>
          <p14:tracePt t="11344" x="5346700" y="976313"/>
          <p14:tracePt t="11353" x="5346700" y="963613"/>
          <p14:tracePt t="11360" x="5346700" y="952500"/>
          <p14:tracePt t="11368" x="5346700" y="946150"/>
          <p14:tracePt t="11392" x="5346700" y="928688"/>
          <p14:tracePt t="11400" x="5346700" y="922338"/>
          <p14:tracePt t="11416" x="5346700" y="909638"/>
          <p14:tracePt t="11440" x="5346700" y="903288"/>
          <p14:tracePt t="11448" x="5346700" y="898525"/>
          <p14:tracePt t="11489" x="5346700" y="892175"/>
          <p14:tracePt t="11496" x="5346700" y="885825"/>
          <p14:tracePt t="11513" x="5346700" y="879475"/>
          <p14:tracePt t="11545" x="5346700" y="873125"/>
          <p14:tracePt t="11689" x="5353050" y="868363"/>
          <p14:tracePt t="11920" x="5359400" y="868363"/>
          <p14:tracePt t="11944" x="5376863" y="868363"/>
          <p14:tracePt t="11952" x="5437188" y="868363"/>
          <p14:tracePt t="11960" x="5478463" y="873125"/>
          <p14:tracePt t="11968" x="5527675" y="879475"/>
          <p14:tracePt t="11976" x="5564188" y="892175"/>
          <p14:tracePt t="11984" x="5594350" y="898525"/>
          <p14:tracePt t="11992" x="5635625" y="898525"/>
          <p14:tracePt t="12000" x="5695950" y="909638"/>
          <p14:tracePt t="12008" x="5762625" y="928688"/>
          <p14:tracePt t="12016" x="5792788" y="939800"/>
          <p14:tracePt t="12024" x="5883275" y="958850"/>
          <p14:tracePt t="12032" x="5973763" y="993775"/>
          <p14:tracePt t="12040" x="6064250" y="1019175"/>
          <p14:tracePt t="12048" x="6165850" y="1049338"/>
          <p14:tracePt t="12056" x="6286500" y="1084263"/>
          <p14:tracePt t="12064" x="6419850" y="1133475"/>
          <p14:tracePt t="12072" x="6491288" y="1168400"/>
          <p14:tracePt t="12080" x="6540500" y="1174750"/>
          <p14:tracePt t="12088" x="6575425" y="1187450"/>
          <p14:tracePt t="12096" x="6605588" y="1193800"/>
          <p14:tracePt t="12105" x="6630988" y="1193800"/>
          <p14:tracePt t="12113" x="6642100" y="1193800"/>
          <p14:tracePt t="12120" x="6665913" y="1193800"/>
          <p14:tracePt t="12128" x="6708775" y="1193800"/>
          <p14:tracePt t="12136" x="6756400" y="1193800"/>
          <p14:tracePt t="12145" x="6829425" y="1217613"/>
          <p14:tracePt t="12153" x="6889750" y="1223963"/>
          <p14:tracePt t="12160" x="7004050" y="1235075"/>
          <p14:tracePt t="12168" x="7094538" y="1235075"/>
          <p14:tracePt t="12176" x="7178675" y="1247775"/>
          <p14:tracePt t="12184" x="7239000" y="1247775"/>
          <p14:tracePt t="12193" x="7299325" y="1247775"/>
          <p14:tracePt t="12200" x="7329488" y="1254125"/>
          <p14:tracePt t="12208" x="7377113" y="1254125"/>
          <p14:tracePt t="12216" x="7407275" y="1254125"/>
          <p14:tracePt t="12224" x="7419975" y="1265238"/>
          <p14:tracePt t="12232" x="7456488" y="1271588"/>
          <p14:tracePt t="12240" x="7467600" y="1277938"/>
          <p14:tracePt t="12248" x="7473950" y="1277938"/>
          <p14:tracePt t="12256" x="7480300" y="1284288"/>
          <p14:tracePt t="12264" x="7504113" y="1301750"/>
          <p14:tracePt t="12280" x="7516813" y="1308100"/>
          <p14:tracePt t="12288" x="7534275" y="1319213"/>
          <p14:tracePt t="12296" x="7540625" y="1319213"/>
          <p14:tracePt t="12304" x="7558088" y="1319213"/>
          <p14:tracePt t="12313" x="7583488" y="1331913"/>
          <p14:tracePt t="12320" x="7607300" y="1338263"/>
          <p14:tracePt t="12328" x="7631113" y="1344613"/>
          <p14:tracePt t="12336" x="7643813" y="1344613"/>
          <p14:tracePt t="12344" x="7667625" y="1344613"/>
          <p14:tracePt t="12352" x="7673975" y="1344613"/>
          <p14:tracePt t="12360" x="7685088" y="1344613"/>
          <p14:tracePt t="12368" x="7691438" y="1349375"/>
          <p14:tracePt t="12384" x="7697788" y="1349375"/>
          <p14:tracePt t="12400" x="7715250" y="1349375"/>
          <p14:tracePt t="12408" x="7721600" y="1349375"/>
          <p14:tracePt t="12416" x="7734300" y="1355725"/>
          <p14:tracePt t="12432" x="7745413" y="1368425"/>
          <p14:tracePt t="12440" x="7751763" y="1368425"/>
          <p14:tracePt t="12456" x="7775575" y="1368425"/>
          <p14:tracePt t="12464" x="7781925" y="1368425"/>
          <p14:tracePt t="12473" x="7793038" y="1368425"/>
          <p14:tracePt t="12488" x="7818438" y="1368425"/>
          <p14:tracePt t="12496" x="7823200" y="1368425"/>
          <p14:tracePt t="12504" x="7835900" y="1368425"/>
          <p14:tracePt t="12512" x="7842250" y="1368425"/>
          <p14:tracePt t="12520" x="7853363" y="1368425"/>
          <p14:tracePt t="12536" x="7866063" y="1368425"/>
          <p14:tracePt t="12560" x="7872413" y="1368425"/>
          <p14:tracePt t="12568" x="7878763" y="1368425"/>
          <p14:tracePt t="12584" x="7883525" y="1368425"/>
          <p14:tracePt t="12609" x="7889875" y="1368425"/>
          <p14:tracePt t="12624" x="7908925" y="1368425"/>
          <p14:tracePt t="12632" x="7913688" y="1368425"/>
          <p14:tracePt t="12641" x="7920038" y="1368425"/>
          <p14:tracePt t="12648" x="7926388" y="1362075"/>
          <p14:tracePt t="12657" x="7956550" y="1338263"/>
          <p14:tracePt t="12673" x="7962900" y="1331913"/>
          <p14:tracePt t="12696" x="7962900" y="1325563"/>
          <p14:tracePt t="12825" x="7962900" y="1319213"/>
          <p14:tracePt t="12840" x="7956550" y="1319213"/>
          <p14:tracePt t="12857" x="7943850" y="1319213"/>
          <p14:tracePt t="12874" x="7926388" y="1319213"/>
          <p14:tracePt t="12881" x="7913688" y="1319213"/>
          <p14:tracePt t="12889" x="7908925" y="1319213"/>
          <p14:tracePt t="12896" x="7896225" y="1319213"/>
          <p14:tracePt t="12905" x="7872413" y="1319213"/>
          <p14:tracePt t="12913" x="7848600" y="1319213"/>
          <p14:tracePt t="12920" x="7835900" y="1319213"/>
          <p14:tracePt t="12928" x="7799388" y="1325563"/>
          <p14:tracePt t="12936" x="7775575" y="1338263"/>
          <p14:tracePt t="12944" x="7769225" y="1344613"/>
          <p14:tracePt t="12952" x="7751763" y="1355725"/>
          <p14:tracePt t="12960" x="7727950" y="1379538"/>
          <p14:tracePt t="12968" x="7708900" y="1385888"/>
          <p14:tracePt t="12976" x="7673975" y="1433513"/>
          <p14:tracePt t="12984" x="7667625" y="1439863"/>
          <p14:tracePt t="12992" x="7648575" y="1470025"/>
          <p14:tracePt t="13000" x="7648575" y="1500188"/>
          <p14:tracePt t="13008" x="7648575" y="1536700"/>
          <p14:tracePt t="13016" x="7648575" y="1549400"/>
          <p14:tracePt t="13024" x="7648575" y="1560513"/>
          <p14:tracePt t="13032" x="7648575" y="1584325"/>
          <p14:tracePt t="13040" x="7661275" y="1609725"/>
          <p14:tracePt t="13048" x="7685088" y="1627188"/>
          <p14:tracePt t="13057" x="7721600" y="1663700"/>
          <p14:tracePt t="13064" x="7739063" y="1670050"/>
          <p14:tracePt t="13073" x="7762875" y="1687513"/>
          <p14:tracePt t="13080" x="7818438" y="1693863"/>
          <p14:tracePt t="13088" x="7878763" y="1717675"/>
          <p14:tracePt t="13096" x="7902575" y="1717675"/>
          <p14:tracePt t="13104" x="7943850" y="1717675"/>
          <p14:tracePt t="13112" x="7974013" y="1717675"/>
          <p14:tracePt t="13120" x="7999413" y="1717675"/>
          <p14:tracePt t="13128" x="8023225" y="1717675"/>
          <p14:tracePt t="13136" x="8034338" y="1717675"/>
          <p14:tracePt t="13144" x="8040688" y="1717675"/>
          <p14:tracePt t="13152" x="8064500" y="1717675"/>
          <p14:tracePt t="13160" x="8077200" y="1704975"/>
          <p14:tracePt t="13168" x="8101013" y="1693863"/>
          <p14:tracePt t="13176" x="8120063" y="1674813"/>
          <p14:tracePt t="13184" x="8120063" y="1670050"/>
          <p14:tracePt t="13192" x="8131175" y="1657350"/>
          <p14:tracePt t="13200" x="8137525" y="1633538"/>
          <p14:tracePt t="13208" x="8137525" y="1609725"/>
          <p14:tracePt t="13216" x="8137525" y="1579563"/>
          <p14:tracePt t="13224" x="8137525" y="1554163"/>
          <p14:tracePt t="13232" x="8137525" y="1530350"/>
          <p14:tracePt t="13248" x="8137525" y="1506538"/>
          <p14:tracePt t="13257" x="8137525" y="1500188"/>
          <p14:tracePt t="13264" x="8137525" y="1489075"/>
          <p14:tracePt t="13273" x="8131175" y="1482725"/>
          <p14:tracePt t="13280" x="8124825" y="1470025"/>
          <p14:tracePt t="13288" x="8120063" y="1463675"/>
          <p14:tracePt t="13296" x="8113713" y="1458913"/>
          <p14:tracePt t="13304" x="8107363" y="1452563"/>
          <p14:tracePt t="13312" x="8089900" y="1428750"/>
          <p14:tracePt t="13321" x="8083550" y="1422400"/>
          <p14:tracePt t="13331" x="8064500" y="1409700"/>
          <p14:tracePt t="13336" x="8040688" y="1385888"/>
          <p14:tracePt t="13352" x="8034338" y="1368425"/>
          <p14:tracePt t="13360" x="8029575" y="1368425"/>
          <p14:tracePt t="13368" x="8023225" y="1362075"/>
          <p14:tracePt t="13384" x="8016875" y="1355725"/>
          <p14:tracePt t="13392" x="8004175" y="1349375"/>
          <p14:tracePt t="13400" x="7986713" y="1344613"/>
          <p14:tracePt t="13408" x="7962900" y="1338263"/>
          <p14:tracePt t="13416" x="7939088" y="1325563"/>
          <p14:tracePt t="13424" x="7920038" y="1325563"/>
          <p14:tracePt t="13432" x="7896225" y="1319213"/>
          <p14:tracePt t="13440" x="7878763" y="1319213"/>
          <p14:tracePt t="13448" x="7853363" y="1319213"/>
          <p14:tracePt t="13456" x="7835900" y="1319213"/>
          <p14:tracePt t="13464" x="7818438" y="1319213"/>
          <p14:tracePt t="13472" x="7793038" y="1331913"/>
          <p14:tracePt t="13480" x="7788275" y="1344613"/>
          <p14:tracePt t="13488" x="7775575" y="1362075"/>
          <p14:tracePt t="13496" x="7775575" y="1379538"/>
          <p14:tracePt t="13504" x="7775575" y="1398588"/>
          <p14:tracePt t="13512" x="7775575" y="1422400"/>
          <p14:tracePt t="13520" x="7775575" y="1428750"/>
          <p14:tracePt t="13528" x="7775575" y="1452563"/>
          <p14:tracePt t="13536" x="7788275" y="1470025"/>
          <p14:tracePt t="13544" x="7805738" y="1476375"/>
          <p14:tracePt t="13552" x="7829550" y="1493838"/>
          <p14:tracePt t="13560" x="7842250" y="1500188"/>
          <p14:tracePt t="13568" x="7859713" y="1506538"/>
          <p14:tracePt t="13576" x="7872413" y="1512888"/>
          <p14:tracePt t="13584" x="7889875" y="1524000"/>
          <p14:tracePt t="13592" x="7902575" y="1524000"/>
          <p14:tracePt t="13600" x="7913688" y="1524000"/>
          <p14:tracePt t="13608" x="7939088" y="1524000"/>
          <p14:tracePt t="13616" x="7969250" y="1524000"/>
          <p14:tracePt t="13624" x="7993063" y="1524000"/>
          <p14:tracePt t="13632" x="8016875" y="1524000"/>
          <p14:tracePt t="13640" x="8040688" y="1524000"/>
          <p14:tracePt t="13648" x="8053388" y="1519238"/>
          <p14:tracePt t="13657" x="8089900" y="1506538"/>
          <p14:tracePt t="13664" x="8094663" y="1500188"/>
          <p14:tracePt t="13672" x="8107363" y="1476375"/>
          <p14:tracePt t="13680" x="8107363" y="1452563"/>
          <p14:tracePt t="13688" x="8107363" y="1439863"/>
          <p14:tracePt t="13696" x="8113713" y="1428750"/>
          <p14:tracePt t="13704" x="8113713" y="1403350"/>
          <p14:tracePt t="13712" x="8113713" y="1385888"/>
          <p14:tracePt t="13720" x="8113713" y="1355725"/>
          <p14:tracePt t="13728" x="8107363" y="1331913"/>
          <p14:tracePt t="13736" x="8089900" y="1295400"/>
          <p14:tracePt t="13744" x="8070850" y="1284288"/>
          <p14:tracePt t="13752" x="8059738" y="1258888"/>
          <p14:tracePt t="13760" x="8040688" y="1241425"/>
          <p14:tracePt t="13768" x="8029575" y="1228725"/>
          <p14:tracePt t="13776" x="8010525" y="1211263"/>
          <p14:tracePt t="13784" x="8004175" y="1211263"/>
          <p14:tracePt t="13792" x="7986713" y="1204913"/>
          <p14:tracePt t="13800" x="7962900" y="1187450"/>
          <p14:tracePt t="13808" x="7943850" y="1187450"/>
          <p14:tracePt t="13816" x="7913688" y="1168400"/>
          <p14:tracePt t="13824" x="7889875" y="1168400"/>
          <p14:tracePt t="13832" x="7866063" y="1168400"/>
          <p14:tracePt t="13840" x="7835900" y="1168400"/>
          <p14:tracePt t="13848" x="7793038" y="1168400"/>
          <p14:tracePt t="13856" x="7758113" y="1168400"/>
          <p14:tracePt t="13864" x="7704138" y="1174750"/>
          <p14:tracePt t="13872" x="7678738" y="1174750"/>
          <p14:tracePt t="13880" x="7654925" y="1193800"/>
          <p14:tracePt t="13891" x="7631113" y="1198563"/>
          <p14:tracePt t="13896" x="7618413" y="1204913"/>
          <p14:tracePt t="13904" x="7600950" y="1223963"/>
          <p14:tracePt t="13912" x="7594600" y="1228725"/>
          <p14:tracePt t="13920" x="7588250" y="1235075"/>
          <p14:tracePt t="13936" x="7588250" y="1247775"/>
          <p14:tracePt t="13944" x="7607300" y="1271588"/>
          <p14:tracePt t="13952" x="7624763" y="1289050"/>
          <p14:tracePt t="13960" x="7637463" y="1301750"/>
          <p14:tracePt t="13968" x="7673975" y="1338263"/>
          <p14:tracePt t="13976" x="7697788" y="1355725"/>
          <p14:tracePt t="13984" x="7721600" y="1362075"/>
          <p14:tracePt t="13992" x="7745413" y="1385888"/>
          <p14:tracePt t="14000" x="7769225" y="1398588"/>
          <p14:tracePt t="14008" x="7793038" y="1403350"/>
          <p14:tracePt t="14016" x="7812088" y="1403350"/>
          <p14:tracePt t="14025" x="7842250" y="1409700"/>
          <p14:tracePt t="14033" x="7853363" y="1409700"/>
          <p14:tracePt t="14041" x="7878763" y="1409700"/>
          <p14:tracePt t="14048" x="7902575" y="1409700"/>
          <p14:tracePt t="14057" x="7926388" y="1409700"/>
          <p14:tracePt t="14064" x="7939088" y="1409700"/>
          <p14:tracePt t="14073" x="7950200" y="1409700"/>
          <p14:tracePt t="14080" x="7986713" y="1392238"/>
          <p14:tracePt t="14089" x="8004175" y="1379538"/>
          <p14:tracePt t="14097" x="8029575" y="1368425"/>
          <p14:tracePt t="14104" x="8034338" y="1362075"/>
          <p14:tracePt t="14113" x="8047038" y="1349375"/>
          <p14:tracePt t="14120" x="8053388" y="1338263"/>
          <p14:tracePt t="14128" x="8053388" y="1319213"/>
          <p14:tracePt t="14136" x="8053388" y="1295400"/>
          <p14:tracePt t="14145" x="8053388" y="1289050"/>
          <p14:tracePt t="14153" x="8053388" y="1277938"/>
          <p14:tracePt t="14161" x="8047038" y="1265238"/>
          <p14:tracePt t="14168" x="8029575" y="1247775"/>
          <p14:tracePt t="14177" x="8016875" y="1241425"/>
          <p14:tracePt t="14185" x="8010525" y="1235075"/>
          <p14:tracePt t="14193" x="8004175" y="1235075"/>
          <p14:tracePt t="14200" x="7999413" y="1228725"/>
          <p14:tracePt t="14209" x="7980363" y="1228725"/>
          <p14:tracePt t="14217" x="7969250" y="1228725"/>
          <p14:tracePt t="14226" x="7943850" y="1228725"/>
          <p14:tracePt t="14233" x="7926388" y="1228725"/>
          <p14:tracePt t="14241" x="7920038" y="1228725"/>
          <p14:tracePt t="14248" x="7896225" y="1235075"/>
          <p14:tracePt t="14257" x="7883525" y="1241425"/>
          <p14:tracePt t="14266" x="7859713" y="1258888"/>
          <p14:tracePt t="14273" x="7842250" y="1265238"/>
          <p14:tracePt t="14281" x="7805738" y="1295400"/>
          <p14:tracePt t="14289" x="7793038" y="1308100"/>
          <p14:tracePt t="14296" x="7769225" y="1331913"/>
          <p14:tracePt t="14304" x="7751763" y="1349375"/>
          <p14:tracePt t="14312" x="7734300" y="1403350"/>
          <p14:tracePt t="14320" x="7734300" y="1428750"/>
          <p14:tracePt t="14328" x="7734300" y="1458913"/>
          <p14:tracePt t="14336" x="7734300" y="1482725"/>
          <p14:tracePt t="14344" x="7734300" y="1500188"/>
          <p14:tracePt t="14352" x="7734300" y="1519238"/>
          <p14:tracePt t="14360" x="7734300" y="1524000"/>
          <p14:tracePt t="14368" x="7734300" y="1530350"/>
          <p14:tracePt t="14376" x="7739063" y="1536700"/>
          <p14:tracePt t="14384" x="7745413" y="1536700"/>
          <p14:tracePt t="14392" x="7758113" y="1543050"/>
          <p14:tracePt t="14400" x="7762875" y="1543050"/>
          <p14:tracePt t="14408" x="7812088" y="1543050"/>
          <p14:tracePt t="14416" x="7835900" y="1543050"/>
          <p14:tracePt t="14424" x="7866063" y="1543050"/>
          <p14:tracePt t="14432" x="7889875" y="1543050"/>
          <p14:tracePt t="14440" x="7902575" y="1543050"/>
          <p14:tracePt t="14448" x="7939088" y="1536700"/>
          <p14:tracePt t="14456" x="7943850" y="1530350"/>
          <p14:tracePt t="14464" x="7969250" y="1512888"/>
          <p14:tracePt t="14472" x="7980363" y="1500188"/>
          <p14:tracePt t="14480" x="7980363" y="1493838"/>
          <p14:tracePt t="14488" x="7986713" y="1463675"/>
          <p14:tracePt t="14496" x="7999413" y="1439863"/>
          <p14:tracePt t="14504" x="7999413" y="1428750"/>
          <p14:tracePt t="14512" x="7999413" y="1385888"/>
          <p14:tracePt t="14520" x="7999413" y="1368425"/>
          <p14:tracePt t="14528" x="7993063" y="1355725"/>
          <p14:tracePt t="14536" x="7986713" y="1338263"/>
          <p14:tracePt t="14544" x="7974013" y="1314450"/>
          <p14:tracePt t="14552" x="7969250" y="1308100"/>
          <p14:tracePt t="14560" x="7950200" y="1295400"/>
          <p14:tracePt t="14568" x="7939088" y="1289050"/>
          <p14:tracePt t="14576" x="7932738" y="1289050"/>
          <p14:tracePt t="14584" x="7920038" y="1284288"/>
          <p14:tracePt t="14592" x="7913688" y="1284288"/>
          <p14:tracePt t="14600" x="7908925" y="1284288"/>
          <p14:tracePt t="14608" x="7902575" y="1284288"/>
          <p14:tracePt t="14616" x="7883525" y="1284288"/>
          <p14:tracePt t="14625" x="7872413" y="1284288"/>
          <p14:tracePt t="14633" x="7859713" y="1284288"/>
          <p14:tracePt t="14641" x="7835900" y="1284288"/>
          <p14:tracePt t="14648" x="7829550" y="1284288"/>
          <p14:tracePt t="14657" x="7805738" y="1289050"/>
          <p14:tracePt t="14665" x="7799388" y="1295400"/>
          <p14:tracePt t="14673" x="7793038" y="1319213"/>
          <p14:tracePt t="14689" x="7793038" y="1338263"/>
          <p14:tracePt t="14697" x="7793038" y="1362075"/>
          <p14:tracePt t="14704" x="7793038" y="1379538"/>
          <p14:tracePt t="14713" x="7823200" y="1416050"/>
          <p14:tracePt t="14720" x="7853363" y="1463675"/>
          <p14:tracePt t="14729" x="7878763" y="1489075"/>
          <p14:tracePt t="14736" x="7932738" y="1530350"/>
          <p14:tracePt t="14745" x="7969250" y="1549400"/>
          <p14:tracePt t="14753" x="7993063" y="1566863"/>
          <p14:tracePt t="14761" x="8004175" y="1566863"/>
          <p14:tracePt t="14769" x="8010525" y="1573213"/>
          <p14:tracePt t="14778" x="8016875" y="1579563"/>
          <p14:tracePt t="14785" x="8023225" y="1579563"/>
          <p14:tracePt t="14794" x="8034338" y="1579563"/>
          <p14:tracePt t="14801" x="8040688" y="1579563"/>
          <p14:tracePt t="14810" x="8059738" y="1579563"/>
          <p14:tracePt t="14817" x="8064500" y="1579563"/>
          <p14:tracePt t="14826" x="8089900" y="1579563"/>
          <p14:tracePt t="14833" x="8113713" y="1573213"/>
          <p14:tracePt t="14841" x="8120063" y="1566863"/>
          <p14:tracePt t="14848" x="8150225" y="1554163"/>
          <p14:tracePt t="14857" x="8154988" y="1536700"/>
          <p14:tracePt t="14865" x="8178800" y="1512888"/>
          <p14:tracePt t="14873" x="8178800" y="1489075"/>
          <p14:tracePt t="14881" x="8191500" y="1458913"/>
          <p14:tracePt t="14889" x="8191500" y="1433513"/>
          <p14:tracePt t="14897" x="8191500" y="1428750"/>
          <p14:tracePt t="14904" x="8191500" y="1416050"/>
          <p14:tracePt t="14913" x="8185150" y="1392238"/>
          <p14:tracePt t="14920" x="8178800" y="1379538"/>
          <p14:tracePt t="14929" x="8174038" y="1362075"/>
          <p14:tracePt t="14937" x="8150225" y="1338263"/>
          <p14:tracePt t="14946" x="8143875" y="1331913"/>
          <p14:tracePt t="14953" x="8124825" y="1325563"/>
          <p14:tracePt t="14961" x="8120063" y="1319213"/>
          <p14:tracePt t="14968" x="8113713" y="1319213"/>
          <p14:tracePt t="14978" x="8107363" y="1319213"/>
          <p14:tracePt t="14985" x="8094663" y="1319213"/>
          <p14:tracePt t="14993" x="8083550" y="1319213"/>
          <p14:tracePt t="15000" x="8034338" y="1301750"/>
          <p14:tracePt t="15010" x="8016875" y="1301750"/>
          <p14:tracePt t="15017" x="7999413" y="1295400"/>
          <p14:tracePt t="15025" x="7993063" y="1295400"/>
          <p14:tracePt t="15033" x="7962900" y="1295400"/>
          <p14:tracePt t="15041" x="7939088" y="1295400"/>
          <p14:tracePt t="15049" x="7926388" y="1301750"/>
          <p14:tracePt t="15056" x="7902575" y="1319213"/>
          <p14:tracePt t="15065" x="7883525" y="1331913"/>
          <p14:tracePt t="15073" x="7872413" y="1349375"/>
          <p14:tracePt t="15081" x="7872413" y="1362075"/>
          <p14:tracePt t="15089" x="7872413" y="1398588"/>
          <p14:tracePt t="15097" x="7872413" y="1409700"/>
          <p14:tracePt t="15104" x="7872413" y="1439863"/>
          <p14:tracePt t="15113" x="7889875" y="1458913"/>
          <p14:tracePt t="15120" x="7913688" y="1493838"/>
          <p14:tracePt t="15129" x="7920038" y="1500188"/>
          <p14:tracePt t="15136" x="7943850" y="1519238"/>
          <p14:tracePt t="15146" x="7969250" y="1536700"/>
          <p14:tracePt t="15153" x="7999413" y="1543050"/>
          <p14:tracePt t="15161" x="8023225" y="1554163"/>
          <p14:tracePt t="15169" x="8029575" y="1554163"/>
          <p14:tracePt t="15177" x="8053388" y="1560513"/>
          <p14:tracePt t="15184" x="8059738" y="1560513"/>
          <p14:tracePt t="15194" x="8070850" y="1560513"/>
          <p14:tracePt t="15201" x="8094663" y="1560513"/>
          <p14:tracePt t="15210" x="8107363" y="1560513"/>
          <p14:tracePt t="15216" x="8131175" y="1560513"/>
          <p14:tracePt t="15225" x="8154988" y="1560513"/>
          <p14:tracePt t="15233" x="8161338" y="1554163"/>
          <p14:tracePt t="15242" x="8178800" y="1536700"/>
          <p14:tracePt t="15248" x="8197850" y="1524000"/>
          <p14:tracePt t="15256" x="8204200" y="1500188"/>
          <p14:tracePt t="15265" x="8215313" y="1476375"/>
          <p14:tracePt t="15273" x="8215313" y="1463675"/>
          <p14:tracePt t="15281" x="8215313" y="1439863"/>
          <p14:tracePt t="15288" x="8215313" y="1422400"/>
          <p14:tracePt t="15296" x="8208963" y="1392238"/>
          <p14:tracePt t="15322" x="8204200" y="1385888"/>
          <p14:tracePt t="15336" x="8197850" y="1385888"/>
          <p14:tracePt t="15344" x="8191500" y="1379538"/>
          <p14:tracePt t="15360" x="8178800" y="1379538"/>
          <p14:tracePt t="15368" x="8143875" y="1374775"/>
          <p14:tracePt t="15376" x="8124825" y="1362075"/>
          <p14:tracePt t="15384" x="8101013" y="1355725"/>
          <p14:tracePt t="15392" x="8064500" y="1355725"/>
          <p14:tracePt t="15400" x="8034338" y="1349375"/>
          <p14:tracePt t="15408" x="8010525" y="1349375"/>
          <p14:tracePt t="15416" x="7980363" y="1349375"/>
          <p14:tracePt t="15424" x="7956550" y="1349375"/>
          <p14:tracePt t="15432" x="7908925" y="1368425"/>
          <p14:tracePt t="15440" x="7896225" y="1385888"/>
          <p14:tracePt t="15448" x="7878763" y="1392238"/>
          <p14:tracePt t="15456" x="7872413" y="1403350"/>
          <p14:tracePt t="15464" x="7872413" y="1428750"/>
          <p14:tracePt t="15472" x="7872413" y="1439863"/>
          <p14:tracePt t="15480" x="7872413" y="1458913"/>
          <p14:tracePt t="15488" x="7872413" y="1470025"/>
          <p14:tracePt t="15496" x="7889875" y="1489075"/>
          <p14:tracePt t="15504" x="7902575" y="1500188"/>
          <p14:tracePt t="15512" x="7920038" y="1519238"/>
          <p14:tracePt t="15520" x="7926388" y="1519238"/>
          <p14:tracePt t="15528" x="7943850" y="1530350"/>
          <p14:tracePt t="15536" x="7962900" y="1536700"/>
          <p14:tracePt t="15544" x="7974013" y="1536700"/>
          <p14:tracePt t="15552" x="7999413" y="1549400"/>
          <p14:tracePt t="15560" x="8023225" y="1549400"/>
          <p14:tracePt t="15568" x="8047038" y="1554163"/>
          <p14:tracePt t="15576" x="8070850" y="1554163"/>
          <p14:tracePt t="15584" x="8089900" y="1554163"/>
          <p14:tracePt t="15592" x="8113713" y="1554163"/>
          <p14:tracePt t="15600" x="8124825" y="1554163"/>
          <p14:tracePt t="15608" x="8150225" y="1554163"/>
          <p14:tracePt t="15616" x="8167688" y="1554163"/>
          <p14:tracePt t="15624" x="8178800" y="1554163"/>
          <p14:tracePt t="15632" x="8197850" y="1536700"/>
          <p14:tracePt t="15640" x="8208963" y="1524000"/>
          <p14:tracePt t="15648" x="8208963" y="1506538"/>
          <p14:tracePt t="15656" x="8208963" y="1489075"/>
          <p14:tracePt t="15664" x="8208963" y="1470025"/>
          <p14:tracePt t="15672" x="8208963" y="1458913"/>
          <p14:tracePt t="15680" x="8208963" y="1452563"/>
          <p14:tracePt t="15696" x="8208963" y="1446213"/>
          <p14:tracePt t="15704" x="8208963" y="1433513"/>
          <p14:tracePt t="15712" x="8191500" y="1416050"/>
          <p14:tracePt t="15720" x="8185150" y="1409700"/>
          <p14:tracePt t="15728" x="8178800" y="1403350"/>
          <p14:tracePt t="15736" x="8161338" y="1392238"/>
          <p14:tracePt t="15744" x="8137525" y="1385888"/>
          <p14:tracePt t="15752" x="8113713" y="1374775"/>
          <p14:tracePt t="15760" x="8089900" y="1374775"/>
          <p14:tracePt t="15768" x="8064500" y="1362075"/>
          <p14:tracePt t="15776" x="8053388" y="1362075"/>
          <p14:tracePt t="15784" x="8040688" y="1362075"/>
          <p14:tracePt t="15792" x="8034338" y="1362075"/>
          <p14:tracePt t="15800" x="8029575" y="1362075"/>
          <p14:tracePt t="15808" x="8010525" y="1362075"/>
          <p14:tracePt t="15816" x="8004175" y="1362075"/>
          <p14:tracePt t="15824" x="7993063" y="1362075"/>
          <p14:tracePt t="15832" x="7980363" y="1362075"/>
          <p14:tracePt t="15840" x="7962900" y="1362075"/>
          <p14:tracePt t="15848" x="7932738" y="1379538"/>
          <p14:tracePt t="15856" x="7926388" y="1385888"/>
          <p14:tracePt t="15864" x="7920038" y="1392238"/>
          <p14:tracePt t="15872" x="7913688" y="1398588"/>
          <p14:tracePt t="15880" x="7908925" y="1403350"/>
          <p14:tracePt t="15893" x="7902575" y="1409700"/>
          <p14:tracePt t="15904" x="7902575" y="1416050"/>
          <p14:tracePt t="15912" x="7902575" y="1422400"/>
          <p14:tracePt t="15944" x="7908925" y="1433513"/>
          <p14:tracePt t="15960" x="7913688" y="1439863"/>
          <p14:tracePt t="15968" x="7920038" y="1439863"/>
          <p14:tracePt t="16066" x="7932738" y="1439863"/>
          <p14:tracePt t="16226" x="7939088" y="1446213"/>
          <p14:tracePt t="16625" x="7932738" y="1446213"/>
          <p14:tracePt t="16633" x="7902575" y="1446213"/>
          <p14:tracePt t="16641" x="7866063" y="1433513"/>
          <p14:tracePt t="16649" x="7842250" y="1428750"/>
          <p14:tracePt t="16657" x="7799388" y="1422400"/>
          <p14:tracePt t="16665" x="7739063" y="1409700"/>
          <p14:tracePt t="16674" x="7667625" y="1409700"/>
          <p14:tracePt t="16681" x="7607300" y="1398588"/>
          <p14:tracePt t="16689" x="7504113" y="1385888"/>
          <p14:tracePt t="16696" x="7432675" y="1379538"/>
          <p14:tracePt t="16704" x="7342188" y="1355725"/>
          <p14:tracePt t="16712" x="7262813" y="1344613"/>
          <p14:tracePt t="16720" x="7178675" y="1319213"/>
          <p14:tracePt t="16728" x="7088188" y="1314450"/>
          <p14:tracePt t="16736" x="7040563" y="1284288"/>
          <p14:tracePt t="16744" x="7016750" y="1284288"/>
          <p14:tracePt t="16752" x="7004050" y="1284288"/>
          <p14:tracePt t="16760" x="6986588" y="1271588"/>
          <p14:tracePt t="16777" x="6980238" y="1271588"/>
          <p14:tracePt t="16784" x="6973888" y="1265238"/>
          <p14:tracePt t="16792" x="6956425" y="1258888"/>
          <p14:tracePt t="16800" x="6937375" y="1258888"/>
          <p14:tracePt t="16808" x="6913563" y="1254125"/>
          <p14:tracePt t="16816" x="6883400" y="1235075"/>
          <p14:tracePt t="16824" x="6835775" y="1235075"/>
          <p14:tracePt t="16832" x="6775450" y="1217613"/>
          <p14:tracePt t="16840" x="6684963" y="1204913"/>
          <p14:tracePt t="16848" x="6611938" y="1193800"/>
          <p14:tracePt t="16856" x="6540500" y="1168400"/>
          <p14:tracePt t="16864" x="6461125" y="1163638"/>
          <p14:tracePt t="16872" x="6419850" y="1163638"/>
          <p14:tracePt t="16880" x="6370638" y="1150938"/>
          <p14:tracePt t="16894" x="6340475" y="1150938"/>
          <p14:tracePt t="16896" x="6329363" y="1150938"/>
          <p14:tracePt t="16904" x="6323013" y="1150938"/>
          <p14:tracePt t="16912" x="6316663" y="1150938"/>
          <p14:tracePt t="16936" x="6310313" y="1150938"/>
          <p14:tracePt t="16976" x="6305550" y="1150938"/>
          <p14:tracePt t="16984" x="6286500" y="1150938"/>
          <p14:tracePt t="16993" x="6275388" y="1150938"/>
          <p14:tracePt t="17000" x="6249988" y="1150938"/>
          <p14:tracePt t="17009" x="6219825" y="1150938"/>
          <p14:tracePt t="17016" x="6196013" y="1150938"/>
          <p14:tracePt t="17024" x="6184900" y="1150938"/>
          <p14:tracePt t="17032" x="6178550" y="1150938"/>
          <p14:tracePt t="17049" x="6172200" y="1150938"/>
          <p14:tracePt t="17136" x="6178550" y="1150938"/>
          <p14:tracePt t="17144" x="6189663" y="1150938"/>
          <p14:tracePt t="17152" x="6226175" y="1138238"/>
          <p14:tracePt t="17160" x="6280150" y="1138238"/>
          <p14:tracePt t="17168" x="6316663" y="1138238"/>
          <p14:tracePt t="17177" x="6396038" y="1138238"/>
          <p14:tracePt t="17184" x="6450013" y="1138238"/>
          <p14:tracePt t="17193" x="6510338" y="1138238"/>
          <p14:tracePt t="17200" x="6570663" y="1138238"/>
          <p14:tracePt t="17208" x="6624638" y="1138238"/>
          <p14:tracePt t="17216" x="6684963" y="1138238"/>
          <p14:tracePt t="17224" x="6745288" y="1144588"/>
          <p14:tracePt t="17233" x="6805613" y="1144588"/>
          <p14:tracePt t="17240" x="6835775" y="1144588"/>
          <p14:tracePt t="17248" x="6902450" y="1144588"/>
          <p14:tracePt t="17256" x="6973888" y="1144588"/>
          <p14:tracePt t="17264" x="7034213" y="1144588"/>
          <p14:tracePt t="17272" x="7094538" y="1144588"/>
          <p14:tracePt t="17280" x="7167563" y="1144588"/>
          <p14:tracePt t="17288" x="7239000" y="1144588"/>
          <p14:tracePt t="17296" x="7292975" y="1144588"/>
          <p14:tracePt t="17304" x="7353300" y="1144588"/>
          <p14:tracePt t="17313" x="7413625" y="1144588"/>
          <p14:tracePt t="17322" x="7473950" y="1138238"/>
          <p14:tracePt t="17331" x="7516813" y="1138238"/>
          <p14:tracePt t="17336" x="7546975" y="1138238"/>
          <p14:tracePt t="17345" x="7583488" y="1138238"/>
          <p14:tracePt t="17360" x="7594600" y="1138238"/>
          <p14:tracePt t="17384" x="7600950" y="1138238"/>
          <p14:tracePt t="17601" x="7594600" y="1144588"/>
          <p14:tracePt t="17610" x="7577138" y="1150938"/>
          <p14:tracePt t="17617" x="7510463" y="1157288"/>
          <p14:tracePt t="17625" x="7467600" y="1157288"/>
          <p14:tracePt t="17633" x="7396163" y="1157288"/>
          <p14:tracePt t="17641" x="7305675" y="1168400"/>
          <p14:tracePt t="17649" x="7232650" y="1181100"/>
          <p14:tracePt t="17657" x="7148513" y="1181100"/>
          <p14:tracePt t="17665" x="7027863" y="1193800"/>
          <p14:tracePt t="17674" x="6913563" y="1193800"/>
          <p14:tracePt t="17681" x="6829425" y="1193800"/>
          <p14:tracePt t="17689" x="6745288" y="1193800"/>
          <p14:tracePt t="17696" x="6684963" y="1187450"/>
          <p14:tracePt t="17704" x="6635750" y="1181100"/>
          <p14:tracePt t="17713" x="6611938" y="1168400"/>
          <p14:tracePt t="17720" x="6605588" y="1168400"/>
          <p14:tracePt t="17728" x="6594475" y="1168400"/>
          <p14:tracePt t="17736" x="6575425" y="1163638"/>
          <p14:tracePt t="17752" x="6570663" y="1163638"/>
          <p14:tracePt t="17761" x="6551613" y="1157288"/>
          <p14:tracePt t="17768" x="6546850" y="1157288"/>
          <p14:tracePt t="17777" x="6527800" y="1157288"/>
          <p14:tracePt t="17784" x="6510338" y="1157288"/>
          <p14:tracePt t="17792" x="6497638" y="1157288"/>
          <p14:tracePt t="17801" x="6473825" y="1157288"/>
          <p14:tracePt t="17808" x="6461125" y="1157288"/>
          <p14:tracePt t="17889" x="6456363" y="1150938"/>
          <p14:tracePt t="18049" x="6443663" y="1150938"/>
          <p14:tracePt t="18057" x="6419850" y="1144588"/>
          <p14:tracePt t="18065" x="6400800" y="1133475"/>
          <p14:tracePt t="18073" x="6376988" y="1133475"/>
          <p14:tracePt t="18080" x="6370638" y="1127125"/>
          <p14:tracePt t="18088" x="6359525" y="1127125"/>
          <p14:tracePt t="18097" x="6353175" y="1127125"/>
          <p14:tracePt t="18104" x="6346825" y="1127125"/>
          <p14:tracePt t="18112" x="6340475" y="1127125"/>
          <p14:tracePt t="18120" x="6323013" y="1120775"/>
          <p14:tracePt t="18128" x="6305550" y="1120775"/>
          <p14:tracePt t="18137" x="6299200" y="1114425"/>
          <p14:tracePt t="18145" x="6292850" y="1114425"/>
          <p14:tracePt t="18161" x="6280150" y="1114425"/>
          <p14:tracePt t="18200" x="6275388" y="1114425"/>
          <p14:tracePt t="18224" x="6269038" y="1114425"/>
          <p14:tracePt t="18240" x="6256338" y="1114425"/>
          <p14:tracePt t="18256" x="6249988" y="1114425"/>
          <p14:tracePt t="18264" x="6245225" y="1114425"/>
          <p14:tracePt t="18273" x="6238875" y="1114425"/>
          <p14:tracePt t="18473" x="6232525" y="1108075"/>
          <p14:tracePt t="18665" x="6219825" y="1108075"/>
          <p14:tracePt t="18673" x="6202363" y="1120775"/>
          <p14:tracePt t="18681" x="6165850" y="1144588"/>
          <p14:tracePt t="18688" x="6130925" y="1174750"/>
          <p14:tracePt t="18697" x="6100763" y="1223963"/>
          <p14:tracePt t="18704" x="6057900" y="1289050"/>
          <p14:tracePt t="18712" x="5997575" y="1379538"/>
          <p14:tracePt t="18720" x="5943600" y="1476375"/>
          <p14:tracePt t="18728" x="5889625" y="1554163"/>
          <p14:tracePt t="18736" x="5853113" y="1633538"/>
          <p14:tracePt t="18745" x="5780088" y="1724025"/>
          <p14:tracePt t="18752" x="5726113" y="1831975"/>
          <p14:tracePt t="18760" x="5654675" y="1935163"/>
          <p14:tracePt t="18768" x="5599113" y="2000250"/>
          <p14:tracePt t="18778" x="5551488" y="2090738"/>
          <p14:tracePt t="18784" x="5508625" y="2170113"/>
          <p14:tracePt t="18792" x="5473700" y="2247900"/>
          <p14:tracePt t="18800" x="5443538" y="2301875"/>
          <p14:tracePt t="18808" x="5387975" y="2392363"/>
          <p14:tracePt t="18816" x="5364163" y="2452688"/>
          <p14:tracePt t="18824" x="5346700" y="2543175"/>
          <p14:tracePt t="18832" x="5322888" y="2590800"/>
          <p14:tracePt t="18840" x="5292725" y="2681288"/>
          <p14:tracePt t="18848" x="5280025" y="2741613"/>
          <p14:tracePt t="18856" x="5219700" y="2862263"/>
          <p14:tracePt t="18864" x="5213350" y="2911475"/>
          <p14:tracePt t="18872" x="5178425" y="3000375"/>
          <p14:tracePt t="18880" x="5141913" y="3090863"/>
          <p14:tracePt t="18888" x="5122863" y="3151188"/>
          <p14:tracePt t="18896" x="5111750" y="3200400"/>
          <p14:tracePt t="18904" x="5087938" y="3236913"/>
          <p14:tracePt t="18912" x="5075238" y="3248025"/>
          <p14:tracePt t="18920" x="5068888" y="3267075"/>
          <p14:tracePt t="18929" x="5057775" y="3290888"/>
          <p14:tracePt t="18936" x="5051425" y="3295650"/>
          <p14:tracePt t="18944" x="5038725" y="3314700"/>
          <p14:tracePt t="18952" x="5027613" y="3332163"/>
          <p14:tracePt t="18961" x="5021263" y="3338513"/>
          <p14:tracePt t="18968" x="5002213" y="3351213"/>
          <p14:tracePt t="18976" x="4991100" y="3375025"/>
          <p14:tracePt t="18984" x="4972050" y="3411538"/>
          <p14:tracePt t="18992" x="4954588" y="3422650"/>
          <p14:tracePt t="19000" x="4930775" y="3452813"/>
          <p14:tracePt t="19008" x="4924425" y="3471863"/>
          <p14:tracePt t="19016" x="4906963" y="3495675"/>
          <p14:tracePt t="19024" x="4883150" y="3532188"/>
          <p14:tracePt t="19032" x="4864100" y="3549650"/>
          <p14:tracePt t="19040" x="4852988" y="3562350"/>
          <p14:tracePt t="19048" x="4833938" y="3579813"/>
          <p14:tracePt t="19056" x="4827588" y="3586163"/>
          <p14:tracePt t="19064" x="4816475" y="3609975"/>
          <p14:tracePt t="19072" x="4810125" y="3616325"/>
          <p14:tracePt t="19080" x="4786313" y="3633788"/>
          <p14:tracePt t="19088" x="4779963" y="3651250"/>
          <p14:tracePt t="19096" x="4762500" y="3676650"/>
          <p14:tracePt t="19104" x="4749800" y="3687763"/>
          <p14:tracePt t="19113" x="4732338" y="3711575"/>
          <p14:tracePt t="19120" x="4706938" y="3736975"/>
          <p14:tracePt t="19129" x="4683125" y="3760788"/>
          <p14:tracePt t="19136" x="4665663" y="3784600"/>
          <p14:tracePt t="19152" x="4652963" y="3802063"/>
          <p14:tracePt t="19161" x="4635500" y="3827463"/>
          <p14:tracePt t="19168" x="4629150" y="3838575"/>
          <p14:tracePt t="19176" x="4605338" y="3862388"/>
          <p14:tracePt t="19184" x="4562475" y="3916363"/>
          <p14:tracePt t="19192" x="4545013" y="3935413"/>
          <p14:tracePt t="19200" x="4497388" y="3971925"/>
          <p14:tracePt t="19208" x="4460875" y="4002088"/>
          <p14:tracePt t="19216" x="4400550" y="4043363"/>
          <p14:tracePt t="19224" x="4333875" y="4086225"/>
          <p14:tracePt t="19232" x="4267200" y="4140200"/>
          <p14:tracePt t="19240" x="4189413" y="4206875"/>
          <p14:tracePt t="19248" x="4105275" y="4278313"/>
          <p14:tracePt t="19256" x="4025900" y="4357688"/>
          <p14:tracePt t="19264" x="3960813" y="4411663"/>
          <p14:tracePt t="19272" x="3894138" y="4478338"/>
          <p14:tracePt t="19280" x="3827463" y="4549775"/>
          <p14:tracePt t="19288" x="3784600" y="4586288"/>
          <p14:tracePt t="19296" x="3730625" y="4640263"/>
          <p14:tracePt t="19304" x="3706813" y="4676775"/>
          <p14:tracePt t="19312" x="3665538" y="4713288"/>
          <p14:tracePt t="19322" x="3629025" y="4743450"/>
          <p14:tracePt t="19330" x="3592513" y="4773613"/>
          <p14:tracePt t="19336" x="3568700" y="4797425"/>
          <p14:tracePt t="19344" x="3549650" y="4803775"/>
          <p14:tracePt t="19352" x="3525838" y="4821238"/>
          <p14:tracePt t="19360" x="3519488" y="4827588"/>
          <p14:tracePt t="19368" x="3514725" y="4832350"/>
          <p14:tracePt t="19376" x="3508375" y="4838700"/>
          <p14:tracePt t="19392" x="3502025" y="4845050"/>
          <p14:tracePt t="19400" x="3495675" y="4851400"/>
          <p14:tracePt t="19408" x="3489325" y="4857750"/>
          <p14:tracePt t="19424" x="3484563" y="4862513"/>
          <p14:tracePt t="19432" x="3471863" y="4875213"/>
          <p14:tracePt t="19448" x="3454400" y="4892675"/>
          <p14:tracePt t="19456" x="3448050" y="4899025"/>
          <p14:tracePt t="19472" x="3441700" y="4905375"/>
          <p14:tracePt t="19496" x="3429000" y="4911725"/>
          <p14:tracePt t="19520" x="3405188" y="4929188"/>
          <p14:tracePt t="19529" x="3375025" y="4929188"/>
          <p14:tracePt t="19536" x="3314700" y="4948238"/>
          <p14:tracePt t="19545" x="3273425" y="4948238"/>
          <p14:tracePt t="19552" x="3200400" y="4948238"/>
          <p14:tracePt t="19561" x="3109913" y="4959350"/>
          <p14:tracePt t="19568" x="3038475" y="4959350"/>
          <p14:tracePt t="19576" x="2954338" y="4965700"/>
          <p14:tracePt t="19584" x="2894013" y="4978400"/>
          <p14:tracePt t="19592" x="2857500" y="4983163"/>
          <p14:tracePt t="19600" x="2808288" y="4995863"/>
          <p14:tracePt t="19609" x="2778125" y="5002213"/>
          <p14:tracePt t="19616" x="2754313" y="5013325"/>
          <p14:tracePt t="19624" x="2743200" y="5019675"/>
          <p14:tracePt t="19633" x="2736850" y="5026025"/>
          <p14:tracePt t="19648" x="2717800" y="5026025"/>
          <p14:tracePt t="19656" x="2713038" y="5032375"/>
          <p14:tracePt t="19665" x="2700338" y="5032375"/>
          <p14:tracePt t="19672" x="2693988" y="5032375"/>
          <p14:tracePt t="19681" x="2682875" y="5032375"/>
          <p14:tracePt t="19688" x="2657475" y="5032375"/>
          <p14:tracePt t="19696" x="2633663" y="5032375"/>
          <p14:tracePt t="19704" x="2622550" y="5032375"/>
          <p14:tracePt t="19713" x="2616200" y="5032375"/>
          <p14:tracePt t="19720" x="2609850" y="5032375"/>
          <p14:tracePt t="19729" x="2597150" y="5032375"/>
          <p14:tracePt t="19745" x="2592388" y="5032375"/>
          <p14:tracePt t="19777" x="2579688" y="5038725"/>
          <p14:tracePt t="19784" x="2562225" y="5043488"/>
          <p14:tracePt t="19792" x="2549525" y="5043488"/>
          <p14:tracePt t="19800" x="2538413" y="5043488"/>
          <p14:tracePt t="19808" x="2513013" y="5043488"/>
          <p14:tracePt t="19816" x="2501900" y="5043488"/>
          <p14:tracePt t="19824" x="2495550" y="5049838"/>
          <p14:tracePt t="19969" x="2519363" y="5049838"/>
          <p14:tracePt t="19977" x="2562225" y="5049838"/>
          <p14:tracePt t="19985" x="2622550" y="5049838"/>
          <p14:tracePt t="19993" x="2706688" y="5049838"/>
          <p14:tracePt t="20001" x="2808288" y="5049838"/>
          <p14:tracePt t="20009" x="2924175" y="5049838"/>
          <p14:tracePt t="20017" x="3049588" y="5049838"/>
          <p14:tracePt t="20025" x="3163888" y="5049838"/>
          <p14:tracePt t="20034" x="3297238" y="5049838"/>
          <p14:tracePt t="20041" x="3424238" y="5049838"/>
          <p14:tracePt t="20049" x="3525838" y="5049838"/>
          <p14:tracePt t="20056" x="3609975" y="5049838"/>
          <p14:tracePt t="20065" x="3695700" y="5049838"/>
          <p14:tracePt t="20072" x="3743325" y="5049838"/>
          <p14:tracePt t="20080" x="3784600" y="5049838"/>
          <p14:tracePt t="20088" x="3810000" y="5049838"/>
          <p14:tracePt t="20097" x="3821113" y="5049838"/>
          <p14:tracePt t="20104" x="3840163" y="5049838"/>
          <p14:tracePt t="20114" x="3863975" y="5043488"/>
          <p14:tracePt t="20120" x="3881438" y="5032375"/>
          <p14:tracePt t="20129" x="3900488" y="5032375"/>
          <p14:tracePt t="20136" x="3924300" y="5032375"/>
          <p14:tracePt t="20145" x="3941763" y="5032375"/>
          <p14:tracePt t="20152" x="3978275" y="5026025"/>
          <p14:tracePt t="20160" x="3990975" y="5026025"/>
          <p14:tracePt t="20169" x="4002088" y="5026025"/>
          <p14:tracePt t="20176" x="4008438" y="5026025"/>
          <p14:tracePt t="20216" x="4014788" y="5026025"/>
          <p14:tracePt t="20304" x="3990975" y="5026025"/>
          <p14:tracePt t="20313" x="3965575" y="5026025"/>
          <p14:tracePt t="20320" x="3930650" y="5038725"/>
          <p14:tracePt t="20329" x="3875088" y="5038725"/>
          <p14:tracePt t="20341" x="3803650" y="5038725"/>
          <p14:tracePt t="20344" x="3700463" y="5038725"/>
          <p14:tracePt t="20352" x="3609975" y="5032375"/>
          <p14:tracePt t="20360" x="3525838" y="5032375"/>
          <p14:tracePt t="20368" x="3424238" y="5032375"/>
          <p14:tracePt t="20376" x="3351213" y="5032375"/>
          <p14:tracePt t="20384" x="3297238" y="5032375"/>
          <p14:tracePt t="20392" x="3249613" y="5032375"/>
          <p14:tracePt t="20400" x="3152775" y="5032375"/>
          <p14:tracePt t="20408" x="3079750" y="5032375"/>
          <p14:tracePt t="20416" x="2989263" y="5032375"/>
          <p14:tracePt t="20424" x="2935288" y="5032375"/>
          <p14:tracePt t="20432" x="2887663" y="5019675"/>
          <p14:tracePt t="20440" x="2814638" y="5013325"/>
          <p14:tracePt t="20448" x="2767013" y="5013325"/>
          <p14:tracePt t="20456" x="2736850" y="5013325"/>
          <p14:tracePt t="20464" x="2700338" y="5013325"/>
          <p14:tracePt t="20472" x="2657475" y="5013325"/>
          <p14:tracePt t="20480" x="2640013" y="5013325"/>
          <p14:tracePt t="20488" x="2603500" y="5013325"/>
          <p14:tracePt t="20496" x="2573338" y="5013325"/>
          <p14:tracePt t="20504" x="2543175" y="5013325"/>
          <p14:tracePt t="20513" x="2519363" y="5013325"/>
          <p14:tracePt t="20520" x="2495550" y="5013325"/>
          <p14:tracePt t="20528" x="2471738" y="5013325"/>
          <p14:tracePt t="20536" x="2447925" y="5013325"/>
          <p14:tracePt t="20544" x="2435225" y="5013325"/>
          <p14:tracePt t="20552" x="2428875" y="5013325"/>
          <p14:tracePt t="20560" x="2422525" y="5013325"/>
          <p14:tracePt t="20568" x="2417763" y="5013325"/>
          <p14:tracePt t="20601" x="2411413" y="5013325"/>
          <p14:tracePt t="20617" x="2398713" y="5013325"/>
          <p14:tracePt t="20625" x="2392363" y="5013325"/>
          <p14:tracePt t="20649" x="2387600" y="5013325"/>
          <p14:tracePt t="20873" x="2392363" y="5013325"/>
          <p14:tracePt t="20889" x="2398713" y="5013325"/>
          <p14:tracePt t="20897" x="2405063" y="5013325"/>
          <p14:tracePt t="20913" x="2411413" y="5013325"/>
          <p14:tracePt t="20929" x="2417763" y="5013325"/>
          <p14:tracePt t="20953" x="2422525" y="5013325"/>
          <p14:tracePt t="20960" x="2428875" y="5013325"/>
          <p14:tracePt t="20984" x="2435225" y="5013325"/>
          <p14:tracePt t="21008" x="2441575" y="5013325"/>
          <p14:tracePt t="21016" x="2447925" y="5013325"/>
          <p14:tracePt t="21024" x="2465388" y="5013325"/>
          <p14:tracePt t="21032" x="2489200" y="5013325"/>
          <p14:tracePt t="21040" x="2543175" y="5013325"/>
          <p14:tracePt t="21048" x="2609850" y="5032375"/>
          <p14:tracePt t="21056" x="2706688" y="5043488"/>
          <p14:tracePt t="21064" x="2784475" y="5062538"/>
          <p14:tracePt t="21073" x="2874963" y="5073650"/>
          <p14:tracePt t="21081" x="2978150" y="5086350"/>
          <p14:tracePt t="21088" x="3073400" y="5086350"/>
          <p14:tracePt t="21097" x="3163888" y="5099050"/>
          <p14:tracePt t="21104" x="3236913" y="5099050"/>
          <p14:tracePt t="21113" x="3290888" y="5099050"/>
          <p14:tracePt t="21120" x="3351213" y="5099050"/>
          <p14:tracePt t="21129" x="3398838" y="5099050"/>
          <p14:tracePt t="21136" x="3471863" y="5092700"/>
          <p14:tracePt t="21144" x="3532188" y="5086350"/>
          <p14:tracePt t="21153" x="3605213" y="5073650"/>
          <p14:tracePt t="21160" x="3695700" y="5062538"/>
          <p14:tracePt t="21168" x="3784600" y="5038725"/>
          <p14:tracePt t="21176" x="3857625" y="5032375"/>
          <p14:tracePt t="21185" x="3954463" y="5032375"/>
          <p14:tracePt t="21192" x="4014788" y="5032375"/>
          <p14:tracePt t="21200" x="4062413" y="5032375"/>
          <p14:tracePt t="21208" x="4116388" y="5032375"/>
          <p14:tracePt t="21216" x="4152900" y="5032375"/>
          <p14:tracePt t="21224" x="4183063" y="5032375"/>
          <p14:tracePt t="21232" x="4195763" y="5032375"/>
          <p14:tracePt t="21360" x="4189413" y="5032375"/>
          <p14:tracePt t="21368" x="4165600" y="5032375"/>
          <p14:tracePt t="21376" x="4122738" y="5032375"/>
          <p14:tracePt t="21384" x="4051300" y="5032375"/>
          <p14:tracePt t="21393" x="3978275" y="5032375"/>
          <p14:tracePt t="21400" x="3894138" y="5032375"/>
          <p14:tracePt t="21408" x="3821113" y="5032375"/>
          <p14:tracePt t="21416" x="3719513" y="5032375"/>
          <p14:tracePt t="21424" x="3635375" y="5032375"/>
          <p14:tracePt t="21433" x="3544888" y="5032375"/>
          <p14:tracePt t="21440" x="3471863" y="5032375"/>
          <p14:tracePt t="21448" x="3387725" y="5032375"/>
          <p14:tracePt t="21456" x="3303588" y="5032375"/>
          <p14:tracePt t="21465" x="3254375" y="5032375"/>
          <p14:tracePt t="21472" x="3213100" y="5032375"/>
          <p14:tracePt t="21482" x="3152775" y="5032375"/>
          <p14:tracePt t="21488" x="3109913" y="5032375"/>
          <p14:tracePt t="21497" x="3038475" y="5032375"/>
          <p14:tracePt t="21504" x="2947988" y="5019675"/>
          <p14:tracePt t="21513" x="2833688" y="4995863"/>
          <p14:tracePt t="21520" x="2743200" y="4983163"/>
          <p14:tracePt t="21528" x="2657475" y="4972050"/>
          <p14:tracePt t="21536" x="2586038" y="4972050"/>
          <p14:tracePt t="21544" x="2495550" y="4959350"/>
          <p14:tracePt t="21553" x="2452688" y="4959350"/>
          <p14:tracePt t="21560" x="2428875" y="4959350"/>
          <p14:tracePt t="21568" x="2422525" y="4959350"/>
          <p14:tracePt t="21601" x="2417763" y="4959350"/>
          <p14:tracePt t="21624" x="2411413" y="4959350"/>
          <p14:tracePt t="21728" x="2422525" y="4959350"/>
          <p14:tracePt t="21736" x="2447925" y="4953000"/>
          <p14:tracePt t="21744" x="2489200" y="4953000"/>
          <p14:tracePt t="21753" x="2549525" y="4953000"/>
          <p14:tracePt t="21760" x="2633663" y="4953000"/>
          <p14:tracePt t="21768" x="2706688" y="4953000"/>
          <p14:tracePt t="21776" x="2820988" y="4953000"/>
          <p14:tracePt t="21784" x="2935288" y="4953000"/>
          <p14:tracePt t="21792" x="3062288" y="4953000"/>
          <p14:tracePt t="21800" x="3194050" y="4953000"/>
          <p14:tracePt t="21809" x="3333750" y="4959350"/>
          <p14:tracePt t="21817" x="3454400" y="4983163"/>
          <p14:tracePt t="21824" x="3579813" y="4983163"/>
          <p14:tracePt t="21833" x="3695700" y="5008563"/>
          <p14:tracePt t="21840" x="3797300" y="5019675"/>
          <p14:tracePt t="21848" x="3875088" y="5026025"/>
          <p14:tracePt t="21856" x="3894138" y="5026025"/>
          <p14:tracePt t="21866" x="3911600" y="5026025"/>
          <p14:tracePt t="21872" x="3924300" y="5026025"/>
          <p14:tracePt t="21885" x="3935413" y="5026025"/>
          <p14:tracePt t="21888" x="3954463" y="5026025"/>
          <p14:tracePt t="21897" x="3965575" y="5026025"/>
          <p14:tracePt t="21904" x="3978275" y="5026025"/>
          <p14:tracePt t="21913" x="3995738" y="5026025"/>
          <p14:tracePt t="21928" x="4002088" y="5026025"/>
          <p14:tracePt t="21944" x="4008438" y="5019675"/>
          <p14:tracePt t="21968" x="4002088" y="5019675"/>
          <p14:tracePt t="21976" x="3984625" y="5019675"/>
          <p14:tracePt t="21984" x="3954463" y="5019675"/>
          <p14:tracePt t="21992" x="3911600" y="5019675"/>
          <p14:tracePt t="22001" x="3840163" y="5019675"/>
          <p14:tracePt t="22008" x="3767138" y="5019675"/>
          <p14:tracePt t="22017" x="3665538" y="5019675"/>
          <p14:tracePt t="22024" x="3579813" y="5019675"/>
          <p14:tracePt t="22032" x="3489325" y="5019675"/>
          <p14:tracePt t="22040" x="3351213" y="5019675"/>
          <p14:tracePt t="22049" x="3219450" y="5019675"/>
          <p14:tracePt t="22056" x="3133725" y="5019675"/>
          <p14:tracePt t="22065" x="3019425" y="5019675"/>
          <p14:tracePt t="22072" x="2917825" y="5019675"/>
          <p14:tracePt t="22081" x="2844800" y="5019675"/>
          <p14:tracePt t="22089" x="2747963" y="5019675"/>
          <p14:tracePt t="22097" x="2633663" y="5008563"/>
          <p14:tracePt t="22104" x="2532063" y="4995863"/>
          <p14:tracePt t="22113" x="2452688" y="4989513"/>
          <p14:tracePt t="22120" x="2368550" y="4989513"/>
          <p14:tracePt t="22128" x="2327275" y="4989513"/>
          <p14:tracePt t="22136" x="2320925" y="4989513"/>
          <p14:tracePt t="22144" x="2308225" y="4989513"/>
          <p14:tracePt t="22200" x="2301875" y="4983163"/>
          <p14:tracePt t="22224" x="2320925" y="4983163"/>
          <p14:tracePt t="22232" x="2351088" y="4983163"/>
          <p14:tracePt t="22240" x="2392363" y="4983163"/>
          <p14:tracePt t="22249" x="2482850" y="4983163"/>
          <p14:tracePt t="22256" x="2555875" y="4983163"/>
          <p14:tracePt t="22265" x="2640013" y="4983163"/>
          <p14:tracePt t="22273" x="2754313" y="4983163"/>
          <p14:tracePt t="22281" x="2857500" y="4983163"/>
          <p14:tracePt t="22288" x="2971800" y="4983163"/>
          <p14:tracePt t="22297" x="3043238" y="4983163"/>
          <p14:tracePt t="22305" x="3128963" y="4983163"/>
          <p14:tracePt t="22314" x="3200400" y="4983163"/>
          <p14:tracePt t="22324" x="3273425" y="4983163"/>
          <p14:tracePt t="22333" x="3309938" y="4983163"/>
          <p14:tracePt t="22336" x="3351213" y="4983163"/>
          <p14:tracePt t="22344" x="3370263" y="4983163"/>
          <p14:tracePt t="22352" x="3424238" y="4983163"/>
          <p14:tracePt t="22360" x="3448050" y="4983163"/>
          <p14:tracePt t="22368" x="3471863" y="4983163"/>
          <p14:tracePt t="22376" x="3495675" y="4983163"/>
          <p14:tracePt t="22384" x="3519488" y="4983163"/>
          <p14:tracePt t="22392" x="3525838" y="4983163"/>
          <p14:tracePt t="22408" x="3532188" y="4983163"/>
          <p14:tracePt t="22416" x="3544888" y="4978400"/>
          <p14:tracePt t="22432" x="3549650" y="4965700"/>
          <p14:tracePt t="22496" x="3549650" y="4972050"/>
          <p14:tracePt t="22504" x="3544888" y="4972050"/>
          <p14:tracePt t="22512" x="3532188" y="4972050"/>
          <p14:tracePt t="22520" x="3519488" y="4972050"/>
          <p14:tracePt t="22528" x="3495675" y="4978400"/>
          <p14:tracePt t="22536" x="3459163" y="4983163"/>
          <p14:tracePt t="22544" x="3448050" y="4983163"/>
          <p14:tracePt t="22552" x="3417888" y="4983163"/>
          <p14:tracePt t="22560" x="3394075" y="4983163"/>
          <p14:tracePt t="22568" x="3357563" y="4995863"/>
          <p14:tracePt t="22576" x="3327400" y="4995863"/>
          <p14:tracePt t="22584" x="3303588" y="4995863"/>
          <p14:tracePt t="22592" x="3297238" y="4995863"/>
          <p14:tracePt t="22600" x="3290888" y="4995863"/>
          <p14:tracePt t="22632" x="3284538" y="4995863"/>
          <p14:tracePt t="22721" x="3303588" y="4995863"/>
          <p14:tracePt t="22729" x="3351213" y="4995863"/>
          <p14:tracePt t="22737" x="3381375" y="4995863"/>
          <p14:tracePt t="22745" x="3405188" y="4995863"/>
          <p14:tracePt t="22753" x="3448050" y="4995863"/>
          <p14:tracePt t="22760" x="3471863" y="4995863"/>
          <p14:tracePt t="22769" x="3484563" y="4995863"/>
          <p14:tracePt t="22776" x="3508375" y="4995863"/>
          <p14:tracePt t="22784" x="3519488" y="4995863"/>
          <p14:tracePt t="22792" x="3556000" y="4989513"/>
          <p14:tracePt t="22801" x="3562350" y="4989513"/>
          <p14:tracePt t="22808" x="3579813" y="4983163"/>
          <p14:tracePt t="22816" x="3592513" y="4983163"/>
          <p14:tracePt t="22824" x="3616325" y="4978400"/>
          <p14:tracePt t="22832" x="3635375" y="4965700"/>
          <p14:tracePt t="22840" x="3646488" y="4959350"/>
          <p14:tracePt t="22849" x="3665538" y="4948238"/>
          <p14:tracePt t="22856" x="3676650" y="4941888"/>
          <p14:tracePt t="22865" x="3683000" y="4929188"/>
          <p14:tracePt t="22873" x="3689350" y="4922838"/>
          <p14:tracePt t="22888" x="3689350" y="4905375"/>
          <p14:tracePt t="22904" x="3689350" y="4881563"/>
          <p14:tracePt t="22912" x="3683000" y="4875213"/>
          <p14:tracePt t="22921" x="3670300" y="4862513"/>
          <p14:tracePt t="22928" x="3665538" y="4857750"/>
          <p14:tracePt t="22936" x="3646488" y="4845050"/>
          <p14:tracePt t="22944" x="3622675" y="4814888"/>
          <p14:tracePt t="22953" x="3598863" y="4791075"/>
          <p14:tracePt t="22968" x="3586163" y="4791075"/>
          <p14:tracePt t="22976" x="3579813" y="4784725"/>
          <p14:tracePt t="22984" x="3575050" y="4784725"/>
          <p14:tracePt t="22992" x="3568700" y="4784725"/>
          <p14:tracePt t="23008" x="3556000" y="4784725"/>
          <p14:tracePt t="23016" x="3519488" y="4784725"/>
          <p14:tracePt t="23024" x="3495675" y="4784725"/>
          <p14:tracePt t="23033" x="3478213" y="4784725"/>
          <p14:tracePt t="23040" x="3441700" y="4784725"/>
          <p14:tracePt t="23049" x="3398838" y="4784725"/>
          <p14:tracePt t="23056" x="3370263" y="4784725"/>
          <p14:tracePt t="23065" x="3314700" y="4784725"/>
          <p14:tracePt t="23073" x="3279775" y="4784725"/>
          <p14:tracePt t="23081" x="3224213" y="4784725"/>
          <p14:tracePt t="23088" x="3194050" y="4784725"/>
          <p14:tracePt t="23096" x="3170238" y="4791075"/>
          <p14:tracePt t="23104" x="3146425" y="4797425"/>
          <p14:tracePt t="23112" x="3122613" y="4797425"/>
          <p14:tracePt t="23120" x="3116263" y="4797425"/>
          <p14:tracePt t="23128" x="3103563" y="4808538"/>
          <p14:tracePt t="23136" x="3092450" y="4814888"/>
          <p14:tracePt t="23144" x="3068638" y="4832350"/>
          <p14:tracePt t="23152" x="3062288" y="4838700"/>
          <p14:tracePt t="23160" x="3043238" y="4851400"/>
          <p14:tracePt t="23168" x="3019425" y="4868863"/>
          <p14:tracePt t="23176" x="3008313" y="4887913"/>
          <p14:tracePt t="23184" x="2982913" y="4892675"/>
          <p14:tracePt t="23192" x="2965450" y="4905375"/>
          <p14:tracePt t="23201" x="2959100" y="4911725"/>
          <p14:tracePt t="23208" x="2947988" y="4929188"/>
          <p14:tracePt t="23224" x="2941638" y="4935538"/>
          <p14:tracePt t="23233" x="2941638" y="4941888"/>
          <p14:tracePt t="23249" x="2941638" y="4953000"/>
          <p14:tracePt t="23256" x="2941638" y="4959350"/>
          <p14:tracePt t="23265" x="2941638" y="4965700"/>
          <p14:tracePt t="23273" x="2954338" y="4972050"/>
          <p14:tracePt t="23281" x="2978150" y="4989513"/>
          <p14:tracePt t="23288" x="2989263" y="4989513"/>
          <p14:tracePt t="23296" x="3038475" y="4995863"/>
          <p14:tracePt t="23305" x="3073400" y="5013325"/>
          <p14:tracePt t="23312" x="3109913" y="5043488"/>
          <p14:tracePt t="23321" x="3146425" y="5062538"/>
          <p14:tracePt t="23329" x="3159125" y="5068888"/>
          <p14:tracePt t="23336" x="3194050" y="5092700"/>
          <p14:tracePt t="23344" x="3219450" y="5103813"/>
          <p14:tracePt t="23352" x="3243263" y="5110163"/>
          <p14:tracePt t="23360" x="3267075" y="5116513"/>
          <p14:tracePt t="23368" x="3297238" y="5129213"/>
          <p14:tracePt t="23376" x="3321050" y="5140325"/>
          <p14:tracePt t="23384" x="3357563" y="5140325"/>
          <p14:tracePt t="23392" x="3387725" y="5140325"/>
          <p14:tracePt t="23400" x="3398838" y="5153025"/>
          <p14:tracePt t="23408" x="3417888" y="5153025"/>
          <p14:tracePt t="23416" x="3441700" y="5153025"/>
          <p14:tracePt t="23424" x="3454400" y="5153025"/>
          <p14:tracePt t="23432" x="3459163" y="5153025"/>
          <p14:tracePt t="23440" x="3471863" y="5153025"/>
          <p14:tracePt t="23448" x="3478213" y="5153025"/>
          <p14:tracePt t="23456" x="3502025" y="5153025"/>
          <p14:tracePt t="23464" x="3514725" y="5153025"/>
          <p14:tracePt t="23472" x="3525838" y="5153025"/>
          <p14:tracePt t="23480" x="3538538" y="5153025"/>
          <p14:tracePt t="23488" x="3562350" y="5153025"/>
          <p14:tracePt t="23496" x="3586163" y="5146675"/>
          <p14:tracePt t="23504" x="3605213" y="5133975"/>
          <p14:tracePt t="23512" x="3616325" y="5129213"/>
          <p14:tracePt t="23520" x="3622675" y="5116513"/>
          <p14:tracePt t="23528" x="3629025" y="5110163"/>
          <p14:tracePt t="23536" x="3629025" y="5103813"/>
          <p14:tracePt t="23544" x="3629025" y="5099050"/>
          <p14:tracePt t="23552" x="3629025" y="5086350"/>
          <p14:tracePt t="23560" x="3629025" y="5073650"/>
          <p14:tracePt t="23568" x="3629025" y="5062538"/>
          <p14:tracePt t="23576" x="3629025" y="5056188"/>
          <p14:tracePt t="23584" x="3629025" y="5049838"/>
          <p14:tracePt t="23633" x="3629025" y="5043488"/>
          <p14:tracePt t="23649" x="3609975" y="5032375"/>
          <p14:tracePt t="23656" x="3586163" y="5008563"/>
          <p14:tracePt t="23665" x="3532188" y="4989513"/>
          <p14:tracePt t="23673" x="3502025" y="4983163"/>
          <p14:tracePt t="23681" x="3465513" y="4965700"/>
          <p14:tracePt t="23688" x="3435350" y="4953000"/>
          <p14:tracePt t="23696" x="3411538" y="4948238"/>
          <p14:tracePt t="23704" x="3375025" y="4941888"/>
          <p14:tracePt t="23713" x="3351213" y="4929188"/>
          <p14:tracePt t="23720" x="3327400" y="4929188"/>
          <p14:tracePt t="23728" x="3309938" y="4929188"/>
          <p14:tracePt t="23736" x="3284538" y="4929188"/>
          <p14:tracePt t="23744" x="3249613" y="4929188"/>
          <p14:tracePt t="23753" x="3230563" y="4929188"/>
          <p14:tracePt t="23760" x="3213100" y="4929188"/>
          <p14:tracePt t="23768" x="3189288" y="4929188"/>
          <p14:tracePt t="23776" x="3176588" y="4929188"/>
          <p14:tracePt t="23785" x="3152775" y="4929188"/>
          <p14:tracePt t="23792" x="3140075" y="4929188"/>
          <p14:tracePt t="23801" x="3128963" y="4941888"/>
          <p14:tracePt t="23809" x="3109913" y="4959350"/>
          <p14:tracePt t="23817" x="3098800" y="4965700"/>
          <p14:tracePt t="23825" x="3068638" y="4989513"/>
          <p14:tracePt t="23833" x="3055938" y="5002213"/>
          <p14:tracePt t="23840" x="3055938" y="5008563"/>
          <p14:tracePt t="23849" x="3049588" y="5026025"/>
          <p14:tracePt t="23856" x="3049588" y="5043488"/>
          <p14:tracePt t="23866" x="3049588" y="5062538"/>
          <p14:tracePt t="23872" x="3043238" y="5068888"/>
          <p14:tracePt t="23880" x="3043238" y="5073650"/>
          <p14:tracePt t="23900" x="3043238" y="5099050"/>
          <p14:tracePt t="23904" x="3062288" y="5116513"/>
          <p14:tracePt t="23912" x="3079750" y="5122863"/>
          <p14:tracePt t="23920" x="3116263" y="5133975"/>
          <p14:tracePt t="23928" x="3152775" y="5153025"/>
          <p14:tracePt t="23937" x="3189288" y="5170488"/>
          <p14:tracePt t="23944" x="3213100" y="5183188"/>
          <p14:tracePt t="23953" x="3243263" y="5194300"/>
          <p14:tracePt t="23961" x="3267075" y="5207000"/>
          <p14:tracePt t="23969" x="3303588" y="5218113"/>
          <p14:tracePt t="23977" x="3314700" y="5218113"/>
          <p14:tracePt t="23985" x="3357563" y="5218113"/>
          <p14:tracePt t="23993" x="3381375" y="5218113"/>
          <p14:tracePt t="24002" x="3424238" y="5218113"/>
          <p14:tracePt t="24008" x="3454400" y="5218113"/>
          <p14:tracePt t="24017" x="3478213" y="5218113"/>
          <p14:tracePt t="24024" x="3502025" y="5218113"/>
          <p14:tracePt t="24034" x="3532188" y="5213350"/>
          <p14:tracePt t="24040" x="3586163" y="5194300"/>
          <p14:tracePt t="24049" x="3598863" y="5194300"/>
          <p14:tracePt t="24056" x="3635375" y="5176838"/>
          <p14:tracePt t="24065" x="3659188" y="5157788"/>
          <p14:tracePt t="24072" x="3676650" y="5153025"/>
          <p14:tracePt t="24080" x="3689350" y="5140325"/>
          <p14:tracePt t="24089" x="3695700" y="5133975"/>
          <p14:tracePt t="24096" x="3695700" y="5110163"/>
          <p14:tracePt t="24104" x="3695700" y="5068888"/>
          <p14:tracePt t="24112" x="3700463" y="5056188"/>
          <p14:tracePt t="24120" x="3700463" y="5049838"/>
          <p14:tracePt t="24128" x="3700463" y="5038725"/>
          <p14:tracePt t="24137" x="3700463" y="5032375"/>
          <p14:tracePt t="24144" x="3700463" y="5026025"/>
          <p14:tracePt t="24153" x="3700463" y="5019675"/>
          <p14:tracePt t="24168" x="3700463" y="5008563"/>
          <p14:tracePt t="24201" x="3676650" y="4978400"/>
          <p14:tracePt t="24208" x="3629025" y="4959350"/>
          <p14:tracePt t="24217" x="3579813" y="4941888"/>
          <p14:tracePt t="24224" x="3532188" y="4929188"/>
          <p14:tracePt t="24233" x="3471863" y="4922838"/>
          <p14:tracePt t="24240" x="3405188" y="4899025"/>
          <p14:tracePt t="24249" x="3363913" y="4892675"/>
          <p14:tracePt t="24256" x="3327400" y="4892675"/>
          <p14:tracePt t="24264" x="3297238" y="4892675"/>
          <p14:tracePt t="24273" x="3267075" y="4892675"/>
          <p14:tracePt t="24280" x="3230563" y="4892675"/>
          <p14:tracePt t="24288" x="3206750" y="4892675"/>
          <p14:tracePt t="24296" x="3194050" y="4892675"/>
          <p14:tracePt t="24306" x="3170238" y="4892675"/>
          <p14:tracePt t="24313" x="3163888" y="4892675"/>
          <p14:tracePt t="24321" x="3159125" y="4892675"/>
          <p14:tracePt t="24328" x="3146425" y="4892675"/>
          <p14:tracePt t="24336" x="3116263" y="4899025"/>
          <p14:tracePt t="24352" x="3079750" y="4918075"/>
          <p14:tracePt t="24360" x="3073400" y="4922838"/>
          <p14:tracePt t="24368" x="3043238" y="4941888"/>
          <p14:tracePt t="24376" x="3025775" y="4948238"/>
          <p14:tracePt t="24384" x="3013075" y="4965700"/>
          <p14:tracePt t="24392" x="2995613" y="4972050"/>
          <p14:tracePt t="24400" x="2982913" y="4983163"/>
          <p14:tracePt t="24408" x="2982913" y="5002213"/>
          <p14:tracePt t="24416" x="2982913" y="5019675"/>
          <p14:tracePt t="24424" x="2982913" y="5038725"/>
          <p14:tracePt t="24433" x="2982913" y="5049838"/>
          <p14:tracePt t="24440" x="2989263" y="5068888"/>
          <p14:tracePt t="24449" x="3013075" y="5092700"/>
          <p14:tracePt t="24456" x="3038475" y="5116513"/>
          <p14:tracePt t="24464" x="3062288" y="5133975"/>
          <p14:tracePt t="24472" x="3079750" y="5140325"/>
          <p14:tracePt t="24480" x="3103563" y="5164138"/>
          <p14:tracePt t="24488" x="3116263" y="5170488"/>
          <p14:tracePt t="24496" x="3122613" y="5176838"/>
          <p14:tracePt t="24504" x="3152775" y="5194300"/>
          <p14:tracePt t="24512" x="3170238" y="5200650"/>
          <p14:tracePt t="24520" x="3194050" y="5207000"/>
          <p14:tracePt t="24528" x="3224213" y="5224463"/>
          <p14:tracePt t="24536" x="3273425" y="5237163"/>
          <p14:tracePt t="24544" x="3309938" y="5248275"/>
          <p14:tracePt t="24553" x="3398838" y="5260975"/>
          <p14:tracePt t="24560" x="3459163" y="5284788"/>
          <p14:tracePt t="24569" x="3532188" y="5284788"/>
          <p14:tracePt t="24577" x="3575050" y="5284788"/>
          <p14:tracePt t="24584" x="3635375" y="5284788"/>
          <p14:tracePt t="24593" x="3676650" y="5284788"/>
          <p14:tracePt t="24600" x="3700463" y="5273675"/>
          <p14:tracePt t="24609" x="3706813" y="5267325"/>
          <p14:tracePt t="24617" x="3725863" y="5254625"/>
          <p14:tracePt t="24624" x="3725863" y="5237163"/>
          <p14:tracePt t="24633" x="3725863" y="5218113"/>
          <p14:tracePt t="24640" x="3730625" y="5194300"/>
          <p14:tracePt t="24649" x="3730625" y="5170488"/>
          <p14:tracePt t="24656" x="3730625" y="5164138"/>
          <p14:tracePt t="24664" x="3730625" y="5153025"/>
          <p14:tracePt t="24672" x="3730625" y="5133975"/>
          <p14:tracePt t="24680" x="3730625" y="5129213"/>
          <p14:tracePt t="24688" x="3730625" y="5122863"/>
          <p14:tracePt t="24696" x="3725863" y="5110163"/>
          <p14:tracePt t="24704" x="3700463" y="5086350"/>
          <p14:tracePt t="24713" x="3695700" y="5080000"/>
          <p14:tracePt t="24720" x="3676650" y="5073650"/>
          <p14:tracePt t="24728" x="3646488" y="5056188"/>
          <p14:tracePt t="24736" x="3598863" y="5038725"/>
          <p14:tracePt t="24744" x="3575050" y="5038725"/>
          <p14:tracePt t="24753" x="3532188" y="5026025"/>
          <p14:tracePt t="24760" x="3478213" y="5008563"/>
          <p14:tracePt t="24769" x="3435350" y="5002213"/>
          <p14:tracePt t="24776" x="3387725" y="5002213"/>
          <p14:tracePt t="24784" x="3333750" y="5002213"/>
          <p14:tracePt t="24793" x="3260725" y="5002213"/>
          <p14:tracePt t="24801" x="3213100" y="5002213"/>
          <p14:tracePt t="24808" x="3170238" y="5002213"/>
          <p14:tracePt t="24817" x="3146425" y="5002213"/>
          <p14:tracePt t="24825" x="3122613" y="5019675"/>
          <p14:tracePt t="24833" x="3116263" y="5038725"/>
          <p14:tracePt t="24841" x="3116263" y="5073650"/>
          <p14:tracePt t="24849" x="3116263" y="5086350"/>
          <p14:tracePt t="24856" x="3122613" y="5110163"/>
          <p14:tracePt t="24864" x="3146425" y="5133975"/>
          <p14:tracePt t="24873" x="3200400" y="5164138"/>
          <p14:tracePt t="24887" x="3260725" y="5194300"/>
          <p14:tracePt t="24888" x="3340100" y="5230813"/>
          <p14:tracePt t="24896" x="3417888" y="5260975"/>
          <p14:tracePt t="24904" x="3508375" y="5297488"/>
          <p14:tracePt t="24912" x="3579813" y="5308600"/>
          <p14:tracePt t="24920" x="3670300" y="5321300"/>
          <p14:tracePt t="24928" x="3743325" y="5321300"/>
          <p14:tracePt t="24936" x="3784600" y="5321300"/>
          <p14:tracePt t="24944" x="3827463" y="5321300"/>
          <p14:tracePt t="24953" x="3844925" y="5321300"/>
          <p14:tracePt t="24960" x="3851275" y="5321300"/>
          <p14:tracePt t="24969" x="3857625" y="5321300"/>
          <p14:tracePt t="24976" x="3870325" y="5297488"/>
          <p14:tracePt t="24985" x="3870325" y="5267325"/>
          <p14:tracePt t="24993" x="3870325" y="5230813"/>
          <p14:tracePt t="25001" x="3870325" y="5213350"/>
          <p14:tracePt t="25008" x="3870325" y="5176838"/>
          <p14:tracePt t="25017" x="3870325" y="5153025"/>
          <p14:tracePt t="25024" x="3870325" y="5133975"/>
          <p14:tracePt t="25033" x="3857625" y="5110163"/>
          <p14:tracePt t="25040" x="3851275" y="5092700"/>
          <p14:tracePt t="25049" x="3840163" y="5068888"/>
          <p14:tracePt t="25056" x="3810000" y="5043488"/>
          <p14:tracePt t="25064" x="3797300" y="5038725"/>
          <p14:tracePt t="25072" x="3743325" y="5026025"/>
          <p14:tracePt t="25080" x="3665538" y="5008563"/>
          <p14:tracePt t="25088" x="3592513" y="5008563"/>
          <p14:tracePt t="25096" x="3495675" y="5008563"/>
          <p14:tracePt t="25105" x="3405188" y="5008563"/>
          <p14:tracePt t="25112" x="3344863" y="5019675"/>
          <p14:tracePt t="25120" x="3303588" y="5019675"/>
          <p14:tracePt t="25128" x="3284538" y="5038725"/>
          <p14:tracePt t="25136" x="3267075" y="5049838"/>
          <p14:tracePt t="25153" x="3267075" y="5062538"/>
          <p14:tracePt t="25160" x="3297238" y="5080000"/>
          <p14:tracePt t="25168" x="3333750" y="5099050"/>
          <p14:tracePt t="25176" x="3394075" y="5122863"/>
          <p14:tracePt t="25184" x="3441700" y="5140325"/>
          <p14:tracePt t="25192" x="3519488" y="5170488"/>
          <p14:tracePt t="25201" x="3579813" y="5170488"/>
          <p14:tracePt t="25208" x="3640138" y="5183188"/>
          <p14:tracePt t="25217" x="3700463" y="5183188"/>
          <p14:tracePt t="25224" x="3730625" y="5183188"/>
          <p14:tracePt t="25233" x="3773488" y="5183188"/>
          <p14:tracePt t="25240" x="3797300" y="5183188"/>
          <p14:tracePt t="25248" x="3810000" y="5176838"/>
          <p14:tracePt t="25256" x="3810000" y="5157788"/>
          <p14:tracePt t="25264" x="3827463" y="5133975"/>
          <p14:tracePt t="25273" x="3827463" y="5122863"/>
          <p14:tracePt t="25280" x="3827463" y="5110163"/>
          <p14:tracePt t="25296" x="3827463" y="5103813"/>
          <p14:tracePt t="25305" x="3827463" y="5080000"/>
          <p14:tracePt t="25314" x="3821113" y="5073650"/>
          <p14:tracePt t="25327" x="3797300" y="5062538"/>
          <p14:tracePt t="25329" x="3790950" y="5062538"/>
          <p14:tracePt t="25336" x="3773488" y="5056188"/>
          <p14:tracePt t="25344" x="3760788" y="5056188"/>
          <p14:tracePt t="25352" x="3736975" y="5056188"/>
          <p14:tracePt t="25368" x="3730625" y="5056188"/>
          <p14:tracePt t="25424" x="3725863" y="5056188"/>
          <p14:tracePt t="25433" x="3719513" y="5056188"/>
          <p14:tracePt t="25473" x="3713163" y="5049838"/>
          <p14:tracePt t="25496" x="3713163" y="5043488"/>
          <p14:tracePt t="25504" x="3713163" y="5038725"/>
          <p14:tracePt t="25513" x="3719513" y="5032375"/>
          <p14:tracePt t="25528" x="3725863" y="5026025"/>
          <p14:tracePt t="25553" x="3725863" y="5019675"/>
          <p14:tracePt t="25560" x="3730625" y="5002213"/>
          <p14:tracePt t="25608" x="0" y="0"/>
        </p14:tracePtLst>
        <p14:tracePtLst>
          <p14:tracePt t="28366" x="5695950" y="3687763"/>
          <p14:tracePt t="28497" x="5689600" y="3663950"/>
          <p14:tracePt t="28505" x="5659438" y="3609975"/>
          <p14:tracePt t="28513" x="5629275" y="3573463"/>
          <p14:tracePt t="28520" x="5605463" y="3549650"/>
          <p14:tracePt t="28529" x="5599113" y="3525838"/>
          <p14:tracePt t="28538" x="5581650" y="3502025"/>
          <p14:tracePt t="28545" x="5557838" y="3476625"/>
          <p14:tracePt t="28553" x="5545138" y="3459163"/>
          <p14:tracePt t="28561" x="5514975" y="3435350"/>
          <p14:tracePt t="28570" x="5503863" y="3422650"/>
          <p14:tracePt t="28577" x="5478463" y="3405188"/>
          <p14:tracePt t="28585" x="5461000" y="3386138"/>
          <p14:tracePt t="28593" x="5448300" y="3381375"/>
          <p14:tracePt t="28601" x="5430838" y="3368675"/>
          <p14:tracePt t="28649" x="5424488" y="3362325"/>
          <p14:tracePt t="28681" x="5407025" y="3362325"/>
          <p14:tracePt t="28689" x="5376863" y="3362325"/>
          <p14:tracePt t="28697" x="5329238" y="3375025"/>
          <p14:tracePt t="28705" x="5286375" y="3375025"/>
          <p14:tracePt t="28713" x="5262563" y="3386138"/>
          <p14:tracePt t="28722" x="5238750" y="3398838"/>
          <p14:tracePt t="28729" x="5219700" y="3405188"/>
          <p14:tracePt t="28737" x="5208588" y="3411538"/>
          <p14:tracePt t="28745" x="5202238" y="3411538"/>
          <p14:tracePt t="28755" x="5195888" y="3416300"/>
          <p14:tracePt t="28761" x="5189538" y="3416300"/>
          <p14:tracePt t="28770" x="5178425" y="3422650"/>
          <p14:tracePt t="28777" x="5172075" y="3429000"/>
          <p14:tracePt t="28785" x="5153025" y="3435350"/>
          <p14:tracePt t="28793" x="5129213" y="3465513"/>
          <p14:tracePt t="28801" x="5105400" y="3476625"/>
          <p14:tracePt t="28809" x="5081588" y="3502025"/>
          <p14:tracePt t="28816" x="5021263" y="3536950"/>
          <p14:tracePt t="28826" x="4991100" y="3573463"/>
          <p14:tracePt t="28833" x="4954588" y="3590925"/>
          <p14:tracePt t="28841" x="4900613" y="3633788"/>
          <p14:tracePt t="28848" x="4864100" y="3670300"/>
          <p14:tracePt t="28856" x="4827588" y="3700463"/>
          <p14:tracePt t="28864" x="4803775" y="3724275"/>
          <p14:tracePt t="28872" x="4786313" y="3748088"/>
          <p14:tracePt t="28880" x="4779963" y="3771900"/>
          <p14:tracePt t="28889" x="4767263" y="3797300"/>
          <p14:tracePt t="28896" x="4767263" y="3808413"/>
          <p14:tracePt t="28904" x="4773613" y="3838575"/>
          <p14:tracePt t="28912" x="4797425" y="3881438"/>
          <p14:tracePt t="28920" x="4827588" y="3916363"/>
          <p14:tracePt t="28928" x="4846638" y="3929063"/>
          <p14:tracePt t="28937" x="4857750" y="3946525"/>
          <p14:tracePt t="28944" x="4883150" y="3965575"/>
          <p14:tracePt t="28969" x="4894263" y="3965575"/>
          <p14:tracePt t="28976" x="4900613" y="3971925"/>
          <p14:tracePt t="28992" x="4906963" y="3976688"/>
          <p14:tracePt t="29000" x="4924425" y="3983038"/>
          <p14:tracePt t="29008" x="4930775" y="3983038"/>
          <p14:tracePt t="29016" x="4937125" y="3983038"/>
          <p14:tracePt t="29024" x="4954588" y="3983038"/>
          <p14:tracePt t="29032" x="5008563" y="3983038"/>
          <p14:tracePt t="29040" x="5068888" y="3989388"/>
          <p14:tracePt t="29048" x="5129213" y="4002088"/>
          <p14:tracePt t="29056" x="5219700" y="4002088"/>
          <p14:tracePt t="29064" x="5292725" y="4002088"/>
          <p14:tracePt t="29072" x="5322888" y="4002088"/>
          <p14:tracePt t="29080" x="5364163" y="4002088"/>
          <p14:tracePt t="29088" x="5400675" y="3989388"/>
          <p14:tracePt t="29096" x="5437188" y="3965575"/>
          <p14:tracePt t="29104" x="5461000" y="3946525"/>
          <p14:tracePt t="29112" x="5497513" y="3922713"/>
          <p14:tracePt t="29121" x="5521325" y="3892550"/>
          <p14:tracePt t="29128" x="5527675" y="3892550"/>
          <p14:tracePt t="29137" x="5551488" y="3881438"/>
          <p14:tracePt t="29144" x="5557838" y="3857625"/>
          <p14:tracePt t="29153" x="5575300" y="3832225"/>
          <p14:tracePt t="29160" x="5575300" y="3827463"/>
          <p14:tracePt t="29168" x="5575300" y="3814763"/>
          <p14:tracePt t="29176" x="5575300" y="3784600"/>
          <p14:tracePt t="29184" x="5575300" y="3760788"/>
          <p14:tracePt t="29192" x="5575300" y="3736975"/>
          <p14:tracePt t="29200" x="5575300" y="3706813"/>
          <p14:tracePt t="29208" x="5575300" y="3670300"/>
          <p14:tracePt t="29216" x="5568950" y="3640138"/>
          <p14:tracePt t="29224" x="5527675" y="3586163"/>
          <p14:tracePt t="29232" x="5508625" y="3549650"/>
          <p14:tracePt t="29240" x="5454650" y="3482975"/>
          <p14:tracePt t="29248" x="5430838" y="3446463"/>
          <p14:tracePt t="29256" x="5400675" y="3411538"/>
          <p14:tracePt t="29264" x="5376863" y="3386138"/>
          <p14:tracePt t="29273" x="5359400" y="3368675"/>
          <p14:tracePt t="29280" x="5353050" y="3362325"/>
          <p14:tracePt t="29320" x="5346700" y="3355975"/>
          <p14:tracePt t="29340" x="5340350" y="3355975"/>
          <p14:tracePt t="29344" x="5310188" y="3351213"/>
          <p14:tracePt t="29353" x="5280025" y="3351213"/>
          <p14:tracePt t="29360" x="5226050" y="3351213"/>
          <p14:tracePt t="29368" x="5153025" y="3351213"/>
          <p14:tracePt t="29376" x="5051425" y="3351213"/>
          <p14:tracePt t="29384" x="4937125" y="3355975"/>
          <p14:tracePt t="29392" x="4833938" y="3368675"/>
          <p14:tracePt t="29400" x="4719638" y="3381375"/>
          <p14:tracePt t="29408" x="4646613" y="3381375"/>
          <p14:tracePt t="29416" x="4568825" y="3398838"/>
          <p14:tracePt t="29424" x="4527550" y="3411538"/>
          <p14:tracePt t="29432" x="4491038" y="3441700"/>
          <p14:tracePt t="29440" x="4471988" y="3446463"/>
          <p14:tracePt t="29448" x="4448175" y="3471863"/>
          <p14:tracePt t="29456" x="4441825" y="3482975"/>
          <p14:tracePt t="29464" x="4441825" y="3519488"/>
          <p14:tracePt t="29472" x="4441825" y="3549650"/>
          <p14:tracePt t="29480" x="4441825" y="3590925"/>
          <p14:tracePt t="29488" x="4441825" y="3621088"/>
          <p14:tracePt t="29496" x="4441825" y="3646488"/>
          <p14:tracePt t="29504" x="4448175" y="3681413"/>
          <p14:tracePt t="29512" x="4460875" y="3711575"/>
          <p14:tracePt t="29520" x="4527550" y="3784600"/>
          <p14:tracePt t="29528" x="4551363" y="3808413"/>
          <p14:tracePt t="29536" x="4568825" y="3844925"/>
          <p14:tracePt t="29544" x="4611688" y="3892550"/>
          <p14:tracePt t="29552" x="4659313" y="3935413"/>
          <p14:tracePt t="29560" x="4713288" y="3976688"/>
          <p14:tracePt t="29568" x="4779963" y="4006850"/>
          <p14:tracePt t="29576" x="4822825" y="4019550"/>
          <p14:tracePt t="29584" x="4913313" y="4037013"/>
          <p14:tracePt t="29592" x="4972050" y="4037013"/>
          <p14:tracePt t="29600" x="5032375" y="4049713"/>
          <p14:tracePt t="29608" x="5092700" y="4049713"/>
          <p14:tracePt t="29616" x="5135563" y="4049713"/>
          <p14:tracePt t="29624" x="5183188" y="4037013"/>
          <p14:tracePt t="29632" x="5232400" y="4019550"/>
          <p14:tracePt t="29640" x="5299075" y="3959225"/>
          <p14:tracePt t="29648" x="5364163" y="3929063"/>
          <p14:tracePt t="29656" x="5424488" y="3898900"/>
          <p14:tracePt t="29664" x="5443538" y="3881438"/>
          <p14:tracePt t="29672" x="5484813" y="3844925"/>
          <p14:tracePt t="29680" x="5538788" y="3790950"/>
          <p14:tracePt t="29688" x="5581650" y="3754438"/>
          <p14:tracePt t="29696" x="5611813" y="3706813"/>
          <p14:tracePt t="29704" x="5629275" y="3670300"/>
          <p14:tracePt t="29712" x="5635625" y="3621088"/>
          <p14:tracePt t="29720" x="5635625" y="3597275"/>
          <p14:tracePt t="29728" x="5635625" y="3567113"/>
          <p14:tracePt t="29736" x="5635625" y="3525838"/>
          <p14:tracePt t="29744" x="5635625" y="3502025"/>
          <p14:tracePt t="29752" x="5635625" y="3476625"/>
          <p14:tracePt t="29760" x="5611813" y="3441700"/>
          <p14:tracePt t="29768" x="5594350" y="3422650"/>
          <p14:tracePt t="29776" x="5575300" y="3411538"/>
          <p14:tracePt t="29784" x="5564188" y="3392488"/>
          <p14:tracePt t="29792" x="5514975" y="3368675"/>
          <p14:tracePt t="29800" x="5478463" y="3338513"/>
          <p14:tracePt t="29808" x="5443538" y="3321050"/>
          <p14:tracePt t="29816" x="5418138" y="3314700"/>
          <p14:tracePt t="29824" x="5394325" y="3308350"/>
          <p14:tracePt t="29832" x="5364163" y="3308350"/>
          <p14:tracePt t="29840" x="5329238" y="3295650"/>
          <p14:tracePt t="29848" x="5299075" y="3290888"/>
          <p14:tracePt t="29856" x="5268913" y="3290888"/>
          <p14:tracePt t="29864" x="5219700" y="3290888"/>
          <p14:tracePt t="29872" x="5202238" y="3290888"/>
          <p14:tracePt t="29888" x="5099050" y="3290888"/>
          <p14:tracePt t="29896" x="5068888" y="3290888"/>
          <p14:tracePt t="29904" x="5008563" y="3314700"/>
          <p14:tracePt t="29912" x="4972050" y="3338513"/>
          <p14:tracePt t="29921" x="4948238" y="3362325"/>
          <p14:tracePt t="29928" x="4943475" y="3381375"/>
          <p14:tracePt t="29936" x="4930775" y="3422650"/>
          <p14:tracePt t="29944" x="4924425" y="3471863"/>
          <p14:tracePt t="29952" x="4924425" y="3502025"/>
          <p14:tracePt t="29960" x="4924425" y="3536950"/>
          <p14:tracePt t="29968" x="4943475" y="3579813"/>
          <p14:tracePt t="29976" x="4954588" y="3597275"/>
          <p14:tracePt t="29984" x="4967288" y="3621088"/>
          <p14:tracePt t="29992" x="4997450" y="3657600"/>
          <p14:tracePt t="30000" x="5008563" y="3670300"/>
          <p14:tracePt t="30008" x="5014913" y="3687763"/>
          <p14:tracePt t="30016" x="5032375" y="3717925"/>
          <p14:tracePt t="30024" x="5068888" y="3748088"/>
          <p14:tracePt t="30032" x="5135563" y="3790950"/>
          <p14:tracePt t="30040" x="5202238" y="3821113"/>
          <p14:tracePt t="30048" x="5280025" y="3857625"/>
          <p14:tracePt t="30056" x="5310188" y="3862388"/>
          <p14:tracePt t="30064" x="5329238" y="3881438"/>
          <p14:tracePt t="30112" x="5334000" y="3881438"/>
          <p14:tracePt t="30121" x="5346700" y="3887788"/>
          <p14:tracePt t="30128" x="5383213" y="3911600"/>
          <p14:tracePt t="30137" x="5430838" y="3952875"/>
          <p14:tracePt t="30144" x="5508625" y="4013200"/>
          <p14:tracePt t="30152" x="5641975" y="4127500"/>
          <p14:tracePt t="30160" x="5799138" y="4254500"/>
          <p14:tracePt t="30168" x="5954713" y="4381500"/>
          <p14:tracePt t="30176" x="6057900" y="4465638"/>
          <p14:tracePt t="30184" x="6165850" y="4562475"/>
          <p14:tracePt t="30193" x="6249988" y="4627563"/>
          <p14:tracePt t="30200" x="6316663" y="4700588"/>
          <p14:tracePt t="30208" x="6396038" y="4767263"/>
          <p14:tracePt t="30216" x="6491288" y="4838700"/>
          <p14:tracePt t="30224" x="6611938" y="4935538"/>
          <p14:tracePt t="30233" x="6721475" y="5032375"/>
          <p14:tracePt t="30241" x="6816725" y="5116513"/>
          <p14:tracePt t="30248" x="6896100" y="5170488"/>
          <p14:tracePt t="30256" x="6961188" y="5224463"/>
          <p14:tracePt t="30264" x="6997700" y="5254625"/>
          <p14:tracePt t="30272" x="7021513" y="5260975"/>
          <p14:tracePt t="30280" x="7040563" y="5278438"/>
          <p14:tracePt t="30329" x="7064375" y="5291138"/>
          <p14:tracePt t="30340" x="7070725" y="5297488"/>
          <p14:tracePt t="30350" x="7081838" y="5303838"/>
          <p14:tracePt t="30352" x="7088188" y="5308600"/>
          <p14:tracePt t="30360" x="7112000" y="5345113"/>
          <p14:tracePt t="30376" x="7118350" y="5345113"/>
          <p14:tracePt t="30400" x="7131050" y="5345113"/>
          <p14:tracePt t="30440" x="7137400" y="5345113"/>
          <p14:tracePt t="30457" x="7142163" y="5345113"/>
          <p14:tracePt t="30464" x="7142163" y="5314950"/>
          <p14:tracePt t="30472" x="7124700" y="5278438"/>
          <p14:tracePt t="30480" x="7094538" y="5230813"/>
          <p14:tracePt t="30489" x="7077075" y="5207000"/>
          <p14:tracePt t="30496" x="7051675" y="5176838"/>
          <p14:tracePt t="30505" x="7034213" y="5164138"/>
          <p14:tracePt t="30512" x="7010400" y="5140325"/>
          <p14:tracePt t="30521" x="7004050" y="5133975"/>
          <p14:tracePt t="30528" x="6997700" y="5133975"/>
          <p14:tracePt t="30537" x="6986588" y="5129213"/>
          <p14:tracePt t="30544" x="6980238" y="5129213"/>
          <p14:tracePt t="30552" x="6973888" y="5122863"/>
          <p14:tracePt t="30561" x="6967538" y="5116513"/>
          <p14:tracePt t="30568" x="6956425" y="5110163"/>
          <p14:tracePt t="30584" x="6950075" y="5103813"/>
          <p14:tracePt t="30657" x="6950075" y="5116513"/>
          <p14:tracePt t="30665" x="6950075" y="5140325"/>
          <p14:tracePt t="30674" x="6950075" y="5170488"/>
          <p14:tracePt t="30681" x="6961188" y="5207000"/>
          <p14:tracePt t="30690" x="6967538" y="5254625"/>
          <p14:tracePt t="30697" x="6967538" y="5273675"/>
          <p14:tracePt t="30705" x="6967538" y="5308600"/>
          <p14:tracePt t="30713" x="6973888" y="5334000"/>
          <p14:tracePt t="30723" x="6986588" y="5338763"/>
          <p14:tracePt t="30729" x="6986588" y="5357813"/>
          <p14:tracePt t="30752" x="6986588" y="5368925"/>
          <p14:tracePt t="30857" x="6986588" y="5345113"/>
          <p14:tracePt t="30865" x="6980238" y="5303838"/>
          <p14:tracePt t="30873" x="6967538" y="5224463"/>
          <p14:tracePt t="30881" x="6961188" y="5200650"/>
          <p14:tracePt t="30890" x="6961188" y="5183188"/>
          <p14:tracePt t="30896" x="6961188" y="5176838"/>
          <p14:tracePt t="30905" x="6961188" y="5170488"/>
          <p14:tracePt t="30912" x="6961188" y="5164138"/>
          <p14:tracePt t="30921" x="6961188" y="5157788"/>
          <p14:tracePt t="30968" x="6961188" y="5176838"/>
          <p14:tracePt t="30976" x="6973888" y="5224463"/>
          <p14:tracePt t="30985" x="6973888" y="5267325"/>
          <p14:tracePt t="30993" x="6973888" y="5327650"/>
          <p14:tracePt t="31000" x="6980238" y="5351463"/>
          <p14:tracePt t="31009" x="6980238" y="5357813"/>
          <p14:tracePt t="31025" x="6980238" y="5364163"/>
          <p14:tracePt t="31032" x="6980238" y="5368925"/>
          <p14:tracePt t="31041" x="6980238" y="5375275"/>
          <p14:tracePt t="31113" x="6980238" y="5381625"/>
          <p14:tracePt t="31121" x="6967538" y="5375275"/>
          <p14:tracePt t="31129" x="6950075" y="5321300"/>
          <p14:tracePt t="31137" x="6937375" y="5303838"/>
          <p14:tracePt t="31145" x="6937375" y="5273675"/>
          <p14:tracePt t="31153" x="6937375" y="5254625"/>
          <p14:tracePt t="31162" x="6937375" y="5243513"/>
          <p14:tracePt t="31169" x="6950075" y="5218113"/>
          <p14:tracePt t="31177" x="6956425" y="5213350"/>
          <p14:tracePt t="31224" x="6961188" y="5207000"/>
          <p14:tracePt t="31248" x="6967538" y="5243513"/>
          <p14:tracePt t="31256" x="6967538" y="5273675"/>
          <p14:tracePt t="31264" x="6967538" y="5303838"/>
          <p14:tracePt t="31272" x="6967538" y="5327650"/>
          <p14:tracePt t="31280" x="6967538" y="5351463"/>
          <p14:tracePt t="31289" x="6967538" y="5364163"/>
          <p14:tracePt t="31296" x="6967538" y="5375275"/>
          <p14:tracePt t="31305" x="6967538" y="5394325"/>
          <p14:tracePt t="31342" x="6967538" y="5399088"/>
          <p14:tracePt t="31360" x="6961188" y="5405438"/>
          <p14:tracePt t="31657" x="6961188" y="5399088"/>
          <p14:tracePt t="31665" x="6961188" y="5394325"/>
          <p14:tracePt t="31674" x="6961188" y="5381625"/>
          <p14:tracePt t="31681" x="6961188" y="5357813"/>
          <p14:tracePt t="31690" x="6961188" y="5334000"/>
          <p14:tracePt t="31696" x="6973888" y="5308600"/>
          <p14:tracePt t="31705" x="6980238" y="5284788"/>
          <p14:tracePt t="31712" x="6980238" y="5273675"/>
          <p14:tracePt t="31720" x="6986588" y="5248275"/>
          <p14:tracePt t="31728" x="7004050" y="5230813"/>
          <p14:tracePt t="31736" x="7004050" y="5218113"/>
          <p14:tracePt t="31744" x="7004050" y="5194300"/>
          <p14:tracePt t="31753" x="7016750" y="5183188"/>
          <p14:tracePt t="31760" x="7027863" y="5164138"/>
          <p14:tracePt t="31769" x="7027863" y="5153025"/>
          <p14:tracePt t="31776" x="7034213" y="5133975"/>
          <p14:tracePt t="31784" x="7040563" y="5129213"/>
          <p14:tracePt t="31792" x="7046913" y="5110163"/>
          <p14:tracePt t="31800" x="7051675" y="5086350"/>
          <p14:tracePt t="31808" x="7058025" y="5080000"/>
          <p14:tracePt t="31816" x="7070725" y="5068888"/>
          <p14:tracePt t="31824" x="7070725" y="5049838"/>
          <p14:tracePt t="31832" x="7070725" y="5043488"/>
          <p14:tracePt t="31840" x="7070725" y="5026025"/>
          <p14:tracePt t="31848" x="7070725" y="5013325"/>
          <p14:tracePt t="31856" x="7077075" y="5008563"/>
          <p14:tracePt t="31872" x="7081838" y="5002213"/>
          <p14:tracePt t="31889" x="7081838" y="4983163"/>
          <p14:tracePt t="31904" x="7081838" y="4978400"/>
          <p14:tracePt t="31944" x="7081838" y="4965700"/>
          <p14:tracePt t="31993" x="7088188" y="4959350"/>
          <p14:tracePt t="32000" x="7088188" y="4953000"/>
          <p14:tracePt t="32008" x="7088188" y="4948238"/>
          <p14:tracePt t="32040" x="7088188" y="4941888"/>
          <p14:tracePt t="32048" x="7088188" y="4935538"/>
          <p14:tracePt t="32057" x="7088188" y="4929188"/>
          <p14:tracePt t="32209" x="7088188" y="4922838"/>
          <p14:tracePt t="32225" x="7088188" y="4918075"/>
          <p14:tracePt t="32241" x="7081838" y="4911725"/>
          <p14:tracePt t="32313" x="7077075" y="4911725"/>
          <p14:tracePt t="32320" x="7064375" y="4911725"/>
          <p14:tracePt t="32328" x="7058025" y="4905375"/>
          <p14:tracePt t="32336" x="7051675" y="4905375"/>
          <p14:tracePt t="32345" x="7046913" y="4899025"/>
          <p14:tracePt t="32353" x="7034213" y="4892675"/>
          <p14:tracePt t="32360" x="7027863" y="4892675"/>
          <p14:tracePt t="32368" x="7021513" y="4887913"/>
          <p14:tracePt t="32424" x="7016750" y="4887913"/>
          <p14:tracePt t="32432" x="7010400" y="4887913"/>
          <p14:tracePt t="32448" x="7004050" y="4887913"/>
          <p14:tracePt t="32473" x="6997700" y="4887913"/>
          <p14:tracePt t="32480" x="6991350" y="4887913"/>
          <p14:tracePt t="32489" x="6986588" y="4887913"/>
          <p14:tracePt t="32496" x="6973888" y="4887913"/>
          <p14:tracePt t="32513" x="6967538" y="4887913"/>
          <p14:tracePt t="32520" x="6961188" y="4887913"/>
          <p14:tracePt t="32536" x="6956425" y="4887913"/>
          <p14:tracePt t="32544" x="6950075" y="4887913"/>
          <p14:tracePt t="32608" x="6943725" y="4887913"/>
          <p14:tracePt t="32616" x="6937375" y="4887913"/>
          <p14:tracePt t="32632" x="6932613" y="4887913"/>
          <p14:tracePt t="32657" x="6926263" y="4887913"/>
          <p14:tracePt t="32664" x="6919913" y="4887913"/>
          <p14:tracePt t="32674" x="6913563" y="4887913"/>
          <p14:tracePt t="32689" x="6902450" y="4887913"/>
          <p14:tracePt t="32704" x="6896100" y="4887913"/>
          <p14:tracePt t="32760" x="6877050" y="4887913"/>
          <p14:tracePt t="32768" x="6872288" y="4887913"/>
          <p14:tracePt t="32776" x="6865938" y="4887913"/>
          <p14:tracePt t="32785" x="6859588" y="4887913"/>
          <p14:tracePt t="32792" x="6853238" y="4887913"/>
          <p14:tracePt t="32809" x="6842125" y="4887913"/>
          <p14:tracePt t="32832" x="6835775" y="4887913"/>
          <p14:tracePt t="32841" x="6829425" y="4892675"/>
          <p14:tracePt t="32858" x="6829425" y="4899025"/>
          <p14:tracePt t="32864" x="6829425" y="4905375"/>
          <p14:tracePt t="32896" x="6829425" y="4918075"/>
          <p14:tracePt t="32920" x="6829425" y="4922838"/>
          <p14:tracePt t="32952" x="6829425" y="4929188"/>
          <p14:tracePt t="32960" x="6835775" y="4929188"/>
          <p14:tracePt t="32969" x="6842125" y="4935538"/>
          <p14:tracePt t="32976" x="6865938" y="4941888"/>
          <p14:tracePt t="33000" x="6872288" y="4948238"/>
          <p14:tracePt t="33024" x="6877050" y="4948238"/>
          <p14:tracePt t="33041" x="6883400" y="4948238"/>
          <p14:tracePt t="33048" x="6896100" y="4959350"/>
          <p14:tracePt t="33057" x="6902450" y="4959350"/>
          <p14:tracePt t="33073" x="6913563" y="4959350"/>
          <p14:tracePt t="33080" x="6919913" y="4965700"/>
          <p14:tracePt t="33096" x="6932613" y="4965700"/>
          <p14:tracePt t="33104" x="6937375" y="4972050"/>
          <p14:tracePt t="33136" x="6943725" y="4972050"/>
          <p14:tracePt t="33161" x="6950075" y="4972050"/>
          <p14:tracePt t="33176" x="6967538" y="4972050"/>
          <p14:tracePt t="33184" x="6973888" y="4972050"/>
          <p14:tracePt t="33192" x="6980238" y="4972050"/>
          <p14:tracePt t="33200" x="6991350" y="4972050"/>
          <p14:tracePt t="33208" x="6997700" y="4972050"/>
          <p14:tracePt t="33216" x="7004050" y="4965700"/>
          <p14:tracePt t="33224" x="7010400" y="4959350"/>
          <p14:tracePt t="33233" x="7016750" y="4953000"/>
          <p14:tracePt t="33241" x="7016750" y="4948238"/>
          <p14:tracePt t="33248" x="7016750" y="4929188"/>
          <p14:tracePt t="33264" x="7016750" y="4922838"/>
          <p14:tracePt t="33273" x="7016750" y="4918075"/>
          <p14:tracePt t="33280" x="7016750" y="4911725"/>
          <p14:tracePt t="33296" x="7016750" y="4905375"/>
          <p14:tracePt t="33304" x="7016750" y="4899025"/>
          <p14:tracePt t="33312" x="7016750" y="4892675"/>
          <p14:tracePt t="33320" x="7016750" y="4887913"/>
          <p14:tracePt t="33345" x="7010400" y="4875213"/>
          <p14:tracePt t="33360" x="6997700" y="4875213"/>
          <p14:tracePt t="33384" x="6986588" y="4868863"/>
          <p14:tracePt t="33400" x="6980238" y="4868863"/>
          <p14:tracePt t="33408" x="6967538" y="4868863"/>
          <p14:tracePt t="33424" x="6956425" y="4868863"/>
          <p14:tracePt t="33432" x="6943725" y="4868863"/>
          <p14:tracePt t="33440" x="6926263" y="4868863"/>
          <p14:tracePt t="33448" x="6902450" y="4868863"/>
          <p14:tracePt t="33456" x="6883400" y="4868863"/>
          <p14:tracePt t="33464" x="6877050" y="4868863"/>
          <p14:tracePt t="33472" x="6846888" y="4875213"/>
          <p14:tracePt t="33480" x="6829425" y="4892675"/>
          <p14:tracePt t="33488" x="6829425" y="4899025"/>
          <p14:tracePt t="33496" x="6816725" y="4918075"/>
          <p14:tracePt t="33504" x="6816725" y="4935538"/>
          <p14:tracePt t="33512" x="6805613" y="4948238"/>
          <p14:tracePt t="33520" x="6805613" y="4953000"/>
          <p14:tracePt t="33528" x="6823075" y="4978400"/>
          <p14:tracePt t="33536" x="6842125" y="4989513"/>
          <p14:tracePt t="33544" x="6872288" y="5019675"/>
          <p14:tracePt t="33552" x="6902450" y="5032375"/>
          <p14:tracePt t="33560" x="6919913" y="5043488"/>
          <p14:tracePt t="33568" x="6943725" y="5043488"/>
          <p14:tracePt t="33576" x="6961188" y="5043488"/>
          <p14:tracePt t="33584" x="6980238" y="5043488"/>
          <p14:tracePt t="33600" x="7004050" y="5043488"/>
          <p14:tracePt t="33608" x="7016750" y="5043488"/>
          <p14:tracePt t="33616" x="7021513" y="5043488"/>
          <p14:tracePt t="33624" x="7046913" y="5043488"/>
          <p14:tracePt t="33632" x="7081838" y="5019675"/>
          <p14:tracePt t="33640" x="7088188" y="5013325"/>
          <p14:tracePt t="33648" x="7100888" y="5002213"/>
          <p14:tracePt t="33656" x="7107238" y="4989513"/>
          <p14:tracePt t="33664" x="7124700" y="4965700"/>
          <p14:tracePt t="33672" x="7131050" y="4948238"/>
          <p14:tracePt t="33680" x="7131050" y="4918075"/>
          <p14:tracePt t="33688" x="7137400" y="4899025"/>
          <p14:tracePt t="33696" x="7137400" y="4875213"/>
          <p14:tracePt t="33704" x="7137400" y="4857750"/>
          <p14:tracePt t="33712" x="7137400" y="4851400"/>
          <p14:tracePt t="33720" x="7137400" y="4827588"/>
          <p14:tracePt t="33728" x="7131050" y="4821238"/>
          <p14:tracePt t="33736" x="7118350" y="4808538"/>
          <p14:tracePt t="33760" x="7107238" y="4808538"/>
          <p14:tracePt t="33768" x="7088188" y="4808538"/>
          <p14:tracePt t="33776" x="7064375" y="4803775"/>
          <p14:tracePt t="33784" x="7051675" y="4803775"/>
          <p14:tracePt t="33792" x="7027863" y="4803775"/>
          <p14:tracePt t="33800" x="7010400" y="4803775"/>
          <p14:tracePt t="33808" x="7004050" y="4803775"/>
          <p14:tracePt t="33816" x="6980238" y="4803775"/>
          <p14:tracePt t="33824" x="6967538" y="4803775"/>
          <p14:tracePt t="33832" x="6943725" y="4803775"/>
          <p14:tracePt t="33840" x="6932613" y="4803775"/>
          <p14:tracePt t="33848" x="6913563" y="4803775"/>
          <p14:tracePt t="33856" x="6907213" y="4803775"/>
          <p14:tracePt t="33864" x="6902450" y="4803775"/>
          <p14:tracePt t="33872" x="6896100" y="4808538"/>
          <p14:tracePt t="33880" x="6889750" y="4838700"/>
          <p14:tracePt t="33896" x="6889750" y="4857750"/>
          <p14:tracePt t="33904" x="6889750" y="4868863"/>
          <p14:tracePt t="33912" x="6889750" y="4875213"/>
          <p14:tracePt t="33920" x="6889750" y="4881563"/>
          <p14:tracePt t="33928" x="6896100" y="4892675"/>
          <p14:tracePt t="33936" x="6907213" y="4899025"/>
          <p14:tracePt t="33960" x="6913563" y="4899025"/>
          <p14:tracePt t="33976" x="6919913" y="4899025"/>
          <p14:tracePt t="33984" x="6937375" y="4899025"/>
          <p14:tracePt t="33992" x="6943725" y="4899025"/>
          <p14:tracePt t="34000" x="6956425" y="4899025"/>
          <p14:tracePt t="34008" x="6980238" y="4899025"/>
          <p14:tracePt t="34016" x="6991350" y="4899025"/>
          <p14:tracePt t="34024" x="7016750" y="4899025"/>
          <p14:tracePt t="34032" x="7021513" y="4899025"/>
          <p14:tracePt t="34041" x="7034213" y="4892675"/>
          <p14:tracePt t="34056" x="7051675" y="4875213"/>
          <p14:tracePt t="34064" x="7051675" y="4868863"/>
          <p14:tracePt t="34072" x="7058025" y="4862513"/>
          <p14:tracePt t="34096" x="7058025" y="4851400"/>
          <p14:tracePt t="34153" x="7058025" y="4845050"/>
          <p14:tracePt t="34161" x="7051675" y="4845050"/>
          <p14:tracePt t="34169" x="7046913" y="4838700"/>
          <p14:tracePt t="34177" x="7027863" y="4838700"/>
          <p14:tracePt t="34184" x="7021513" y="4838700"/>
          <p14:tracePt t="34193" x="7016750" y="4838700"/>
          <p14:tracePt t="34200" x="7010400" y="4838700"/>
          <p14:tracePt t="34216" x="6997700" y="4851400"/>
          <p14:tracePt t="34232" x="6997700" y="4857750"/>
          <p14:tracePt t="34240" x="6997700" y="4868863"/>
          <p14:tracePt t="34248" x="6997700" y="4875213"/>
          <p14:tracePt t="34257" x="7021513" y="4892675"/>
          <p14:tracePt t="34272" x="7046913" y="4911725"/>
          <p14:tracePt t="34280" x="7051675" y="4918075"/>
          <p14:tracePt t="34288" x="7064375" y="4918075"/>
          <p14:tracePt t="34296" x="7070725" y="4922838"/>
          <p14:tracePt t="34304" x="7077075" y="4922838"/>
          <p14:tracePt t="34336" x="7081838" y="4922838"/>
          <p14:tracePt t="34349" x="7094538" y="4922838"/>
          <p14:tracePt t="34353" x="7100888" y="4922838"/>
          <p14:tracePt t="34360" x="7124700" y="4922838"/>
          <p14:tracePt t="34368" x="7137400" y="4922838"/>
          <p14:tracePt t="34376" x="7142163" y="4922838"/>
          <p14:tracePt t="34384" x="7154863" y="4911725"/>
          <p14:tracePt t="34392" x="7154863" y="4892675"/>
          <p14:tracePt t="34400" x="7154863" y="4881563"/>
          <p14:tracePt t="34408" x="7154863" y="4857750"/>
          <p14:tracePt t="34416" x="7142163" y="4832350"/>
          <p14:tracePt t="34425" x="7142163" y="4827588"/>
          <p14:tracePt t="34432" x="7131050" y="4814888"/>
          <p14:tracePt t="34448" x="7124700" y="4808538"/>
          <p14:tracePt t="34464" x="7118350" y="4808538"/>
          <p14:tracePt t="34472" x="7112000" y="4808538"/>
          <p14:tracePt t="34480" x="7094538" y="4808538"/>
          <p14:tracePt t="34488" x="7070725" y="4808538"/>
          <p14:tracePt t="34496" x="7046913" y="4808538"/>
          <p14:tracePt t="34504" x="7034213" y="4808538"/>
          <p14:tracePt t="34512" x="7016750" y="4814888"/>
          <p14:tracePt t="34520" x="6997700" y="4838700"/>
          <p14:tracePt t="34528" x="6991350" y="4845050"/>
          <p14:tracePt t="34536" x="6986588" y="4868863"/>
          <p14:tracePt t="34544" x="6986588" y="4881563"/>
          <p14:tracePt t="34553" x="6986588" y="4887913"/>
          <p14:tracePt t="34561" x="6986588" y="4899025"/>
          <p14:tracePt t="34568" x="6986588" y="4918075"/>
          <p14:tracePt t="34577" x="6991350" y="4929188"/>
          <p14:tracePt t="34584" x="6997700" y="4935538"/>
          <p14:tracePt t="34593" x="7010400" y="4941888"/>
          <p14:tracePt t="34600" x="7016750" y="4941888"/>
          <p14:tracePt t="34609" x="7027863" y="4948238"/>
          <p14:tracePt t="34616" x="7034213" y="4953000"/>
          <p14:tracePt t="34625" x="7046913" y="4953000"/>
          <p14:tracePt t="34632" x="7081838" y="4965700"/>
          <p14:tracePt t="34641" x="7107238" y="4965700"/>
          <p14:tracePt t="34648" x="7118350" y="4965700"/>
          <p14:tracePt t="34657" x="7142163" y="4965700"/>
          <p14:tracePt t="34665" x="7154863" y="4965700"/>
          <p14:tracePt t="34672" x="7167563" y="4965700"/>
          <p14:tracePt t="34680" x="7185025" y="4953000"/>
          <p14:tracePt t="34688" x="7185025" y="4941888"/>
          <p14:tracePt t="34696" x="7185025" y="4935538"/>
          <p14:tracePt t="34704" x="7185025" y="4929188"/>
          <p14:tracePt t="34712" x="7185025" y="4918075"/>
          <p14:tracePt t="34720" x="7185025" y="4911725"/>
          <p14:tracePt t="34728" x="7185025" y="4899025"/>
          <p14:tracePt t="34784" x="7167563" y="4887913"/>
          <p14:tracePt t="34793" x="7131050" y="4887913"/>
          <p14:tracePt t="34800" x="7100888" y="4887913"/>
          <p14:tracePt t="34808" x="7077075" y="4892675"/>
          <p14:tracePt t="34817" x="7027863" y="4918075"/>
          <p14:tracePt t="34825" x="7021513" y="4922838"/>
          <p14:tracePt t="34832" x="7016750" y="4929188"/>
          <p14:tracePt t="34841" x="7016750" y="4935538"/>
          <p14:tracePt t="34848" x="7016750" y="4941888"/>
          <p14:tracePt t="34856" x="7016750" y="4948238"/>
          <p14:tracePt t="34864" x="7016750" y="4953000"/>
          <p14:tracePt t="34872" x="7027863" y="4972050"/>
          <p14:tracePt t="34880" x="7034213" y="4978400"/>
          <p14:tracePt t="34889" x="7051675" y="4983163"/>
          <p14:tracePt t="34896" x="7070725" y="4983163"/>
          <p14:tracePt t="34904" x="7081838" y="4989513"/>
          <p14:tracePt t="34912" x="7094538" y="4995863"/>
          <p14:tracePt t="34920" x="7100888" y="4995863"/>
          <p14:tracePt t="34928" x="7124700" y="4995863"/>
          <p14:tracePt t="34936" x="7148513" y="4995863"/>
          <p14:tracePt t="34944" x="7161213" y="4995863"/>
          <p14:tracePt t="34952" x="7185025" y="4995863"/>
          <p14:tracePt t="34960" x="7197725" y="4995863"/>
          <p14:tracePt t="34968" x="7208838" y="4995863"/>
          <p14:tracePt t="34976" x="7215188" y="4995863"/>
          <p14:tracePt t="34984" x="7232650" y="4995863"/>
          <p14:tracePt t="34992" x="7239000" y="4989513"/>
          <p14:tracePt t="35009" x="7245350" y="4983163"/>
          <p14:tracePt t="35080" x="7232650" y="4972050"/>
          <p14:tracePt t="35088" x="7202488" y="4953000"/>
          <p14:tracePt t="35096" x="7185025" y="4948238"/>
          <p14:tracePt t="35104" x="7161213" y="4941888"/>
          <p14:tracePt t="35112" x="7137400" y="4929188"/>
          <p14:tracePt t="35120" x="7131050" y="4929188"/>
          <p14:tracePt t="35128" x="7112000" y="4929188"/>
          <p14:tracePt t="35136" x="7107238" y="4929188"/>
          <p14:tracePt t="35144" x="7100888" y="4929188"/>
          <p14:tracePt t="36592" x="0" y="0"/>
        </p14:tracePtLst>
        <p14:tracePtLst>
          <p14:tracePt t="40538" x="7040563" y="5103813"/>
          <p14:tracePt t="40633" x="7058025" y="5099050"/>
          <p14:tracePt t="40641" x="7058025" y="5068888"/>
          <p14:tracePt t="40650" x="7058025" y="5049838"/>
          <p14:tracePt t="40657" x="7058025" y="5032375"/>
          <p14:tracePt t="40666" x="7058025" y="4995863"/>
          <p14:tracePt t="40672" x="7058025" y="4965700"/>
          <p14:tracePt t="40681" x="7058025" y="4959350"/>
          <p14:tracePt t="40688" x="7058025" y="4929188"/>
          <p14:tracePt t="40698" x="7058025" y="4918075"/>
          <p14:tracePt t="40704" x="7051675" y="4899025"/>
          <p14:tracePt t="40713" x="7051675" y="4892675"/>
          <p14:tracePt t="40720" x="7046913" y="4887913"/>
          <p14:tracePt t="40729" x="7040563" y="4881563"/>
          <p14:tracePt t="40736" x="7027863" y="4868863"/>
          <p14:tracePt t="40744" x="7027863" y="4857750"/>
          <p14:tracePt t="40752" x="7010400" y="4832350"/>
          <p14:tracePt t="40760" x="7004050" y="4808538"/>
          <p14:tracePt t="40768" x="6986588" y="4784725"/>
          <p14:tracePt t="40776" x="6973888" y="4760913"/>
          <p14:tracePt t="40784" x="6967538" y="4754563"/>
          <p14:tracePt t="40792" x="6961188" y="4730750"/>
          <p14:tracePt t="40800" x="6943725" y="4718050"/>
          <p14:tracePt t="40816" x="6937375" y="4713288"/>
          <p14:tracePt t="40824" x="6932613" y="4713288"/>
          <p14:tracePt t="40873" x="6907213" y="4713288"/>
          <p14:tracePt t="40882" x="6889750" y="4713288"/>
          <p14:tracePt t="40889" x="6865938" y="4718050"/>
          <p14:tracePt t="40897" x="6846888" y="4718050"/>
          <p14:tracePt t="40904" x="6816725" y="4748213"/>
          <p14:tracePt t="40913" x="6805613" y="4754563"/>
          <p14:tracePt t="40920" x="6799263" y="4760913"/>
          <p14:tracePt t="40930" x="6786563" y="4773613"/>
          <p14:tracePt t="40936" x="6762750" y="4797425"/>
          <p14:tracePt t="40944" x="6738938" y="4821238"/>
          <p14:tracePt t="40953" x="6738938" y="4845050"/>
          <p14:tracePt t="40960" x="6738938" y="4881563"/>
          <p14:tracePt t="40968" x="6738938" y="4922838"/>
          <p14:tracePt t="40976" x="6738938" y="4978400"/>
          <p14:tracePt t="40984" x="6738938" y="5026025"/>
          <p14:tracePt t="40992" x="6751638" y="5062538"/>
          <p14:tracePt t="41000" x="6769100" y="5099050"/>
          <p14:tracePt t="41008" x="6792913" y="5133975"/>
          <p14:tracePt t="41017" x="6811963" y="5157788"/>
          <p14:tracePt t="41024" x="6829425" y="5194300"/>
          <p14:tracePt t="41033" x="6835775" y="5213350"/>
          <p14:tracePt t="41040" x="6853238" y="5248275"/>
          <p14:tracePt t="41048" x="6859588" y="5267325"/>
          <p14:tracePt t="41056" x="6872288" y="5297488"/>
          <p14:tracePt t="41065" x="6883400" y="5314950"/>
          <p14:tracePt t="41072" x="6913563" y="5345113"/>
          <p14:tracePt t="41081" x="6937375" y="5364163"/>
          <p14:tracePt t="41088" x="6950075" y="5381625"/>
          <p14:tracePt t="41097" x="6973888" y="5405438"/>
          <p14:tracePt t="41104" x="7010400" y="5411788"/>
          <p14:tracePt t="41112" x="7021513" y="5418138"/>
          <p14:tracePt t="41120" x="7046913" y="5429250"/>
          <p14:tracePt t="41136" x="7070725" y="5429250"/>
          <p14:tracePt t="41144" x="7077075" y="5429250"/>
          <p14:tracePt t="41152" x="7100888" y="5429250"/>
          <p14:tracePt t="41160" x="7112000" y="5405438"/>
          <p14:tracePt t="41168" x="7124700" y="5357813"/>
          <p14:tracePt t="41176" x="7137400" y="5334000"/>
          <p14:tracePt t="41184" x="7148513" y="5303838"/>
          <p14:tracePt t="41192" x="7148513" y="5278438"/>
          <p14:tracePt t="41200" x="7148513" y="5254625"/>
          <p14:tracePt t="41208" x="7148513" y="5213350"/>
          <p14:tracePt t="41216" x="7148513" y="5183188"/>
          <p14:tracePt t="41224" x="7148513" y="5146675"/>
          <p14:tracePt t="41232" x="7148513" y="5116513"/>
          <p14:tracePt t="41240" x="7142163" y="5080000"/>
          <p14:tracePt t="41248" x="7124700" y="5049838"/>
          <p14:tracePt t="41256" x="7112000" y="5026025"/>
          <p14:tracePt t="41264" x="7094538" y="5002213"/>
          <p14:tracePt t="41272" x="7070725" y="4972050"/>
          <p14:tracePt t="41280" x="7051675" y="4959350"/>
          <p14:tracePt t="41288" x="7016750" y="4922838"/>
          <p14:tracePt t="41296" x="6967538" y="4905375"/>
          <p14:tracePt t="41304" x="6932613" y="4875213"/>
          <p14:tracePt t="41312" x="6907213" y="4868863"/>
          <p14:tracePt t="41320" x="6896100" y="4857750"/>
          <p14:tracePt t="41328" x="6872288" y="4851400"/>
          <p14:tracePt t="41370" x="6859588" y="4851400"/>
          <p14:tracePt t="41377" x="6842125" y="4862513"/>
          <p14:tracePt t="41384" x="6835775" y="4875213"/>
          <p14:tracePt t="41392" x="6823075" y="4899025"/>
          <p14:tracePt t="41400" x="6816725" y="4941888"/>
          <p14:tracePt t="41408" x="6811963" y="4978400"/>
          <p14:tracePt t="41416" x="6799263" y="5026025"/>
          <p14:tracePt t="41424" x="6799263" y="5043488"/>
          <p14:tracePt t="41432" x="6799263" y="5068888"/>
          <p14:tracePt t="41440" x="6799263" y="5092700"/>
          <p14:tracePt t="41448" x="6816725" y="5129213"/>
          <p14:tracePt t="41456" x="6835775" y="5140325"/>
          <p14:tracePt t="41464" x="6842125" y="5146675"/>
          <p14:tracePt t="41472" x="6859588" y="5164138"/>
          <p14:tracePt t="41482" x="6877050" y="5170488"/>
          <p14:tracePt t="41489" x="6907213" y="5187950"/>
          <p14:tracePt t="41497" x="6932613" y="5207000"/>
          <p14:tracePt t="41504" x="6967538" y="5218113"/>
          <p14:tracePt t="41513" x="7016750" y="5230813"/>
          <p14:tracePt t="41520" x="7040563" y="5237163"/>
          <p14:tracePt t="41528" x="7064375" y="5248275"/>
          <p14:tracePt t="41536" x="7094538" y="5248275"/>
          <p14:tracePt t="41544" x="7124700" y="5248275"/>
          <p14:tracePt t="41553" x="7161213" y="5237163"/>
          <p14:tracePt t="41560" x="7185025" y="5213350"/>
          <p14:tracePt t="41568" x="7202488" y="5194300"/>
          <p14:tracePt t="41576" x="7208838" y="5140325"/>
          <p14:tracePt t="41584" x="7221538" y="5080000"/>
          <p14:tracePt t="41593" x="7221538" y="5019675"/>
          <p14:tracePt t="41600" x="7221538" y="4948238"/>
          <p14:tracePt t="41608" x="7215188" y="4875213"/>
          <p14:tracePt t="41617" x="7197725" y="4827588"/>
          <p14:tracePt t="41624" x="7178675" y="4778375"/>
          <p14:tracePt t="41633" x="7161213" y="4754563"/>
          <p14:tracePt t="41656" x="7161213" y="4748213"/>
          <p14:tracePt t="41672" x="7154863" y="4748213"/>
          <p14:tracePt t="41682" x="7148513" y="4748213"/>
          <p14:tracePt t="41689" x="7118350" y="4748213"/>
          <p14:tracePt t="41697" x="7058025" y="4767263"/>
          <p14:tracePt t="41704" x="7021513" y="4808538"/>
          <p14:tracePt t="41713" x="6967538" y="4851400"/>
          <p14:tracePt t="41720" x="6913563" y="4887913"/>
          <p14:tracePt t="41728" x="6877050" y="4929188"/>
          <p14:tracePt t="41736" x="6846888" y="4978400"/>
          <p14:tracePt t="41744" x="6829425" y="5026025"/>
          <p14:tracePt t="41752" x="6816725" y="5062538"/>
          <p14:tracePt t="41760" x="6811963" y="5092700"/>
          <p14:tracePt t="41768" x="6811963" y="5110163"/>
          <p14:tracePt t="41776" x="6811963" y="5116513"/>
          <p14:tracePt t="41784" x="6811963" y="5133975"/>
          <p14:tracePt t="41792" x="6829425" y="5140325"/>
          <p14:tracePt t="41800" x="6842125" y="5153025"/>
          <p14:tracePt t="41817" x="6877050" y="5164138"/>
          <p14:tracePt t="41824" x="6902450" y="5164138"/>
          <p14:tracePt t="41833" x="6943725" y="5164138"/>
          <p14:tracePt t="41840" x="6973888" y="5164138"/>
          <p14:tracePt t="41849" x="6986588" y="5164138"/>
          <p14:tracePt t="41857" x="7004050" y="5157788"/>
          <p14:tracePt t="41865" x="7040563" y="5110163"/>
          <p14:tracePt t="41872" x="7040563" y="5080000"/>
          <p14:tracePt t="41881" x="7051675" y="5032375"/>
          <p14:tracePt t="41891" x="7051675" y="4959350"/>
          <p14:tracePt t="41901" x="7051675" y="4905375"/>
          <p14:tracePt t="41904" x="7051675" y="4857750"/>
          <p14:tracePt t="41913" x="7051675" y="4838700"/>
          <p14:tracePt t="41920" x="7051675" y="4814888"/>
          <p14:tracePt t="41928" x="7051675" y="4808538"/>
          <p14:tracePt t="41944" x="7051675" y="4803775"/>
          <p14:tracePt t="41960" x="7046913" y="4797425"/>
          <p14:tracePt t="41969" x="7040563" y="4797425"/>
          <p14:tracePt t="41976" x="7004050" y="4821238"/>
          <p14:tracePt t="41984" x="6986588" y="4857750"/>
          <p14:tracePt t="41992" x="6967538" y="4905375"/>
          <p14:tracePt t="42000" x="6950075" y="4965700"/>
          <p14:tracePt t="42008" x="6926263" y="5013325"/>
          <p14:tracePt t="42017" x="6919913" y="5062538"/>
          <p14:tracePt t="42024" x="6919913" y="5092700"/>
          <p14:tracePt t="42033" x="6919913" y="5110163"/>
          <p14:tracePt t="42040" x="6919913" y="5116513"/>
          <p14:tracePt t="42049" x="6919913" y="5122863"/>
          <p14:tracePt t="42056" x="6932613" y="5133975"/>
          <p14:tracePt t="42065" x="6967538" y="5140325"/>
          <p14:tracePt t="42072" x="6986588" y="5140325"/>
          <p14:tracePt t="42081" x="7010400" y="5153025"/>
          <p14:tracePt t="42088" x="7046913" y="5153025"/>
          <p14:tracePt t="42097" x="7070725" y="5153025"/>
          <p14:tracePt t="42104" x="7100888" y="5140325"/>
          <p14:tracePt t="42112" x="7118350" y="5122863"/>
          <p14:tracePt t="42120" x="7131050" y="5110163"/>
          <p14:tracePt t="42128" x="7142163" y="5086350"/>
          <p14:tracePt t="42136" x="7142163" y="5073650"/>
          <p14:tracePt t="42144" x="7142163" y="5056188"/>
          <p14:tracePt t="42153" x="7142163" y="5049838"/>
          <p14:tracePt t="42184" x="7142163" y="5038725"/>
          <p14:tracePt t="42400" x="7148513" y="5032375"/>
          <p14:tracePt t="42456" x="7148513" y="5038725"/>
          <p14:tracePt t="42464" x="7148513" y="5056188"/>
          <p14:tracePt t="42481" x="7137400" y="5080000"/>
          <p14:tracePt t="42488" x="7131050" y="5086350"/>
          <p14:tracePt t="42497" x="7124700" y="5092700"/>
          <p14:tracePt t="42513" x="7124700" y="5099050"/>
          <p14:tracePt t="42537" x="7124700" y="5103813"/>
          <p14:tracePt t="42544" x="7124700" y="5110163"/>
          <p14:tracePt t="42569" x="7124700" y="5116513"/>
          <p14:tracePt t="42785" x="7118350" y="5122863"/>
          <p14:tracePt t="42849" x="7112000" y="5122863"/>
          <p14:tracePt t="42857" x="7107238" y="5129213"/>
          <p14:tracePt t="42865" x="7094538" y="5129213"/>
          <p14:tracePt t="42891" x="6926263" y="5122863"/>
          <p14:tracePt t="42892" x="6781800" y="5099050"/>
          <p14:tracePt t="42897" x="6665913" y="5086350"/>
          <p14:tracePt t="42904" x="6521450" y="5073650"/>
          <p14:tracePt t="42912" x="6396038" y="5073650"/>
          <p14:tracePt t="42920" x="6238875" y="5073650"/>
          <p14:tracePt t="42928" x="6105525" y="5073650"/>
          <p14:tracePt t="42936" x="5967413" y="5073650"/>
          <p14:tracePt t="42944" x="5810250" y="5073650"/>
          <p14:tracePt t="42952" x="5695950" y="5073650"/>
          <p14:tracePt t="42960" x="5581650" y="5073650"/>
          <p14:tracePt t="42968" x="5478463" y="5092700"/>
          <p14:tracePt t="42976" x="5407025" y="5092700"/>
          <p14:tracePt t="42984" x="5329238" y="5099050"/>
          <p14:tracePt t="42992" x="5256213" y="5122863"/>
          <p14:tracePt t="43000" x="5165725" y="5133975"/>
          <p14:tracePt t="43008" x="5062538" y="5157788"/>
          <p14:tracePt t="43016" x="4960938" y="5176838"/>
          <p14:tracePt t="43024" x="4816475" y="5200650"/>
          <p14:tracePt t="43032" x="4652963" y="5243513"/>
          <p14:tracePt t="43040" x="4521200" y="5243513"/>
          <p14:tracePt t="43049" x="4394200" y="5267325"/>
          <p14:tracePt t="43056" x="4260850" y="5278438"/>
          <p14:tracePt t="43064" x="4105275" y="5291138"/>
          <p14:tracePt t="43072" x="4002088" y="5291138"/>
          <p14:tracePt t="43080" x="3917950" y="5291138"/>
          <p14:tracePt t="43088" x="3887788" y="5291138"/>
          <p14:tracePt t="43096" x="3863975" y="5291138"/>
          <p14:tracePt t="43104" x="3833813" y="5291138"/>
          <p14:tracePt t="43112" x="3810000" y="5291138"/>
          <p14:tracePt t="43120" x="3790950" y="5291138"/>
          <p14:tracePt t="43128" x="3784600" y="5297488"/>
          <p14:tracePt t="43136" x="3773488" y="5297488"/>
          <p14:tracePt t="43144" x="3760788" y="5297488"/>
          <p14:tracePt t="43152" x="3730625" y="5297488"/>
          <p14:tracePt t="43160" x="3713163" y="5297488"/>
          <p14:tracePt t="43168" x="3670300" y="5297488"/>
          <p14:tracePt t="43176" x="3616325" y="5297488"/>
          <p14:tracePt t="43184" x="3568700" y="5297488"/>
          <p14:tracePt t="43192" x="3508375" y="5297488"/>
          <p14:tracePt t="43200" x="3489325" y="5297488"/>
          <p14:tracePt t="43208" x="3454400" y="5297488"/>
          <p14:tracePt t="43216" x="3411538" y="5291138"/>
          <p14:tracePt t="43224" x="3363913" y="5273675"/>
          <p14:tracePt t="43232" x="3314700" y="5260975"/>
          <p14:tracePt t="43240" x="3284538" y="5254625"/>
          <p14:tracePt t="43249" x="3249613" y="5237163"/>
          <p14:tracePt t="43256" x="3224213" y="5230813"/>
          <p14:tracePt t="43264" x="3189288" y="5213350"/>
          <p14:tracePt t="43272" x="3163888" y="5213350"/>
          <p14:tracePt t="43280" x="3122613" y="5194300"/>
          <p14:tracePt t="43288" x="3062288" y="5183188"/>
          <p14:tracePt t="43296" x="2982913" y="5164138"/>
          <p14:tracePt t="43304" x="2881313" y="5129213"/>
          <p14:tracePt t="43312" x="2803525" y="5103813"/>
          <p14:tracePt t="43320" x="2713038" y="5073650"/>
          <p14:tracePt t="43328" x="2652713" y="5049838"/>
          <p14:tracePt t="43336" x="2603500" y="5032375"/>
          <p14:tracePt t="43344" x="2573338" y="5032375"/>
          <p14:tracePt t="43352" x="2555875" y="5026025"/>
          <p14:tracePt t="43361" x="2549525" y="5026025"/>
          <p14:tracePt t="43368" x="2538413" y="5026025"/>
          <p14:tracePt t="43376" x="2532063" y="5026025"/>
          <p14:tracePt t="43384" x="2519363" y="5026025"/>
          <p14:tracePt t="43392" x="2513013" y="5026025"/>
          <p14:tracePt t="43408" x="2501900" y="5026025"/>
          <p14:tracePt t="43432" x="2495550" y="5026025"/>
          <p14:tracePt t="43521" x="2478088" y="5026025"/>
          <p14:tracePt t="43529" x="2471738" y="5026025"/>
          <p14:tracePt t="43537" x="2452688" y="5026025"/>
          <p14:tracePt t="43545" x="2447925" y="5026025"/>
          <p14:tracePt t="43561" x="2435225" y="5026025"/>
          <p14:tracePt t="43577" x="2428875" y="5026025"/>
          <p14:tracePt t="43593" x="2422525" y="5026025"/>
          <p14:tracePt t="43617" x="2417763" y="5026025"/>
          <p14:tracePt t="43633" x="2411413" y="5026025"/>
          <p14:tracePt t="43641" x="2405063" y="5026025"/>
          <p14:tracePt t="43657" x="2398713" y="5026025"/>
          <p14:tracePt t="43777" x="2392363" y="5026025"/>
          <p14:tracePt t="43913" x="2392363" y="5019675"/>
          <p14:tracePt t="43921" x="2417763" y="5019675"/>
          <p14:tracePt t="43930" x="2478088" y="5019675"/>
          <p14:tracePt t="43937" x="2573338" y="5019675"/>
          <p14:tracePt t="43944" x="2663825" y="5019675"/>
          <p14:tracePt t="43953" x="2736850" y="5026025"/>
          <p14:tracePt t="43960" x="2820988" y="5026025"/>
          <p14:tracePt t="43969" x="2905125" y="5026025"/>
          <p14:tracePt t="43976" x="3008313" y="5032375"/>
          <p14:tracePt t="43984" x="3098800" y="5032375"/>
          <p14:tracePt t="43992" x="3152775" y="5032375"/>
          <p14:tracePt t="44002" x="3213100" y="5032375"/>
          <p14:tracePt t="44008" x="3273425" y="5032375"/>
          <p14:tracePt t="44018" x="3303588" y="5032375"/>
          <p14:tracePt t="44025" x="3333750" y="5032375"/>
          <p14:tracePt t="44033" x="3370263" y="5032375"/>
          <p14:tracePt t="44041" x="3394075" y="5032375"/>
          <p14:tracePt t="44049" x="3405188" y="5032375"/>
          <p14:tracePt t="44056" x="3429000" y="5032375"/>
          <p14:tracePt t="44065" x="3454400" y="5032375"/>
          <p14:tracePt t="44073" x="3495675" y="5032375"/>
          <p14:tracePt t="44080" x="3525838" y="5032375"/>
          <p14:tracePt t="44088" x="3568700" y="5032375"/>
          <p14:tracePt t="44096" x="3616325" y="5032375"/>
          <p14:tracePt t="44105" x="3689350" y="5032375"/>
          <p14:tracePt t="44113" x="3743325" y="5032375"/>
          <p14:tracePt t="44121" x="3833813" y="5032375"/>
          <p14:tracePt t="44129" x="3917950" y="5032375"/>
          <p14:tracePt t="44137" x="3990975" y="5032375"/>
          <p14:tracePt t="44144" x="4051300" y="5032375"/>
          <p14:tracePt t="44153" x="4092575" y="5032375"/>
          <p14:tracePt t="44160" x="4122738" y="5032375"/>
          <p14:tracePt t="44169" x="4171950" y="5032375"/>
          <p14:tracePt t="44176" x="4189413" y="5032375"/>
          <p14:tracePt t="44185" x="4225925" y="5032375"/>
          <p14:tracePt t="44192" x="4249738" y="5032375"/>
          <p14:tracePt t="44201" x="4260850" y="5032375"/>
          <p14:tracePt t="44208" x="4273550" y="5032375"/>
          <p14:tracePt t="44218" x="4286250" y="5032375"/>
          <p14:tracePt t="44257" x="4291013" y="5026025"/>
          <p14:tracePt t="44265" x="4297363" y="5026025"/>
          <p14:tracePt t="44281" x="4303713" y="5026025"/>
          <p14:tracePt t="44289" x="4310063" y="5026025"/>
          <p14:tracePt t="44297" x="4327525" y="5026025"/>
          <p14:tracePt t="44376" x="4303713" y="5032375"/>
          <p14:tracePt t="44384" x="4273550" y="5032375"/>
          <p14:tracePt t="44392" x="4219575" y="5032375"/>
          <p14:tracePt t="44400" x="4159250" y="5032375"/>
          <p14:tracePt t="44408" x="4075113" y="5032375"/>
          <p14:tracePt t="44417" x="4014788" y="5032375"/>
          <p14:tracePt t="44424" x="3971925" y="5032375"/>
          <p14:tracePt t="44432" x="3900488" y="5032375"/>
          <p14:tracePt t="44440" x="3810000" y="5032375"/>
          <p14:tracePt t="44449" x="3736975" y="5032375"/>
          <p14:tracePt t="44457" x="3640138" y="5032375"/>
          <p14:tracePt t="44464" x="3525838" y="5032375"/>
          <p14:tracePt t="44473" x="3394075" y="5032375"/>
          <p14:tracePt t="44480" x="3279775" y="5032375"/>
          <p14:tracePt t="44489" x="3163888" y="5032375"/>
          <p14:tracePt t="44496" x="3049588" y="5032375"/>
          <p14:tracePt t="44505" x="2965450" y="5032375"/>
          <p14:tracePt t="44512" x="2894013" y="5043488"/>
          <p14:tracePt t="44521" x="2844800" y="5043488"/>
          <p14:tracePt t="44529" x="2814638" y="5043488"/>
          <p14:tracePt t="44537" x="2790825" y="5043488"/>
          <p14:tracePt t="44545" x="2767013" y="5043488"/>
          <p14:tracePt t="44553" x="2747963" y="5043488"/>
          <p14:tracePt t="44561" x="2743200" y="5043488"/>
          <p14:tracePt t="44570" x="2724150" y="5043488"/>
          <p14:tracePt t="44576" x="2717800" y="5043488"/>
          <p14:tracePt t="44584" x="2706688" y="5043488"/>
          <p14:tracePt t="44593" x="2700338" y="5043488"/>
          <p14:tracePt t="44602" x="2693988" y="5043488"/>
          <p14:tracePt t="44609" x="2682875" y="5043488"/>
          <p14:tracePt t="44618" x="2676525" y="5043488"/>
          <p14:tracePt t="44625" x="2670175" y="5043488"/>
          <p14:tracePt t="44641" x="2663825" y="5049838"/>
          <p14:tracePt t="44657" x="2657475" y="5049838"/>
          <p14:tracePt t="44705" x="2682875" y="5043488"/>
          <p14:tracePt t="44713" x="2717800" y="5013325"/>
          <p14:tracePt t="44721" x="2767013" y="4983163"/>
          <p14:tracePt t="44729" x="2820988" y="4941888"/>
          <p14:tracePt t="44737" x="2844800" y="4918075"/>
          <p14:tracePt t="44745" x="2887663" y="4875213"/>
          <p14:tracePt t="44754" x="2894013" y="4814888"/>
          <p14:tracePt t="44760" x="2905125" y="4743450"/>
          <p14:tracePt t="44769" x="2917825" y="4670425"/>
          <p14:tracePt t="44776" x="2917825" y="4567238"/>
          <p14:tracePt t="44785" x="2917825" y="4508500"/>
          <p14:tracePt t="44793" x="2917825" y="4435475"/>
          <p14:tracePt t="44802" x="2917825" y="4338638"/>
          <p14:tracePt t="44808" x="2917825" y="4248150"/>
          <p14:tracePt t="44817" x="2917825" y="4176713"/>
          <p14:tracePt t="44824" x="2917825" y="4103688"/>
          <p14:tracePt t="44832" x="2911475" y="4032250"/>
          <p14:tracePt t="44840" x="2911475" y="3959225"/>
          <p14:tracePt t="44849" x="2894013" y="3887788"/>
          <p14:tracePt t="44856" x="2881313" y="3827463"/>
          <p14:tracePt t="44864" x="2881313" y="3767138"/>
          <p14:tracePt t="44872" x="2881313" y="3706813"/>
          <p14:tracePt t="44884" x="2881313" y="3676650"/>
          <p14:tracePt t="44889" x="2881313" y="3663950"/>
          <p14:tracePt t="44896" x="2881313" y="3640138"/>
          <p14:tracePt t="44905" x="2881313" y="3616325"/>
          <p14:tracePt t="44912" x="2881313" y="3597275"/>
          <p14:tracePt t="44920" x="2881313" y="3590925"/>
          <p14:tracePt t="44928" x="2881313" y="3573463"/>
          <p14:tracePt t="44936" x="2881313" y="3567113"/>
          <p14:tracePt t="44944" x="2881313" y="3556000"/>
          <p14:tracePt t="44952" x="2881313" y="3532188"/>
          <p14:tracePt t="44960" x="2881313" y="3502025"/>
          <p14:tracePt t="44968" x="2898775" y="3452813"/>
          <p14:tracePt t="44976" x="2905125" y="3429000"/>
          <p14:tracePt t="44984" x="2935288" y="3375025"/>
          <p14:tracePt t="44992" x="2959100" y="3308350"/>
          <p14:tracePt t="45000" x="2965450" y="3284538"/>
          <p14:tracePt t="45008" x="2978150" y="3271838"/>
          <p14:tracePt t="45017" x="2982913" y="3267075"/>
          <p14:tracePt t="45072" x="2989263" y="3260725"/>
          <p14:tracePt t="45096" x="2995613" y="3254375"/>
          <p14:tracePt t="45128" x="3038475" y="3290888"/>
          <p14:tracePt t="45136" x="3086100" y="3392488"/>
          <p14:tracePt t="45144" x="3109913" y="3525838"/>
          <p14:tracePt t="45152" x="3122613" y="3651250"/>
          <p14:tracePt t="45160" x="3122613" y="3797300"/>
          <p14:tracePt t="45169" x="3122613" y="3922713"/>
          <p14:tracePt t="45176" x="3122613" y="4079875"/>
          <p14:tracePt t="45184" x="3122613" y="4183063"/>
          <p14:tracePt t="45192" x="3122613" y="4267200"/>
          <p14:tracePt t="45201" x="3122613" y="4338638"/>
          <p14:tracePt t="45208" x="3122613" y="4411663"/>
          <p14:tracePt t="45216" x="3122613" y="4429125"/>
          <p14:tracePt t="45224" x="3122613" y="4441825"/>
          <p14:tracePt t="45288" x="3122613" y="4405313"/>
          <p14:tracePt t="45296" x="3122613" y="4332288"/>
          <p14:tracePt t="45304" x="3122613" y="4284663"/>
          <p14:tracePt t="45312" x="3122613" y="4211638"/>
          <p14:tracePt t="45320" x="3122613" y="4152900"/>
          <p14:tracePt t="45328" x="3122613" y="4097338"/>
          <p14:tracePt t="45336" x="3122613" y="4025900"/>
          <p14:tracePt t="45344" x="3122613" y="3922713"/>
          <p14:tracePt t="45352" x="3122613" y="3821113"/>
          <p14:tracePt t="45366" x="3122613" y="3736975"/>
          <p14:tracePt t="45368" x="3122613" y="3633788"/>
          <p14:tracePt t="45376" x="3122613" y="3536950"/>
          <p14:tracePt t="45384" x="3146425" y="3405188"/>
          <p14:tracePt t="45392" x="3182938" y="3271838"/>
          <p14:tracePt t="45400" x="3206750" y="3187700"/>
          <p14:tracePt t="45408" x="3213100" y="3109913"/>
          <p14:tracePt t="45416" x="3224213" y="3079750"/>
          <p14:tracePt t="45424" x="3224213" y="3043238"/>
          <p14:tracePt t="45432" x="3230563" y="3019425"/>
          <p14:tracePt t="45456" x="3230563" y="3006725"/>
          <p14:tracePt t="45520" x="3249613" y="3049588"/>
          <p14:tracePt t="45528" x="3273425" y="3133725"/>
          <p14:tracePt t="45536" x="3297238" y="3254375"/>
          <p14:tracePt t="45545" x="3321050" y="3416300"/>
          <p14:tracePt t="45552" x="3363913" y="3616325"/>
          <p14:tracePt t="45560" x="3375025" y="3857625"/>
          <p14:tracePt t="45568" x="3394075" y="4211638"/>
          <p14:tracePt t="45576" x="3394075" y="4827588"/>
          <p14:tracePt t="45585" x="3394075" y="5092700"/>
          <p14:tracePt t="45592" x="3394075" y="5327650"/>
          <p14:tracePt t="45601" x="3394075" y="5465763"/>
          <p14:tracePt t="45609" x="3394075" y="5568950"/>
          <p14:tracePt t="45617" x="3394075" y="5610225"/>
          <p14:tracePt t="45624" x="3394075" y="5629275"/>
          <p14:tracePt t="45633" x="3394075" y="5634038"/>
          <p14:tracePt t="45656" x="3387725" y="5634038"/>
          <p14:tracePt t="45664" x="3375025" y="5603875"/>
          <p14:tracePt t="45672" x="3363913" y="5526088"/>
          <p14:tracePt t="45680" x="3351213" y="5424488"/>
          <p14:tracePt t="45688" x="3340100" y="5327650"/>
          <p14:tracePt t="45697" x="3340100" y="5224463"/>
          <p14:tracePt t="45704" x="3340100" y="5122863"/>
          <p14:tracePt t="45712" x="3340100" y="5049838"/>
          <p14:tracePt t="45720" x="3340100" y="4995863"/>
          <p14:tracePt t="45728" x="3340100" y="4948238"/>
          <p14:tracePt t="45736" x="3340100" y="4918075"/>
          <p14:tracePt t="45744" x="3344863" y="4881563"/>
          <p14:tracePt t="45753" x="3363913" y="4808538"/>
          <p14:tracePt t="45760" x="3387725" y="4718050"/>
          <p14:tracePt t="45768" x="3398838" y="4627563"/>
          <p14:tracePt t="45776" x="3424238" y="4525963"/>
          <p14:tracePt t="45785" x="3435350" y="4398963"/>
          <p14:tracePt t="45792" x="3484563" y="4381500"/>
          <p14:tracePt t="45801" x="3568700" y="4271963"/>
          <p14:tracePt t="45809" x="3598863" y="4170363"/>
          <p14:tracePt t="45817" x="3598863" y="4122738"/>
          <p14:tracePt t="45824" x="3622675" y="4062413"/>
          <p14:tracePt t="45833" x="3629025" y="4013200"/>
          <p14:tracePt t="45840" x="3635375" y="4006850"/>
          <p14:tracePt t="45936" x="3629025" y="4013200"/>
          <p14:tracePt t="45944" x="3629025" y="4067175"/>
          <p14:tracePt t="45952" x="3592513" y="4176713"/>
          <p14:tracePt t="45960" x="3556000" y="4302125"/>
          <p14:tracePt t="45968" x="3519488" y="4471988"/>
          <p14:tracePt t="45976" x="3489325" y="4664075"/>
          <p14:tracePt t="45985" x="3435350" y="4868863"/>
          <p14:tracePt t="45992" x="3394075" y="5068888"/>
          <p14:tracePt t="46000" x="3333750" y="5248275"/>
          <p14:tracePt t="46009" x="3314700" y="5338763"/>
          <p14:tracePt t="46016" x="3303588" y="5399088"/>
          <p14:tracePt t="46024" x="3297238" y="5411788"/>
          <p14:tracePt t="46072" x="3279775" y="5394325"/>
          <p14:tracePt t="46080" x="3267075" y="5291138"/>
          <p14:tracePt t="46088" x="3254375" y="5164138"/>
          <p14:tracePt t="46096" x="3236913" y="5086350"/>
          <p14:tracePt t="46104" x="3213100" y="4972050"/>
          <p14:tracePt t="46112" x="3189288" y="4838700"/>
          <p14:tracePt t="46120" x="3163888" y="4724400"/>
          <p14:tracePt t="46128" x="3152775" y="4610100"/>
          <p14:tracePt t="46136" x="3152775" y="4549775"/>
          <p14:tracePt t="46144" x="3152775" y="4435475"/>
          <p14:tracePt t="46152" x="3152775" y="4308475"/>
          <p14:tracePt t="46160" x="3159125" y="4206875"/>
          <p14:tracePt t="46168" x="3170238" y="4092575"/>
          <p14:tracePt t="46176" x="3194050" y="3989388"/>
          <p14:tracePt t="46185" x="3206750" y="3887788"/>
          <p14:tracePt t="46192" x="3219450" y="3808413"/>
          <p14:tracePt t="46201" x="3219450" y="3778250"/>
          <p14:tracePt t="46209" x="3224213" y="3748088"/>
          <p14:tracePt t="46216" x="3230563" y="3730625"/>
          <p14:tracePt t="46224" x="3236913" y="3724275"/>
          <p14:tracePt t="46272" x="3249613" y="3736975"/>
          <p14:tracePt t="46280" x="3290888" y="3827463"/>
          <p14:tracePt t="46288" x="3303588" y="3941763"/>
          <p14:tracePt t="46296" x="3314700" y="4067175"/>
          <p14:tracePt t="46304" x="3340100" y="4146550"/>
          <p14:tracePt t="46312" x="3340100" y="4302125"/>
          <p14:tracePt t="46320" x="3351213" y="4405313"/>
          <p14:tracePt t="46328" x="3351213" y="4543425"/>
          <p14:tracePt t="46336" x="3351213" y="4646613"/>
          <p14:tracePt t="46345" x="3351213" y="4718050"/>
          <p14:tracePt t="46352" x="3351213" y="4778375"/>
          <p14:tracePt t="46360" x="3333750" y="4838700"/>
          <p14:tracePt t="46368" x="3314700" y="4862513"/>
          <p14:tracePt t="46376" x="3314700" y="4868863"/>
          <p14:tracePt t="46384" x="3303588" y="4881563"/>
          <p14:tracePt t="46402" x="3297238" y="4881563"/>
          <p14:tracePt t="46408" x="3290888" y="4887913"/>
          <p14:tracePt t="46432" x="3284538" y="4887913"/>
          <p14:tracePt t="46448" x="3279775" y="4881563"/>
          <p14:tracePt t="46456" x="3279775" y="4827588"/>
          <p14:tracePt t="46464" x="3279775" y="4767263"/>
          <p14:tracePt t="46472" x="3284538" y="4670425"/>
          <p14:tracePt t="46480" x="3303588" y="4622800"/>
          <p14:tracePt t="46488" x="3340100" y="4513263"/>
          <p14:tracePt t="46496" x="3375025" y="4411663"/>
          <p14:tracePt t="46504" x="3417888" y="4321175"/>
          <p14:tracePt t="46512" x="3465513" y="4200525"/>
          <p14:tracePt t="46520" x="3514725" y="4079875"/>
          <p14:tracePt t="46528" x="3532188" y="4019550"/>
          <p14:tracePt t="46536" x="3544888" y="3946525"/>
          <p14:tracePt t="46544" x="3579813" y="3868738"/>
          <p14:tracePt t="46552" x="3598863" y="3832225"/>
          <p14:tracePt t="46560" x="3609975" y="3797300"/>
          <p14:tracePt t="46568" x="3622675" y="3754438"/>
          <p14:tracePt t="46576" x="3640138" y="3730625"/>
          <p14:tracePt t="46585" x="3646488" y="3706813"/>
          <p14:tracePt t="46592" x="3652838" y="3681413"/>
          <p14:tracePt t="46601" x="3652838" y="3663950"/>
          <p14:tracePt t="46608" x="3652838" y="3657600"/>
          <p14:tracePt t="46728"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16FC080-0F2D-4B13-BE97-885B63338FFF}"/>
              </a:ext>
            </a:extLst>
          </p:cNvPr>
          <p:cNvSpPr>
            <a:spLocks noGrp="1" noChangeArrowheads="1"/>
          </p:cNvSpPr>
          <p:nvPr>
            <p:ph type="title"/>
          </p:nvPr>
        </p:nvSpPr>
        <p:spPr>
          <a:xfrm>
            <a:off x="6813550" y="157163"/>
            <a:ext cx="2171700" cy="469900"/>
          </a:xfrm>
          <a:ln/>
        </p:spPr>
        <p:txBody>
          <a:bodyPr/>
          <a:lstStyle/>
          <a:p>
            <a:r>
              <a:rPr lang="cs-CZ" altLang="cs-CZ" sz="2400"/>
              <a:t>Výroba (2)</a:t>
            </a:r>
            <a:endParaRPr lang="en-US" altLang="cs-CZ" sz="2400"/>
          </a:p>
        </p:txBody>
      </p:sp>
      <p:sp>
        <p:nvSpPr>
          <p:cNvPr id="61443" name="Rectangle 3">
            <a:extLst>
              <a:ext uri="{FF2B5EF4-FFF2-40B4-BE49-F238E27FC236}">
                <a16:creationId xmlns:a16="http://schemas.microsoft.com/office/drawing/2014/main" id="{D60DFFFE-BA1D-41FB-BB5D-BFFB57D907E7}"/>
              </a:ext>
            </a:extLst>
          </p:cNvPr>
          <p:cNvSpPr>
            <a:spLocks noGrp="1" noChangeArrowheads="1"/>
          </p:cNvSpPr>
          <p:nvPr>
            <p:ph type="body" idx="1"/>
          </p:nvPr>
        </p:nvSpPr>
        <p:spPr>
          <a:xfrm>
            <a:off x="158750" y="3074988"/>
            <a:ext cx="4089400" cy="652462"/>
          </a:xfrm>
        </p:spPr>
        <p:txBody>
          <a:bodyPr/>
          <a:lstStyle/>
          <a:p>
            <a:pPr>
              <a:lnSpc>
                <a:spcPct val="80000"/>
              </a:lnSpc>
            </a:pPr>
            <a:r>
              <a:rPr lang="cs-CZ" altLang="cs-CZ" sz="2000">
                <a:effectLst>
                  <a:outerShdw blurRad="38100" dist="38100" dir="2700000" algn="tl">
                    <a:srgbClr val="FFFFFF"/>
                  </a:outerShdw>
                </a:effectLst>
              </a:rPr>
              <a:t>ozáření přes masku č. 2</a:t>
            </a:r>
          </a:p>
          <a:p>
            <a:pPr>
              <a:lnSpc>
                <a:spcPct val="80000"/>
              </a:lnSpc>
            </a:pPr>
            <a:r>
              <a:rPr lang="cs-CZ" altLang="cs-CZ" sz="2000">
                <a:effectLst>
                  <a:outerShdw blurRad="38100" dist="38100" dir="2700000" algn="tl">
                    <a:srgbClr val="FFFFFF"/>
                  </a:outerShdw>
                </a:effectLst>
              </a:rPr>
              <a:t>ozáření přes masku č. 3</a:t>
            </a:r>
            <a:endParaRPr lang="en-US" altLang="cs-CZ" sz="2000">
              <a:effectLst>
                <a:outerShdw blurRad="38100" dist="38100" dir="2700000" algn="tl">
                  <a:srgbClr val="FFFFFF"/>
                </a:outerShdw>
              </a:effectLst>
            </a:endParaRPr>
          </a:p>
        </p:txBody>
      </p:sp>
      <p:pic>
        <p:nvPicPr>
          <p:cNvPr id="61444" name="Picture 4">
            <a:extLst>
              <a:ext uri="{FF2B5EF4-FFF2-40B4-BE49-F238E27FC236}">
                <a16:creationId xmlns:a16="http://schemas.microsoft.com/office/drawing/2014/main" id="{9B219FCC-20DA-4031-9C8E-D3900276E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58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5">
            <a:extLst>
              <a:ext uri="{FF2B5EF4-FFF2-40B4-BE49-F238E27FC236}">
                <a16:creationId xmlns:a16="http://schemas.microsoft.com/office/drawing/2014/main" id="{359889BB-F4BA-48B2-89DC-9E22BDB85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488" y="2136775"/>
            <a:ext cx="4481512"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6" name="Picture 6">
            <a:extLst>
              <a:ext uri="{FF2B5EF4-FFF2-40B4-BE49-F238E27FC236}">
                <a16:creationId xmlns:a16="http://schemas.microsoft.com/office/drawing/2014/main" id="{B0C7A59B-E563-4A6B-B500-4D63B267F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1738" y="857250"/>
            <a:ext cx="48577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Freeform 7">
            <a:extLst>
              <a:ext uri="{FF2B5EF4-FFF2-40B4-BE49-F238E27FC236}">
                <a16:creationId xmlns:a16="http://schemas.microsoft.com/office/drawing/2014/main" id="{853FAA45-940C-46C7-B93A-6A88B8C6CC05}"/>
              </a:ext>
            </a:extLst>
          </p:cNvPr>
          <p:cNvSpPr>
            <a:spLocks/>
          </p:cNvSpPr>
          <p:nvPr/>
        </p:nvSpPr>
        <p:spPr bwMode="auto">
          <a:xfrm>
            <a:off x="4279900" y="1676400"/>
            <a:ext cx="1328738" cy="590550"/>
          </a:xfrm>
          <a:custGeom>
            <a:avLst/>
            <a:gdLst>
              <a:gd name="T0" fmla="*/ 0 w 837"/>
              <a:gd name="T1" fmla="*/ 211 h 372"/>
              <a:gd name="T2" fmla="*/ 522 w 837"/>
              <a:gd name="T3" fmla="*/ 27 h 372"/>
              <a:gd name="T4" fmla="*/ 837 w 837"/>
              <a:gd name="T5" fmla="*/ 372 h 372"/>
            </a:gdLst>
            <a:ahLst/>
            <a:cxnLst>
              <a:cxn ang="0">
                <a:pos x="T0" y="T1"/>
              </a:cxn>
              <a:cxn ang="0">
                <a:pos x="T2" y="T3"/>
              </a:cxn>
              <a:cxn ang="0">
                <a:pos x="T4" y="T5"/>
              </a:cxn>
            </a:cxnLst>
            <a:rect l="0" t="0" r="r" b="b"/>
            <a:pathLst>
              <a:path w="837" h="372">
                <a:moveTo>
                  <a:pt x="0" y="211"/>
                </a:moveTo>
                <a:cubicBezTo>
                  <a:pt x="87" y="182"/>
                  <a:pt x="383" y="0"/>
                  <a:pt x="522" y="27"/>
                </a:cubicBezTo>
                <a:cubicBezTo>
                  <a:pt x="661" y="54"/>
                  <a:pt x="772" y="300"/>
                  <a:pt x="837" y="372"/>
                </a:cubicBezTo>
              </a:path>
            </a:pathLst>
          </a:custGeom>
          <a:noFill/>
          <a:ln w="28575" cap="flat" cmpd="sng">
            <a:solidFill>
              <a:schemeClr val="tx1"/>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61448" name="Rectangle 8">
            <a:extLst>
              <a:ext uri="{FF2B5EF4-FFF2-40B4-BE49-F238E27FC236}">
                <a16:creationId xmlns:a16="http://schemas.microsoft.com/office/drawing/2014/main" id="{9D1B9305-1495-43D3-A8D4-4F4146542E6E}"/>
              </a:ext>
            </a:extLst>
          </p:cNvPr>
          <p:cNvSpPr>
            <a:spLocks noChangeArrowheads="1"/>
          </p:cNvSpPr>
          <p:nvPr/>
        </p:nvSpPr>
        <p:spPr bwMode="auto">
          <a:xfrm>
            <a:off x="5857875" y="1487488"/>
            <a:ext cx="307975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r>
              <a:rPr lang="cs-CZ" altLang="cs-CZ" sz="1800"/>
              <a:t>navázání dalšího nukleotidu (C)</a:t>
            </a:r>
            <a:endParaRPr lang="en-US" altLang="cs-CZ" sz="1800"/>
          </a:p>
        </p:txBody>
      </p:sp>
      <p:pic>
        <p:nvPicPr>
          <p:cNvPr id="61449" name="Picture 9">
            <a:extLst>
              <a:ext uri="{FF2B5EF4-FFF2-40B4-BE49-F238E27FC236}">
                <a16:creationId xmlns:a16="http://schemas.microsoft.com/office/drawing/2014/main" id="{EE07582E-2261-4B89-BC7C-A9FB0087F1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51275"/>
            <a:ext cx="3924300"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0" name="Line 10">
            <a:extLst>
              <a:ext uri="{FF2B5EF4-FFF2-40B4-BE49-F238E27FC236}">
                <a16:creationId xmlns:a16="http://schemas.microsoft.com/office/drawing/2014/main" id="{302E3A43-6559-4EDB-A36F-ECA1CDC9C8DD}"/>
              </a:ext>
            </a:extLst>
          </p:cNvPr>
          <p:cNvSpPr>
            <a:spLocks noChangeShapeType="1"/>
          </p:cNvSpPr>
          <p:nvPr/>
        </p:nvSpPr>
        <p:spPr bwMode="auto">
          <a:xfrm flipH="1">
            <a:off x="3730625" y="3608388"/>
            <a:ext cx="987425" cy="3175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pic>
        <p:nvPicPr>
          <p:cNvPr id="61451" name="Picture 11">
            <a:extLst>
              <a:ext uri="{FF2B5EF4-FFF2-40B4-BE49-F238E27FC236}">
                <a16:creationId xmlns:a16="http://schemas.microsoft.com/office/drawing/2014/main" id="{56A834AF-F72B-4C04-8F33-8D287B3C5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0" y="5219700"/>
            <a:ext cx="38703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2" name="Picture 12">
            <a:extLst>
              <a:ext uri="{FF2B5EF4-FFF2-40B4-BE49-F238E27FC236}">
                <a16:creationId xmlns:a16="http://schemas.microsoft.com/office/drawing/2014/main" id="{3E999E00-6461-4AEC-BCA8-92418E620C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375" y="4338638"/>
            <a:ext cx="41275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3" name="Freeform 13">
            <a:extLst>
              <a:ext uri="{FF2B5EF4-FFF2-40B4-BE49-F238E27FC236}">
                <a16:creationId xmlns:a16="http://schemas.microsoft.com/office/drawing/2014/main" id="{78078002-A574-49FE-9206-0F6457C0C5CE}"/>
              </a:ext>
            </a:extLst>
          </p:cNvPr>
          <p:cNvSpPr>
            <a:spLocks/>
          </p:cNvSpPr>
          <p:nvPr/>
        </p:nvSpPr>
        <p:spPr bwMode="auto">
          <a:xfrm>
            <a:off x="3932238" y="5072063"/>
            <a:ext cx="1328737" cy="590550"/>
          </a:xfrm>
          <a:custGeom>
            <a:avLst/>
            <a:gdLst>
              <a:gd name="T0" fmla="*/ 0 w 837"/>
              <a:gd name="T1" fmla="*/ 211 h 372"/>
              <a:gd name="T2" fmla="*/ 522 w 837"/>
              <a:gd name="T3" fmla="*/ 27 h 372"/>
              <a:gd name="T4" fmla="*/ 837 w 837"/>
              <a:gd name="T5" fmla="*/ 372 h 372"/>
            </a:gdLst>
            <a:ahLst/>
            <a:cxnLst>
              <a:cxn ang="0">
                <a:pos x="T0" y="T1"/>
              </a:cxn>
              <a:cxn ang="0">
                <a:pos x="T2" y="T3"/>
              </a:cxn>
              <a:cxn ang="0">
                <a:pos x="T4" y="T5"/>
              </a:cxn>
            </a:cxnLst>
            <a:rect l="0" t="0" r="r" b="b"/>
            <a:pathLst>
              <a:path w="837" h="372">
                <a:moveTo>
                  <a:pt x="0" y="211"/>
                </a:moveTo>
                <a:cubicBezTo>
                  <a:pt x="87" y="182"/>
                  <a:pt x="383" y="0"/>
                  <a:pt x="522" y="27"/>
                </a:cubicBezTo>
                <a:cubicBezTo>
                  <a:pt x="661" y="54"/>
                  <a:pt x="772" y="300"/>
                  <a:pt x="837" y="372"/>
                </a:cubicBezTo>
              </a:path>
            </a:pathLst>
          </a:custGeom>
          <a:noFill/>
          <a:ln w="28575" cap="flat" cmpd="sng">
            <a:solidFill>
              <a:schemeClr val="tx1"/>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61454" name="Rectangle 14">
            <a:extLst>
              <a:ext uri="{FF2B5EF4-FFF2-40B4-BE49-F238E27FC236}">
                <a16:creationId xmlns:a16="http://schemas.microsoft.com/office/drawing/2014/main" id="{7887D952-7FF0-4A25-8BC7-182E586E0B28}"/>
              </a:ext>
            </a:extLst>
          </p:cNvPr>
          <p:cNvSpPr>
            <a:spLocks noChangeArrowheads="1"/>
          </p:cNvSpPr>
          <p:nvPr/>
        </p:nvSpPr>
        <p:spPr bwMode="auto">
          <a:xfrm>
            <a:off x="5583238" y="4737100"/>
            <a:ext cx="30797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r>
              <a:rPr lang="cs-CZ" altLang="cs-CZ" sz="1800"/>
              <a:t>další nukleotid (G)</a:t>
            </a:r>
            <a:endParaRPr lang="en-US" altLang="cs-CZ" sz="1800"/>
          </a:p>
        </p:txBody>
      </p:sp>
      <p:pic>
        <p:nvPicPr>
          <p:cNvPr id="2" name="Audio 1">
            <a:hlinkClick r:id="" action="ppaction://media"/>
            <a:extLst>
              <a:ext uri="{FF2B5EF4-FFF2-40B4-BE49-F238E27FC236}">
                <a16:creationId xmlns:a16="http://schemas.microsoft.com/office/drawing/2014/main" id="{8AC7BA19-A095-4462-A5ED-8B1B74B41D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797"/>
    </mc:Choice>
    <mc:Fallback>
      <p:transition spd="slow" advTm="2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87" x="1114425" y="1349375"/>
          <p14:tracePt t="3882" x="1109663" y="1344613"/>
          <p14:tracePt t="3890" x="1109663" y="1338263"/>
          <p14:tracePt t="3897" x="1169988" y="1319213"/>
          <p14:tracePt t="3904" x="1271588" y="1308100"/>
          <p14:tracePt t="3913" x="1398588" y="1308100"/>
          <p14:tracePt t="3920" x="1512888" y="1308100"/>
          <p14:tracePt t="3928" x="1627188" y="1308100"/>
          <p14:tracePt t="3936" x="1771650" y="1308100"/>
          <p14:tracePt t="3944" x="1928813" y="1308100"/>
          <p14:tracePt t="3952" x="2073275" y="1308100"/>
          <p14:tracePt t="3960" x="2224088" y="1308100"/>
          <p14:tracePt t="3969" x="2381250" y="1308100"/>
          <p14:tracePt t="3977" x="2513013" y="1308100"/>
          <p14:tracePt t="3985" x="2627313" y="1308100"/>
          <p14:tracePt t="3992" x="2754313" y="1301750"/>
          <p14:tracePt t="4000" x="2857500" y="1301750"/>
          <p14:tracePt t="4008" x="2959100" y="1301750"/>
          <p14:tracePt t="4017" x="3013075" y="1301750"/>
          <p14:tracePt t="4024" x="3038475" y="1301750"/>
          <p14:tracePt t="4033" x="3079750" y="1301750"/>
          <p14:tracePt t="4040" x="3103563" y="1301750"/>
          <p14:tracePt t="4048" x="3133725" y="1301750"/>
          <p14:tracePt t="4056" x="3159125" y="1301750"/>
          <p14:tracePt t="4066" x="3182938" y="1301750"/>
          <p14:tracePt t="4072" x="3189288" y="1301750"/>
          <p14:tracePt t="4080" x="3194050" y="1301750"/>
          <p14:tracePt t="4089" x="3200400" y="1301750"/>
          <p14:tracePt t="4104" x="3213100" y="1301750"/>
          <p14:tracePt t="4201" x="3163888" y="1301750"/>
          <p14:tracePt t="4209" x="3092450" y="1301750"/>
          <p14:tracePt t="4217" x="2978150" y="1289050"/>
          <p14:tracePt t="4225" x="2844800" y="1265238"/>
          <p14:tracePt t="4233" x="2730500" y="1254125"/>
          <p14:tracePt t="4240" x="2586038" y="1228725"/>
          <p14:tracePt t="4249" x="2441575" y="1204913"/>
          <p14:tracePt t="4256" x="2327275" y="1193800"/>
          <p14:tracePt t="4265" x="2200275" y="1193800"/>
          <p14:tracePt t="4272" x="2066925" y="1168400"/>
          <p14:tracePt t="4280" x="1941513" y="1168400"/>
          <p14:tracePt t="4289" x="1795463" y="1157288"/>
          <p14:tracePt t="4296" x="1681163" y="1157288"/>
          <p14:tracePt t="4304" x="1555750" y="1157288"/>
          <p14:tracePt t="4312" x="1409700" y="1157288"/>
          <p14:tracePt t="4320" x="1308100" y="1157288"/>
          <p14:tracePt t="4328" x="1181100" y="1157288"/>
          <p14:tracePt t="4336" x="1054100" y="1157288"/>
          <p14:tracePt t="4344" x="935038" y="1120775"/>
          <p14:tracePt t="4352" x="849313" y="1120775"/>
          <p14:tracePt t="4360" x="765175" y="1120775"/>
          <p14:tracePt t="4368" x="741363" y="1120775"/>
          <p14:tracePt t="4440" x="741363" y="1114425"/>
          <p14:tracePt t="4449" x="747713" y="1108075"/>
          <p14:tracePt t="4456" x="754063" y="1108075"/>
          <p14:tracePt t="4465" x="784225" y="1103313"/>
          <p14:tracePt t="4472" x="801688" y="1103313"/>
          <p14:tracePt t="4480" x="825500" y="1096963"/>
          <p14:tracePt t="4488" x="885825" y="1084263"/>
          <p14:tracePt t="4496" x="939800" y="1084263"/>
          <p14:tracePt t="4504" x="1030288" y="1084263"/>
          <p14:tracePt t="4512" x="1127125" y="1084263"/>
          <p14:tracePt t="4520" x="1241425" y="1084263"/>
          <p14:tracePt t="4528" x="1439863" y="1084263"/>
          <p14:tracePt t="4536" x="1597025" y="1084263"/>
          <p14:tracePt t="4544" x="1766888" y="1084263"/>
          <p14:tracePt t="4552" x="1928813" y="1090613"/>
          <p14:tracePt t="4560" x="2146300" y="1090613"/>
          <p14:tracePt t="4568" x="2320925" y="1090613"/>
          <p14:tracePt t="4576" x="2555875" y="1090613"/>
          <p14:tracePt t="4584" x="2736850" y="1090613"/>
          <p14:tracePt t="4592" x="2894013" y="1090613"/>
          <p14:tracePt t="4600" x="3062288" y="1090613"/>
          <p14:tracePt t="4608" x="3182938" y="1073150"/>
          <p14:tracePt t="4616" x="3284538" y="1049338"/>
          <p14:tracePt t="4624" x="3344863" y="1019175"/>
          <p14:tracePt t="4632" x="3370263" y="1012825"/>
          <p14:tracePt t="4640" x="3375025" y="1012825"/>
          <p14:tracePt t="4752" x="3357563" y="1012825"/>
          <p14:tracePt t="4760" x="3303588" y="1012825"/>
          <p14:tracePt t="4769" x="3230563" y="1012825"/>
          <p14:tracePt t="4777" x="3140075" y="1012825"/>
          <p14:tracePt t="4784" x="3025775" y="1012825"/>
          <p14:tracePt t="4792" x="2898775" y="1012825"/>
          <p14:tracePt t="4801" x="2797175" y="1012825"/>
          <p14:tracePt t="4808" x="2657475" y="1012825"/>
          <p14:tracePt t="4819" x="2513013" y="1012825"/>
          <p14:tracePt t="4824" x="2387600" y="1012825"/>
          <p14:tracePt t="4833" x="2241550" y="1012825"/>
          <p14:tracePt t="4840" x="2127250" y="1012825"/>
          <p14:tracePt t="4850" x="2055813" y="1012825"/>
          <p14:tracePt t="4856" x="2025650" y="1012825"/>
          <p14:tracePt t="4864" x="2019300" y="1012825"/>
          <p14:tracePt t="5065" x="2032000" y="1012825"/>
          <p14:tracePt t="5081" x="2036763" y="1012825"/>
          <p14:tracePt t="5097" x="2049463" y="1019175"/>
          <p14:tracePt t="5209" x="2055813" y="1023938"/>
          <p14:tracePt t="5249" x="2055813" y="1030288"/>
          <p14:tracePt t="5281" x="2055813" y="1036638"/>
          <p14:tracePt t="5289" x="2055813" y="1066800"/>
          <p14:tracePt t="5297" x="2055813" y="1096963"/>
          <p14:tracePt t="5305" x="2055813" y="1120775"/>
          <p14:tracePt t="5312" x="2055813" y="1144588"/>
          <p14:tracePt t="5320" x="2055813" y="1168400"/>
          <p14:tracePt t="5328" x="2055813" y="1187450"/>
          <p14:tracePt t="5336" x="2055813" y="1204913"/>
          <p14:tracePt t="5344" x="2055813" y="1217613"/>
          <p14:tracePt t="5368" x="2055813" y="1228725"/>
          <p14:tracePt t="5376" x="2055813" y="1247775"/>
          <p14:tracePt t="5384" x="2049463" y="1271588"/>
          <p14:tracePt t="5392" x="2049463" y="1289050"/>
          <p14:tracePt t="5401" x="2049463" y="1338263"/>
          <p14:tracePt t="5409" x="2036763" y="1398588"/>
          <p14:tracePt t="5417" x="2036763" y="1428750"/>
          <p14:tracePt t="5424" x="2036763" y="1493838"/>
          <p14:tracePt t="5434" x="2036763" y="1554163"/>
          <p14:tracePt t="5440" x="2036763" y="1627188"/>
          <p14:tracePt t="5448" x="2036763" y="1670050"/>
          <p14:tracePt t="5456" x="2036763" y="1700213"/>
          <p14:tracePt t="5464" x="2032000" y="1747838"/>
          <p14:tracePt t="5472" x="2032000" y="1765300"/>
          <p14:tracePt t="5480" x="2019300" y="1814513"/>
          <p14:tracePt t="5488" x="2019300" y="1838325"/>
          <p14:tracePt t="5496" x="2019300" y="1868488"/>
          <p14:tracePt t="5504" x="2019300" y="1898650"/>
          <p14:tracePt t="5512" x="2019300" y="1952625"/>
          <p14:tracePt t="5520" x="2019300" y="2000250"/>
          <p14:tracePt t="5528" x="2019300" y="2025650"/>
          <p14:tracePt t="5536" x="2019300" y="2043113"/>
          <p14:tracePt t="5544" x="2019300" y="2049463"/>
          <p14:tracePt t="5552" x="2019300" y="2066925"/>
          <p14:tracePt t="5609" x="2019300" y="2079625"/>
          <p14:tracePt t="5617" x="2019300" y="2084388"/>
          <p14:tracePt t="5624" x="2012950" y="2114550"/>
          <p14:tracePt t="5633" x="2012950" y="2157413"/>
          <p14:tracePt t="5640" x="2012950" y="2170113"/>
          <p14:tracePt t="5648" x="2012950" y="2205038"/>
          <p14:tracePt t="5656" x="2012950" y="2230438"/>
          <p14:tracePt t="5664" x="2012950" y="2247900"/>
          <p14:tracePt t="5672" x="2025650" y="2271713"/>
          <p14:tracePt t="5680" x="2025650" y="2308225"/>
          <p14:tracePt t="5688" x="2025650" y="2338388"/>
          <p14:tracePt t="5696" x="2025650" y="2392363"/>
          <p14:tracePt t="5704" x="2025650" y="2422525"/>
          <p14:tracePt t="5712" x="2019300" y="2482850"/>
          <p14:tracePt t="5720" x="2006600" y="2543175"/>
          <p14:tracePt t="5728" x="2001838" y="2573338"/>
          <p14:tracePt t="5736" x="1995488" y="2620963"/>
          <p14:tracePt t="5744" x="1971675" y="2681288"/>
          <p14:tracePt t="5753" x="1958975" y="2741613"/>
          <p14:tracePt t="5760" x="1952625" y="2832100"/>
          <p14:tracePt t="5768" x="1941513" y="2881313"/>
          <p14:tracePt t="5776" x="1941513" y="2952750"/>
          <p14:tracePt t="5784" x="1941513" y="2995613"/>
          <p14:tracePt t="5792" x="1941513" y="3025775"/>
          <p14:tracePt t="5801" x="1941513" y="3049588"/>
          <p14:tracePt t="5809" x="1941513" y="3079750"/>
          <p14:tracePt t="5817" x="1941513" y="3127375"/>
          <p14:tracePt t="5824" x="1941513" y="3170238"/>
          <p14:tracePt t="5833" x="1935163" y="3200400"/>
          <p14:tracePt t="5840" x="1935163" y="3248025"/>
          <p14:tracePt t="5848" x="1935163" y="3290888"/>
          <p14:tracePt t="5856" x="1922463" y="3351213"/>
          <p14:tracePt t="5864" x="1898650" y="3441700"/>
          <p14:tracePt t="5872" x="1898650" y="3513138"/>
          <p14:tracePt t="5880" x="1881188" y="3603625"/>
          <p14:tracePt t="5889" x="1881188" y="3676650"/>
          <p14:tracePt t="5903" x="1868488" y="3760788"/>
          <p14:tracePt t="5904" x="1868488" y="3832225"/>
          <p14:tracePt t="5912" x="1868488" y="3922713"/>
          <p14:tracePt t="5920" x="1868488" y="3995738"/>
          <p14:tracePt t="5928" x="1868488" y="4056063"/>
          <p14:tracePt t="5936" x="1868488" y="4110038"/>
          <p14:tracePt t="5945" x="1868488" y="4170363"/>
          <p14:tracePt t="5952" x="1868488" y="4194175"/>
          <p14:tracePt t="5960" x="1868488" y="4217988"/>
          <p14:tracePt t="5968" x="1868488" y="4237038"/>
          <p14:tracePt t="5976" x="1885950" y="4260850"/>
          <p14:tracePt t="5985" x="1892300" y="4297363"/>
          <p14:tracePt t="5992" x="1911350" y="4332288"/>
          <p14:tracePt t="6001" x="1928813" y="4344988"/>
          <p14:tracePt t="6008" x="1941513" y="4362450"/>
          <p14:tracePt t="6017" x="1958975" y="4387850"/>
          <p14:tracePt t="6024" x="1965325" y="4418013"/>
          <p14:tracePt t="6033" x="1982788" y="4452938"/>
          <p14:tracePt t="6040" x="1989138" y="4478338"/>
          <p14:tracePt t="6048" x="2006600" y="4502150"/>
          <p14:tracePt t="6056" x="2006600" y="4537075"/>
          <p14:tracePt t="6064" x="2019300" y="4592638"/>
          <p14:tracePt t="6072" x="2036763" y="4640263"/>
          <p14:tracePt t="6080" x="2036763" y="4670425"/>
          <p14:tracePt t="6088" x="2055813" y="4730750"/>
          <p14:tracePt t="6096" x="2062163" y="4754563"/>
          <p14:tracePt t="6104" x="2092325" y="4821238"/>
          <p14:tracePt t="6112" x="2103438" y="4868863"/>
          <p14:tracePt t="6120" x="2122488" y="4929188"/>
          <p14:tracePt t="6128" x="2152650" y="4978400"/>
          <p14:tracePt t="6137" x="2176463" y="5043488"/>
          <p14:tracePt t="6144" x="2206625" y="5116513"/>
          <p14:tracePt t="6152" x="2217738" y="5183188"/>
          <p14:tracePt t="6160" x="2247900" y="5243513"/>
          <p14:tracePt t="6168" x="2278063" y="5308600"/>
          <p14:tracePt t="6176" x="2314575" y="5381625"/>
          <p14:tracePt t="6184" x="2344738" y="5435600"/>
          <p14:tracePt t="6192" x="2374900" y="5508625"/>
          <p14:tracePt t="6201" x="2405063" y="5562600"/>
          <p14:tracePt t="6208" x="2422525" y="5599113"/>
          <p14:tracePt t="6216" x="2441575" y="5634038"/>
          <p14:tracePt t="6224" x="2441575" y="5646738"/>
          <p14:tracePt t="6232" x="2452688" y="5676900"/>
          <p14:tracePt t="6240" x="2452688" y="5683250"/>
          <p14:tracePt t="6248" x="2452688" y="5707063"/>
          <p14:tracePt t="6264" x="2452688" y="5713413"/>
          <p14:tracePt t="6272" x="2452688" y="5724525"/>
          <p14:tracePt t="6280" x="2452688" y="5749925"/>
          <p14:tracePt t="6288" x="2459038" y="5754688"/>
          <p14:tracePt t="6296" x="2459038" y="5773738"/>
          <p14:tracePt t="6304" x="2465388" y="5808663"/>
          <p14:tracePt t="6312" x="2482850" y="5845175"/>
          <p14:tracePt t="6320" x="2489200" y="5875338"/>
          <p14:tracePt t="6328" x="2513013" y="5924550"/>
          <p14:tracePt t="6336" x="2525713" y="5948363"/>
          <p14:tracePt t="6344" x="2549525" y="5972175"/>
          <p14:tracePt t="6352" x="2555875" y="5978525"/>
          <p14:tracePt t="6368" x="2562225" y="5984875"/>
          <p14:tracePt t="6439" x="2568575" y="5984875"/>
          <p14:tracePt t="6441" x="2586038" y="5984875"/>
          <p14:tracePt t="6448" x="2597150" y="5984875"/>
          <p14:tracePt t="6456" x="2609850" y="5972175"/>
          <p14:tracePt t="6464" x="2627313" y="5954713"/>
          <p14:tracePt t="6472" x="2633663" y="5948363"/>
          <p14:tracePt t="6488" x="2646363" y="5935663"/>
          <p14:tracePt t="6496" x="2652713" y="5929313"/>
          <p14:tracePt t="6512" x="2657475" y="5924550"/>
          <p14:tracePt t="6528" x="2657475" y="5918200"/>
          <p14:tracePt t="6544" x="2657475" y="5894388"/>
          <p14:tracePt t="6552" x="2657475" y="5888038"/>
          <p14:tracePt t="6560" x="2657475" y="5881688"/>
          <p14:tracePt t="6568" x="2657475" y="5875338"/>
          <p14:tracePt t="6576" x="2657475" y="5868988"/>
          <p14:tracePt t="6584" x="2652713" y="5864225"/>
          <p14:tracePt t="6592" x="2646363" y="5857875"/>
          <p14:tracePt t="6608" x="2633663" y="5845175"/>
          <p14:tracePt t="6616" x="2627313" y="5838825"/>
          <p14:tracePt t="6632" x="2603500" y="5815013"/>
          <p14:tracePt t="6656" x="2592388" y="5803900"/>
          <p14:tracePt t="6664" x="2586038" y="5797550"/>
          <p14:tracePt t="6696" x="2573338" y="5797550"/>
          <p14:tracePt t="6712" x="2568575" y="5797550"/>
          <p14:tracePt t="6720" x="2562225" y="5797550"/>
          <p14:tracePt t="6728" x="2543175" y="5791200"/>
          <p14:tracePt t="6736" x="2538413" y="5791200"/>
          <p14:tracePt t="6744" x="2532063" y="5791200"/>
          <p14:tracePt t="6752" x="2519363" y="5791200"/>
          <p14:tracePt t="6760" x="2513013" y="5791200"/>
          <p14:tracePt t="6776" x="2501900" y="5791200"/>
          <p14:tracePt t="6856" x="2495550" y="5784850"/>
          <p14:tracePt t="6864" x="2495550" y="5778500"/>
          <p14:tracePt t="6880" x="2495550" y="5773738"/>
          <p14:tracePt t="6889" x="2495550" y="5767388"/>
          <p14:tracePt t="6904" x="2495550" y="5761038"/>
          <p14:tracePt t="7001" x="2489200" y="5749925"/>
          <p14:tracePt t="7025" x="2478088" y="5749925"/>
          <p14:tracePt t="7041" x="2471738" y="5749925"/>
          <p14:tracePt t="7049" x="2459038" y="5749925"/>
          <p14:tracePt t="7057" x="2452688" y="5749925"/>
          <p14:tracePt t="7065" x="2422525" y="5749925"/>
          <p14:tracePt t="7073" x="2392363" y="5749925"/>
          <p14:tracePt t="7080" x="2338388" y="5749925"/>
          <p14:tracePt t="7089" x="2278063" y="5749925"/>
          <p14:tracePt t="7096" x="2206625" y="5743575"/>
          <p14:tracePt t="7105" x="2146300" y="5730875"/>
          <p14:tracePt t="7112" x="2066925" y="5719763"/>
          <p14:tracePt t="7121" x="2025650" y="5719763"/>
          <p14:tracePt t="7129" x="1965325" y="5719763"/>
          <p14:tracePt t="7137" x="1928813" y="5700713"/>
          <p14:tracePt t="7145" x="1898650" y="5700713"/>
          <p14:tracePt t="7153" x="1874838" y="5700713"/>
          <p14:tracePt t="7160" x="1844675" y="5694363"/>
          <p14:tracePt t="7170" x="1825625" y="5694363"/>
          <p14:tracePt t="7176" x="1808163" y="5694363"/>
          <p14:tracePt t="7186" x="1784350" y="5694363"/>
          <p14:tracePt t="7192" x="1760538" y="5694363"/>
          <p14:tracePt t="7201" x="1754188" y="5694363"/>
          <p14:tracePt t="7209" x="1730375" y="5694363"/>
          <p14:tracePt t="7217" x="1717675" y="5694363"/>
          <p14:tracePt t="7225" x="1706563" y="5694363"/>
          <p14:tracePt t="7232" x="1676400" y="5694363"/>
          <p14:tracePt t="7240" x="1657350" y="5694363"/>
          <p14:tracePt t="7248" x="1633538" y="5694363"/>
          <p14:tracePt t="7257" x="1603375" y="5694363"/>
          <p14:tracePt t="7265" x="1579563" y="5694363"/>
          <p14:tracePt t="7273" x="1549400" y="5707063"/>
          <p14:tracePt t="7280" x="1530350" y="5707063"/>
          <p14:tracePt t="7289" x="1512888" y="5707063"/>
          <p14:tracePt t="7296" x="1476375" y="5713413"/>
          <p14:tracePt t="7305" x="1452563" y="5719763"/>
          <p14:tracePt t="7312" x="1428750" y="5730875"/>
          <p14:tracePt t="7321" x="1404938" y="5737225"/>
          <p14:tracePt t="7329" x="1392238" y="5743575"/>
          <p14:tracePt t="7337" x="1374775" y="5749925"/>
          <p14:tracePt t="7360" x="1368425" y="5749925"/>
          <p14:tracePt t="7370" x="1362075" y="5754688"/>
          <p14:tracePt t="7393" x="1355725" y="5773738"/>
          <p14:tracePt t="7409" x="1355725" y="5778500"/>
          <p14:tracePt t="7416" x="1355725" y="5784850"/>
          <p14:tracePt t="7425" x="1355725" y="5791200"/>
          <p14:tracePt t="7437" x="1355725" y="5803900"/>
          <p14:tracePt t="7448" x="1355725" y="5808663"/>
          <p14:tracePt t="7456" x="1355725" y="5821363"/>
          <p14:tracePt t="7472" x="1355725" y="5827713"/>
          <p14:tracePt t="7480" x="1355725" y="5834063"/>
          <p14:tracePt t="7488" x="1355725" y="5845175"/>
          <p14:tracePt t="7496" x="1362075" y="5868988"/>
          <p14:tracePt t="7504" x="1368425" y="5888038"/>
          <p14:tracePt t="7512" x="1381125" y="5899150"/>
          <p14:tracePt t="7520" x="1398588" y="5924550"/>
          <p14:tracePt t="7528" x="1404938" y="5942013"/>
          <p14:tracePt t="7536" x="1428750" y="5965825"/>
          <p14:tracePt t="7544" x="1435100" y="5972175"/>
          <p14:tracePt t="7552" x="1458913" y="5978525"/>
          <p14:tracePt t="7560" x="1470025" y="5978525"/>
          <p14:tracePt t="7568" x="1482725" y="5978525"/>
          <p14:tracePt t="7576" x="1506538" y="5978525"/>
          <p14:tracePt t="7584" x="1530350" y="5978525"/>
          <p14:tracePt t="7592" x="1555750" y="5978525"/>
          <p14:tracePt t="7600" x="1609725" y="5984875"/>
          <p14:tracePt t="7608" x="1646238" y="5984875"/>
          <p14:tracePt t="7616" x="1687513" y="5984875"/>
          <p14:tracePt t="7624" x="1741488" y="5984875"/>
          <p14:tracePt t="7632" x="1778000" y="5984875"/>
          <p14:tracePt t="7640" x="1831975" y="5984875"/>
          <p14:tracePt t="7648" x="1862138" y="5984875"/>
          <p14:tracePt t="7656" x="1892300" y="5984875"/>
          <p14:tracePt t="7664" x="1941513" y="5984875"/>
          <p14:tracePt t="7672" x="1958975" y="5984875"/>
          <p14:tracePt t="7680" x="2001838" y="5984875"/>
          <p14:tracePt t="7688" x="2019300" y="5984875"/>
          <p14:tracePt t="7696" x="2062163" y="5972175"/>
          <p14:tracePt t="7704" x="2085975" y="5972175"/>
          <p14:tracePt t="7712" x="2109788" y="5972175"/>
          <p14:tracePt t="7720" x="2133600" y="5972175"/>
          <p14:tracePt t="7728" x="2157413" y="5965825"/>
          <p14:tracePt t="7736" x="2182813" y="5948363"/>
          <p14:tracePt t="7744" x="2224088" y="5942013"/>
          <p14:tracePt t="7752" x="2247900" y="5935663"/>
          <p14:tracePt t="7760" x="2271713" y="5924550"/>
          <p14:tracePt t="7769" x="2314575" y="5918200"/>
          <p14:tracePt t="7776" x="2351088" y="5911850"/>
          <p14:tracePt t="7785" x="2374900" y="5899150"/>
          <p14:tracePt t="7792" x="2398713" y="5894388"/>
          <p14:tracePt t="7800" x="2428875" y="5894388"/>
          <p14:tracePt t="7808" x="2441575" y="5888038"/>
          <p14:tracePt t="7816" x="2465388" y="5875338"/>
          <p14:tracePt t="7824" x="2471738" y="5875338"/>
          <p14:tracePt t="7832" x="2489200" y="5868988"/>
          <p14:tracePt t="7840" x="2495550" y="5868988"/>
          <p14:tracePt t="7848" x="2501900" y="5864225"/>
          <p14:tracePt t="7864" x="2513013" y="5857875"/>
          <p14:tracePt t="7872" x="2519363" y="5857875"/>
          <p14:tracePt t="7889" x="2525713" y="5857875"/>
          <p14:tracePt t="7904" x="2532063" y="5851525"/>
          <p14:tracePt t="7976" x="2538413" y="5845175"/>
          <p14:tracePt t="8008" x="2543175" y="5845175"/>
          <p14:tracePt t="8016" x="2549525" y="5845175"/>
          <p14:tracePt t="8024" x="2555875" y="5845175"/>
          <p14:tracePt t="8040" x="2562225" y="5838825"/>
          <p14:tracePt t="8056" x="2573338" y="5838825"/>
          <p14:tracePt t="8080" x="2579688" y="5838825"/>
          <p14:tracePt t="8120" x="2586038" y="5838825"/>
          <p14:tracePt t="8137" x="2592388" y="5838825"/>
          <p14:tracePt t="8177" x="2597150" y="5834063"/>
          <p14:tracePt t="8225" x="2568575" y="5821363"/>
          <p14:tracePt t="8233" x="2508250" y="5784850"/>
          <p14:tracePt t="8241" x="2441575" y="5767388"/>
          <p14:tracePt t="8249" x="2381250" y="5754688"/>
          <p14:tracePt t="8257" x="2320925" y="5749925"/>
          <p14:tracePt t="8265" x="2247900" y="5737225"/>
          <p14:tracePt t="8274" x="2157413" y="5724525"/>
          <p14:tracePt t="8281" x="2103438" y="5724525"/>
          <p14:tracePt t="8289" x="2055813" y="5724525"/>
          <p14:tracePt t="8297" x="2025650" y="5724525"/>
          <p14:tracePt t="8306" x="2001838" y="5724525"/>
          <p14:tracePt t="8312" x="1989138" y="5724525"/>
          <p14:tracePt t="8322" x="1982788" y="5724525"/>
          <p14:tracePt t="8328" x="1971675" y="5724525"/>
          <p14:tracePt t="8337" x="1952625" y="5724525"/>
          <p14:tracePt t="8344" x="1941513" y="5724525"/>
          <p14:tracePt t="8354" x="1916113" y="5724525"/>
          <p14:tracePt t="8360" x="1898650" y="5724525"/>
          <p14:tracePt t="8369" x="1874838" y="5724525"/>
          <p14:tracePt t="8376" x="1855788" y="5724525"/>
          <p14:tracePt t="8385" x="1851025" y="5724525"/>
          <p14:tracePt t="8392" x="1844675" y="5724525"/>
          <p14:tracePt t="8400" x="1838325" y="5724525"/>
          <p14:tracePt t="8440" x="1838325" y="5730875"/>
          <p14:tracePt t="8448" x="1862138" y="5737225"/>
          <p14:tracePt t="8456" x="1892300" y="5749925"/>
          <p14:tracePt t="8464" x="1928813" y="5754688"/>
          <p14:tracePt t="8472" x="1952625" y="5773738"/>
          <p14:tracePt t="8480" x="2006600" y="5791200"/>
          <p14:tracePt t="8488" x="2073275" y="5808663"/>
          <p14:tracePt t="8496" x="2116138" y="5821363"/>
          <p14:tracePt t="8504" x="2152650" y="5821363"/>
          <p14:tracePt t="8512" x="2182813" y="5827713"/>
          <p14:tracePt t="8520" x="2206625" y="5827713"/>
          <p14:tracePt t="8528" x="2247900" y="5838825"/>
          <p14:tracePt t="8536" x="2271713" y="5838825"/>
          <p14:tracePt t="8544" x="2314575" y="5838825"/>
          <p14:tracePt t="8552" x="2351088" y="5838825"/>
          <p14:tracePt t="8560" x="2381250" y="5838825"/>
          <p14:tracePt t="8568" x="2411413" y="5838825"/>
          <p14:tracePt t="8576" x="2417763" y="5838825"/>
          <p14:tracePt t="8584" x="2422525" y="5838825"/>
          <p14:tracePt t="8640" x="2417763" y="5838825"/>
          <p14:tracePt t="8648" x="2374900" y="5838825"/>
          <p14:tracePt t="8656" x="2314575" y="5827713"/>
          <p14:tracePt t="8664" x="2284413" y="5827713"/>
          <p14:tracePt t="8672" x="2230438" y="5827713"/>
          <p14:tracePt t="8680" x="2206625" y="5821363"/>
          <p14:tracePt t="8688" x="2170113" y="5821363"/>
          <p14:tracePt t="8696" x="2139950" y="5821363"/>
          <p14:tracePt t="8704" x="2127250" y="5821363"/>
          <p14:tracePt t="8712" x="2109788" y="5821363"/>
          <p14:tracePt t="8728" x="2103438" y="5821363"/>
          <p14:tracePt t="8784" x="2116138" y="5803900"/>
          <p14:tracePt t="8792" x="2139950" y="5803900"/>
          <p14:tracePt t="8800" x="2170113" y="5803900"/>
          <p14:tracePt t="8809" x="2193925" y="5803900"/>
          <p14:tracePt t="8816" x="2236788" y="5797550"/>
          <p14:tracePt t="8825" x="2247900" y="5797550"/>
          <p14:tracePt t="8832" x="2254250" y="5791200"/>
          <p14:tracePt t="9464" x="2254250" y="5784850"/>
          <p14:tracePt t="9472" x="0" y="0"/>
        </p14:tracePtLst>
        <p14:tracePtLst>
          <p14:tracePt t="11513" x="8366125" y="2241550"/>
          <p14:tracePt t="11593" x="8348663" y="2241550"/>
          <p14:tracePt t="11601" x="8299450" y="2235200"/>
          <p14:tracePt t="11609" x="8258175" y="2224088"/>
          <p14:tracePt t="11616" x="8221663" y="2224088"/>
          <p14:tracePt t="11625" x="8178800" y="2224088"/>
          <p14:tracePt t="11633" x="8120063" y="2224088"/>
          <p14:tracePt t="11640" x="8089900" y="2224088"/>
          <p14:tracePt t="11648" x="8023225" y="2224088"/>
          <p14:tracePt t="11656" x="7962900" y="2230438"/>
          <p14:tracePt t="11665" x="7902575" y="2241550"/>
          <p14:tracePt t="11673" x="7829550" y="2241550"/>
          <p14:tracePt t="11680" x="7769225" y="2271713"/>
          <p14:tracePt t="11689" x="7704138" y="2290763"/>
          <p14:tracePt t="11696" x="7654925" y="2301875"/>
          <p14:tracePt t="11705" x="7624763" y="2320925"/>
          <p14:tracePt t="11713" x="7607300" y="2325688"/>
          <p14:tracePt t="11721" x="7583488" y="2344738"/>
          <p14:tracePt t="11728" x="7570788" y="2355850"/>
          <p14:tracePt t="11744" x="7570788" y="2362200"/>
          <p14:tracePt t="11753" x="7558088" y="2379663"/>
          <p14:tracePt t="11760" x="7558088" y="2392363"/>
          <p14:tracePt t="11768" x="7558088" y="2398713"/>
          <p14:tracePt t="11776" x="7564438" y="2409825"/>
          <p14:tracePt t="11784" x="7577138" y="2446338"/>
          <p14:tracePt t="11792" x="7607300" y="2482850"/>
          <p14:tracePt t="11800" x="7624763" y="2519363"/>
          <p14:tracePt t="11808" x="7667625" y="2555875"/>
          <p14:tracePt t="11817" x="7673975" y="2573338"/>
          <p14:tracePt t="11824" x="7685088" y="2597150"/>
          <p14:tracePt t="11832" x="7708900" y="2603500"/>
          <p14:tracePt t="11840" x="7734300" y="2609850"/>
          <p14:tracePt t="11848" x="7769225" y="2620963"/>
          <p14:tracePt t="11857" x="7793038" y="2620963"/>
          <p14:tracePt t="11864" x="7823200" y="2627313"/>
          <p14:tracePt t="11873" x="7872413" y="2646363"/>
          <p14:tracePt t="11880" x="7950200" y="2670175"/>
          <p14:tracePt t="11892" x="7999413" y="2687638"/>
          <p14:tracePt t="11896" x="8040688" y="2700338"/>
          <p14:tracePt t="11905" x="8064500" y="2700338"/>
          <p14:tracePt t="11912" x="8101013" y="2700338"/>
          <p14:tracePt t="11920" x="8143875" y="2700338"/>
          <p14:tracePt t="11928" x="8167688" y="2693988"/>
          <p14:tracePt t="11936" x="8197850" y="2687638"/>
          <p14:tracePt t="11944" x="8204200" y="2681288"/>
          <p14:tracePt t="11952" x="8228013" y="2674938"/>
          <p14:tracePt t="11960" x="8251825" y="2657475"/>
          <p14:tracePt t="11968" x="8288338" y="2633663"/>
          <p14:tracePt t="11976" x="8294688" y="2616200"/>
          <p14:tracePt t="11984" x="8318500" y="2586038"/>
          <p14:tracePt t="11992" x="8318500" y="2560638"/>
          <p14:tracePt t="12000" x="8318500" y="2525713"/>
          <p14:tracePt t="12008" x="8318500" y="2513013"/>
          <p14:tracePt t="12016" x="8318500" y="2489200"/>
          <p14:tracePt t="12024" x="8318500" y="2465388"/>
          <p14:tracePt t="12032" x="8299450" y="2439988"/>
          <p14:tracePt t="12040" x="8294688" y="2435225"/>
          <p14:tracePt t="12048" x="8288338" y="2435225"/>
          <p14:tracePt t="12056" x="8275638" y="2435225"/>
          <p14:tracePt t="12064" x="8251825" y="2435225"/>
          <p14:tracePt t="12073" x="8221663" y="2435225"/>
          <p14:tracePt t="12080" x="8131175" y="2435225"/>
          <p14:tracePt t="12088" x="8016875" y="2452688"/>
          <p14:tracePt t="12096" x="7883525" y="2489200"/>
          <p14:tracePt t="12104" x="7739063" y="2513013"/>
          <p14:tracePt t="12112" x="7607300" y="2560638"/>
          <p14:tracePt t="12120" x="7493000" y="2560638"/>
          <p14:tracePt t="12128" x="7413625" y="2597150"/>
          <p14:tracePt t="12136" x="7366000" y="2603500"/>
          <p14:tracePt t="12144" x="7353300" y="2609850"/>
          <p14:tracePt t="12152" x="7348538" y="2616200"/>
          <p14:tracePt t="12176" x="7348538" y="2633663"/>
          <p14:tracePt t="12184" x="7377113" y="2646363"/>
          <p14:tracePt t="12192" x="7450138" y="2681288"/>
          <p14:tracePt t="12200" x="7497763" y="2700338"/>
          <p14:tracePt t="12208" x="7607300" y="2747963"/>
          <p14:tracePt t="12216" x="7697788" y="2790825"/>
          <p14:tracePt t="12224" x="7769225" y="2801938"/>
          <p14:tracePt t="12232" x="7805738" y="2801938"/>
          <p14:tracePt t="12240" x="7848600" y="2801938"/>
          <p14:tracePt t="12248" x="7859713" y="2801938"/>
          <p14:tracePt t="12256" x="7883525" y="2801938"/>
          <p14:tracePt t="12264" x="7913688" y="2801938"/>
          <p14:tracePt t="12273" x="7956550" y="2771775"/>
          <p14:tracePt t="12280" x="7993063" y="2747963"/>
          <p14:tracePt t="12288" x="8016875" y="2717800"/>
          <p14:tracePt t="12296" x="8034338" y="2681288"/>
          <p14:tracePt t="12304" x="8047038" y="2640013"/>
          <p14:tracePt t="12312" x="8053388" y="2616200"/>
          <p14:tracePt t="12320" x="8053388" y="2573338"/>
          <p14:tracePt t="12328" x="8053388" y="2536825"/>
          <p14:tracePt t="12336" x="8053388" y="2519363"/>
          <p14:tracePt t="12344" x="8040688" y="2489200"/>
          <p14:tracePt t="12352" x="8029575" y="2482850"/>
          <p14:tracePt t="12360" x="8023225" y="2476500"/>
          <p14:tracePt t="12368" x="8010525" y="2476500"/>
          <p14:tracePt t="12376" x="7986713" y="2476500"/>
          <p14:tracePt t="12384" x="7969250" y="2476500"/>
          <p14:tracePt t="12392" x="7943850" y="2489200"/>
          <p14:tracePt t="12400" x="7920038" y="2495550"/>
          <p14:tracePt t="12408" x="7889875" y="2513013"/>
          <p14:tracePt t="12416" x="7883525" y="2519363"/>
          <p14:tracePt t="12424" x="7878763" y="2525713"/>
          <p14:tracePt t="12437" x="7872413" y="2530475"/>
          <p14:tracePt t="12464" x="7872413" y="2536825"/>
          <p14:tracePt t="12472" x="7878763" y="2536825"/>
          <p14:tracePt t="12480" x="7902575" y="2536825"/>
          <p14:tracePt t="12488" x="7939088" y="2536825"/>
          <p14:tracePt t="12496" x="8004175" y="2549525"/>
          <p14:tracePt t="12504" x="8047038" y="2549525"/>
          <p14:tracePt t="12512" x="8083550" y="2555875"/>
          <p14:tracePt t="12520" x="8124825" y="2555875"/>
          <p14:tracePt t="12528" x="8161338" y="2555875"/>
          <p14:tracePt t="12536" x="8191500" y="2543175"/>
          <p14:tracePt t="12544" x="8208963" y="2530475"/>
          <p14:tracePt t="12552" x="8221663" y="2525713"/>
          <p14:tracePt t="12560" x="8258175" y="2489200"/>
          <p14:tracePt t="12576" x="8269288" y="2465388"/>
          <p14:tracePt t="12584" x="8281988" y="2439988"/>
          <p14:tracePt t="12592" x="8281988" y="2422525"/>
          <p14:tracePt t="12600" x="8281988" y="2416175"/>
          <p14:tracePt t="12640" x="8281988" y="2409825"/>
          <p14:tracePt t="12648" x="8275638" y="2409825"/>
          <p14:tracePt t="12656" x="8258175" y="2409825"/>
          <p14:tracePt t="12664" x="8221663" y="2422525"/>
          <p14:tracePt t="12672" x="8197850" y="2439988"/>
          <p14:tracePt t="12680" x="8185150" y="2446338"/>
          <p14:tracePt t="12696" x="8178800" y="2452688"/>
          <p14:tracePt t="12729" x="8178800" y="2459038"/>
          <p14:tracePt t="12736" x="8191500" y="2465388"/>
          <p14:tracePt t="12744" x="8228013" y="2470150"/>
          <p14:tracePt t="12752" x="8258175" y="2482850"/>
          <p14:tracePt t="12760" x="8281988" y="2482850"/>
          <p14:tracePt t="12768" x="8305800" y="2482850"/>
          <p14:tracePt t="12777" x="8324850" y="2482850"/>
          <p14:tracePt t="12784" x="8348663" y="2482850"/>
          <p14:tracePt t="12793" x="8372475" y="2476500"/>
          <p14:tracePt t="12800" x="8396288" y="2470150"/>
          <p14:tracePt t="12808" x="8415338" y="2452688"/>
          <p14:tracePt t="12816" x="8426450" y="2439988"/>
          <p14:tracePt t="12825" x="8450263" y="2416175"/>
          <p14:tracePt t="12833" x="8450263" y="2409825"/>
          <p14:tracePt t="12841" x="8462963" y="2386013"/>
          <p14:tracePt t="12848" x="8462963" y="2368550"/>
          <p14:tracePt t="12858" x="8462963" y="2344738"/>
          <p14:tracePt t="12864" x="8462963" y="2325688"/>
          <p14:tracePt t="12875" x="8439150" y="2301875"/>
          <p14:tracePt t="12880" x="8415338" y="2290763"/>
          <p14:tracePt t="12895" x="8359775" y="2247900"/>
          <p14:tracePt t="12897" x="8299450" y="2241550"/>
          <p14:tracePt t="12904" x="8191500" y="2205038"/>
          <p14:tracePt t="12912" x="8089900" y="2170113"/>
          <p14:tracePt t="12920" x="8004175" y="2170113"/>
          <p14:tracePt t="12928" x="7889875" y="2170113"/>
          <p14:tracePt t="12936" x="7829550" y="2170113"/>
          <p14:tracePt t="12944" x="7769225" y="2170113"/>
          <p14:tracePt t="12952" x="7758113" y="2181225"/>
          <p14:tracePt t="12960" x="7734300" y="2187575"/>
          <p14:tracePt t="12968" x="7727950" y="2193925"/>
          <p14:tracePt t="12984" x="7727950" y="2205038"/>
          <p14:tracePt t="12992" x="7727950" y="2230438"/>
          <p14:tracePt t="13000" x="7762875" y="2265363"/>
          <p14:tracePt t="13008" x="7818438" y="2320925"/>
          <p14:tracePt t="13016" x="7913688" y="2386013"/>
          <p14:tracePt t="13024" x="7993063" y="2446338"/>
          <p14:tracePt t="13032" x="8070850" y="2513013"/>
          <p14:tracePt t="13040" x="8161338" y="2560638"/>
          <p14:tracePt t="13048" x="8251825" y="2603500"/>
          <p14:tracePt t="13057" x="8329613" y="2640013"/>
          <p14:tracePt t="13064" x="8366125" y="2646363"/>
          <p14:tracePt t="13073" x="8408988" y="2657475"/>
          <p14:tracePt t="13080" x="8445500" y="2657475"/>
          <p14:tracePt t="13088" x="8486775" y="2657475"/>
          <p14:tracePt t="13096" x="8499475" y="2657475"/>
          <p14:tracePt t="13104" x="8547100" y="2651125"/>
          <p14:tracePt t="13112" x="8570913" y="2640013"/>
          <p14:tracePt t="13120" x="8594725" y="2609850"/>
          <p14:tracePt t="13128" x="8620125" y="2586038"/>
          <p14:tracePt t="13136" x="8624888" y="2560638"/>
          <p14:tracePt t="13144" x="8631238" y="2543175"/>
          <p14:tracePt t="13152" x="8643938" y="2525713"/>
          <p14:tracePt t="13160" x="8643938" y="2500313"/>
          <p14:tracePt t="13168" x="8643938" y="2489200"/>
          <p14:tracePt t="13176" x="8643938" y="2482850"/>
          <p14:tracePt t="13192" x="8643938" y="2476500"/>
          <p14:tracePt t="13200" x="8624888" y="2465388"/>
          <p14:tracePt t="13216" x="8601075" y="2452688"/>
          <p14:tracePt t="13224" x="8570913" y="2452688"/>
          <p14:tracePt t="13232" x="8535988" y="2452688"/>
          <p14:tracePt t="13240" x="8516938" y="2452688"/>
          <p14:tracePt t="13248" x="8499475" y="2452688"/>
          <p14:tracePt t="13257" x="8493125" y="2452688"/>
          <p14:tracePt t="13273" x="8480425" y="2452688"/>
          <p14:tracePt t="13288" x="8475663" y="2452688"/>
          <p14:tracePt t="13304" x="8469313" y="2452688"/>
          <p14:tracePt t="13377" x="8462963" y="2452688"/>
          <p14:tracePt t="13393" x="8456613" y="2452688"/>
          <p14:tracePt t="13433" x="8450263" y="2452688"/>
          <p14:tracePt t="13528" x="8439150" y="2452688"/>
          <p14:tracePt t="13552" x="8432800" y="2452688"/>
          <p14:tracePt t="13560" x="8420100" y="2452688"/>
          <p14:tracePt t="13568" x="8396288" y="2452688"/>
          <p14:tracePt t="13576" x="8366125" y="2452688"/>
          <p14:tracePt t="13584" x="8329613" y="2452688"/>
          <p14:tracePt t="13592" x="8288338" y="2446338"/>
          <p14:tracePt t="13600" x="8239125" y="2428875"/>
          <p14:tracePt t="13608" x="8191500" y="2428875"/>
          <p14:tracePt t="13616" x="8161338" y="2428875"/>
          <p14:tracePt t="13624" x="8120063" y="2416175"/>
          <p14:tracePt t="13632" x="8083550" y="2416175"/>
          <p14:tracePt t="13641" x="8064500" y="2416175"/>
          <p14:tracePt t="13648" x="8047038" y="2416175"/>
          <p14:tracePt t="13657" x="8040688" y="2416175"/>
          <p14:tracePt t="13801" x="8034338" y="2416175"/>
          <p14:tracePt t="13833" x="8029575" y="2409825"/>
          <p14:tracePt t="13865" x="8029575" y="2405063"/>
          <p14:tracePt t="13873" x="8029575" y="2392363"/>
          <p14:tracePt t="13881" x="8029575" y="2386013"/>
          <p14:tracePt t="13890" x="8040688" y="2362200"/>
          <p14:tracePt t="13896" x="8047038" y="2362200"/>
          <p14:tracePt t="13936" x="8053388" y="2349500"/>
          <p14:tracePt t="13952" x="8053388" y="2344738"/>
          <p14:tracePt t="13993" x="8053388" y="2338388"/>
          <p14:tracePt t="14016" x="8059738" y="2332038"/>
          <p14:tracePt t="14024" x="8064500" y="2325688"/>
          <p14:tracePt t="14041" x="8070850" y="2320925"/>
          <p14:tracePt t="14048" x="8083550" y="2314575"/>
          <p14:tracePt t="14057" x="8094663" y="2308225"/>
          <p14:tracePt t="14073" x="8101013" y="2308225"/>
          <p14:tracePt t="14080" x="8124825" y="2301875"/>
          <p14:tracePt t="14088" x="8150225" y="2290763"/>
          <p14:tracePt t="14096" x="8174038" y="2290763"/>
          <p14:tracePt t="14104" x="8204200" y="2290763"/>
          <p14:tracePt t="14113" x="8258175" y="2290763"/>
          <p14:tracePt t="14120" x="8299450" y="2290763"/>
          <p14:tracePt t="14128" x="8348663" y="2295525"/>
          <p14:tracePt t="14136" x="8396288" y="2295525"/>
          <p14:tracePt t="14144" x="8439150" y="2301875"/>
          <p14:tracePt t="14153" x="8486775" y="2314575"/>
          <p14:tracePt t="14160" x="8510588" y="2320925"/>
          <p14:tracePt t="14168" x="8535988" y="2320925"/>
          <p14:tracePt t="14177" x="8540750" y="2320925"/>
          <p14:tracePt t="14184" x="8547100" y="2320925"/>
          <p14:tracePt t="14193" x="8553450" y="2320925"/>
          <p14:tracePt t="14216" x="8559800" y="2320925"/>
          <p14:tracePt t="14273" x="8570913" y="2320925"/>
          <p14:tracePt t="14280" x="8594725" y="2320925"/>
          <p14:tracePt t="14288" x="8601075" y="2320925"/>
          <p14:tracePt t="14297" x="8607425" y="2320925"/>
          <p14:tracePt t="14528" x="8601075" y="2320925"/>
          <p14:tracePt t="14553" x="8594725" y="2320925"/>
          <p14:tracePt t="14560" x="0" y="0"/>
        </p14:tracePtLst>
        <p14:tracePtLst>
          <p14:tracePt t="22907" x="7275513" y="5448300"/>
          <p14:tracePt t="22985" x="7323138" y="5448300"/>
          <p14:tracePt t="22993" x="7383463" y="5448300"/>
          <p14:tracePt t="23001" x="7443788" y="5448300"/>
          <p14:tracePt t="23009" x="7497763" y="5448300"/>
          <p14:tracePt t="23016" x="7558088" y="5448300"/>
          <p14:tracePt t="23024" x="7631113" y="5448300"/>
          <p14:tracePt t="23033" x="7691438" y="5448300"/>
          <p14:tracePt t="23040" x="7745413" y="5448300"/>
          <p14:tracePt t="23049" x="7793038" y="5448300"/>
          <p14:tracePt t="23056" x="7848600" y="5448300"/>
          <p14:tracePt t="23065" x="7872413" y="5448300"/>
          <p14:tracePt t="23072" x="7896225" y="5441950"/>
          <p14:tracePt t="23081" x="7920038" y="5441950"/>
          <p14:tracePt t="23088" x="7932738" y="5441950"/>
          <p14:tracePt t="23112" x="7939088" y="5435600"/>
          <p14:tracePt t="23201" x="7913688" y="5435600"/>
          <p14:tracePt t="23209" x="7878763" y="5435600"/>
          <p14:tracePt t="23217" x="7812088" y="5411788"/>
          <p14:tracePt t="23225" x="7739063" y="5405438"/>
          <p14:tracePt t="23232" x="7667625" y="5405438"/>
          <p14:tracePt t="23240" x="7607300" y="5394325"/>
          <p14:tracePt t="23249" x="7534275" y="5394325"/>
          <p14:tracePt t="23256" x="7473950" y="5394325"/>
          <p14:tracePt t="23265" x="7443788" y="5394325"/>
          <p14:tracePt t="23272" x="7389813" y="5394325"/>
          <p14:tracePt t="23281" x="7342188" y="5394325"/>
          <p14:tracePt t="23288" x="7318375" y="5394325"/>
          <p14:tracePt t="23296" x="7275513" y="5394325"/>
          <p14:tracePt t="23304" x="7251700" y="5394325"/>
          <p14:tracePt t="23312" x="7239000" y="5394325"/>
          <p14:tracePt t="23320" x="7227888" y="5394325"/>
          <p14:tracePt t="23328" x="7221538" y="5394325"/>
          <p14:tracePt t="23336" x="7215188" y="5399088"/>
          <p14:tracePt t="23352" x="7208838" y="5399088"/>
          <p14:tracePt t="23377" x="7191375" y="5405438"/>
          <p14:tracePt t="23456" x="7239000" y="5405438"/>
          <p14:tracePt t="23465" x="7329488" y="5418138"/>
          <p14:tracePt t="23472" x="7443788" y="5418138"/>
          <p14:tracePt t="23481" x="7527925" y="5418138"/>
          <p14:tracePt t="23489" x="7607300" y="5429250"/>
          <p14:tracePt t="23501" x="7691438" y="5429250"/>
          <p14:tracePt t="23504" x="7751763" y="5429250"/>
          <p14:tracePt t="23512" x="7805738" y="5429250"/>
          <p14:tracePt t="23520" x="7829550" y="5429250"/>
          <p14:tracePt t="23528" x="7842250" y="5429250"/>
          <p14:tracePt t="23536" x="7848600" y="5429250"/>
          <p14:tracePt t="23728"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CC6522ED-B818-45D2-89FB-05BEED15F2D8}"/>
              </a:ext>
            </a:extLst>
          </p:cNvPr>
          <p:cNvSpPr>
            <a:spLocks noGrp="1" noChangeArrowheads="1"/>
          </p:cNvSpPr>
          <p:nvPr>
            <p:ph type="title"/>
          </p:nvPr>
        </p:nvSpPr>
        <p:spPr>
          <a:xfrm>
            <a:off x="6875463" y="168275"/>
            <a:ext cx="2103437" cy="450850"/>
          </a:xfrm>
          <a:ln/>
        </p:spPr>
        <p:txBody>
          <a:bodyPr/>
          <a:lstStyle/>
          <a:p>
            <a:r>
              <a:rPr lang="cs-CZ" altLang="cs-CZ" sz="2400"/>
              <a:t>Výroba (3)</a:t>
            </a:r>
            <a:endParaRPr lang="en-US" altLang="cs-CZ" sz="2400"/>
          </a:p>
        </p:txBody>
      </p:sp>
      <p:pic>
        <p:nvPicPr>
          <p:cNvPr id="62468" name="Picture 4">
            <a:extLst>
              <a:ext uri="{FF2B5EF4-FFF2-40B4-BE49-F238E27FC236}">
                <a16:creationId xmlns:a16="http://schemas.microsoft.com/office/drawing/2014/main" id="{1CAAD7BD-3859-4479-A2BA-C4176EE37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03688"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a:extLst>
              <a:ext uri="{FF2B5EF4-FFF2-40B4-BE49-F238E27FC236}">
                <a16:creationId xmlns:a16="http://schemas.microsoft.com/office/drawing/2014/main" id="{75C93907-0852-4538-A553-818C7FFED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75" y="1128713"/>
            <a:ext cx="4224338"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6">
            <a:extLst>
              <a:ext uri="{FF2B5EF4-FFF2-40B4-BE49-F238E27FC236}">
                <a16:creationId xmlns:a16="http://schemas.microsoft.com/office/drawing/2014/main" id="{A92D0227-5C49-4163-BDCD-A32BE27B1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525" y="152400"/>
            <a:ext cx="420688"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1" name="Freeform 7">
            <a:extLst>
              <a:ext uri="{FF2B5EF4-FFF2-40B4-BE49-F238E27FC236}">
                <a16:creationId xmlns:a16="http://schemas.microsoft.com/office/drawing/2014/main" id="{993F463C-E3B5-4EAC-A101-966690E31FC4}"/>
              </a:ext>
            </a:extLst>
          </p:cNvPr>
          <p:cNvSpPr>
            <a:spLocks/>
          </p:cNvSpPr>
          <p:nvPr/>
        </p:nvSpPr>
        <p:spPr bwMode="auto">
          <a:xfrm>
            <a:off x="4048125" y="715963"/>
            <a:ext cx="1584325" cy="1136650"/>
          </a:xfrm>
          <a:custGeom>
            <a:avLst/>
            <a:gdLst>
              <a:gd name="T0" fmla="*/ 0 w 998"/>
              <a:gd name="T1" fmla="*/ 716 h 716"/>
              <a:gd name="T2" fmla="*/ 545 w 998"/>
              <a:gd name="T3" fmla="*/ 63 h 716"/>
              <a:gd name="T4" fmla="*/ 998 w 998"/>
              <a:gd name="T5" fmla="*/ 340 h 716"/>
            </a:gdLst>
            <a:ahLst/>
            <a:cxnLst>
              <a:cxn ang="0">
                <a:pos x="T0" y="T1"/>
              </a:cxn>
              <a:cxn ang="0">
                <a:pos x="T2" y="T3"/>
              </a:cxn>
              <a:cxn ang="0">
                <a:pos x="T4" y="T5"/>
              </a:cxn>
            </a:cxnLst>
            <a:rect l="0" t="0" r="r" b="b"/>
            <a:pathLst>
              <a:path w="998" h="716">
                <a:moveTo>
                  <a:pt x="0" y="716"/>
                </a:moveTo>
                <a:cubicBezTo>
                  <a:pt x="91" y="606"/>
                  <a:pt x="379" y="126"/>
                  <a:pt x="545" y="63"/>
                </a:cubicBezTo>
                <a:cubicBezTo>
                  <a:pt x="711" y="0"/>
                  <a:pt x="904" y="282"/>
                  <a:pt x="998" y="340"/>
                </a:cubicBezTo>
              </a:path>
            </a:pathLst>
          </a:custGeom>
          <a:noFill/>
          <a:ln w="28575" cap="flat" cmpd="sng">
            <a:solidFill>
              <a:schemeClr val="tx1"/>
            </a:solidFill>
            <a:prstDash val="solid"/>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62473" name="AutoShape 9">
            <a:extLst>
              <a:ext uri="{FF2B5EF4-FFF2-40B4-BE49-F238E27FC236}">
                <a16:creationId xmlns:a16="http://schemas.microsoft.com/office/drawing/2014/main" id="{B25185B1-A070-47EB-8BBD-D70E64452049}"/>
              </a:ext>
            </a:extLst>
          </p:cNvPr>
          <p:cNvSpPr>
            <a:spLocks noChangeArrowheads="1"/>
          </p:cNvSpPr>
          <p:nvPr/>
        </p:nvSpPr>
        <p:spPr bwMode="auto">
          <a:xfrm>
            <a:off x="6997700" y="804863"/>
            <a:ext cx="231775" cy="512762"/>
          </a:xfrm>
          <a:prstGeom prst="downArrow">
            <a:avLst>
              <a:gd name="adj1" fmla="val 50000"/>
              <a:gd name="adj2" fmla="val 55308"/>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62474" name="Rectangle 10">
            <a:extLst>
              <a:ext uri="{FF2B5EF4-FFF2-40B4-BE49-F238E27FC236}">
                <a16:creationId xmlns:a16="http://schemas.microsoft.com/office/drawing/2014/main" id="{5D94EE44-BB6F-45F8-BD65-4CBB76A2BB70}"/>
              </a:ext>
            </a:extLst>
          </p:cNvPr>
          <p:cNvSpPr>
            <a:spLocks noChangeArrowheads="1"/>
          </p:cNvSpPr>
          <p:nvPr/>
        </p:nvSpPr>
        <p:spPr bwMode="auto">
          <a:xfrm>
            <a:off x="158750" y="3074988"/>
            <a:ext cx="1893888"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lnSpc>
                <a:spcPct val="80000"/>
              </a:lnSpc>
            </a:pPr>
            <a:r>
              <a:rPr lang="cs-CZ" altLang="cs-CZ" sz="2000"/>
              <a:t>maska č. 4</a:t>
            </a:r>
          </a:p>
        </p:txBody>
      </p:sp>
      <p:sp>
        <p:nvSpPr>
          <p:cNvPr id="62475" name="Rectangle 11">
            <a:extLst>
              <a:ext uri="{FF2B5EF4-FFF2-40B4-BE49-F238E27FC236}">
                <a16:creationId xmlns:a16="http://schemas.microsoft.com/office/drawing/2014/main" id="{73774E62-A41B-4D63-ABD0-B170838031F5}"/>
              </a:ext>
            </a:extLst>
          </p:cNvPr>
          <p:cNvSpPr>
            <a:spLocks noChangeArrowheads="1"/>
          </p:cNvSpPr>
          <p:nvPr/>
        </p:nvSpPr>
        <p:spPr bwMode="auto">
          <a:xfrm>
            <a:off x="4724400" y="3092450"/>
            <a:ext cx="40751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lnSpc>
                <a:spcPct val="80000"/>
              </a:lnSpc>
            </a:pPr>
            <a:r>
              <a:rPr lang="cs-CZ" altLang="cs-CZ" sz="2000"/>
              <a:t>další (T), ale výskyt chyby!</a:t>
            </a:r>
          </a:p>
        </p:txBody>
      </p:sp>
      <p:pic>
        <p:nvPicPr>
          <p:cNvPr id="62476" name="Picture 12">
            <a:extLst>
              <a:ext uri="{FF2B5EF4-FFF2-40B4-BE49-F238E27FC236}">
                <a16:creationId xmlns:a16="http://schemas.microsoft.com/office/drawing/2014/main" id="{F8BBE0B3-E26F-4065-B461-83EECF1B35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4083050"/>
            <a:ext cx="4227512"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7" name="Picture 13">
            <a:extLst>
              <a:ext uri="{FF2B5EF4-FFF2-40B4-BE49-F238E27FC236}">
                <a16:creationId xmlns:a16="http://schemas.microsoft.com/office/drawing/2014/main" id="{E9777688-5561-4170-8255-853B70BD66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8038" y="3379788"/>
            <a:ext cx="54927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8" name="Line 14">
            <a:extLst>
              <a:ext uri="{FF2B5EF4-FFF2-40B4-BE49-F238E27FC236}">
                <a16:creationId xmlns:a16="http://schemas.microsoft.com/office/drawing/2014/main" id="{AB300824-BEA2-4229-AF62-D3F65696E36D}"/>
              </a:ext>
            </a:extLst>
          </p:cNvPr>
          <p:cNvSpPr>
            <a:spLocks noChangeShapeType="1"/>
          </p:cNvSpPr>
          <p:nvPr/>
        </p:nvSpPr>
        <p:spPr bwMode="auto">
          <a:xfrm flipH="1">
            <a:off x="3790950" y="2913063"/>
            <a:ext cx="976313" cy="1414462"/>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62479" name="Rectangle 15">
            <a:extLst>
              <a:ext uri="{FF2B5EF4-FFF2-40B4-BE49-F238E27FC236}">
                <a16:creationId xmlns:a16="http://schemas.microsoft.com/office/drawing/2014/main" id="{9096C63D-2501-4954-A0A9-894BB680CC52}"/>
              </a:ext>
            </a:extLst>
          </p:cNvPr>
          <p:cNvSpPr>
            <a:spLocks noChangeArrowheads="1"/>
          </p:cNvSpPr>
          <p:nvPr/>
        </p:nvSpPr>
        <p:spPr bwMode="auto">
          <a:xfrm>
            <a:off x="0" y="6103938"/>
            <a:ext cx="4467225" cy="75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FFFFFF"/>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FFFFFF"/>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FFFFFF"/>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FFFFFF"/>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FFFFFF"/>
                  </a:outerShdw>
                </a:effectLst>
                <a:latin typeface="Arial" panose="020B0604020202020204" pitchFamily="34" charset="0"/>
              </a:defRPr>
            </a:lvl9pPr>
          </a:lstStyle>
          <a:p>
            <a:pPr eaLnBrk="1" hangingPunct="1">
              <a:lnSpc>
                <a:spcPct val="80000"/>
              </a:lnSpc>
            </a:pPr>
            <a:r>
              <a:rPr lang="cs-CZ" altLang="cs-CZ" sz="1800"/>
              <a:t>zabránění dalšího růstu chybné sekvence – ukončovací báze („capping agent“) po každém kroku</a:t>
            </a:r>
          </a:p>
        </p:txBody>
      </p:sp>
      <p:pic>
        <p:nvPicPr>
          <p:cNvPr id="62480" name="Picture 16">
            <a:extLst>
              <a:ext uri="{FF2B5EF4-FFF2-40B4-BE49-F238E27FC236}">
                <a16:creationId xmlns:a16="http://schemas.microsoft.com/office/drawing/2014/main" id="{39E36A19-6EB8-4BAE-B7A4-AD6BF3D20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3533775"/>
            <a:ext cx="3871913" cy="316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81" name="Line 17">
            <a:extLst>
              <a:ext uri="{FF2B5EF4-FFF2-40B4-BE49-F238E27FC236}">
                <a16:creationId xmlns:a16="http://schemas.microsoft.com/office/drawing/2014/main" id="{221D7E8E-8883-45DE-8506-22CC5C7DE5F2}"/>
              </a:ext>
            </a:extLst>
          </p:cNvPr>
          <p:cNvSpPr>
            <a:spLocks noChangeShapeType="1"/>
          </p:cNvSpPr>
          <p:nvPr/>
        </p:nvSpPr>
        <p:spPr bwMode="auto">
          <a:xfrm>
            <a:off x="4303713" y="4802188"/>
            <a:ext cx="742950" cy="31750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62482" name="Rectangle 18">
            <a:extLst>
              <a:ext uri="{FF2B5EF4-FFF2-40B4-BE49-F238E27FC236}">
                <a16:creationId xmlns:a16="http://schemas.microsoft.com/office/drawing/2014/main" id="{76C0378A-2BFE-4C3D-AA6E-0C971EA45546}"/>
              </a:ext>
            </a:extLst>
          </p:cNvPr>
          <p:cNvSpPr>
            <a:spLocks noChangeArrowheads="1"/>
          </p:cNvSpPr>
          <p:nvPr/>
        </p:nvSpPr>
        <p:spPr bwMode="auto">
          <a:xfrm>
            <a:off x="4495800" y="446881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b="1">
                <a:effectLst>
                  <a:outerShdw blurRad="38100" dist="38100" dir="2700000" algn="tl">
                    <a:srgbClr val="FFFFFF"/>
                  </a:outerShdw>
                </a:effectLst>
              </a:rPr>
              <a:t>…</a:t>
            </a:r>
            <a:endParaRPr lang="en-US" altLang="cs-CZ" b="1">
              <a:effectLst>
                <a:outerShdw blurRad="38100" dist="38100" dir="2700000" algn="tl">
                  <a:srgbClr val="FFFFFF"/>
                </a:outerShdw>
              </a:effectLst>
            </a:endParaRPr>
          </a:p>
        </p:txBody>
      </p:sp>
      <p:pic>
        <p:nvPicPr>
          <p:cNvPr id="2" name="Audio 1">
            <a:hlinkClick r:id="" action="ppaction://media"/>
            <a:extLst>
              <a:ext uri="{FF2B5EF4-FFF2-40B4-BE49-F238E27FC236}">
                <a16:creationId xmlns:a16="http://schemas.microsoft.com/office/drawing/2014/main" id="{03789AE6-6F29-4D20-962B-19B865D2EF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170"/>
    </mc:Choice>
    <mc:Fallback>
      <p:transition spd="slow" advTm="7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14" x="5997575" y="2144713"/>
          <p14:tracePt t="7952" x="6040438" y="2144713"/>
          <p14:tracePt t="7960" x="6111875" y="2144713"/>
          <p14:tracePt t="7969" x="6196013" y="2163763"/>
          <p14:tracePt t="7976" x="6275388" y="2174875"/>
          <p14:tracePt t="7985" x="6359525" y="2187575"/>
          <p14:tracePt t="7992" x="6480175" y="2211388"/>
          <p14:tracePt t="8002" x="6575425" y="2211388"/>
          <p14:tracePt t="8008" x="6708775" y="2211388"/>
          <p14:tracePt t="8017" x="6835775" y="2224088"/>
          <p14:tracePt t="8024" x="6937375" y="2224088"/>
          <p14:tracePt t="8032" x="7040563" y="2235200"/>
          <p14:tracePt t="8039" x="7100888" y="2241550"/>
          <p14:tracePt t="8048" x="7124700" y="2241550"/>
          <p14:tracePt t="8055" x="7142163" y="2241550"/>
          <p14:tracePt t="8192" x="7137400" y="2254250"/>
          <p14:tracePt t="8200" x="7124700" y="2254250"/>
          <p14:tracePt t="8208" x="7070725" y="2254250"/>
          <p14:tracePt t="8217" x="7034213" y="2254250"/>
          <p14:tracePt t="8224" x="6991350" y="2254250"/>
          <p14:tracePt t="8234" x="6950075" y="2254250"/>
          <p14:tracePt t="8239" x="6877050" y="2254250"/>
          <p14:tracePt t="8247" x="6816725" y="2254250"/>
          <p14:tracePt t="8255" x="6732588" y="2254250"/>
          <p14:tracePt t="8263" x="6600825" y="2254250"/>
          <p14:tracePt t="8271" x="6473825" y="2235200"/>
          <p14:tracePt t="8279" x="6286500" y="2193925"/>
          <p14:tracePt t="8287" x="6142038" y="2157413"/>
          <p14:tracePt t="8295" x="5997575" y="2144713"/>
          <p14:tracePt t="8303" x="5894388" y="2133600"/>
          <p14:tracePt t="8311" x="5803900" y="2120900"/>
          <p14:tracePt t="8319" x="5749925" y="2120900"/>
          <p14:tracePt t="8327" x="5689600" y="2120900"/>
          <p14:tracePt t="8335" x="5665788" y="2120900"/>
          <p14:tracePt t="8343" x="5654675" y="2120900"/>
          <p14:tracePt t="8359" x="5648325" y="2120900"/>
          <p14:tracePt t="8383" x="5641975" y="2120900"/>
          <p14:tracePt t="8464" x="5684838" y="2120900"/>
          <p14:tracePt t="8472" x="5745163" y="2114550"/>
          <p14:tracePt t="8479" x="5803900" y="2114550"/>
          <p14:tracePt t="8487" x="5859463" y="2114550"/>
          <p14:tracePt t="8496" x="5919788" y="2114550"/>
          <p14:tracePt t="8503" x="5980113" y="2103438"/>
          <p14:tracePt t="8511" x="6021388" y="2103438"/>
          <p14:tracePt t="8519" x="6081713" y="2103438"/>
          <p14:tracePt t="8528" x="6142038" y="2090738"/>
          <p14:tracePt t="8535" x="6215063" y="2079625"/>
          <p14:tracePt t="8543" x="6316663" y="2079625"/>
          <p14:tracePt t="8551" x="6389688" y="2079625"/>
          <p14:tracePt t="8559" x="6430963" y="2079625"/>
          <p14:tracePt t="8568" x="6491288" y="2079625"/>
          <p14:tracePt t="8575" x="6516688" y="2079625"/>
          <p14:tracePt t="8584" x="6546850" y="2079625"/>
          <p14:tracePt t="8591" x="6557963" y="2079625"/>
          <p14:tracePt t="8600" x="6575425" y="2079625"/>
          <p14:tracePt t="8616" x="6581775" y="2079625"/>
          <p14:tracePt t="8703" x="6575425" y="2079625"/>
          <p14:tracePt t="8711" x="6557963" y="2079625"/>
          <p14:tracePt t="8720" x="6534150" y="2084388"/>
          <p14:tracePt t="8727" x="6467475" y="2090738"/>
          <p14:tracePt t="8735" x="6413500" y="2090738"/>
          <p14:tracePt t="8743" x="6353175" y="2090738"/>
          <p14:tracePt t="8751" x="6280150" y="2090738"/>
          <p14:tracePt t="8763" x="6219825" y="2090738"/>
          <p14:tracePt t="8768" x="6148388" y="2090738"/>
          <p14:tracePt t="8775" x="6105525" y="2090738"/>
          <p14:tracePt t="8783" x="6034088" y="2090738"/>
          <p14:tracePt t="8791" x="5973763" y="2103438"/>
          <p14:tracePt t="8799" x="5924550" y="2103438"/>
          <p14:tracePt t="8807" x="5894388" y="2103438"/>
          <p14:tracePt t="8815" x="5870575" y="2103438"/>
          <p14:tracePt t="8823" x="5846763" y="2103438"/>
          <p14:tracePt t="8831" x="5840413" y="2103438"/>
          <p14:tracePt t="8839" x="5829300" y="2103438"/>
          <p14:tracePt t="8855" x="5822950" y="2103438"/>
          <p14:tracePt t="8951" x="5829300" y="2103438"/>
          <p14:tracePt t="8959" x="5853113" y="2103438"/>
          <p14:tracePt t="8967" x="5907088" y="2103438"/>
          <p14:tracePt t="8975" x="5980113" y="2103438"/>
          <p14:tracePt t="8984" x="6070600" y="2097088"/>
          <p14:tracePt t="8991" x="6154738" y="2097088"/>
          <p14:tracePt t="8999" x="6269038" y="2097088"/>
          <p14:tracePt t="9007" x="6370638" y="2097088"/>
          <p14:tracePt t="9015" x="6473825" y="2097088"/>
          <p14:tracePt t="9023" x="6570663" y="2097088"/>
          <p14:tracePt t="9031" x="6661150" y="2097088"/>
          <p14:tracePt t="9039" x="6756400" y="2103438"/>
          <p14:tracePt t="9047" x="6816725" y="2114550"/>
          <p14:tracePt t="9055" x="6865938" y="2114550"/>
          <p14:tracePt t="9063" x="6907213" y="2114550"/>
          <p14:tracePt t="9071" x="6932613" y="2114550"/>
          <p14:tracePt t="9151" x="6937375" y="2120900"/>
          <p14:tracePt t="9167" x="6937375" y="2127250"/>
          <p14:tracePt t="9176" x="6913563" y="2139950"/>
          <p14:tracePt t="9185" x="6883400" y="2139950"/>
          <p14:tracePt t="9192" x="6859588" y="2157413"/>
          <p14:tracePt t="9200" x="6816725" y="2157413"/>
          <p14:tracePt t="9208" x="6756400" y="2157413"/>
          <p14:tracePt t="9216" x="6696075" y="2163763"/>
          <p14:tracePt t="9223" x="6624638" y="2163763"/>
          <p14:tracePt t="9231" x="6551613" y="2174875"/>
          <p14:tracePt t="9239" x="6450013" y="2174875"/>
          <p14:tracePt t="9247" x="6365875" y="2174875"/>
          <p14:tracePt t="9255" x="6238875" y="2174875"/>
          <p14:tracePt t="9263" x="6135688" y="2174875"/>
          <p14:tracePt t="9271" x="6021388" y="2174875"/>
          <p14:tracePt t="9279" x="5919788" y="2170113"/>
          <p14:tracePt t="9288" x="5846763" y="2163763"/>
          <p14:tracePt t="9295" x="5810250" y="2151063"/>
          <p14:tracePt t="9304" x="5780088" y="2151063"/>
          <p14:tracePt t="9311" x="5773738" y="2151063"/>
          <p14:tracePt t="9407" x="5780088" y="2144713"/>
          <p14:tracePt t="9416" x="5816600" y="2127250"/>
          <p14:tracePt t="9423" x="5859463" y="2127250"/>
          <p14:tracePt t="9432" x="5949950" y="2127250"/>
          <p14:tracePt t="9439" x="6045200" y="2114550"/>
          <p14:tracePt t="9447" x="6135688" y="2109788"/>
          <p14:tracePt t="9455" x="6262688" y="2109788"/>
          <p14:tracePt t="9463" x="6365875" y="2109788"/>
          <p14:tracePt t="9471" x="6480175" y="2109788"/>
          <p14:tracePt t="9479" x="6594475" y="2109788"/>
          <p14:tracePt t="9487" x="6708775" y="2109788"/>
          <p14:tracePt t="9495" x="6769100" y="2109788"/>
          <p14:tracePt t="9503" x="6842125" y="2097088"/>
          <p14:tracePt t="9511" x="6872288" y="2097088"/>
          <p14:tracePt t="9520" x="6889750" y="2097088"/>
          <p14:tracePt t="9527" x="6902450" y="2097088"/>
          <p14:tracePt t="9600" x="6877050" y="2103438"/>
          <p14:tracePt t="9608" x="6846888" y="2120900"/>
          <p14:tracePt t="9617" x="6799263" y="2127250"/>
          <p14:tracePt t="9624" x="6726238" y="2127250"/>
          <p14:tracePt t="9632" x="6654800" y="2127250"/>
          <p14:tracePt t="9640" x="6551613" y="2127250"/>
          <p14:tracePt t="9648" x="6456363" y="2127250"/>
          <p14:tracePt t="9656" x="6383338" y="2127250"/>
          <p14:tracePt t="9664" x="6280150" y="2127250"/>
          <p14:tracePt t="9673" x="6196013" y="2127250"/>
          <p14:tracePt t="9679" x="6105525" y="2127250"/>
          <p14:tracePt t="9687" x="6010275" y="2127250"/>
          <p14:tracePt t="9695" x="5930900" y="2114550"/>
          <p14:tracePt t="9704" x="5870575" y="2114550"/>
          <p14:tracePt t="9711" x="5840413" y="2114550"/>
          <p14:tracePt t="9720" x="5816600" y="2114550"/>
          <p14:tracePt t="9791" x="5810250" y="2109788"/>
          <p14:tracePt t="9799" x="5829300" y="2109788"/>
          <p14:tracePt t="9807" x="5859463" y="2097088"/>
          <p14:tracePt t="9815" x="5900738" y="2097088"/>
          <p14:tracePt t="9823" x="5973763" y="2097088"/>
          <p14:tracePt t="9831" x="6045200" y="2097088"/>
          <p14:tracePt t="9839" x="6135688" y="2097088"/>
          <p14:tracePt t="9847" x="6208713" y="2097088"/>
          <p14:tracePt t="9855" x="6305550" y="2097088"/>
          <p14:tracePt t="9863" x="6396038" y="2097088"/>
          <p14:tracePt t="9871" x="6510338" y="2097088"/>
          <p14:tracePt t="9879" x="6605588" y="2097088"/>
          <p14:tracePt t="9887" x="6678613" y="2097088"/>
          <p14:tracePt t="9895" x="6738938" y="2103438"/>
          <p14:tracePt t="9903" x="6786563" y="2103438"/>
          <p14:tracePt t="9911" x="6792913" y="2103438"/>
          <p14:tracePt t="9919" x="6799263" y="2103438"/>
          <p14:tracePt t="9992" x="6805613" y="2109788"/>
          <p14:tracePt t="10000" x="6805613" y="2114550"/>
          <p14:tracePt t="10008" x="6781800" y="2114550"/>
          <p14:tracePt t="10016" x="6726238" y="2127250"/>
          <p14:tracePt t="10024" x="6665913" y="2127250"/>
          <p14:tracePt t="10032" x="6611938" y="2127250"/>
          <p14:tracePt t="10039" x="6521450" y="2127250"/>
          <p14:tracePt t="10047" x="6437313" y="2127250"/>
          <p14:tracePt t="10055" x="6335713" y="2127250"/>
          <p14:tracePt t="10063" x="6219825" y="2127250"/>
          <p14:tracePt t="10071" x="6124575" y="2120900"/>
          <p14:tracePt t="10079" x="6051550" y="2120900"/>
          <p14:tracePt t="10088" x="5991225" y="2109788"/>
          <p14:tracePt t="10095" x="5967413" y="2109788"/>
          <p14:tracePt t="10112" x="5961063" y="2109788"/>
          <p14:tracePt t="10215" x="5973763" y="2103438"/>
          <p14:tracePt t="10223" x="6040438" y="2103438"/>
          <p14:tracePt t="10231" x="6111875" y="2090738"/>
          <p14:tracePt t="10239" x="6215063" y="2090738"/>
          <p14:tracePt t="10247" x="6305550" y="2097088"/>
          <p14:tracePt t="10255" x="6419850" y="2097088"/>
          <p14:tracePt t="10263" x="6521450" y="2109788"/>
          <p14:tracePt t="10271" x="6618288" y="2120900"/>
          <p14:tracePt t="10279" x="6684963" y="2127250"/>
          <p14:tracePt t="10288" x="6745288" y="2139950"/>
          <p14:tracePt t="10295" x="6762750" y="2139950"/>
          <p14:tracePt t="10304" x="6781800" y="2139950"/>
          <p14:tracePt t="10336" x="6786563" y="2139950"/>
          <p14:tracePt t="10472" x="6786563" y="2144713"/>
          <p14:tracePt t="10489" x="6781800" y="2151063"/>
          <p14:tracePt t="10496" x="6762750" y="2151063"/>
          <p14:tracePt t="10504" x="6732588" y="2163763"/>
          <p14:tracePt t="10512" x="6702425" y="2163763"/>
          <p14:tracePt t="10521" x="6654800" y="2170113"/>
          <p14:tracePt t="10529" x="6611938" y="2170113"/>
          <p14:tracePt t="10537" x="6540500" y="2170113"/>
          <p14:tracePt t="10544" x="6467475" y="2170113"/>
          <p14:tracePt t="10552" x="6396038" y="2170113"/>
          <p14:tracePt t="10559" x="6335713" y="2170113"/>
          <p14:tracePt t="10568" x="6249988" y="2170113"/>
          <p14:tracePt t="10575" x="6189663" y="2170113"/>
          <p14:tracePt t="10584" x="6118225" y="2170113"/>
          <p14:tracePt t="10591" x="6057900" y="2170113"/>
          <p14:tracePt t="10599" x="6003925" y="2170113"/>
          <p14:tracePt t="10607" x="5967413" y="2170113"/>
          <p14:tracePt t="10615" x="5954713" y="2170113"/>
          <p14:tracePt t="10855" x="5980113" y="2170113"/>
          <p14:tracePt t="10863" x="5997575" y="2170113"/>
          <p14:tracePt t="10871" x="6021388" y="2157413"/>
          <p14:tracePt t="10879" x="6070600" y="2157413"/>
          <p14:tracePt t="10887" x="6154738" y="2151063"/>
          <p14:tracePt t="10895" x="6245225" y="2139950"/>
          <p14:tracePt t="10903" x="6340475" y="2139950"/>
          <p14:tracePt t="10911" x="6443663" y="2139950"/>
          <p14:tracePt t="10919" x="6516688" y="2139950"/>
          <p14:tracePt t="10927" x="6588125" y="2139950"/>
          <p14:tracePt t="10935" x="6648450" y="2139950"/>
          <p14:tracePt t="10943" x="6691313" y="2139950"/>
          <p14:tracePt t="10952" x="6721475" y="2139950"/>
          <p14:tracePt t="10959" x="6756400" y="2139950"/>
          <p14:tracePt t="10968" x="6762750" y="2139950"/>
          <p14:tracePt t="10975" x="6769100" y="2139950"/>
          <p14:tracePt t="10984" x="6775450" y="2139950"/>
          <p14:tracePt t="11112" x="6762750" y="2139950"/>
          <p14:tracePt t="11119" x="6738938" y="2139950"/>
          <p14:tracePt t="11128" x="6715125" y="2139950"/>
          <p14:tracePt t="11136" x="6684963" y="2139950"/>
          <p14:tracePt t="11143" x="6642100" y="2139950"/>
          <p14:tracePt t="11152" x="6605588" y="2139950"/>
          <p14:tracePt t="11159" x="6551613" y="2139950"/>
          <p14:tracePt t="11168" x="6467475" y="2139950"/>
          <p14:tracePt t="11175" x="6407150" y="2139950"/>
          <p14:tracePt t="11183" x="6335713" y="2139950"/>
          <p14:tracePt t="11191" x="6275388" y="2139950"/>
          <p14:tracePt t="11199" x="6232525" y="2127250"/>
          <p14:tracePt t="11208" x="6184900" y="2127250"/>
          <p14:tracePt t="11215" x="6142038" y="2120900"/>
          <p14:tracePt t="11223" x="6118225" y="2120900"/>
          <p14:tracePt t="11231" x="6100763" y="2120900"/>
          <p14:tracePt t="11239" x="6088063" y="2120900"/>
          <p14:tracePt t="11248" x="6075363" y="2120900"/>
          <p14:tracePt t="11256" x="6070600" y="2120900"/>
          <p14:tracePt t="11288" x="6064250" y="2120900"/>
          <p14:tracePt t="11311" x="6057900" y="2120900"/>
          <p14:tracePt t="11376" x="6051550" y="2114550"/>
          <p14:tracePt t="11392" x="6057900" y="2103438"/>
          <p14:tracePt t="11399" x="6094413" y="2090738"/>
          <p14:tracePt t="11408" x="6124575" y="2090738"/>
          <p14:tracePt t="11415" x="6178550" y="2079625"/>
          <p14:tracePt t="11423" x="6238875" y="2079625"/>
          <p14:tracePt t="11432" x="6323013" y="2079625"/>
          <p14:tracePt t="11439" x="6413500" y="2079625"/>
          <p14:tracePt t="11448" x="6510338" y="2079625"/>
          <p14:tracePt t="11456" x="6600825" y="2079625"/>
          <p14:tracePt t="11463" x="6672263" y="2079625"/>
          <p14:tracePt t="11472" x="6756400" y="2079625"/>
          <p14:tracePt t="11479" x="6786563" y="2079625"/>
          <p14:tracePt t="11487" x="6842125" y="2079625"/>
          <p14:tracePt t="11495" x="6889750" y="2073275"/>
          <p14:tracePt t="11504" x="6907213" y="2060575"/>
          <p14:tracePt t="11511" x="6919913" y="2054225"/>
          <p14:tracePt t="11520" x="6926263" y="2049463"/>
          <p14:tracePt t="11648" x="6919913" y="2049463"/>
          <p14:tracePt t="11656" x="6907213" y="2049463"/>
          <p14:tracePt t="11663" x="6846888" y="2054225"/>
          <p14:tracePt t="11672" x="6792913" y="2054225"/>
          <p14:tracePt t="11679" x="6721475" y="2054225"/>
          <p14:tracePt t="11687" x="6630988" y="2054225"/>
          <p14:tracePt t="11695" x="6546850" y="2054225"/>
          <p14:tracePt t="11704" x="6419850" y="2054225"/>
          <p14:tracePt t="11711" x="6329363" y="2054225"/>
          <p14:tracePt t="11720" x="6232525" y="2054225"/>
          <p14:tracePt t="11728" x="6142038" y="2054225"/>
          <p14:tracePt t="11737" x="6057900" y="2054225"/>
          <p14:tracePt t="11743" x="6010275" y="2049463"/>
          <p14:tracePt t="11752" x="5980113" y="2043113"/>
          <p14:tracePt t="11759" x="5954713" y="2043113"/>
          <p14:tracePt t="11768" x="5924550" y="2043113"/>
          <p14:tracePt t="11775" x="5907088" y="2043113"/>
          <p14:tracePt t="11794" x="5894388" y="2043113"/>
          <p14:tracePt t="11806" x="5889625" y="2043113"/>
          <p14:tracePt t="11808" x="5876925" y="2025650"/>
          <p14:tracePt t="11815" x="5870575" y="2025650"/>
          <p14:tracePt t="11824" x="5846763" y="2019300"/>
          <p14:tracePt t="11831" x="5834063" y="2019300"/>
          <p14:tracePt t="11839" x="5829300" y="2019300"/>
          <p14:tracePt t="11903" x="5853113" y="2019300"/>
          <p14:tracePt t="11911" x="5883275" y="2019300"/>
          <p14:tracePt t="11920" x="5937250" y="2019300"/>
          <p14:tracePt t="11927" x="5980113" y="2019300"/>
          <p14:tracePt t="11936" x="6027738" y="2012950"/>
          <p14:tracePt t="11943" x="6064250" y="2012950"/>
          <p14:tracePt t="11952" x="6081713" y="2012950"/>
          <p14:tracePt t="11959" x="6130925" y="1995488"/>
          <p14:tracePt t="11967" x="6161088" y="1995488"/>
          <p14:tracePt t="11975" x="6202363" y="1995488"/>
          <p14:tracePt t="11983" x="6238875" y="1995488"/>
          <p14:tracePt t="11991" x="6280150" y="1982788"/>
          <p14:tracePt t="11999" x="6329363" y="1976438"/>
          <p14:tracePt t="12008" x="6383338" y="1976438"/>
          <p14:tracePt t="12015" x="6473825" y="1965325"/>
          <p14:tracePt t="12023" x="6534150" y="1965325"/>
          <p14:tracePt t="12032" x="6575425" y="1965325"/>
          <p14:tracePt t="12039" x="6588125" y="1965325"/>
          <p14:tracePt t="12047" x="6605588" y="1965325"/>
          <p14:tracePt t="12167" x="6594475" y="1965325"/>
          <p14:tracePt t="12175" x="6570663" y="1970088"/>
          <p14:tracePt t="12183" x="6540500" y="1970088"/>
          <p14:tracePt t="12191" x="6497638" y="1982788"/>
          <p14:tracePt t="12199" x="6437313" y="1989138"/>
          <p14:tracePt t="12208" x="6389688" y="1989138"/>
          <p14:tracePt t="12215" x="6316663" y="1989138"/>
          <p14:tracePt t="12224" x="6232525" y="1989138"/>
          <p14:tracePt t="12231" x="6172200" y="2000250"/>
          <p14:tracePt t="12239" x="6111875" y="2000250"/>
          <p14:tracePt t="12247" x="6081713" y="2000250"/>
          <p14:tracePt t="12256" x="6057900" y="2000250"/>
          <p14:tracePt t="12263" x="6034088" y="2006600"/>
          <p14:tracePt t="12272" x="6010275" y="2006600"/>
          <p14:tracePt t="12279" x="5997575" y="2006600"/>
          <p14:tracePt t="12288" x="5991225" y="2012950"/>
          <p14:tracePt t="12295" x="5984875" y="2012950"/>
          <p14:tracePt t="12304" x="5980113" y="2012950"/>
          <p14:tracePt t="12321" x="5967413" y="2025650"/>
          <p14:tracePt t="12409" x="5991225" y="2025650"/>
          <p14:tracePt t="12416" x="6034088" y="2025650"/>
          <p14:tracePt t="12424" x="6081713" y="2025650"/>
          <p14:tracePt t="12432" x="6124575" y="2025650"/>
          <p14:tracePt t="12440" x="6184900" y="2025650"/>
          <p14:tracePt t="12448" x="6238875" y="2025650"/>
          <p14:tracePt t="12456" x="6286500" y="2025650"/>
          <p14:tracePt t="12463" x="6383338" y="2025650"/>
          <p14:tracePt t="12471" x="6486525" y="2030413"/>
          <p14:tracePt t="12479" x="6564313" y="2043113"/>
          <p14:tracePt t="12487" x="6648450" y="2043113"/>
          <p14:tracePt t="12495" x="6691313" y="2043113"/>
          <p14:tracePt t="12504" x="6726238" y="2043113"/>
          <p14:tracePt t="12511" x="6732588" y="2043113"/>
          <p14:tracePt t="12520" x="6738938" y="2043113"/>
          <p14:tracePt t="12527" x="6745288" y="2043113"/>
          <p14:tracePt t="12648" x="6745288" y="2049463"/>
          <p14:tracePt t="12656" x="6726238" y="2049463"/>
          <p14:tracePt t="12664" x="6696075" y="2049463"/>
          <p14:tracePt t="12673" x="6654800" y="2049463"/>
          <p14:tracePt t="12679" x="6611938" y="2049463"/>
          <p14:tracePt t="12687" x="6551613" y="2049463"/>
          <p14:tracePt t="12695" x="6467475" y="2049463"/>
          <p14:tracePt t="12704" x="6376988" y="2049463"/>
          <p14:tracePt t="12711" x="6305550" y="2049463"/>
          <p14:tracePt t="12720" x="6208713" y="2049463"/>
          <p14:tracePt t="12727" x="6118225" y="2049463"/>
          <p14:tracePt t="12736" x="6021388" y="2049463"/>
          <p14:tracePt t="12743" x="5949950" y="2049463"/>
          <p14:tracePt t="12751" x="5913438" y="2049463"/>
          <p14:tracePt t="12759" x="5859463" y="2060575"/>
          <p14:tracePt t="12768" x="5846763" y="2066925"/>
          <p14:tracePt t="12775" x="5829300" y="2073275"/>
          <p14:tracePt t="12855" x="5876925" y="2073275"/>
          <p14:tracePt t="12863" x="5937250" y="2073275"/>
          <p14:tracePt t="12871" x="6010275" y="2073275"/>
          <p14:tracePt t="12879" x="6111875" y="2073275"/>
          <p14:tracePt t="12887" x="6196013" y="2097088"/>
          <p14:tracePt t="12904" x="6473825" y="2120900"/>
          <p14:tracePt t="12911" x="6600825" y="2133600"/>
          <p14:tracePt t="12919" x="6715125" y="2144713"/>
          <p14:tracePt t="12927" x="6829425" y="2157413"/>
          <p14:tracePt t="12935" x="6889750" y="2157413"/>
          <p14:tracePt t="12943" x="6926263" y="2157413"/>
          <p14:tracePt t="12951" x="6937375" y="2157413"/>
          <p14:tracePt t="12959" x="6943725" y="2157413"/>
          <p14:tracePt t="12975" x="6950075" y="2157413"/>
          <p14:tracePt t="13080" x="6950075" y="2163763"/>
          <p14:tracePt t="13088" x="6907213" y="2170113"/>
          <p14:tracePt t="13095" x="6853238" y="2170113"/>
          <p14:tracePt t="13104" x="6792913" y="2170113"/>
          <p14:tracePt t="13111" x="6732588" y="2170113"/>
          <p14:tracePt t="13120" x="6678613" y="2170113"/>
          <p14:tracePt t="13128" x="6630988" y="2170113"/>
          <p14:tracePt t="13136" x="6557963" y="2170113"/>
          <p14:tracePt t="13143" x="6503988" y="2170113"/>
          <p14:tracePt t="13151" x="6443663" y="2170113"/>
          <p14:tracePt t="13160" x="6396038" y="2170113"/>
          <p14:tracePt t="13168" x="6353175" y="2170113"/>
          <p14:tracePt t="13175" x="6329363" y="2170113"/>
          <p14:tracePt t="13183" x="6305550" y="2170113"/>
          <p14:tracePt t="13191" x="6292850" y="2170113"/>
          <p14:tracePt t="13200" x="6280150" y="2170113"/>
          <p14:tracePt t="13208" x="6262688" y="2170113"/>
          <p14:tracePt t="13215" x="6249988" y="2170113"/>
          <p14:tracePt t="13224" x="6238875" y="2170113"/>
          <p14:tracePt t="13248" x="6232525" y="2170113"/>
          <p14:tracePt t="13272" x="6226175" y="2163763"/>
          <p14:tracePt t="13295" x="6249988" y="2144713"/>
          <p14:tracePt t="13304" x="6292850" y="2144713"/>
          <p14:tracePt t="13311" x="6353175" y="2139950"/>
          <p14:tracePt t="13320" x="6400800" y="2139950"/>
          <p14:tracePt t="13328" x="6486525" y="2139950"/>
          <p14:tracePt t="13336" x="6534150" y="2127250"/>
          <p14:tracePt t="13343" x="6594475" y="2114550"/>
          <p14:tracePt t="13352" x="6635750" y="2109788"/>
          <p14:tracePt t="13360" x="6696075" y="2097088"/>
          <p14:tracePt t="13367" x="6762750" y="2079625"/>
          <p14:tracePt t="13376" x="6786563" y="2079625"/>
          <p14:tracePt t="13384" x="6811963" y="2066925"/>
          <p14:tracePt t="13391" x="6816725" y="2066925"/>
          <p14:tracePt t="13399" x="6829425" y="2060575"/>
          <p14:tracePt t="13448" x="6835775" y="2054225"/>
          <p14:tracePt t="13480" x="6816725" y="2054225"/>
          <p14:tracePt t="13488" x="6786563" y="2054225"/>
          <p14:tracePt t="13495" x="6721475" y="2060575"/>
          <p14:tracePt t="13505" x="6661150" y="2060575"/>
          <p14:tracePt t="13511" x="6575425" y="2060575"/>
          <p14:tracePt t="13520" x="6473825" y="2060575"/>
          <p14:tracePt t="13528" x="6389688" y="2060575"/>
          <p14:tracePt t="13535" x="6286500" y="2060575"/>
          <p14:tracePt t="13543" x="6215063" y="2060575"/>
          <p14:tracePt t="13551" x="6154738" y="2060575"/>
          <p14:tracePt t="13560" x="6124575" y="2060575"/>
          <p14:tracePt t="13567" x="6070600" y="2060575"/>
          <p14:tracePt t="13576" x="6045200" y="2066925"/>
          <p14:tracePt t="13583" x="6021388" y="2066925"/>
          <p14:tracePt t="13591" x="6003925" y="2066925"/>
          <p14:tracePt t="13599" x="5984875" y="2073275"/>
          <p14:tracePt t="13608" x="5961063" y="2073275"/>
          <p14:tracePt t="13616" x="5954713" y="2073275"/>
          <p14:tracePt t="13624" x="5937250" y="2073275"/>
          <p14:tracePt t="13631" x="5919788" y="2084388"/>
          <p14:tracePt t="13639" x="5913438" y="2084388"/>
          <p14:tracePt t="13648" x="5900738" y="2084388"/>
          <p14:tracePt t="13712" x="5937250" y="2084388"/>
          <p14:tracePt t="13720" x="5973763" y="2084388"/>
          <p14:tracePt t="13728" x="6027738" y="2079625"/>
          <p14:tracePt t="13735" x="6057900" y="2079625"/>
          <p14:tracePt t="13743" x="6100763" y="2079625"/>
          <p14:tracePt t="13751" x="6135688" y="2079625"/>
          <p14:tracePt t="13759" x="6189663" y="2079625"/>
          <p14:tracePt t="13768" x="6232525" y="2079625"/>
          <p14:tracePt t="13776" x="6305550" y="2079625"/>
          <p14:tracePt t="13785" x="6365875" y="2066925"/>
          <p14:tracePt t="13796" x="6426200" y="2066925"/>
          <p14:tracePt t="13799" x="6467475" y="2066925"/>
          <p14:tracePt t="13807" x="6527800" y="2066925"/>
          <p14:tracePt t="13815" x="6557963" y="2066925"/>
          <p14:tracePt t="13823" x="6581775" y="2073275"/>
          <p14:tracePt t="13831" x="6594475" y="2073275"/>
          <p14:tracePt t="13839" x="6611938" y="2073275"/>
          <p14:tracePt t="13855" x="6618288" y="2073275"/>
          <p14:tracePt t="13943" x="6600825" y="2084388"/>
          <p14:tracePt t="13951" x="6557963" y="2084388"/>
          <p14:tracePt t="13959" x="6497638" y="2084388"/>
          <p14:tracePt t="13967" x="6413500" y="2084388"/>
          <p14:tracePt t="13975" x="6353175" y="2084388"/>
          <p14:tracePt t="13983" x="6269038" y="2084388"/>
          <p14:tracePt t="13992" x="6196013" y="2084388"/>
          <p14:tracePt t="13999" x="6124575" y="2084388"/>
          <p14:tracePt t="14007" x="6021388" y="2084388"/>
          <p14:tracePt t="14015" x="5967413" y="2084388"/>
          <p14:tracePt t="14023" x="5907088" y="2084388"/>
          <p14:tracePt t="14031" x="5864225" y="2084388"/>
          <p14:tracePt t="14040" x="5829300" y="2084388"/>
          <p14:tracePt t="14047" x="5803900" y="2084388"/>
          <p14:tracePt t="14055" x="5792788" y="2084388"/>
          <p14:tracePt t="14119" x="5786438" y="2084388"/>
          <p14:tracePt t="14135" x="5822950" y="2079625"/>
          <p14:tracePt t="14143" x="5894388" y="2066925"/>
          <p14:tracePt t="14151" x="5954713" y="2066925"/>
          <p14:tracePt t="14159" x="6051550" y="2066925"/>
          <p14:tracePt t="14167" x="6124575" y="2066925"/>
          <p14:tracePt t="14175" x="6172200" y="2066925"/>
          <p14:tracePt t="14183" x="6256338" y="2066925"/>
          <p14:tracePt t="14191" x="6299200" y="2066925"/>
          <p14:tracePt t="14199" x="6346825" y="2066925"/>
          <p14:tracePt t="14207" x="6396038" y="2049463"/>
          <p14:tracePt t="14215" x="6426200" y="2049463"/>
          <p14:tracePt t="14223" x="6450013" y="2036763"/>
          <p14:tracePt t="14231" x="6461125" y="2036763"/>
          <p14:tracePt t="14239" x="6486525" y="2036763"/>
          <p14:tracePt t="14247" x="6510338" y="2036763"/>
          <p14:tracePt t="14256" x="6534150" y="2030413"/>
          <p14:tracePt t="14263" x="6557963" y="2030413"/>
          <p14:tracePt t="14272" x="6564313" y="2030413"/>
          <p14:tracePt t="14279" x="6575425" y="2030413"/>
          <p14:tracePt t="14288" x="6588125" y="2030413"/>
          <p14:tracePt t="14295" x="6605588" y="2025650"/>
          <p14:tracePt t="14408" x="6594475" y="2025650"/>
          <p14:tracePt t="14416" x="6540500" y="2025650"/>
          <p14:tracePt t="14424" x="6486525" y="2025650"/>
          <p14:tracePt t="14432" x="6413500" y="2025650"/>
          <p14:tracePt t="14441" x="6323013" y="2025650"/>
          <p14:tracePt t="14448" x="6249988" y="2025650"/>
          <p14:tracePt t="14456" x="6165850" y="2025650"/>
          <p14:tracePt t="14463" x="6105525" y="2025650"/>
          <p14:tracePt t="14472" x="6045200" y="2025650"/>
          <p14:tracePt t="14480" x="6015038" y="2025650"/>
          <p14:tracePt t="14488" x="5991225" y="2025650"/>
          <p14:tracePt t="14495" x="5984875" y="2025650"/>
          <p14:tracePt t="14504" x="5980113" y="2025650"/>
          <p14:tracePt t="14583" x="6003925" y="2006600"/>
          <p14:tracePt t="14591" x="6051550" y="2006600"/>
          <p14:tracePt t="14599" x="6124575" y="2006600"/>
          <p14:tracePt t="14607" x="6196013" y="2006600"/>
          <p14:tracePt t="14615" x="6280150" y="2006600"/>
          <p14:tracePt t="14623" x="6383338" y="2006600"/>
          <p14:tracePt t="14631" x="6456363" y="2006600"/>
          <p14:tracePt t="14639" x="6527800" y="2006600"/>
          <p14:tracePt t="14648" x="6557963" y="2006600"/>
          <p14:tracePt t="14656" x="6600825" y="2006600"/>
          <p14:tracePt t="14663" x="6605588" y="2006600"/>
          <p14:tracePt t="14672" x="6611938" y="2006600"/>
          <p14:tracePt t="14679" x="6618288" y="2006600"/>
          <p14:tracePt t="14775" x="6624638" y="2006600"/>
          <p14:tracePt t="14818" x="6618288" y="2006600"/>
          <p14:tracePt t="14823" x="6605588" y="2006600"/>
          <p14:tracePt t="14839" x="6594475" y="2006600"/>
          <p14:tracePt t="14847" x="6588125" y="2012950"/>
          <p14:tracePt t="14871" x="6575425" y="2012950"/>
          <p14:tracePt t="14887" x="6570663" y="2012950"/>
          <p14:tracePt t="15879" x="0" y="0"/>
        </p14:tracePtLst>
        <p14:tracePtLst>
          <p14:tracePt t="20146" x="7124700" y="1620838"/>
          <p14:tracePt t="20152" x="7131050" y="1627188"/>
          <p14:tracePt t="20200" x="7137400" y="1633538"/>
          <p14:tracePt t="20280" x="7148513" y="1620838"/>
          <p14:tracePt t="20288" x="7148513" y="1603375"/>
          <p14:tracePt t="20296" x="7154863" y="1584325"/>
          <p14:tracePt t="20304" x="7154863" y="1579563"/>
          <p14:tracePt t="20312" x="7154863" y="1560513"/>
          <p14:tracePt t="20320" x="7154863" y="1549400"/>
          <p14:tracePt t="20329" x="7154863" y="1543050"/>
          <p14:tracePt t="20336" x="7154863" y="1530350"/>
          <p14:tracePt t="20345" x="7154863" y="1524000"/>
          <p14:tracePt t="20361" x="7154863" y="1512888"/>
          <p14:tracePt t="20400" x="7154863" y="1506538"/>
          <p14:tracePt t="20504" x="7154863" y="1554163"/>
          <p14:tracePt t="20512" x="7154863" y="1603375"/>
          <p14:tracePt t="20520" x="7154863" y="1687513"/>
          <p14:tracePt t="20528" x="7167563" y="1758950"/>
          <p14:tracePt t="20536" x="7172325" y="1795463"/>
          <p14:tracePt t="20545" x="7172325" y="1808163"/>
          <p14:tracePt t="20551" x="7185025" y="1844675"/>
          <p14:tracePt t="20560" x="7185025" y="1849438"/>
          <p14:tracePt t="20640" x="7185025" y="1838325"/>
          <p14:tracePt t="20649" x="7185025" y="1784350"/>
          <p14:tracePt t="20656" x="7185025" y="1728788"/>
          <p14:tracePt t="20664" x="7185025" y="1639888"/>
          <p14:tracePt t="20672" x="7185025" y="1584325"/>
          <p14:tracePt t="20679" x="7185025" y="1512888"/>
          <p14:tracePt t="20689" x="7185025" y="1489075"/>
          <p14:tracePt t="20696" x="7185025" y="1446213"/>
          <p14:tracePt t="20704" x="7185025" y="1398588"/>
          <p14:tracePt t="20713" x="7185025" y="1325563"/>
          <p14:tracePt t="20719" x="7191375" y="1301750"/>
          <p14:tracePt t="20727" x="7191375" y="1284288"/>
          <p14:tracePt t="20744" x="7191375" y="1277938"/>
          <p14:tracePt t="20823" x="7172325" y="1325563"/>
          <p14:tracePt t="20831" x="7148513" y="1392238"/>
          <p14:tracePt t="20839" x="7142163" y="1463675"/>
          <p14:tracePt t="20847" x="7142163" y="1536700"/>
          <p14:tracePt t="20855" x="7142163" y="1566863"/>
          <p14:tracePt t="20863" x="7142163" y="1620838"/>
          <p14:tracePt t="20871" x="7142163" y="1639888"/>
          <p14:tracePt t="20879" x="7142163" y="1663700"/>
          <p14:tracePt t="20887" x="7142163" y="1681163"/>
          <p14:tracePt t="20992" x="7142163" y="1633538"/>
          <p14:tracePt t="21000" x="7142163" y="1603375"/>
          <p14:tracePt t="21008" x="7142163" y="1549400"/>
          <p14:tracePt t="21016" x="7142163" y="1506538"/>
          <p14:tracePt t="21023" x="7142163" y="1446213"/>
          <p14:tracePt t="21032" x="7142163" y="1385888"/>
          <p14:tracePt t="21040" x="7142163" y="1344613"/>
          <p14:tracePt t="21048" x="7142163" y="1295400"/>
          <p14:tracePt t="21056" x="7148513" y="1271588"/>
          <p14:tracePt t="21064" x="7148513" y="1265238"/>
          <p14:tracePt t="21111" x="7154863" y="1258888"/>
          <p14:tracePt t="21135" x="7154863" y="1289050"/>
          <p14:tracePt t="21144" x="7154863" y="1362075"/>
          <p14:tracePt t="21151" x="7154863" y="1422400"/>
          <p14:tracePt t="21160" x="7154863" y="1482725"/>
          <p14:tracePt t="21167" x="7154863" y="1536700"/>
          <p14:tracePt t="21176" x="7154863" y="1597025"/>
          <p14:tracePt t="21183" x="7154863" y="1639888"/>
          <p14:tracePt t="21191" x="7167563" y="1674813"/>
          <p14:tracePt t="21200" x="7167563" y="1700213"/>
          <p14:tracePt t="21207" x="7167563" y="1724025"/>
          <p14:tracePt t="21215" x="7167563" y="1728788"/>
          <p14:tracePt t="21223" x="7167563" y="1735138"/>
          <p14:tracePt t="21303" x="7167563" y="1704975"/>
          <p14:tracePt t="21311" x="7161213" y="1663700"/>
          <p14:tracePt t="21319" x="7161213" y="1614488"/>
          <p14:tracePt t="21328" x="7161213" y="1573213"/>
          <p14:tracePt t="21335" x="7161213" y="1512888"/>
          <p14:tracePt t="21344" x="7154863" y="1452563"/>
          <p14:tracePt t="21351" x="7154863" y="1409700"/>
          <p14:tracePt t="21360" x="7142163" y="1362075"/>
          <p14:tracePt t="21368" x="7142163" y="1319213"/>
          <p14:tracePt t="21375" x="7137400" y="1284288"/>
          <p14:tracePt t="21383" x="7137400" y="1271588"/>
          <p14:tracePt t="21391" x="7137400" y="1258888"/>
          <p14:tracePt t="21399" x="7137400" y="1254125"/>
          <p14:tracePt t="21408" x="7137400" y="1247775"/>
          <p14:tracePt t="21471" x="7137400" y="1301750"/>
          <p14:tracePt t="21479" x="7137400" y="1374775"/>
          <p14:tracePt t="21487" x="7137400" y="1446213"/>
          <p14:tracePt t="21495" x="7137400" y="1506538"/>
          <p14:tracePt t="21503" x="7142163" y="1579563"/>
          <p14:tracePt t="21512" x="7148513" y="1639888"/>
          <p14:tracePt t="21520" x="7161213" y="1663700"/>
          <p14:tracePt t="21528" x="7167563" y="1681163"/>
          <p14:tracePt t="21624" x="7172325" y="1670050"/>
          <p14:tracePt t="21632" x="7172325" y="1644650"/>
          <p14:tracePt t="21640" x="7172325" y="1620838"/>
          <p14:tracePt t="21648" x="7178675" y="1590675"/>
          <p14:tracePt t="21655" x="7178675" y="1566863"/>
          <p14:tracePt t="21663" x="7178675" y="1536700"/>
          <p14:tracePt t="21672" x="7197725" y="1489075"/>
          <p14:tracePt t="21680" x="7197725" y="1476375"/>
          <p14:tracePt t="21687" x="7208838" y="1446213"/>
          <p14:tracePt t="21695" x="7208838" y="1409700"/>
          <p14:tracePt t="21703" x="7208838" y="1398588"/>
          <p14:tracePt t="21784" x="7208838" y="1422400"/>
          <p14:tracePt t="21791" x="7208838" y="1500188"/>
          <p14:tracePt t="21800" x="7208838" y="1573213"/>
          <p14:tracePt t="21811" x="7202488" y="1674813"/>
          <p14:tracePt t="21823" x="7191375" y="1724025"/>
          <p14:tracePt t="21824" x="7191375" y="1795463"/>
          <p14:tracePt t="21831" x="7191375" y="1825625"/>
          <p14:tracePt t="21839" x="7191375" y="1849438"/>
          <p14:tracePt t="21847" x="7191375" y="1862138"/>
          <p14:tracePt t="21855" x="7191375" y="1868488"/>
          <p14:tracePt t="21952" x="7185025" y="1862138"/>
          <p14:tracePt t="21960" x="7185025" y="1838325"/>
          <p14:tracePt t="21968" x="7185025" y="1808163"/>
          <p14:tracePt t="21975" x="7185025" y="1778000"/>
          <p14:tracePt t="21984" x="7185025" y="1741488"/>
          <p14:tracePt t="21991" x="7185025" y="1717675"/>
          <p14:tracePt t="21999" x="7185025" y="1687513"/>
          <p14:tracePt t="22008" x="7185025" y="1657350"/>
          <p14:tracePt t="22015" x="7185025" y="1620838"/>
          <p14:tracePt t="22023" x="7185025" y="1603375"/>
          <p14:tracePt t="22031" x="7185025" y="1579563"/>
          <p14:tracePt t="22040" x="7185025" y="1554163"/>
          <p14:tracePt t="22080" x="7185025" y="1543050"/>
          <p14:tracePt t="22136" x="7185025" y="1549400"/>
          <p14:tracePt t="22144" x="7185025" y="1590675"/>
          <p14:tracePt t="22151" x="7185025" y="1663700"/>
          <p14:tracePt t="22161" x="7185025" y="1693863"/>
          <p14:tracePt t="22168" x="7185025" y="1758950"/>
          <p14:tracePt t="22175" x="7185025" y="1795463"/>
          <p14:tracePt t="22184" x="7185025" y="1814513"/>
          <p14:tracePt t="22191" x="7185025" y="1838325"/>
          <p14:tracePt t="22200" x="7185025" y="1844675"/>
          <p14:tracePt t="22223" x="7185025" y="1855788"/>
          <p14:tracePt t="22280" x="7178675" y="1862138"/>
          <p14:tracePt t="22288" x="7172325" y="1862138"/>
          <p14:tracePt t="22295" x="7167563" y="1825625"/>
          <p14:tracePt t="22303" x="7142163" y="1754188"/>
          <p14:tracePt t="22313" x="7137400" y="1704975"/>
          <p14:tracePt t="22319" x="7124700" y="1670050"/>
          <p14:tracePt t="22328" x="7107238" y="1609725"/>
          <p14:tracePt t="22335" x="7107238" y="1549400"/>
          <p14:tracePt t="22345" x="7107238" y="1506538"/>
          <p14:tracePt t="22351" x="7107238" y="1482725"/>
          <p14:tracePt t="22359" x="7107238" y="1476375"/>
          <p14:tracePt t="22375" x="7107238" y="1470025"/>
          <p14:tracePt t="22448" x="7088188" y="1493838"/>
          <p14:tracePt t="22455" x="7088188" y="1536700"/>
          <p14:tracePt t="22464" x="7081838" y="1597025"/>
          <p14:tracePt t="22471" x="7070725" y="1657350"/>
          <p14:tracePt t="22480" x="7051675" y="1704975"/>
          <p14:tracePt t="22488" x="7051675" y="1754188"/>
          <p14:tracePt t="22497" x="7051675" y="1765300"/>
          <p14:tracePt t="22503" x="7046913" y="1789113"/>
          <p14:tracePt t="22528" x="7046913" y="1795463"/>
          <p14:tracePt t="22599" x="7046913" y="1784350"/>
          <p14:tracePt t="22607" x="7034213" y="1724025"/>
          <p14:tracePt t="22615" x="7034213" y="1693863"/>
          <p14:tracePt t="22623" x="7034213" y="1627188"/>
          <p14:tracePt t="22632" x="7034213" y="1566863"/>
          <p14:tracePt t="22639" x="7034213" y="1536700"/>
          <p14:tracePt t="22648" x="7046913" y="1476375"/>
          <p14:tracePt t="22655" x="7064375" y="1428750"/>
          <p14:tracePt t="22664" x="7064375" y="1392238"/>
          <p14:tracePt t="22672" x="7077075" y="1374775"/>
          <p14:tracePt t="22680" x="7081838" y="1349375"/>
          <p14:tracePt t="22728" x="7088188" y="1344613"/>
          <p14:tracePt t="22752" x="7094538" y="1374775"/>
          <p14:tracePt t="22761" x="7094538" y="1476375"/>
          <p14:tracePt t="22768" x="7094538" y="1519238"/>
          <p14:tracePt t="22775" x="7094538" y="1603375"/>
          <p14:tracePt t="22783" x="7094538" y="1674813"/>
          <p14:tracePt t="22792" x="7094538" y="1735138"/>
          <p14:tracePt t="22800" x="7094538" y="1795463"/>
          <p14:tracePt t="22807" x="7094538" y="1825625"/>
          <p14:tracePt t="22818" x="7094538" y="1849438"/>
          <p14:tracePt t="22823" x="7094538" y="1862138"/>
          <p14:tracePt t="22839" x="7094538" y="1868488"/>
          <p14:tracePt t="22903" x="7094538" y="1862138"/>
          <p14:tracePt t="22913" x="7094538" y="1819275"/>
          <p14:tracePt t="22919" x="7094538" y="1758950"/>
          <p14:tracePt t="22928" x="7094538" y="1700213"/>
          <p14:tracePt t="22935" x="7094538" y="1670050"/>
          <p14:tracePt t="22944" x="7094538" y="1639888"/>
          <p14:tracePt t="22952" x="7094538" y="1603375"/>
          <p14:tracePt t="22959" x="7094538" y="1579563"/>
          <p14:tracePt t="22968" x="7094538" y="1566863"/>
          <p14:tracePt t="22975" x="7094538" y="1560513"/>
          <p14:tracePt t="23064" x="7094538" y="1584325"/>
          <p14:tracePt t="23072" x="7088188" y="1614488"/>
          <p14:tracePt t="23082" x="7088188" y="1644650"/>
          <p14:tracePt t="23088" x="7088188" y="1670050"/>
          <p14:tracePt t="23096" x="7088188" y="1693863"/>
          <p14:tracePt t="23103" x="7088188" y="1717675"/>
          <p14:tracePt t="23111" x="7088188" y="1747838"/>
          <p14:tracePt t="23119" x="7088188" y="1765300"/>
          <p14:tracePt t="23216" x="7088188" y="1747838"/>
          <p14:tracePt t="23224" x="7088188" y="1724025"/>
          <p14:tracePt t="23232" x="7088188" y="1670050"/>
          <p14:tracePt t="23239" x="7088188" y="1609725"/>
          <p14:tracePt t="23248" x="7088188" y="1549400"/>
          <p14:tracePt t="23255" x="7088188" y="1519238"/>
          <p14:tracePt t="23263" x="7088188" y="1489075"/>
          <p14:tracePt t="23271" x="7088188" y="1482725"/>
          <p14:tracePt t="23280" x="7088188" y="1470025"/>
          <p14:tracePt t="23287" x="7088188" y="1463675"/>
          <p14:tracePt t="23376" x="7088188" y="1500188"/>
          <p14:tracePt t="23384" x="7070725" y="1566863"/>
          <p14:tracePt t="23392" x="7058025" y="1639888"/>
          <p14:tracePt t="23401" x="7051675" y="1700213"/>
          <p14:tracePt t="23408" x="7051675" y="1758950"/>
          <p14:tracePt t="23416" x="7051675" y="1801813"/>
          <p14:tracePt t="23423" x="7051675" y="1838325"/>
          <p14:tracePt t="23432" x="7051675" y="1868488"/>
          <p14:tracePt t="23439" x="7051675" y="1874838"/>
          <p14:tracePt t="23456" x="7051675" y="1879600"/>
          <p14:tracePt t="23527" x="7051675" y="1849438"/>
          <p14:tracePt t="23535" x="7051675" y="1801813"/>
          <p14:tracePt t="23543" x="7040563" y="1758950"/>
          <p14:tracePt t="23551" x="7040563" y="1700213"/>
          <p14:tracePt t="23559" x="7040563" y="1651000"/>
          <p14:tracePt t="23568" x="7040563" y="1609725"/>
          <p14:tracePt t="23575" x="7040563" y="1584325"/>
          <p14:tracePt t="23583" x="7040563" y="1554163"/>
          <p14:tracePt t="23592" x="7040563" y="1530350"/>
          <p14:tracePt t="23599" x="7040563" y="1524000"/>
          <p14:tracePt t="23607" x="7040563" y="1519238"/>
          <p14:tracePt t="23616" x="7046913" y="1512888"/>
          <p14:tracePt t="23687" x="7051675" y="1524000"/>
          <p14:tracePt t="23696" x="7051675" y="1573213"/>
          <p14:tracePt t="23703" x="7051675" y="1627188"/>
          <p14:tracePt t="23712" x="7051675" y="1674813"/>
          <p14:tracePt t="23719" x="7051675" y="1717675"/>
          <p14:tracePt t="23727" x="7051675" y="1758950"/>
          <p14:tracePt t="23735" x="7051675" y="1778000"/>
          <p14:tracePt t="23743" x="7051675" y="1784350"/>
          <p14:tracePt t="23751" x="7051675" y="1789113"/>
          <p14:tracePt t="23847" x="7051675" y="1784350"/>
          <p14:tracePt t="23855" x="7064375" y="1735138"/>
          <p14:tracePt t="23863" x="7070725" y="1724025"/>
          <p14:tracePt t="23871" x="7077075" y="1700213"/>
          <p14:tracePt t="23879" x="7077075" y="1657350"/>
          <p14:tracePt t="23887" x="7077075" y="1633538"/>
          <p14:tracePt t="23896" x="7088188" y="1609725"/>
          <p14:tracePt t="23917" x="7100888" y="1549400"/>
          <p14:tracePt t="23919" x="7100888" y="1543050"/>
          <p14:tracePt t="23928" x="7100888" y="1536700"/>
          <p14:tracePt t="23968" x="7107238" y="1530350"/>
          <p14:tracePt t="23984" x="7124700" y="1530350"/>
          <p14:tracePt t="23992" x="7142163" y="1566863"/>
          <p14:tracePt t="24000" x="7142163" y="1579563"/>
          <p14:tracePt t="24007" x="7142163" y="1620838"/>
          <p14:tracePt t="24016" x="7148513" y="1700213"/>
          <p14:tracePt t="24023" x="7148513" y="1717675"/>
          <p14:tracePt t="24033" x="7148513" y="1754188"/>
          <p14:tracePt t="24039" x="7148513" y="1758950"/>
          <p14:tracePt t="24119" x="7148513" y="1728788"/>
          <p14:tracePt t="24127" x="7148513" y="1687513"/>
          <p14:tracePt t="24135" x="7148513" y="1657350"/>
          <p14:tracePt t="24143" x="7148513" y="1620838"/>
          <p14:tracePt t="24151" x="7148513" y="1597025"/>
          <p14:tracePt t="24159" x="7142163" y="1590675"/>
          <p14:tracePt t="24167" x="7142163" y="1566863"/>
          <p14:tracePt t="24175" x="7142163" y="1549400"/>
          <p14:tracePt t="24183" x="7142163" y="1543050"/>
          <p14:tracePt t="24191" x="7142163" y="1536700"/>
          <p14:tracePt t="24199" x="7142163" y="1524000"/>
          <p14:tracePt t="24223" x="7142163" y="1519238"/>
          <p14:tracePt t="24271" x="7137400" y="1512888"/>
          <p14:tracePt t="24287" x="7112000" y="1530350"/>
          <p14:tracePt t="24295" x="7112000" y="1554163"/>
          <p14:tracePt t="24303" x="7107238" y="1573213"/>
          <p14:tracePt t="24311" x="7107238" y="1590675"/>
          <p14:tracePt t="24319" x="7107238" y="1614488"/>
          <p14:tracePt t="24335" x="7107238" y="1627188"/>
          <p14:tracePt t="24359" x="7100888" y="1633538"/>
          <p14:tracePt t="24919" x="0" y="0"/>
        </p14:tracePtLst>
        <p14:tracePtLst>
          <p14:tracePt t="30547" x="3924300" y="3797300"/>
          <p14:tracePt t="30554" x="3930650" y="3771900"/>
          <p14:tracePt t="30560" x="3941763" y="3730625"/>
          <p14:tracePt t="30569" x="3960813" y="3694113"/>
          <p14:tracePt t="30576" x="3965575" y="3670300"/>
          <p14:tracePt t="30585" x="3978275" y="3633788"/>
          <p14:tracePt t="30592" x="3984625" y="3609975"/>
          <p14:tracePt t="30599" x="3984625" y="3567113"/>
          <p14:tracePt t="30607" x="3984625" y="3536950"/>
          <p14:tracePt t="30615" x="3990975" y="3495675"/>
          <p14:tracePt t="30623" x="3990975" y="3471863"/>
          <p14:tracePt t="30632" x="3990975" y="3452813"/>
          <p14:tracePt t="30639" x="3990975" y="3435350"/>
          <p14:tracePt t="30647" x="3984625" y="3416300"/>
          <p14:tracePt t="30656" x="3978275" y="3411538"/>
          <p14:tracePt t="30672" x="3971925" y="3405188"/>
          <p14:tracePt t="30680" x="3960813" y="3392488"/>
          <p14:tracePt t="30687" x="3948113" y="3386138"/>
          <p14:tracePt t="30696" x="3941763" y="3381375"/>
          <p14:tracePt t="30703" x="3924300" y="3362325"/>
          <p14:tracePt t="30711" x="3917950" y="3355975"/>
          <p14:tracePt t="30719" x="3905250" y="3351213"/>
          <p14:tracePt t="30727" x="3887788" y="3344863"/>
          <p14:tracePt t="30736" x="3881438" y="3338513"/>
          <p14:tracePt t="30752" x="3875088" y="3338513"/>
          <p14:tracePt t="30759" x="3863975" y="3338513"/>
          <p14:tracePt t="30768" x="3857625" y="3338513"/>
          <p14:tracePt t="30775" x="3844925" y="3338513"/>
          <p14:tracePt t="30784" x="3840163" y="3338513"/>
          <p14:tracePt t="30791" x="3814763" y="3332163"/>
          <p14:tracePt t="30807" x="3773488" y="3314700"/>
          <p14:tracePt t="30816" x="3749675" y="3308350"/>
          <p14:tracePt t="30823" x="3725863" y="3290888"/>
          <p14:tracePt t="30831" x="3706813" y="3284538"/>
          <p14:tracePt t="30839" x="3700463" y="3284538"/>
          <p14:tracePt t="30847" x="3689350" y="3278188"/>
          <p14:tracePt t="30855" x="3683000" y="3278188"/>
          <p14:tracePt t="30863" x="3670300" y="3278188"/>
          <p14:tracePt t="30871" x="3652838" y="3278188"/>
          <p14:tracePt t="30879" x="3640138" y="3278188"/>
          <p14:tracePt t="30887" x="3609975" y="3278188"/>
          <p14:tracePt t="30895" x="3575050" y="3290888"/>
          <p14:tracePt t="30903" x="3525838" y="3308350"/>
          <p14:tracePt t="30911" x="3465513" y="3325813"/>
          <p14:tracePt t="30919" x="3405188" y="3338513"/>
          <p14:tracePt t="30927" x="3370263" y="3338513"/>
          <p14:tracePt t="30935" x="3340100" y="3355975"/>
          <p14:tracePt t="30943" x="3290888" y="3362325"/>
          <p14:tracePt t="30951" x="3254375" y="3375025"/>
          <p14:tracePt t="30959" x="3236913" y="3381375"/>
          <p14:tracePt t="30967" x="3219450" y="3386138"/>
          <p14:tracePt t="30975" x="3206750" y="3386138"/>
          <p14:tracePt t="30983" x="3189288" y="3392488"/>
          <p14:tracePt t="30999" x="3182938" y="3392488"/>
          <p14:tracePt t="31007" x="3170238" y="3411538"/>
          <p14:tracePt t="31023" x="3159125" y="3416300"/>
          <p14:tracePt t="31031" x="3140075" y="3422650"/>
          <p14:tracePt t="31039" x="3128963" y="3429000"/>
          <p14:tracePt t="31047" x="3109913" y="3446463"/>
          <p14:tracePt t="31055" x="3103563" y="3452813"/>
          <p14:tracePt t="31063" x="3086100" y="3476625"/>
          <p14:tracePt t="31071" x="3043238" y="3513138"/>
          <p14:tracePt t="31079" x="3038475" y="3525838"/>
          <p14:tracePt t="31087" x="3019425" y="3549650"/>
          <p14:tracePt t="31095" x="3001963" y="3597275"/>
          <p14:tracePt t="31103" x="2995613" y="3609975"/>
          <p14:tracePt t="31111" x="2995613" y="3646488"/>
          <p14:tracePt t="31119" x="2995613" y="3676650"/>
          <p14:tracePt t="31127" x="2995613" y="3717925"/>
          <p14:tracePt t="31135" x="3008313" y="3767138"/>
          <p14:tracePt t="31143" x="3019425" y="3814763"/>
          <p14:tracePt t="31151" x="3043238" y="3851275"/>
          <p14:tracePt t="31159" x="3073400" y="3875088"/>
          <p14:tracePt t="31167" x="3109913" y="3916363"/>
          <p14:tracePt t="31175" x="3146425" y="3935413"/>
          <p14:tracePt t="31183" x="3194050" y="3952875"/>
          <p14:tracePt t="31191" x="3230563" y="3959225"/>
          <p14:tracePt t="31199" x="3279775" y="3983038"/>
          <p14:tracePt t="31207" x="3321050" y="3983038"/>
          <p14:tracePt t="31215" x="3381375" y="3989388"/>
          <p14:tracePt t="31223" x="3441700" y="4002088"/>
          <p14:tracePt t="31231" x="3489325" y="4013200"/>
          <p14:tracePt t="31239" x="3549650" y="4019550"/>
          <p14:tracePt t="31247" x="3622675" y="4032250"/>
          <p14:tracePt t="31255" x="3683000" y="4043363"/>
          <p14:tracePt t="31263" x="3725863" y="4043363"/>
          <p14:tracePt t="31271" x="3773488" y="4043363"/>
          <p14:tracePt t="31279" x="3803650" y="4043363"/>
          <p14:tracePt t="31287" x="3844925" y="4043363"/>
          <p14:tracePt t="31295" x="3905250" y="4043363"/>
          <p14:tracePt t="31303" x="3984625" y="4025900"/>
          <p14:tracePt t="31311" x="4044950" y="3995738"/>
          <p14:tracePt t="31319" x="4092575" y="3976688"/>
          <p14:tracePt t="31327" x="4159250" y="3941763"/>
          <p14:tracePt t="31335" x="4183063" y="3916363"/>
          <p14:tracePt t="31343" x="4206875" y="3892550"/>
          <p14:tracePt t="31351" x="4230688" y="3875088"/>
          <p14:tracePt t="31359" x="4256088" y="3838575"/>
          <p14:tracePt t="31368" x="4273550" y="3814763"/>
          <p14:tracePt t="31375" x="4291013" y="3790950"/>
          <p14:tracePt t="31383" x="4297363" y="3771900"/>
          <p14:tracePt t="31391" x="4316413" y="3748088"/>
          <p14:tracePt t="31399" x="4321175" y="3724275"/>
          <p14:tracePt t="31407" x="4321175" y="3676650"/>
          <p14:tracePt t="31416" x="4321175" y="3657600"/>
          <p14:tracePt t="31424" x="4327525" y="3640138"/>
          <p14:tracePt t="31431" x="4327525" y="3627438"/>
          <p14:tracePt t="31439" x="4327525" y="3603625"/>
          <p14:tracePt t="31447" x="4327525" y="3590925"/>
          <p14:tracePt t="31456" x="4327525" y="3567113"/>
          <p14:tracePt t="31463" x="4327525" y="3562350"/>
          <p14:tracePt t="31472" x="4327525" y="3543300"/>
          <p14:tracePt t="31479" x="4310063" y="3506788"/>
          <p14:tracePt t="31487" x="4291013" y="3471863"/>
          <p14:tracePt t="31496" x="4267200" y="3446463"/>
          <p14:tracePt t="31503" x="4243388" y="3422650"/>
          <p14:tracePt t="31511" x="4206875" y="3392488"/>
          <p14:tracePt t="31520" x="4189413" y="3386138"/>
          <p14:tracePt t="31527" x="4165600" y="3375025"/>
          <p14:tracePt t="31536" x="4152900" y="3368675"/>
          <p14:tracePt t="31543" x="4129088" y="3362325"/>
          <p14:tracePt t="31552" x="4116388" y="3355975"/>
          <p14:tracePt t="31559" x="4092575" y="3355975"/>
          <p14:tracePt t="31568" x="4068763" y="3355975"/>
          <p14:tracePt t="31575" x="4044950" y="3355975"/>
          <p14:tracePt t="31583" x="4021138" y="3344863"/>
          <p14:tracePt t="31591" x="3978275" y="3344863"/>
          <p14:tracePt t="31599" x="3948113" y="3338513"/>
          <p14:tracePt t="31607" x="3900488" y="3338513"/>
          <p14:tracePt t="31615" x="3840163" y="3325813"/>
          <p14:tracePt t="31623" x="3784600" y="3325813"/>
          <p14:tracePt t="31631" x="3706813" y="3321050"/>
          <p14:tracePt t="31639" x="3659188" y="3308350"/>
          <p14:tracePt t="31647" x="3629025" y="3308350"/>
          <p14:tracePt t="31655" x="3605213" y="3308350"/>
          <p14:tracePt t="31663" x="3586163" y="3308350"/>
          <p14:tracePt t="31672" x="3562350" y="3308350"/>
          <p14:tracePt t="31679" x="3544888" y="3308350"/>
          <p14:tracePt t="31688" x="3538538" y="3308350"/>
          <p14:tracePt t="31695" x="3519488" y="3308350"/>
          <p14:tracePt t="31703" x="3484563" y="3325813"/>
          <p14:tracePt t="31711" x="3459163" y="3351213"/>
          <p14:tracePt t="31720" x="3429000" y="3386138"/>
          <p14:tracePt t="31727" x="3405188" y="3429000"/>
          <p14:tracePt t="31736" x="3387725" y="3465513"/>
          <p14:tracePt t="31743" x="3344863" y="3502025"/>
          <p14:tracePt t="31752" x="3314700" y="3549650"/>
          <p14:tracePt t="31760" x="3314700" y="3567113"/>
          <p14:tracePt t="31767" x="3290888" y="3590925"/>
          <p14:tracePt t="31775" x="3284538" y="3616325"/>
          <p14:tracePt t="31783" x="3267075" y="3646488"/>
          <p14:tracePt t="31791" x="3267075" y="3663950"/>
          <p14:tracePt t="31799" x="3267075" y="3694113"/>
          <p14:tracePt t="31809" x="3267075" y="3717925"/>
          <p14:tracePt t="31815" x="3267075" y="3741738"/>
          <p14:tracePt t="31823" x="3279775" y="3771900"/>
          <p14:tracePt t="31831" x="3284538" y="3778250"/>
          <p14:tracePt t="31839" x="3309938" y="3802063"/>
          <p14:tracePt t="31847" x="3321050" y="3808413"/>
          <p14:tracePt t="31855" x="3344863" y="3814763"/>
          <p14:tracePt t="31863" x="3375025" y="3827463"/>
          <p14:tracePt t="31871" x="3398838" y="3832225"/>
          <p14:tracePt t="31879" x="3435350" y="3838575"/>
          <p14:tracePt t="31903" x="3502025" y="3857625"/>
          <p14:tracePt t="31911" x="3538538" y="3862388"/>
          <p14:tracePt t="31919" x="3568700" y="3862388"/>
          <p14:tracePt t="31927" x="3605213" y="3881438"/>
          <p14:tracePt t="31935" x="3629025" y="3892550"/>
          <p14:tracePt t="31943" x="3659188" y="3892550"/>
          <p14:tracePt t="31953" x="3695700" y="3892550"/>
          <p14:tracePt t="31959" x="3713163" y="3892550"/>
          <p14:tracePt t="31967" x="3760788" y="3892550"/>
          <p14:tracePt t="31975" x="3790950" y="3892550"/>
          <p14:tracePt t="31983" x="3821113" y="3892550"/>
          <p14:tracePt t="31991" x="3870325" y="3881438"/>
          <p14:tracePt t="31999" x="3905250" y="3862388"/>
          <p14:tracePt t="32007" x="3954463" y="3838575"/>
          <p14:tracePt t="32015" x="3990975" y="3802063"/>
          <p14:tracePt t="32024" x="4014788" y="3797300"/>
          <p14:tracePt t="32031" x="4051300" y="3767138"/>
          <p14:tracePt t="32039" x="4086225" y="3730625"/>
          <p14:tracePt t="32048" x="4111625" y="3681413"/>
          <p14:tracePt t="32056" x="4152900" y="3627438"/>
          <p14:tracePt t="32063" x="4176713" y="3590925"/>
          <p14:tracePt t="32071" x="4189413" y="3556000"/>
          <p14:tracePt t="32079" x="4206875" y="3506788"/>
          <p14:tracePt t="32087" x="4213225" y="3465513"/>
          <p14:tracePt t="32096" x="4213225" y="3429000"/>
          <p14:tracePt t="32104" x="4213225" y="3398838"/>
          <p14:tracePt t="32111" x="4213225" y="3392488"/>
          <p14:tracePt t="32120" x="4213225" y="3381375"/>
          <p14:tracePt t="32127" x="4213225" y="3375025"/>
          <p14:tracePt t="32136" x="4213225" y="3368675"/>
          <p14:tracePt t="32143" x="4213225" y="3362325"/>
          <p14:tracePt t="32152" x="4213225" y="3355975"/>
          <p14:tracePt t="32168" x="4213225" y="3332163"/>
          <p14:tracePt t="32176" x="4206875" y="3325813"/>
          <p14:tracePt t="32183" x="4189413" y="3314700"/>
          <p14:tracePt t="32191" x="4165600" y="3302000"/>
          <p14:tracePt t="32199" x="4129088" y="3295650"/>
          <p14:tracePt t="32207" x="4098925" y="3290888"/>
          <p14:tracePt t="32215" x="4075113" y="3278188"/>
          <p14:tracePt t="32223" x="4014788" y="3260725"/>
          <p14:tracePt t="32231" x="3971925" y="3254375"/>
          <p14:tracePt t="32239" x="3894138" y="3241675"/>
          <p14:tracePt t="32248" x="3840163" y="3241675"/>
          <p14:tracePt t="32256" x="3779838" y="3241675"/>
          <p14:tracePt t="32263" x="3736975" y="3241675"/>
          <p14:tracePt t="32271" x="3700463" y="3241675"/>
          <p14:tracePt t="32279" x="3646488" y="3248025"/>
          <p14:tracePt t="32287" x="3609975" y="3254375"/>
          <p14:tracePt t="32295" x="3579813" y="3260725"/>
          <p14:tracePt t="32304" x="3556000" y="3284538"/>
          <p14:tracePt t="32311" x="3519488" y="3314700"/>
          <p14:tracePt t="32320" x="3489325" y="3351213"/>
          <p14:tracePt t="32327" x="3471863" y="3375025"/>
          <p14:tracePt t="32336" x="3454400" y="3422650"/>
          <p14:tracePt t="32343" x="3435350" y="3459163"/>
          <p14:tracePt t="32351" x="3435350" y="3502025"/>
          <p14:tracePt t="32359" x="3435350" y="3543300"/>
          <p14:tracePt t="32367" x="3435350" y="3567113"/>
          <p14:tracePt t="32376" x="3441700" y="3590925"/>
          <p14:tracePt t="32383" x="3459163" y="3627438"/>
          <p14:tracePt t="32391" x="3471863" y="3651250"/>
          <p14:tracePt t="32399" x="3489325" y="3663950"/>
          <p14:tracePt t="32407" x="3495675" y="3670300"/>
          <p14:tracePt t="32415" x="3525838" y="3681413"/>
          <p14:tracePt t="32423" x="3556000" y="3700463"/>
          <p14:tracePt t="32431" x="3592513" y="3700463"/>
          <p14:tracePt t="32439" x="3635375" y="3724275"/>
          <p14:tracePt t="32447" x="3695700" y="3736975"/>
          <p14:tracePt t="32456" x="3760788" y="3754438"/>
          <p14:tracePt t="32463" x="3833813" y="3754438"/>
          <p14:tracePt t="32471" x="3935413" y="3767138"/>
          <p14:tracePt t="32479" x="4021138" y="3790950"/>
          <p14:tracePt t="32487" x="4086225" y="3802063"/>
          <p14:tracePt t="32495" x="4129088" y="3802063"/>
          <p14:tracePt t="32504" x="4171950" y="3802063"/>
          <p14:tracePt t="32512" x="4195763" y="3802063"/>
          <p14:tracePt t="32520" x="4243388" y="3790950"/>
          <p14:tracePt t="32527" x="4256088" y="3767138"/>
          <p14:tracePt t="32536" x="4279900" y="3736975"/>
          <p14:tracePt t="32543" x="4316413" y="3663950"/>
          <p14:tracePt t="32551" x="4333875" y="3616325"/>
          <p14:tracePt t="32559" x="4340225" y="3579813"/>
          <p14:tracePt t="32567" x="4351338" y="3532188"/>
          <p14:tracePt t="32576" x="4364038" y="3471863"/>
          <p14:tracePt t="32583" x="4364038" y="3416300"/>
          <p14:tracePt t="32591" x="4364038" y="3368675"/>
          <p14:tracePt t="32599" x="4364038" y="3338513"/>
          <p14:tracePt t="32607" x="4357688" y="3314700"/>
          <p14:tracePt t="32615" x="4346575" y="3295650"/>
          <p14:tracePt t="32623" x="4327525" y="3271838"/>
          <p14:tracePt t="32639" x="4316413" y="3260725"/>
          <p14:tracePt t="32647" x="4291013" y="3254375"/>
          <p14:tracePt t="32656" x="4267200" y="3241675"/>
          <p14:tracePt t="32663" x="4230688" y="3236913"/>
          <p14:tracePt t="32673" x="4183063" y="3217863"/>
          <p14:tracePt t="32679" x="4141788" y="3217863"/>
          <p14:tracePt t="32687" x="4092575" y="3217863"/>
          <p14:tracePt t="32695" x="4051300" y="3206750"/>
          <p14:tracePt t="32704" x="4014788" y="3206750"/>
          <p14:tracePt t="32711" x="3984625" y="3206750"/>
          <p14:tracePt t="32720" x="3978275" y="3206750"/>
          <p14:tracePt t="32736" x="3971925" y="3206750"/>
          <p14:tracePt t="32743" x="3965575" y="3206750"/>
          <p14:tracePt t="32751" x="3960813" y="3206750"/>
          <p14:tracePt t="32759" x="3954463" y="3206750"/>
          <p14:tracePt t="32767" x="3941763" y="3206750"/>
          <p14:tracePt t="32776" x="3924300" y="3206750"/>
          <p14:tracePt t="32783" x="3887788" y="3236913"/>
          <p14:tracePt t="32791" x="3863975" y="3271838"/>
          <p14:tracePt t="32800" x="3833813" y="3308350"/>
          <p14:tracePt t="32809" x="3814763" y="3344863"/>
          <p14:tracePt t="32815" x="3790950" y="3381375"/>
          <p14:tracePt t="32823" x="3773488" y="3405188"/>
          <p14:tracePt t="32831" x="3756025" y="3452813"/>
          <p14:tracePt t="32839" x="3743325" y="3482975"/>
          <p14:tracePt t="32847" x="3743325" y="3506788"/>
          <p14:tracePt t="32855" x="3743325" y="3532188"/>
          <p14:tracePt t="32863" x="3743325" y="3543300"/>
          <p14:tracePt t="32871" x="3756025" y="3567113"/>
          <p14:tracePt t="32879" x="3760788" y="3573463"/>
          <p14:tracePt t="32887" x="3784600" y="3579813"/>
          <p14:tracePt t="32895" x="3797300" y="3597275"/>
          <p14:tracePt t="32904" x="3821113" y="3603625"/>
          <p14:tracePt t="32911" x="3844925" y="3621088"/>
          <p14:tracePt t="32919" x="3870325" y="3621088"/>
          <p14:tracePt t="32927" x="3894138" y="3621088"/>
          <p14:tracePt t="32935" x="3917950" y="3621088"/>
          <p14:tracePt t="32943" x="3948113" y="3621088"/>
          <p14:tracePt t="32951" x="3978275" y="3621088"/>
          <p14:tracePt t="32959" x="4014788" y="3621088"/>
          <p14:tracePt t="32967" x="4044950" y="3621088"/>
          <p14:tracePt t="32975" x="4062413" y="3609975"/>
          <p14:tracePt t="32983" x="4075113" y="3586163"/>
          <p14:tracePt t="32991" x="4081463" y="3579813"/>
          <p14:tracePt t="32999" x="4098925" y="3562350"/>
          <p14:tracePt t="33007" x="4111625" y="3536950"/>
          <p14:tracePt t="33015" x="4111625" y="3532188"/>
          <p14:tracePt t="33023" x="4111625" y="3506788"/>
          <p14:tracePt t="33039" x="4111625" y="3495675"/>
          <p14:tracePt t="33047" x="4111625" y="3482975"/>
          <p14:tracePt t="33055" x="4111625" y="3459163"/>
          <p14:tracePt t="33063" x="4105275" y="3452813"/>
          <p14:tracePt t="33071" x="4098925" y="3446463"/>
          <p14:tracePt t="33079" x="4075113" y="3441700"/>
          <p14:tracePt t="33111" x="4068763" y="3435350"/>
          <p14:tracePt t="33151" x="4062413" y="3435350"/>
          <p14:tracePt t="33175" x="4056063" y="3435350"/>
          <p14:tracePt t="33183" x="4044950" y="3435350"/>
          <p14:tracePt t="33191" x="4038600" y="3435350"/>
          <p14:tracePt t="33199" x="4025900" y="3435350"/>
          <p14:tracePt t="33207" x="4014788" y="3435350"/>
          <p14:tracePt t="33215" x="3995738" y="3435350"/>
          <p14:tracePt t="33223" x="3990975" y="3441700"/>
          <p14:tracePt t="33231" x="3978275" y="3446463"/>
          <p14:tracePt t="33239" x="3971925" y="3452813"/>
          <p14:tracePt t="33263" x="3965575" y="3459163"/>
          <p14:tracePt t="33319" x="3965575" y="3465513"/>
          <p14:tracePt t="33327" x="3965575" y="3471863"/>
          <p14:tracePt t="33335" x="3965575" y="3476625"/>
          <p14:tracePt t="33343" x="3965575" y="3482975"/>
          <p14:tracePt t="33351" x="3965575" y="3489325"/>
          <p14:tracePt t="33359" x="3965575" y="3495675"/>
          <p14:tracePt t="33367" x="3965575" y="3502025"/>
          <p14:tracePt t="33375" x="3984625" y="3502025"/>
          <p14:tracePt t="33383" x="4002088" y="3502025"/>
          <p14:tracePt t="33391" x="4025900" y="3502025"/>
          <p14:tracePt t="33399" x="4056063" y="3502025"/>
          <p14:tracePt t="33407" x="4086225" y="3502025"/>
          <p14:tracePt t="33415" x="4129088" y="3502025"/>
          <p14:tracePt t="33423" x="4176713" y="3502025"/>
          <p14:tracePt t="33431" x="4230688" y="3502025"/>
          <p14:tracePt t="33439" x="4303713" y="3502025"/>
          <p14:tracePt t="33447" x="4340225" y="3502025"/>
          <p14:tracePt t="33455" x="4418013" y="3502025"/>
          <p14:tracePt t="33463" x="4491038" y="3513138"/>
          <p14:tracePt t="33471" x="4575175" y="3513138"/>
          <p14:tracePt t="33479" x="4665663" y="3525838"/>
          <p14:tracePt t="33487" x="4756150" y="3536950"/>
          <p14:tracePt t="33495" x="4852988" y="3536950"/>
          <p14:tracePt t="33503" x="4913313" y="3536950"/>
          <p14:tracePt t="33511" x="4972050" y="3536950"/>
          <p14:tracePt t="33519" x="4991100" y="3536950"/>
          <p14:tracePt t="33527" x="5027613" y="3536950"/>
          <p14:tracePt t="33535" x="5051425" y="3536950"/>
          <p14:tracePt t="33543" x="5057775" y="3536950"/>
          <p14:tracePt t="33623" x="5057775" y="3573463"/>
          <p14:tracePt t="33631" x="5014913" y="3651250"/>
          <p14:tracePt t="33639" x="5008563" y="3663950"/>
          <p14:tracePt t="33647" x="4967288" y="3724275"/>
          <p14:tracePt t="33655" x="4913313" y="3802063"/>
          <p14:tracePt t="33663" x="4857750" y="3868738"/>
          <p14:tracePt t="33671" x="4803775" y="3935413"/>
          <p14:tracePt t="33679" x="4749800" y="3989388"/>
          <p14:tracePt t="33687" x="4737100" y="4002088"/>
          <p14:tracePt t="33695" x="4689475" y="4049713"/>
          <p14:tracePt t="33703" x="4659313" y="4073525"/>
          <p14:tracePt t="33711" x="4646613" y="4092575"/>
          <p14:tracePt t="33719" x="4629150" y="4116388"/>
          <p14:tracePt t="33727" x="4616450" y="4127500"/>
          <p14:tracePt t="33735" x="4611688" y="4133850"/>
          <p14:tracePt t="33823" x="4616450" y="4133850"/>
          <p14:tracePt t="33831" x="4652963" y="4133850"/>
          <p14:tracePt t="33839" x="4732338" y="4116388"/>
          <p14:tracePt t="33847" x="4822825" y="4067175"/>
          <p14:tracePt t="33855" x="4913313" y="4032250"/>
          <p14:tracePt t="33863" x="4991100" y="4002088"/>
          <p14:tracePt t="33871" x="5027613" y="3971925"/>
          <p14:tracePt t="33879" x="5075238" y="3952875"/>
          <p14:tracePt t="33888" x="5135563" y="3922713"/>
          <p14:tracePt t="33904" x="5322888" y="3802063"/>
          <p14:tracePt t="33911" x="5400675" y="3771900"/>
          <p14:tracePt t="33919" x="5478463" y="3730625"/>
          <p14:tracePt t="33927" x="5557838" y="3681413"/>
          <p14:tracePt t="33935" x="5635625" y="3651250"/>
          <p14:tracePt t="33943" x="5726113" y="3567113"/>
          <p14:tracePt t="33951" x="5792788" y="3513138"/>
          <p14:tracePt t="33959" x="5859463" y="3459163"/>
          <p14:tracePt t="33967" x="5924550" y="3392488"/>
          <p14:tracePt t="33975" x="5997575" y="3308350"/>
          <p14:tracePt t="33983" x="6045200" y="3260725"/>
          <p14:tracePt t="33991" x="6111875" y="3194050"/>
          <p14:tracePt t="33999" x="6165850" y="3140075"/>
          <p14:tracePt t="34007" x="6219825" y="3086100"/>
          <p14:tracePt t="34015" x="6275388" y="3030538"/>
          <p14:tracePt t="34023" x="6329363" y="2976563"/>
          <p14:tracePt t="34031" x="6396038" y="2922588"/>
          <p14:tracePt t="34039" x="6450013" y="2855913"/>
          <p14:tracePt t="34047" x="6497638" y="2808288"/>
          <p14:tracePt t="34055" x="6546850" y="2741613"/>
          <p14:tracePt t="34063" x="6564313" y="2693988"/>
          <p14:tracePt t="34071" x="6605588" y="2640013"/>
          <p14:tracePt t="34079" x="6624638" y="2590800"/>
          <p14:tracePt t="34087" x="6672263" y="2500313"/>
          <p14:tracePt t="34095" x="6702425" y="2422525"/>
          <p14:tracePt t="34103" x="6732588" y="2344738"/>
          <p14:tracePt t="34111" x="6781800" y="2284413"/>
          <p14:tracePt t="34119" x="6799263" y="2217738"/>
          <p14:tracePt t="34127" x="6829425" y="2181225"/>
          <p14:tracePt t="34135" x="6846888" y="2120900"/>
          <p14:tracePt t="34143" x="6865938" y="2097088"/>
          <p14:tracePt t="34151" x="6926263" y="2025650"/>
          <p14:tracePt t="34159" x="6943725" y="1989138"/>
          <p14:tracePt t="34167" x="6967538" y="1952625"/>
          <p14:tracePt t="34175" x="6997700" y="1905000"/>
          <p14:tracePt t="34183" x="6997700" y="1885950"/>
          <p14:tracePt t="34191" x="7027863" y="1849438"/>
          <p14:tracePt t="34199" x="7058025" y="1801813"/>
          <p14:tracePt t="34207" x="7064375" y="1789113"/>
          <p14:tracePt t="34215" x="7081838" y="1765300"/>
          <p14:tracePt t="34223" x="7088188" y="1758950"/>
          <p14:tracePt t="34231" x="7100888" y="1735138"/>
          <p14:tracePt t="34239" x="7107238" y="1724025"/>
          <p14:tracePt t="34247" x="7112000" y="1717675"/>
          <p14:tracePt t="34255" x="7118350" y="1711325"/>
          <p14:tracePt t="34263" x="7137400" y="1693863"/>
          <p14:tracePt t="34279" x="7142163" y="1687513"/>
          <p14:tracePt t="34303" x="7142163" y="1674813"/>
          <p14:tracePt t="34343" x="7148513" y="1670050"/>
          <p14:tracePt t="34367" x="7148513" y="1663700"/>
          <p14:tracePt t="34375" x="7154863" y="1657350"/>
          <p14:tracePt t="34391" x="7154863" y="1651000"/>
          <p14:tracePt t="34407" x="7154863" y="1639888"/>
          <p14:tracePt t="34415" x="7154863" y="1633538"/>
          <p14:tracePt t="34423" x="7154863" y="1620838"/>
          <p14:tracePt t="34431" x="7154863" y="1603375"/>
          <p14:tracePt t="34439" x="7154863" y="1597025"/>
          <p14:tracePt t="34447" x="7154863" y="1590675"/>
          <p14:tracePt t="34455" x="7154863" y="1579563"/>
          <p14:tracePt t="34463" x="7154863" y="1573213"/>
          <p14:tracePt t="34472" x="7154863" y="1560513"/>
          <p14:tracePt t="34479" x="7154863" y="1554163"/>
          <p14:tracePt t="34487" x="7154863" y="1549400"/>
          <p14:tracePt t="34495" x="7154863" y="1536700"/>
          <p14:tracePt t="34511" x="7154863" y="1530350"/>
          <p14:tracePt t="34519" x="7154863" y="1524000"/>
          <p14:tracePt t="34527" x="7154863" y="1519238"/>
          <p14:tracePt t="34689" x="7154863" y="1512888"/>
          <p14:tracePt t="34705" x="7154863" y="1506538"/>
          <p14:tracePt t="34728" x="7154863" y="1500188"/>
          <p14:tracePt t="34744" x="7154863" y="1493838"/>
          <p14:tracePt t="34752" x="7154863" y="1482725"/>
          <p14:tracePt t="34784" x="7154863" y="1476375"/>
          <p14:tracePt t="35048" x="7161213" y="1470025"/>
          <p14:tracePt t="35072" x="7167563" y="1470025"/>
          <p14:tracePt t="35080" x="7172325" y="1470025"/>
          <p14:tracePt t="35097" x="7178675" y="1470025"/>
          <p14:tracePt t="35112" x="7185025" y="1470025"/>
          <p14:tracePt t="35119" x="7191375" y="1470025"/>
          <p14:tracePt t="35215" x="7197725" y="1470025"/>
          <p14:tracePt t="35248" x="7197725" y="1476375"/>
          <p14:tracePt t="35257" x="7191375" y="1482725"/>
          <p14:tracePt t="35264" x="7178675" y="1493838"/>
          <p14:tracePt t="35272" x="7172325" y="1500188"/>
          <p14:tracePt t="35288" x="7167563" y="1500188"/>
          <p14:tracePt t="35303" x="7148513" y="1506538"/>
          <p14:tracePt t="35359" x="7142163" y="1512888"/>
          <p14:tracePt t="35367" x="7137400" y="1519238"/>
          <p14:tracePt t="35480" x="7142163" y="1519238"/>
          <p14:tracePt t="35489" x="7148513" y="1519238"/>
          <p14:tracePt t="35536" x="7154863" y="1519238"/>
          <p14:tracePt t="35639" x="7142163" y="1524000"/>
          <p14:tracePt t="35647" x="7131050" y="1543050"/>
          <p14:tracePt t="35656" x="7112000" y="1543050"/>
          <p14:tracePt t="35663" x="7107238" y="1543050"/>
          <p14:tracePt t="35672" x="7094538" y="1549400"/>
          <p14:tracePt t="35852" x="7100888" y="1549400"/>
          <p14:tracePt t="35857" x="7107238" y="1549400"/>
          <p14:tracePt t="35864" x="7118350" y="1549400"/>
          <p14:tracePt t="35871" x="7124700" y="1549400"/>
          <p14:tracePt t="35879" x="7148513" y="1549400"/>
          <p14:tracePt t="35891" x="7172325" y="1554163"/>
          <p14:tracePt t="35895" x="7178675" y="1554163"/>
          <p14:tracePt t="35903" x="7197725" y="1560513"/>
          <p14:tracePt t="35911" x="7221538" y="1560513"/>
          <p14:tracePt t="35919" x="7232650" y="1560513"/>
          <p14:tracePt t="35927" x="7258050" y="1573213"/>
          <p14:tracePt t="35935" x="7262813" y="1579563"/>
          <p14:tracePt t="36057" x="7262813" y="1584325"/>
          <p14:tracePt t="36064" x="7245350" y="1584325"/>
          <p14:tracePt t="36073" x="7215188" y="1584325"/>
          <p14:tracePt t="36080" x="7191375" y="1584325"/>
          <p14:tracePt t="36088" x="7172325" y="1584325"/>
          <p14:tracePt t="36097" x="7161213" y="1584325"/>
          <p14:tracePt t="36104" x="7148513" y="1584325"/>
          <p14:tracePt t="36111" x="7137400" y="1584325"/>
          <p14:tracePt t="36128" x="7131050" y="1584325"/>
          <p14:tracePt t="36272" x="7142163" y="1584325"/>
          <p14:tracePt t="36288" x="7148513" y="1584325"/>
          <p14:tracePt t="36296" x="7154863" y="1584325"/>
          <p14:tracePt t="36304" x="7167563" y="1584325"/>
          <p14:tracePt t="36320" x="7172325" y="1584325"/>
          <p14:tracePt t="36328" x="7178675" y="1584325"/>
          <p14:tracePt t="36337" x="7185025" y="1584325"/>
          <p14:tracePt t="36552" x="7178675" y="1590675"/>
          <p14:tracePt t="36560" x="7148513" y="1614488"/>
          <p14:tracePt t="36568" x="7081838" y="1670050"/>
          <p14:tracePt t="36576" x="6991350" y="1724025"/>
          <p14:tracePt t="36584" x="6896100" y="1795463"/>
          <p14:tracePt t="36591" x="6738938" y="1874838"/>
          <p14:tracePt t="36599" x="6503988" y="2025650"/>
          <p14:tracePt t="36608" x="6245225" y="2181225"/>
          <p14:tracePt t="36616" x="6124575" y="2265363"/>
          <p14:tracePt t="36624" x="5853113" y="2489200"/>
          <p14:tracePt t="36631" x="5594350" y="2627313"/>
          <p14:tracePt t="36640" x="5364163" y="2778125"/>
          <p14:tracePt t="36647" x="5165725" y="2881313"/>
          <p14:tracePt t="36657" x="4900613" y="3079750"/>
          <p14:tracePt t="36663" x="4665663" y="3230563"/>
          <p14:tracePt t="36671" x="4370388" y="3429000"/>
          <p14:tracePt t="36679" x="4165600" y="3573463"/>
          <p14:tracePt t="36687" x="3930650" y="3741738"/>
          <p14:tracePt t="36696" x="3743325" y="3881438"/>
          <p14:tracePt t="36703" x="3575050" y="3976688"/>
          <p14:tracePt t="36712" x="3454400" y="4062413"/>
          <p14:tracePt t="36719" x="3344863" y="4133850"/>
          <p14:tracePt t="36728" x="3224213" y="4206875"/>
          <p14:tracePt t="36736" x="3146425" y="4260850"/>
          <p14:tracePt t="36743" x="3068638" y="4321175"/>
          <p14:tracePt t="36751" x="2978150" y="4375150"/>
          <p14:tracePt t="36759" x="2894013" y="4448175"/>
          <p14:tracePt t="36767" x="2833688" y="4489450"/>
          <p14:tracePt t="36775" x="2767013" y="4543425"/>
          <p14:tracePt t="36783" x="2724150" y="4573588"/>
          <p14:tracePt t="36791" x="2700338" y="4586288"/>
          <p14:tracePt t="36799" x="2687638" y="4597400"/>
          <p14:tracePt t="36807" x="2663825" y="4610100"/>
          <p14:tracePt t="36824" x="2652713" y="4622800"/>
          <p14:tracePt t="36839" x="2633663" y="4633913"/>
          <p14:tracePt t="36887" x="2627313" y="4640263"/>
          <p14:tracePt t="36927" x="2616200" y="4652963"/>
          <p14:tracePt t="36951" x="2609850" y="4657725"/>
          <p14:tracePt t="36967" x="2603500" y="4664075"/>
          <p14:tracePt t="36975" x="2603500" y="4670425"/>
          <p14:tracePt t="36983" x="2603500" y="4676775"/>
          <p14:tracePt t="37007" x="2597150" y="4694238"/>
          <p14:tracePt t="37111" x="2597150" y="4664075"/>
          <p14:tracePt t="37119" x="2597150" y="4622800"/>
          <p14:tracePt t="37127" x="2597150" y="4567238"/>
          <p14:tracePt t="37135" x="2597150" y="4508500"/>
          <p14:tracePt t="37144" x="2597150" y="4448175"/>
          <p14:tracePt t="37151" x="2586038" y="4418013"/>
          <p14:tracePt t="37159" x="2586038" y="4392613"/>
          <p14:tracePt t="37167" x="2586038" y="4351338"/>
          <p14:tracePt t="37175" x="2586038" y="4302125"/>
          <p14:tracePt t="37183" x="2586038" y="4284663"/>
          <p14:tracePt t="37191" x="2586038" y="4278313"/>
          <p14:tracePt t="37224" x="2586038" y="4267200"/>
          <p14:tracePt t="37279" x="2586038" y="4291013"/>
          <p14:tracePt t="37287" x="2586038" y="4332288"/>
          <p14:tracePt t="37296" x="2586038" y="4392613"/>
          <p14:tracePt t="37303" x="2568575" y="4452938"/>
          <p14:tracePt t="37311" x="2568575" y="4489450"/>
          <p14:tracePt t="37319" x="2568575" y="4543425"/>
          <p14:tracePt t="37327" x="2555875" y="4573588"/>
          <p14:tracePt t="37335" x="2549525" y="4592638"/>
          <p14:tracePt t="37343" x="2543175" y="4616450"/>
          <p14:tracePt t="37432" x="2543175" y="4597400"/>
          <p14:tracePt t="37440" x="2532063" y="4543425"/>
          <p14:tracePt t="37448" x="2525713" y="4508500"/>
          <p14:tracePt t="37458" x="2525713" y="4448175"/>
          <p14:tracePt t="37464" x="2525713" y="4405313"/>
          <p14:tracePt t="37472" x="2525713" y="4362450"/>
          <p14:tracePt t="37480" x="2525713" y="4338638"/>
          <p14:tracePt t="37488" x="2525713" y="4332288"/>
          <p14:tracePt t="37497" x="2525713" y="4321175"/>
          <p14:tracePt t="37512" x="2532063" y="4308475"/>
          <p14:tracePt t="37567" x="2532063" y="4327525"/>
          <p14:tracePt t="37575" x="2532063" y="4351338"/>
          <p14:tracePt t="37583" x="2532063" y="4381500"/>
          <p14:tracePt t="37592" x="2532063" y="4422775"/>
          <p14:tracePt t="37599" x="2532063" y="4448175"/>
          <p14:tracePt t="37609" x="2525713" y="4502150"/>
          <p14:tracePt t="37616" x="2519363" y="4519613"/>
          <p14:tracePt t="37624" x="2519363" y="4525963"/>
          <p14:tracePt t="37631" x="2513013" y="4532313"/>
          <p14:tracePt t="37647" x="2513013" y="4543425"/>
          <p14:tracePt t="37727" x="2519363" y="4532313"/>
          <p14:tracePt t="37735" x="2538413" y="4495800"/>
          <p14:tracePt t="37743" x="2555875" y="4478338"/>
          <p14:tracePt t="37751" x="2562225" y="4452938"/>
          <p14:tracePt t="37760" x="2579688" y="4422775"/>
          <p14:tracePt t="37775" x="2579688" y="4418013"/>
          <p14:tracePt t="37784" x="2586038" y="4411663"/>
          <p14:tracePt t="37824" x="2603500" y="4441825"/>
          <p14:tracePt t="37831" x="2622550" y="4508500"/>
          <p14:tracePt t="37841" x="2622550" y="4579938"/>
          <p14:tracePt t="37849" x="2622550" y="4633913"/>
          <p14:tracePt t="37856" x="2622550" y="4670425"/>
          <p14:tracePt t="37863" x="2622550" y="4713288"/>
          <p14:tracePt t="37871" x="2622550" y="4737100"/>
          <p14:tracePt t="37911" x="2627313" y="4743450"/>
          <p14:tracePt t="37919" x="2633663" y="4743450"/>
          <p14:tracePt t="37927" x="2652713" y="4683125"/>
          <p14:tracePt t="37935" x="2663825" y="4603750"/>
          <p14:tracePt t="37943" x="2682875" y="4543425"/>
          <p14:tracePt t="37951" x="2682875" y="4471988"/>
          <p14:tracePt t="37959" x="2700338" y="4422775"/>
          <p14:tracePt t="37967" x="2713038" y="4375150"/>
          <p14:tracePt t="37975" x="2717800" y="4362450"/>
          <p14:tracePt t="37992" x="2724150" y="4357688"/>
          <p14:tracePt t="38039" x="2724150" y="4362450"/>
          <p14:tracePt t="38048" x="2724150" y="4405313"/>
          <p14:tracePt t="38056" x="2724150" y="4429125"/>
          <p14:tracePt t="38063" x="2724150" y="4452938"/>
          <p14:tracePt t="38071" x="2717800" y="4465638"/>
          <p14:tracePt t="38079" x="2717800" y="4483100"/>
          <p14:tracePt t="38167" x="2717800" y="4465638"/>
          <p14:tracePt t="38175" x="2717800" y="4459288"/>
          <p14:tracePt t="38183" x="2717800" y="4452938"/>
          <p14:tracePt t="38192" x="2717800" y="4441825"/>
          <p14:tracePt t="38199" x="2717800" y="4435475"/>
          <p14:tracePt t="38216" x="2717800" y="4422775"/>
          <p14:tracePt t="38864" x="2724150" y="4418013"/>
          <p14:tracePt t="38871" x="2767013" y="4418013"/>
          <p14:tracePt t="38879" x="2838450" y="4418013"/>
          <p14:tracePt t="38893" x="2982913" y="4422775"/>
          <p14:tracePt t="38895" x="3116263" y="4459288"/>
          <p14:tracePt t="38903" x="3279775" y="4495800"/>
          <p14:tracePt t="38911" x="3556000" y="4532313"/>
          <p14:tracePt t="38919" x="3948113" y="4567238"/>
          <p14:tracePt t="38927" x="4321175" y="4640263"/>
          <p14:tracePt t="38935" x="4689475" y="4713288"/>
          <p14:tracePt t="38943" x="5027613" y="4748213"/>
          <p14:tracePt t="38951" x="5292725" y="4832350"/>
          <p14:tracePt t="38960" x="5478463" y="4905375"/>
          <p14:tracePt t="38967" x="5654675" y="4959350"/>
          <p14:tracePt t="38976" x="5829300" y="5002213"/>
          <p14:tracePt t="38983" x="5919788" y="5032375"/>
          <p14:tracePt t="38991" x="6040438" y="5080000"/>
          <p14:tracePt t="38999" x="6142038" y="5103813"/>
          <p14:tracePt t="39008" x="6232525" y="5153025"/>
          <p14:tracePt t="39015" x="6275388" y="5153025"/>
          <p14:tracePt t="39023" x="6323013" y="5170488"/>
          <p14:tracePt t="39031" x="6359525" y="5176838"/>
          <p14:tracePt t="39047" x="6383338" y="5183188"/>
          <p14:tracePt t="39055" x="6407150" y="5194300"/>
          <p14:tracePt t="39063" x="6419850" y="5194300"/>
          <p14:tracePt t="39071" x="6456363" y="5213350"/>
          <p14:tracePt t="39079" x="6467475" y="5218113"/>
          <p14:tracePt t="39087" x="6503988" y="5224463"/>
          <p14:tracePt t="39096" x="6540500" y="5254625"/>
          <p14:tracePt t="39103" x="6588125" y="5284788"/>
          <p14:tracePt t="39111" x="6642100" y="5314950"/>
          <p14:tracePt t="39119" x="6678613" y="5351463"/>
          <p14:tracePt t="39127" x="6715125" y="5381625"/>
          <p14:tracePt t="39135" x="6738938" y="5405438"/>
          <p14:tracePt t="39143" x="6781800" y="5435600"/>
          <p14:tracePt t="39151" x="6792913" y="5441950"/>
          <p14:tracePt t="39160" x="6829425" y="5459413"/>
          <p14:tracePt t="39167" x="6859588" y="5465763"/>
          <p14:tracePt t="39177" x="6883400" y="5465763"/>
          <p14:tracePt t="39183" x="6902450" y="5472113"/>
          <p14:tracePt t="39192" x="6926263" y="5489575"/>
          <p14:tracePt t="39207" x="6932613" y="5489575"/>
          <p14:tracePt t="39247" x="6937375" y="5495925"/>
          <p14:tracePt t="39255" x="6950075" y="5495925"/>
          <p14:tracePt t="39263" x="6973888" y="5513388"/>
          <p14:tracePt t="39271" x="6980238" y="5513388"/>
          <p14:tracePt t="39279" x="6991350" y="5513388"/>
          <p14:tracePt t="39287" x="7004050" y="5519738"/>
          <p14:tracePt t="39295" x="7010400" y="5519738"/>
          <p14:tracePt t="39303" x="7027863" y="5519738"/>
          <p14:tracePt t="39311" x="7034213" y="5519738"/>
          <p14:tracePt t="39319" x="7046913" y="5519738"/>
          <p14:tracePt t="39328" x="7051675" y="5519738"/>
          <p14:tracePt t="39336" x="7064375" y="5519738"/>
          <p14:tracePt t="39343" x="7070725" y="5519738"/>
          <p14:tracePt t="39351" x="7100888" y="5519738"/>
          <p14:tracePt t="39360" x="7124700" y="5502275"/>
          <p14:tracePt t="39367" x="7148513" y="5495925"/>
          <p14:tracePt t="39376" x="7154863" y="5489575"/>
          <p14:tracePt t="39383" x="7167563" y="5483225"/>
          <p14:tracePt t="39392" x="7178675" y="5483225"/>
          <p14:tracePt t="39399" x="7185025" y="5478463"/>
          <p14:tracePt t="39415" x="7191375" y="5472113"/>
          <p14:tracePt t="39560" x="7197725" y="5472113"/>
          <p14:tracePt t="39593" x="7202488" y="5472113"/>
          <p14:tracePt t="39600" x="7208838" y="5472113"/>
          <p14:tracePt t="39608" x="7215188" y="5472113"/>
          <p14:tracePt t="39616" x="7239000" y="5472113"/>
          <p14:tracePt t="39624" x="7245350" y="5472113"/>
          <p14:tracePt t="39632" x="7258050" y="5472113"/>
          <p14:tracePt t="39664" x="7262813" y="5472113"/>
          <p14:tracePt t="39679" x="7269163" y="5472113"/>
          <p14:tracePt t="39695" x="7281863" y="5472113"/>
          <p14:tracePt t="39704" x="7288213" y="5472113"/>
          <p14:tracePt t="39711" x="7299325" y="5478463"/>
          <p14:tracePt t="39719" x="7329488" y="5502275"/>
          <p14:tracePt t="39727" x="7342188" y="5519738"/>
          <p14:tracePt t="39751" x="7359650" y="5532438"/>
          <p14:tracePt t="39760" x="7366000" y="5538788"/>
          <p14:tracePt t="39776" x="7383463" y="5562600"/>
          <p14:tracePt t="39792" x="7402513" y="5573713"/>
          <p14:tracePt t="39799" x="7407275" y="5592763"/>
          <p14:tracePt t="39807" x="7426325" y="5603875"/>
          <p14:tracePt t="39815" x="7437438" y="5622925"/>
          <p14:tracePt t="39823" x="7456488" y="5653088"/>
          <p14:tracePt t="39831" x="7462838" y="5659438"/>
          <p14:tracePt t="39839" x="7462838" y="5670550"/>
          <p14:tracePt t="39863" x="7467600" y="5676900"/>
          <p14:tracePt t="39871" x="7467600" y="5683250"/>
          <p14:tracePt t="39879" x="7467600" y="5689600"/>
          <p14:tracePt t="39887" x="7473950" y="5694363"/>
          <p14:tracePt t="39935" x="7480300" y="5700713"/>
          <p14:tracePt t="39991" x="7480300" y="5707063"/>
          <p14:tracePt t="40007" x="7480300" y="5719763"/>
          <p14:tracePt t="40015" x="7480300" y="5724525"/>
          <p14:tracePt t="40031" x="7480300" y="5737225"/>
          <p14:tracePt t="40039" x="7480300" y="5743575"/>
          <p14:tracePt t="40047" x="7480300" y="5749925"/>
          <p14:tracePt t="40055" x="7480300" y="5761038"/>
          <p14:tracePt t="40063" x="7480300" y="5767388"/>
          <p14:tracePt t="40071" x="7480300" y="5773738"/>
          <p14:tracePt t="40079" x="7480300" y="5784850"/>
          <p14:tracePt t="40087" x="7473950" y="5791200"/>
          <p14:tracePt t="40096" x="7473950" y="5808663"/>
          <p14:tracePt t="40103" x="7467600" y="5821363"/>
          <p14:tracePt t="40111" x="7467600" y="5834063"/>
          <p14:tracePt t="40119" x="7456488" y="5857875"/>
          <p14:tracePt t="40127" x="7450138" y="5875338"/>
          <p14:tracePt t="40136" x="7443788" y="5899150"/>
          <p14:tracePt t="40144" x="7443788" y="5905500"/>
          <p14:tracePt t="40151" x="7443788" y="5911850"/>
          <p14:tracePt t="40160" x="7443788" y="5924550"/>
          <p14:tracePt t="40176" x="7437438" y="5929313"/>
          <p14:tracePt t="40352" x="7432675" y="5935663"/>
          <p14:tracePt t="40408" x="7432675" y="5924550"/>
          <p14:tracePt t="40416" x="7432675" y="5918200"/>
          <p14:tracePt t="40424" x="7432675" y="5894388"/>
          <p14:tracePt t="40432" x="7419975" y="5838825"/>
          <p14:tracePt t="40440" x="7413625" y="5803900"/>
          <p14:tracePt t="40449" x="7402513" y="5761038"/>
          <p14:tracePt t="40456" x="7396163" y="5737225"/>
          <p14:tracePt t="40465" x="7396163" y="5683250"/>
          <p14:tracePt t="40472" x="7383463" y="5622925"/>
          <p14:tracePt t="40480" x="7383463" y="5573713"/>
          <p14:tracePt t="40487" x="7383463" y="5543550"/>
          <p14:tracePt t="40496" x="7383463" y="5502275"/>
          <p14:tracePt t="40503" x="7383463" y="5441950"/>
          <p14:tracePt t="40511" x="7383463" y="5411788"/>
          <p14:tracePt t="40519" x="7389813" y="5375275"/>
          <p14:tracePt t="40527" x="7389813" y="5357813"/>
          <p14:tracePt t="40535" x="7389813" y="5338763"/>
          <p14:tracePt t="40544" x="7389813" y="5334000"/>
          <p14:tracePt t="40551" x="7402513" y="5314950"/>
          <p14:tracePt t="40623" x="7402513" y="5297488"/>
          <p14:tracePt t="40656" x="7402513" y="5278438"/>
          <p14:tracePt t="40663" x="7402513" y="5273675"/>
          <p14:tracePt t="40671" x="7402513" y="5254625"/>
          <p14:tracePt t="40680" x="7402513" y="5243513"/>
          <p14:tracePt t="40687" x="7402513" y="5237163"/>
          <p14:tracePt t="40696" x="7402513" y="5224463"/>
          <p14:tracePt t="40703" x="7402513" y="5218113"/>
          <p14:tracePt t="40719" x="7402513" y="5213350"/>
          <p14:tracePt t="40728" x="7402513" y="5207000"/>
          <p14:tracePt t="40744" x="7402513" y="5200650"/>
          <p14:tracePt t="40751" x="7402513" y="5194300"/>
          <p14:tracePt t="40761" x="7402513" y="5187950"/>
          <p14:tracePt t="40775" x="7402513" y="5183188"/>
          <p14:tracePt t="40791" x="7396163" y="5176838"/>
          <p14:tracePt t="41000" x="7389813" y="5176838"/>
          <p14:tracePt t="41057" x="7383463" y="5183188"/>
          <p14:tracePt t="41072" x="7377113" y="5187950"/>
          <p14:tracePt t="41120" x="7377113" y="5194300"/>
          <p14:tracePt t="41177" x="7372350" y="5200650"/>
          <p14:tracePt t="41192" x="7372350" y="5207000"/>
          <p14:tracePt t="41200" x="7366000" y="5218113"/>
          <p14:tracePt t="41208" x="7359650" y="5224463"/>
          <p14:tracePt t="41216" x="7353300" y="5237163"/>
          <p14:tracePt t="41224" x="7342188" y="5254625"/>
          <p14:tracePt t="41233" x="7335838" y="5260975"/>
          <p14:tracePt t="41239" x="7335838" y="5273675"/>
          <p14:tracePt t="41247" x="7329488" y="5284788"/>
          <p14:tracePt t="41256" x="7323138" y="5303838"/>
          <p14:tracePt t="41287" x="7323138" y="5314950"/>
          <p14:tracePt t="41335" x="7323138" y="5327650"/>
          <p14:tracePt t="41344" x="7323138" y="5338763"/>
          <p14:tracePt t="41351" x="7323138" y="5351463"/>
          <p14:tracePt t="41360" x="7323138" y="5364163"/>
          <p14:tracePt t="41367" x="7323138" y="5375275"/>
          <p14:tracePt t="41375" x="7323138" y="5399088"/>
          <p14:tracePt t="41383" x="7323138" y="5411788"/>
          <p14:tracePt t="41391" x="7323138" y="5435600"/>
          <p14:tracePt t="41399" x="7323138" y="5441950"/>
          <p14:tracePt t="41407" x="7323138" y="5472113"/>
          <p14:tracePt t="41416" x="7323138" y="5483225"/>
          <p14:tracePt t="41423" x="7323138" y="5508625"/>
          <p14:tracePt t="41431" x="7323138" y="5549900"/>
          <p14:tracePt t="41439" x="7323138" y="5562600"/>
          <p14:tracePt t="41447" x="7323138" y="5599113"/>
          <p14:tracePt t="41455" x="7323138" y="5610225"/>
          <p14:tracePt t="41463" x="7323138" y="5640388"/>
          <p14:tracePt t="41471" x="7323138" y="5659438"/>
          <p14:tracePt t="41479" x="7323138" y="5670550"/>
          <p14:tracePt t="41487" x="7323138" y="5683250"/>
          <p14:tracePt t="41495" x="7323138" y="5689600"/>
          <p14:tracePt t="41503" x="7323138" y="5713413"/>
          <p14:tracePt t="41512" x="7323138" y="5724525"/>
          <p14:tracePt t="41519" x="7318375" y="5749925"/>
          <p14:tracePt t="41528" x="7318375" y="5761038"/>
          <p14:tracePt t="41535" x="7318375" y="5784850"/>
          <p14:tracePt t="41544" x="7318375" y="5808663"/>
          <p14:tracePt t="41551" x="7318375" y="5821363"/>
          <p14:tracePt t="41560" x="7318375" y="5834063"/>
          <p14:tracePt t="41567" x="7318375" y="5838825"/>
          <p14:tracePt t="41583" x="7318375" y="5857875"/>
          <p14:tracePt t="41591" x="7318375" y="5864225"/>
          <p14:tracePt t="41616" x="7323138" y="5868988"/>
          <p14:tracePt t="41792" x="7329488" y="5875338"/>
          <p14:tracePt t="41840" x="7329488" y="5864225"/>
          <p14:tracePt t="41848" x="7329488" y="5821363"/>
          <p14:tracePt t="41856" x="7329488" y="5778500"/>
          <p14:tracePt t="41863" x="7329488" y="5737225"/>
          <p14:tracePt t="41871" x="7329488" y="5700713"/>
          <p14:tracePt t="41879" x="7329488" y="5670550"/>
          <p14:tracePt t="41890" x="7329488" y="5629275"/>
          <p14:tracePt t="41896" x="7329488" y="5580063"/>
          <p14:tracePt t="41903" x="7329488" y="5538788"/>
          <p14:tracePt t="41912" x="7329488" y="5478463"/>
          <p14:tracePt t="41919" x="7329488" y="5435600"/>
          <p14:tracePt t="41928" x="7329488" y="5405438"/>
          <p14:tracePt t="41935" x="7329488" y="5368925"/>
          <p14:tracePt t="41943" x="7329488" y="5345113"/>
          <p14:tracePt t="41951" x="7329488" y="5334000"/>
          <p14:tracePt t="41959" x="7329488" y="5327650"/>
          <p14:tracePt t="41967" x="7329488" y="5321300"/>
          <p14:tracePt t="41983" x="7329488" y="5314950"/>
          <p14:tracePt t="41999" x="7329488" y="5303838"/>
          <p14:tracePt t="42007" x="7312025" y="5284788"/>
          <p14:tracePt t="42015" x="7305675" y="5273675"/>
          <p14:tracePt t="42023" x="7299325" y="5254625"/>
          <p14:tracePt t="42039" x="7292975" y="5248275"/>
          <p14:tracePt t="42112" x="7292975" y="5243513"/>
          <p14:tracePt t="42128" x="7292975" y="5237163"/>
          <p14:tracePt t="42136" x="7292975" y="5230813"/>
          <p14:tracePt t="42145" x="7292975" y="5218113"/>
          <p14:tracePt t="42152" x="7292975" y="5207000"/>
          <p14:tracePt t="42161" x="7292975" y="5200650"/>
          <p14:tracePt t="42167" x="7292975" y="5194300"/>
          <p14:tracePt t="42176" x="7292975" y="5187950"/>
          <p14:tracePt t="42272" x="7292975" y="5218113"/>
          <p14:tracePt t="42280" x="7292975" y="5248275"/>
          <p14:tracePt t="42288" x="7292975" y="5308600"/>
          <p14:tracePt t="42298" x="7292975" y="5364163"/>
          <p14:tracePt t="42304" x="7292975" y="5424488"/>
          <p14:tracePt t="42312" x="7292975" y="5465763"/>
          <p14:tracePt t="42319" x="7292975" y="5513388"/>
          <p14:tracePt t="42328" x="7292975" y="5556250"/>
          <p14:tracePt t="42335" x="7292975" y="5616575"/>
          <p14:tracePt t="42344" x="7292975" y="5646738"/>
          <p14:tracePt t="42351" x="7292975" y="5676900"/>
          <p14:tracePt t="42359" x="7292975" y="5713413"/>
          <p14:tracePt t="42367" x="7292975" y="5724525"/>
          <p14:tracePt t="42376" x="7292975" y="5730875"/>
          <p14:tracePt t="42383" x="7292975" y="5743575"/>
          <p14:tracePt t="42391" x="7292975" y="5749925"/>
          <p14:tracePt t="42496" x="7292975" y="5743575"/>
          <p14:tracePt t="42504" x="7292975" y="5700713"/>
          <p14:tracePt t="42512" x="7292975" y="5659438"/>
          <p14:tracePt t="42520" x="7292975" y="5610225"/>
          <p14:tracePt t="42529" x="7292975" y="5556250"/>
          <p14:tracePt t="42536" x="7292975" y="5478463"/>
          <p14:tracePt t="42545" x="7292975" y="5418138"/>
          <p14:tracePt t="42552" x="7305675" y="5357813"/>
          <p14:tracePt t="42560" x="7318375" y="5314950"/>
          <p14:tracePt t="42568" x="7318375" y="5254625"/>
          <p14:tracePt t="42578" x="7318375" y="5224463"/>
          <p14:tracePt t="42585" x="7318375" y="5200650"/>
          <p14:tracePt t="42591" x="7323138" y="5183188"/>
          <p14:tracePt t="42599" x="7329488" y="5176838"/>
          <p14:tracePt t="42679" x="7329488" y="5200650"/>
          <p14:tracePt t="42687" x="7329488" y="5273675"/>
          <p14:tracePt t="42695" x="7329488" y="5334000"/>
          <p14:tracePt t="42703" x="7318375" y="5394325"/>
          <p14:tracePt t="42712" x="7318375" y="5478463"/>
          <p14:tracePt t="42719" x="7318375" y="5580063"/>
          <p14:tracePt t="42728" x="7292975" y="5683250"/>
          <p14:tracePt t="42736" x="7292975" y="5724525"/>
          <p14:tracePt t="42743" x="7281863" y="5784850"/>
          <p14:tracePt t="42752" x="7275513" y="5821363"/>
          <p14:tracePt t="42759" x="7269163" y="5834063"/>
          <p14:tracePt t="42767" x="7269163" y="5838825"/>
          <p14:tracePt t="42839" x="7269163" y="5834063"/>
          <p14:tracePt t="42847" x="7269163" y="5767388"/>
          <p14:tracePt t="42856" x="7269163" y="5713413"/>
          <p14:tracePt t="42864" x="7269163" y="5664200"/>
          <p14:tracePt t="42873" x="7269163" y="5580063"/>
          <p14:tracePt t="42885" x="7269163" y="5519738"/>
          <p14:tracePt t="42887" x="7269163" y="5448300"/>
          <p14:tracePt t="42895" x="7269163" y="5418138"/>
          <p14:tracePt t="42912" x="7275513" y="5375275"/>
          <p14:tracePt t="42919" x="7275513" y="5364163"/>
          <p14:tracePt t="42927" x="7275513" y="5351463"/>
          <p14:tracePt t="42935" x="7288213" y="5345113"/>
          <p14:tracePt t="43023" x="7288213" y="5387975"/>
          <p14:tracePt t="43031" x="7288213" y="5441950"/>
          <p14:tracePt t="43039" x="7288213" y="5502275"/>
          <p14:tracePt t="43047" x="7288213" y="5532438"/>
          <p14:tracePt t="43055" x="7288213" y="5599113"/>
          <p14:tracePt t="43063" x="7288213" y="5634038"/>
          <p14:tracePt t="43071" x="7288213" y="5659438"/>
          <p14:tracePt t="43079" x="7288213" y="5670550"/>
          <p14:tracePt t="43087" x="7288213" y="5676900"/>
          <p14:tracePt t="43175" x="7281863" y="5659438"/>
          <p14:tracePt t="43184" x="7281863" y="5592763"/>
          <p14:tracePt t="43192" x="7251700" y="5532438"/>
          <p14:tracePt t="43199" x="7251700" y="5472113"/>
          <p14:tracePt t="43207" x="7251700" y="5429250"/>
          <p14:tracePt t="43216" x="7251700" y="5405438"/>
          <p14:tracePt t="43223" x="7251700" y="5394325"/>
          <p14:tracePt t="43232" x="7251700" y="5375275"/>
          <p14:tracePt t="43240" x="7262813" y="5364163"/>
          <p14:tracePt t="43247" x="7288213" y="5338763"/>
          <p14:tracePt t="43255" x="7292975" y="5321300"/>
          <p14:tracePt t="43271" x="7292975" y="5314950"/>
          <p14:tracePt t="43352" x="7292975" y="5321300"/>
          <p14:tracePt t="43359" x="7299325" y="5327650"/>
          <p14:tracePt t="43367" x="7299325" y="5357813"/>
          <p14:tracePt t="43375" x="7299325" y="5387975"/>
          <p14:tracePt t="43384" x="7299325" y="5424488"/>
          <p14:tracePt t="43392" x="7305675" y="5448300"/>
          <p14:tracePt t="43400" x="7305675" y="5454650"/>
          <p14:tracePt t="43407" x="7305675" y="5459413"/>
          <p14:tracePt t="43416" x="7305675" y="5465763"/>
          <p14:tracePt t="43423" x="7305675" y="5472113"/>
          <p14:tracePt t="43480" x="7312025" y="5472113"/>
          <p14:tracePt t="43487" x="7312025" y="5465763"/>
          <p14:tracePt t="43497" x="7312025" y="5429250"/>
          <p14:tracePt t="43503" x="7312025" y="5381625"/>
          <p14:tracePt t="43512" x="7312025" y="5338763"/>
          <p14:tracePt t="43519" x="7312025" y="5303838"/>
          <p14:tracePt t="43528" x="7323138" y="5273675"/>
          <p14:tracePt t="43536" x="7329488" y="5237163"/>
          <p14:tracePt t="43543" x="7335838" y="5224463"/>
          <p14:tracePt t="43552" x="7335838" y="5200650"/>
          <p14:tracePt t="43559" x="7335838" y="5176838"/>
          <p14:tracePt t="43567" x="7342188" y="5164138"/>
          <p14:tracePt t="43575" x="7348538" y="5157788"/>
          <p14:tracePt t="43584" x="7359650" y="5146675"/>
          <p14:tracePt t="43720" x="7359650" y="5153025"/>
          <p14:tracePt t="43729" x="7359650" y="5157788"/>
          <p14:tracePt t="43736" x="7359650" y="5164138"/>
          <p14:tracePt t="43744" x="7359650" y="5170488"/>
          <p14:tracePt t="43752" x="7359650" y="5183188"/>
          <p14:tracePt t="43760" x="7359650" y="5187950"/>
          <p14:tracePt t="43768" x="7359650" y="5207000"/>
          <p14:tracePt t="43776" x="7359650" y="5213350"/>
          <p14:tracePt t="43784" x="7359650" y="5230813"/>
          <p14:tracePt t="43791" x="7359650" y="5237163"/>
          <p14:tracePt t="43800" x="7359650" y="5243513"/>
          <p14:tracePt t="44257" x="7359650" y="5248275"/>
          <p14:tracePt t="44280" x="7359650" y="5260975"/>
          <p14:tracePt t="44289" x="7359650" y="5284788"/>
          <p14:tracePt t="44300" x="7359650" y="5314950"/>
          <p14:tracePt t="44304" x="7359650" y="5338763"/>
          <p14:tracePt t="44313" x="7353300" y="5394325"/>
          <p14:tracePt t="44320" x="7335838" y="5418138"/>
          <p14:tracePt t="44327" x="7335838" y="5448300"/>
          <p14:tracePt t="44335" x="7318375" y="5483225"/>
          <p14:tracePt t="44343" x="7318375" y="5508625"/>
          <p14:tracePt t="44351" x="7318375" y="5519738"/>
          <p14:tracePt t="44456" x="7312025" y="5526088"/>
          <p14:tracePt t="44463" x="7312025" y="5519738"/>
          <p14:tracePt t="44471" x="7305675" y="5513388"/>
          <p14:tracePt t="44552" x="7305675" y="5508625"/>
          <p14:tracePt t="44576" x="7305675" y="5502275"/>
          <p14:tracePt t="44681" x="7305675" y="5495925"/>
          <p14:tracePt t="44696" x="7305675" y="5489575"/>
          <p14:tracePt t="44719" x="7305675" y="5483225"/>
          <p14:tracePt t="44743" x="7305675" y="5478463"/>
          <p14:tracePt t="44751" x="7305675" y="5472113"/>
          <p14:tracePt t="44759" x="7305675" y="5459413"/>
          <p14:tracePt t="44767" x="7305675" y="5435600"/>
          <p14:tracePt t="44775" x="7305675" y="5411788"/>
          <p14:tracePt t="44784" x="7305675" y="5399088"/>
          <p14:tracePt t="44792" x="7305675" y="5364163"/>
          <p14:tracePt t="44799" x="7305675" y="5351463"/>
          <p14:tracePt t="44807" x="7305675" y="5345113"/>
          <p14:tracePt t="44816" x="7305675" y="5334000"/>
          <p14:tracePt t="44824" x="7305675" y="5308600"/>
          <p14:tracePt t="44831" x="7312025" y="5284788"/>
          <p14:tracePt t="44839" x="7312025" y="5273675"/>
          <p14:tracePt t="44848" x="7312025" y="5267325"/>
          <p14:tracePt t="44856" x="7312025" y="5260975"/>
          <p14:tracePt t="44868" x="7318375" y="5237163"/>
          <p14:tracePt t="44871" x="7323138" y="5230813"/>
          <p14:tracePt t="44879" x="7329488" y="5218113"/>
          <p14:tracePt t="44887" x="7329488" y="5213350"/>
          <p14:tracePt t="44895" x="7329488" y="5194300"/>
          <p14:tracePt t="44903" x="7329488" y="5176838"/>
          <p14:tracePt t="44911" x="7335838" y="5157788"/>
          <p14:tracePt t="44919" x="7335838" y="5140325"/>
          <p14:tracePt t="44927" x="7348538" y="5116513"/>
          <p14:tracePt t="44935" x="7348538" y="5092700"/>
          <p14:tracePt t="44943" x="7353300" y="5073650"/>
          <p14:tracePt t="44951" x="7353300" y="5049838"/>
          <p14:tracePt t="44959" x="7353300" y="5026025"/>
          <p14:tracePt t="44967" x="7353300" y="5002213"/>
          <p14:tracePt t="44975" x="7353300" y="4972050"/>
          <p14:tracePt t="44983" x="7353300" y="4918075"/>
          <p14:tracePt t="44991" x="7353300" y="4845050"/>
          <p14:tracePt t="44999" x="7353300" y="4808538"/>
          <p14:tracePt t="45007" x="7353300" y="4767263"/>
          <p14:tracePt t="45015" x="7353300" y="4737100"/>
          <p14:tracePt t="45023" x="7342188" y="4700588"/>
          <p14:tracePt t="45031" x="7335838" y="4687888"/>
          <p14:tracePt t="45039" x="7335838" y="4664075"/>
          <p14:tracePt t="45048" x="7323138" y="4610100"/>
          <p14:tracePt t="45055" x="7318375" y="4586288"/>
          <p14:tracePt t="45064" x="7312025" y="4549775"/>
          <p14:tracePt t="45071" x="7312025" y="4519613"/>
          <p14:tracePt t="45080" x="7312025" y="4508500"/>
          <p14:tracePt t="45087" x="7299325" y="4489450"/>
          <p14:tracePt t="45103" x="7299325" y="4478338"/>
          <p14:tracePt t="45111" x="7299325" y="4471988"/>
          <p14:tracePt t="45119" x="7299325" y="4465638"/>
          <p14:tracePt t="45127" x="7292975" y="4441825"/>
          <p14:tracePt t="45135" x="7292975" y="4429125"/>
          <p14:tracePt t="45143" x="7292975" y="4398963"/>
          <p14:tracePt t="45151" x="7288213" y="4351338"/>
          <p14:tracePt t="45159" x="7288213" y="4332288"/>
          <p14:tracePt t="45167" x="7288213" y="4308475"/>
          <p14:tracePt t="45175" x="7281863" y="4284663"/>
          <p14:tracePt t="45183" x="7281863" y="4271963"/>
          <p14:tracePt t="45191" x="7281863" y="4267200"/>
          <p14:tracePt t="45200" x="7281863" y="4241800"/>
          <p14:tracePt t="45207" x="7281863" y="4237038"/>
          <p14:tracePt t="45216" x="7281863" y="4224338"/>
          <p14:tracePt t="45223" x="7281863" y="4200525"/>
          <p14:tracePt t="45232" x="7269163" y="4176713"/>
          <p14:tracePt t="45240" x="7269163" y="4152900"/>
          <p14:tracePt t="45248" x="7269163" y="4097338"/>
          <p14:tracePt t="45255" x="7269163" y="4079875"/>
          <p14:tracePt t="45264" x="7269163" y="4056063"/>
          <p14:tracePt t="45272" x="7269163" y="4032250"/>
          <p14:tracePt t="45280" x="7269163" y="4006850"/>
          <p14:tracePt t="45287" x="7269163" y="3983038"/>
          <p14:tracePt t="45295" x="7262813" y="3952875"/>
          <p14:tracePt t="45303" x="7262813" y="3941763"/>
          <p14:tracePt t="45312" x="7262813" y="3922713"/>
          <p14:tracePt t="45319" x="7262813" y="3916363"/>
          <p14:tracePt t="45327" x="7262813" y="3905250"/>
          <p14:tracePt t="45335" x="7262813" y="3898900"/>
          <p14:tracePt t="45343" x="7262813" y="3887788"/>
          <p14:tracePt t="45351" x="7262813" y="3881438"/>
          <p14:tracePt t="45359" x="7262813" y="3857625"/>
          <p14:tracePt t="45367" x="7262813" y="3844925"/>
          <p14:tracePt t="45376" x="7262813" y="3832225"/>
          <p14:tracePt t="45384" x="7262813" y="3802063"/>
          <p14:tracePt t="45391" x="7262813" y="3797300"/>
          <p14:tracePt t="45400" x="7262813" y="3771900"/>
          <p14:tracePt t="45407" x="7262813" y="3760788"/>
          <p14:tracePt t="45415" x="7262813" y="3748088"/>
          <p14:tracePt t="45423" x="7262813" y="3736975"/>
          <p14:tracePt t="45432" x="7262813" y="3730625"/>
          <p14:tracePt t="45439" x="7262813" y="3724275"/>
          <p14:tracePt t="45448" x="7262813" y="3711575"/>
          <p14:tracePt t="45455" x="7262813" y="3700463"/>
          <p14:tracePt t="45464" x="7262813" y="3694113"/>
          <p14:tracePt t="45471" x="7262813" y="3687763"/>
          <p14:tracePt t="45480" x="7262813" y="3676650"/>
          <p14:tracePt t="45712" x="7258050" y="3676650"/>
          <p14:tracePt t="45728" x="7239000" y="3694113"/>
          <p14:tracePt t="45735" x="7232650" y="3754438"/>
          <p14:tracePt t="45743" x="7215188" y="3802063"/>
          <p14:tracePt t="45751" x="7191375" y="3851275"/>
          <p14:tracePt t="45759" x="7185025" y="3898900"/>
          <p14:tracePt t="45768" x="7185025" y="3952875"/>
          <p14:tracePt t="45776" x="7172325" y="4013200"/>
          <p14:tracePt t="45783" x="7154863" y="4092575"/>
          <p14:tracePt t="45792" x="7154863" y="4122738"/>
          <p14:tracePt t="45800" x="7154863" y="4187825"/>
          <p14:tracePt t="45807" x="7142163" y="4278313"/>
          <p14:tracePt t="45815" x="7142163" y="4332288"/>
          <p14:tracePt t="45823" x="7142163" y="4392613"/>
          <p14:tracePt t="45832" x="7142163" y="4465638"/>
          <p14:tracePt t="45839" x="7142163" y="4537075"/>
          <p14:tracePt t="45848" x="7142163" y="4579938"/>
          <p14:tracePt t="45855" x="7142163" y="4683125"/>
          <p14:tracePt t="45864" x="7142163" y="4767263"/>
          <p14:tracePt t="45874" x="7142163" y="4868863"/>
          <p14:tracePt t="45880" x="7142163" y="4941888"/>
          <p14:tracePt t="45887" x="7142163" y="5002213"/>
          <p14:tracePt t="45899" x="7142163" y="5026025"/>
          <p14:tracePt t="45914" x="7142163" y="5068888"/>
          <p14:tracePt t="45919" x="7142163" y="5086350"/>
          <p14:tracePt t="45927" x="7142163" y="5099050"/>
          <p14:tracePt t="45935" x="7142163" y="5110163"/>
          <p14:tracePt t="45943" x="7142163" y="5133975"/>
          <p14:tracePt t="45951" x="7142163" y="5164138"/>
          <p14:tracePt t="45959" x="7142163" y="5200650"/>
          <p14:tracePt t="45967" x="7142163" y="5218113"/>
          <p14:tracePt t="45975" x="7142163" y="5243513"/>
          <p14:tracePt t="45983" x="7142163" y="5267325"/>
          <p14:tracePt t="45991" x="7142163" y="5284788"/>
          <p14:tracePt t="46007" x="7142163" y="5303838"/>
          <p14:tracePt t="46015" x="7142163" y="5308600"/>
          <p14:tracePt t="46023" x="7142163" y="5334000"/>
          <p14:tracePt t="46031" x="7161213" y="5357813"/>
          <p14:tracePt t="46039" x="7167563" y="5381625"/>
          <p14:tracePt t="46047" x="7167563" y="5394325"/>
          <p14:tracePt t="46055" x="7167563" y="5399088"/>
          <p14:tracePt t="46063" x="7178675" y="5411788"/>
          <p14:tracePt t="46071" x="7185025" y="5418138"/>
          <p14:tracePt t="46079" x="7185025" y="5441950"/>
          <p14:tracePt t="46087" x="7197725" y="5454650"/>
          <p14:tracePt t="46095" x="7197725" y="5465763"/>
          <p14:tracePt t="46103" x="7202488" y="5478463"/>
          <p14:tracePt t="46111" x="7208838" y="5489575"/>
          <p14:tracePt t="46127" x="7208838" y="5502275"/>
          <p14:tracePt t="46135" x="7215188" y="5508625"/>
          <p14:tracePt t="46175" x="7221538" y="5508625"/>
          <p14:tracePt t="46224" x="7227888" y="5508625"/>
          <p14:tracePt t="46264" x="7232650" y="5508625"/>
          <p14:tracePt t="46271" x="7239000" y="5508625"/>
          <p14:tracePt t="46279" x="7245350" y="5508625"/>
          <p14:tracePt t="46304" x="7251700" y="5495925"/>
          <p14:tracePt t="46311" x="7258050" y="5459413"/>
          <p14:tracePt t="46320" x="7269163" y="5435600"/>
          <p14:tracePt t="46327" x="7275513" y="5411788"/>
          <p14:tracePt t="46336" x="7275513" y="5357813"/>
          <p14:tracePt t="46343" x="7292975" y="5297488"/>
          <p14:tracePt t="46351" x="7292975" y="5237163"/>
          <p14:tracePt t="46359" x="7305675" y="5164138"/>
          <p14:tracePt t="46368" x="7305675" y="5103813"/>
          <p14:tracePt t="46375" x="7305675" y="5062538"/>
          <p14:tracePt t="46384" x="7305675" y="5002213"/>
          <p14:tracePt t="46391" x="7305675" y="4959350"/>
          <p14:tracePt t="46400" x="7305675" y="4929188"/>
          <p14:tracePt t="46408" x="7305675" y="4905375"/>
          <p14:tracePt t="46416" x="7305675" y="4851400"/>
          <p14:tracePt t="46423" x="7305675" y="4814888"/>
          <p14:tracePt t="46433" x="7305675" y="4773613"/>
          <p14:tracePt t="46440" x="7305675" y="4743450"/>
          <p14:tracePt t="46448" x="7305675" y="4713288"/>
          <p14:tracePt t="46455" x="7305675" y="4657725"/>
          <p14:tracePt t="46465" x="7305675" y="4622800"/>
          <p14:tracePt t="46471" x="7305675" y="4610100"/>
          <p14:tracePt t="46480" x="7305675" y="4573588"/>
          <p14:tracePt t="46487" x="7292975" y="4543425"/>
          <p14:tracePt t="46495" x="7288213" y="4519613"/>
          <p14:tracePt t="46503" x="7281863" y="4495800"/>
          <p14:tracePt t="46511" x="7269163" y="4465638"/>
          <p14:tracePt t="46519" x="7262813" y="4429125"/>
          <p14:tracePt t="46527" x="7251700" y="4381500"/>
          <p14:tracePt t="46535" x="7251700" y="4338638"/>
          <p14:tracePt t="46543" x="7245350" y="4302125"/>
          <p14:tracePt t="46551" x="7245350" y="4271963"/>
          <p14:tracePt t="46559" x="7245350" y="4248150"/>
          <p14:tracePt t="46567" x="7245350" y="4237038"/>
          <p14:tracePt t="46575" x="7245350" y="4194175"/>
          <p14:tracePt t="46583" x="7245350" y="4183063"/>
          <p14:tracePt t="46591" x="7245350" y="4176713"/>
          <p14:tracePt t="46599" x="7245350" y="4157663"/>
          <p14:tracePt t="46607" x="7245350" y="4146550"/>
          <p14:tracePt t="46615" x="7245350" y="4140200"/>
          <p14:tracePt t="46623" x="7245350" y="4122738"/>
          <p14:tracePt t="46633" x="7245350" y="4103688"/>
          <p14:tracePt t="46639" x="7245350" y="4073525"/>
          <p14:tracePt t="46648" x="7245350" y="4049713"/>
          <p14:tracePt t="46655" x="7245350" y="4025900"/>
          <p14:tracePt t="46663" x="7245350" y="4013200"/>
          <p14:tracePt t="46671" x="7245350" y="3983038"/>
          <p14:tracePt t="46679" x="7245350" y="3946525"/>
          <p14:tracePt t="46687" x="7245350" y="3905250"/>
          <p14:tracePt t="46695" x="7245350" y="3862388"/>
          <p14:tracePt t="46703" x="7245350" y="3790950"/>
          <p14:tracePt t="46711" x="7245350" y="3767138"/>
          <p14:tracePt t="46719" x="7245350" y="3736975"/>
          <p14:tracePt t="46727" x="7245350" y="3700463"/>
          <p14:tracePt t="46735" x="7245350" y="3681413"/>
          <p14:tracePt t="46743" x="7245350" y="3676650"/>
          <p14:tracePt t="46751" x="7245350" y="3651250"/>
          <p14:tracePt t="46759" x="7245350" y="3640138"/>
          <p14:tracePt t="46767" x="7245350" y="3633788"/>
          <p14:tracePt t="46775" x="7245350" y="3627438"/>
          <p14:tracePt t="46783" x="7245350" y="3621088"/>
          <p14:tracePt t="46791" x="7245350" y="3616325"/>
          <p14:tracePt t="46799" x="7245350" y="3603625"/>
          <p14:tracePt t="46817" x="7245350" y="3586163"/>
          <p14:tracePt t="46831" x="7245350" y="3573463"/>
          <p14:tracePt t="46951" x="7239000" y="3573463"/>
          <p14:tracePt t="46968" x="7232650" y="3586163"/>
          <p14:tracePt t="46976" x="7232650" y="3640138"/>
          <p14:tracePt t="46984" x="7208838" y="3730625"/>
          <p14:tracePt t="46992" x="7208838" y="3790950"/>
          <p14:tracePt t="47000" x="7197725" y="3862388"/>
          <p14:tracePt t="47007" x="7197725" y="3935413"/>
          <p14:tracePt t="47016" x="7191375" y="4025900"/>
          <p14:tracePt t="47023" x="7167563" y="4127500"/>
          <p14:tracePt t="47032" x="7167563" y="4200525"/>
          <p14:tracePt t="47039" x="7167563" y="4271963"/>
          <p14:tracePt t="47048" x="7167563" y="4332288"/>
          <p14:tracePt t="47055" x="7167563" y="4387850"/>
          <p14:tracePt t="47063" x="7142163" y="4489450"/>
          <p14:tracePt t="47071" x="7142163" y="4549775"/>
          <p14:tracePt t="47079" x="7142163" y="4622800"/>
          <p14:tracePt t="47087" x="7142163" y="4664075"/>
          <p14:tracePt t="47096" x="7131050" y="4743450"/>
          <p14:tracePt t="47103" x="7131050" y="4797425"/>
          <p14:tracePt t="47111" x="7118350" y="4887913"/>
          <p14:tracePt t="47119" x="7100888" y="4989513"/>
          <p14:tracePt t="47127" x="7088188" y="5062538"/>
          <p14:tracePt t="47135" x="7088188" y="5099050"/>
          <p14:tracePt t="47143" x="7088188" y="5140325"/>
          <p14:tracePt t="47151" x="7088188" y="5170488"/>
          <p14:tracePt t="47159" x="7088188" y="5207000"/>
          <p14:tracePt t="47167" x="7081838" y="5237163"/>
          <p14:tracePt t="47185" x="7081838" y="5284788"/>
          <p14:tracePt t="47191" x="7081838" y="5297488"/>
          <p14:tracePt t="47200" x="7081838" y="5321300"/>
          <p14:tracePt t="47207" x="7081838" y="5345113"/>
          <p14:tracePt t="47216" x="7081838" y="5357813"/>
          <p14:tracePt t="47223" x="7081838" y="5381625"/>
          <p14:tracePt t="47232" x="7081838" y="5394325"/>
          <p14:tracePt t="47239" x="7081838" y="5418138"/>
          <p14:tracePt t="47247" x="7081838" y="5441950"/>
          <p14:tracePt t="47256" x="7081838" y="5465763"/>
          <p14:tracePt t="47263" x="7088188" y="5483225"/>
          <p14:tracePt t="47271" x="7088188" y="5502275"/>
          <p14:tracePt t="47279" x="7088188" y="5508625"/>
          <p14:tracePt t="47287" x="7094538" y="5519738"/>
          <p14:tracePt t="47295" x="7094538" y="5526088"/>
          <p14:tracePt t="47383" x="7100888" y="5532438"/>
          <p14:tracePt t="47416" x="7107238" y="5532438"/>
          <p14:tracePt t="47432" x="7112000" y="5532438"/>
          <p14:tracePt t="47440" x="7131050" y="5513388"/>
          <p14:tracePt t="47448" x="7137400" y="5454650"/>
          <p14:tracePt t="47457" x="7161213" y="5394325"/>
          <p14:tracePt t="47464" x="7167563" y="5334000"/>
          <p14:tracePt t="47472" x="7191375" y="5230813"/>
          <p14:tracePt t="47479" x="7191375" y="5129213"/>
          <p14:tracePt t="47487" x="7191375" y="5086350"/>
          <p14:tracePt t="47496" x="7191375" y="5013325"/>
          <p14:tracePt t="47503" x="7215188" y="4935538"/>
          <p14:tracePt t="47511" x="7221538" y="4875213"/>
          <p14:tracePt t="47519" x="7245350" y="4784725"/>
          <p14:tracePt t="47527" x="7245350" y="4730750"/>
          <p14:tracePt t="47536" x="7258050" y="4683125"/>
          <p14:tracePt t="47543" x="7258050" y="4622800"/>
          <p14:tracePt t="47552" x="7262813" y="4579938"/>
          <p14:tracePt t="47559" x="7262813" y="4532313"/>
          <p14:tracePt t="47567" x="7262813" y="4502150"/>
          <p14:tracePt t="47575" x="7262813" y="4459288"/>
          <p14:tracePt t="47583" x="7262813" y="4411663"/>
          <p14:tracePt t="47591" x="7275513" y="4368800"/>
          <p14:tracePt t="47600" x="7275513" y="4332288"/>
          <p14:tracePt t="47607" x="7275513" y="4302125"/>
          <p14:tracePt t="47616" x="7275513" y="4260850"/>
          <p14:tracePt t="47623" x="7275513" y="4224338"/>
          <p14:tracePt t="47632" x="7275513" y="4183063"/>
          <p14:tracePt t="47639" x="7269163" y="4110038"/>
          <p14:tracePt t="47647" x="7258050" y="4062413"/>
          <p14:tracePt t="47656" x="7258050" y="4032250"/>
          <p14:tracePt t="47663" x="7251700" y="3989388"/>
          <p14:tracePt t="47671" x="7251700" y="3952875"/>
          <p14:tracePt t="47679" x="7239000" y="3911600"/>
          <p14:tracePt t="47687" x="7239000" y="3898900"/>
          <p14:tracePt t="47695" x="7239000" y="3881438"/>
          <p14:tracePt t="47703" x="7239000" y="3875088"/>
          <p14:tracePt t="47719" x="7239000" y="3868738"/>
          <p14:tracePt t="47863" x="7239000" y="3875088"/>
          <p14:tracePt t="47872" x="7239000" y="3898900"/>
          <p14:tracePt t="47880" x="7239000" y="3952875"/>
          <p14:tracePt t="47887" x="7239000" y="4056063"/>
          <p14:tracePt t="47904" x="7239000" y="4230688"/>
          <p14:tracePt t="47911" x="7239000" y="4314825"/>
          <p14:tracePt t="47919" x="7239000" y="4418013"/>
          <p14:tracePt t="47927" x="7239000" y="4471988"/>
          <p14:tracePt t="47935" x="7239000" y="4573588"/>
          <p14:tracePt t="47943" x="7239000" y="4633913"/>
          <p14:tracePt t="47951" x="7239000" y="4718050"/>
          <p14:tracePt t="47959" x="7239000" y="4778375"/>
          <p14:tracePt t="47967" x="7239000" y="4851400"/>
          <p14:tracePt t="47975" x="7239000" y="4905375"/>
          <p14:tracePt t="47983" x="7239000" y="4965700"/>
          <p14:tracePt t="47991" x="7239000" y="5038725"/>
          <p14:tracePt t="47999" x="7239000" y="5068888"/>
          <p14:tracePt t="48007" x="7239000" y="5129213"/>
          <p14:tracePt t="48015" x="7239000" y="5170488"/>
          <p14:tracePt t="48023" x="7239000" y="5183188"/>
          <p14:tracePt t="48031" x="7239000" y="5237163"/>
          <p14:tracePt t="48039" x="7239000" y="5254625"/>
          <p14:tracePt t="48047" x="7239000" y="5267325"/>
          <p14:tracePt t="48055" x="7239000" y="5278438"/>
          <p14:tracePt t="48079" x="7239000" y="5284788"/>
          <p14:tracePt t="48095" x="7239000" y="5291138"/>
          <p14:tracePt t="48111" x="7239000" y="5297488"/>
          <p14:tracePt t="48127" x="7239000" y="5308600"/>
          <p14:tracePt t="48135" x="7239000" y="5314950"/>
          <p14:tracePt t="48152" x="7239000" y="5327650"/>
          <p14:tracePt t="48296" x="7239000" y="5334000"/>
          <p14:tracePt t="48336" x="7245350" y="5334000"/>
          <p14:tracePt t="48353" x="7245350" y="5321300"/>
          <p14:tracePt t="48375" x="7245350" y="5308600"/>
          <p14:tracePt t="48376" x="0" y="0"/>
        </p14:tracePtLst>
        <p14:tracePtLst>
          <p14:tracePt t="53554" x="7462838" y="5297488"/>
          <p14:tracePt t="53600" x="7462838" y="5291138"/>
          <p14:tracePt t="53608" x="7462838" y="5284788"/>
          <p14:tracePt t="53616" x="7462838" y="5260975"/>
          <p14:tracePt t="53624" x="7443788" y="5224463"/>
          <p14:tracePt t="53632" x="7419975" y="5200650"/>
          <p14:tracePt t="53639" x="7402513" y="5176838"/>
          <p14:tracePt t="53647" x="7383463" y="5153025"/>
          <p14:tracePt t="53655" x="7359650" y="5129213"/>
          <p14:tracePt t="53663" x="7348538" y="5116513"/>
          <p14:tracePt t="53673" x="7342188" y="5110163"/>
          <p14:tracePt t="53679" x="7335838" y="5103813"/>
          <p14:tracePt t="53695" x="7329488" y="5099050"/>
          <p14:tracePt t="53711" x="7323138" y="5099050"/>
          <p14:tracePt t="53720" x="7318375" y="5099050"/>
          <p14:tracePt t="53727" x="7299325" y="5099050"/>
          <p14:tracePt t="53735" x="7288213" y="5099050"/>
          <p14:tracePt t="53744" x="7275513" y="5099050"/>
          <p14:tracePt t="53752" x="7239000" y="5099050"/>
          <p14:tracePt t="53759" x="7197725" y="5103813"/>
          <p14:tracePt t="53767" x="7161213" y="5122863"/>
          <p14:tracePt t="53775" x="7094538" y="5157788"/>
          <p14:tracePt t="53783" x="7064375" y="5164138"/>
          <p14:tracePt t="53791" x="7046913" y="5170488"/>
          <p14:tracePt t="53799" x="7004050" y="5200650"/>
          <p14:tracePt t="53807" x="6986588" y="5200650"/>
          <p14:tracePt t="53816" x="6973888" y="5213350"/>
          <p14:tracePt t="53823" x="6956425" y="5230813"/>
          <p14:tracePt t="53831" x="6932613" y="5254625"/>
          <p14:tracePt t="53839" x="6926263" y="5278438"/>
          <p14:tracePt t="53847" x="6926263" y="5321300"/>
          <p14:tracePt t="53855" x="6926263" y="5368925"/>
          <p14:tracePt t="53863" x="6926263" y="5441950"/>
          <p14:tracePt t="53872" x="6926263" y="5495925"/>
          <p14:tracePt t="53879" x="6926263" y="5556250"/>
          <p14:tracePt t="53892" x="6937375" y="5629275"/>
          <p14:tracePt t="53908" x="7004050" y="5761038"/>
          <p14:tracePt t="53911" x="7027863" y="5784850"/>
          <p14:tracePt t="53919" x="7046913" y="5821363"/>
          <p14:tracePt t="53927" x="7064375" y="5834063"/>
          <p14:tracePt t="53935" x="7077075" y="5857875"/>
          <p14:tracePt t="53943" x="7081838" y="5864225"/>
          <p14:tracePt t="53951" x="7094538" y="5864225"/>
          <p14:tracePt t="53959" x="7100888" y="5864225"/>
          <p14:tracePt t="53967" x="7118350" y="5864225"/>
          <p14:tracePt t="53975" x="7131050" y="5864225"/>
          <p14:tracePt t="53983" x="7142163" y="5864225"/>
          <p14:tracePt t="53991" x="7167563" y="5864225"/>
          <p14:tracePt t="53999" x="7197725" y="5864225"/>
          <p14:tracePt t="54007" x="7221538" y="5845175"/>
          <p14:tracePt t="54015" x="7245350" y="5827713"/>
          <p14:tracePt t="54023" x="7275513" y="5803900"/>
          <p14:tracePt t="54031" x="7299325" y="5767388"/>
          <p14:tracePt t="54039" x="7323138" y="5707063"/>
          <p14:tracePt t="54048" x="7348538" y="5670550"/>
          <p14:tracePt t="54055" x="7359650" y="5610225"/>
          <p14:tracePt t="54063" x="7377113" y="5543550"/>
          <p14:tracePt t="54072" x="7377113" y="5459413"/>
          <p14:tracePt t="54079" x="7402513" y="5381625"/>
          <p14:tracePt t="54088" x="7413625" y="5308600"/>
          <p14:tracePt t="54095" x="7413625" y="5278438"/>
          <p14:tracePt t="54104" x="7413625" y="5237163"/>
          <p14:tracePt t="54111" x="7413625" y="5218113"/>
          <p14:tracePt t="54119" x="7402513" y="5194300"/>
          <p14:tracePt t="54127" x="7396163" y="5183188"/>
          <p14:tracePt t="54135" x="7396163" y="5176838"/>
          <p14:tracePt t="54152" x="7389813" y="5170488"/>
          <p14:tracePt t="54167" x="7366000" y="5164138"/>
          <p14:tracePt t="54175" x="7335838" y="5164138"/>
          <p14:tracePt t="54183" x="7305675" y="5164138"/>
          <p14:tracePt t="54191" x="7262813" y="5164138"/>
          <p14:tracePt t="54199" x="7202488" y="5164138"/>
          <p14:tracePt t="54207" x="7172325" y="5164138"/>
          <p14:tracePt t="54215" x="7100888" y="5187950"/>
          <p14:tracePt t="54223" x="7064375" y="5224463"/>
          <p14:tracePt t="54231" x="7046913" y="5248275"/>
          <p14:tracePt t="54239" x="7021513" y="5284788"/>
          <p14:tracePt t="54247" x="7021513" y="5327650"/>
          <p14:tracePt t="54256" x="7021513" y="5375275"/>
          <p14:tracePt t="54263" x="7021513" y="5418138"/>
          <p14:tracePt t="54272" x="7034213" y="5478463"/>
          <p14:tracePt t="54279" x="7088188" y="5532438"/>
          <p14:tracePt t="54288" x="7112000" y="5568950"/>
          <p14:tracePt t="54295" x="7167563" y="5599113"/>
          <p14:tracePt t="54304" x="7258050" y="5646738"/>
          <p14:tracePt t="54312" x="7323138" y="5689600"/>
          <p14:tracePt t="54319" x="7383463" y="5719763"/>
          <p14:tracePt t="54327" x="7443788" y="5730875"/>
          <p14:tracePt t="54335" x="7504113" y="5743575"/>
          <p14:tracePt t="54343" x="7540625" y="5743575"/>
          <p14:tracePt t="54351" x="7558088" y="5743575"/>
          <p14:tracePt t="54359" x="7594600" y="5730875"/>
          <p14:tracePt t="54367" x="7637463" y="5689600"/>
          <p14:tracePt t="54375" x="7648575" y="5676900"/>
          <p14:tracePt t="54384" x="7691438" y="5603875"/>
          <p14:tracePt t="54392" x="7734300" y="5526088"/>
          <p14:tracePt t="54399" x="7762875" y="5478463"/>
          <p14:tracePt t="54407" x="7799388" y="5399088"/>
          <p14:tracePt t="54415" x="7805738" y="5338763"/>
          <p14:tracePt t="54424" x="7818438" y="5291138"/>
          <p14:tracePt t="54431" x="7829550" y="5207000"/>
          <p14:tracePt t="54439" x="7829550" y="5157788"/>
          <p14:tracePt t="54447" x="7829550" y="5129213"/>
          <p14:tracePt t="54456" x="7829550" y="5103813"/>
          <p14:tracePt t="54472" x="7823200" y="5092700"/>
          <p14:tracePt t="54488" x="7805738" y="5092700"/>
          <p14:tracePt t="54495" x="7769225" y="5092700"/>
          <p14:tracePt t="54503" x="7715250" y="5122863"/>
          <p14:tracePt t="54512" x="7661275" y="5153025"/>
          <p14:tracePt t="54519" x="7618413" y="5218113"/>
          <p14:tracePt t="54527" x="7588250" y="5254625"/>
          <p14:tracePt t="54535" x="7558088" y="5308600"/>
          <p14:tracePt t="54543" x="7546975" y="5345113"/>
          <p14:tracePt t="54551" x="7534275" y="5375275"/>
          <p14:tracePt t="54559" x="7527925" y="5424488"/>
          <p14:tracePt t="54567" x="7527925" y="5435600"/>
          <p14:tracePt t="54576" x="7527925" y="5448300"/>
          <p14:tracePt t="54583" x="7527925" y="5465763"/>
          <p14:tracePt t="54591" x="7527925" y="5472113"/>
          <p14:tracePt t="54599" x="7534275" y="5478463"/>
          <p14:tracePt t="54607" x="7540625" y="5478463"/>
          <p14:tracePt t="54615" x="7553325" y="5478463"/>
          <p14:tracePt t="54623" x="7558088" y="5478463"/>
          <p14:tracePt t="54631" x="7577138" y="5478463"/>
          <p14:tracePt t="54639" x="7594600" y="5478463"/>
          <p14:tracePt t="54647" x="7607300" y="5478463"/>
          <p14:tracePt t="54656" x="7643813" y="5454650"/>
          <p14:tracePt t="54663" x="7654925" y="5441950"/>
          <p14:tracePt t="54672" x="7667625" y="5394325"/>
          <p14:tracePt t="54679" x="7685088" y="5364163"/>
          <p14:tracePt t="54688" x="7691438" y="5345113"/>
          <p14:tracePt t="54695" x="7697788" y="5314950"/>
          <p14:tracePt t="54703" x="7697788" y="5297488"/>
          <p14:tracePt t="54712" x="7697788" y="5291138"/>
          <p14:tracePt t="54719" x="7697788" y="5278438"/>
          <p14:tracePt t="54728" x="7697788" y="5273675"/>
          <p14:tracePt t="54735" x="7697788" y="5267325"/>
          <p14:tracePt t="54743" x="7685088" y="5267325"/>
          <p14:tracePt t="54751" x="7661275" y="5267325"/>
          <p14:tracePt t="54759" x="7607300" y="5267325"/>
          <p14:tracePt t="54767" x="7564438" y="5267325"/>
          <p14:tracePt t="54776" x="7504113" y="5267325"/>
          <p14:tracePt t="54783" x="7402513" y="5284788"/>
          <p14:tracePt t="54791" x="7353300" y="5314950"/>
          <p14:tracePt t="54799" x="7318375" y="5321300"/>
          <p14:tracePt t="54808" x="7292975" y="5345113"/>
          <p14:tracePt t="54815" x="7262813" y="5387975"/>
          <p14:tracePt t="54823" x="7262813" y="5399088"/>
          <p14:tracePt t="54831" x="7258050" y="5411788"/>
          <p14:tracePt t="54839" x="7258050" y="5435600"/>
          <p14:tracePt t="54847" x="7258050" y="5459413"/>
          <p14:tracePt t="54856" x="7258050" y="5472113"/>
          <p14:tracePt t="54873" x="7258050" y="5478463"/>
          <p14:tracePt t="54879" x="7258050" y="5483225"/>
          <p14:tracePt t="55080" x="7258050" y="5489575"/>
          <p14:tracePt t="55105" x="7262813" y="5495925"/>
          <p14:tracePt t="55112" x="7269163" y="5495925"/>
          <p14:tracePt t="55137" x="7275513" y="5502275"/>
          <p14:tracePt t="55144" x="7288213" y="5508625"/>
          <p14:tracePt t="55160" x="7305675" y="5543550"/>
          <p14:tracePt t="55167" x="7312025" y="5549900"/>
          <p14:tracePt t="55175" x="7329488" y="5562600"/>
          <p14:tracePt t="55183" x="7335838" y="5568950"/>
          <p14:tracePt t="55191" x="7342188" y="5586413"/>
          <p14:tracePt t="55199" x="7342188" y="5592763"/>
          <p14:tracePt t="55288" x="0" y="0"/>
        </p14:tracePtLst>
        <p14:tracePtLst>
          <p14:tracePt t="57635" x="7318375" y="5459413"/>
          <p14:tracePt t="57744" x="7312025" y="5459413"/>
          <p14:tracePt t="57760" x="7312025" y="5435600"/>
          <p14:tracePt t="57768" x="7312025" y="5368925"/>
          <p14:tracePt t="57777" x="7312025" y="5338763"/>
          <p14:tracePt t="57784" x="7312025" y="5314950"/>
          <p14:tracePt t="57793" x="7312025" y="5284788"/>
          <p14:tracePt t="57800" x="7312025" y="5243513"/>
          <p14:tracePt t="57808" x="7312025" y="5218113"/>
          <p14:tracePt t="57815" x="7312025" y="5183188"/>
          <p14:tracePt t="57824" x="7312025" y="5140325"/>
          <p14:tracePt t="57831" x="7312025" y="5099050"/>
          <p14:tracePt t="57840" x="7312025" y="5026025"/>
          <p14:tracePt t="57847" x="7305675" y="4978400"/>
          <p14:tracePt t="57855" x="7305675" y="4905375"/>
          <p14:tracePt t="57863" x="7288213" y="4881563"/>
          <p14:tracePt t="57871" x="7288213" y="4814888"/>
          <p14:tracePt t="57879" x="7245350" y="4748213"/>
          <p14:tracePt t="57887" x="7227888" y="4687888"/>
          <p14:tracePt t="57895" x="7215188" y="4627563"/>
          <p14:tracePt t="57911" x="7202488" y="4543425"/>
          <p14:tracePt t="57912" x="7191375" y="4452938"/>
          <p14:tracePt t="57924" x="7191375" y="4411663"/>
          <p14:tracePt t="57927" x="7191375" y="4362450"/>
          <p14:tracePt t="57935" x="7178675" y="4291013"/>
          <p14:tracePt t="57943" x="7161213" y="4230688"/>
          <p14:tracePt t="57951" x="7161213" y="4183063"/>
          <p14:tracePt t="57959" x="7161213" y="4110038"/>
          <p14:tracePt t="57967" x="7161213" y="4067175"/>
          <p14:tracePt t="57975" x="7154863" y="4032250"/>
          <p14:tracePt t="57983" x="7154863" y="3976688"/>
          <p14:tracePt t="57991" x="7142163" y="3952875"/>
          <p14:tracePt t="57999" x="7142163" y="3935413"/>
          <p14:tracePt t="58007" x="7142163" y="3922713"/>
          <p14:tracePt t="58015" x="7142163" y="3911600"/>
          <p14:tracePt t="58023" x="7142163" y="3898900"/>
          <p14:tracePt t="58031" x="7142163" y="3892550"/>
          <p14:tracePt t="58039" x="7142163" y="3875088"/>
          <p14:tracePt t="58047" x="7142163" y="3857625"/>
          <p14:tracePt t="58055" x="7142163" y="3851275"/>
          <p14:tracePt t="58063" x="7142163" y="3832225"/>
          <p14:tracePt t="58071" x="7142163" y="3827463"/>
          <p14:tracePt t="58079" x="7142163" y="3814763"/>
          <p14:tracePt t="58087" x="7142163" y="3808413"/>
          <p14:tracePt t="58111" x="7142163" y="3797300"/>
          <p14:tracePt t="58127" x="7142163" y="3790950"/>
          <p14:tracePt t="58143" x="7142163" y="3778250"/>
          <p14:tracePt t="58151" x="7148513" y="3771900"/>
          <p14:tracePt t="58167" x="7148513" y="3767138"/>
          <p14:tracePt t="58175" x="7154863" y="3754438"/>
          <p14:tracePt t="58183" x="7161213" y="3748088"/>
          <p14:tracePt t="58192" x="7167563" y="3741738"/>
          <p14:tracePt t="58208" x="7167563" y="3736975"/>
          <p14:tracePt t="58215" x="7178675" y="3730625"/>
          <p14:tracePt t="58224" x="7185025" y="3724275"/>
          <p14:tracePt t="58231" x="7191375" y="3717925"/>
          <p14:tracePt t="58247" x="7202488" y="3700463"/>
          <p14:tracePt t="58255" x="7215188" y="3687763"/>
          <p14:tracePt t="58263" x="7221538" y="3681413"/>
          <p14:tracePt t="58271" x="7227888" y="3676650"/>
          <p14:tracePt t="58279" x="7232650" y="3670300"/>
          <p14:tracePt t="58295" x="7239000" y="3663950"/>
          <p14:tracePt t="58319" x="7258050" y="3657600"/>
          <p14:tracePt t="58328" x="7262813" y="3657600"/>
          <p14:tracePt t="58335" x="7275513" y="3657600"/>
          <p14:tracePt t="58343" x="7288213" y="3657600"/>
          <p14:tracePt t="58351" x="7312025" y="3657600"/>
          <p14:tracePt t="58359" x="7335838" y="3657600"/>
          <p14:tracePt t="58367" x="7348538" y="3657600"/>
          <p14:tracePt t="58376" x="7372350" y="3663950"/>
          <p14:tracePt t="58383" x="7377113" y="3670300"/>
          <p14:tracePt t="58393" x="7389813" y="3681413"/>
          <p14:tracePt t="58399" x="7407275" y="3694113"/>
          <p14:tracePt t="58424" x="7413625" y="3700463"/>
          <p14:tracePt t="58447" x="7419975" y="3706813"/>
          <p14:tracePt t="58495" x="7419975" y="3711575"/>
          <p14:tracePt t="58503" x="7419975" y="3717925"/>
          <p14:tracePt t="58543" x="7419975" y="3724275"/>
          <p14:tracePt t="58583" x="7419975" y="3730625"/>
          <p14:tracePt t="58615" x="7419975" y="3736975"/>
          <p14:tracePt t="58639" x="7419975" y="3748088"/>
          <p14:tracePt t="58647" x="7402513" y="3767138"/>
          <p14:tracePt t="58655" x="7389813" y="3778250"/>
          <p14:tracePt t="58663" x="7372350" y="3797300"/>
          <p14:tracePt t="58672" x="7359650" y="3808413"/>
          <p14:tracePt t="58680" x="7335838" y="3827463"/>
          <p14:tracePt t="58687" x="7318375" y="3838575"/>
          <p14:tracePt t="58695" x="7299325" y="3857625"/>
          <p14:tracePt t="58703" x="7292975" y="3868738"/>
          <p14:tracePt t="58983" x="7288213" y="3875088"/>
          <p14:tracePt t="58991" x="7288213" y="3905250"/>
          <p14:tracePt t="58999" x="7305675" y="3929063"/>
          <p14:tracePt t="59007" x="7305675" y="3965575"/>
          <p14:tracePt t="59015" x="7312025" y="3995738"/>
          <p14:tracePt t="59023" x="7323138" y="4019550"/>
          <p14:tracePt t="59031" x="7323138" y="4032250"/>
          <p14:tracePt t="59039" x="7323138" y="4056063"/>
          <p14:tracePt t="59047" x="7323138" y="4067175"/>
          <p14:tracePt t="59055" x="7323138" y="4092575"/>
          <p14:tracePt t="59063" x="7323138" y="4110038"/>
          <p14:tracePt t="59071" x="7329488" y="4127500"/>
          <p14:tracePt t="59079" x="7329488" y="4152900"/>
          <p14:tracePt t="59087" x="7342188" y="4200525"/>
          <p14:tracePt t="59095" x="7348538" y="4224338"/>
          <p14:tracePt t="59103" x="7348538" y="4254500"/>
          <p14:tracePt t="59111" x="7348538" y="4297363"/>
          <p14:tracePt t="59119" x="7348538" y="4327525"/>
          <p14:tracePt t="59127" x="7348538" y="4368800"/>
          <p14:tracePt t="59135" x="7348538" y="4418013"/>
          <p14:tracePt t="59143" x="7348538" y="4448175"/>
          <p14:tracePt t="59151" x="7348538" y="4513263"/>
          <p14:tracePt t="59159" x="7348538" y="4586288"/>
          <p14:tracePt t="59167" x="7348538" y="4646613"/>
          <p14:tracePt t="59175" x="7348538" y="4730750"/>
          <p14:tracePt t="59183" x="7348538" y="4803775"/>
          <p14:tracePt t="59191" x="7348538" y="4875213"/>
          <p14:tracePt t="59199" x="7348538" y="4935538"/>
          <p14:tracePt t="59207" x="7348538" y="4995863"/>
          <p14:tracePt t="59215" x="7348538" y="5038725"/>
          <p14:tracePt t="59223" x="7348538" y="5068888"/>
          <p14:tracePt t="59231" x="7348538" y="5103813"/>
          <p14:tracePt t="59239" x="7348538" y="5122863"/>
          <p14:tracePt t="59247" x="7348538" y="5146675"/>
          <p14:tracePt t="59255" x="7348538" y="5164138"/>
          <p14:tracePt t="59263" x="7348538" y="5183188"/>
          <p14:tracePt t="59271" x="7348538" y="5200650"/>
          <p14:tracePt t="59279" x="7348538" y="5213350"/>
          <p14:tracePt t="59287" x="7348538" y="5224463"/>
          <p14:tracePt t="59295" x="7348538" y="5248275"/>
          <p14:tracePt t="59303" x="7348538" y="5273675"/>
          <p14:tracePt t="59311" x="7348538" y="5303838"/>
          <p14:tracePt t="59319" x="7348538" y="5345113"/>
          <p14:tracePt t="59327" x="7348538" y="5368925"/>
          <p14:tracePt t="59335" x="7348538" y="5394325"/>
          <p14:tracePt t="59343" x="7348538" y="5418138"/>
          <p14:tracePt t="59351" x="7348538" y="5441950"/>
          <p14:tracePt t="59359" x="7348538" y="5459413"/>
          <p14:tracePt t="59367" x="7348538" y="5478463"/>
          <p14:tracePt t="59376" x="7348538" y="5489575"/>
          <p14:tracePt t="59383" x="7348538" y="5495925"/>
          <p14:tracePt t="59393" x="7348538" y="5508625"/>
          <p14:tracePt t="59400" x="7348538" y="5519738"/>
          <p14:tracePt t="59416" x="7348538" y="5526088"/>
          <p14:tracePt t="59424" x="7348538" y="5543550"/>
          <p14:tracePt t="59433" x="7353300" y="5549900"/>
          <p14:tracePt t="59440" x="7353300" y="5562600"/>
          <p14:tracePt t="59455" x="7353300" y="5568950"/>
          <p14:tracePt t="59632" x="7353300" y="5543550"/>
          <p14:tracePt t="59640" x="7353300" y="5502275"/>
          <p14:tracePt t="59648" x="7353300" y="5441950"/>
          <p14:tracePt t="59656" x="7353300" y="5387975"/>
          <p14:tracePt t="59663" x="7353300" y="5327650"/>
          <p14:tracePt t="59671" x="7353300" y="5284788"/>
          <p14:tracePt t="59679" x="7353300" y="5248275"/>
          <p14:tracePt t="59687" x="7372350" y="5207000"/>
          <p14:tracePt t="59696" x="7377113" y="5157788"/>
          <p14:tracePt t="59703" x="7389813" y="5110163"/>
          <p14:tracePt t="59712" x="7389813" y="5068888"/>
          <p14:tracePt t="59719" x="7407275" y="5008563"/>
          <p14:tracePt t="59727" x="7407275" y="4959350"/>
          <p14:tracePt t="59735" x="7407275" y="4935538"/>
          <p14:tracePt t="59743" x="7432675" y="4845050"/>
          <p14:tracePt t="59751" x="7437438" y="4784725"/>
          <p14:tracePt t="59759" x="7437438" y="4760913"/>
          <p14:tracePt t="59767" x="7450138" y="4683125"/>
          <p14:tracePt t="59775" x="7462838" y="4610100"/>
          <p14:tracePt t="59783" x="7462838" y="4537075"/>
          <p14:tracePt t="59791" x="7462838" y="4452938"/>
          <p14:tracePt t="59799" x="7462838" y="4405313"/>
          <p14:tracePt t="59807" x="7462838" y="4351338"/>
          <p14:tracePt t="59815" x="7462838" y="4314825"/>
          <p14:tracePt t="59823" x="7462838" y="4291013"/>
          <p14:tracePt t="59831" x="7462838" y="4271963"/>
          <p14:tracePt t="59839" x="7462838" y="4254500"/>
          <p14:tracePt t="59847" x="7462838" y="4241800"/>
          <p14:tracePt t="59855" x="7462838" y="4217988"/>
          <p14:tracePt t="59863" x="7462838" y="4206875"/>
          <p14:tracePt t="59871" x="7462838" y="4183063"/>
          <p14:tracePt t="59879" x="7450138" y="4140200"/>
          <p14:tracePt t="59889" x="7450138" y="4103688"/>
          <p14:tracePt t="59895" x="7437438" y="4073525"/>
          <p14:tracePt t="59903" x="7437438" y="4062413"/>
          <p14:tracePt t="59911" x="7432675" y="4037013"/>
          <p14:tracePt t="59919" x="7426325" y="4013200"/>
          <p14:tracePt t="59927" x="7426325" y="3971925"/>
          <p14:tracePt t="59935" x="7419975" y="3952875"/>
          <p14:tracePt t="59943" x="7413625" y="3946525"/>
          <p14:tracePt t="59951" x="7413625" y="3941763"/>
          <p14:tracePt t="59967" x="7402513" y="3929063"/>
          <p14:tracePt t="59975" x="7402513" y="3916363"/>
          <p14:tracePt t="59983" x="7396163" y="3898900"/>
          <p14:tracePt t="59991" x="7389813" y="3868738"/>
          <p14:tracePt t="59999" x="7383463" y="3844925"/>
          <p14:tracePt t="60007" x="7383463" y="3827463"/>
          <p14:tracePt t="60015" x="7372350" y="3814763"/>
          <p14:tracePt t="60047" x="7366000" y="3808413"/>
          <p14:tracePt t="60336" x="7359650" y="3808413"/>
          <p14:tracePt t="60352" x="7353300" y="3808413"/>
          <p14:tracePt t="60393" x="7348538" y="3808413"/>
          <p14:tracePt t="60400" x="7342188" y="3821113"/>
          <p14:tracePt t="60410" x="7342188" y="3857625"/>
          <p14:tracePt t="60416" x="7342188" y="3898900"/>
          <p14:tracePt t="60424" x="7335838" y="3941763"/>
          <p14:tracePt t="60432" x="7335838" y="3989388"/>
          <p14:tracePt t="60440" x="7335838" y="4049713"/>
          <p14:tracePt t="60448" x="7335838" y="4092575"/>
          <p14:tracePt t="60456" x="7335838" y="4152900"/>
          <p14:tracePt t="60464" x="7335838" y="4194175"/>
          <p14:tracePt t="60472" x="7335838" y="4224338"/>
          <p14:tracePt t="60479" x="7335838" y="4267200"/>
          <p14:tracePt t="60487" x="7335838" y="4327525"/>
          <p14:tracePt t="60495" x="7335838" y="4357688"/>
          <p14:tracePt t="60503" x="7335838" y="4411663"/>
          <p14:tracePt t="60511" x="7335838" y="4471988"/>
          <p14:tracePt t="60519" x="7335838" y="4519613"/>
          <p14:tracePt t="60528" x="7335838" y="4562475"/>
          <p14:tracePt t="60535" x="7335838" y="4622800"/>
          <p14:tracePt t="60545" x="7335838" y="4640263"/>
          <p14:tracePt t="60552" x="7335838" y="4687888"/>
          <p14:tracePt t="60560" x="7335838" y="4718050"/>
          <p14:tracePt t="60567" x="7335838" y="4773613"/>
          <p14:tracePt t="60575" x="7335838" y="4803775"/>
          <p14:tracePt t="60583" x="7335838" y="4827588"/>
          <p14:tracePt t="60591" x="7335838" y="4868863"/>
          <p14:tracePt t="60599" x="7348538" y="4918075"/>
          <p14:tracePt t="60607" x="7366000" y="4995863"/>
          <p14:tracePt t="60615" x="7366000" y="5019675"/>
          <p14:tracePt t="60623" x="7377113" y="5062538"/>
          <p14:tracePt t="60632" x="7377113" y="5086350"/>
          <p14:tracePt t="60639" x="7377113" y="5110163"/>
          <p14:tracePt t="60647" x="7383463" y="5129213"/>
          <p14:tracePt t="60655" x="7383463" y="5153025"/>
          <p14:tracePt t="60663" x="7383463" y="5176838"/>
          <p14:tracePt t="60672" x="7383463" y="5187950"/>
          <p14:tracePt t="60679" x="7383463" y="5224463"/>
          <p14:tracePt t="60687" x="7383463" y="5254625"/>
          <p14:tracePt t="60696" x="7372350" y="5273675"/>
          <p14:tracePt t="60703" x="7366000" y="5327650"/>
          <p14:tracePt t="60711" x="7348538" y="5364163"/>
          <p14:tracePt t="60719" x="7348538" y="5394325"/>
          <p14:tracePt t="60728" x="7348538" y="5424488"/>
          <p14:tracePt t="60735" x="7348538" y="5459413"/>
          <p14:tracePt t="60744" x="7348538" y="5472113"/>
          <p14:tracePt t="60752" x="7342188" y="5508625"/>
          <p14:tracePt t="60760" x="7342188" y="5519738"/>
          <p14:tracePt t="60855" x="7335838" y="5526088"/>
          <p14:tracePt t="60871" x="7335838" y="5532438"/>
          <p14:tracePt t="60919" x="7329488" y="5538788"/>
          <p14:tracePt t="60943" x="7318375" y="5513388"/>
          <p14:tracePt t="60951" x="7318375" y="5472113"/>
          <p14:tracePt t="60959" x="7312025" y="5435600"/>
          <p14:tracePt t="60967" x="7299325" y="5387975"/>
          <p14:tracePt t="60975" x="7299325" y="5334000"/>
          <p14:tracePt t="60983" x="7299325" y="5273675"/>
          <p14:tracePt t="60991" x="7299325" y="5230813"/>
          <p14:tracePt t="60999" x="7281863" y="5164138"/>
          <p14:tracePt t="61007" x="7281863" y="5080000"/>
          <p14:tracePt t="61015" x="7281863" y="5019675"/>
          <p14:tracePt t="61023" x="7281863" y="4948238"/>
          <p14:tracePt t="61031" x="7281863" y="4905375"/>
          <p14:tracePt t="61039" x="7281863" y="4875213"/>
          <p14:tracePt t="61047" x="7281863" y="4838700"/>
          <p14:tracePt t="61055" x="7318375" y="4778375"/>
          <p14:tracePt t="61063" x="7335838" y="4713288"/>
          <p14:tracePt t="61071" x="7353300" y="4676775"/>
          <p14:tracePt t="61079" x="7366000" y="4633913"/>
          <p14:tracePt t="61087" x="7383463" y="4556125"/>
          <p14:tracePt t="61095" x="7383463" y="4513263"/>
          <p14:tracePt t="61103" x="7402513" y="4465638"/>
          <p14:tracePt t="61111" x="7413625" y="4429125"/>
          <p14:tracePt t="61119" x="7419975" y="4368800"/>
          <p14:tracePt t="61127" x="7432675" y="4297363"/>
          <p14:tracePt t="61135" x="7432675" y="4248150"/>
          <p14:tracePt t="61143" x="7432675" y="4217988"/>
          <p14:tracePt t="61151" x="7432675" y="4176713"/>
          <p14:tracePt t="61159" x="7432675" y="4164013"/>
          <p14:tracePt t="61167" x="7432675" y="4140200"/>
          <p14:tracePt t="61175" x="7432675" y="4110038"/>
          <p14:tracePt t="61183" x="7432675" y="4103688"/>
          <p14:tracePt t="61199" x="7432675" y="4079875"/>
          <p14:tracePt t="61207" x="7432675" y="4073525"/>
          <p14:tracePt t="61215" x="7432675" y="4067175"/>
          <p14:tracePt t="61313" x="7432675" y="4062413"/>
          <p14:tracePt t="61328" x="7432675" y="4043363"/>
          <p14:tracePt t="61336" x="7432675" y="4025900"/>
          <p14:tracePt t="61344" x="7432675" y="4006850"/>
          <p14:tracePt t="61352" x="7432675" y="3983038"/>
          <p14:tracePt t="61360" x="7432675" y="3959225"/>
          <p14:tracePt t="61367" x="7432675" y="3946525"/>
          <p14:tracePt t="61375" x="7432675" y="3929063"/>
          <p14:tracePt t="61384" x="7432675" y="3916363"/>
          <p14:tracePt t="61391" x="7432675" y="3905250"/>
          <p14:tracePt t="61399" x="7432675" y="3898900"/>
          <p14:tracePt t="61407" x="7426325" y="3875088"/>
          <p14:tracePt t="61415" x="7419975" y="3844925"/>
          <p14:tracePt t="61423" x="7402513" y="3821113"/>
          <p14:tracePt t="61432" x="7402513" y="3802063"/>
          <p14:tracePt t="61439" x="7396163" y="3797300"/>
          <p14:tracePt t="61455" x="7396163" y="3784600"/>
          <p14:tracePt t="61472" x="7396163" y="3778250"/>
          <p14:tracePt t="61503" x="7396163" y="3767138"/>
          <p14:tracePt t="61559" x="7389813" y="3760788"/>
          <p14:tracePt t="61688" x="7383463" y="3760788"/>
          <p14:tracePt t="61703" x="7383463" y="3767138"/>
          <p14:tracePt t="61711" x="7383463" y="3778250"/>
          <p14:tracePt t="61719" x="7383463" y="3784600"/>
          <p14:tracePt t="61728" x="7383463" y="3827463"/>
          <p14:tracePt t="61735" x="7383463" y="3881438"/>
          <p14:tracePt t="61744" x="7383463" y="3941763"/>
          <p14:tracePt t="61751" x="7383463" y="4002088"/>
          <p14:tracePt t="61760" x="7383463" y="4056063"/>
          <p14:tracePt t="61768" x="7383463" y="4157663"/>
          <p14:tracePt t="61775" x="7389813" y="4230688"/>
          <p14:tracePt t="61783" x="7396163" y="4291013"/>
          <p14:tracePt t="61791" x="7407275" y="4368800"/>
          <p14:tracePt t="61800" x="7407275" y="4452938"/>
          <p14:tracePt t="61807" x="7407275" y="4513263"/>
          <p14:tracePt t="61815" x="7407275" y="4567238"/>
          <p14:tracePt t="61823" x="7426325" y="4616450"/>
          <p14:tracePt t="61831" x="7426325" y="4652963"/>
          <p14:tracePt t="61839" x="7426325" y="4683125"/>
          <p14:tracePt t="61847" x="7437438" y="4737100"/>
          <p14:tracePt t="61855" x="7437438" y="4773613"/>
          <p14:tracePt t="61864" x="7437438" y="4791075"/>
          <p14:tracePt t="61872" x="7437438" y="4827588"/>
          <p14:tracePt t="61880" x="7437438" y="4857750"/>
          <p14:tracePt t="61898" x="7437438" y="4948238"/>
          <p14:tracePt t="61908" x="7437438" y="4978400"/>
          <p14:tracePt t="61912" x="7437438" y="5002213"/>
          <p14:tracePt t="61919" x="7437438" y="5026025"/>
          <p14:tracePt t="61927" x="7437438" y="5043488"/>
          <p14:tracePt t="61935" x="7437438" y="5062538"/>
          <p14:tracePt t="61943" x="7437438" y="5073650"/>
          <p14:tracePt t="61951" x="7437438" y="5110163"/>
          <p14:tracePt t="61959" x="7426325" y="5129213"/>
          <p14:tracePt t="61967" x="7426325" y="5146675"/>
          <p14:tracePt t="61975" x="7419975" y="5157788"/>
          <p14:tracePt t="61983" x="7419975" y="5183188"/>
          <p14:tracePt t="61991" x="7413625" y="5213350"/>
          <p14:tracePt t="61999" x="7413625" y="5230813"/>
          <p14:tracePt t="62007" x="7402513" y="5254625"/>
          <p14:tracePt t="62015" x="7396163" y="5284788"/>
          <p14:tracePt t="62023" x="7396163" y="5314950"/>
          <p14:tracePt t="62031" x="7389813" y="5338763"/>
          <p14:tracePt t="62039" x="7377113" y="5364163"/>
          <p14:tracePt t="62047" x="7372350" y="5387975"/>
          <p14:tracePt t="62055" x="7372350" y="5405438"/>
          <p14:tracePt t="62063" x="7366000" y="5418138"/>
          <p14:tracePt t="62071" x="7348538" y="5454650"/>
          <p14:tracePt t="62079" x="7348538" y="5465763"/>
          <p14:tracePt t="62087" x="7342188" y="5495925"/>
          <p14:tracePt t="62095" x="7329488" y="5519738"/>
          <p14:tracePt t="62103" x="7323138" y="5556250"/>
          <p14:tracePt t="62111" x="7305675" y="5580063"/>
          <p14:tracePt t="62119" x="7299325" y="5603875"/>
          <p14:tracePt t="62127" x="7299325" y="5629275"/>
          <p14:tracePt t="62135" x="7299325" y="5646738"/>
          <p14:tracePt t="62144" x="7299325" y="5653088"/>
          <p14:tracePt t="62151" x="7292975" y="5670550"/>
          <p14:tracePt t="62240" x="7288213" y="5670550"/>
          <p14:tracePt t="62247" x="7281863" y="5646738"/>
          <p14:tracePt t="62256" x="7269163" y="5592763"/>
          <p14:tracePt t="62264" x="7251700" y="5532438"/>
          <p14:tracePt t="62271" x="7215188" y="5454650"/>
          <p14:tracePt t="62279" x="7202488" y="5381625"/>
          <p14:tracePt t="62287" x="7185025" y="5291138"/>
          <p14:tracePt t="62295" x="7185025" y="5187950"/>
          <p14:tracePt t="62303" x="7185025" y="5103813"/>
          <p14:tracePt t="62312" x="7185025" y="5013325"/>
          <p14:tracePt t="62319" x="7185025" y="4959350"/>
          <p14:tracePt t="62328" x="7185025" y="4899025"/>
          <p14:tracePt t="62335" x="7185025" y="4838700"/>
          <p14:tracePt t="62343" x="7185025" y="4797425"/>
          <p14:tracePt t="62351" x="7185025" y="4754563"/>
          <p14:tracePt t="62359" x="7185025" y="4683125"/>
          <p14:tracePt t="62367" x="7185025" y="4633913"/>
          <p14:tracePt t="62375" x="7197725" y="4519613"/>
          <p14:tracePt t="62383" x="7197725" y="4448175"/>
          <p14:tracePt t="62391" x="7197725" y="4375150"/>
          <p14:tracePt t="62399" x="7208838" y="4284663"/>
          <p14:tracePt t="62407" x="7208838" y="4224338"/>
          <p14:tracePt t="62415" x="7208838" y="4170363"/>
          <p14:tracePt t="62423" x="7208838" y="4133850"/>
          <p14:tracePt t="62431" x="7208838" y="4092575"/>
          <p14:tracePt t="62439" x="7208838" y="4067175"/>
          <p14:tracePt t="62447" x="7208838" y="4013200"/>
          <p14:tracePt t="62455" x="7208838" y="3989388"/>
          <p14:tracePt t="62463" x="7208838" y="3971925"/>
          <p14:tracePt t="62471" x="7208838" y="3952875"/>
          <p14:tracePt t="62487" x="7208838" y="3946525"/>
          <p14:tracePt t="62495" x="7208838" y="3941763"/>
          <p14:tracePt t="62503" x="7208838" y="3929063"/>
          <p14:tracePt t="62512" x="7208838" y="3916363"/>
          <p14:tracePt t="62519" x="7208838" y="3911600"/>
          <p14:tracePt t="62528" x="7208838" y="3887788"/>
          <p14:tracePt t="62535" x="7208838" y="3875088"/>
          <p14:tracePt t="62543" x="7208838" y="3862388"/>
          <p14:tracePt t="62551" x="7208838" y="3857625"/>
          <p14:tracePt t="62559" x="7208838" y="3851275"/>
          <p14:tracePt t="62567" x="7208838" y="3838575"/>
          <p14:tracePt t="62583" x="7208838" y="3832225"/>
          <p14:tracePt t="62591" x="7208838" y="3827463"/>
          <p14:tracePt t="62824" x="7202488" y="3827463"/>
          <p14:tracePt t="62833" x="7202488" y="3851275"/>
          <p14:tracePt t="62840" x="7202488" y="3941763"/>
          <p14:tracePt t="62849" x="7202488" y="4032250"/>
          <p14:tracePt t="62856" x="7202488" y="4116388"/>
          <p14:tracePt t="62864" x="7202488" y="4217988"/>
          <p14:tracePt t="62872" x="7202488" y="4291013"/>
          <p14:tracePt t="62881" x="7202488" y="4405313"/>
          <p14:tracePt t="62888" x="7191375" y="4543425"/>
          <p14:tracePt t="62901" x="7191375" y="4646613"/>
          <p14:tracePt t="62903" x="7191375" y="4773613"/>
          <p14:tracePt t="62914" x="7191375" y="4905375"/>
          <p14:tracePt t="62919" x="7178675" y="5019675"/>
          <p14:tracePt t="62928" x="7167563" y="5122863"/>
          <p14:tracePt t="62935" x="7167563" y="5218113"/>
          <p14:tracePt t="62943" x="7167563" y="5278438"/>
          <p14:tracePt t="62951" x="7167563" y="5351463"/>
          <p14:tracePt t="62959" x="7167563" y="5394325"/>
          <p14:tracePt t="62967" x="7167563" y="5429250"/>
          <p14:tracePt t="62975" x="7167563" y="5441950"/>
          <p14:tracePt t="62983" x="7167563" y="5448300"/>
          <p14:tracePt t="63063" x="7167563" y="5454650"/>
          <p14:tracePt t="63071" x="7167563" y="5459413"/>
          <p14:tracePt t="63079" x="7167563" y="5465763"/>
          <p14:tracePt t="63087" x="7167563" y="5478463"/>
          <p14:tracePt t="63095" x="7167563" y="5483225"/>
          <p14:tracePt t="63103" x="7167563" y="5495925"/>
          <p14:tracePt t="63111" x="7167563" y="5519738"/>
          <p14:tracePt t="63119" x="7167563" y="5538788"/>
          <p14:tracePt t="63128" x="7167563" y="5543550"/>
          <p14:tracePt t="63193" x="7167563" y="5549900"/>
          <p14:tracePt t="63256" x="7172325" y="5549900"/>
          <p14:tracePt t="63264" x="7172325" y="5532438"/>
          <p14:tracePt t="63272" x="7178675" y="5519738"/>
          <p14:tracePt t="63280" x="7178675" y="5508625"/>
          <p14:tracePt t="63288" x="7178675" y="5483225"/>
          <p14:tracePt t="63296" x="7178675" y="5472113"/>
          <p14:tracePt t="63303" x="7178675" y="5465763"/>
          <p14:tracePt t="63313" x="7191375" y="5441950"/>
          <p14:tracePt t="63415" x="7191375" y="5435600"/>
          <p14:tracePt t="63416" x="0" y="0"/>
        </p14:tracePtLst>
        <p14:tracePtLst>
          <p14:tracePt t="67522" x="7377113" y="5761038"/>
          <p14:tracePt t="67600" x="7383463" y="5754688"/>
          <p14:tracePt t="67608" x="7389813" y="5749925"/>
          <p14:tracePt t="67616" x="7396163" y="5743575"/>
          <p14:tracePt t="67624" x="7396163" y="5737225"/>
          <p14:tracePt t="67633" x="7413625" y="5713413"/>
          <p14:tracePt t="67640" x="7413625" y="5689600"/>
          <p14:tracePt t="67647" x="7426325" y="5659438"/>
          <p14:tracePt t="67655" x="7426325" y="5622925"/>
          <p14:tracePt t="67663" x="7426325" y="5603875"/>
          <p14:tracePt t="67671" x="7426325" y="5556250"/>
          <p14:tracePt t="67679" x="7426325" y="5538788"/>
          <p14:tracePt t="67687" x="7426325" y="5489575"/>
          <p14:tracePt t="67695" x="7426325" y="5459413"/>
          <p14:tracePt t="67703" x="7426325" y="5448300"/>
          <p14:tracePt t="67711" x="7426325" y="5424488"/>
          <p14:tracePt t="67719" x="7426325" y="5399088"/>
          <p14:tracePt t="67727" x="7419975" y="5375275"/>
          <p14:tracePt t="67735" x="7407275" y="5351463"/>
          <p14:tracePt t="67743" x="7407275" y="5345113"/>
          <p14:tracePt t="67752" x="7407275" y="5327650"/>
          <p14:tracePt t="67759" x="7402513" y="5303838"/>
          <p14:tracePt t="67767" x="7396163" y="5284788"/>
          <p14:tracePt t="67775" x="7389813" y="5267325"/>
          <p14:tracePt t="67784" x="7372350" y="5248275"/>
          <p14:tracePt t="67792" x="7366000" y="5224463"/>
          <p14:tracePt t="67800" x="7348538" y="5187950"/>
          <p14:tracePt t="67807" x="7342188" y="5183188"/>
          <p14:tracePt t="67816" x="7329488" y="5170488"/>
          <p14:tracePt t="67824" x="7312025" y="5153025"/>
          <p14:tracePt t="67832" x="7305675" y="5140325"/>
          <p14:tracePt t="67919" x="7299325" y="5133975"/>
          <p14:tracePt t="67943" x="7292975" y="5133975"/>
          <p14:tracePt t="67959" x="7281863" y="5133975"/>
          <p14:tracePt t="67975" x="7275513" y="5133975"/>
          <p14:tracePt t="67983" x="7251700" y="5133975"/>
          <p14:tracePt t="67991" x="7245350" y="5140325"/>
          <p14:tracePt t="67999" x="7227888" y="5164138"/>
          <p14:tracePt t="68007" x="7202488" y="5170488"/>
          <p14:tracePt t="68016" x="7191375" y="5187950"/>
          <p14:tracePt t="68023" x="7185025" y="5194300"/>
          <p14:tracePt t="68031" x="7178675" y="5207000"/>
          <p14:tracePt t="68040" x="7172325" y="5230813"/>
          <p14:tracePt t="68047" x="7167563" y="5254625"/>
          <p14:tracePt t="68057" x="7154863" y="5267325"/>
          <p14:tracePt t="68063" x="7154863" y="5278438"/>
          <p14:tracePt t="68071" x="7148513" y="5284788"/>
          <p14:tracePt t="68079" x="7148513" y="5314950"/>
          <p14:tracePt t="68087" x="7148513" y="5345113"/>
          <p14:tracePt t="68095" x="7148513" y="5381625"/>
          <p14:tracePt t="68103" x="7148513" y="5424488"/>
          <p14:tracePt t="68111" x="7148513" y="5465763"/>
          <p14:tracePt t="68119" x="7148513" y="5502275"/>
          <p14:tracePt t="68127" x="7148513" y="5532438"/>
          <p14:tracePt t="68135" x="7148513" y="5586413"/>
          <p14:tracePt t="68143" x="7154863" y="5622925"/>
          <p14:tracePt t="68152" x="7161213" y="5664200"/>
          <p14:tracePt t="68159" x="7172325" y="5700713"/>
          <p14:tracePt t="68167" x="7178675" y="5749925"/>
          <p14:tracePt t="68175" x="7178675" y="5761038"/>
          <p14:tracePt t="68184" x="7191375" y="5791200"/>
          <p14:tracePt t="68191" x="7202488" y="5815013"/>
          <p14:tracePt t="68199" x="7215188" y="5851525"/>
          <p14:tracePt t="68207" x="7232650" y="5888038"/>
          <p14:tracePt t="68216" x="7251700" y="5935663"/>
          <p14:tracePt t="68223" x="7258050" y="5948363"/>
          <p14:tracePt t="68231" x="7262813" y="5972175"/>
          <p14:tracePt t="68239" x="7281863" y="5989638"/>
          <p14:tracePt t="68255" x="7281863" y="6002338"/>
          <p14:tracePt t="68263" x="7292975" y="6019800"/>
          <p14:tracePt t="68271" x="7299325" y="6026150"/>
          <p14:tracePt t="68287" x="7312025" y="6026150"/>
          <p14:tracePt t="68295" x="7318375" y="6026150"/>
          <p14:tracePt t="68303" x="7329488" y="6026150"/>
          <p14:tracePt t="68319" x="7335838" y="6026150"/>
          <p14:tracePt t="68327" x="7348538" y="6026150"/>
          <p14:tracePt t="68335" x="7359650" y="6026150"/>
          <p14:tracePt t="68343" x="7383463" y="6019800"/>
          <p14:tracePt t="68352" x="7396163" y="6019800"/>
          <p14:tracePt t="68359" x="7419975" y="5995988"/>
          <p14:tracePt t="68367" x="7437438" y="5989638"/>
          <p14:tracePt t="68375" x="7462838" y="5954713"/>
          <p14:tracePt t="68384" x="7473950" y="5942013"/>
          <p14:tracePt t="68391" x="7480300" y="5935663"/>
          <p14:tracePt t="68399" x="7486650" y="5905500"/>
          <p14:tracePt t="68407" x="7493000" y="5845175"/>
          <p14:tracePt t="68416" x="7504113" y="5797550"/>
          <p14:tracePt t="68423" x="7504113" y="5724525"/>
          <p14:tracePt t="68431" x="7504113" y="5664200"/>
          <p14:tracePt t="68439" x="7504113" y="5622925"/>
          <p14:tracePt t="68447" x="7504113" y="5562600"/>
          <p14:tracePt t="68455" x="7504113" y="5532438"/>
          <p14:tracePt t="68463" x="7504113" y="5502275"/>
          <p14:tracePt t="68471" x="7493000" y="5465763"/>
          <p14:tracePt t="68479" x="7486650" y="5441950"/>
          <p14:tracePt t="68487" x="7486650" y="5418138"/>
          <p14:tracePt t="68495" x="7486650" y="5411788"/>
          <p14:tracePt t="68503" x="7462838" y="5381625"/>
          <p14:tracePt t="68511" x="7462838" y="5368925"/>
          <p14:tracePt t="68519" x="7456488" y="5364163"/>
          <p14:tracePt t="68527" x="7443788" y="5338763"/>
          <p14:tracePt t="68535" x="7426325" y="5314950"/>
          <p14:tracePt t="68543" x="7419975" y="5303838"/>
          <p14:tracePt t="68551" x="7389813" y="5254625"/>
          <p14:tracePt t="68559" x="7383463" y="5243513"/>
          <p14:tracePt t="68567" x="7366000" y="5224463"/>
          <p14:tracePt t="68575" x="7353300" y="5207000"/>
          <p14:tracePt t="68583" x="7348538" y="5200650"/>
          <p14:tracePt t="68599" x="7342188" y="5194300"/>
          <p14:tracePt t="68631" x="7335838" y="5194300"/>
          <p14:tracePt t="68639" x="7329488" y="5194300"/>
          <p14:tracePt t="68655" x="7318375" y="5194300"/>
          <p14:tracePt t="68663" x="7292975" y="5194300"/>
          <p14:tracePt t="68671" x="7245350" y="5218113"/>
          <p14:tracePt t="68679" x="7227888" y="5237163"/>
          <p14:tracePt t="68687" x="7191375" y="5273675"/>
          <p14:tracePt t="68695" x="7178675" y="5308600"/>
          <p14:tracePt t="68703" x="7148513" y="5345113"/>
          <p14:tracePt t="68711" x="7131050" y="5394325"/>
          <p14:tracePt t="68719" x="7107238" y="5454650"/>
          <p14:tracePt t="68727" x="7088188" y="5489575"/>
          <p14:tracePt t="68735" x="7088188" y="5532438"/>
          <p14:tracePt t="68743" x="7081838" y="5592763"/>
          <p14:tracePt t="68751" x="7081838" y="5640388"/>
          <p14:tracePt t="68759" x="7081838" y="5683250"/>
          <p14:tracePt t="68767" x="7094538" y="5719763"/>
          <p14:tracePt t="68775" x="7124700" y="5767388"/>
          <p14:tracePt t="68783" x="7131050" y="5784850"/>
          <p14:tracePt t="68791" x="7142163" y="5808663"/>
          <p14:tracePt t="68799" x="7161213" y="5821363"/>
          <p14:tracePt t="68807" x="7178675" y="5838825"/>
          <p14:tracePt t="68815" x="7208838" y="5845175"/>
          <p14:tracePt t="68823" x="7215188" y="5851525"/>
          <p14:tracePt t="68839" x="7221538" y="5857875"/>
          <p14:tracePt t="68847" x="7227888" y="5857875"/>
          <p14:tracePt t="68855" x="7239000" y="5875338"/>
          <p14:tracePt t="68863" x="7245350" y="5881688"/>
          <p14:tracePt t="68871" x="7262813" y="5881688"/>
          <p14:tracePt t="68879" x="7275513" y="5888038"/>
          <p14:tracePt t="68900" x="7292975" y="5894388"/>
          <p14:tracePt t="68903" x="7305675" y="5894388"/>
          <p14:tracePt t="68911" x="7329488" y="5894388"/>
          <p14:tracePt t="68919" x="7348538" y="5894388"/>
          <p14:tracePt t="68927" x="7359650" y="5894388"/>
          <p14:tracePt t="68935" x="7372350" y="5881688"/>
          <p14:tracePt t="68943" x="7389813" y="5857875"/>
          <p14:tracePt t="68951" x="7396163" y="5815013"/>
          <p14:tracePt t="68959" x="7419975" y="5754688"/>
          <p14:tracePt t="68967" x="7419975" y="5707063"/>
          <p14:tracePt t="68975" x="7419975" y="5634038"/>
          <p14:tracePt t="68984" x="7419975" y="5592763"/>
          <p14:tracePt t="68991" x="7419975" y="5549900"/>
          <p14:tracePt t="68999" x="7402513" y="5459413"/>
          <p14:tracePt t="69007" x="7402513" y="5411788"/>
          <p14:tracePt t="69015" x="7389813" y="5387975"/>
          <p14:tracePt t="69023" x="7377113" y="5375275"/>
          <p14:tracePt t="69031" x="7377113" y="5364163"/>
          <p14:tracePt t="69039" x="7372350" y="5357813"/>
          <p14:tracePt t="69047" x="7366000" y="5357813"/>
          <p14:tracePt t="69055" x="7359650" y="5351463"/>
          <p14:tracePt t="69071" x="7353300" y="5345113"/>
          <p14:tracePt t="69087" x="7348538" y="5338763"/>
          <p14:tracePt t="69103" x="7342188" y="5334000"/>
          <p14:tracePt t="69135" x="7335838" y="5321300"/>
          <p14:tracePt t="69143" x="7329488" y="5321300"/>
          <p14:tracePt t="69152" x="7318375" y="5321300"/>
          <p14:tracePt t="69159" x="7292975" y="5334000"/>
          <p14:tracePt t="69168" x="7275513" y="5357813"/>
          <p14:tracePt t="69175" x="7262813" y="5381625"/>
          <p14:tracePt t="69184" x="7251700" y="5418138"/>
          <p14:tracePt t="69191" x="7251700" y="5459413"/>
          <p14:tracePt t="69200" x="7251700" y="5532438"/>
          <p14:tracePt t="69207" x="7251700" y="5562600"/>
          <p14:tracePt t="69217" x="7251700" y="5616575"/>
          <p14:tracePt t="69223" x="7251700" y="5664200"/>
          <p14:tracePt t="69231" x="7251700" y="5694363"/>
          <p14:tracePt t="69239" x="7262813" y="5719763"/>
          <p14:tracePt t="69247" x="7281863" y="5754688"/>
          <p14:tracePt t="69256" x="7292975" y="5778500"/>
          <p14:tracePt t="69271" x="7305675" y="5778500"/>
          <p14:tracePt t="69287" x="7312025" y="5778500"/>
          <p14:tracePt t="69311" x="7323138" y="5778500"/>
          <p14:tracePt t="69328" x="7329488" y="5778500"/>
          <p14:tracePt t="69351" x="7335838" y="5778500"/>
          <p14:tracePt t="69359" x="7342188" y="5778500"/>
          <p14:tracePt t="69375" x="7348538" y="5778500"/>
          <p14:tracePt t="69391" x="7359650" y="5773738"/>
          <p14:tracePt t="69415" x="7359650" y="5754688"/>
          <p14:tracePt t="69431" x="7366000" y="5724525"/>
          <p14:tracePt t="69439" x="7366000" y="5719763"/>
          <p14:tracePt t="69447" x="7366000" y="5713413"/>
          <p14:tracePt t="69455" x="7366000" y="5700713"/>
          <p14:tracePt t="69463" x="7366000" y="5683250"/>
          <p14:tracePt t="69471" x="7366000" y="5670550"/>
          <p14:tracePt t="69479" x="7366000" y="5646738"/>
          <p14:tracePt t="69487" x="7366000" y="5634038"/>
          <p14:tracePt t="69495" x="7366000" y="5629275"/>
          <p14:tracePt t="69504" x="7366000" y="5616575"/>
          <p14:tracePt t="69511" x="7366000" y="5610225"/>
          <p14:tracePt t="69520" x="7366000" y="5603875"/>
          <p14:tracePt t="69527" x="7366000" y="5568950"/>
          <p14:tracePt t="69535" x="7366000" y="5549900"/>
          <p14:tracePt t="69543" x="7377113" y="5526088"/>
          <p14:tracePt t="69552" x="7377113" y="5502275"/>
          <p14:tracePt t="69560" x="7383463" y="5459413"/>
          <p14:tracePt t="69568" x="7396163" y="5399088"/>
          <p14:tracePt t="69575" x="7413625" y="5338763"/>
          <p14:tracePt t="69584" x="7437438" y="5248275"/>
          <p14:tracePt t="69591" x="7462838" y="5157788"/>
          <p14:tracePt t="69599" x="7480300" y="5086350"/>
          <p14:tracePt t="69607" x="7504113" y="4983163"/>
          <p14:tracePt t="69615" x="7504113" y="4892675"/>
          <p14:tracePt t="69624" x="7504113" y="4821238"/>
          <p14:tracePt t="69631" x="7504113" y="4737100"/>
          <p14:tracePt t="69639" x="7504113" y="4664075"/>
          <p14:tracePt t="69647" x="7516813" y="4562475"/>
          <p14:tracePt t="69655" x="7516813" y="4502150"/>
          <p14:tracePt t="69664" x="7527925" y="4441825"/>
          <p14:tracePt t="69672" x="7527925" y="4387850"/>
          <p14:tracePt t="69679" x="7527925" y="4362450"/>
          <p14:tracePt t="69687" x="7527925" y="4308475"/>
          <p14:tracePt t="69695" x="7527925" y="4284663"/>
          <p14:tracePt t="69704" x="7534275" y="4248150"/>
          <p14:tracePt t="69711" x="7534275" y="4206875"/>
          <p14:tracePt t="69719" x="7534275" y="4176713"/>
          <p14:tracePt t="69728" x="7534275" y="4133850"/>
          <p14:tracePt t="69736" x="7534275" y="4073525"/>
          <p14:tracePt t="69744" x="7534275" y="4043363"/>
          <p14:tracePt t="69752" x="7534275" y="4006850"/>
          <p14:tracePt t="69759" x="7534275" y="3952875"/>
          <p14:tracePt t="69768" x="7534275" y="3892550"/>
          <p14:tracePt t="69775" x="7534275" y="3851275"/>
          <p14:tracePt t="69784" x="7527925" y="3802063"/>
          <p14:tracePt t="69791" x="7527925" y="3748088"/>
          <p14:tracePt t="69799" x="7523163" y="3687763"/>
          <p14:tracePt t="69807" x="7510463" y="3640138"/>
          <p14:tracePt t="69815" x="7510463" y="3616325"/>
          <p14:tracePt t="69823" x="7504113" y="3573463"/>
          <p14:tracePt t="69831" x="7497763" y="3556000"/>
          <p14:tracePt t="69839" x="7497763" y="3543300"/>
          <p14:tracePt t="69847" x="7497763" y="3536950"/>
          <p14:tracePt t="69864" x="7493000" y="3532188"/>
          <p14:tracePt t="69871" x="7493000" y="3525838"/>
          <p14:tracePt t="69887" x="7493000" y="3519488"/>
          <p14:tracePt t="69935" x="7486650" y="3513138"/>
          <p14:tracePt t="70024" x="7473950" y="3513138"/>
          <p14:tracePt t="70040" x="7467600" y="3513138"/>
          <p14:tracePt t="70048" x="7456488" y="3519488"/>
          <p14:tracePt t="70056" x="7432675" y="3543300"/>
          <p14:tracePt t="70064" x="7389813" y="3597275"/>
          <p14:tracePt t="70072" x="7359650" y="3646488"/>
          <p14:tracePt t="70079" x="7329488" y="3711575"/>
          <p14:tracePt t="70087" x="7299325" y="3771900"/>
          <p14:tracePt t="70095" x="7275513" y="3821113"/>
          <p14:tracePt t="70104" x="7258050" y="3887788"/>
          <p14:tracePt t="70111" x="7232650" y="3959225"/>
          <p14:tracePt t="70119" x="7232650" y="3995738"/>
          <p14:tracePt t="70127" x="7215188" y="4049713"/>
          <p14:tracePt t="70135" x="7208838" y="4110038"/>
          <p14:tracePt t="70143" x="7208838" y="4183063"/>
          <p14:tracePt t="70152" x="7208838" y="4241800"/>
          <p14:tracePt t="70159" x="7208838" y="4338638"/>
          <p14:tracePt t="70167" x="7208838" y="4441825"/>
          <p14:tracePt t="70175" x="7208838" y="4525963"/>
          <p14:tracePt t="70183" x="7208838" y="4597400"/>
          <p14:tracePt t="70191" x="7227888" y="4730750"/>
          <p14:tracePt t="70199" x="7232650" y="4803775"/>
          <p14:tracePt t="70207" x="7258050" y="4905375"/>
          <p14:tracePt t="70215" x="7281863" y="4995863"/>
          <p14:tracePt t="70223" x="7288213" y="5056188"/>
          <p14:tracePt t="70231" x="7312025" y="5122863"/>
          <p14:tracePt t="70239" x="7318375" y="5164138"/>
          <p14:tracePt t="70247" x="7329488" y="5187950"/>
          <p14:tracePt t="70255" x="7329488" y="5213350"/>
          <p14:tracePt t="70263" x="7329488" y="5218113"/>
          <p14:tracePt t="70271" x="7335838" y="5230813"/>
          <p14:tracePt t="70279" x="7335838" y="5237163"/>
          <p14:tracePt t="70287" x="7335838" y="5248275"/>
          <p14:tracePt t="70295" x="7335838" y="5267325"/>
          <p14:tracePt t="70303" x="7335838" y="5297488"/>
          <p14:tracePt t="70311" x="7342188" y="5321300"/>
          <p14:tracePt t="70319" x="7342188" y="5351463"/>
          <p14:tracePt t="70327" x="7348538" y="5375275"/>
          <p14:tracePt t="70335" x="7359650" y="5411788"/>
          <p14:tracePt t="70343" x="7366000" y="5441950"/>
          <p14:tracePt t="70352" x="7377113" y="5478463"/>
          <p14:tracePt t="70359" x="7383463" y="5502275"/>
          <p14:tracePt t="70375" x="7383463" y="5508625"/>
          <p14:tracePt t="70391" x="7383463" y="5513388"/>
          <p14:tracePt t="70415" x="7383463" y="5519738"/>
          <p14:tracePt t="70424" x="7383463" y="5532438"/>
          <p14:tracePt t="70431" x="7383463" y="5538788"/>
          <p14:tracePt t="70440" x="7389813" y="5556250"/>
          <p14:tracePt t="70458" x="7389813" y="5562600"/>
          <p14:tracePt t="70464" x="7396163" y="5568950"/>
          <p14:tracePt t="70559" x="7396163" y="5580063"/>
          <p14:tracePt t="70575" x="7396163" y="5586413"/>
          <p14:tracePt t="70584" x="7396163" y="5592763"/>
          <p14:tracePt t="70599" x="7396163" y="5599113"/>
          <p14:tracePt t="70607" x="7396163" y="5610225"/>
          <p14:tracePt t="70615" x="7396163" y="5616575"/>
          <p14:tracePt t="70624" x="7396163" y="5629275"/>
          <p14:tracePt t="70631" x="7396163" y="5640388"/>
          <p14:tracePt t="70639" x="7396163" y="5653088"/>
          <p14:tracePt t="70647" x="7396163" y="5670550"/>
          <p14:tracePt t="70655" x="7396163" y="5683250"/>
          <p14:tracePt t="70663" x="7396163" y="5694363"/>
          <p14:tracePt t="70671" x="7396163" y="5700713"/>
          <p14:tracePt t="70679" x="7389813" y="5724525"/>
          <p14:tracePt t="70688" x="7389813" y="5737225"/>
          <p14:tracePt t="70695" x="7383463" y="5754688"/>
          <p14:tracePt t="70703" x="7383463" y="5761038"/>
          <p14:tracePt t="70711" x="7383463" y="5778500"/>
          <p14:tracePt t="70720" x="7383463" y="5803900"/>
          <p14:tracePt t="70728" x="7383463" y="5815013"/>
          <p14:tracePt t="70736" x="7383463" y="5821363"/>
          <p14:tracePt t="70743" x="7383463" y="5834063"/>
          <p14:tracePt t="70752" x="7383463" y="5838825"/>
          <p14:tracePt t="70759" x="7383463" y="5857875"/>
          <p14:tracePt t="70775" x="7383463" y="5864225"/>
          <p14:tracePt t="70791" x="7383463" y="5875338"/>
          <p14:tracePt t="70807" x="7383463" y="5881688"/>
          <p14:tracePt t="70831" x="7383463" y="5888038"/>
          <p14:tracePt t="70975" x="7383463" y="5864225"/>
          <p14:tracePt t="70983" x="7372350" y="5838825"/>
          <p14:tracePt t="70991" x="7372350" y="5797550"/>
          <p14:tracePt t="70999" x="7372350" y="5767388"/>
          <p14:tracePt t="71007" x="7372350" y="5724525"/>
          <p14:tracePt t="71015" x="7372350" y="5694363"/>
          <p14:tracePt t="71023" x="7366000" y="5634038"/>
          <p14:tracePt t="71031" x="7366000" y="5562600"/>
          <p14:tracePt t="71040" x="7366000" y="5519738"/>
          <p14:tracePt t="71047" x="7353300" y="5459413"/>
          <p14:tracePt t="71056" x="7353300" y="5387975"/>
          <p14:tracePt t="71063" x="7353300" y="5338763"/>
          <p14:tracePt t="71071" x="7353300" y="5284788"/>
          <p14:tracePt t="71079" x="7353300" y="5260975"/>
          <p14:tracePt t="71087" x="7353300" y="5230813"/>
          <p14:tracePt t="71095" x="7353300" y="5213350"/>
          <p14:tracePt t="71103" x="7353300" y="5200650"/>
          <p14:tracePt t="71111" x="7353300" y="5187950"/>
          <p14:tracePt t="71127" x="7353300" y="5183188"/>
          <p14:tracePt t="71135" x="7353300" y="5176838"/>
          <p14:tracePt t="71143" x="7353300" y="5170488"/>
          <p14:tracePt t="71152" x="7353300" y="5164138"/>
          <p14:tracePt t="71159" x="7353300" y="5157788"/>
          <p14:tracePt t="71175" x="7353300" y="5153025"/>
          <p14:tracePt t="71191" x="7353300" y="5146675"/>
          <p14:tracePt t="71296" x="7335838" y="5170488"/>
          <p14:tracePt t="71304" x="7335838" y="5224463"/>
          <p14:tracePt t="71312" x="7318375" y="5291138"/>
          <p14:tracePt t="71320" x="7305675" y="5351463"/>
          <p14:tracePt t="71327" x="7299325" y="5394325"/>
          <p14:tracePt t="71336" x="7299325" y="5441950"/>
          <p14:tracePt t="71343" x="7262813" y="5532438"/>
          <p14:tracePt t="71352" x="7258050" y="5580063"/>
          <p14:tracePt t="71359" x="7232650" y="5640388"/>
          <p14:tracePt t="71367" x="7227888" y="5689600"/>
          <p14:tracePt t="71375" x="7227888" y="5743575"/>
          <p14:tracePt t="71383" x="7208838" y="5767388"/>
          <p14:tracePt t="71391" x="7202488" y="5815013"/>
          <p14:tracePt t="71399" x="7202488" y="5845175"/>
          <p14:tracePt t="71407" x="7202488" y="5868988"/>
          <p14:tracePt t="71415" x="7202488" y="5881688"/>
          <p14:tracePt t="71423" x="7202488" y="5888038"/>
          <p14:tracePt t="71431" x="7202488" y="5894388"/>
          <p14:tracePt t="71447" x="7202488" y="5899150"/>
          <p14:tracePt t="71536" x="7191375" y="5894388"/>
          <p14:tracePt t="71544" x="7185025" y="5838825"/>
          <p14:tracePt t="71554" x="7185025" y="5767388"/>
          <p14:tracePt t="71560" x="7185025" y="5719763"/>
          <p14:tracePt t="71569" x="7185025" y="5694363"/>
          <p14:tracePt t="71576" x="7185025" y="5676900"/>
          <p14:tracePt t="71584" x="7185025" y="5634038"/>
          <p14:tracePt t="71592" x="7185025" y="5599113"/>
          <p14:tracePt t="71599" x="7185025" y="5556250"/>
          <p14:tracePt t="71607" x="7185025" y="5526088"/>
          <p14:tracePt t="71615" x="7185025" y="5489575"/>
          <p14:tracePt t="71623" x="7185025" y="5472113"/>
          <p14:tracePt t="71631" x="7185025" y="5435600"/>
          <p14:tracePt t="71639" x="7185025" y="5429250"/>
          <p14:tracePt t="71647" x="7185025" y="5418138"/>
          <p14:tracePt t="71655" x="7191375" y="5405438"/>
          <p14:tracePt t="71663" x="7191375" y="5387975"/>
          <p14:tracePt t="71751" x="7197725" y="5418138"/>
          <p14:tracePt t="71759" x="7208838" y="5489575"/>
          <p14:tracePt t="71767" x="7221538" y="5562600"/>
          <p14:tracePt t="71775" x="7232650" y="5610225"/>
          <p14:tracePt t="71784" x="7239000" y="5670550"/>
          <p14:tracePt t="71791" x="7262813" y="5730875"/>
          <p14:tracePt t="71799" x="7262813" y="5778500"/>
          <p14:tracePt t="71807" x="7262813" y="5821363"/>
          <p14:tracePt t="71816" x="7262813" y="5845175"/>
          <p14:tracePt t="71823" x="7262813" y="5851525"/>
          <p14:tracePt t="71831" x="7262813" y="5857875"/>
          <p14:tracePt t="71914" x="7275513" y="5851525"/>
          <p14:tracePt t="71920" x="7275513" y="5827713"/>
          <p14:tracePt t="71930" x="7275513" y="5761038"/>
          <p14:tracePt t="71935" x="7281863" y="5713413"/>
          <p14:tracePt t="71943" x="7281863" y="5659438"/>
          <p14:tracePt t="71951" x="7292975" y="5580063"/>
          <p14:tracePt t="71959" x="7305675" y="5495925"/>
          <p14:tracePt t="71967" x="7305675" y="5448300"/>
          <p14:tracePt t="71975" x="7312025" y="5424488"/>
          <p14:tracePt t="71983" x="7312025" y="5418138"/>
          <p14:tracePt t="72056" x="7312025" y="5454650"/>
          <p14:tracePt t="72064" x="7312025" y="5483225"/>
          <p14:tracePt t="72072" x="7312025" y="5526088"/>
          <p14:tracePt t="72080" x="7312025" y="5556250"/>
          <p14:tracePt t="72089" x="7312025" y="5580063"/>
          <p14:tracePt t="72096" x="7312025" y="5592763"/>
          <p14:tracePt t="72108" x="7312025" y="5610225"/>
          <p14:tracePt t="72112" x="7312025" y="5616575"/>
          <p14:tracePt t="72121" x="7312025" y="5622925"/>
          <p14:tracePt t="72175" x="7318375" y="5629275"/>
          <p14:tracePt t="72183" x="7329488" y="5610225"/>
          <p14:tracePt t="72191" x="7329488" y="5556250"/>
          <p14:tracePt t="72199" x="7329488" y="5483225"/>
          <p14:tracePt t="72207" x="7329488" y="5454650"/>
          <p14:tracePt t="72215" x="7335838" y="5411788"/>
          <p14:tracePt t="72223" x="7335838" y="5387975"/>
          <p14:tracePt t="72231" x="7335838" y="5368925"/>
          <p14:tracePt t="72239" x="7342188" y="5357813"/>
          <p14:tracePt t="72247" x="7342188" y="5351463"/>
          <p14:tracePt t="72255" x="7348538" y="5338763"/>
          <p14:tracePt t="72344" x="7348538" y="5357813"/>
          <p14:tracePt t="72352" x="7348538" y="5364163"/>
          <p14:tracePt t="72360" x="7348538" y="5368925"/>
          <p14:tracePt t="72368" x="7348538" y="5381625"/>
          <p14:tracePt t="72464" x="7348538" y="5368925"/>
          <p14:tracePt t="72472" x="7359650" y="5338763"/>
          <p14:tracePt t="72480" x="7359650" y="5314950"/>
          <p14:tracePt t="72488" x="7359650" y="5291138"/>
          <p14:tracePt t="72496" x="7359650" y="5278438"/>
          <p14:tracePt t="72507" x="7359650" y="5267325"/>
          <p14:tracePt t="72512" x="7359650" y="5248275"/>
          <p14:tracePt t="72584" x="7359650" y="5254625"/>
          <p14:tracePt t="72592" x="7359650" y="5278438"/>
          <p14:tracePt t="72600" x="7359650" y="5314950"/>
          <p14:tracePt t="72608" x="7359650" y="5327650"/>
          <p14:tracePt t="72616" x="7359650" y="5351463"/>
          <p14:tracePt t="72624" x="7359650" y="5364163"/>
          <p14:tracePt t="72631" x="7359650" y="5368925"/>
          <p14:tracePt t="72695" x="7366000" y="5375275"/>
          <p14:tracePt t="72887"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5566643-C57E-46D0-9BBA-0D8E298B2BC3}"/>
              </a:ext>
            </a:extLst>
          </p:cNvPr>
          <p:cNvSpPr>
            <a:spLocks noGrp="1" noChangeArrowheads="1"/>
          </p:cNvSpPr>
          <p:nvPr>
            <p:ph type="title"/>
          </p:nvPr>
        </p:nvSpPr>
        <p:spPr>
          <a:xfrm>
            <a:off x="268288" y="498475"/>
            <a:ext cx="1554162" cy="517525"/>
          </a:xfrm>
          <a:ln/>
        </p:spPr>
        <p:txBody>
          <a:bodyPr/>
          <a:lstStyle/>
          <a:p>
            <a:r>
              <a:rPr lang="cs-CZ" altLang="cs-CZ" sz="2400"/>
              <a:t>Hotovo!</a:t>
            </a:r>
            <a:endParaRPr lang="en-US" altLang="cs-CZ" sz="2400"/>
          </a:p>
        </p:txBody>
      </p:sp>
      <p:sp>
        <p:nvSpPr>
          <p:cNvPr id="63491" name="Rectangle 3">
            <a:extLst>
              <a:ext uri="{FF2B5EF4-FFF2-40B4-BE49-F238E27FC236}">
                <a16:creationId xmlns:a16="http://schemas.microsoft.com/office/drawing/2014/main" id="{94CC69F1-4AE2-47D5-B602-C5639B71729B}"/>
              </a:ext>
            </a:extLst>
          </p:cNvPr>
          <p:cNvSpPr>
            <a:spLocks noGrp="1" noChangeArrowheads="1"/>
          </p:cNvSpPr>
          <p:nvPr>
            <p:ph type="body" idx="1"/>
          </p:nvPr>
        </p:nvSpPr>
        <p:spPr>
          <a:xfrm>
            <a:off x="355600" y="4762500"/>
            <a:ext cx="8637588" cy="1306513"/>
          </a:xfrm>
        </p:spPr>
        <p:txBody>
          <a:bodyPr/>
          <a:lstStyle/>
          <a:p>
            <a:pPr>
              <a:lnSpc>
                <a:spcPct val="80000"/>
              </a:lnSpc>
            </a:pPr>
            <a:r>
              <a:rPr lang="cs-CZ" altLang="cs-CZ" sz="1800"/>
              <a:t>konečný stav po odstranění „capping agents“ a postranních protektivních skupin, následuje zabalení („packaging“) do výměnné „cartridge“</a:t>
            </a:r>
          </a:p>
          <a:p>
            <a:pPr>
              <a:lnSpc>
                <a:spcPct val="80000"/>
              </a:lnSpc>
            </a:pPr>
            <a:r>
              <a:rPr lang="cs-CZ" altLang="cs-CZ" sz="1800"/>
              <a:t>pro 25-mer potřeba obvykle méně než 100 masek (teor. maximum)</a:t>
            </a:r>
          </a:p>
          <a:p>
            <a:pPr>
              <a:lnSpc>
                <a:spcPct val="80000"/>
              </a:lnSpc>
            </a:pPr>
            <a:r>
              <a:rPr lang="cs-CZ" altLang="cs-CZ" sz="1800"/>
              <a:t>problém: přesahy na hranicích mezi jednotlivými zónami (odrazy, rozptyl, vnitřní ozáření, …)</a:t>
            </a:r>
            <a:endParaRPr lang="en-US" altLang="cs-CZ" sz="1800"/>
          </a:p>
        </p:txBody>
      </p:sp>
      <p:pic>
        <p:nvPicPr>
          <p:cNvPr id="63492" name="Picture 4">
            <a:extLst>
              <a:ext uri="{FF2B5EF4-FFF2-40B4-BE49-F238E27FC236}">
                <a16:creationId xmlns:a16="http://schemas.microsoft.com/office/drawing/2014/main" id="{C85A9B9D-422B-4737-B404-A08467732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563" y="169863"/>
            <a:ext cx="5418137"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033FEDE7-BAEE-4089-B6B1-100326D0D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117"/>
    </mc:Choice>
    <mc:Fallback>
      <p:transition spd="slow" advTm="6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84" x="4394200" y="282575"/>
          <p14:tracePt t="5022" x="4387850" y="288925"/>
          <p14:tracePt t="5037" x="4387850" y="295275"/>
          <p14:tracePt t="5045" x="4376738" y="325438"/>
          <p14:tracePt t="5053" x="4351338" y="415925"/>
          <p14:tracePt t="5061" x="4316413" y="506413"/>
          <p14:tracePt t="5070" x="4297363" y="638175"/>
          <p14:tracePt t="5077" x="4249738" y="758825"/>
          <p14:tracePt t="5085" x="4225925" y="898525"/>
          <p14:tracePt t="5093" x="4213225" y="1042988"/>
          <p14:tracePt t="5102" x="4213225" y="1174750"/>
          <p14:tracePt t="5109" x="4213225" y="1289050"/>
          <p14:tracePt t="5117" x="4213225" y="1428750"/>
          <p14:tracePt t="5125" x="4213225" y="1560513"/>
          <p14:tracePt t="5133" x="4219575" y="1735138"/>
          <p14:tracePt t="5142" x="4230688" y="1892300"/>
          <p14:tracePt t="5150" x="4267200" y="2025650"/>
          <p14:tracePt t="5157" x="4291013" y="2139950"/>
          <p14:tracePt t="5166" x="4327525" y="2271713"/>
          <p14:tracePt t="5173" x="4346575" y="2392363"/>
          <p14:tracePt t="5182" x="4394200" y="2482850"/>
          <p14:tracePt t="5189" x="4418013" y="2573338"/>
          <p14:tracePt t="5198" x="4448175" y="2663825"/>
          <p14:tracePt t="5205" x="4460875" y="2747963"/>
          <p14:tracePt t="5213" x="4497388" y="2838450"/>
          <p14:tracePt t="5221" x="4502150" y="2898775"/>
          <p14:tracePt t="5229" x="4527550" y="2946400"/>
          <p14:tracePt t="5237" x="4545013" y="2995613"/>
          <p14:tracePt t="5245" x="4562475" y="3019425"/>
          <p14:tracePt t="5253" x="4568825" y="3043238"/>
          <p14:tracePt t="5261" x="4575175" y="3060700"/>
          <p14:tracePt t="5269" x="4575175" y="3067050"/>
          <p14:tracePt t="5277" x="4575175" y="3073400"/>
          <p14:tracePt t="5293" x="4575175" y="3079750"/>
          <p14:tracePt t="5302" x="4575175" y="3086100"/>
          <p14:tracePt t="5309" x="4575175" y="3097213"/>
          <p14:tracePt t="5317" x="4575175" y="3127375"/>
          <p14:tracePt t="5325" x="4575175" y="3163888"/>
          <p14:tracePt t="5334" x="4575175" y="3217863"/>
          <p14:tracePt t="5341" x="4575175" y="3302000"/>
          <p14:tracePt t="5350" x="4575175" y="3362325"/>
          <p14:tracePt t="5357" x="4575175" y="3435350"/>
          <p14:tracePt t="5366" x="4575175" y="3476625"/>
          <p14:tracePt t="5373" x="4592638" y="3525838"/>
          <p14:tracePt t="5382" x="4605338" y="3549650"/>
          <p14:tracePt t="5406" x="4611688" y="3556000"/>
          <p14:tracePt t="5494" x="4611688" y="3562350"/>
          <p14:tracePt t="5590" x="4611688" y="3556000"/>
          <p14:tracePt t="5598" x="4629150" y="3506788"/>
          <p14:tracePt t="5606" x="4672013" y="3429000"/>
          <p14:tracePt t="5613" x="4702175" y="3368675"/>
          <p14:tracePt t="5621" x="4725988" y="3254375"/>
          <p14:tracePt t="5630" x="4762500" y="3157538"/>
          <p14:tracePt t="5638" x="4786313" y="3030538"/>
          <p14:tracePt t="5645" x="4797425" y="2941638"/>
          <p14:tracePt t="5654" x="4833938" y="2808288"/>
          <p14:tracePt t="5662" x="4918075" y="2616200"/>
          <p14:tracePt t="5670" x="4930775" y="2459038"/>
          <p14:tracePt t="5677" x="4978400" y="2308225"/>
          <p14:tracePt t="5686" x="5032375" y="2127250"/>
          <p14:tracePt t="5693" x="5068888" y="1995488"/>
          <p14:tracePt t="5702" x="5105400" y="1868488"/>
          <p14:tracePt t="5710" x="5141913" y="1747838"/>
          <p14:tracePt t="5717" x="5172075" y="1657350"/>
          <p14:tracePt t="5725" x="5183188" y="1573213"/>
          <p14:tracePt t="5733" x="5208588" y="1482725"/>
          <p14:tracePt t="5741" x="5208588" y="1433513"/>
          <p14:tracePt t="5750" x="5226050" y="1374775"/>
          <p14:tracePt t="5757" x="5262563" y="1271588"/>
          <p14:tracePt t="5766" x="5262563" y="1247775"/>
          <p14:tracePt t="5773" x="5273675" y="1204913"/>
          <p14:tracePt t="5782" x="5292725" y="1138238"/>
          <p14:tracePt t="5789" x="5303838" y="1096963"/>
          <p14:tracePt t="5797" x="5310188" y="1049338"/>
          <p14:tracePt t="5807" x="5334000" y="989013"/>
          <p14:tracePt t="5817" x="5340350" y="939800"/>
          <p14:tracePt t="5821" x="5359400" y="892175"/>
          <p14:tracePt t="5829" x="5370513" y="842963"/>
          <p14:tracePt t="5837" x="5400675" y="795338"/>
          <p14:tracePt t="5845" x="5418138" y="728663"/>
          <p14:tracePt t="5853" x="5437188" y="693738"/>
          <p14:tracePt t="5861" x="5448300" y="668338"/>
          <p14:tracePt t="5869" x="5467350" y="627063"/>
          <p14:tracePt t="5883" x="5473700" y="603250"/>
          <p14:tracePt t="5885" x="5491163" y="577850"/>
          <p14:tracePt t="5965" x="5491163" y="603250"/>
          <p14:tracePt t="5973" x="5491163" y="657225"/>
          <p14:tracePt t="5981" x="5491163" y="717550"/>
          <p14:tracePt t="5989" x="5497513" y="808038"/>
          <p14:tracePt t="5997" x="5534025" y="922338"/>
          <p14:tracePt t="6005" x="5557838" y="1023938"/>
          <p14:tracePt t="6013" x="5618163" y="1157288"/>
          <p14:tracePt t="6021" x="5641975" y="1344613"/>
          <p14:tracePt t="6029" x="5732463" y="1530350"/>
          <p14:tracePt t="6037" x="5780088" y="1789113"/>
          <p14:tracePt t="6045" x="5829300" y="2043113"/>
          <p14:tracePt t="6053" x="5876925" y="2271713"/>
          <p14:tracePt t="6061" x="5876925" y="2446338"/>
          <p14:tracePt t="6069" x="5919788" y="2646363"/>
          <p14:tracePt t="6077" x="5919788" y="2801938"/>
          <p14:tracePt t="6085" x="5930900" y="2946400"/>
          <p14:tracePt t="6093" x="5943600" y="3090863"/>
          <p14:tracePt t="6101" x="5954713" y="3217863"/>
          <p14:tracePt t="6109" x="5954713" y="3362325"/>
          <p14:tracePt t="6117" x="5967413" y="3543300"/>
          <p14:tracePt t="6125" x="6010275" y="3741738"/>
          <p14:tracePt t="6133" x="6064250" y="3916363"/>
          <p14:tracePt t="6141" x="6088063" y="4049713"/>
          <p14:tracePt t="6150" x="6135688" y="4183063"/>
          <p14:tracePt t="6157" x="6172200" y="4284663"/>
          <p14:tracePt t="6166" x="6189663" y="4351338"/>
          <p14:tracePt t="6173" x="6208713" y="4362450"/>
          <p14:tracePt t="6181" x="6215063" y="4368800"/>
          <p14:tracePt t="6189" x="6219825" y="4375150"/>
          <p14:tracePt t="6237" x="6226175" y="4375150"/>
          <p14:tracePt t="6253" x="6232525" y="4375150"/>
          <p14:tracePt t="6269" x="6238875" y="4375150"/>
          <p14:tracePt t="6285" x="6256338" y="4375150"/>
          <p14:tracePt t="6293" x="6269038" y="4375150"/>
          <p14:tracePt t="6301" x="6292850" y="4375150"/>
          <p14:tracePt t="6309" x="6340475" y="4362450"/>
          <p14:tracePt t="6317" x="6400800" y="4344988"/>
          <p14:tracePt t="6325" x="6467475" y="4302125"/>
          <p14:tracePt t="6333" x="6516688" y="4260850"/>
          <p14:tracePt t="6341" x="6581775" y="4194175"/>
          <p14:tracePt t="6349" x="6611938" y="4140200"/>
          <p14:tracePt t="6357" x="6672263" y="4037013"/>
          <p14:tracePt t="6366" x="6745288" y="3941763"/>
          <p14:tracePt t="6373" x="6805613" y="3790950"/>
          <p14:tracePt t="6381" x="6865938" y="3657600"/>
          <p14:tracePt t="6389" x="6956425" y="3536950"/>
          <p14:tracePt t="6397" x="7058025" y="3392488"/>
          <p14:tracePt t="6405" x="7178675" y="3187700"/>
          <p14:tracePt t="6413" x="7269163" y="3067050"/>
          <p14:tracePt t="6421" x="7353300" y="2928938"/>
          <p14:tracePt t="6429" x="7413625" y="2795588"/>
          <p14:tracePt t="6437" x="7510463" y="2616200"/>
          <p14:tracePt t="6445" x="7570788" y="2482850"/>
          <p14:tracePt t="6453" x="7618413" y="2379663"/>
          <p14:tracePt t="6461" x="7654925" y="2235200"/>
          <p14:tracePt t="6469" x="7704138" y="2103438"/>
          <p14:tracePt t="6477" x="7739063" y="2012950"/>
          <p14:tracePt t="6485" x="7769225" y="1935163"/>
          <p14:tracePt t="6493" x="7793038" y="1885950"/>
          <p14:tracePt t="6501" x="7805738" y="1849438"/>
          <p14:tracePt t="6509" x="7818438" y="1747838"/>
          <p14:tracePt t="6517" x="7842250" y="1670050"/>
          <p14:tracePt t="6525" x="7842250" y="1639888"/>
          <p14:tracePt t="6533" x="7842250" y="1609725"/>
          <p14:tracePt t="6541" x="7848600" y="1560513"/>
          <p14:tracePt t="6549" x="7848600" y="1543050"/>
          <p14:tracePt t="6557" x="7848600" y="1482725"/>
          <p14:tracePt t="6565" x="7848600" y="1439863"/>
          <p14:tracePt t="6573" x="7848600" y="1355725"/>
          <p14:tracePt t="6581" x="7859713" y="1308100"/>
          <p14:tracePt t="6589" x="7872413" y="1247775"/>
          <p14:tracePt t="6597" x="7878763" y="1211263"/>
          <p14:tracePt t="6605" x="7878763" y="1157288"/>
          <p14:tracePt t="6613" x="7878763" y="1133475"/>
          <p14:tracePt t="6621" x="7878763" y="1108075"/>
          <p14:tracePt t="6629" x="7889875" y="1054100"/>
          <p14:tracePt t="6637" x="7896225" y="1006475"/>
          <p14:tracePt t="6645" x="7902575" y="976313"/>
          <p14:tracePt t="6653" x="7902575" y="939800"/>
          <p14:tracePt t="6661" x="7902575" y="928688"/>
          <p14:tracePt t="6669" x="7902575" y="903288"/>
          <p14:tracePt t="6677" x="7902575" y="892175"/>
          <p14:tracePt t="6693" x="7913688" y="885825"/>
          <p14:tracePt t="6765" x="7920038" y="879475"/>
          <p14:tracePt t="6793" x="7926388" y="903288"/>
          <p14:tracePt t="6797" x="7962900" y="1049338"/>
          <p14:tracePt t="6805" x="8010525" y="1181100"/>
          <p14:tracePt t="6813" x="8034338" y="1284288"/>
          <p14:tracePt t="6821" x="8077200" y="1512888"/>
          <p14:tracePt t="6829" x="8131175" y="1687513"/>
          <p14:tracePt t="6837" x="8221663" y="2012950"/>
          <p14:tracePt t="6845" x="8269288" y="2265363"/>
          <p14:tracePt t="6853" x="8269288" y="2530475"/>
          <p14:tracePt t="6861" x="8299450" y="2778125"/>
          <p14:tracePt t="6869" x="8324850" y="2922588"/>
          <p14:tracePt t="6884" x="8348663" y="3067050"/>
          <p14:tracePt t="6885" x="8348663" y="3194050"/>
          <p14:tracePt t="6893" x="8348663" y="3284538"/>
          <p14:tracePt t="6901" x="8342313" y="3344863"/>
          <p14:tracePt t="6909" x="8318500" y="3416300"/>
          <p14:tracePt t="6917" x="8288338" y="3506788"/>
          <p14:tracePt t="6925" x="8269288" y="3556000"/>
          <p14:tracePt t="6933" x="8234363" y="3633788"/>
          <p14:tracePt t="6941" x="8228013" y="3657600"/>
          <p14:tracePt t="6950" x="8215313" y="3681413"/>
          <p14:tracePt t="6973" x="8215313" y="3687763"/>
          <p14:tracePt t="7238" x="8215313" y="3681413"/>
          <p14:tracePt t="7430" x="8208963" y="3676650"/>
          <p14:tracePt t="7454" x="8204200" y="3670300"/>
          <p14:tracePt t="7470" x="8197850" y="3663950"/>
          <p14:tracePt t="7494" x="8191500" y="3657600"/>
          <p14:tracePt t="7510" x="8178800" y="3646488"/>
          <p14:tracePt t="7519" x="8174038" y="3646488"/>
          <p14:tracePt t="7526" x="8167688" y="3646488"/>
          <p14:tracePt t="7534" x="8150225" y="3633788"/>
          <p14:tracePt t="7542" x="8124825" y="3621088"/>
          <p14:tracePt t="7549" x="8107363" y="3609975"/>
          <p14:tracePt t="7557" x="8083550" y="3603625"/>
          <p14:tracePt t="7565" x="8059738" y="3603625"/>
          <p14:tracePt t="7573" x="8053388" y="3603625"/>
          <p14:tracePt t="7581" x="8040688" y="3603625"/>
          <p14:tracePt t="7589" x="7999413" y="3603625"/>
          <p14:tracePt t="7597" x="7969250" y="3603625"/>
          <p14:tracePt t="7605" x="7902575" y="3603625"/>
          <p14:tracePt t="7613" x="7823200" y="3633788"/>
          <p14:tracePt t="7621" x="7734300" y="3651250"/>
          <p14:tracePt t="7629" x="7618413" y="3676650"/>
          <p14:tracePt t="7637" x="7486650" y="3711575"/>
          <p14:tracePt t="7645" x="7323138" y="3736975"/>
          <p14:tracePt t="7653" x="7167563" y="3748088"/>
          <p14:tracePt t="7661" x="7010400" y="3760788"/>
          <p14:tracePt t="7670" x="6811963" y="3778250"/>
          <p14:tracePt t="7677" x="6665913" y="3778250"/>
          <p14:tracePt t="7685" x="6510338" y="3778250"/>
          <p14:tracePt t="7693" x="6353175" y="3778250"/>
          <p14:tracePt t="7702" x="6238875" y="3778250"/>
          <p14:tracePt t="7709" x="6196013" y="3778250"/>
          <p14:tracePt t="7718" x="6135688" y="3778250"/>
          <p14:tracePt t="7734" x="6124575" y="3784600"/>
          <p14:tracePt t="7757" x="6118225" y="3784600"/>
          <p14:tracePt t="7773" x="6105525" y="3784600"/>
          <p14:tracePt t="7781" x="6088063" y="3784600"/>
          <p14:tracePt t="7789" x="6057900" y="3784600"/>
          <p14:tracePt t="7797" x="6010275" y="3760788"/>
          <p14:tracePt t="7810" x="5973763" y="3741738"/>
          <p14:tracePt t="7813" x="5913438" y="3711575"/>
          <p14:tracePt t="7821" x="5876925" y="3694113"/>
          <p14:tracePt t="7829" x="5822950" y="3627438"/>
          <p14:tracePt t="7837" x="5803900" y="3621088"/>
          <p14:tracePt t="7845" x="5792788" y="3616325"/>
          <p14:tracePt t="7926" x="5786438" y="3609975"/>
          <p14:tracePt t="7934" x="5786438" y="3586163"/>
          <p14:tracePt t="7942" x="5786438" y="3532188"/>
          <p14:tracePt t="7949" x="5762625" y="3459163"/>
          <p14:tracePt t="7957" x="5756275" y="3411538"/>
          <p14:tracePt t="7966" x="5719763" y="3332163"/>
          <p14:tracePt t="7973" x="5715000" y="3271838"/>
          <p14:tracePt t="7981" x="5678488" y="3194050"/>
          <p14:tracePt t="7989" x="5659438" y="3146425"/>
          <p14:tracePt t="7997" x="5629275" y="3086100"/>
          <p14:tracePt t="8005" x="5618163" y="2995613"/>
          <p14:tracePt t="8013" x="5605463" y="2881313"/>
          <p14:tracePt t="8022" x="5594350" y="2790825"/>
          <p14:tracePt t="8029" x="5564188" y="2730500"/>
          <p14:tracePt t="8038" x="5564188" y="2657475"/>
          <p14:tracePt t="8045" x="5564188" y="2566988"/>
          <p14:tracePt t="8053" x="5564188" y="2513013"/>
          <p14:tracePt t="8061" x="5564188" y="2409825"/>
          <p14:tracePt t="8070" x="5551488" y="2308225"/>
          <p14:tracePt t="8077" x="5538788" y="2205038"/>
          <p14:tracePt t="8085" x="5538788" y="2109788"/>
          <p14:tracePt t="8093" x="5538788" y="1995488"/>
          <p14:tracePt t="8102" x="5538788" y="1862138"/>
          <p14:tracePt t="8109" x="5538788" y="1765300"/>
          <p14:tracePt t="8118" x="5538788" y="1663700"/>
          <p14:tracePt t="8125" x="5538788" y="1590675"/>
          <p14:tracePt t="8134" x="5538788" y="1519238"/>
          <p14:tracePt t="8142" x="5538788" y="1458913"/>
          <p14:tracePt t="8149" x="5538788" y="1403350"/>
          <p14:tracePt t="8157" x="5538788" y="1344613"/>
          <p14:tracePt t="8165" x="5538788" y="1271588"/>
          <p14:tracePt t="8173" x="5538788" y="1241425"/>
          <p14:tracePt t="8181" x="5538788" y="1193800"/>
          <p14:tracePt t="8190" x="5545138" y="1163638"/>
          <p14:tracePt t="8197" x="5551488" y="1138238"/>
          <p14:tracePt t="8205" x="5551488" y="1127125"/>
          <p14:tracePt t="8213" x="5557838" y="1103313"/>
          <p14:tracePt t="8221" x="5564188" y="1084263"/>
          <p14:tracePt t="8230" x="5564188" y="1079500"/>
          <p14:tracePt t="8237" x="5564188" y="1073150"/>
          <p14:tracePt t="8245" x="5564188" y="1060450"/>
          <p14:tracePt t="8253" x="5564188" y="1054100"/>
          <p14:tracePt t="8261" x="5564188" y="1042988"/>
          <p14:tracePt t="8269" x="5564188" y="1036638"/>
          <p14:tracePt t="8277" x="5564188" y="1023938"/>
          <p14:tracePt t="8286" x="5564188" y="1006475"/>
          <p14:tracePt t="8293" x="5564188" y="1000125"/>
          <p14:tracePt t="8303" x="5564188" y="989013"/>
          <p14:tracePt t="8309" x="5564188" y="976313"/>
          <p14:tracePt t="8318" x="5564188" y="946150"/>
          <p14:tracePt t="8325" x="5564188" y="909638"/>
          <p14:tracePt t="8333" x="5564188" y="885825"/>
          <p14:tracePt t="8342" x="5564188" y="873125"/>
          <p14:tracePt t="8349" x="5564188" y="849313"/>
          <p14:tracePt t="8357" x="5564188" y="842963"/>
          <p14:tracePt t="8365" x="5564188" y="838200"/>
          <p14:tracePt t="8373" x="5564188" y="825500"/>
          <p14:tracePt t="8381" x="5564188" y="819150"/>
          <p14:tracePt t="8397" x="5568950" y="812800"/>
          <p14:tracePt t="8405" x="5568950" y="808038"/>
          <p14:tracePt t="8414" x="5568950" y="801688"/>
          <p14:tracePt t="8421" x="5575300" y="795338"/>
          <p14:tracePt t="8429" x="5575300" y="788988"/>
          <p14:tracePt t="8437" x="5581650" y="782638"/>
          <p14:tracePt t="8454" x="5594350" y="771525"/>
          <p14:tracePt t="8461" x="5594350" y="765175"/>
          <p14:tracePt t="8469" x="5594350" y="754063"/>
          <p14:tracePt t="8477" x="5599113" y="747713"/>
          <p14:tracePt t="8509" x="5605463" y="728663"/>
          <p14:tracePt t="8518" x="5611813" y="723900"/>
          <p14:tracePt t="8536" x="5618163" y="717550"/>
          <p14:tracePt t="8541" x="5624513" y="704850"/>
          <p14:tracePt t="8557" x="5629275" y="698500"/>
          <p14:tracePt t="8647" x="5629275" y="728663"/>
          <p14:tracePt t="8654" x="5629275" y="758825"/>
          <p14:tracePt t="8662" x="5629275" y="825500"/>
          <p14:tracePt t="8670" x="5624513" y="915988"/>
          <p14:tracePt t="8678" x="5624513" y="1030288"/>
          <p14:tracePt t="8686" x="5624513" y="1127125"/>
          <p14:tracePt t="8693" x="5624513" y="1258888"/>
          <p14:tracePt t="8702" x="5629275" y="1331913"/>
          <p14:tracePt t="8709" x="5629275" y="1506538"/>
          <p14:tracePt t="8718" x="5641975" y="1651000"/>
          <p14:tracePt t="8725" x="5665788" y="1808163"/>
          <p14:tracePt t="8733" x="5665788" y="1922463"/>
          <p14:tracePt t="8741" x="5665788" y="2025650"/>
          <p14:tracePt t="8749" x="5665788" y="2127250"/>
          <p14:tracePt t="8758" x="5665788" y="2224088"/>
          <p14:tracePt t="8765" x="5665788" y="2325688"/>
          <p14:tracePt t="8774" x="5678488" y="2428875"/>
          <p14:tracePt t="8782" x="5689600" y="2530475"/>
          <p14:tracePt t="8789" x="5689600" y="2616200"/>
          <p14:tracePt t="8797" x="5695950" y="2663825"/>
          <p14:tracePt t="8808" x="5695950" y="2747963"/>
          <p14:tracePt t="8813" x="5695950" y="2808288"/>
          <p14:tracePt t="8821" x="5695950" y="2838450"/>
          <p14:tracePt t="8829" x="5695950" y="2881313"/>
          <p14:tracePt t="8837" x="5695950" y="2928938"/>
          <p14:tracePt t="8845" x="5695950" y="2959100"/>
          <p14:tracePt t="8853" x="5695950" y="2995613"/>
          <p14:tracePt t="8861" x="5695950" y="3025775"/>
          <p14:tracePt t="8870" x="5695950" y="3055938"/>
          <p14:tracePt t="8877" x="5695950" y="3121025"/>
          <p14:tracePt t="8885" x="5695950" y="3211513"/>
          <p14:tracePt t="8893" x="5695950" y="3284538"/>
          <p14:tracePt t="8901" x="5695950" y="3355975"/>
          <p14:tracePt t="8909" x="5695950" y="3429000"/>
          <p14:tracePt t="8917" x="5695950" y="3446463"/>
          <p14:tracePt t="8925" x="5695950" y="3452813"/>
          <p14:tracePt t="8941" x="5702300" y="3459163"/>
          <p14:tracePt t="8957" x="5708650" y="3459163"/>
          <p14:tracePt t="8965" x="5732463" y="3452813"/>
          <p14:tracePt t="8973" x="5738813" y="3446463"/>
          <p14:tracePt t="8981" x="5756275" y="3422650"/>
          <p14:tracePt t="8989" x="5768975" y="3405188"/>
          <p14:tracePt t="8997" x="5786438" y="3355975"/>
          <p14:tracePt t="9005" x="5786438" y="3271838"/>
          <p14:tracePt t="9013" x="5786438" y="3224213"/>
          <p14:tracePt t="9021" x="5786438" y="3097213"/>
          <p14:tracePt t="9029" x="5799138" y="2970213"/>
          <p14:tracePt t="9037" x="5799138" y="2814638"/>
          <p14:tracePt t="9045" x="5799138" y="2700338"/>
          <p14:tracePt t="9053" x="5799138" y="2500313"/>
          <p14:tracePt t="9061" x="5799138" y="2344738"/>
          <p14:tracePt t="9069" x="5799138" y="2151063"/>
          <p14:tracePt t="9077" x="5799138" y="2036763"/>
          <p14:tracePt t="9085" x="5810250" y="1892300"/>
          <p14:tracePt t="9093" x="5810250" y="1747838"/>
          <p14:tracePt t="9101" x="5846763" y="1603375"/>
          <p14:tracePt t="9109" x="5894388" y="1470025"/>
          <p14:tracePt t="9117" x="5919788" y="1355725"/>
          <p14:tracePt t="9125" x="5930900" y="1198563"/>
          <p14:tracePt t="9133" x="5961063" y="1079500"/>
          <p14:tracePt t="9141" x="5961063" y="993775"/>
          <p14:tracePt t="9149" x="5961063" y="952500"/>
          <p14:tracePt t="9158" x="5961063" y="928688"/>
          <p14:tracePt t="9166" x="5980113" y="903288"/>
          <p14:tracePt t="9294" x="5980113" y="928688"/>
          <p14:tracePt t="9302" x="5924550" y="1079500"/>
          <p14:tracePt t="9310" x="5889625" y="1211263"/>
          <p14:tracePt t="9318" x="5840413" y="1362075"/>
          <p14:tracePt t="9326" x="5816600" y="1463675"/>
          <p14:tracePt t="9333" x="5786438" y="1579563"/>
          <p14:tracePt t="9342" x="5749925" y="1670050"/>
          <p14:tracePt t="9349" x="5715000" y="1814513"/>
          <p14:tracePt t="9358" x="5715000" y="1928813"/>
          <p14:tracePt t="9366" x="5715000" y="2019300"/>
          <p14:tracePt t="9374" x="5715000" y="2187575"/>
          <p14:tracePt t="9381" x="5715000" y="2301875"/>
          <p14:tracePt t="9390" x="5715000" y="2500313"/>
          <p14:tracePt t="9398" x="5745163" y="2646363"/>
          <p14:tracePt t="9406" x="5756275" y="2790825"/>
          <p14:tracePt t="9413" x="5780088" y="2892425"/>
          <p14:tracePt t="9423" x="5786438" y="2965450"/>
          <p14:tracePt t="9430" x="5799138" y="3013075"/>
          <p14:tracePt t="9437" x="5803900" y="3036888"/>
          <p14:tracePt t="9478" x="5810250" y="3043238"/>
          <p14:tracePt t="9502" x="5816600" y="3043238"/>
          <p14:tracePt t="9558" x="5822950" y="3043238"/>
          <p14:tracePt t="9750" x="5829300" y="3049588"/>
          <p14:tracePt t="9810" x="5834063" y="3049588"/>
          <p14:tracePt t="9830" x="5876925" y="3055938"/>
          <p14:tracePt t="9838" x="5894388" y="3055938"/>
          <p14:tracePt t="9845" x="5930900" y="3067050"/>
          <p14:tracePt t="9853" x="6003925" y="3086100"/>
          <p14:tracePt t="9861" x="6064250" y="3086100"/>
          <p14:tracePt t="9870" x="6124575" y="3097213"/>
          <p14:tracePt t="9887" x="6310313" y="3097213"/>
          <p14:tracePt t="9893" x="6413500" y="3097213"/>
          <p14:tracePt t="9901" x="6510338" y="3097213"/>
          <p14:tracePt t="9909" x="6630988" y="3090863"/>
          <p14:tracePt t="9917" x="6715125" y="3079750"/>
          <p14:tracePt t="9925" x="6786563" y="3079750"/>
          <p14:tracePt t="9933" x="6865938" y="3055938"/>
          <p14:tracePt t="9941" x="6896100" y="3049588"/>
          <p14:tracePt t="9949" x="6932613" y="3049588"/>
          <p14:tracePt t="9957" x="6956425" y="3025775"/>
          <p14:tracePt t="9965" x="6980238" y="3000375"/>
          <p14:tracePt t="9973" x="7004050" y="2976563"/>
          <p14:tracePt t="9981" x="7010400" y="2952750"/>
          <p14:tracePt t="9989" x="7016750" y="2935288"/>
          <p14:tracePt t="9997" x="7027863" y="2905125"/>
          <p14:tracePt t="10005" x="7027863" y="2892425"/>
          <p14:tracePt t="10013" x="7034213" y="2868613"/>
          <p14:tracePt t="10021" x="7040563" y="2862263"/>
          <p14:tracePt t="10069" x="7040563" y="2855913"/>
          <p14:tracePt t="10086" x="7040563" y="2851150"/>
          <p14:tracePt t="10101" x="7040563" y="2844800"/>
          <p14:tracePt t="10110" x="7040563" y="2838450"/>
          <p14:tracePt t="10117" x="7040563" y="2820988"/>
          <p14:tracePt t="10125" x="7034213" y="2814638"/>
          <p14:tracePt t="10133" x="7021513" y="2801938"/>
          <p14:tracePt t="10141" x="7004050" y="2784475"/>
          <p14:tracePt t="10149" x="6991350" y="2771775"/>
          <p14:tracePt t="10157" x="6967538" y="2747963"/>
          <p14:tracePt t="10165" x="6956425" y="2730500"/>
          <p14:tracePt t="10173" x="6932613" y="2717800"/>
          <p14:tracePt t="10182" x="6907213" y="2693988"/>
          <p14:tracePt t="10190" x="6883400" y="2674938"/>
          <p14:tracePt t="10197" x="6853238" y="2657475"/>
          <p14:tracePt t="10206" x="6835775" y="2651125"/>
          <p14:tracePt t="10213" x="6829425" y="2646363"/>
          <p14:tracePt t="10229" x="6823075" y="2646363"/>
          <p14:tracePt t="10245" x="6811963" y="2646363"/>
          <p14:tracePt t="10270" x="6805613" y="2646363"/>
          <p14:tracePt t="10286" x="6792913" y="2646363"/>
          <p14:tracePt t="10293" x="6775450" y="2646363"/>
          <p14:tracePt t="10301" x="6756400" y="2646363"/>
          <p14:tracePt t="10309" x="6751638" y="2646363"/>
          <p14:tracePt t="10317" x="6745288" y="2646363"/>
          <p14:tracePt t="10325" x="6726238" y="2646363"/>
          <p14:tracePt t="10333" x="6715125" y="2651125"/>
          <p14:tracePt t="10341" x="6678613" y="2663825"/>
          <p14:tracePt t="10349" x="6630988" y="2681288"/>
          <p14:tracePt t="10357" x="6594475" y="2700338"/>
          <p14:tracePt t="10365" x="6557963" y="2724150"/>
          <p14:tracePt t="10373" x="6546850" y="2741613"/>
          <p14:tracePt t="10382" x="6540500" y="2747963"/>
          <p14:tracePt t="10389" x="6521450" y="2760663"/>
          <p14:tracePt t="10397" x="6516688" y="2765425"/>
          <p14:tracePt t="10413" x="6516688" y="2771775"/>
          <p14:tracePt t="10422" x="6510338" y="2778125"/>
          <p14:tracePt t="10429" x="6503988" y="2784475"/>
          <p14:tracePt t="10437" x="6503988" y="2790825"/>
          <p14:tracePt t="10445" x="6497638" y="2795588"/>
          <p14:tracePt t="10455" x="6497638" y="2801938"/>
          <p14:tracePt t="10470" x="6497638" y="2808288"/>
          <p14:tracePt t="10477" x="6497638" y="2814638"/>
          <p14:tracePt t="10509" x="6510338" y="2832100"/>
          <p14:tracePt t="10517" x="6521450" y="2832100"/>
          <p14:tracePt t="10526" x="6534150" y="2838450"/>
          <p14:tracePt t="10534" x="6551613" y="2838450"/>
          <p14:tracePt t="10542" x="6564313" y="2838450"/>
          <p14:tracePt t="10549" x="6570663" y="2838450"/>
          <p14:tracePt t="10565" x="6581775" y="2838450"/>
          <p14:tracePt t="10582" x="6588125" y="2838450"/>
          <p14:tracePt t="10597" x="6594475" y="2838450"/>
          <p14:tracePt t="10605" x="6605588" y="2832100"/>
          <p14:tracePt t="10613" x="6642100" y="2801938"/>
          <p14:tracePt t="10621" x="6648450" y="2790825"/>
          <p14:tracePt t="10629" x="6661150" y="2765425"/>
          <p14:tracePt t="10638" x="6665913" y="2754313"/>
          <p14:tracePt t="10645" x="6665913" y="2700338"/>
          <p14:tracePt t="10654" x="6665913" y="2663825"/>
          <p14:tracePt t="10661" x="6665913" y="2633663"/>
          <p14:tracePt t="10670" x="6665913" y="2597150"/>
          <p14:tracePt t="10678" x="6648450" y="2573338"/>
          <p14:tracePt t="10686" x="6648450" y="2560638"/>
          <p14:tracePt t="10693" x="6630988" y="2549525"/>
          <p14:tracePt t="10701" x="6618288" y="2549525"/>
          <p14:tracePt t="10709" x="6611938" y="2549525"/>
          <p14:tracePt t="10725" x="6605588" y="2549525"/>
          <p14:tracePt t="10733" x="6594475" y="2549525"/>
          <p14:tracePt t="10742" x="6588125" y="2549525"/>
          <p14:tracePt t="10750" x="6575425" y="2549525"/>
          <p14:tracePt t="10757" x="6570663" y="2549525"/>
          <p14:tracePt t="10765" x="6540500" y="2549525"/>
          <p14:tracePt t="10773" x="6510338" y="2549525"/>
          <p14:tracePt t="10782" x="6486525" y="2549525"/>
          <p14:tracePt t="10790" x="6461125" y="2555875"/>
          <p14:tracePt t="10798" x="6426200" y="2566988"/>
          <p14:tracePt t="10806" x="6400800" y="2579688"/>
          <p14:tracePt t="10814" x="6396038" y="2597150"/>
          <p14:tracePt t="10822" x="6376988" y="2627313"/>
          <p14:tracePt t="10829" x="6376988" y="2674938"/>
          <p14:tracePt t="10837" x="6376988" y="2705100"/>
          <p14:tracePt t="10845" x="6376988" y="2717800"/>
          <p14:tracePt t="10853" x="6376988" y="2741613"/>
          <p14:tracePt t="10861" x="6389688" y="2778125"/>
          <p14:tracePt t="10871" x="6396038" y="2784475"/>
          <p14:tracePt t="10885" x="6400800" y="2784475"/>
          <p14:tracePt t="10893" x="6407150" y="2790825"/>
          <p14:tracePt t="10901" x="6413500" y="2795588"/>
          <p14:tracePt t="10909" x="6430963" y="2808288"/>
          <p14:tracePt t="10917" x="6437313" y="2814638"/>
          <p14:tracePt t="10933" x="6443663" y="2814638"/>
          <p14:tracePt t="10942" x="6450013" y="2814638"/>
          <p14:tracePt t="10949" x="6461125" y="2814638"/>
          <p14:tracePt t="10957" x="6486525" y="2814638"/>
          <p14:tracePt t="10965" x="6510338" y="2790825"/>
          <p14:tracePt t="10973" x="6521450" y="2771775"/>
          <p14:tracePt t="10981" x="6540500" y="2765425"/>
          <p14:tracePt t="10989" x="6557963" y="2730500"/>
          <p14:tracePt t="10997" x="6570663" y="2724150"/>
          <p14:tracePt t="11005" x="6570663" y="2717800"/>
          <p14:tracePt t="11013" x="6570663" y="2711450"/>
          <p14:tracePt t="11021" x="6570663" y="2700338"/>
          <p14:tracePt t="11029" x="6570663" y="2693988"/>
          <p14:tracePt t="11045" x="6570663" y="2687638"/>
          <p14:tracePt t="11102" x="6546850" y="2711450"/>
          <p14:tracePt t="11110" x="6527800" y="2747963"/>
          <p14:tracePt t="11118" x="6510338" y="2784475"/>
          <p14:tracePt t="11126" x="6503988" y="2814638"/>
          <p14:tracePt t="11133" x="6503988" y="2851150"/>
          <p14:tracePt t="11142" x="6503988" y="2874963"/>
          <p14:tracePt t="11149" x="6503988" y="2892425"/>
          <p14:tracePt t="11158" x="6503988" y="2911475"/>
          <p14:tracePt t="11166" x="6503988" y="2922588"/>
          <p14:tracePt t="11174" x="6521450" y="2941638"/>
          <p14:tracePt t="11181" x="6527800" y="2941638"/>
          <p14:tracePt t="11190" x="6534150" y="2941638"/>
          <p14:tracePt t="11198" x="6540500" y="2941638"/>
          <p14:tracePt t="11205" x="6546850" y="2941638"/>
          <p14:tracePt t="11214" x="6551613" y="2941638"/>
          <p14:tracePt t="11222" x="6557963" y="2941638"/>
          <p14:tracePt t="11230" x="6564313" y="2941638"/>
          <p14:tracePt t="11238" x="6575425" y="2935288"/>
          <p14:tracePt t="11246" x="6594475" y="2922588"/>
          <p14:tracePt t="11254" x="6600825" y="2905125"/>
          <p14:tracePt t="11262" x="6600825" y="2886075"/>
          <p14:tracePt t="11270" x="6600825" y="2868613"/>
          <p14:tracePt t="11278" x="6600825" y="2862263"/>
          <p14:tracePt t="11286" x="6600825" y="2855913"/>
          <p14:tracePt t="11342" x="6600825" y="2851150"/>
          <p14:tracePt t="11350" x="6594475" y="2851150"/>
          <p14:tracePt t="11358" x="6581775" y="2851150"/>
          <p14:tracePt t="11374" x="6564313" y="2862263"/>
          <p14:tracePt t="11382" x="6557963" y="2868613"/>
          <p14:tracePt t="11406" x="6557963" y="2874963"/>
          <p14:tracePt t="11414" x="6557963" y="2881313"/>
          <p14:tracePt t="11422" x="6570663" y="2881313"/>
          <p14:tracePt t="11430" x="6581775" y="2881313"/>
          <p14:tracePt t="11439" x="6600825" y="2881313"/>
          <p14:tracePt t="11446" x="6611938" y="2881313"/>
          <p14:tracePt t="11454" x="6618288" y="2881313"/>
          <p14:tracePt t="11462" x="6624638" y="2881313"/>
          <p14:tracePt t="11503" x="6630988" y="2881313"/>
          <p14:tracePt t="11598" x="6630988" y="2886075"/>
          <p14:tracePt t="11614" x="6624638" y="2886075"/>
          <p14:tracePt t="11623" x="6618288" y="2892425"/>
          <p14:tracePt t="11639" x="6611938" y="2892425"/>
          <p14:tracePt t="11656" x="6605588" y="2898775"/>
          <p14:tracePt t="11671" x="6600825" y="2905125"/>
          <p14:tracePt t="11766" x="0" y="0"/>
        </p14:tracePtLst>
        <p14:tracePtLst>
          <p14:tracePt t="18984" x="3700463" y="5237163"/>
          <p14:tracePt t="19078" x="3736975" y="5230813"/>
          <p14:tracePt t="19086" x="3784600" y="5230813"/>
          <p14:tracePt t="19097" x="3790950" y="5230813"/>
          <p14:tracePt t="19104" x="3840163" y="5218113"/>
          <p14:tracePt t="19112" x="3844925" y="5218113"/>
          <p14:tracePt t="19117" x="3881438" y="5218113"/>
          <p14:tracePt t="19125" x="3894138" y="5213350"/>
          <p14:tracePt t="19133" x="3930650" y="5207000"/>
          <p14:tracePt t="19141" x="3954463" y="5207000"/>
          <p14:tracePt t="19149" x="3984625" y="5207000"/>
          <p14:tracePt t="19157" x="4025900" y="5207000"/>
          <p14:tracePt t="19165" x="4051300" y="5207000"/>
          <p14:tracePt t="19173" x="4105275" y="5207000"/>
          <p14:tracePt t="19181" x="4165600" y="5207000"/>
          <p14:tracePt t="19189" x="4219575" y="5207000"/>
          <p14:tracePt t="19197" x="4267200" y="5207000"/>
          <p14:tracePt t="19206" x="4310063" y="5207000"/>
          <p14:tracePt t="19213" x="4357688" y="5207000"/>
          <p14:tracePt t="19221" x="4406900" y="5218113"/>
          <p14:tracePt t="19229" x="4460875" y="5218113"/>
          <p14:tracePt t="19237" x="4484688" y="5224463"/>
          <p14:tracePt t="19245" x="4508500" y="5237163"/>
          <p14:tracePt t="19253" x="4514850" y="5243513"/>
          <p14:tracePt t="19262" x="4527550" y="5243513"/>
          <p14:tracePt t="19269" x="4545013" y="5243513"/>
          <p14:tracePt t="19278" x="4557713" y="5243513"/>
          <p14:tracePt t="19285" x="4581525" y="5243513"/>
          <p14:tracePt t="19294" x="4586288" y="5243513"/>
          <p14:tracePt t="19301" x="4605338" y="5243513"/>
          <p14:tracePt t="19310" x="4629150" y="5243513"/>
          <p14:tracePt t="19317" x="4672013" y="5243513"/>
          <p14:tracePt t="19325" x="4732338" y="5243513"/>
          <p14:tracePt t="19334" x="4773613" y="5243513"/>
          <p14:tracePt t="19341" x="4846638" y="5243513"/>
          <p14:tracePt t="19349" x="4906963" y="5243513"/>
          <p14:tracePt t="19357" x="4948238" y="5243513"/>
          <p14:tracePt t="19365" x="4997450" y="5243513"/>
          <p14:tracePt t="19373" x="5027613" y="5243513"/>
          <p14:tracePt t="19381" x="5032375" y="5243513"/>
          <p14:tracePt t="19389" x="5045075" y="5243513"/>
          <p14:tracePt t="19526" x="5051425" y="5248275"/>
          <p14:tracePt t="19549" x="5051425" y="5254625"/>
          <p14:tracePt t="19557" x="5038725" y="5260975"/>
          <p14:tracePt t="19637" x="5032375" y="5260975"/>
          <p14:tracePt t="19742" x="5075238" y="5260975"/>
          <p14:tracePt t="19751" x="5159375" y="5260975"/>
          <p14:tracePt t="19758" x="5262563" y="5260975"/>
          <p14:tracePt t="19766" x="5364163" y="5260975"/>
          <p14:tracePt t="19773" x="5521325" y="5273675"/>
          <p14:tracePt t="19782" x="5659438" y="5284788"/>
          <p14:tracePt t="19792" x="5822950" y="5297488"/>
          <p14:tracePt t="19803" x="5973763" y="5297488"/>
          <p14:tracePt t="19805" x="6148388" y="5297488"/>
          <p14:tracePt t="19813" x="6305550" y="5297488"/>
          <p14:tracePt t="19821" x="6503988" y="5297488"/>
          <p14:tracePt t="19829" x="6661150" y="5308600"/>
          <p14:tracePt t="19837" x="6775450" y="5308600"/>
          <p14:tracePt t="19845" x="6877050" y="5308600"/>
          <p14:tracePt t="19853" x="6937375" y="5314950"/>
          <p14:tracePt t="19862" x="7021513" y="5314950"/>
          <p14:tracePt t="19869" x="7081838" y="5314950"/>
          <p14:tracePt t="19881" x="7124700" y="5314950"/>
          <p14:tracePt t="19885" x="7167563" y="5314950"/>
          <p14:tracePt t="19894" x="7227888" y="5314950"/>
          <p14:tracePt t="19901" x="7288213" y="5314950"/>
          <p14:tracePt t="19909" x="7348538" y="5314950"/>
          <p14:tracePt t="19917" x="7389813" y="5314950"/>
          <p14:tracePt t="19925" x="7419975" y="5314950"/>
          <p14:tracePt t="19933" x="7443788" y="5314950"/>
          <p14:tracePt t="19941" x="7486650" y="5314950"/>
          <p14:tracePt t="19949" x="7510463" y="5314950"/>
          <p14:tracePt t="19957" x="7546975" y="5303838"/>
          <p14:tracePt t="19966" x="7553325" y="5303838"/>
          <p14:tracePt t="19973" x="7564438" y="5297488"/>
          <p14:tracePt t="19981" x="7600950" y="5278438"/>
          <p14:tracePt t="19989" x="7613650" y="5273675"/>
          <p14:tracePt t="19998" x="7618413" y="5267325"/>
          <p14:tracePt t="20005" x="7661275" y="5237163"/>
          <p14:tracePt t="20014" x="7685088" y="5218113"/>
          <p14:tracePt t="20022" x="7697788" y="5218113"/>
          <p14:tracePt t="20029" x="7715250" y="5200650"/>
          <p14:tracePt t="20037" x="7721600" y="5200650"/>
          <p14:tracePt t="20046" x="7734300" y="5194300"/>
          <p14:tracePt t="20062" x="7745413" y="5194300"/>
          <p14:tracePt t="20078" x="7762875" y="5183188"/>
          <p14:tracePt t="20101" x="7769225" y="5176838"/>
          <p14:tracePt t="20125" x="7775575" y="5170488"/>
          <p14:tracePt t="20141" x="7775575" y="5164138"/>
          <p14:tracePt t="20149" x="7775575" y="5140325"/>
          <p14:tracePt t="20157" x="7775575" y="5116513"/>
          <p14:tracePt t="20165" x="7758113" y="5092700"/>
          <p14:tracePt t="20173" x="7734300" y="5068888"/>
          <p14:tracePt t="20181" x="7715250" y="5019675"/>
          <p14:tracePt t="20189" x="7678738" y="5013325"/>
          <p14:tracePt t="20197" x="7648575" y="4978400"/>
          <p14:tracePt t="20205" x="7631113" y="4941888"/>
          <p14:tracePt t="20213" x="7618413" y="4918075"/>
          <p14:tracePt t="20221" x="7594600" y="4892675"/>
          <p14:tracePt t="20229" x="7577138" y="4875213"/>
          <p14:tracePt t="20237" x="7558088" y="4851400"/>
          <p14:tracePt t="20245" x="7546975" y="4838700"/>
          <p14:tracePt t="20253" x="7527925" y="4821238"/>
          <p14:tracePt t="20278" x="7523163" y="4821238"/>
          <p14:tracePt t="20301" x="7504113" y="4821238"/>
          <p14:tracePt t="20309" x="7497763" y="4821238"/>
          <p14:tracePt t="20317" x="7473950" y="4821238"/>
          <p14:tracePt t="20325" x="7432675" y="4821238"/>
          <p14:tracePt t="20333" x="7402513" y="4821238"/>
          <p14:tracePt t="20341" x="7359650" y="4821238"/>
          <p14:tracePt t="20349" x="7323138" y="4821238"/>
          <p14:tracePt t="20357" x="7269163" y="4821238"/>
          <p14:tracePt t="20365" x="7227888" y="4821238"/>
          <p14:tracePt t="20373" x="7185025" y="4821238"/>
          <p14:tracePt t="20381" x="7137400" y="4821238"/>
          <p14:tracePt t="20389" x="7094538" y="4821238"/>
          <p14:tracePt t="20397" x="7058025" y="4821238"/>
          <p14:tracePt t="20405" x="6997700" y="4832350"/>
          <p14:tracePt t="20413" x="6980238" y="4838700"/>
          <p14:tracePt t="20421" x="6932613" y="4868863"/>
          <p14:tracePt t="20429" x="6896100" y="4887913"/>
          <p14:tracePt t="20437" x="6859588" y="4905375"/>
          <p14:tracePt t="20445" x="6823075" y="4941888"/>
          <p14:tracePt t="20453" x="6805613" y="4965700"/>
          <p14:tracePt t="20462" x="6781800" y="4989513"/>
          <p14:tracePt t="20470" x="6762750" y="5013325"/>
          <p14:tracePt t="20479" x="6762750" y="5038725"/>
          <p14:tracePt t="20486" x="6756400" y="5043488"/>
          <p14:tracePt t="20493" x="6756400" y="5049838"/>
          <p14:tracePt t="20502" x="6756400" y="5062538"/>
          <p14:tracePt t="20509" x="6756400" y="5086350"/>
          <p14:tracePt t="20517" x="6756400" y="5110163"/>
          <p14:tracePt t="20525" x="6781800" y="5133975"/>
          <p14:tracePt t="20533" x="6835775" y="5164138"/>
          <p14:tracePt t="20541" x="6872288" y="5194300"/>
          <p14:tracePt t="20549" x="6907213" y="5224463"/>
          <p14:tracePt t="20557" x="6967538" y="5230813"/>
          <p14:tracePt t="20565" x="7034213" y="5254625"/>
          <p14:tracePt t="20573" x="7064375" y="5260975"/>
          <p14:tracePt t="20582" x="7094538" y="5260975"/>
          <p14:tracePt t="20589" x="7131050" y="5260975"/>
          <p14:tracePt t="20598" x="7172325" y="5260975"/>
          <p14:tracePt t="20605" x="7215188" y="5260975"/>
          <p14:tracePt t="20613" x="7251700" y="5260975"/>
          <p14:tracePt t="20621" x="7292975" y="5260975"/>
          <p14:tracePt t="20629" x="7353300" y="5248275"/>
          <p14:tracePt t="20637" x="7426325" y="5237163"/>
          <p14:tracePt t="20646" x="7504113" y="5200650"/>
          <p14:tracePt t="20653" x="7564438" y="5194300"/>
          <p14:tracePt t="20662" x="7624763" y="5170488"/>
          <p14:tracePt t="20669" x="7691438" y="5153025"/>
          <p14:tracePt t="20678" x="7721600" y="5146675"/>
          <p14:tracePt t="20685" x="7758113" y="5133975"/>
          <p14:tracePt t="20693" x="7781925" y="5129213"/>
          <p14:tracePt t="20701" x="7788275" y="5122863"/>
          <p14:tracePt t="20709" x="7793038" y="5122863"/>
          <p14:tracePt t="20717" x="7799388" y="5122863"/>
          <p14:tracePt t="20726" x="7805738" y="5116513"/>
          <p14:tracePt t="20733" x="7812088" y="5110163"/>
          <p14:tracePt t="20741" x="7812088" y="5103813"/>
          <p14:tracePt t="20749" x="7823200" y="5086350"/>
          <p14:tracePt t="20757" x="7829550" y="5056188"/>
          <p14:tracePt t="20766" x="7829550" y="5043488"/>
          <p14:tracePt t="20773" x="7829550" y="5019675"/>
          <p14:tracePt t="20782" x="7829550" y="5008563"/>
          <p14:tracePt t="20790" x="7829550" y="5002213"/>
          <p14:tracePt t="20797" x="7829550" y="4978400"/>
          <p14:tracePt t="20805" x="7829550" y="4972050"/>
          <p14:tracePt t="20813" x="7829550" y="4965700"/>
          <p14:tracePt t="20821" x="7829550" y="4959350"/>
          <p14:tracePt t="20829" x="7829550" y="4953000"/>
          <p14:tracePt t="20837" x="7829550" y="4948238"/>
          <p14:tracePt t="20853" x="7829550" y="4935538"/>
          <p14:tracePt t="20861" x="7823200" y="4935538"/>
          <p14:tracePt t="20869" x="7805738" y="4935538"/>
          <p14:tracePt t="20879" x="7762875" y="4935538"/>
          <p14:tracePt t="20895" x="7661275" y="4935538"/>
          <p14:tracePt t="20901" x="7600950" y="4935538"/>
          <p14:tracePt t="20909" x="7516813" y="4935538"/>
          <p14:tracePt t="20918" x="7456488" y="4935538"/>
          <p14:tracePt t="20925" x="7396163" y="4935538"/>
          <p14:tracePt t="20934" x="7353300" y="4935538"/>
          <p14:tracePt t="20942" x="7292975" y="4935538"/>
          <p14:tracePt t="20949" x="7262813" y="4935538"/>
          <p14:tracePt t="20957" x="7239000" y="4935538"/>
          <p14:tracePt t="20965" x="7215188" y="4935538"/>
          <p14:tracePt t="20973" x="7202488" y="4935538"/>
          <p14:tracePt t="20982" x="7197725" y="4941888"/>
          <p14:tracePt t="20990" x="7172325" y="4965700"/>
          <p14:tracePt t="21005" x="7172325" y="4978400"/>
          <p14:tracePt t="21014" x="7172325" y="5002213"/>
          <p14:tracePt t="21021" x="7185025" y="5026025"/>
          <p14:tracePt t="21030" x="7202488" y="5049838"/>
          <p14:tracePt t="21037" x="7227888" y="5073650"/>
          <p14:tracePt t="21046" x="7251700" y="5099050"/>
          <p14:tracePt t="21053" x="7275513" y="5122863"/>
          <p14:tracePt t="21062" x="7312025" y="5140325"/>
          <p14:tracePt t="21069" x="7323138" y="5157788"/>
          <p14:tracePt t="21078" x="7359650" y="5183188"/>
          <p14:tracePt t="21085" x="7437438" y="5207000"/>
          <p14:tracePt t="21094" x="7486650" y="5213350"/>
          <p14:tracePt t="21102" x="7558088" y="5237163"/>
          <p14:tracePt t="21109" x="7618413" y="5254625"/>
          <p14:tracePt t="21117" x="7697788" y="5267325"/>
          <p14:tracePt t="21125" x="7758113" y="5278438"/>
          <p14:tracePt t="21133" x="7799388" y="5278438"/>
          <p14:tracePt t="21142" x="7829550" y="5278438"/>
          <p14:tracePt t="21149" x="7878763" y="5273675"/>
          <p14:tracePt t="21157" x="7926388" y="5243513"/>
          <p14:tracePt t="21165" x="7974013" y="5213350"/>
          <p14:tracePt t="21173" x="7993063" y="5200650"/>
          <p14:tracePt t="21182" x="7999413" y="5183188"/>
          <p14:tracePt t="21189" x="8010525" y="5157788"/>
          <p14:tracePt t="21198" x="8029575" y="5116513"/>
          <p14:tracePt t="21205" x="8034338" y="5092700"/>
          <p14:tracePt t="21214" x="8034338" y="5068888"/>
          <p14:tracePt t="21221" x="8034338" y="5056188"/>
          <p14:tracePt t="21230" x="8023225" y="5038725"/>
          <p14:tracePt t="21237" x="8016875" y="5032375"/>
          <p14:tracePt t="21246" x="8004175" y="5013325"/>
          <p14:tracePt t="21254" x="7980363" y="5013325"/>
          <p14:tracePt t="21262" x="7926388" y="4989513"/>
          <p14:tracePt t="21269" x="7883525" y="4965700"/>
          <p14:tracePt t="21278" x="7823200" y="4941888"/>
          <p14:tracePt t="21285" x="7739063" y="4935538"/>
          <p14:tracePt t="21293" x="7631113" y="4899025"/>
          <p14:tracePt t="21301" x="7577138" y="4899025"/>
          <p14:tracePt t="21309" x="7473950" y="4887913"/>
          <p14:tracePt t="21317" x="7413625" y="4887913"/>
          <p14:tracePt t="21325" x="7372350" y="4887913"/>
          <p14:tracePt t="21334" x="7348538" y="4887913"/>
          <p14:tracePt t="21342" x="7342188" y="4887913"/>
          <p14:tracePt t="21350" x="7335838" y="4887913"/>
          <p14:tracePt t="21381" x="7329488" y="4887913"/>
          <p14:tracePt t="21469" x="0" y="0"/>
        </p14:tracePtLst>
        <p14:tracePtLst>
          <p14:tracePt t="24408" x="1706563" y="5308600"/>
          <p14:tracePt t="24462" x="1711325" y="5303838"/>
          <p14:tracePt t="24471" x="1711325" y="5297488"/>
          <p14:tracePt t="24478" x="1700213" y="5291138"/>
          <p14:tracePt t="24486" x="1693863" y="5284788"/>
          <p14:tracePt t="24494" x="1676400" y="5284788"/>
          <p14:tracePt t="24503" x="1657350" y="5273675"/>
          <p14:tracePt t="24510" x="1646238" y="5260975"/>
          <p14:tracePt t="24517" x="1627188" y="5254625"/>
          <p14:tracePt t="24525" x="1620838" y="5254625"/>
          <p14:tracePt t="24533" x="1603375" y="5248275"/>
          <p14:tracePt t="24542" x="1566863" y="5243513"/>
          <p14:tracePt t="24549" x="1555750" y="5224463"/>
          <p14:tracePt t="24557" x="1536700" y="5224463"/>
          <p14:tracePt t="24566" x="1525588" y="5213350"/>
          <p14:tracePt t="24573" x="1519238" y="5207000"/>
          <p14:tracePt t="24582" x="1512888" y="5207000"/>
          <p14:tracePt t="24589" x="1500188" y="5207000"/>
          <p14:tracePt t="24598" x="1495425" y="5200650"/>
          <p14:tracePt t="24605" x="1476375" y="5200650"/>
          <p14:tracePt t="24614" x="1470025" y="5200650"/>
          <p14:tracePt t="24621" x="1458913" y="5200650"/>
          <p14:tracePt t="24629" x="1452563" y="5200650"/>
          <p14:tracePt t="24637" x="1446213" y="5200650"/>
          <p14:tracePt t="24645" x="1435100" y="5200650"/>
          <p14:tracePt t="24653" x="1422400" y="5200650"/>
          <p14:tracePt t="24661" x="1404938" y="5200650"/>
          <p14:tracePt t="24669" x="1385888" y="5200650"/>
          <p14:tracePt t="24677" x="1381125" y="5200650"/>
          <p14:tracePt t="24685" x="1355725" y="5200650"/>
          <p14:tracePt t="24693" x="1344613" y="5200650"/>
          <p14:tracePt t="24701" x="1338263" y="5200650"/>
          <p14:tracePt t="24709" x="1331913" y="5200650"/>
          <p14:tracePt t="24717" x="1320800" y="5200650"/>
          <p14:tracePt t="24734" x="1314450" y="5200650"/>
          <p14:tracePt t="24750" x="1308100" y="5200650"/>
          <p14:tracePt t="24757" x="1290638" y="5200650"/>
          <p14:tracePt t="24766" x="1271588" y="5207000"/>
          <p14:tracePt t="24773" x="1265238" y="5213350"/>
          <p14:tracePt t="24782" x="1241425" y="5224463"/>
          <p14:tracePt t="24790" x="1230313" y="5237163"/>
          <p14:tracePt t="24798" x="1223963" y="5237163"/>
          <p14:tracePt t="24811" x="1204913" y="5248275"/>
          <p14:tracePt t="24813" x="1200150" y="5254625"/>
          <p14:tracePt t="24829" x="1193800" y="5260975"/>
          <p14:tracePt t="24837" x="1187450" y="5267325"/>
          <p14:tracePt t="24845" x="1181100" y="5273675"/>
          <p14:tracePt t="24861" x="1181100" y="5278438"/>
          <p14:tracePt t="24869" x="1181100" y="5284788"/>
          <p14:tracePt t="24883" x="1181100" y="5297488"/>
          <p14:tracePt t="24885" x="1181100" y="5308600"/>
          <p14:tracePt t="24893" x="1181100" y="5327650"/>
          <p14:tracePt t="24901" x="1181100" y="5338763"/>
          <p14:tracePt t="24909" x="1181100" y="5351463"/>
          <p14:tracePt t="24917" x="1181100" y="5368925"/>
          <p14:tracePt t="24925" x="1181100" y="5381625"/>
          <p14:tracePt t="24933" x="1181100" y="5394325"/>
          <p14:tracePt t="24943" x="1181100" y="5411788"/>
          <p14:tracePt t="24950" x="1193800" y="5435600"/>
          <p14:tracePt t="24957" x="1200150" y="5441950"/>
          <p14:tracePt t="24966" x="1204913" y="5459413"/>
          <p14:tracePt t="24973" x="1217613" y="5478463"/>
          <p14:tracePt t="24982" x="1247775" y="5502275"/>
          <p14:tracePt t="24989" x="1254125" y="5508625"/>
          <p14:tracePt t="24998" x="1265238" y="5519738"/>
          <p14:tracePt t="25005" x="1277938" y="5538788"/>
          <p14:tracePt t="25013" x="1295400" y="5549900"/>
          <p14:tracePt t="25022" x="1308100" y="5568950"/>
          <p14:tracePt t="25029" x="1325563" y="5580063"/>
          <p14:tracePt t="25037" x="1331913" y="5586413"/>
          <p14:tracePt t="25045" x="1344613" y="5592763"/>
          <p14:tracePt t="25054" x="1362075" y="5592763"/>
          <p14:tracePt t="25061" x="1368425" y="5599113"/>
          <p14:tracePt t="25069" x="1385888" y="5599113"/>
          <p14:tracePt t="25077" x="1416050" y="5610225"/>
          <p14:tracePt t="25085" x="1452563" y="5616575"/>
          <p14:tracePt t="25093" x="1482725" y="5616575"/>
          <p14:tracePt t="25102" x="1536700" y="5616575"/>
          <p14:tracePt t="25109" x="1560513" y="5616575"/>
          <p14:tracePt t="25119" x="1616075" y="5616575"/>
          <p14:tracePt t="25125" x="1651000" y="5616575"/>
          <p14:tracePt t="25134" x="1693863" y="5616575"/>
          <p14:tracePt t="25141" x="1724025" y="5616575"/>
          <p14:tracePt t="25150" x="1766888" y="5616575"/>
          <p14:tracePt t="25157" x="1790700" y="5616575"/>
          <p14:tracePt t="25166" x="1820863" y="5616575"/>
          <p14:tracePt t="25173" x="1844675" y="5616575"/>
          <p14:tracePt t="25182" x="1868488" y="5616575"/>
          <p14:tracePt t="25189" x="1892300" y="5616575"/>
          <p14:tracePt t="25198" x="1905000" y="5616575"/>
          <p14:tracePt t="25206" x="1941513" y="5616575"/>
          <p14:tracePt t="25213" x="1946275" y="5610225"/>
          <p14:tracePt t="25221" x="1958975" y="5610225"/>
          <p14:tracePt t="25229" x="1971675" y="5599113"/>
          <p14:tracePt t="25237" x="1989138" y="5586413"/>
          <p14:tracePt t="25245" x="1995488" y="5586413"/>
          <p14:tracePt t="25253" x="2006600" y="5573713"/>
          <p14:tracePt t="25261" x="2019300" y="5562600"/>
          <p14:tracePt t="25269" x="2025650" y="5556250"/>
          <p14:tracePt t="25277" x="2036763" y="5543550"/>
          <p14:tracePt t="25302" x="2043113" y="5538788"/>
          <p14:tracePt t="25309" x="2043113" y="5532438"/>
          <p14:tracePt t="25318" x="2043113" y="5526088"/>
          <p14:tracePt t="25325" x="2043113" y="5513388"/>
          <p14:tracePt t="25333" x="2043113" y="5502275"/>
          <p14:tracePt t="25341" x="2043113" y="5483225"/>
          <p14:tracePt t="25350" x="2043113" y="5472113"/>
          <p14:tracePt t="25358" x="2036763" y="5448300"/>
          <p14:tracePt t="25366" x="2025650" y="5424488"/>
          <p14:tracePt t="25373" x="2012950" y="5411788"/>
          <p14:tracePt t="25382" x="2001838" y="5394325"/>
          <p14:tracePt t="25389" x="1982788" y="5381625"/>
          <p14:tracePt t="25399" x="1958975" y="5364163"/>
          <p14:tracePt t="25405" x="1952625" y="5364163"/>
          <p14:tracePt t="25413" x="1941513" y="5351463"/>
          <p14:tracePt t="25422" x="1916113" y="5338763"/>
          <p14:tracePt t="25429" x="1911350" y="5338763"/>
          <p14:tracePt t="25438" x="1898650" y="5338763"/>
          <p14:tracePt t="25445" x="1892300" y="5338763"/>
          <p14:tracePt t="25453" x="1881188" y="5334000"/>
          <p14:tracePt t="25462" x="1862138" y="5334000"/>
          <p14:tracePt t="25470" x="1855788" y="5327650"/>
          <p14:tracePt t="25477" x="1838325" y="5327650"/>
          <p14:tracePt t="25485" x="1825625" y="5327650"/>
          <p14:tracePt t="25493" x="1790700" y="5321300"/>
          <p14:tracePt t="25503" x="1741488" y="5308600"/>
          <p14:tracePt t="25509" x="1711325" y="5303838"/>
          <p14:tracePt t="25517" x="1651000" y="5303838"/>
          <p14:tracePt t="25525" x="1579563" y="5278438"/>
          <p14:tracePt t="25533" x="1530350" y="5278438"/>
          <p14:tracePt t="25542" x="1476375" y="5278438"/>
          <p14:tracePt t="25551" x="1428750" y="5278438"/>
          <p14:tracePt t="25557" x="1385888" y="5278438"/>
          <p14:tracePt t="25566" x="1362075" y="5278438"/>
          <p14:tracePt t="25573" x="1350963" y="5278438"/>
          <p14:tracePt t="25582" x="1331913" y="5278438"/>
          <p14:tracePt t="25589" x="1325563" y="5278438"/>
          <p14:tracePt t="25597" x="1320800" y="5278438"/>
          <p14:tracePt t="25605" x="1308100" y="5278438"/>
          <p14:tracePt t="25622" x="1284288" y="5284788"/>
          <p14:tracePt t="25638" x="1271588" y="5291138"/>
          <p14:tracePt t="25645" x="1265238" y="5297488"/>
          <p14:tracePt t="25653" x="1254125" y="5308600"/>
          <p14:tracePt t="25662" x="1230313" y="5327650"/>
          <p14:tracePt t="25669" x="1223963" y="5334000"/>
          <p14:tracePt t="25677" x="1217613" y="5338763"/>
          <p14:tracePt t="25686" x="1217613" y="5345113"/>
          <p14:tracePt t="25693" x="1217613" y="5351463"/>
          <p14:tracePt t="25703" x="1204913" y="5364163"/>
          <p14:tracePt t="25734" x="1204913" y="5375275"/>
          <p14:tracePt t="25741" x="1204913" y="5394325"/>
          <p14:tracePt t="25750" x="1211263" y="5405438"/>
          <p14:tracePt t="25758" x="1223963" y="5429250"/>
          <p14:tracePt t="25766" x="1247775" y="5448300"/>
          <p14:tracePt t="25773" x="1265238" y="5454650"/>
          <p14:tracePt t="25781" x="1295400" y="5472113"/>
          <p14:tracePt t="25789" x="1320800" y="5478463"/>
          <p14:tracePt t="25798" x="1344613" y="5478463"/>
          <p14:tracePt t="25806" x="1381125" y="5495925"/>
          <p14:tracePt t="25817" x="1404938" y="5495925"/>
          <p14:tracePt t="25821" x="1428750" y="5495925"/>
          <p14:tracePt t="25829" x="1470025" y="5508625"/>
          <p14:tracePt t="25837" x="1476375" y="5508625"/>
          <p14:tracePt t="25845" x="1489075" y="5508625"/>
          <p14:tracePt t="25853" x="1512888" y="5508625"/>
          <p14:tracePt t="25861" x="1536700" y="5508625"/>
          <p14:tracePt t="25869" x="1560513" y="5508625"/>
          <p14:tracePt t="25884" x="1579563" y="5508625"/>
          <p14:tracePt t="25885" x="1633538" y="5508625"/>
          <p14:tracePt t="25893" x="1670050" y="5508625"/>
          <p14:tracePt t="25901" x="1711325" y="5508625"/>
          <p14:tracePt t="25909" x="1736725" y="5508625"/>
          <p14:tracePt t="25917" x="1760538" y="5502275"/>
          <p14:tracePt t="25925" x="1771650" y="5502275"/>
          <p14:tracePt t="25933" x="1795463" y="5495925"/>
          <p14:tracePt t="25941" x="1808163" y="5489575"/>
          <p14:tracePt t="25949" x="1814513" y="5483225"/>
          <p14:tracePt t="25957" x="1820863" y="5478463"/>
          <p14:tracePt t="25965" x="1825625" y="5472113"/>
          <p14:tracePt t="25973" x="1844675" y="5454650"/>
          <p14:tracePt t="25981" x="1851025" y="5448300"/>
          <p14:tracePt t="25997" x="1862138" y="5435600"/>
          <p14:tracePt t="26006" x="1868488" y="5424488"/>
          <p14:tracePt t="26013" x="1868488" y="5418138"/>
          <p14:tracePt t="26021" x="1868488" y="5399088"/>
          <p14:tracePt t="26029" x="1874838" y="5381625"/>
          <p14:tracePt t="26038" x="1874838" y="5375275"/>
          <p14:tracePt t="26054" x="1874838" y="5368925"/>
          <p14:tracePt t="26102" x="1874838" y="5357813"/>
          <p14:tracePt t="26229" x="0" y="0"/>
        </p14:tracePtLst>
        <p14:tracePtLst>
          <p14:tracePt t="29432" x="5715000" y="5454650"/>
          <p14:tracePt t="29478" x="5715000" y="5448300"/>
          <p14:tracePt t="29494" x="5715000" y="5411788"/>
          <p14:tracePt t="29504" x="5715000" y="5399088"/>
          <p14:tracePt t="29510" x="5715000" y="5394325"/>
          <p14:tracePt t="29518" x="5715000" y="5368925"/>
          <p14:tracePt t="29525" x="5715000" y="5364163"/>
          <p14:tracePt t="29533" x="5715000" y="5351463"/>
          <p14:tracePt t="29541" x="5708650" y="5327650"/>
          <p14:tracePt t="29549" x="5695950" y="5303838"/>
          <p14:tracePt t="29557" x="5684838" y="5278438"/>
          <p14:tracePt t="29565" x="5665788" y="5243513"/>
          <p14:tracePt t="29574" x="5648325" y="5230813"/>
          <p14:tracePt t="29581" x="5635625" y="5213350"/>
          <p14:tracePt t="29590" x="5611813" y="5157788"/>
          <p14:tracePt t="29598" x="5599113" y="5140325"/>
          <p14:tracePt t="29606" x="5575300" y="5129213"/>
          <p14:tracePt t="29623" x="5557838" y="5110163"/>
          <p14:tracePt t="29629" x="5534025" y="5103813"/>
          <p14:tracePt t="29637" x="5527675" y="5099050"/>
          <p14:tracePt t="29646" x="5508625" y="5092700"/>
          <p14:tracePt t="29654" x="5497513" y="5080000"/>
          <p14:tracePt t="29662" x="5473700" y="5073650"/>
          <p14:tracePt t="29670" x="5448300" y="5073650"/>
          <p14:tracePt t="29677" x="5413375" y="5056188"/>
          <p14:tracePt t="29686" x="5400675" y="5056188"/>
          <p14:tracePt t="29693" x="5364163" y="5056188"/>
          <p14:tracePt t="29702" x="5353050" y="5049838"/>
          <p14:tracePt t="29709" x="5329238" y="5049838"/>
          <p14:tracePt t="29717" x="5299075" y="5049838"/>
          <p14:tracePt t="29726" x="5273675" y="5049838"/>
          <p14:tracePt t="29733" x="5226050" y="5062538"/>
          <p14:tracePt t="29741" x="5183188" y="5073650"/>
          <p14:tracePt t="29749" x="5118100" y="5092700"/>
          <p14:tracePt t="29757" x="5057775" y="5103813"/>
          <p14:tracePt t="29765" x="5008563" y="5122863"/>
          <p14:tracePt t="29774" x="4948238" y="5133975"/>
          <p14:tracePt t="29781" x="4913313" y="5153025"/>
          <p14:tracePt t="29790" x="4883150" y="5157788"/>
          <p14:tracePt t="29798" x="4857750" y="5164138"/>
          <p14:tracePt t="29805" x="4822825" y="5183188"/>
          <p14:tracePt t="29817" x="4810125" y="5187950"/>
          <p14:tracePt t="29821" x="4786313" y="5200650"/>
          <p14:tracePt t="29829" x="4767263" y="5213350"/>
          <p14:tracePt t="29837" x="4743450" y="5218113"/>
          <p14:tracePt t="29845" x="4737100" y="5230813"/>
          <p14:tracePt t="29853" x="4725988" y="5243513"/>
          <p14:tracePt t="29861" x="4719638" y="5248275"/>
          <p14:tracePt t="29869" x="4713288" y="5254625"/>
          <p14:tracePt t="29887" x="4706938" y="5260975"/>
          <p14:tracePt t="29893" x="4706938" y="5278438"/>
          <p14:tracePt t="29901" x="4706938" y="5297488"/>
          <p14:tracePt t="29909" x="4706938" y="5308600"/>
          <p14:tracePt t="29917" x="4706938" y="5314950"/>
          <p14:tracePt t="29925" x="4706938" y="5327650"/>
          <p14:tracePt t="29933" x="4732338" y="5351463"/>
          <p14:tracePt t="29941" x="4749800" y="5368925"/>
          <p14:tracePt t="29949" x="4762500" y="5375275"/>
          <p14:tracePt t="29957" x="4786313" y="5381625"/>
          <p14:tracePt t="29965" x="4792663" y="5387975"/>
          <p14:tracePt t="29973" x="4816475" y="5387975"/>
          <p14:tracePt t="29981" x="4822825" y="5394325"/>
          <p14:tracePt t="29989" x="4827588" y="5394325"/>
          <p14:tracePt t="29997" x="4840288" y="5394325"/>
          <p14:tracePt t="30005" x="4864100" y="5394325"/>
          <p14:tracePt t="30013" x="4883150" y="5394325"/>
          <p14:tracePt t="30021" x="4918075" y="5394325"/>
          <p14:tracePt t="30029" x="4948238" y="5394325"/>
          <p14:tracePt t="30037" x="4991100" y="5394325"/>
          <p14:tracePt t="30045" x="5038725" y="5394325"/>
          <p14:tracePt t="30053" x="5122863" y="5394325"/>
          <p14:tracePt t="30061" x="5226050" y="5394325"/>
          <p14:tracePt t="30069" x="5322888" y="5394325"/>
          <p14:tracePt t="30077" x="5424488" y="5394325"/>
          <p14:tracePt t="30085" x="5538788" y="5394325"/>
          <p14:tracePt t="30093" x="5599113" y="5394325"/>
          <p14:tracePt t="30102" x="5684838" y="5387975"/>
          <p14:tracePt t="30109" x="5745163" y="5381625"/>
          <p14:tracePt t="30117" x="5768975" y="5375275"/>
          <p14:tracePt t="30126" x="5792788" y="5375275"/>
          <p14:tracePt t="30133" x="5829300" y="5345113"/>
          <p14:tracePt t="30142" x="5840413" y="5345113"/>
          <p14:tracePt t="30149" x="5846763" y="5338763"/>
          <p14:tracePt t="30157" x="5846763" y="5334000"/>
          <p14:tracePt t="30165" x="5853113" y="5327650"/>
          <p14:tracePt t="30173" x="5853113" y="5321300"/>
          <p14:tracePt t="30181" x="5853113" y="5314950"/>
          <p14:tracePt t="30189" x="5853113" y="5303838"/>
          <p14:tracePt t="30197" x="5853113" y="5297488"/>
          <p14:tracePt t="30213" x="5853113" y="5284788"/>
          <p14:tracePt t="30221" x="5853113" y="5278438"/>
          <p14:tracePt t="30229" x="5853113" y="5254625"/>
          <p14:tracePt t="30237" x="5829300" y="5230813"/>
          <p14:tracePt t="30245" x="5803900" y="5213350"/>
          <p14:tracePt t="30253" x="5780088" y="5187950"/>
          <p14:tracePt t="30261" x="5738813" y="5153025"/>
          <p14:tracePt t="30269" x="5678488" y="5110163"/>
          <p14:tracePt t="30277" x="5624513" y="5080000"/>
          <p14:tracePt t="30285" x="5575300" y="5049838"/>
          <p14:tracePt t="30293" x="5527675" y="5026025"/>
          <p14:tracePt t="30301" x="5491163" y="5019675"/>
          <p14:tracePt t="30309" x="5454650" y="5002213"/>
          <p14:tracePt t="30317" x="5443538" y="5002213"/>
          <p14:tracePt t="30325" x="5418138" y="5002213"/>
          <p14:tracePt t="30333" x="5400675" y="5002213"/>
          <p14:tracePt t="30341" x="5353050" y="5002213"/>
          <p14:tracePt t="30349" x="5322888" y="5002213"/>
          <p14:tracePt t="30357" x="5268913" y="5002213"/>
          <p14:tracePt t="30365" x="5208588" y="5008563"/>
          <p14:tracePt t="30373" x="5159375" y="5013325"/>
          <p14:tracePt t="30381" x="5099050" y="5038725"/>
          <p14:tracePt t="30389" x="5051425" y="5068888"/>
          <p14:tracePt t="30397" x="4997450" y="5099050"/>
          <p14:tracePt t="30405" x="4972050" y="5103813"/>
          <p14:tracePt t="30413" x="4924425" y="5140325"/>
          <p14:tracePt t="30421" x="4887913" y="5183188"/>
          <p14:tracePt t="30429" x="4870450" y="5194300"/>
          <p14:tracePt t="30437" x="4864100" y="5230813"/>
          <p14:tracePt t="30445" x="4857750" y="5254625"/>
          <p14:tracePt t="30453" x="4857750" y="5284788"/>
          <p14:tracePt t="30461" x="4857750" y="5314950"/>
          <p14:tracePt t="30470" x="4857750" y="5338763"/>
          <p14:tracePt t="30477" x="4857750" y="5364163"/>
          <p14:tracePt t="30485" x="4857750" y="5375275"/>
          <p14:tracePt t="30493" x="4864100" y="5394325"/>
          <p14:tracePt t="30501" x="4883150" y="5405438"/>
          <p14:tracePt t="30509" x="4894263" y="5418138"/>
          <p14:tracePt t="30517" x="4943475" y="5435600"/>
          <p14:tracePt t="30525" x="4967288" y="5435600"/>
          <p14:tracePt t="30533" x="4997450" y="5441950"/>
          <p14:tracePt t="30541" x="5021263" y="5448300"/>
          <p14:tracePt t="30549" x="5062538" y="5459413"/>
          <p14:tracePt t="30557" x="5122863" y="5465763"/>
          <p14:tracePt t="30565" x="5183188" y="5465763"/>
          <p14:tracePt t="30573" x="5243513" y="5465763"/>
          <p14:tracePt t="30581" x="5316538" y="5465763"/>
          <p14:tracePt t="30589" x="5376863" y="5465763"/>
          <p14:tracePt t="30597" x="5430838" y="5465763"/>
          <p14:tracePt t="30605" x="5521325" y="5465763"/>
          <p14:tracePt t="30613" x="5581650" y="5454650"/>
          <p14:tracePt t="30622" x="5618163" y="5435600"/>
          <p14:tracePt t="30629" x="5641975" y="5429250"/>
          <p14:tracePt t="30637" x="5678488" y="5399088"/>
          <p14:tracePt t="30645" x="5684838" y="5394325"/>
          <p14:tracePt t="30653" x="5695950" y="5381625"/>
          <p14:tracePt t="30661" x="5708650" y="5364163"/>
          <p14:tracePt t="30669" x="5708650" y="5357813"/>
          <p14:tracePt t="30677" x="5715000" y="5345113"/>
          <p14:tracePt t="30685" x="5715000" y="5334000"/>
          <p14:tracePt t="30693" x="5715000" y="5308600"/>
          <p14:tracePt t="30701" x="5715000" y="5284788"/>
          <p14:tracePt t="30709" x="5715000" y="5273675"/>
          <p14:tracePt t="30717" x="5708650" y="5248275"/>
          <p14:tracePt t="30725" x="5684838" y="5224463"/>
          <p14:tracePt t="30733" x="5665788" y="5207000"/>
          <p14:tracePt t="30742" x="5659438" y="5200650"/>
          <p14:tracePt t="30749" x="5641975" y="5194300"/>
          <p14:tracePt t="30757" x="5629275" y="5194300"/>
          <p14:tracePt t="30765" x="5605463" y="5187950"/>
          <p14:tracePt t="30773" x="5588000" y="5183188"/>
          <p14:tracePt t="30781" x="5564188" y="5183188"/>
          <p14:tracePt t="30789" x="5534025" y="5183188"/>
          <p14:tracePt t="30797" x="5491163" y="5183188"/>
          <p14:tracePt t="30805" x="5443538" y="5183188"/>
          <p14:tracePt t="30813" x="5400675" y="5183188"/>
          <p14:tracePt t="30821" x="5370513" y="5183188"/>
          <p14:tracePt t="30829" x="5322888" y="5194300"/>
          <p14:tracePt t="30837" x="5310188" y="5194300"/>
          <p14:tracePt t="30845" x="5280025" y="5218113"/>
          <p14:tracePt t="30854" x="5268913" y="5243513"/>
          <p14:tracePt t="30872" x="5249863" y="5278438"/>
          <p14:tracePt t="30877" x="5249863" y="5303838"/>
          <p14:tracePt t="30885" x="5262563" y="5327650"/>
          <p14:tracePt t="30893" x="5273675" y="5351463"/>
          <p14:tracePt t="30901" x="5310188" y="5375275"/>
          <p14:tracePt t="30909" x="5376863" y="5399088"/>
          <p14:tracePt t="30917" x="5443538" y="5454650"/>
          <p14:tracePt t="30925" x="5503863" y="5472113"/>
          <p14:tracePt t="30933" x="5564188" y="5495925"/>
          <p14:tracePt t="30942" x="5665788" y="5513388"/>
          <p14:tracePt t="30949" x="5738813" y="5513388"/>
          <p14:tracePt t="30957" x="5786438" y="5526088"/>
          <p14:tracePt t="30965" x="5846763" y="5526088"/>
          <p14:tracePt t="30973" x="5876925" y="5526088"/>
          <p14:tracePt t="30981" x="5889625" y="5526088"/>
          <p14:tracePt t="30989" x="5924550" y="5526088"/>
          <p14:tracePt t="30997" x="5949950" y="5495925"/>
          <p14:tracePt t="31005" x="5954713" y="5483225"/>
          <p14:tracePt t="31013" x="5961063" y="5472113"/>
          <p14:tracePt t="31021" x="5973763" y="5411788"/>
          <p14:tracePt t="31029" x="5973763" y="5381625"/>
          <p14:tracePt t="31037" x="5973763" y="5351463"/>
          <p14:tracePt t="31045" x="5973763" y="5314950"/>
          <p14:tracePt t="31053" x="5961063" y="5291138"/>
          <p14:tracePt t="31061" x="5954713" y="5284788"/>
          <p14:tracePt t="31069" x="5943600" y="5273675"/>
          <p14:tracePt t="31077" x="5937250" y="5267325"/>
          <p14:tracePt t="31085" x="5924550" y="5254625"/>
          <p14:tracePt t="31093" x="5894388" y="5218113"/>
          <p14:tracePt t="31101" x="5864225" y="5207000"/>
          <p14:tracePt t="31109" x="5816600" y="5200650"/>
          <p14:tracePt t="31117" x="5780088" y="5187950"/>
          <p14:tracePt t="31125" x="5738813" y="5187950"/>
          <p14:tracePt t="31133" x="5708650" y="5187950"/>
          <p14:tracePt t="31141" x="5672138" y="5187950"/>
          <p14:tracePt t="31149" x="5629275" y="5187950"/>
          <p14:tracePt t="31157" x="5599113" y="5187950"/>
          <p14:tracePt t="31165" x="5575300" y="5187950"/>
          <p14:tracePt t="31173" x="5564188" y="5200650"/>
          <p14:tracePt t="31181" x="5538788" y="5218113"/>
          <p14:tracePt t="31189" x="5534025" y="5224463"/>
          <p14:tracePt t="31197" x="5521325" y="5237163"/>
          <p14:tracePt t="31206" x="5521325" y="5243513"/>
          <p14:tracePt t="31213" x="5521325" y="5248275"/>
          <p14:tracePt t="31221" x="5534025" y="5260975"/>
          <p14:tracePt t="31237" x="5545138" y="5260975"/>
          <p14:tracePt t="31245" x="5551488" y="5267325"/>
          <p14:tracePt t="31254" x="5564188" y="5267325"/>
          <p14:tracePt t="31261" x="5568950" y="5273675"/>
          <p14:tracePt t="31269" x="5581650" y="5273675"/>
          <p14:tracePt t="31277" x="5605463" y="5273675"/>
          <p14:tracePt t="31285" x="5629275" y="5273675"/>
          <p14:tracePt t="31293" x="5654675" y="5273675"/>
          <p14:tracePt t="31301" x="5678488" y="5273675"/>
          <p14:tracePt t="31309" x="5702300" y="5273675"/>
          <p14:tracePt t="31317" x="5708650" y="5267325"/>
          <p14:tracePt t="31325" x="5708650" y="5260975"/>
          <p14:tracePt t="31333" x="5715000" y="5254625"/>
          <p14:tracePt t="31349" x="5715000" y="5248275"/>
          <p14:tracePt t="31357" x="5715000" y="5243513"/>
          <p14:tracePt t="31405" x="5715000" y="5237163"/>
          <p14:tracePt t="31414" x="5665788" y="5237163"/>
          <p14:tracePt t="31423" x="5605463" y="5243513"/>
          <p14:tracePt t="31430" x="5527675" y="5248275"/>
          <p14:tracePt t="31438" x="5467350" y="5260975"/>
          <p14:tracePt t="31446" x="5430838" y="5278438"/>
          <p14:tracePt t="31454" x="5370513" y="5308600"/>
          <p14:tracePt t="31462" x="5353050" y="5327650"/>
          <p14:tracePt t="31471" x="5329238" y="5351463"/>
          <p14:tracePt t="31478" x="5303838" y="5368925"/>
          <p14:tracePt t="31486" x="5299075" y="5381625"/>
          <p14:tracePt t="31494" x="5292725" y="5394325"/>
          <p14:tracePt t="31502" x="5292725" y="5418138"/>
          <p14:tracePt t="31510" x="5292725" y="5454650"/>
          <p14:tracePt t="31518" x="5292725" y="5465763"/>
          <p14:tracePt t="31526" x="5299075" y="5489575"/>
          <p14:tracePt t="31534" x="5303838" y="5495925"/>
          <p14:tracePt t="31543" x="5340350" y="5519738"/>
          <p14:tracePt t="31550" x="5353050" y="5526088"/>
          <p14:tracePt t="31559" x="5387975" y="5543550"/>
          <p14:tracePt t="31565" x="5437188" y="5573713"/>
          <p14:tracePt t="31573" x="5497513" y="5580063"/>
          <p14:tracePt t="31581" x="5557838" y="5592763"/>
          <p14:tracePt t="31590" x="5618163" y="5603875"/>
          <p14:tracePt t="31597" x="5665788" y="5603875"/>
          <p14:tracePt t="31605" x="5684838" y="5603875"/>
          <p14:tracePt t="31613" x="5745163" y="5599113"/>
          <p14:tracePt t="31622" x="5773738" y="5580063"/>
          <p14:tracePt t="31629" x="5803900" y="5556250"/>
          <p14:tracePt t="31638" x="5829300" y="5519738"/>
          <p14:tracePt t="31646" x="5840413" y="5495925"/>
          <p14:tracePt t="31654" x="5840413" y="5483225"/>
          <p14:tracePt t="31661" x="5840413" y="5459413"/>
          <p14:tracePt t="31669" x="5846763" y="5448300"/>
          <p14:tracePt t="31677" x="5846763" y="5429250"/>
          <p14:tracePt t="31685" x="5846763" y="5405438"/>
          <p14:tracePt t="31693" x="5846763" y="5394325"/>
          <p14:tracePt t="31701" x="5829300" y="5375275"/>
          <p14:tracePt t="31709" x="5816600" y="5364163"/>
          <p14:tracePt t="31717" x="5786438" y="5345113"/>
          <p14:tracePt t="31725" x="5756275" y="5327650"/>
          <p14:tracePt t="31733" x="5708650" y="5308600"/>
          <p14:tracePt t="31741" x="5659438" y="5303838"/>
          <p14:tracePt t="31749" x="5594350" y="5267325"/>
          <p14:tracePt t="31757" x="5538788" y="5267325"/>
          <p14:tracePt t="31765" x="5461000" y="5248275"/>
          <p14:tracePt t="31773" x="5400675" y="5248275"/>
          <p14:tracePt t="31781" x="5329238" y="5237163"/>
          <p14:tracePt t="31789" x="5299075" y="5237163"/>
          <p14:tracePt t="31799" x="5273675" y="5237163"/>
          <p14:tracePt t="31806" x="5249863" y="5237163"/>
          <p14:tracePt t="31813" x="5243513" y="5243513"/>
          <p14:tracePt t="31821" x="5232400" y="5260975"/>
          <p14:tracePt t="31829" x="5232400" y="5273675"/>
          <p14:tracePt t="31837" x="5232400" y="5284788"/>
          <p14:tracePt t="31845" x="5232400" y="5297488"/>
          <p14:tracePt t="31853" x="5232400" y="5321300"/>
          <p14:tracePt t="31861" x="5249863" y="5338763"/>
          <p14:tracePt t="31869" x="5273675" y="5364163"/>
          <p14:tracePt t="31888" x="5334000" y="5405438"/>
          <p14:tracePt t="31893" x="5383213" y="5435600"/>
          <p14:tracePt t="31901" x="5448300" y="5465763"/>
          <p14:tracePt t="31909" x="5538788" y="5502275"/>
          <p14:tracePt t="31917" x="5611813" y="5513388"/>
          <p14:tracePt t="31925" x="5684838" y="5526088"/>
          <p14:tracePt t="31933" x="5745163" y="5532438"/>
          <p14:tracePt t="31941" x="5803900" y="5543550"/>
          <p14:tracePt t="31949" x="5840413" y="5543550"/>
          <p14:tracePt t="31957" x="5870575" y="5543550"/>
          <p14:tracePt t="31965" x="5900738" y="5543550"/>
          <p14:tracePt t="31973" x="5937250" y="5532438"/>
          <p14:tracePt t="31981" x="5973763" y="5495925"/>
          <p14:tracePt t="31989" x="5991225" y="5472113"/>
          <p14:tracePt t="31997" x="5997575" y="5435600"/>
          <p14:tracePt t="32005" x="5997575" y="5405438"/>
          <p14:tracePt t="32013" x="6015038" y="5368925"/>
          <p14:tracePt t="32021" x="6015038" y="5357813"/>
          <p14:tracePt t="32029" x="6015038" y="5334000"/>
          <p14:tracePt t="32037" x="6015038" y="5308600"/>
          <p14:tracePt t="32045" x="6015038" y="5303838"/>
          <p14:tracePt t="32053" x="6015038" y="5297488"/>
          <p14:tracePt t="32061" x="6015038" y="5284788"/>
          <p14:tracePt t="32069" x="6003925" y="5267325"/>
          <p14:tracePt t="32077" x="5980113" y="5260975"/>
          <p14:tracePt t="32085" x="5954713" y="5254625"/>
          <p14:tracePt t="32093" x="5919788" y="5243513"/>
          <p14:tracePt t="32101" x="5876925" y="5237163"/>
          <p14:tracePt t="32109" x="5829300" y="5237163"/>
          <p14:tracePt t="32117" x="5768975" y="5237163"/>
          <p14:tracePt t="32125" x="5715000" y="5237163"/>
          <p14:tracePt t="32133" x="5654675" y="5224463"/>
          <p14:tracePt t="32142" x="5581650" y="5224463"/>
          <p14:tracePt t="32149" x="5491163" y="5224463"/>
          <p14:tracePt t="32157" x="5437188" y="5224463"/>
          <p14:tracePt t="32165" x="5400675" y="5224463"/>
          <p14:tracePt t="32173" x="5359400" y="5224463"/>
          <p14:tracePt t="32181" x="5310188" y="5230813"/>
          <p14:tracePt t="32189" x="5303838" y="5237163"/>
          <p14:tracePt t="32197" x="5286375" y="5243513"/>
          <p14:tracePt t="32213" x="5280025" y="5248275"/>
          <p14:tracePt t="32221" x="5273675" y="5254625"/>
          <p14:tracePt t="32229" x="5273675" y="5260975"/>
          <p14:tracePt t="32245" x="5292725" y="5278438"/>
          <p14:tracePt t="32253" x="5334000" y="5291138"/>
          <p14:tracePt t="32261" x="5359400" y="5297488"/>
          <p14:tracePt t="32269" x="5407025" y="5308600"/>
          <p14:tracePt t="32277" x="5448300" y="5314950"/>
          <p14:tracePt t="32285" x="5497513" y="5338763"/>
          <p14:tracePt t="32293" x="5545138" y="5357813"/>
          <p14:tracePt t="32301" x="5581650" y="5364163"/>
          <p14:tracePt t="32309" x="5611813" y="5364163"/>
          <p14:tracePt t="32317" x="5648325" y="5375275"/>
          <p14:tracePt t="32325" x="5672138" y="5375275"/>
          <p14:tracePt t="32333" x="5684838" y="5375275"/>
          <p14:tracePt t="32341" x="5695950" y="5375275"/>
          <p14:tracePt t="32349" x="5702300" y="5375275"/>
          <p14:tracePt t="32454" x="5689600" y="5375275"/>
          <p14:tracePt t="32471" x="5678488" y="5368925"/>
          <p14:tracePt t="32478" x="5672138" y="5368925"/>
          <p14:tracePt t="32486" x="5641975" y="5364163"/>
          <p14:tracePt t="32495" x="5618163" y="5364163"/>
          <p14:tracePt t="32502" x="5594350" y="5357813"/>
          <p14:tracePt t="32510" x="5568950" y="5357813"/>
          <p14:tracePt t="32517" x="5545138" y="5357813"/>
          <p14:tracePt t="32526" x="5534025" y="5357813"/>
          <p14:tracePt t="32534" x="5527675" y="5357813"/>
          <p14:tracePt t="32557" x="5521325" y="5357813"/>
          <p14:tracePt t="32597" x="5538788" y="5357813"/>
          <p14:tracePt t="32606" x="5557838" y="5357813"/>
          <p14:tracePt t="32613" x="5575300" y="5364163"/>
          <p14:tracePt t="32622" x="5588000" y="5364163"/>
          <p14:tracePt t="32629" x="5611813" y="5375275"/>
          <p14:tracePt t="32638" x="5629275" y="5381625"/>
          <p14:tracePt t="32646" x="5648325" y="5387975"/>
          <p14:tracePt t="32653" x="5672138" y="5405438"/>
          <p14:tracePt t="32662" x="5689600" y="5411788"/>
          <p14:tracePt t="32669" x="5702300" y="5411788"/>
          <p14:tracePt t="32677" x="5708650" y="5411788"/>
          <p14:tracePt t="32685" x="5738813" y="5418138"/>
          <p14:tracePt t="32710" x="5749925" y="5424488"/>
          <p14:tracePt t="32773" x="0" y="0"/>
        </p14:tracePtLst>
        <p14:tracePtLst>
          <p14:tracePt t="46597" x="5122863" y="3767138"/>
          <p14:tracePt t="46726" x="5118100" y="3767138"/>
          <p14:tracePt t="46742" x="5111750" y="3767138"/>
          <p14:tracePt t="46758" x="5099050" y="3767138"/>
          <p14:tracePt t="46783" x="5087938" y="3767138"/>
          <p14:tracePt t="46808" x="5081588" y="3767138"/>
          <p14:tracePt t="46824" x="5062538" y="3767138"/>
          <p14:tracePt t="46837" x="5045075" y="3767138"/>
          <p14:tracePt t="46854" x="5038725" y="3767138"/>
          <p14:tracePt t="46869" x="5027613" y="3767138"/>
          <p14:tracePt t="46885" x="5021263" y="3767138"/>
          <p14:tracePt t="46893" x="5014913" y="3767138"/>
          <p14:tracePt t="46901" x="5002213" y="3767138"/>
          <p14:tracePt t="46909" x="4997450" y="3767138"/>
          <p14:tracePt t="46917" x="4984750" y="3767138"/>
          <p14:tracePt t="46925" x="4978400" y="3767138"/>
          <p14:tracePt t="46933" x="4967288" y="3767138"/>
          <p14:tracePt t="46941" x="4948238" y="3767138"/>
          <p14:tracePt t="46949" x="4937125" y="3767138"/>
          <p14:tracePt t="46957" x="4924425" y="3767138"/>
          <p14:tracePt t="46965" x="4913313" y="3767138"/>
          <p14:tracePt t="46973" x="4894263" y="3767138"/>
          <p14:tracePt t="46981" x="4883150" y="3767138"/>
          <p14:tracePt t="46989" x="4870450" y="3767138"/>
          <p14:tracePt t="46997" x="4864100" y="3767138"/>
          <p14:tracePt t="47013" x="4846638" y="3767138"/>
          <p14:tracePt t="47045" x="4840288" y="3767138"/>
          <p14:tracePt t="47199" x="4857750" y="3767138"/>
          <p14:tracePt t="47206" x="4876800" y="3767138"/>
          <p14:tracePt t="47214" x="4883150" y="3767138"/>
          <p14:tracePt t="47223" x="4906963" y="3767138"/>
          <p14:tracePt t="47231" x="4930775" y="3771900"/>
          <p14:tracePt t="47240" x="4954588" y="3771900"/>
          <p14:tracePt t="47245" x="5008563" y="3784600"/>
          <p14:tracePt t="47253" x="5045075" y="3802063"/>
          <p14:tracePt t="47261" x="5068888" y="3802063"/>
          <p14:tracePt t="47269" x="5081588" y="3802063"/>
          <p14:tracePt t="47277" x="5105400" y="3802063"/>
          <p14:tracePt t="47285" x="5111750" y="3808413"/>
          <p14:tracePt t="47309" x="5118100" y="3808413"/>
          <p14:tracePt t="47334" x="5122863" y="3808413"/>
          <p14:tracePt t="47390" x="5129213" y="3808413"/>
          <p14:tracePt t="47470" x="5135563" y="3814763"/>
          <p14:tracePt t="47502" x="5135563" y="3821113"/>
          <p14:tracePt t="47510" x="5122863" y="3821113"/>
          <p14:tracePt t="47519" x="5099050" y="3821113"/>
          <p14:tracePt t="47526" x="5075238" y="3821113"/>
          <p14:tracePt t="47536" x="5051425" y="3821113"/>
          <p14:tracePt t="47542" x="5038725" y="3821113"/>
          <p14:tracePt t="47551" x="5032375" y="3821113"/>
          <p14:tracePt t="47558" x="5021263" y="3827463"/>
          <p14:tracePt t="47568" x="5014913" y="3827463"/>
          <p14:tracePt t="47581" x="5008563" y="3832225"/>
          <p14:tracePt t="47744" x="5014913" y="3808413"/>
          <p14:tracePt t="47751" x="5021263" y="3767138"/>
          <p14:tracePt t="47758" x="5021263" y="3741738"/>
          <p14:tracePt t="47765" x="5032375" y="3711575"/>
          <p14:tracePt t="47773" x="5032375" y="3676650"/>
          <p14:tracePt t="47781" x="5032375" y="3651250"/>
          <p14:tracePt t="47789" x="5032375" y="3646488"/>
          <p14:tracePt t="47799" x="5032375" y="3640138"/>
          <p14:tracePt t="47810" x="5045075" y="3627438"/>
          <p14:tracePt t="47918" x="5045075" y="3646488"/>
          <p14:tracePt t="47926" x="5051425" y="3676650"/>
          <p14:tracePt t="47936" x="5062538" y="3724275"/>
          <p14:tracePt t="47942" x="5062538" y="3784600"/>
          <p14:tracePt t="47949" x="5068888" y="3832225"/>
          <p14:tracePt t="47958" x="5068888" y="3862388"/>
          <p14:tracePt t="47966" x="5087938" y="3911600"/>
          <p14:tracePt t="47974" x="5099050" y="3922713"/>
          <p14:tracePt t="47982" x="5099050" y="3929063"/>
          <p14:tracePt t="47990" x="5105400" y="3941763"/>
          <p14:tracePt t="48102" x="5105400" y="3922713"/>
          <p14:tracePt t="48110" x="5099050" y="3887788"/>
          <p14:tracePt t="48118" x="5099050" y="3857625"/>
          <p14:tracePt t="48126" x="5099050" y="3832225"/>
          <p14:tracePt t="48134" x="5099050" y="3802063"/>
          <p14:tracePt t="48142" x="5099050" y="3767138"/>
          <p14:tracePt t="48149" x="5099050" y="3724275"/>
          <p14:tracePt t="48157" x="5099050" y="3706813"/>
          <p14:tracePt t="48165" x="5092700" y="3681413"/>
          <p14:tracePt t="48173" x="5092700" y="3676650"/>
          <p14:tracePt t="48181" x="5092700" y="3657600"/>
          <p14:tracePt t="48189" x="5092700" y="3651250"/>
          <p14:tracePt t="48221" x="5087938" y="3640138"/>
          <p14:tracePt t="48253" x="5081588" y="3633788"/>
          <p14:tracePt t="48277" x="5075238" y="3651250"/>
          <p14:tracePt t="48285" x="5057775" y="3706813"/>
          <p14:tracePt t="48293" x="5057775" y="3730625"/>
          <p14:tracePt t="48302" x="5057775" y="3760788"/>
          <p14:tracePt t="48309" x="5057775" y="3814763"/>
          <p14:tracePt t="48318" x="5057775" y="3838575"/>
          <p14:tracePt t="48325" x="5057775" y="3862388"/>
          <p14:tracePt t="48333" x="5057775" y="3875088"/>
          <p14:tracePt t="48341" x="5057775" y="3881438"/>
          <p14:tracePt t="48349" x="5057775" y="3887788"/>
          <p14:tracePt t="48397" x="5057775" y="3892550"/>
          <p14:tracePt t="48413" x="5051425" y="3898900"/>
          <p14:tracePt t="48429" x="5045075" y="3898900"/>
          <p14:tracePt t="48437" x="5027613" y="3898900"/>
          <p14:tracePt t="48445" x="5014913" y="3887788"/>
          <p14:tracePt t="48453" x="5002213" y="3862388"/>
          <p14:tracePt t="48461" x="4997450" y="3814763"/>
          <p14:tracePt t="48469" x="4997450" y="3784600"/>
          <p14:tracePt t="48477" x="4997450" y="3760788"/>
          <p14:tracePt t="48486" x="4997450" y="3730625"/>
          <p14:tracePt t="48493" x="4997450" y="3687763"/>
          <p14:tracePt t="48502" x="4997450" y="3663950"/>
          <p14:tracePt t="48509" x="4997450" y="3657600"/>
          <p14:tracePt t="48518" x="4997450" y="3646488"/>
          <p14:tracePt t="48525" x="4997450" y="3627438"/>
          <p14:tracePt t="48541" x="4997450" y="3621088"/>
          <p14:tracePt t="48557" x="4997450" y="3616325"/>
          <p14:tracePt t="48565" x="4997450" y="3609975"/>
          <p14:tracePt t="48629" x="5002213" y="3651250"/>
          <p14:tracePt t="48637" x="5032375" y="3687763"/>
          <p14:tracePt t="48645" x="5051425" y="3748088"/>
          <p14:tracePt t="48653" x="5062538" y="3797300"/>
          <p14:tracePt t="48661" x="5092700" y="3844925"/>
          <p14:tracePt t="48669" x="5122863" y="3898900"/>
          <p14:tracePt t="48677" x="5122863" y="3911600"/>
          <p14:tracePt t="48685" x="5129213" y="3935413"/>
          <p14:tracePt t="48693" x="5129213" y="3941763"/>
          <p14:tracePt t="48709" x="5129213" y="3946525"/>
          <p14:tracePt t="48790" x="5118100" y="3922713"/>
          <p14:tracePt t="48798" x="5111750" y="3911600"/>
          <p14:tracePt t="48807" x="5092700" y="3892550"/>
          <p14:tracePt t="48815" x="5087938" y="3875088"/>
          <p14:tracePt t="48822" x="5075238" y="3851275"/>
          <p14:tracePt t="48832" x="5075238" y="3832225"/>
          <p14:tracePt t="48841" x="5068888" y="3802063"/>
          <p14:tracePt t="48845" x="5068888" y="3741738"/>
          <p14:tracePt t="48853" x="5062538" y="3711575"/>
          <p14:tracePt t="48861" x="5062538" y="3687763"/>
          <p14:tracePt t="48869" x="5062538" y="3681413"/>
          <p14:tracePt t="48877" x="5062538" y="3670300"/>
          <p14:tracePt t="48885" x="5062538" y="3651250"/>
          <p14:tracePt t="48893" x="5062538" y="3646488"/>
          <p14:tracePt t="48909" x="5057775" y="3640138"/>
          <p14:tracePt t="48917" x="5057775" y="3633788"/>
          <p14:tracePt t="48925" x="5051425" y="3621088"/>
          <p14:tracePt t="48990" x="5051425" y="3670300"/>
          <p14:tracePt t="48998" x="5051425" y="3694113"/>
          <p14:tracePt t="49006" x="5051425" y="3736975"/>
          <p14:tracePt t="49014" x="5051425" y="3767138"/>
          <p14:tracePt t="49022" x="5051425" y="3808413"/>
          <p14:tracePt t="49029" x="5051425" y="3832225"/>
          <p14:tracePt t="49038" x="5051425" y="3857625"/>
          <p14:tracePt t="49046" x="5051425" y="3862388"/>
          <p14:tracePt t="49054" x="5051425" y="3868738"/>
          <p14:tracePt t="49070" x="5051425" y="3875088"/>
          <p14:tracePt t="49134" x="5045075" y="3875088"/>
          <p14:tracePt t="49142" x="5021263" y="3857625"/>
          <p14:tracePt t="49150" x="5014913" y="3838575"/>
          <p14:tracePt t="49158" x="5014913" y="3790950"/>
          <p14:tracePt t="49165" x="5002213" y="3767138"/>
          <p14:tracePt t="49173" x="5002213" y="3748088"/>
          <p14:tracePt t="49181" x="5002213" y="3724275"/>
          <p14:tracePt t="49189" x="5002213" y="3711575"/>
          <p14:tracePt t="49197" x="5002213" y="3706813"/>
          <p14:tracePt t="49205" x="5002213" y="3700463"/>
          <p14:tracePt t="49213" x="5002213" y="3681413"/>
          <p14:tracePt t="49222" x="5002213" y="3676650"/>
          <p14:tracePt t="49229" x="5002213" y="3663950"/>
          <p14:tracePt t="49245" x="5002213" y="3657600"/>
          <p14:tracePt t="49261" x="5002213" y="3646488"/>
          <p14:tracePt t="49350" x="5002213" y="3663950"/>
          <p14:tracePt t="49358" x="5008563" y="3700463"/>
          <p14:tracePt t="49366" x="5014913" y="3730625"/>
          <p14:tracePt t="49375" x="5014913" y="3754438"/>
          <p14:tracePt t="49382" x="5021263" y="3778250"/>
          <p14:tracePt t="49391" x="5021263" y="3802063"/>
          <p14:tracePt t="49398" x="5032375" y="3827463"/>
          <p14:tracePt t="49414" x="5032375" y="3838575"/>
          <p14:tracePt t="49421" x="5032375" y="3844925"/>
          <p14:tracePt t="49518" x="5038725" y="3844925"/>
          <p14:tracePt t="49526" x="5038725" y="3832225"/>
          <p14:tracePt t="49533" x="5045075" y="3821113"/>
          <p14:tracePt t="49542" x="5045075" y="3814763"/>
          <p14:tracePt t="49549" x="5045075" y="3797300"/>
          <p14:tracePt t="49558" x="5051425" y="3784600"/>
          <p14:tracePt t="49565" x="5051425" y="3778250"/>
          <p14:tracePt t="49573" x="5051425" y="3767138"/>
          <p14:tracePt t="49590" x="5057775" y="3741738"/>
          <p14:tracePt t="49597" x="5057775" y="3736975"/>
          <p14:tracePt t="49606" x="5057775" y="3730625"/>
          <p14:tracePt t="49613" x="5057775" y="3717925"/>
          <p14:tracePt t="49621" x="5057775" y="3711575"/>
          <p14:tracePt t="49629" x="5068888" y="3687763"/>
          <p14:tracePt t="49646" x="5068888" y="3676650"/>
          <p14:tracePt t="49654" x="5068888" y="3670300"/>
          <p14:tracePt t="49661" x="5068888" y="3663950"/>
          <p14:tracePt t="49774" x="5068888" y="3657600"/>
          <p14:tracePt t="49790" x="5062538" y="3657600"/>
          <p14:tracePt t="49797" x="5057775" y="3657600"/>
          <p14:tracePt t="49806" x="5051425" y="3657600"/>
          <p14:tracePt t="49821" x="5038725" y="3657600"/>
          <p14:tracePt t="49837" x="5021263" y="3657600"/>
          <p14:tracePt t="49845" x="5014913" y="3657600"/>
          <p14:tracePt t="49853" x="5002213" y="3657600"/>
          <p14:tracePt t="49870" x="4991100" y="3663950"/>
          <p14:tracePt t="49886" x="4960938" y="3670300"/>
          <p14:tracePt t="49893" x="4937125" y="3681413"/>
          <p14:tracePt t="49901" x="4918075" y="3694113"/>
          <p14:tracePt t="49909" x="4906963" y="3706813"/>
          <p14:tracePt t="49917" x="4894263" y="3717925"/>
          <p14:tracePt t="49925" x="4876800" y="3736975"/>
          <p14:tracePt t="49941" x="4876800" y="3754438"/>
          <p14:tracePt t="49949" x="4876800" y="3771900"/>
          <p14:tracePt t="49957" x="4876800" y="3778250"/>
          <p14:tracePt t="49965" x="4876800" y="3808413"/>
          <p14:tracePt t="49973" x="4894263" y="3838575"/>
          <p14:tracePt t="49981" x="4913313" y="3862388"/>
          <p14:tracePt t="49989" x="4918075" y="3881438"/>
          <p14:tracePt t="49997" x="4943475" y="3905250"/>
          <p14:tracePt t="50005" x="4960938" y="3911600"/>
          <p14:tracePt t="50013" x="4972050" y="3929063"/>
          <p14:tracePt t="50021" x="4991100" y="3941763"/>
          <p14:tracePt t="50029" x="5002213" y="3952875"/>
          <p14:tracePt t="50037" x="5014913" y="3952875"/>
          <p14:tracePt t="50045" x="5021263" y="3952875"/>
          <p14:tracePt t="50061" x="5027613" y="3952875"/>
          <p14:tracePt t="50070" x="5032375" y="3952875"/>
          <p14:tracePt t="50077" x="5038725" y="3952875"/>
          <p14:tracePt t="50086" x="5045075" y="3952875"/>
          <p14:tracePt t="50094" x="5068888" y="3946525"/>
          <p14:tracePt t="50101" x="5075238" y="3941763"/>
          <p14:tracePt t="50110" x="5081588" y="3922713"/>
          <p14:tracePt t="50117" x="5081588" y="3898900"/>
          <p14:tracePt t="50126" x="5081588" y="3868738"/>
          <p14:tracePt t="50133" x="5081588" y="3832225"/>
          <p14:tracePt t="50141" x="5081588" y="3814763"/>
          <p14:tracePt t="50149" x="5081588" y="3790950"/>
          <p14:tracePt t="50158" x="5081588" y="3771900"/>
          <p14:tracePt t="50166" x="5081588" y="3767138"/>
          <p14:tracePt t="50173" x="5081588" y="3754438"/>
          <p14:tracePt t="50181" x="5075238" y="3748088"/>
          <p14:tracePt t="50206" x="5068888" y="3741738"/>
          <p14:tracePt t="50221" x="5062538" y="3741738"/>
          <p14:tracePt t="50238" x="5051425" y="3741738"/>
          <p14:tracePt t="50254" x="5045075" y="3741738"/>
          <p14:tracePt t="50261" x="5038725" y="3741738"/>
          <p14:tracePt t="50272" x="5032375" y="3741738"/>
          <p14:tracePt t="50310" x="5027613" y="3741738"/>
          <p14:tracePt t="50413" x="0" y="0"/>
        </p14:tracePtLst>
        <p14:tracePtLst>
          <p14:tracePt t="56809" x="7654925" y="6189663"/>
          <p14:tracePt t="56814" x="7661275" y="6164263"/>
          <p14:tracePt t="56822" x="7673975" y="6140450"/>
          <p14:tracePt t="56830" x="7678738" y="6129338"/>
          <p14:tracePt t="56837" x="7685088" y="6103938"/>
          <p14:tracePt t="56845" x="7685088" y="6069013"/>
          <p14:tracePt t="56854" x="7685088" y="6049963"/>
          <p14:tracePt t="56861" x="7697788" y="5989638"/>
          <p14:tracePt t="56876" x="7697788" y="5972175"/>
          <p14:tracePt t="56878" x="7697788" y="5924550"/>
          <p14:tracePt t="56893" x="7697788" y="5881688"/>
          <p14:tracePt t="56893" x="7697788" y="5838825"/>
          <p14:tracePt t="56901" x="7697788" y="5778500"/>
          <p14:tracePt t="56909" x="7697788" y="5737225"/>
          <p14:tracePt t="56917" x="7691438" y="5676900"/>
          <p14:tracePt t="56925" x="7673975" y="5622925"/>
          <p14:tracePt t="56933" x="7667625" y="5592763"/>
          <p14:tracePt t="56944" x="7643813" y="5543550"/>
          <p14:tracePt t="56949" x="7613650" y="5495925"/>
          <p14:tracePt t="56958" x="7594600" y="5459413"/>
          <p14:tracePt t="56966" x="7564438" y="5405438"/>
          <p14:tracePt t="56973" x="7527925" y="5368925"/>
          <p14:tracePt t="56982" x="7510463" y="5351463"/>
          <p14:tracePt t="56989" x="7504113" y="5345113"/>
          <p14:tracePt t="56997" x="7497763" y="5338763"/>
          <p14:tracePt t="57005" x="7493000" y="5338763"/>
          <p14:tracePt t="57022" x="7486650" y="5338763"/>
          <p14:tracePt t="57037" x="7480300" y="5338763"/>
          <p14:tracePt t="57054" x="7473950" y="5338763"/>
          <p14:tracePt t="57061" x="7467600" y="5338763"/>
          <p14:tracePt t="57069" x="7456488" y="5338763"/>
          <p14:tracePt t="57077" x="7432675" y="5338763"/>
          <p14:tracePt t="57085" x="7402513" y="5338763"/>
          <p14:tracePt t="57094" x="7377113" y="5338763"/>
          <p14:tracePt t="57101" x="7353300" y="5338763"/>
          <p14:tracePt t="57110" x="7329488" y="5338763"/>
          <p14:tracePt t="57117" x="7318375" y="5338763"/>
          <p14:tracePt t="57126" x="7292975" y="5338763"/>
          <p14:tracePt t="57134" x="7262813" y="5364163"/>
          <p14:tracePt t="57142" x="7208838" y="5381625"/>
          <p14:tracePt t="57149" x="7185025" y="5405438"/>
          <p14:tracePt t="57157" x="7172325" y="5429250"/>
          <p14:tracePt t="57165" x="7154863" y="5454650"/>
          <p14:tracePt t="57173" x="7148513" y="5489575"/>
          <p14:tracePt t="57181" x="7137400" y="5508625"/>
          <p14:tracePt t="57189" x="7137400" y="5556250"/>
          <p14:tracePt t="57197" x="7137400" y="5586413"/>
          <p14:tracePt t="57205" x="7137400" y="5610225"/>
          <p14:tracePt t="57213" x="7142163" y="5653088"/>
          <p14:tracePt t="57221" x="7148513" y="5689600"/>
          <p14:tracePt t="57229" x="7154863" y="5719763"/>
          <p14:tracePt t="57237" x="7178675" y="5767388"/>
          <p14:tracePt t="57246" x="7191375" y="5791200"/>
          <p14:tracePt t="57253" x="7208838" y="5815013"/>
          <p14:tracePt t="57262" x="7227888" y="5851525"/>
          <p14:tracePt t="57269" x="7251700" y="5875338"/>
          <p14:tracePt t="57277" x="7275513" y="5899150"/>
          <p14:tracePt t="57286" x="7299325" y="5918200"/>
          <p14:tracePt t="57293" x="7348538" y="5935663"/>
          <p14:tracePt t="57301" x="7407275" y="5954713"/>
          <p14:tracePt t="57311" x="7443788" y="5972175"/>
          <p14:tracePt t="57318" x="7504113" y="5984875"/>
          <p14:tracePt t="57326" x="7546975" y="5984875"/>
          <p14:tracePt t="57333" x="7583488" y="5989638"/>
          <p14:tracePt t="57342" x="7643813" y="5989638"/>
          <p14:tracePt t="57349" x="7697788" y="5989638"/>
          <p14:tracePt t="57358" x="7769225" y="5989638"/>
          <p14:tracePt t="57365" x="7829550" y="5989638"/>
          <p14:tracePt t="57373" x="7913688" y="5989638"/>
          <p14:tracePt t="57381" x="7993063" y="5989638"/>
          <p14:tracePt t="57389" x="8034338" y="5978525"/>
          <p14:tracePt t="57397" x="8094663" y="5965825"/>
          <p14:tracePt t="57405" x="8120063" y="5959475"/>
          <p14:tracePt t="57413" x="8154988" y="5942013"/>
          <p14:tracePt t="57421" x="8178800" y="5935663"/>
          <p14:tracePt t="57429" x="8204200" y="5918200"/>
          <p14:tracePt t="57437" x="8208963" y="5918200"/>
          <p14:tracePt t="57446" x="8228013" y="5911850"/>
          <p14:tracePt t="57453" x="8264525" y="5905500"/>
          <p14:tracePt t="57461" x="8288338" y="5888038"/>
          <p14:tracePt t="57470" x="8318500" y="5888038"/>
          <p14:tracePt t="57477" x="8342313" y="5888038"/>
          <p14:tracePt t="57485" x="8366125" y="5868988"/>
          <p14:tracePt t="57494" x="8402638" y="5864225"/>
          <p14:tracePt t="57501" x="8432800" y="5857875"/>
          <p14:tracePt t="57511" x="8439150" y="5851525"/>
          <p14:tracePt t="57517" x="8450263" y="5838825"/>
          <p14:tracePt t="57526" x="8475663" y="5834063"/>
          <p14:tracePt t="57533" x="8480425" y="5827713"/>
          <p14:tracePt t="57542" x="8486775" y="5821363"/>
          <p14:tracePt t="57549" x="8505825" y="5815013"/>
          <p14:tracePt t="57557" x="8529638" y="5797550"/>
          <p14:tracePt t="57565" x="8535988" y="5797550"/>
          <p14:tracePt t="57573" x="8547100" y="5784850"/>
          <p14:tracePt t="57582" x="8553450" y="5784850"/>
          <p14:tracePt t="57589" x="8564563" y="5778500"/>
          <p14:tracePt t="57597" x="8570913" y="5778500"/>
          <p14:tracePt t="57605" x="8577263" y="5773738"/>
          <p14:tracePt t="57613" x="8589963" y="5761038"/>
          <p14:tracePt t="57621" x="8607425" y="5749925"/>
          <p14:tracePt t="57629" x="8620125" y="5737225"/>
          <p14:tracePt t="57637" x="8624888" y="5737225"/>
          <p14:tracePt t="57646" x="8643938" y="5730875"/>
          <p14:tracePt t="57653" x="8643938" y="5724525"/>
          <p14:tracePt t="57662" x="8655050" y="5707063"/>
          <p14:tracePt t="57669" x="8661400" y="5700713"/>
          <p14:tracePt t="57677" x="8685213" y="5683250"/>
          <p14:tracePt t="57685" x="8691563" y="5676900"/>
          <p14:tracePt t="57694" x="8704263" y="5664200"/>
          <p14:tracePt t="57710" x="8704263" y="5653088"/>
          <p14:tracePt t="57717" x="8710613" y="5634038"/>
          <p14:tracePt t="57726" x="8710613" y="5622925"/>
          <p14:tracePt t="57734" x="8715375" y="5603875"/>
          <p14:tracePt t="57741" x="8715375" y="5599113"/>
          <p14:tracePt t="57750" x="8715375" y="5580063"/>
          <p14:tracePt t="57757" x="8715375" y="5573713"/>
          <p14:tracePt t="57765" x="8715375" y="5562600"/>
          <p14:tracePt t="57773" x="8715375" y="5543550"/>
          <p14:tracePt t="57781" x="8715375" y="5538788"/>
          <p14:tracePt t="57789" x="8715375" y="5532438"/>
          <p14:tracePt t="57814" x="8715375" y="5519738"/>
          <p14:tracePt t="57830" x="8710613" y="5508625"/>
          <p14:tracePt t="57837" x="8691563" y="5489575"/>
          <p14:tracePt t="57846" x="8643938" y="5459413"/>
          <p14:tracePt t="57855" x="8620125" y="5448300"/>
          <p14:tracePt t="57866" x="8601075" y="5435600"/>
          <p14:tracePt t="57870" x="8564563" y="5424488"/>
          <p14:tracePt t="57877" x="8529638" y="5411788"/>
          <p14:tracePt t="57894" x="8420100" y="5381625"/>
          <p14:tracePt t="57901" x="8378825" y="5368925"/>
          <p14:tracePt t="57910" x="8299450" y="5364163"/>
          <p14:tracePt t="57917" x="8258175" y="5364163"/>
          <p14:tracePt t="57925" x="8197850" y="5364163"/>
          <p14:tracePt t="57933" x="8124825" y="5364163"/>
          <p14:tracePt t="57941" x="8094663" y="5364163"/>
          <p14:tracePt t="57949" x="8053388" y="5364163"/>
          <p14:tracePt t="57957" x="8029575" y="5364163"/>
          <p14:tracePt t="57965" x="7986713" y="5364163"/>
          <p14:tracePt t="57973" x="7950200" y="5364163"/>
          <p14:tracePt t="57981" x="7926388" y="5368925"/>
          <p14:tracePt t="57989" x="7902575" y="5387975"/>
          <p14:tracePt t="57997" x="7878763" y="5394325"/>
          <p14:tracePt t="58005" x="7853363" y="5411788"/>
          <p14:tracePt t="58013" x="7842250" y="5411788"/>
          <p14:tracePt t="58021" x="7823200" y="5435600"/>
          <p14:tracePt t="58037" x="7812088" y="5459413"/>
          <p14:tracePt t="58045" x="7812088" y="5483225"/>
          <p14:tracePt t="58053" x="7805738" y="5495925"/>
          <p14:tracePt t="58061" x="7793038" y="5556250"/>
          <p14:tracePt t="58069" x="7793038" y="5573713"/>
          <p14:tracePt t="58077" x="7793038" y="5610225"/>
          <p14:tracePt t="58085" x="7793038" y="5676900"/>
          <p14:tracePt t="58093" x="7793038" y="5707063"/>
          <p14:tracePt t="58101" x="7793038" y="5737225"/>
          <p14:tracePt t="58109" x="7835900" y="5791200"/>
          <p14:tracePt t="58117" x="7866063" y="5838825"/>
          <p14:tracePt t="58126" x="7896225" y="5881688"/>
          <p14:tracePt t="58133" x="7932738" y="5918200"/>
          <p14:tracePt t="58141" x="7974013" y="5959475"/>
          <p14:tracePt t="58150" x="8010525" y="5995988"/>
          <p14:tracePt t="58157" x="8034338" y="6019800"/>
          <p14:tracePt t="58165" x="8089900" y="6038850"/>
          <p14:tracePt t="58173" x="8113713" y="6056313"/>
          <p14:tracePt t="58181" x="8143875" y="6062663"/>
          <p14:tracePt t="58189" x="8167688" y="6080125"/>
          <p14:tracePt t="58197" x="8208963" y="6092825"/>
          <p14:tracePt t="58205" x="8258175" y="6110288"/>
          <p14:tracePt t="58214" x="8294688" y="6110288"/>
          <p14:tracePt t="58221" x="8348663" y="6129338"/>
          <p14:tracePt t="58230" x="8396288" y="6134100"/>
          <p14:tracePt t="58237" x="8456613" y="6146800"/>
          <p14:tracePt t="58246" x="8499475" y="6146800"/>
          <p14:tracePt t="58253" x="8535988" y="6146800"/>
          <p14:tracePt t="58262" x="8577263" y="6146800"/>
          <p14:tracePt t="58269" x="8607425" y="6146800"/>
          <p14:tracePt t="58278" x="8655050" y="6134100"/>
          <p14:tracePt t="58285" x="8685213" y="6129338"/>
          <p14:tracePt t="58294" x="8710613" y="6103938"/>
          <p14:tracePt t="58302" x="8740775" y="6075363"/>
          <p14:tracePt t="58310" x="8764588" y="6049963"/>
          <p14:tracePt t="58318" x="8775700" y="6038850"/>
          <p14:tracePt t="58326" x="8782050" y="6019800"/>
          <p14:tracePt t="58334" x="8794750" y="5995988"/>
          <p14:tracePt t="58341" x="8801100" y="5972175"/>
          <p14:tracePt t="58350" x="8818563" y="5948363"/>
          <p14:tracePt t="58357" x="8818563" y="5935663"/>
          <p14:tracePt t="58365" x="8818563" y="5911850"/>
          <p14:tracePt t="58373" x="8818563" y="5899150"/>
          <p14:tracePt t="58381" x="8818563" y="5894388"/>
          <p14:tracePt t="58389" x="8818563" y="5881688"/>
          <p14:tracePt t="58397" x="8805863" y="5864225"/>
          <p14:tracePt t="58405" x="8801100" y="5851525"/>
          <p14:tracePt t="58414" x="8794750" y="5845175"/>
          <p14:tracePt t="58421" x="8782050" y="5821363"/>
          <p14:tracePt t="58430" x="8758238" y="5808663"/>
          <p14:tracePt t="58437" x="8740775" y="5791200"/>
          <p14:tracePt t="58446" x="8715375" y="5767388"/>
          <p14:tracePt t="58453" x="8650288" y="5724525"/>
          <p14:tracePt t="58461" x="8601075" y="5694363"/>
          <p14:tracePt t="58469" x="8535988" y="5653088"/>
          <p14:tracePt t="58478" x="8469313" y="5610225"/>
          <p14:tracePt t="58485" x="8420100" y="5580063"/>
          <p14:tracePt t="58494" x="8372475" y="5556250"/>
          <p14:tracePt t="58501" x="8348663" y="5543550"/>
          <p14:tracePt t="58510" x="8324850" y="5532438"/>
          <p14:tracePt t="58517" x="8318500" y="5526088"/>
          <p14:tracePt t="58525" x="8305800" y="5526088"/>
          <p14:tracePt t="58541" x="8288338" y="5526088"/>
          <p14:tracePt t="58557" x="8275638" y="5526088"/>
          <p14:tracePt t="58566" x="8251825" y="5532438"/>
          <p14:tracePt t="58573" x="8228013" y="5543550"/>
          <p14:tracePt t="58581" x="8221663" y="5549900"/>
          <p14:tracePt t="58589" x="8204200" y="5573713"/>
          <p14:tracePt t="58597" x="8185150" y="5580063"/>
          <p14:tracePt t="58605" x="8161338" y="5603875"/>
          <p14:tracePt t="58613" x="8150225" y="5622925"/>
          <p14:tracePt t="58621" x="8120063" y="5646738"/>
          <p14:tracePt t="58630" x="8107363" y="5659438"/>
          <p14:tracePt t="58638" x="8083550" y="5689600"/>
          <p14:tracePt t="58646" x="8070850" y="5719763"/>
          <p14:tracePt t="58653" x="8047038" y="5743575"/>
          <p14:tracePt t="58661" x="8004175" y="5797550"/>
          <p14:tracePt t="58669" x="7980363" y="5821363"/>
          <p14:tracePt t="58678" x="7939088" y="5868988"/>
          <p14:tracePt t="58685" x="7902575" y="5911850"/>
          <p14:tracePt t="58694" x="7859713" y="5948363"/>
          <p14:tracePt t="58701" x="7812088" y="5989638"/>
          <p14:tracePt t="58710" x="7758113" y="6032500"/>
          <p14:tracePt t="58717" x="7708900" y="6075363"/>
          <p14:tracePt t="58725" x="7654925" y="6103938"/>
          <p14:tracePt t="58733" x="7607300" y="6134100"/>
          <p14:tracePt t="58741" x="7546975" y="6153150"/>
          <p14:tracePt t="58750" x="7467600" y="6189663"/>
          <p14:tracePt t="58757" x="7377113" y="6200775"/>
          <p14:tracePt t="58765" x="7292975" y="6219825"/>
          <p14:tracePt t="58773" x="7191375" y="6230938"/>
          <p14:tracePt t="58781" x="7077075" y="6230938"/>
          <p14:tracePt t="58789" x="6961188" y="6243638"/>
          <p14:tracePt t="58797" x="6816725" y="6243638"/>
          <p14:tracePt t="58805" x="6672263" y="6243638"/>
          <p14:tracePt t="58813" x="6510338" y="6267450"/>
          <p14:tracePt t="58821" x="6335713" y="6267450"/>
          <p14:tracePt t="58829" x="6130925" y="6267450"/>
          <p14:tracePt t="58837" x="5894388" y="6267450"/>
          <p14:tracePt t="58845" x="5684838" y="6267450"/>
          <p14:tracePt t="58855" x="5508625" y="6267450"/>
          <p14:tracePt t="58865" x="5407025" y="6267450"/>
          <p14:tracePt t="58870" x="5249863" y="6267450"/>
          <p14:tracePt t="58881" x="5122863" y="6267450"/>
          <p14:tracePt t="58885" x="5038725" y="6267450"/>
          <p14:tracePt t="58893" x="4948238" y="6254750"/>
          <p14:tracePt t="58901" x="4900613" y="6243638"/>
          <p14:tracePt t="58909" x="4870450" y="6243638"/>
          <p14:tracePt t="58917" x="4833938" y="6224588"/>
          <p14:tracePt t="58925" x="4810125" y="6224588"/>
          <p14:tracePt t="58933" x="4786313" y="6224588"/>
          <p14:tracePt t="58941" x="4762500" y="6219825"/>
          <p14:tracePt t="58949" x="4719638" y="6207125"/>
          <p14:tracePt t="58957" x="4672013" y="6200775"/>
          <p14:tracePt t="58965" x="4598988" y="6189663"/>
          <p14:tracePt t="58973" x="4508500" y="6164263"/>
          <p14:tracePt t="58981" x="4394200" y="6134100"/>
          <p14:tracePt t="58989" x="4273550" y="6110288"/>
          <p14:tracePt t="58997" x="4159250" y="6099175"/>
          <p14:tracePt t="59005" x="4014788" y="6062663"/>
          <p14:tracePt t="59013" x="3911600" y="6062663"/>
          <p14:tracePt t="59021" x="3784600" y="6038850"/>
          <p14:tracePt t="59029" x="3670300" y="6038850"/>
          <p14:tracePt t="59037" x="3592513" y="6026150"/>
          <p14:tracePt t="59045" x="3532188" y="6015038"/>
          <p14:tracePt t="59053" x="3478213" y="6015038"/>
          <p14:tracePt t="59061" x="3429000" y="6008688"/>
          <p14:tracePt t="59069" x="3405188" y="6008688"/>
          <p14:tracePt t="59077" x="3375025" y="6008688"/>
          <p14:tracePt t="59085" x="3321050" y="6008688"/>
          <p14:tracePt t="59093" x="3273425" y="6008688"/>
          <p14:tracePt t="59101" x="3200400" y="6008688"/>
          <p14:tracePt t="59109" x="3116263" y="6008688"/>
          <p14:tracePt t="59117" x="3043238" y="6008688"/>
          <p14:tracePt t="59125" x="2959100" y="6008688"/>
          <p14:tracePt t="59133" x="2887663" y="6008688"/>
          <p14:tracePt t="59141" x="2797175" y="6008688"/>
          <p14:tracePt t="59149" x="2700338" y="6008688"/>
          <p14:tracePt t="59157" x="2597150" y="6008688"/>
          <p14:tracePt t="59165" x="2482850" y="6008688"/>
          <p14:tracePt t="59173" x="2357438" y="6008688"/>
          <p14:tracePt t="59181" x="2278063" y="5995988"/>
          <p14:tracePt t="59189" x="2206625" y="5995988"/>
          <p14:tracePt t="59197" x="2163763" y="5995988"/>
          <p14:tracePt t="59205" x="2122488" y="5995988"/>
          <p14:tracePt t="59213" x="2097088" y="5995988"/>
          <p14:tracePt t="59221" x="2049463" y="5989638"/>
          <p14:tracePt t="59229" x="2019300" y="5989638"/>
          <p14:tracePt t="59237" x="1965325" y="5989638"/>
          <p14:tracePt t="59245" x="1922463" y="5989638"/>
          <p14:tracePt t="59253" x="1885950" y="5989638"/>
          <p14:tracePt t="59261" x="1831975" y="5989638"/>
          <p14:tracePt t="59269" x="1790700" y="5989638"/>
          <p14:tracePt t="59278" x="1717675" y="5989638"/>
          <p14:tracePt t="59285" x="1687513" y="5989638"/>
          <p14:tracePt t="59293" x="1633538" y="5989638"/>
          <p14:tracePt t="59301" x="1573213" y="5989638"/>
          <p14:tracePt t="59309" x="1512888" y="5989638"/>
          <p14:tracePt t="59317" x="1452563" y="5989638"/>
          <p14:tracePt t="59325" x="1409700" y="5989638"/>
          <p14:tracePt t="59333" x="1338263" y="5989638"/>
          <p14:tracePt t="59341" x="1277938" y="5989638"/>
          <p14:tracePt t="59349" x="1235075" y="5989638"/>
          <p14:tracePt t="59357" x="1193800" y="5989638"/>
          <p14:tracePt t="59365" x="1157288" y="5989638"/>
          <p14:tracePt t="59373" x="1139825" y="5989638"/>
          <p14:tracePt t="59381" x="1114425" y="5989638"/>
          <p14:tracePt t="59389" x="1090613" y="5989638"/>
          <p14:tracePt t="59397" x="1084263" y="5989638"/>
          <p14:tracePt t="59405" x="1073150" y="5989638"/>
          <p14:tracePt t="59421" x="1066800" y="5989638"/>
          <p14:tracePt t="59430" x="1054100" y="5989638"/>
          <p14:tracePt t="59445" x="1049338" y="5989638"/>
          <p14:tracePt t="59453" x="1036638" y="5989638"/>
          <p14:tracePt t="59462" x="1030288" y="5989638"/>
          <p14:tracePt t="59470" x="1012825" y="5989638"/>
          <p14:tracePt t="59478" x="989013" y="5989638"/>
          <p14:tracePt t="59486" x="965200" y="5989638"/>
          <p14:tracePt t="59495" x="952500" y="5995988"/>
          <p14:tracePt t="59502" x="939800" y="5995988"/>
          <p14:tracePt t="59510" x="922338" y="5995988"/>
          <p14:tracePt t="59518" x="915988" y="6002338"/>
          <p14:tracePt t="59526" x="909638" y="6002338"/>
          <p14:tracePt t="59534" x="904875" y="6002338"/>
          <p14:tracePt t="59558" x="898525" y="6002338"/>
          <p14:tracePt t="59574" x="892175" y="6008688"/>
          <p14:tracePt t="59670" x="898525" y="6008688"/>
          <p14:tracePt t="59678" x="915988" y="6008688"/>
          <p14:tracePt t="59686" x="958850" y="6008688"/>
          <p14:tracePt t="59695" x="1000125" y="6008688"/>
          <p14:tracePt t="59701" x="1060450" y="6008688"/>
          <p14:tracePt t="59709" x="1133475" y="6008688"/>
          <p14:tracePt t="59717" x="1204913" y="6008688"/>
          <p14:tracePt t="59725" x="1308100" y="6008688"/>
          <p14:tracePt t="59734" x="1392238" y="6008688"/>
          <p14:tracePt t="59741" x="1465263" y="6008688"/>
          <p14:tracePt t="59750" x="1549400" y="6008688"/>
          <p14:tracePt t="59757" x="1651000" y="6008688"/>
          <p14:tracePt t="59765" x="1711325" y="6008688"/>
          <p14:tracePt t="59773" x="1766888" y="6008688"/>
          <p14:tracePt t="59781" x="1844675" y="6002338"/>
          <p14:tracePt t="59789" x="1905000" y="5984875"/>
          <p14:tracePt t="59797" x="1965325" y="5984875"/>
          <p14:tracePt t="59806" x="1995488" y="5972175"/>
          <p14:tracePt t="59814" x="2043113" y="5965825"/>
          <p14:tracePt t="59821" x="2066925" y="5959475"/>
          <p14:tracePt t="59829" x="2109788" y="5959475"/>
          <p14:tracePt t="59837" x="2170113" y="5935663"/>
          <p14:tracePt t="59845" x="2217738" y="5935663"/>
          <p14:tracePt t="59853" x="2247900" y="5935663"/>
          <p14:tracePt t="59861" x="2278063" y="5929313"/>
          <p14:tracePt t="59869" x="2297113" y="5929313"/>
          <p14:tracePt t="59878" x="2327275" y="5929313"/>
          <p14:tracePt t="59895" x="2368550" y="5911850"/>
          <p14:tracePt t="59901" x="2374900" y="5911850"/>
          <p14:tracePt t="59909" x="2387600" y="5905500"/>
          <p14:tracePt t="59925" x="2392363" y="5905500"/>
          <p14:tracePt t="60189"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12" name="Rectangle 20">
            <a:extLst>
              <a:ext uri="{FF2B5EF4-FFF2-40B4-BE49-F238E27FC236}">
                <a16:creationId xmlns:a16="http://schemas.microsoft.com/office/drawing/2014/main" id="{658CF35C-B00E-4C52-B83D-FD7015F8B455}"/>
              </a:ext>
            </a:extLst>
          </p:cNvPr>
          <p:cNvSpPr>
            <a:spLocks noChangeArrowheads="1"/>
          </p:cNvSpPr>
          <p:nvPr/>
        </p:nvSpPr>
        <p:spPr bwMode="auto">
          <a:xfrm flipH="1">
            <a:off x="1789113" y="1328738"/>
            <a:ext cx="688975" cy="2743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10" name="Rectangle 18">
            <a:extLst>
              <a:ext uri="{FF2B5EF4-FFF2-40B4-BE49-F238E27FC236}">
                <a16:creationId xmlns:a16="http://schemas.microsoft.com/office/drawing/2014/main" id="{558CC2B7-F7A1-4EE4-AEC1-B90CE45DB830}"/>
              </a:ext>
            </a:extLst>
          </p:cNvPr>
          <p:cNvSpPr>
            <a:spLocks noChangeArrowheads="1"/>
          </p:cNvSpPr>
          <p:nvPr/>
        </p:nvSpPr>
        <p:spPr bwMode="auto">
          <a:xfrm flipH="1">
            <a:off x="1133475" y="838200"/>
            <a:ext cx="657225" cy="32353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8" name="Rectangle 16">
            <a:extLst>
              <a:ext uri="{FF2B5EF4-FFF2-40B4-BE49-F238E27FC236}">
                <a16:creationId xmlns:a16="http://schemas.microsoft.com/office/drawing/2014/main" id="{14B1AEBD-B2C1-444D-AEC6-E355C7B26B8B}"/>
              </a:ext>
            </a:extLst>
          </p:cNvPr>
          <p:cNvSpPr>
            <a:spLocks noChangeArrowheads="1"/>
          </p:cNvSpPr>
          <p:nvPr/>
        </p:nvSpPr>
        <p:spPr bwMode="auto">
          <a:xfrm flipH="1">
            <a:off x="6091238" y="4679950"/>
            <a:ext cx="788987" cy="1296988"/>
          </a:xfrm>
          <a:prstGeom prst="rect">
            <a:avLst/>
          </a:prstGeom>
          <a:solidFill>
            <a:srgbClr val="33CC33"/>
          </a:solidFill>
          <a:ln>
            <a:noFill/>
          </a:ln>
          <a:effectLst/>
          <a:extLst>
            <a:ext uri="{91240B29-F687-4F45-9708-019B960494DF}">
              <a14:hiddenLine xmlns:a14="http://schemas.microsoft.com/office/drawing/2010/main" w="76200">
                <a:solidFill>
                  <a:srgbClr val="66FF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1" name="Freeform 9">
            <a:extLst>
              <a:ext uri="{FF2B5EF4-FFF2-40B4-BE49-F238E27FC236}">
                <a16:creationId xmlns:a16="http://schemas.microsoft.com/office/drawing/2014/main" id="{352FD100-D140-452A-A2D2-094762664E3B}"/>
              </a:ext>
            </a:extLst>
          </p:cNvPr>
          <p:cNvSpPr>
            <a:spLocks/>
          </p:cNvSpPr>
          <p:nvPr/>
        </p:nvSpPr>
        <p:spPr bwMode="auto">
          <a:xfrm flipH="1">
            <a:off x="5943600" y="5287963"/>
            <a:ext cx="820738" cy="311150"/>
          </a:xfrm>
          <a:custGeom>
            <a:avLst/>
            <a:gdLst>
              <a:gd name="T0" fmla="*/ 0 w 517"/>
              <a:gd name="T1" fmla="*/ 0 h 196"/>
              <a:gd name="T2" fmla="*/ 93 w 517"/>
              <a:gd name="T3" fmla="*/ 51 h 196"/>
              <a:gd name="T4" fmla="*/ 186 w 517"/>
              <a:gd name="T5" fmla="*/ 196 h 196"/>
              <a:gd name="T6" fmla="*/ 248 w 517"/>
              <a:gd name="T7" fmla="*/ 186 h 196"/>
              <a:gd name="T8" fmla="*/ 259 w 517"/>
              <a:gd name="T9" fmla="*/ 155 h 196"/>
              <a:gd name="T10" fmla="*/ 321 w 517"/>
              <a:gd name="T11" fmla="*/ 93 h 196"/>
              <a:gd name="T12" fmla="*/ 517 w 517"/>
              <a:gd name="T13" fmla="*/ 10 h 196"/>
            </a:gdLst>
            <a:ahLst/>
            <a:cxnLst>
              <a:cxn ang="0">
                <a:pos x="T0" y="T1"/>
              </a:cxn>
              <a:cxn ang="0">
                <a:pos x="T2" y="T3"/>
              </a:cxn>
              <a:cxn ang="0">
                <a:pos x="T4" y="T5"/>
              </a:cxn>
              <a:cxn ang="0">
                <a:pos x="T6" y="T7"/>
              </a:cxn>
              <a:cxn ang="0">
                <a:pos x="T8" y="T9"/>
              </a:cxn>
              <a:cxn ang="0">
                <a:pos x="T10" y="T11"/>
              </a:cxn>
              <a:cxn ang="0">
                <a:pos x="T12" y="T13"/>
              </a:cxn>
            </a:cxnLst>
            <a:rect l="0" t="0" r="r" b="b"/>
            <a:pathLst>
              <a:path w="517" h="196">
                <a:moveTo>
                  <a:pt x="0" y="0"/>
                </a:moveTo>
                <a:cubicBezTo>
                  <a:pt x="31" y="20"/>
                  <a:pt x="62" y="31"/>
                  <a:pt x="93" y="51"/>
                </a:cubicBezTo>
                <a:cubicBezTo>
                  <a:pt x="121" y="135"/>
                  <a:pt x="113" y="146"/>
                  <a:pt x="186" y="196"/>
                </a:cubicBezTo>
                <a:cubicBezTo>
                  <a:pt x="207" y="193"/>
                  <a:pt x="230" y="196"/>
                  <a:pt x="248" y="186"/>
                </a:cubicBezTo>
                <a:cubicBezTo>
                  <a:pt x="258" y="181"/>
                  <a:pt x="252" y="164"/>
                  <a:pt x="259" y="155"/>
                </a:cubicBezTo>
                <a:cubicBezTo>
                  <a:pt x="277" y="132"/>
                  <a:pt x="300" y="114"/>
                  <a:pt x="321" y="93"/>
                </a:cubicBezTo>
                <a:cubicBezTo>
                  <a:pt x="370" y="44"/>
                  <a:pt x="448" y="10"/>
                  <a:pt x="517" y="10"/>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2" name="Freeform 10">
            <a:extLst>
              <a:ext uri="{FF2B5EF4-FFF2-40B4-BE49-F238E27FC236}">
                <a16:creationId xmlns:a16="http://schemas.microsoft.com/office/drawing/2014/main" id="{D72D00CF-A14F-4E87-94F1-402E37FD751B}"/>
              </a:ext>
            </a:extLst>
          </p:cNvPr>
          <p:cNvSpPr>
            <a:spLocks/>
          </p:cNvSpPr>
          <p:nvPr/>
        </p:nvSpPr>
        <p:spPr bwMode="auto">
          <a:xfrm flipH="1">
            <a:off x="1676400" y="3219450"/>
            <a:ext cx="590550" cy="820738"/>
          </a:xfrm>
          <a:custGeom>
            <a:avLst/>
            <a:gdLst>
              <a:gd name="T0" fmla="*/ 0 w 372"/>
              <a:gd name="T1" fmla="*/ 517 h 517"/>
              <a:gd name="T2" fmla="*/ 51 w 372"/>
              <a:gd name="T3" fmla="*/ 393 h 517"/>
              <a:gd name="T4" fmla="*/ 82 w 372"/>
              <a:gd name="T5" fmla="*/ 268 h 517"/>
              <a:gd name="T6" fmla="*/ 154 w 372"/>
              <a:gd name="T7" fmla="*/ 247 h 517"/>
              <a:gd name="T8" fmla="*/ 217 w 372"/>
              <a:gd name="T9" fmla="*/ 341 h 517"/>
              <a:gd name="T10" fmla="*/ 310 w 372"/>
              <a:gd name="T11" fmla="*/ 279 h 517"/>
              <a:gd name="T12" fmla="*/ 362 w 372"/>
              <a:gd name="T13" fmla="*/ 114 h 517"/>
              <a:gd name="T14" fmla="*/ 372 w 372"/>
              <a:gd name="T15" fmla="*/ 0 h 5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517">
                <a:moveTo>
                  <a:pt x="0" y="517"/>
                </a:moveTo>
                <a:cubicBezTo>
                  <a:pt x="25" y="479"/>
                  <a:pt x="39" y="437"/>
                  <a:pt x="51" y="393"/>
                </a:cubicBezTo>
                <a:cubicBezTo>
                  <a:pt x="51" y="391"/>
                  <a:pt x="78" y="275"/>
                  <a:pt x="82" y="268"/>
                </a:cubicBezTo>
                <a:cubicBezTo>
                  <a:pt x="90" y="256"/>
                  <a:pt x="144" y="257"/>
                  <a:pt x="154" y="247"/>
                </a:cubicBezTo>
                <a:cubicBezTo>
                  <a:pt x="197" y="259"/>
                  <a:pt x="177" y="321"/>
                  <a:pt x="217" y="341"/>
                </a:cubicBezTo>
                <a:cubicBezTo>
                  <a:pt x="265" y="329"/>
                  <a:pt x="282" y="320"/>
                  <a:pt x="310" y="279"/>
                </a:cubicBezTo>
                <a:cubicBezTo>
                  <a:pt x="329" y="224"/>
                  <a:pt x="347" y="170"/>
                  <a:pt x="362" y="114"/>
                </a:cubicBezTo>
                <a:cubicBezTo>
                  <a:pt x="372" y="7"/>
                  <a:pt x="372" y="45"/>
                  <a:pt x="372" y="0"/>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194" name="Rectangle 2">
            <a:extLst>
              <a:ext uri="{FF2B5EF4-FFF2-40B4-BE49-F238E27FC236}">
                <a16:creationId xmlns:a16="http://schemas.microsoft.com/office/drawing/2014/main" id="{5F848EB4-3090-4306-9787-9959CD4764C6}"/>
              </a:ext>
            </a:extLst>
          </p:cNvPr>
          <p:cNvSpPr>
            <a:spLocks noGrp="1" noChangeArrowheads="1"/>
          </p:cNvSpPr>
          <p:nvPr>
            <p:ph type="title"/>
          </p:nvPr>
        </p:nvSpPr>
        <p:spPr>
          <a:xfrm>
            <a:off x="2003425" y="165100"/>
            <a:ext cx="6880225" cy="635000"/>
          </a:xfrm>
          <a:ln/>
        </p:spPr>
        <p:txBody>
          <a:bodyPr/>
          <a:lstStyle/>
          <a:p>
            <a:r>
              <a:rPr lang="en-GB" altLang="cs-CZ" sz="2800" b="1"/>
              <a:t>Cy</a:t>
            </a:r>
            <a:r>
              <a:rPr lang="cs-CZ" altLang="cs-CZ" sz="2800" b="1"/>
              <a:t>klická</a:t>
            </a:r>
            <a:r>
              <a:rPr lang="en-GB" altLang="cs-CZ" sz="2800" b="1"/>
              <a:t> voltam</a:t>
            </a:r>
            <a:r>
              <a:rPr lang="cs-CZ" altLang="cs-CZ" sz="2800" b="1"/>
              <a:t>etrie</a:t>
            </a:r>
            <a:r>
              <a:rPr lang="en-GB" altLang="cs-CZ" sz="2800" b="1"/>
              <a:t> DNA</a:t>
            </a:r>
            <a:endParaRPr lang="en-GB" altLang="cs-CZ" sz="2800"/>
          </a:p>
        </p:txBody>
      </p:sp>
      <p:sp>
        <p:nvSpPr>
          <p:cNvPr id="8195" name="Line 3">
            <a:extLst>
              <a:ext uri="{FF2B5EF4-FFF2-40B4-BE49-F238E27FC236}">
                <a16:creationId xmlns:a16="http://schemas.microsoft.com/office/drawing/2014/main" id="{955FD0F1-7CB5-4EA4-ABB2-F9EED0BF4F92}"/>
              </a:ext>
            </a:extLst>
          </p:cNvPr>
          <p:cNvSpPr>
            <a:spLocks noChangeShapeType="1"/>
          </p:cNvSpPr>
          <p:nvPr/>
        </p:nvSpPr>
        <p:spPr bwMode="auto">
          <a:xfrm flipH="1">
            <a:off x="1477963" y="6042025"/>
            <a:ext cx="60261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196" name="Line 4">
            <a:extLst>
              <a:ext uri="{FF2B5EF4-FFF2-40B4-BE49-F238E27FC236}">
                <a16:creationId xmlns:a16="http://schemas.microsoft.com/office/drawing/2014/main" id="{02C3FD12-2532-4F96-8FB5-12C9A0B32AA6}"/>
              </a:ext>
            </a:extLst>
          </p:cNvPr>
          <p:cNvSpPr>
            <a:spLocks noChangeShapeType="1"/>
          </p:cNvSpPr>
          <p:nvPr/>
        </p:nvSpPr>
        <p:spPr bwMode="auto">
          <a:xfrm flipH="1" flipV="1">
            <a:off x="2741613" y="5795963"/>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197" name="Line 5">
            <a:extLst>
              <a:ext uri="{FF2B5EF4-FFF2-40B4-BE49-F238E27FC236}">
                <a16:creationId xmlns:a16="http://schemas.microsoft.com/office/drawing/2014/main" id="{034B9FAD-1351-4FBF-B0B1-8E8AE6D68DBB}"/>
              </a:ext>
            </a:extLst>
          </p:cNvPr>
          <p:cNvSpPr>
            <a:spLocks noChangeShapeType="1"/>
          </p:cNvSpPr>
          <p:nvPr/>
        </p:nvSpPr>
        <p:spPr bwMode="auto">
          <a:xfrm flipH="1" flipV="1">
            <a:off x="5981700" y="5768975"/>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198" name="Text Box 6">
            <a:extLst>
              <a:ext uri="{FF2B5EF4-FFF2-40B4-BE49-F238E27FC236}">
                <a16:creationId xmlns:a16="http://schemas.microsoft.com/office/drawing/2014/main" id="{4E8ADD3F-11FD-400B-B906-B2177983A545}"/>
              </a:ext>
            </a:extLst>
          </p:cNvPr>
          <p:cNvSpPr txBox="1">
            <a:spLocks noChangeArrowheads="1"/>
          </p:cNvSpPr>
          <p:nvPr/>
        </p:nvSpPr>
        <p:spPr bwMode="auto">
          <a:xfrm>
            <a:off x="2386013" y="6143625"/>
            <a:ext cx="409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b="1"/>
              <a:t>-1.3             E (V)           -0.5</a:t>
            </a:r>
            <a:endParaRPr lang="en-GB" altLang="cs-CZ"/>
          </a:p>
        </p:txBody>
      </p:sp>
      <p:sp>
        <p:nvSpPr>
          <p:cNvPr id="8199" name="Freeform 7">
            <a:extLst>
              <a:ext uri="{FF2B5EF4-FFF2-40B4-BE49-F238E27FC236}">
                <a16:creationId xmlns:a16="http://schemas.microsoft.com/office/drawing/2014/main" id="{3098724F-E9BC-451E-A691-C02AEDBEA35F}"/>
              </a:ext>
            </a:extLst>
          </p:cNvPr>
          <p:cNvSpPr>
            <a:spLocks/>
          </p:cNvSpPr>
          <p:nvPr/>
        </p:nvSpPr>
        <p:spPr bwMode="auto">
          <a:xfrm flipH="1">
            <a:off x="1477963" y="936625"/>
            <a:ext cx="5027612" cy="3611563"/>
          </a:xfrm>
          <a:custGeom>
            <a:avLst/>
            <a:gdLst>
              <a:gd name="T0" fmla="*/ 0 w 3167"/>
              <a:gd name="T1" fmla="*/ 2213 h 2275"/>
              <a:gd name="T2" fmla="*/ 434 w 3167"/>
              <a:gd name="T3" fmla="*/ 2234 h 2275"/>
              <a:gd name="T4" fmla="*/ 517 w 3167"/>
              <a:gd name="T5" fmla="*/ 2254 h 2275"/>
              <a:gd name="T6" fmla="*/ 600 w 3167"/>
              <a:gd name="T7" fmla="*/ 2275 h 2275"/>
              <a:gd name="T8" fmla="*/ 838 w 3167"/>
              <a:gd name="T9" fmla="*/ 2265 h 2275"/>
              <a:gd name="T10" fmla="*/ 983 w 3167"/>
              <a:gd name="T11" fmla="*/ 2223 h 2275"/>
              <a:gd name="T12" fmla="*/ 1231 w 3167"/>
              <a:gd name="T13" fmla="*/ 2192 h 2275"/>
              <a:gd name="T14" fmla="*/ 1831 w 3167"/>
              <a:gd name="T15" fmla="*/ 2182 h 2275"/>
              <a:gd name="T16" fmla="*/ 2079 w 3167"/>
              <a:gd name="T17" fmla="*/ 2151 h 2275"/>
              <a:gd name="T18" fmla="*/ 2576 w 3167"/>
              <a:gd name="T19" fmla="*/ 2027 h 2275"/>
              <a:gd name="T20" fmla="*/ 2658 w 3167"/>
              <a:gd name="T21" fmla="*/ 1903 h 2275"/>
              <a:gd name="T22" fmla="*/ 2689 w 3167"/>
              <a:gd name="T23" fmla="*/ 1789 h 2275"/>
              <a:gd name="T24" fmla="*/ 2721 w 3167"/>
              <a:gd name="T25" fmla="*/ 1541 h 2275"/>
              <a:gd name="T26" fmla="*/ 2741 w 3167"/>
              <a:gd name="T27" fmla="*/ 1292 h 2275"/>
              <a:gd name="T28" fmla="*/ 2772 w 3167"/>
              <a:gd name="T29" fmla="*/ 579 h 2275"/>
              <a:gd name="T30" fmla="*/ 2814 w 3167"/>
              <a:gd name="T31" fmla="*/ 300 h 2275"/>
              <a:gd name="T32" fmla="*/ 2917 w 3167"/>
              <a:gd name="T33" fmla="*/ 889 h 2275"/>
              <a:gd name="T34" fmla="*/ 3010 w 3167"/>
              <a:gd name="T35" fmla="*/ 1313 h 2275"/>
              <a:gd name="T36" fmla="*/ 3072 w 3167"/>
              <a:gd name="T37" fmla="*/ 1230 h 2275"/>
              <a:gd name="T38" fmla="*/ 3114 w 3167"/>
              <a:gd name="T39" fmla="*/ 1034 h 2275"/>
              <a:gd name="T40" fmla="*/ 3155 w 3167"/>
              <a:gd name="T41" fmla="*/ 693 h 2275"/>
              <a:gd name="T42" fmla="*/ 3165 w 3167"/>
              <a:gd name="T43" fmla="*/ 279 h 2275"/>
              <a:gd name="T44" fmla="*/ 3165 w 3167"/>
              <a:gd name="T45" fmla="*/ 0 h 2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67" h="2275">
                <a:moveTo>
                  <a:pt x="0" y="2213"/>
                </a:moveTo>
                <a:cubicBezTo>
                  <a:pt x="143" y="2218"/>
                  <a:pt x="291" y="2218"/>
                  <a:pt x="434" y="2234"/>
                </a:cubicBezTo>
                <a:cubicBezTo>
                  <a:pt x="490" y="2240"/>
                  <a:pt x="473" y="2242"/>
                  <a:pt x="517" y="2254"/>
                </a:cubicBezTo>
                <a:cubicBezTo>
                  <a:pt x="545" y="2261"/>
                  <a:pt x="600" y="2275"/>
                  <a:pt x="600" y="2275"/>
                </a:cubicBezTo>
                <a:cubicBezTo>
                  <a:pt x="679" y="2272"/>
                  <a:pt x="759" y="2271"/>
                  <a:pt x="838" y="2265"/>
                </a:cubicBezTo>
                <a:cubicBezTo>
                  <a:pt x="889" y="2261"/>
                  <a:pt x="934" y="2228"/>
                  <a:pt x="983" y="2223"/>
                </a:cubicBezTo>
                <a:cubicBezTo>
                  <a:pt x="1063" y="2215"/>
                  <a:pt x="1150" y="2195"/>
                  <a:pt x="1231" y="2192"/>
                </a:cubicBezTo>
                <a:cubicBezTo>
                  <a:pt x="1431" y="2186"/>
                  <a:pt x="1631" y="2185"/>
                  <a:pt x="1831" y="2182"/>
                </a:cubicBezTo>
                <a:cubicBezTo>
                  <a:pt x="1917" y="2172"/>
                  <a:pt x="1992" y="2158"/>
                  <a:pt x="2079" y="2151"/>
                </a:cubicBezTo>
                <a:cubicBezTo>
                  <a:pt x="2249" y="2111"/>
                  <a:pt x="2427" y="2126"/>
                  <a:pt x="2576" y="2027"/>
                </a:cubicBezTo>
                <a:cubicBezTo>
                  <a:pt x="2616" y="2000"/>
                  <a:pt x="2637" y="1944"/>
                  <a:pt x="2658" y="1903"/>
                </a:cubicBezTo>
                <a:cubicBezTo>
                  <a:pt x="2675" y="1869"/>
                  <a:pt x="2682" y="1826"/>
                  <a:pt x="2689" y="1789"/>
                </a:cubicBezTo>
                <a:cubicBezTo>
                  <a:pt x="2710" y="1685"/>
                  <a:pt x="2713" y="1646"/>
                  <a:pt x="2721" y="1541"/>
                </a:cubicBezTo>
                <a:cubicBezTo>
                  <a:pt x="2739" y="1298"/>
                  <a:pt x="2721" y="1455"/>
                  <a:pt x="2741" y="1292"/>
                </a:cubicBezTo>
                <a:cubicBezTo>
                  <a:pt x="2749" y="1132"/>
                  <a:pt x="2760" y="744"/>
                  <a:pt x="2772" y="579"/>
                </a:cubicBezTo>
                <a:cubicBezTo>
                  <a:pt x="2775" y="548"/>
                  <a:pt x="2800" y="328"/>
                  <a:pt x="2814" y="300"/>
                </a:cubicBezTo>
                <a:cubicBezTo>
                  <a:pt x="2831" y="314"/>
                  <a:pt x="2884" y="713"/>
                  <a:pt x="2917" y="889"/>
                </a:cubicBezTo>
                <a:cubicBezTo>
                  <a:pt x="2938" y="1109"/>
                  <a:pt x="2989" y="1093"/>
                  <a:pt x="3010" y="1313"/>
                </a:cubicBezTo>
                <a:cubicBezTo>
                  <a:pt x="3043" y="1408"/>
                  <a:pt x="3046" y="1282"/>
                  <a:pt x="3072" y="1230"/>
                </a:cubicBezTo>
                <a:cubicBezTo>
                  <a:pt x="3079" y="1165"/>
                  <a:pt x="3103" y="1099"/>
                  <a:pt x="3114" y="1034"/>
                </a:cubicBezTo>
                <a:cubicBezTo>
                  <a:pt x="3133" y="921"/>
                  <a:pt x="3133" y="805"/>
                  <a:pt x="3155" y="693"/>
                </a:cubicBezTo>
                <a:cubicBezTo>
                  <a:pt x="3163" y="567"/>
                  <a:pt x="3160" y="394"/>
                  <a:pt x="3165" y="279"/>
                </a:cubicBezTo>
                <a:cubicBezTo>
                  <a:pt x="3167" y="164"/>
                  <a:pt x="3165" y="58"/>
                  <a:pt x="3165" y="0"/>
                </a:cubicBezTo>
              </a:path>
            </a:pathLst>
          </a:custGeom>
          <a:noFill/>
          <a:ln w="762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0" name="Freeform 8">
            <a:extLst>
              <a:ext uri="{FF2B5EF4-FFF2-40B4-BE49-F238E27FC236}">
                <a16:creationId xmlns:a16="http://schemas.microsoft.com/office/drawing/2014/main" id="{F6C7D53B-C838-4AF3-B530-D36D15ECFE36}"/>
              </a:ext>
            </a:extLst>
          </p:cNvPr>
          <p:cNvSpPr>
            <a:spLocks/>
          </p:cNvSpPr>
          <p:nvPr/>
        </p:nvSpPr>
        <p:spPr bwMode="auto">
          <a:xfrm flipH="1">
            <a:off x="1527175" y="4384675"/>
            <a:ext cx="5632450" cy="1558925"/>
          </a:xfrm>
          <a:custGeom>
            <a:avLst/>
            <a:gdLst>
              <a:gd name="T0" fmla="*/ 0 w 3548"/>
              <a:gd name="T1" fmla="*/ 537 h 982"/>
              <a:gd name="T2" fmla="*/ 248 w 3548"/>
              <a:gd name="T3" fmla="*/ 569 h 982"/>
              <a:gd name="T4" fmla="*/ 321 w 3548"/>
              <a:gd name="T5" fmla="*/ 651 h 982"/>
              <a:gd name="T6" fmla="*/ 383 w 3548"/>
              <a:gd name="T7" fmla="*/ 879 h 982"/>
              <a:gd name="T8" fmla="*/ 403 w 3548"/>
              <a:gd name="T9" fmla="*/ 941 h 982"/>
              <a:gd name="T10" fmla="*/ 466 w 3548"/>
              <a:gd name="T11" fmla="*/ 982 h 982"/>
              <a:gd name="T12" fmla="*/ 517 w 3548"/>
              <a:gd name="T13" fmla="*/ 920 h 982"/>
              <a:gd name="T14" fmla="*/ 538 w 3548"/>
              <a:gd name="T15" fmla="*/ 848 h 982"/>
              <a:gd name="T16" fmla="*/ 600 w 3548"/>
              <a:gd name="T17" fmla="*/ 755 h 982"/>
              <a:gd name="T18" fmla="*/ 672 w 3548"/>
              <a:gd name="T19" fmla="*/ 651 h 982"/>
              <a:gd name="T20" fmla="*/ 734 w 3548"/>
              <a:gd name="T21" fmla="*/ 610 h 982"/>
              <a:gd name="T22" fmla="*/ 838 w 3548"/>
              <a:gd name="T23" fmla="*/ 558 h 982"/>
              <a:gd name="T24" fmla="*/ 2721 w 3548"/>
              <a:gd name="T25" fmla="*/ 537 h 982"/>
              <a:gd name="T26" fmla="*/ 2979 w 3548"/>
              <a:gd name="T27" fmla="*/ 527 h 982"/>
              <a:gd name="T28" fmla="*/ 3238 w 3548"/>
              <a:gd name="T29" fmla="*/ 455 h 982"/>
              <a:gd name="T30" fmla="*/ 3331 w 3548"/>
              <a:gd name="T31" fmla="*/ 403 h 982"/>
              <a:gd name="T32" fmla="*/ 3414 w 3548"/>
              <a:gd name="T33" fmla="*/ 341 h 982"/>
              <a:gd name="T34" fmla="*/ 3486 w 3548"/>
              <a:gd name="T35" fmla="*/ 258 h 982"/>
              <a:gd name="T36" fmla="*/ 3527 w 3548"/>
              <a:gd name="T37" fmla="*/ 165 h 982"/>
              <a:gd name="T38" fmla="*/ 3548 w 3548"/>
              <a:gd name="T39"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8" h="982">
                <a:moveTo>
                  <a:pt x="0" y="537"/>
                </a:moveTo>
                <a:cubicBezTo>
                  <a:pt x="87" y="544"/>
                  <a:pt x="165" y="547"/>
                  <a:pt x="248" y="569"/>
                </a:cubicBezTo>
                <a:cubicBezTo>
                  <a:pt x="285" y="593"/>
                  <a:pt x="289" y="619"/>
                  <a:pt x="321" y="651"/>
                </a:cubicBezTo>
                <a:cubicBezTo>
                  <a:pt x="346" y="728"/>
                  <a:pt x="363" y="800"/>
                  <a:pt x="383" y="879"/>
                </a:cubicBezTo>
                <a:cubicBezTo>
                  <a:pt x="388" y="900"/>
                  <a:pt x="396" y="920"/>
                  <a:pt x="403" y="941"/>
                </a:cubicBezTo>
                <a:cubicBezTo>
                  <a:pt x="411" y="965"/>
                  <a:pt x="466" y="982"/>
                  <a:pt x="466" y="982"/>
                </a:cubicBezTo>
                <a:cubicBezTo>
                  <a:pt x="490" y="979"/>
                  <a:pt x="495" y="931"/>
                  <a:pt x="517" y="920"/>
                </a:cubicBezTo>
                <a:cubicBezTo>
                  <a:pt x="527" y="915"/>
                  <a:pt x="533" y="857"/>
                  <a:pt x="538" y="848"/>
                </a:cubicBezTo>
                <a:cubicBezTo>
                  <a:pt x="550" y="826"/>
                  <a:pt x="586" y="776"/>
                  <a:pt x="600" y="755"/>
                </a:cubicBezTo>
                <a:cubicBezTo>
                  <a:pt x="644" y="689"/>
                  <a:pt x="648" y="726"/>
                  <a:pt x="672" y="651"/>
                </a:cubicBezTo>
                <a:cubicBezTo>
                  <a:pt x="680" y="627"/>
                  <a:pt x="713" y="624"/>
                  <a:pt x="734" y="610"/>
                </a:cubicBezTo>
                <a:cubicBezTo>
                  <a:pt x="772" y="585"/>
                  <a:pt x="795" y="570"/>
                  <a:pt x="838" y="558"/>
                </a:cubicBezTo>
                <a:cubicBezTo>
                  <a:pt x="1487" y="564"/>
                  <a:pt x="2087" y="566"/>
                  <a:pt x="2721" y="537"/>
                </a:cubicBezTo>
                <a:cubicBezTo>
                  <a:pt x="2806" y="520"/>
                  <a:pt x="2891" y="536"/>
                  <a:pt x="2979" y="527"/>
                </a:cubicBezTo>
                <a:cubicBezTo>
                  <a:pt x="3064" y="498"/>
                  <a:pt x="3152" y="483"/>
                  <a:pt x="3238" y="455"/>
                </a:cubicBezTo>
                <a:cubicBezTo>
                  <a:pt x="3269" y="434"/>
                  <a:pt x="3300" y="424"/>
                  <a:pt x="3331" y="403"/>
                </a:cubicBezTo>
                <a:cubicBezTo>
                  <a:pt x="3359" y="361"/>
                  <a:pt x="3374" y="368"/>
                  <a:pt x="3414" y="341"/>
                </a:cubicBezTo>
                <a:cubicBezTo>
                  <a:pt x="3436" y="307"/>
                  <a:pt x="3463" y="292"/>
                  <a:pt x="3486" y="258"/>
                </a:cubicBezTo>
                <a:cubicBezTo>
                  <a:pt x="3511" y="184"/>
                  <a:pt x="3495" y="214"/>
                  <a:pt x="3527" y="165"/>
                </a:cubicBezTo>
                <a:cubicBezTo>
                  <a:pt x="3542" y="109"/>
                  <a:pt x="3548" y="58"/>
                  <a:pt x="3548" y="0"/>
                </a:cubicBezTo>
              </a:path>
            </a:pathLst>
          </a:custGeom>
          <a:noFill/>
          <a:ln w="762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3" name="Text Box 11">
            <a:extLst>
              <a:ext uri="{FF2B5EF4-FFF2-40B4-BE49-F238E27FC236}">
                <a16:creationId xmlns:a16="http://schemas.microsoft.com/office/drawing/2014/main" id="{6A3BADD2-BD1A-4917-82A0-F3CDBE4E1525}"/>
              </a:ext>
            </a:extLst>
          </p:cNvPr>
          <p:cNvSpPr txBox="1">
            <a:spLocks noChangeArrowheads="1"/>
          </p:cNvSpPr>
          <p:nvPr/>
        </p:nvSpPr>
        <p:spPr bwMode="auto">
          <a:xfrm>
            <a:off x="7073900" y="3349625"/>
            <a:ext cx="1905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FFFF00"/>
                </a:solidFill>
              </a:rPr>
              <a:t>ssDNA</a:t>
            </a:r>
            <a:endParaRPr lang="en-GB" altLang="cs-CZ" sz="4000" b="1">
              <a:solidFill>
                <a:srgbClr val="66FFFF"/>
              </a:solidFill>
            </a:endParaRPr>
          </a:p>
          <a:p>
            <a:r>
              <a:rPr lang="en-GB" altLang="cs-CZ" sz="4000" b="1">
                <a:solidFill>
                  <a:srgbClr val="FF3300"/>
                </a:solidFill>
              </a:rPr>
              <a:t>dsDNA</a:t>
            </a:r>
            <a:endParaRPr lang="en-GB" altLang="cs-CZ">
              <a:latin typeface="Arial Black" panose="020B0A04020102020204" pitchFamily="34" charset="0"/>
            </a:endParaRPr>
          </a:p>
        </p:txBody>
      </p:sp>
      <p:sp>
        <p:nvSpPr>
          <p:cNvPr id="8204" name="Line 12">
            <a:extLst>
              <a:ext uri="{FF2B5EF4-FFF2-40B4-BE49-F238E27FC236}">
                <a16:creationId xmlns:a16="http://schemas.microsoft.com/office/drawing/2014/main" id="{0579E6C8-941D-4826-B9A5-1A5F323A66CF}"/>
              </a:ext>
            </a:extLst>
          </p:cNvPr>
          <p:cNvSpPr>
            <a:spLocks noChangeShapeType="1"/>
          </p:cNvSpPr>
          <p:nvPr/>
        </p:nvSpPr>
        <p:spPr bwMode="auto">
          <a:xfrm flipH="1">
            <a:off x="3579813" y="4171950"/>
            <a:ext cx="641350" cy="0"/>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5" name="Line 13">
            <a:extLst>
              <a:ext uri="{FF2B5EF4-FFF2-40B4-BE49-F238E27FC236}">
                <a16:creationId xmlns:a16="http://schemas.microsoft.com/office/drawing/2014/main" id="{9414DFC4-0394-4C41-9D4F-AC55EFFF44A0}"/>
              </a:ext>
            </a:extLst>
          </p:cNvPr>
          <p:cNvSpPr>
            <a:spLocks noChangeShapeType="1"/>
          </p:cNvSpPr>
          <p:nvPr/>
        </p:nvSpPr>
        <p:spPr bwMode="auto">
          <a:xfrm>
            <a:off x="4389438" y="5507038"/>
            <a:ext cx="641350" cy="0"/>
          </a:xfrm>
          <a:prstGeom prst="line">
            <a:avLst/>
          </a:prstGeom>
          <a:noFill/>
          <a:ln w="762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06" name="Text Box 14">
            <a:extLst>
              <a:ext uri="{FF2B5EF4-FFF2-40B4-BE49-F238E27FC236}">
                <a16:creationId xmlns:a16="http://schemas.microsoft.com/office/drawing/2014/main" id="{4EEDCBEB-CCE6-44E0-AC28-2238BA3EAAE4}"/>
              </a:ext>
            </a:extLst>
          </p:cNvPr>
          <p:cNvSpPr txBox="1">
            <a:spLocks noChangeArrowheads="1"/>
          </p:cNvSpPr>
          <p:nvPr/>
        </p:nvSpPr>
        <p:spPr bwMode="auto">
          <a:xfrm flipH="1">
            <a:off x="3743325" y="3629025"/>
            <a:ext cx="427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200" b="1">
                <a:solidFill>
                  <a:srgbClr val="FF00FF"/>
                </a:solidFill>
              </a:rPr>
              <a:t>1</a:t>
            </a:r>
            <a:endParaRPr lang="en-GB" altLang="cs-CZ">
              <a:latin typeface="Arial Black" panose="020B0A04020102020204" pitchFamily="34" charset="0"/>
            </a:endParaRPr>
          </a:p>
        </p:txBody>
      </p:sp>
      <p:sp>
        <p:nvSpPr>
          <p:cNvPr id="8207" name="Text Box 15">
            <a:extLst>
              <a:ext uri="{FF2B5EF4-FFF2-40B4-BE49-F238E27FC236}">
                <a16:creationId xmlns:a16="http://schemas.microsoft.com/office/drawing/2014/main" id="{3402E100-8865-4E78-9665-FB5FE5EEEE07}"/>
              </a:ext>
            </a:extLst>
          </p:cNvPr>
          <p:cNvSpPr txBox="1">
            <a:spLocks noChangeArrowheads="1"/>
          </p:cNvSpPr>
          <p:nvPr/>
        </p:nvSpPr>
        <p:spPr bwMode="auto">
          <a:xfrm flipH="1">
            <a:off x="4356100" y="5505450"/>
            <a:ext cx="427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200" b="1">
                <a:solidFill>
                  <a:srgbClr val="FF00FF"/>
                </a:solidFill>
              </a:rPr>
              <a:t>2</a:t>
            </a:r>
            <a:endParaRPr lang="en-GB" altLang="cs-CZ">
              <a:latin typeface="Arial Black" panose="020B0A04020102020204" pitchFamily="34" charset="0"/>
            </a:endParaRPr>
          </a:p>
        </p:txBody>
      </p:sp>
      <p:sp>
        <p:nvSpPr>
          <p:cNvPr id="8209" name="Rectangle 17">
            <a:extLst>
              <a:ext uri="{FF2B5EF4-FFF2-40B4-BE49-F238E27FC236}">
                <a16:creationId xmlns:a16="http://schemas.microsoft.com/office/drawing/2014/main" id="{2A86E611-50B7-4F34-9E30-46621923C28C}"/>
              </a:ext>
            </a:extLst>
          </p:cNvPr>
          <p:cNvSpPr>
            <a:spLocks noChangeArrowheads="1"/>
          </p:cNvSpPr>
          <p:nvPr/>
        </p:nvSpPr>
        <p:spPr bwMode="auto">
          <a:xfrm>
            <a:off x="3600450" y="2794000"/>
            <a:ext cx="690563" cy="476250"/>
          </a:xfrm>
          <a:prstGeom prst="rect">
            <a:avLst/>
          </a:prstGeom>
          <a:solidFill>
            <a:srgbClr val="33CC33"/>
          </a:solidFill>
          <a:ln>
            <a:noFill/>
          </a:ln>
          <a:effectLst/>
          <a:extLst>
            <a:ext uri="{91240B29-F687-4F45-9708-019B960494DF}">
              <a14:hiddenLine xmlns:a14="http://schemas.microsoft.com/office/drawing/2010/main" w="76200">
                <a:solidFill>
                  <a:srgbClr val="66FF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11" name="Rectangle 19">
            <a:extLst>
              <a:ext uri="{FF2B5EF4-FFF2-40B4-BE49-F238E27FC236}">
                <a16:creationId xmlns:a16="http://schemas.microsoft.com/office/drawing/2014/main" id="{416431A5-3B26-4170-A3D7-C4A0ABBE8A20}"/>
              </a:ext>
            </a:extLst>
          </p:cNvPr>
          <p:cNvSpPr>
            <a:spLocks noChangeArrowheads="1"/>
          </p:cNvSpPr>
          <p:nvPr/>
        </p:nvSpPr>
        <p:spPr bwMode="auto">
          <a:xfrm>
            <a:off x="3600450" y="1203325"/>
            <a:ext cx="690563" cy="50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13" name="Rectangle 21">
            <a:extLst>
              <a:ext uri="{FF2B5EF4-FFF2-40B4-BE49-F238E27FC236}">
                <a16:creationId xmlns:a16="http://schemas.microsoft.com/office/drawing/2014/main" id="{7C346F35-2972-4788-8DBF-AF864287DDEF}"/>
              </a:ext>
            </a:extLst>
          </p:cNvPr>
          <p:cNvSpPr>
            <a:spLocks noChangeArrowheads="1"/>
          </p:cNvSpPr>
          <p:nvPr/>
        </p:nvSpPr>
        <p:spPr bwMode="auto">
          <a:xfrm>
            <a:off x="3582988" y="2008188"/>
            <a:ext cx="688975" cy="4762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8214" name="Text Box 22">
            <a:extLst>
              <a:ext uri="{FF2B5EF4-FFF2-40B4-BE49-F238E27FC236}">
                <a16:creationId xmlns:a16="http://schemas.microsoft.com/office/drawing/2014/main" id="{18491B60-3950-46A0-949A-4CFEB7BE6B7D}"/>
              </a:ext>
            </a:extLst>
          </p:cNvPr>
          <p:cNvSpPr txBox="1">
            <a:spLocks noChangeArrowheads="1"/>
          </p:cNvSpPr>
          <p:nvPr/>
        </p:nvSpPr>
        <p:spPr bwMode="auto">
          <a:xfrm flipH="1">
            <a:off x="4679950" y="1104900"/>
            <a:ext cx="3595688"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200" b="1">
                <a:solidFill>
                  <a:srgbClr val="66FFFF"/>
                </a:solidFill>
              </a:rPr>
              <a:t>redu</a:t>
            </a:r>
            <a:r>
              <a:rPr lang="cs-CZ" altLang="cs-CZ" sz="3200" b="1">
                <a:solidFill>
                  <a:srgbClr val="66FFFF"/>
                </a:solidFill>
              </a:rPr>
              <a:t>kce</a:t>
            </a:r>
            <a:r>
              <a:rPr lang="en-GB" altLang="cs-CZ" sz="3200" b="1">
                <a:solidFill>
                  <a:srgbClr val="66FFFF"/>
                </a:solidFill>
              </a:rPr>
              <a:t> C, A</a:t>
            </a:r>
            <a:endParaRPr lang="en-GB" altLang="cs-CZ" sz="3200" b="1">
              <a:solidFill>
                <a:srgbClr val="FFFF00"/>
              </a:solidFill>
            </a:endParaRPr>
          </a:p>
          <a:p>
            <a:r>
              <a:rPr lang="en-GB" altLang="cs-CZ" sz="3200" b="1">
                <a:solidFill>
                  <a:srgbClr val="FF99CC"/>
                </a:solidFill>
              </a:rPr>
              <a:t>redu</a:t>
            </a:r>
            <a:r>
              <a:rPr lang="cs-CZ" altLang="cs-CZ" sz="3200" b="1">
                <a:solidFill>
                  <a:srgbClr val="FF99CC"/>
                </a:solidFill>
              </a:rPr>
              <a:t>k</a:t>
            </a:r>
            <a:r>
              <a:rPr lang="en-GB" altLang="cs-CZ" sz="3200" b="1">
                <a:solidFill>
                  <a:srgbClr val="FF99CC"/>
                </a:solidFill>
              </a:rPr>
              <a:t>c</a:t>
            </a:r>
            <a:r>
              <a:rPr lang="cs-CZ" altLang="cs-CZ" sz="3200" b="1">
                <a:solidFill>
                  <a:srgbClr val="FF99CC"/>
                </a:solidFill>
              </a:rPr>
              <a:t>e</a:t>
            </a:r>
            <a:r>
              <a:rPr lang="en-GB" altLang="cs-CZ" sz="3200" b="1">
                <a:solidFill>
                  <a:srgbClr val="FF99CC"/>
                </a:solidFill>
              </a:rPr>
              <a:t> G</a:t>
            </a:r>
            <a:endParaRPr lang="en-GB" altLang="cs-CZ" sz="3200" b="1">
              <a:solidFill>
                <a:srgbClr val="FFFF00"/>
              </a:solidFill>
            </a:endParaRPr>
          </a:p>
          <a:p>
            <a:r>
              <a:rPr lang="en-GB" altLang="cs-CZ" sz="3200" b="1">
                <a:solidFill>
                  <a:srgbClr val="66FF33"/>
                </a:solidFill>
              </a:rPr>
              <a:t>oxida</a:t>
            </a:r>
            <a:r>
              <a:rPr lang="cs-CZ" altLang="cs-CZ" sz="3200" b="1">
                <a:solidFill>
                  <a:srgbClr val="66FF33"/>
                </a:solidFill>
              </a:rPr>
              <a:t>ce</a:t>
            </a:r>
            <a:r>
              <a:rPr lang="en-GB" altLang="cs-CZ" sz="3200" b="1">
                <a:solidFill>
                  <a:srgbClr val="66FF33"/>
                </a:solidFill>
              </a:rPr>
              <a:t> G</a:t>
            </a:r>
            <a:endParaRPr lang="en-GB" altLang="cs-CZ">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E4A9A1EB-3D0A-4015-9508-9CDC483160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721"/>
    </mc:Choice>
    <mc:Fallback>
      <p:transition spd="slow" advTm="9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345" x="7939088" y="3687763"/>
          <p14:tracePt t="21350" x="7932738" y="3687763"/>
          <p14:tracePt t="21367" x="7926388" y="3687763"/>
          <p14:tracePt t="21374" x="7913688" y="3700463"/>
          <p14:tracePt t="21389" x="7908925" y="3706813"/>
          <p14:tracePt t="21405" x="7896225" y="3706813"/>
          <p14:tracePt t="21421" x="7889875" y="3706813"/>
          <p14:tracePt t="21445" x="7872413" y="3706813"/>
          <p14:tracePt t="21453" x="7859713" y="3706813"/>
          <p14:tracePt t="21462" x="7835900" y="3700463"/>
          <p14:tracePt t="21469" x="7829550" y="3700463"/>
          <p14:tracePt t="21477" x="7805738" y="3676650"/>
          <p14:tracePt t="21485" x="7793038" y="3657600"/>
          <p14:tracePt t="21493" x="7769225" y="3646488"/>
          <p14:tracePt t="21501" x="7762875" y="3640138"/>
          <p14:tracePt t="21509" x="7745413" y="3633788"/>
          <p14:tracePt t="21517" x="7734300" y="3616325"/>
          <p14:tracePt t="21525" x="7715250" y="3597275"/>
          <p14:tracePt t="21533" x="7708900" y="3590925"/>
          <p14:tracePt t="21549" x="7697788" y="3579813"/>
          <p14:tracePt t="21557" x="7691438" y="3573463"/>
          <p14:tracePt t="21565" x="7685088" y="3567113"/>
          <p14:tracePt t="21573" x="7673975" y="3556000"/>
          <p14:tracePt t="21581" x="7654925" y="3549650"/>
          <p14:tracePt t="21589" x="7613650" y="3532188"/>
          <p14:tracePt t="21597" x="7607300" y="3525838"/>
          <p14:tracePt t="21605" x="7583488" y="3506788"/>
          <p14:tracePt t="21614" x="7558088" y="3502025"/>
          <p14:tracePt t="21622" x="7546975" y="3495675"/>
          <p14:tracePt t="21629" x="7527925" y="3476625"/>
          <p14:tracePt t="21637" x="7523163" y="3476625"/>
          <p14:tracePt t="21645" x="7516813" y="3476625"/>
          <p14:tracePt t="21653" x="7504113" y="3471863"/>
          <p14:tracePt t="21662" x="7486650" y="3465513"/>
          <p14:tracePt t="21678" x="7473950" y="3465513"/>
          <p14:tracePt t="21685" x="7467600" y="3459163"/>
          <p14:tracePt t="21718" x="7456488" y="3459163"/>
          <p14:tracePt t="21726" x="7450138" y="3459163"/>
          <p14:tracePt t="21734" x="7437438" y="3459163"/>
          <p14:tracePt t="21742" x="7389813" y="3471863"/>
          <p14:tracePt t="21751" x="7348538" y="3471863"/>
          <p14:tracePt t="21758" x="7312025" y="3476625"/>
          <p14:tracePt t="21766" x="7262813" y="3495675"/>
          <p14:tracePt t="21773" x="7227888" y="3513138"/>
          <p14:tracePt t="21781" x="7191375" y="3543300"/>
          <p14:tracePt t="21789" x="7167563" y="3549650"/>
          <p14:tracePt t="21797" x="7137400" y="3567113"/>
          <p14:tracePt t="21805" x="7131050" y="3573463"/>
          <p14:tracePt t="21813" x="7094538" y="3597275"/>
          <p14:tracePt t="21821" x="7088188" y="3603625"/>
          <p14:tracePt t="21829" x="7070725" y="3616325"/>
          <p14:tracePt t="21837" x="7046913" y="3646488"/>
          <p14:tracePt t="21846" x="7040563" y="3657600"/>
          <p14:tracePt t="21853" x="7027863" y="3670300"/>
          <p14:tracePt t="21870" x="7021513" y="3700463"/>
          <p14:tracePt t="21879" x="7010400" y="3717925"/>
          <p14:tracePt t="21886" x="7010400" y="3730625"/>
          <p14:tracePt t="21893" x="7010400" y="3741738"/>
          <p14:tracePt t="21901" x="7010400" y="3767138"/>
          <p14:tracePt t="21909" x="7010400" y="3784600"/>
          <p14:tracePt t="21917" x="7016750" y="3790950"/>
          <p14:tracePt t="21925" x="7027863" y="3802063"/>
          <p14:tracePt t="21933" x="7051675" y="3821113"/>
          <p14:tracePt t="21941" x="7077075" y="3844925"/>
          <p14:tracePt t="21949" x="7100888" y="3851275"/>
          <p14:tracePt t="21957" x="7137400" y="3875088"/>
          <p14:tracePt t="21965" x="7172325" y="3892550"/>
          <p14:tracePt t="21973" x="7197725" y="3911600"/>
          <p14:tracePt t="21981" x="7208838" y="3916363"/>
          <p14:tracePt t="21989" x="7232650" y="3922713"/>
          <p14:tracePt t="21997" x="7251700" y="3935413"/>
          <p14:tracePt t="22005" x="7275513" y="3941763"/>
          <p14:tracePt t="22013" x="7281863" y="3941763"/>
          <p14:tracePt t="22029" x="7292975" y="3941763"/>
          <p14:tracePt t="22037" x="7318375" y="3941763"/>
          <p14:tracePt t="22045" x="7329488" y="3941763"/>
          <p14:tracePt t="22053" x="7342188" y="3941763"/>
          <p14:tracePt t="22061" x="7366000" y="3929063"/>
          <p14:tracePt t="22069" x="7389813" y="3916363"/>
          <p14:tracePt t="22077" x="7407275" y="3898900"/>
          <p14:tracePt t="22085" x="7413625" y="3892550"/>
          <p14:tracePt t="22093" x="7419975" y="3875088"/>
          <p14:tracePt t="22101" x="7426325" y="3851275"/>
          <p14:tracePt t="22109" x="7437438" y="3832225"/>
          <p14:tracePt t="22117" x="7437438" y="3802063"/>
          <p14:tracePt t="22125" x="7437438" y="3778250"/>
          <p14:tracePt t="22133" x="7437438" y="3767138"/>
          <p14:tracePt t="22141" x="7443788" y="3748088"/>
          <p14:tracePt t="22149" x="7450138" y="3724275"/>
          <p14:tracePt t="22157" x="7450138" y="3717925"/>
          <p14:tracePt t="22173" x="7450138" y="3711575"/>
          <p14:tracePt t="22189" x="7450138" y="3706813"/>
          <p14:tracePt t="22302" x="7450138" y="3700463"/>
          <p14:tracePt t="22309" x="7443788" y="3700463"/>
          <p14:tracePt t="22317" x="7426325" y="3706813"/>
          <p14:tracePt t="22325" x="7402513" y="3717925"/>
          <p14:tracePt t="22333" x="7366000" y="3748088"/>
          <p14:tracePt t="22341" x="7335838" y="3771900"/>
          <p14:tracePt t="22349" x="7312025" y="3797300"/>
          <p14:tracePt t="22357" x="7299325" y="3821113"/>
          <p14:tracePt t="22365" x="7281863" y="3857625"/>
          <p14:tracePt t="22373" x="7275513" y="3881438"/>
          <p14:tracePt t="22382" x="7262813" y="3922713"/>
          <p14:tracePt t="22389" x="7258050" y="3971925"/>
          <p14:tracePt t="22397" x="7258050" y="4002088"/>
          <p14:tracePt t="22405" x="7258050" y="4043363"/>
          <p14:tracePt t="22413" x="7258050" y="4073525"/>
          <p14:tracePt t="22421" x="7258050" y="4122738"/>
          <p14:tracePt t="22430" x="7269163" y="4170363"/>
          <p14:tracePt t="22437" x="7292975" y="4206875"/>
          <p14:tracePt t="22447" x="7312025" y="4230688"/>
          <p14:tracePt t="22454" x="7318375" y="4254500"/>
          <p14:tracePt t="22462" x="7335838" y="4267200"/>
          <p14:tracePt t="22469" x="7342188" y="4284663"/>
          <p14:tracePt t="22493" x="7359650" y="4297363"/>
          <p14:tracePt t="22590" x="7366000" y="4302125"/>
          <p14:tracePt t="22678" x="7366000" y="4308475"/>
          <p14:tracePt t="22686" x="7359650" y="4308475"/>
          <p14:tracePt t="22694" x="7353300" y="4314825"/>
          <p14:tracePt t="22703" x="7335838" y="4321175"/>
          <p14:tracePt t="22710" x="7323138" y="4321175"/>
          <p14:tracePt t="22718" x="7312025" y="4338638"/>
          <p14:tracePt t="22726" x="7305675" y="4344988"/>
          <p14:tracePt t="22735" x="7281863" y="4351338"/>
          <p14:tracePt t="22742" x="7269163" y="4368800"/>
          <p14:tracePt t="22750" x="7245350" y="4381500"/>
          <p14:tracePt t="22758" x="7221538" y="4392613"/>
          <p14:tracePt t="22765" x="7185025" y="4429125"/>
          <p14:tracePt t="22773" x="7167563" y="4441825"/>
          <p14:tracePt t="22782" x="7148513" y="4459288"/>
          <p14:tracePt t="22789" x="7142163" y="4465638"/>
          <p14:tracePt t="22797" x="7131050" y="4483100"/>
          <p14:tracePt t="22805" x="7124700" y="4502150"/>
          <p14:tracePt t="22813" x="7118350" y="4525963"/>
          <p14:tracePt t="22821" x="7118350" y="4549775"/>
          <p14:tracePt t="22830" x="7118350" y="4573588"/>
          <p14:tracePt t="22837" x="7142163" y="4586288"/>
          <p14:tracePt t="22846" x="7167563" y="4610100"/>
          <p14:tracePt t="22853" x="7185025" y="4646613"/>
          <p14:tracePt t="22864" x="7197725" y="4664075"/>
          <p14:tracePt t="22875" x="7227888" y="4700588"/>
          <p14:tracePt t="22880" x="7232650" y="4713288"/>
          <p14:tracePt t="22885" x="7239000" y="4718050"/>
          <p14:tracePt t="22893" x="7262813" y="4748213"/>
          <p14:tracePt t="22901" x="7281863" y="4767263"/>
          <p14:tracePt t="22909" x="7292975" y="4778375"/>
          <p14:tracePt t="22917" x="7299325" y="4784725"/>
          <p14:tracePt t="22925" x="7329488" y="4803775"/>
          <p14:tracePt t="22933" x="7353300" y="4814888"/>
          <p14:tracePt t="22941" x="7377113" y="4814888"/>
          <p14:tracePt t="22949" x="7419975" y="4832350"/>
          <p14:tracePt t="22957" x="7467600" y="4845050"/>
          <p14:tracePt t="22965" x="7504113" y="4851400"/>
          <p14:tracePt t="22973" x="7546975" y="4851400"/>
          <p14:tracePt t="22981" x="7583488" y="4862513"/>
          <p14:tracePt t="22989" x="7613650" y="4862513"/>
          <p14:tracePt t="22997" x="7637463" y="4862513"/>
          <p14:tracePt t="23005" x="7661275" y="4862513"/>
          <p14:tracePt t="23013" x="7691438" y="4857750"/>
          <p14:tracePt t="23021" x="7704138" y="4851400"/>
          <p14:tracePt t="23029" x="7734300" y="4838700"/>
          <p14:tracePt t="23037" x="7758113" y="4808538"/>
          <p14:tracePt t="23045" x="7769225" y="4797425"/>
          <p14:tracePt t="23053" x="7775575" y="4791075"/>
          <p14:tracePt t="23062" x="7775575" y="4778375"/>
          <p14:tracePt t="23069" x="7781925" y="4760913"/>
          <p14:tracePt t="23077" x="7793038" y="4737100"/>
          <p14:tracePt t="23085" x="7799388" y="4730750"/>
          <p14:tracePt t="23093" x="7799388" y="4718050"/>
          <p14:tracePt t="23109" x="7799388" y="4706938"/>
          <p14:tracePt t="23125" x="7799388" y="4694238"/>
          <p14:tracePt t="23133" x="7799388" y="4687888"/>
          <p14:tracePt t="23141" x="7788275" y="4670425"/>
          <p14:tracePt t="23149" x="7775575" y="4657725"/>
          <p14:tracePt t="23157" x="7758113" y="4652963"/>
          <p14:tracePt t="23165" x="7734300" y="4622800"/>
          <p14:tracePt t="23173" x="7697788" y="4603750"/>
          <p14:tracePt t="23181" x="7667625" y="4592638"/>
          <p14:tracePt t="23189" x="7643813" y="4579938"/>
          <p14:tracePt t="23197" x="7607300" y="4556125"/>
          <p14:tracePt t="23205" x="7583488" y="4537075"/>
          <p14:tracePt t="23213" x="7534275" y="4513263"/>
          <p14:tracePt t="23221" x="7504113" y="4502150"/>
          <p14:tracePt t="23229" x="7473950" y="4465638"/>
          <p14:tracePt t="23237" x="7467600" y="4459288"/>
          <p14:tracePt t="23245" x="7462838" y="4459288"/>
          <p14:tracePt t="23253" x="7456488" y="4452938"/>
          <p14:tracePt t="23293" x="7443788" y="4452938"/>
          <p14:tracePt t="23301" x="7437438" y="4452938"/>
          <p14:tracePt t="23309" x="7419975" y="4452938"/>
          <p14:tracePt t="23317" x="7407275" y="4452938"/>
          <p14:tracePt t="23325" x="7383463" y="4465638"/>
          <p14:tracePt t="23333" x="7359650" y="4478338"/>
          <p14:tracePt t="23341" x="7348538" y="4495800"/>
          <p14:tracePt t="23349" x="7312025" y="4513263"/>
          <p14:tracePt t="23357" x="7305675" y="4519613"/>
          <p14:tracePt t="23366" x="7299325" y="4525963"/>
          <p14:tracePt t="23373" x="7299325" y="4532313"/>
          <p14:tracePt t="23381" x="7292975" y="4537075"/>
          <p14:tracePt t="23389" x="7288213" y="4543425"/>
          <p14:tracePt t="23397" x="7288213" y="4549775"/>
          <p14:tracePt t="23405" x="7288213" y="4556125"/>
          <p14:tracePt t="23534" x="7288213" y="4562475"/>
          <p14:tracePt t="23694" x="0" y="0"/>
        </p14:tracePtLst>
        <p14:tracePtLst>
          <p14:tracePt t="29153" x="6600825" y="6194425"/>
          <p14:tracePt t="29231" x="6570663" y="6213475"/>
          <p14:tracePt t="29238" x="6564313" y="6213475"/>
          <p14:tracePt t="29246" x="6546850" y="6219825"/>
          <p14:tracePt t="29255" x="6521450" y="6224588"/>
          <p14:tracePt t="29262" x="6467475" y="6243638"/>
          <p14:tracePt t="29272" x="6396038" y="6243638"/>
          <p14:tracePt t="29278" x="6292850" y="6243638"/>
          <p14:tracePt t="29287" x="6154738" y="6243638"/>
          <p14:tracePt t="29294" x="5997575" y="6243638"/>
          <p14:tracePt t="29306" x="5822950" y="6243638"/>
          <p14:tracePt t="29310" x="5618163" y="6243638"/>
          <p14:tracePt t="29318" x="5437188" y="6243638"/>
          <p14:tracePt t="29326" x="5195888" y="6261100"/>
          <p14:tracePt t="29334" x="4978400" y="6273800"/>
          <p14:tracePt t="29341" x="4773613" y="6273800"/>
          <p14:tracePt t="29349" x="4616450" y="6273800"/>
          <p14:tracePt t="29357" x="4491038" y="6273800"/>
          <p14:tracePt t="29365" x="4387850" y="6273800"/>
          <p14:tracePt t="29373" x="4273550" y="6273800"/>
          <p14:tracePt t="29381" x="4189413" y="6273800"/>
          <p14:tracePt t="29389" x="4086225" y="6273800"/>
          <p14:tracePt t="29397" x="4002088" y="6273800"/>
          <p14:tracePt t="29405" x="3930650" y="6273800"/>
          <p14:tracePt t="29413" x="3870325" y="6273800"/>
          <p14:tracePt t="29421" x="3827463" y="6273800"/>
          <p14:tracePt t="29429" x="3767138" y="6273800"/>
          <p14:tracePt t="29437" x="3706813" y="6273800"/>
          <p14:tracePt t="29445" x="3635375" y="6273800"/>
          <p14:tracePt t="29455" x="3579813" y="6273800"/>
          <p14:tracePt t="29462" x="3508375" y="6273800"/>
          <p14:tracePt t="29469" x="3435350" y="6273800"/>
          <p14:tracePt t="29477" x="3344863" y="6273800"/>
          <p14:tracePt t="29486" x="3249613" y="6273800"/>
          <p14:tracePt t="29493" x="3176588" y="6273800"/>
          <p14:tracePt t="29502" x="3086100" y="6273800"/>
          <p14:tracePt t="29509" x="3001963" y="6273800"/>
          <p14:tracePt t="29518" x="2898775" y="6273800"/>
          <p14:tracePt t="29526" x="2838450" y="6284913"/>
          <p14:tracePt t="29534" x="2797175" y="6284913"/>
          <p14:tracePt t="29541" x="2773363" y="6284913"/>
          <p14:tracePt t="29549" x="2730500" y="6284913"/>
          <p14:tracePt t="29557" x="2687638" y="6284913"/>
          <p14:tracePt t="29566" x="2640013" y="6284913"/>
          <p14:tracePt t="29573" x="2568575" y="6284913"/>
          <p14:tracePt t="29581" x="2513013" y="6284913"/>
          <p14:tracePt t="29589" x="2441575" y="6284913"/>
          <p14:tracePt t="29597" x="2351088" y="6284913"/>
          <p14:tracePt t="29605" x="2320925" y="6284913"/>
          <p14:tracePt t="29613" x="2254250" y="6284913"/>
          <p14:tracePt t="29621" x="2193925" y="6284913"/>
          <p14:tracePt t="29629" x="2152650" y="6284913"/>
          <p14:tracePt t="29637" x="2103438" y="6284913"/>
          <p14:tracePt t="29645" x="2062163" y="6284913"/>
          <p14:tracePt t="29654" x="2019300" y="6284913"/>
          <p14:tracePt t="29661" x="1982788" y="6284913"/>
          <p14:tracePt t="29670" x="1965325" y="6284913"/>
          <p14:tracePt t="29677" x="1941513" y="6284913"/>
          <p14:tracePt t="29686" x="1905000" y="6284913"/>
          <p14:tracePt t="29693" x="1885950" y="6284913"/>
          <p14:tracePt t="29702" x="1851025" y="6284913"/>
          <p14:tracePt t="29709" x="1808163" y="6284913"/>
          <p14:tracePt t="29718" x="1778000" y="6284913"/>
          <p14:tracePt t="29725" x="1754188" y="6284913"/>
          <p14:tracePt t="29734" x="1724025" y="6284913"/>
          <p14:tracePt t="29742" x="1717675" y="6284913"/>
          <p14:tracePt t="29749" x="1700213" y="6284913"/>
          <p14:tracePt t="29758" x="1687513" y="6284913"/>
          <p14:tracePt t="29805" x="1681163" y="6284913"/>
          <p14:tracePt t="29893" x="1687513" y="6284913"/>
          <p14:tracePt t="29902" x="1711325" y="6284913"/>
          <p14:tracePt t="29909" x="1736725" y="6273800"/>
          <p14:tracePt t="29918" x="1771650" y="6254750"/>
          <p14:tracePt t="29925" x="1831975" y="6249988"/>
          <p14:tracePt t="29937" x="1892300" y="6249988"/>
          <p14:tracePt t="29941" x="1952625" y="6237288"/>
          <p14:tracePt t="29949" x="2036763" y="6224588"/>
          <p14:tracePt t="29957" x="2127250" y="6213475"/>
          <p14:tracePt t="29965" x="2211388" y="6213475"/>
          <p14:tracePt t="29973" x="2327275" y="6213475"/>
          <p14:tracePt t="29981" x="2428875" y="6213475"/>
          <p14:tracePt t="29989" x="2543175" y="6213475"/>
          <p14:tracePt t="29997" x="2657475" y="6213475"/>
          <p14:tracePt t="30005" x="2773363" y="6213475"/>
          <p14:tracePt t="30013" x="2898775" y="6213475"/>
          <p14:tracePt t="30021" x="3013075" y="6213475"/>
          <p14:tracePt t="30029" x="3128963" y="6213475"/>
          <p14:tracePt t="30037" x="3243263" y="6213475"/>
          <p14:tracePt t="30045" x="3344863" y="6213475"/>
          <p14:tracePt t="30053" x="3441700" y="6219825"/>
          <p14:tracePt t="30061" x="3562350" y="6230938"/>
          <p14:tracePt t="30070" x="3700463" y="6243638"/>
          <p14:tracePt t="30077" x="3844925" y="6267450"/>
          <p14:tracePt t="30086" x="3990975" y="6280150"/>
          <p14:tracePt t="30093" x="4105275" y="6291263"/>
          <p14:tracePt t="30102" x="4225925" y="6303963"/>
          <p14:tracePt t="30109" x="4327525" y="6327775"/>
          <p14:tracePt t="30118" x="4411663" y="6340475"/>
          <p14:tracePt t="30125" x="4491038" y="6357938"/>
          <p14:tracePt t="30133" x="4575175" y="6370638"/>
          <p14:tracePt t="30141" x="4665663" y="6370638"/>
          <p14:tracePt t="30149" x="4749800" y="6370638"/>
          <p14:tracePt t="30157" x="4870450" y="6405563"/>
          <p14:tracePt t="30165" x="4954588" y="6429375"/>
          <p14:tracePt t="30173" x="5075238" y="6435725"/>
          <p14:tracePt t="30181" x="5172075" y="6448425"/>
          <p14:tracePt t="30189" x="5249863" y="6472238"/>
          <p14:tracePt t="30197" x="5353050" y="6484938"/>
          <p14:tracePt t="30205" x="5424488" y="6502400"/>
          <p14:tracePt t="30213" x="5503863" y="6515100"/>
          <p14:tracePt t="30222" x="5534025" y="6526213"/>
          <p14:tracePt t="30229" x="5568950" y="6532563"/>
          <p14:tracePt t="30238" x="5624513" y="6532563"/>
          <p14:tracePt t="30245" x="5659438" y="6532563"/>
          <p14:tracePt t="30253" x="5684838" y="6532563"/>
          <p14:tracePt t="30261" x="5695950" y="6532563"/>
          <p14:tracePt t="30270" x="5719763" y="6532563"/>
          <p14:tracePt t="30277" x="5749925" y="6532563"/>
          <p14:tracePt t="30286" x="5780088" y="6532563"/>
          <p14:tracePt t="30293" x="5829300" y="6532563"/>
          <p14:tracePt t="30302" x="5883275" y="6532563"/>
          <p14:tracePt t="30309" x="5954713" y="6532563"/>
          <p14:tracePt t="30318" x="6027738" y="6532563"/>
          <p14:tracePt t="30325" x="6118225" y="6545263"/>
          <p14:tracePt t="30333" x="6178550" y="6550025"/>
          <p14:tracePt t="30341" x="6219825" y="6550025"/>
          <p14:tracePt t="30349" x="6256338" y="6562725"/>
          <p14:tracePt t="30357" x="6262688" y="6562725"/>
          <p14:tracePt t="30397" x="6275388" y="6562725"/>
          <p14:tracePt t="30405" x="6280150" y="6562725"/>
          <p14:tracePt t="30413" x="6292850" y="6562725"/>
          <p14:tracePt t="30422" x="6305550" y="6562725"/>
          <p14:tracePt t="30429" x="6329363" y="6562725"/>
          <p14:tracePt t="30438" x="6353175" y="6562725"/>
          <p14:tracePt t="30445" x="6365875" y="6562725"/>
          <p14:tracePt t="30454" x="6389688" y="6562725"/>
          <p14:tracePt t="30461" x="6400800" y="6562725"/>
          <p14:tracePt t="30598" x="6383338" y="6575425"/>
          <p14:tracePt t="30606" x="6329363" y="6586538"/>
          <p14:tracePt t="30614" x="6245225" y="6586538"/>
          <p14:tracePt t="30622" x="6130925" y="6586538"/>
          <p14:tracePt t="30630" x="6003925" y="6586538"/>
          <p14:tracePt t="30639" x="5859463" y="6586538"/>
          <p14:tracePt t="30646" x="5665788" y="6538913"/>
          <p14:tracePt t="30654" x="5497513" y="6496050"/>
          <p14:tracePt t="30663" x="5238750" y="6435725"/>
          <p14:tracePt t="30672" x="4978400" y="6388100"/>
          <p14:tracePt t="30678" x="4762500" y="6357938"/>
          <p14:tracePt t="30686" x="4592638" y="6334125"/>
          <p14:tracePt t="30693" x="4400550" y="6303963"/>
          <p14:tracePt t="30702" x="4176713" y="6254750"/>
          <p14:tracePt t="30709" x="3948113" y="6213475"/>
          <p14:tracePt t="30717" x="3814763" y="6200775"/>
          <p14:tracePt t="30725" x="3652838" y="6176963"/>
          <p14:tracePt t="30733" x="3514725" y="6164263"/>
          <p14:tracePt t="30742" x="3394075" y="6140450"/>
          <p14:tracePt t="30749" x="3230563" y="6116638"/>
          <p14:tracePt t="30757" x="3103563" y="6080125"/>
          <p14:tracePt t="30765" x="2959100" y="6080125"/>
          <p14:tracePt t="30773" x="2833688" y="6069013"/>
          <p14:tracePt t="30782" x="2700338" y="6069013"/>
          <p14:tracePt t="30789" x="2573338" y="6069013"/>
          <p14:tracePt t="30797" x="2447925" y="6069013"/>
          <p14:tracePt t="30805" x="2332038" y="6069013"/>
          <p14:tracePt t="30813" x="2217738" y="6069013"/>
          <p14:tracePt t="30823" x="2116138" y="6069013"/>
          <p14:tracePt t="30829" x="2032000" y="6069013"/>
          <p14:tracePt t="30838" x="1971675" y="6069013"/>
          <p14:tracePt t="30845" x="1898650" y="6069013"/>
          <p14:tracePt t="30854" x="1838325" y="6069013"/>
          <p14:tracePt t="30861" x="1784350" y="6069013"/>
          <p14:tracePt t="30870" x="1760538" y="6069013"/>
          <p14:tracePt t="30889" x="1706563" y="6069013"/>
          <p14:tracePt t="30893" x="1687513" y="6069013"/>
          <p14:tracePt t="30902" x="1663700" y="6069013"/>
          <p14:tracePt t="30909" x="1646238" y="6069013"/>
          <p14:tracePt t="30917" x="1639888" y="6069013"/>
          <p14:tracePt t="30925" x="1620838" y="6069013"/>
          <p14:tracePt t="30933" x="1603375" y="6069013"/>
          <p14:tracePt t="30947" x="1579563" y="6069013"/>
          <p14:tracePt t="30949" x="1560513" y="6069013"/>
          <p14:tracePt t="30957" x="1555750" y="6069013"/>
          <p14:tracePt t="30965" x="1549400" y="6069013"/>
          <p14:tracePt t="30973" x="1536700" y="6069013"/>
          <p14:tracePt t="30981" x="1525588" y="6069013"/>
          <p14:tracePt t="30997" x="1519238" y="6069013"/>
          <p14:tracePt t="31013" x="1512888" y="6069013"/>
          <p14:tracePt t="31142" x="1519238" y="6062663"/>
          <p14:tracePt t="31151" x="1525588" y="6062663"/>
          <p14:tracePt t="31158" x="1549400" y="6049963"/>
          <p14:tracePt t="31166" x="1566863" y="6049963"/>
          <p14:tracePt t="31174" x="1616075" y="6049963"/>
          <p14:tracePt t="31183" x="1657350" y="6049963"/>
          <p14:tracePt t="31191" x="1717675" y="6049963"/>
          <p14:tracePt t="31197" x="1778000" y="6049963"/>
          <p14:tracePt t="31205" x="1851025" y="6075363"/>
          <p14:tracePt t="31213" x="1941513" y="6099175"/>
          <p14:tracePt t="31222" x="2043113" y="6129338"/>
          <p14:tracePt t="31229" x="2187575" y="6164263"/>
          <p14:tracePt t="31237" x="2338388" y="6219825"/>
          <p14:tracePt t="31245" x="2482850" y="6254750"/>
          <p14:tracePt t="31254" x="2670175" y="6291263"/>
          <p14:tracePt t="31261" x="2803525" y="6315075"/>
          <p14:tracePt t="31271" x="2917825" y="6340475"/>
          <p14:tracePt t="31277" x="2965450" y="6340475"/>
          <p14:tracePt t="31286" x="2982913" y="6340475"/>
          <p14:tracePt t="31293" x="2989263" y="6345238"/>
          <p14:tracePt t="31405" x="3008313" y="6345238"/>
          <p14:tracePt t="31413" x="3013075" y="6340475"/>
          <p14:tracePt t="31429" x="3013075" y="6327775"/>
          <p14:tracePt t="31437" x="3019425" y="6321425"/>
          <p14:tracePt t="31453" x="3019425" y="6315075"/>
          <p14:tracePt t="31461" x="3019425" y="6291263"/>
          <p14:tracePt t="31470" x="3019425" y="6280150"/>
          <p14:tracePt t="31477" x="3019425" y="6249988"/>
          <p14:tracePt t="31486" x="3019425" y="6213475"/>
          <p14:tracePt t="31493" x="3008313" y="6183313"/>
          <p14:tracePt t="31501" x="3001963" y="6164263"/>
          <p14:tracePt t="31509" x="2947988" y="6103938"/>
          <p14:tracePt t="31517" x="2894013" y="6038850"/>
          <p14:tracePt t="31526" x="2844800" y="6002338"/>
          <p14:tracePt t="31533" x="2790825" y="5972175"/>
          <p14:tracePt t="31542" x="2730500" y="5924550"/>
          <p14:tracePt t="31549" x="2663825" y="5881688"/>
          <p14:tracePt t="31558" x="2603500" y="5875338"/>
          <p14:tracePt t="31565" x="2555875" y="5851525"/>
          <p14:tracePt t="31573" x="2508250" y="5845175"/>
          <p14:tracePt t="31581" x="2471738" y="5834063"/>
          <p14:tracePt t="31589" x="2441575" y="5834063"/>
          <p14:tracePt t="31597" x="2398713" y="5834063"/>
          <p14:tracePt t="31606" x="2357438" y="5834063"/>
          <p14:tracePt t="31613" x="2284413" y="5834063"/>
          <p14:tracePt t="31622" x="2182813" y="5838825"/>
          <p14:tracePt t="31629" x="2062163" y="5888038"/>
          <p14:tracePt t="31638" x="1928813" y="5948363"/>
          <p14:tracePt t="31645" x="1838325" y="6008688"/>
          <p14:tracePt t="31654" x="1730375" y="6045200"/>
          <p14:tracePt t="31661" x="1646238" y="6062663"/>
          <p14:tracePt t="31670" x="1566863" y="6099175"/>
          <p14:tracePt t="31677" x="1519238" y="6116638"/>
          <p14:tracePt t="31686" x="1500188" y="6122988"/>
          <p14:tracePt t="31693" x="1489075" y="6129338"/>
          <p14:tracePt t="31701" x="1482725" y="6134100"/>
          <p14:tracePt t="31717" x="1476375" y="6140450"/>
          <p14:tracePt t="31725" x="1476375" y="6170613"/>
          <p14:tracePt t="31733" x="1476375" y="6213475"/>
          <p14:tracePt t="31742" x="1476375" y="6237288"/>
          <p14:tracePt t="31749" x="1495425" y="6284913"/>
          <p14:tracePt t="31757" x="1549400" y="6340475"/>
          <p14:tracePt t="31765" x="1590675" y="6375400"/>
          <p14:tracePt t="31773" x="1627188" y="6411913"/>
          <p14:tracePt t="31781" x="1681163" y="6454775"/>
          <p14:tracePt t="31790" x="1717675" y="6484938"/>
          <p14:tracePt t="31797" x="1778000" y="6496050"/>
          <p14:tracePt t="31806" x="1844675" y="6538913"/>
          <p14:tracePt t="31813" x="1881188" y="6556375"/>
          <p14:tracePt t="31821" x="1935163" y="6556375"/>
          <p14:tracePt t="31829" x="2001838" y="6610350"/>
          <p14:tracePt t="31838" x="2066925" y="6640513"/>
          <p14:tracePt t="31845" x="2139950" y="6677025"/>
          <p14:tracePt t="31855" x="2236788" y="6731000"/>
          <p14:tracePt t="31861" x="2301875" y="6773863"/>
          <p14:tracePt t="31870" x="2417763" y="6810375"/>
          <p14:tracePt t="31933" x="2971800" y="6840538"/>
          <p14:tracePt t="31941" x="3008313" y="6821488"/>
          <p14:tracePt t="31949" x="3043238" y="6791325"/>
          <p14:tracePt t="31957" x="3098800" y="6754813"/>
          <p14:tracePt t="31965" x="3122613" y="6743700"/>
          <p14:tracePt t="31973" x="3146425" y="6707188"/>
          <p14:tracePt t="31981" x="3176588" y="6670675"/>
          <p14:tracePt t="31989" x="3182938" y="6646863"/>
          <p14:tracePt t="31997" x="3200400" y="6623050"/>
          <p14:tracePt t="32005" x="3213100" y="6592888"/>
          <p14:tracePt t="32013" x="3224213" y="6569075"/>
          <p14:tracePt t="32021" x="3224213" y="6550025"/>
          <p14:tracePt t="32029" x="3230563" y="6519863"/>
          <p14:tracePt t="32038" x="3230563" y="6472238"/>
          <p14:tracePt t="32045" x="3230563" y="6429375"/>
          <p14:tracePt t="32055" x="3230563" y="6399213"/>
          <p14:tracePt t="32061" x="3230563" y="6375400"/>
          <p14:tracePt t="32070" x="3230563" y="6321425"/>
          <p14:tracePt t="32077" x="3230563" y="6297613"/>
          <p14:tracePt t="32086" x="3230563" y="6273800"/>
          <p14:tracePt t="32093" x="3230563" y="6249988"/>
          <p14:tracePt t="32102" x="3213100" y="6224588"/>
          <p14:tracePt t="32109" x="3213100" y="6213475"/>
          <p14:tracePt t="32117" x="3200400" y="6200775"/>
          <p14:tracePt t="32126" x="3182938" y="6183313"/>
          <p14:tracePt t="32133" x="3163888" y="6159500"/>
          <p14:tracePt t="32142" x="3159125" y="6153150"/>
          <p14:tracePt t="32149" x="3152775" y="6146800"/>
          <p14:tracePt t="32157" x="3146425" y="6140450"/>
          <p14:tracePt t="32165" x="3140075" y="6134100"/>
          <p14:tracePt t="32173" x="3133725" y="6134100"/>
          <p14:tracePt t="32181" x="3116263" y="6129338"/>
          <p14:tracePt t="32190" x="3079750" y="6110288"/>
          <p14:tracePt t="32197" x="3068638" y="6110288"/>
          <p14:tracePt t="32206" x="3008313" y="6092825"/>
          <p14:tracePt t="32213" x="2947988" y="6080125"/>
          <p14:tracePt t="32221" x="2887663" y="6069013"/>
          <p14:tracePt t="32229" x="2827338" y="6062663"/>
          <p14:tracePt t="32238" x="2767013" y="6049963"/>
          <p14:tracePt t="32245" x="2706688" y="6038850"/>
          <p14:tracePt t="32255" x="2646363" y="6032500"/>
          <p14:tracePt t="32261" x="2592388" y="6032500"/>
          <p14:tracePt t="32270" x="2543175" y="6032500"/>
          <p14:tracePt t="32278" x="2501900" y="6032500"/>
          <p14:tracePt t="32286" x="2452688" y="6032500"/>
          <p14:tracePt t="32293" x="2392363" y="6056313"/>
          <p14:tracePt t="32301" x="2344738" y="6086475"/>
          <p14:tracePt t="32309" x="2290763" y="6116638"/>
          <p14:tracePt t="32317" x="2241550" y="6159500"/>
          <p14:tracePt t="32325" x="2217738" y="6170613"/>
          <p14:tracePt t="32333" x="2170113" y="6200775"/>
          <p14:tracePt t="32341" x="2146300" y="6224588"/>
          <p14:tracePt t="32349" x="2109788" y="6243638"/>
          <p14:tracePt t="32357" x="2079625" y="6280150"/>
          <p14:tracePt t="32365" x="2073275" y="6303963"/>
          <p14:tracePt t="32373" x="2055813" y="6327775"/>
          <p14:tracePt t="32381" x="2055813" y="6351588"/>
          <p14:tracePt t="32390" x="2055813" y="6375400"/>
          <p14:tracePt t="32397" x="2066925" y="6405563"/>
          <p14:tracePt t="32406" x="2085975" y="6429375"/>
          <p14:tracePt t="32413" x="2122488" y="6465888"/>
          <p14:tracePt t="32422" x="2176463" y="6519863"/>
          <p14:tracePt t="32429" x="2206625" y="6538913"/>
          <p14:tracePt t="32438" x="2271713" y="6580188"/>
          <p14:tracePt t="32445" x="2351088" y="6629400"/>
          <p14:tracePt t="32454" x="2428875" y="6659563"/>
          <p14:tracePt t="32461" x="2501900" y="6683375"/>
          <p14:tracePt t="32471" x="2555875" y="6713538"/>
          <p14:tracePt t="32477" x="2597150" y="6713538"/>
          <p14:tracePt t="32485" x="2646363" y="6719888"/>
          <p14:tracePt t="32493" x="2657475" y="6719888"/>
          <p14:tracePt t="32502" x="2682875" y="6719888"/>
          <p14:tracePt t="32509" x="2717800" y="6713538"/>
          <p14:tracePt t="32517" x="2778125" y="6665913"/>
          <p14:tracePt t="32525" x="2797175" y="6659563"/>
          <p14:tracePt t="32533" x="2833688" y="6610350"/>
          <p14:tracePt t="32542" x="2863850" y="6550025"/>
          <p14:tracePt t="32549" x="2887663" y="6484938"/>
          <p14:tracePt t="32557" x="2887663" y="6411913"/>
          <p14:tracePt t="32565" x="2887663" y="6370638"/>
          <p14:tracePt t="32573" x="2887663" y="6297613"/>
          <p14:tracePt t="32581" x="2887663" y="6254750"/>
          <p14:tracePt t="32589" x="2887663" y="6207125"/>
          <p14:tracePt t="32597" x="2887663" y="6153150"/>
          <p14:tracePt t="32605" x="2887663" y="6092825"/>
          <p14:tracePt t="32614" x="2851150" y="6026150"/>
          <p14:tracePt t="32622" x="2808288" y="5978525"/>
          <p14:tracePt t="32629" x="2754313" y="5935663"/>
          <p14:tracePt t="32638" x="2693988" y="5899150"/>
          <p14:tracePt t="32645" x="2627313" y="5857875"/>
          <p14:tracePt t="32654" x="2555875" y="5851525"/>
          <p14:tracePt t="32662" x="2465388" y="5838825"/>
          <p14:tracePt t="32670" x="2381250" y="5838825"/>
          <p14:tracePt t="32677" x="2308225" y="5838825"/>
          <p14:tracePt t="32685" x="2206625" y="5845175"/>
          <p14:tracePt t="32694" x="2103438" y="5875338"/>
          <p14:tracePt t="32701" x="1982788" y="5935663"/>
          <p14:tracePt t="32709" x="1874838" y="6019800"/>
          <p14:tracePt t="32717" x="1820863" y="6062663"/>
          <p14:tracePt t="32725" x="1771650" y="6116638"/>
          <p14:tracePt t="32733" x="1724025" y="6183313"/>
          <p14:tracePt t="32742" x="1724025" y="6194425"/>
          <p14:tracePt t="32749" x="1706563" y="6237288"/>
          <p14:tracePt t="32757" x="1706563" y="6284913"/>
          <p14:tracePt t="32765" x="1706563" y="6327775"/>
          <p14:tracePt t="32773" x="1711325" y="6351588"/>
          <p14:tracePt t="32781" x="1711325" y="6357938"/>
          <p14:tracePt t="32789" x="1724025" y="6370638"/>
          <p14:tracePt t="32805" x="1747838" y="6381750"/>
          <p14:tracePt t="32813" x="1771650" y="6381750"/>
          <p14:tracePt t="32822" x="1801813" y="6381750"/>
          <p14:tracePt t="32829" x="1855788" y="6381750"/>
          <p14:tracePt t="32838" x="1898650" y="6381750"/>
          <p14:tracePt t="32845" x="1958975" y="6381750"/>
          <p14:tracePt t="32854" x="1982788" y="6381750"/>
          <p14:tracePt t="32861" x="2012950" y="6375400"/>
          <p14:tracePt t="32870" x="2032000" y="6370638"/>
          <p14:tracePt t="32877" x="2055813" y="6351588"/>
          <p14:tracePt t="32890" x="2066925" y="6340475"/>
          <p14:tracePt t="32893" x="2073275" y="6334125"/>
          <p14:tracePt t="32917" x="2079625" y="6327775"/>
          <p14:tracePt t="32933" x="2092325" y="6315075"/>
          <p14:tracePt t="32941" x="2097088" y="6310313"/>
          <p14:tracePt t="32949" x="2103438" y="6303963"/>
          <p14:tracePt t="32957" x="2116138" y="6284913"/>
          <p14:tracePt t="32965" x="2122488" y="6280150"/>
          <p14:tracePt t="32981" x="2127250" y="6267450"/>
          <p14:tracePt t="32989" x="0" y="0"/>
        </p14:tracePtLst>
        <p14:tracePtLst>
          <p14:tracePt t="38497" x="7167563" y="3640138"/>
          <p14:tracePt t="38526" x="7167563" y="3633788"/>
          <p14:tracePt t="38606" x="7167563" y="3657600"/>
          <p14:tracePt t="38622" x="7167563" y="3700463"/>
          <p14:tracePt t="38630" x="7167563" y="3724275"/>
          <p14:tracePt t="38637" x="7167563" y="3754438"/>
          <p14:tracePt t="38653" x="7191375" y="3827463"/>
          <p14:tracePt t="38661" x="7221538" y="3851275"/>
          <p14:tracePt t="38669" x="7245350" y="3875088"/>
          <p14:tracePt t="38677" x="7318375" y="3892550"/>
          <p14:tracePt t="38685" x="7407275" y="3905250"/>
          <p14:tracePt t="38693" x="7510463" y="3929063"/>
          <p14:tracePt t="38701" x="7637463" y="3941763"/>
          <p14:tracePt t="38709" x="7739063" y="3941763"/>
          <p14:tracePt t="38717" x="7842250" y="3941763"/>
          <p14:tracePt t="38725" x="7913688" y="3941763"/>
          <p14:tracePt t="38733" x="7969250" y="3941763"/>
          <p14:tracePt t="38749" x="8023225" y="3929063"/>
          <p14:tracePt t="38757" x="8034338" y="3922713"/>
          <p14:tracePt t="38765" x="8059738" y="3905250"/>
          <p14:tracePt t="38781" x="8064500" y="3887788"/>
          <p14:tracePt t="38789" x="8083550" y="3862388"/>
          <p14:tracePt t="38797" x="8083550" y="3851275"/>
          <p14:tracePt t="38805" x="8101013" y="3827463"/>
          <p14:tracePt t="38813" x="8120063" y="3784600"/>
          <p14:tracePt t="38821" x="8120063" y="3778250"/>
          <p14:tracePt t="38830" x="8124825" y="3748088"/>
          <p14:tracePt t="38837" x="8124825" y="3730625"/>
          <p14:tracePt t="38845" x="8124825" y="3711575"/>
          <p14:tracePt t="38861" x="8124825" y="3694113"/>
          <p14:tracePt t="38917" x="8124825" y="3687763"/>
          <p14:tracePt t="38925" x="8101013" y="3687763"/>
          <p14:tracePt t="38933" x="8034338" y="3706813"/>
          <p14:tracePt t="38941" x="7969250" y="3736975"/>
          <p14:tracePt t="38949" x="7829550" y="3838575"/>
          <p14:tracePt t="38957" x="7734300" y="3898900"/>
          <p14:tracePt t="38970" x="7624763" y="3995738"/>
          <p14:tracePt t="38973" x="7534275" y="4086225"/>
          <p14:tracePt t="38981" x="7462838" y="4170363"/>
          <p14:tracePt t="38989" x="7383463" y="4260850"/>
          <p14:tracePt t="38997" x="7335838" y="4327525"/>
          <p14:tracePt t="39005" x="7305675" y="4405313"/>
          <p14:tracePt t="39013" x="7275513" y="4465638"/>
          <p14:tracePt t="39021" x="7251700" y="4532313"/>
          <p14:tracePt t="39037" x="7232650" y="4579938"/>
          <p14:tracePt t="39045" x="7232650" y="4610100"/>
          <p14:tracePt t="39053" x="7227888" y="4646613"/>
          <p14:tracePt t="39061" x="7227888" y="4657725"/>
          <p14:tracePt t="39069" x="7227888" y="4664075"/>
          <p14:tracePt t="39077" x="7227888" y="4676775"/>
          <p14:tracePt t="39190" x="7239000" y="4724400"/>
          <p14:tracePt t="39198" x="7275513" y="4773613"/>
          <p14:tracePt t="39206" x="7305675" y="4808538"/>
          <p14:tracePt t="39214" x="7335838" y="4851400"/>
          <p14:tracePt t="39222" x="7366000" y="4899025"/>
          <p14:tracePt t="39230" x="7419975" y="4953000"/>
          <p14:tracePt t="39237" x="7443788" y="4989513"/>
          <p14:tracePt t="39246" x="7467600" y="5008563"/>
          <p14:tracePt t="39253" x="7504113" y="5032375"/>
          <p14:tracePt t="39262" x="7527925" y="5038725"/>
          <p14:tracePt t="39269" x="7564438" y="5049838"/>
          <p14:tracePt t="39277" x="7577138" y="5049838"/>
          <p14:tracePt t="39293" x="7607300" y="5043488"/>
          <p14:tracePt t="39302" x="7648575" y="5019675"/>
          <p14:tracePt t="39310" x="7673975" y="4978400"/>
          <p14:tracePt t="39317" x="7704138" y="4929188"/>
          <p14:tracePt t="39326" x="7727950" y="4857750"/>
          <p14:tracePt t="39333" x="7745413" y="4791075"/>
          <p14:tracePt t="39341" x="7745413" y="4737100"/>
          <p14:tracePt t="39349" x="7762875" y="4700588"/>
          <p14:tracePt t="39357" x="7775575" y="4640263"/>
          <p14:tracePt t="39365" x="7775575" y="4592638"/>
          <p14:tracePt t="39373" x="7775575" y="4519613"/>
          <p14:tracePt t="39389" x="7758113" y="4459288"/>
          <p14:tracePt t="39397" x="7739063" y="4422775"/>
          <p14:tracePt t="39405" x="7715250" y="4387850"/>
          <p14:tracePt t="39413" x="7691438" y="4362450"/>
          <p14:tracePt t="39421" x="7648575" y="4308475"/>
          <p14:tracePt t="39429" x="7624763" y="4284663"/>
          <p14:tracePt t="39437" x="7583488" y="4254500"/>
          <p14:tracePt t="39445" x="7570788" y="4254500"/>
          <p14:tracePt t="39453" x="7534275" y="4230688"/>
          <p14:tracePt t="39462" x="7510463" y="4224338"/>
          <p14:tracePt t="39469" x="7486650" y="4211638"/>
          <p14:tracePt t="39477" x="7456488" y="4200525"/>
          <p14:tracePt t="39485" x="7437438" y="4200525"/>
          <p14:tracePt t="39494" x="7407275" y="4183063"/>
          <p14:tracePt t="39501" x="7402513" y="4183063"/>
          <p14:tracePt t="39517" x="7396163" y="4183063"/>
          <p14:tracePt t="39526" x="7372350" y="4183063"/>
          <p14:tracePt t="39533" x="7359650" y="4183063"/>
          <p14:tracePt t="39549" x="7323138" y="4217988"/>
          <p14:tracePt t="39557" x="7305675" y="4254500"/>
          <p14:tracePt t="39565" x="7292975" y="4302125"/>
          <p14:tracePt t="39573" x="7275513" y="4362450"/>
          <p14:tracePt t="39581" x="7269163" y="4381500"/>
          <p14:tracePt t="39589" x="7269163" y="4405313"/>
          <p14:tracePt t="39598" x="7269163" y="4429125"/>
          <p14:tracePt t="39605" x="7269163" y="4448175"/>
          <p14:tracePt t="39613" x="7269163" y="4465638"/>
          <p14:tracePt t="39621" x="7269163" y="4471988"/>
          <p14:tracePt t="39629" x="7269163" y="4483100"/>
          <p14:tracePt t="39645" x="7275513" y="4489450"/>
          <p14:tracePt t="39662" x="7288213" y="4489450"/>
          <p14:tracePt t="39677" x="7299325" y="4489450"/>
          <p14:tracePt t="39685" x="7305675" y="4489450"/>
          <p14:tracePt t="39694" x="7329488" y="4489450"/>
          <p14:tracePt t="39701" x="7353300" y="4478338"/>
          <p14:tracePt t="39710" x="7377113" y="4471988"/>
          <p14:tracePt t="39717" x="7389813" y="4452938"/>
          <p14:tracePt t="39726" x="7407275" y="4441825"/>
          <p14:tracePt t="39733" x="7413625" y="4422775"/>
          <p14:tracePt t="39741" x="7419975" y="4411663"/>
          <p14:tracePt t="39749" x="7426325" y="4405313"/>
          <p14:tracePt t="39757" x="7426325" y="4398963"/>
          <p14:tracePt t="39814" x="7426325" y="4392613"/>
          <p14:tracePt t="39862" x="0" y="0"/>
        </p14:tracePtLst>
        <p14:tracePtLst>
          <p14:tracePt t="44120" x="7848600" y="4892675"/>
          <p14:tracePt t="44254" x="7842250" y="4887913"/>
          <p14:tracePt t="44262" x="7835900" y="4875213"/>
          <p14:tracePt t="44286" x="7829550" y="4868863"/>
          <p14:tracePt t="44293" x="7818438" y="4851400"/>
          <p14:tracePt t="44301" x="7812088" y="4821238"/>
          <p14:tracePt t="44309" x="7812088" y="4814888"/>
          <p14:tracePt t="44317" x="7812088" y="4791075"/>
          <p14:tracePt t="44325" x="7805738" y="4767263"/>
          <p14:tracePt t="44333" x="7805738" y="4748213"/>
          <p14:tracePt t="44341" x="7793038" y="4724400"/>
          <p14:tracePt t="44349" x="7788275" y="4706938"/>
          <p14:tracePt t="44358" x="7788275" y="4700588"/>
          <p14:tracePt t="44365" x="7788275" y="4694238"/>
          <p14:tracePt t="44373" x="7788275" y="4683125"/>
          <p14:tracePt t="44390" x="7788275" y="4657725"/>
          <p14:tracePt t="44399" x="7788275" y="4652963"/>
          <p14:tracePt t="44409" x="7788275" y="4640263"/>
          <p14:tracePt t="44414" x="7788275" y="4616450"/>
          <p14:tracePt t="44421" x="7781925" y="4610100"/>
          <p14:tracePt t="44430" x="7781925" y="4597400"/>
          <p14:tracePt t="44438" x="7781925" y="4573588"/>
          <p14:tracePt t="44445" x="7775575" y="4549775"/>
          <p14:tracePt t="44453" x="7775575" y="4537075"/>
          <p14:tracePt t="44462" x="7769225" y="4513263"/>
          <p14:tracePt t="44469" x="7769225" y="4502150"/>
          <p14:tracePt t="44478" x="7769225" y="4471988"/>
          <p14:tracePt t="44485" x="7758113" y="4448175"/>
          <p14:tracePt t="44493" x="7758113" y="4429125"/>
          <p14:tracePt t="44509" x="7751763" y="4418013"/>
          <p14:tracePt t="44517" x="7745413" y="4392613"/>
          <p14:tracePt t="44525" x="7739063" y="4375150"/>
          <p14:tracePt t="44537" x="7739063" y="4362450"/>
          <p14:tracePt t="44542" x="7727950" y="4351338"/>
          <p14:tracePt t="44550" x="7721600" y="4344988"/>
          <p14:tracePt t="44557" x="7715250" y="4332288"/>
          <p14:tracePt t="44573" x="7708900" y="4314825"/>
          <p14:tracePt t="44582" x="7704138" y="4308475"/>
          <p14:tracePt t="44589" x="7697788" y="4297363"/>
          <p14:tracePt t="44598" x="7691438" y="4278313"/>
          <p14:tracePt t="44605" x="7678738" y="4267200"/>
          <p14:tracePt t="44614" x="7673975" y="4260850"/>
          <p14:tracePt t="44621" x="7654925" y="4248150"/>
          <p14:tracePt t="44661" x="7648575" y="4241800"/>
          <p14:tracePt t="44710" x="7643813" y="4241800"/>
          <p14:tracePt t="44725" x="7637463" y="4241800"/>
          <p14:tracePt t="44745" x="7631113" y="4241800"/>
          <p14:tracePt t="44765" x="7624763" y="4241800"/>
          <p14:tracePt t="44773" x="7613650" y="4241800"/>
          <p14:tracePt t="44781" x="7594600" y="4241800"/>
          <p14:tracePt t="44789" x="7570788" y="4241800"/>
          <p14:tracePt t="44798" x="7558088" y="4241800"/>
          <p14:tracePt t="44805" x="7534275" y="4241800"/>
          <p14:tracePt t="44815" x="7516813" y="4241800"/>
          <p14:tracePt t="44821" x="7493000" y="4241800"/>
          <p14:tracePt t="44830" x="7467600" y="4241800"/>
          <p14:tracePt t="44837" x="7450138" y="4248150"/>
          <p14:tracePt t="44845" x="7426325" y="4254500"/>
          <p14:tracePt t="44853" x="7407275" y="4254500"/>
          <p14:tracePt t="44861" x="7389813" y="4267200"/>
          <p14:tracePt t="44869" x="7366000" y="4278313"/>
          <p14:tracePt t="44878" x="7353300" y="4278313"/>
          <p14:tracePt t="44893" x="7335838" y="4291013"/>
          <p14:tracePt t="44901" x="7323138" y="4297363"/>
          <p14:tracePt t="44926" x="7312025" y="4302125"/>
          <p14:tracePt t="44933" x="7305675" y="4308475"/>
          <p14:tracePt t="44942" x="7299325" y="4308475"/>
          <p14:tracePt t="44950" x="7281863" y="4314825"/>
          <p14:tracePt t="44957" x="7269163" y="4332288"/>
          <p14:tracePt t="44966" x="7245350" y="4338638"/>
          <p14:tracePt t="44978" x="7227888" y="4351338"/>
          <p14:tracePt t="44982" x="7215188" y="4351338"/>
          <p14:tracePt t="44989" x="7197725" y="4368800"/>
          <p14:tracePt t="44997" x="7172325" y="4392613"/>
          <p14:tracePt t="45005" x="7167563" y="4398963"/>
          <p14:tracePt t="45013" x="7161213" y="4405313"/>
          <p14:tracePt t="45021" x="7154863" y="4411663"/>
          <p14:tracePt t="45029" x="7154863" y="4422775"/>
          <p14:tracePt t="45037" x="7148513" y="4429125"/>
          <p14:tracePt t="45053" x="7148513" y="4435475"/>
          <p14:tracePt t="45061" x="7148513" y="4452938"/>
          <p14:tracePt t="45069" x="7148513" y="4465638"/>
          <p14:tracePt t="45077" x="7148513" y="4478338"/>
          <p14:tracePt t="45085" x="7148513" y="4502150"/>
          <p14:tracePt t="45093" x="7154863" y="4525963"/>
          <p14:tracePt t="45102" x="7154863" y="4549775"/>
          <p14:tracePt t="45109" x="7178675" y="4586288"/>
          <p14:tracePt t="45117" x="7178675" y="4603750"/>
          <p14:tracePt t="45125" x="7185025" y="4627563"/>
          <p14:tracePt t="45134" x="7185025" y="4646613"/>
          <p14:tracePt t="45142" x="7197725" y="4657725"/>
          <p14:tracePt t="45150" x="7202488" y="4683125"/>
          <p14:tracePt t="45157" x="7208838" y="4694238"/>
          <p14:tracePt t="45166" x="7208838" y="4713288"/>
          <p14:tracePt t="45184" x="7215188" y="4718050"/>
          <p14:tracePt t="45198" x="7245350" y="4743450"/>
          <p14:tracePt t="45205" x="7258050" y="4760913"/>
          <p14:tracePt t="45214" x="7262813" y="4767263"/>
          <p14:tracePt t="45221" x="7292975" y="4773613"/>
          <p14:tracePt t="45229" x="7318375" y="4778375"/>
          <p14:tracePt t="45237" x="7366000" y="4797425"/>
          <p14:tracePt t="45246" x="7383463" y="4797425"/>
          <p14:tracePt t="45253" x="7419975" y="4797425"/>
          <p14:tracePt t="45261" x="7443788" y="4814888"/>
          <p14:tracePt t="45269" x="7467600" y="4814888"/>
          <p14:tracePt t="45277" x="7486650" y="4814888"/>
          <p14:tracePt t="45285" x="7510463" y="4814888"/>
          <p14:tracePt t="45293" x="7534275" y="4814888"/>
          <p14:tracePt t="45309" x="7546975" y="4814888"/>
          <p14:tracePt t="45317" x="7553325" y="4814888"/>
          <p14:tracePt t="45325" x="7577138" y="4814888"/>
          <p14:tracePt t="45334" x="7588250" y="4814888"/>
          <p14:tracePt t="45342" x="7600950" y="4814888"/>
          <p14:tracePt t="45349" x="7607300" y="4814888"/>
          <p14:tracePt t="45357" x="7637463" y="4797425"/>
          <p14:tracePt t="45366" x="7654925" y="4797425"/>
          <p14:tracePt t="45373" x="7678738" y="4791075"/>
          <p14:tracePt t="45383" x="7691438" y="4773613"/>
          <p14:tracePt t="45389" x="7708900" y="4760913"/>
          <p14:tracePt t="45405" x="7721600" y="4737100"/>
          <p14:tracePt t="45414" x="7739063" y="4718050"/>
          <p14:tracePt t="45421" x="7751763" y="4706938"/>
          <p14:tracePt t="45437" x="7758113" y="4700588"/>
          <p14:tracePt t="45445" x="7769225" y="4694238"/>
          <p14:tracePt t="45453" x="7775575" y="4664075"/>
          <p14:tracePt t="45461" x="7775575" y="4622800"/>
          <p14:tracePt t="45469" x="7775575" y="4586288"/>
          <p14:tracePt t="45477" x="7775575" y="4573588"/>
          <p14:tracePt t="45485" x="7775575" y="4543425"/>
          <p14:tracePt t="45493" x="7775575" y="4508500"/>
          <p14:tracePt t="45502" x="7775575" y="4495800"/>
          <p14:tracePt t="45509" x="7775575" y="4483100"/>
          <p14:tracePt t="45518" x="7762875" y="4459288"/>
          <p14:tracePt t="45534" x="7739063" y="4435475"/>
          <p14:tracePt t="45541" x="7721600" y="4411663"/>
          <p14:tracePt t="45549" x="7708900" y="4392613"/>
          <p14:tracePt t="45561" x="7704138" y="4387850"/>
          <p14:tracePt t="45566" x="7685088" y="4381500"/>
          <p14:tracePt t="45573" x="7673975" y="4375150"/>
          <p14:tracePt t="45583" x="7667625" y="4368800"/>
          <p14:tracePt t="45589" x="7654925" y="4362450"/>
          <p14:tracePt t="45598" x="7637463" y="4351338"/>
          <p14:tracePt t="45606" x="7631113" y="4344988"/>
          <p14:tracePt t="45614" x="7618413" y="4344988"/>
          <p14:tracePt t="45621" x="7594600" y="4338638"/>
          <p14:tracePt t="45629" x="7583488" y="4332288"/>
          <p14:tracePt t="45638" x="7564438" y="4332288"/>
          <p14:tracePt t="45645" x="7553325" y="4332288"/>
          <p14:tracePt t="45661" x="7527925" y="4332288"/>
          <p14:tracePt t="45669" x="7510463" y="4332288"/>
          <p14:tracePt t="45677" x="7486650" y="4332288"/>
          <p14:tracePt t="45693" x="7407275" y="4332288"/>
          <p14:tracePt t="45702" x="7383463" y="4332288"/>
          <p14:tracePt t="45709" x="7329488" y="4332288"/>
          <p14:tracePt t="45717" x="7288213" y="4332288"/>
          <p14:tracePt t="45725" x="7239000" y="4332288"/>
          <p14:tracePt t="45733" x="7191375" y="4357688"/>
          <p14:tracePt t="45742" x="7131050" y="4362450"/>
          <p14:tracePt t="45749" x="7081838" y="4387850"/>
          <p14:tracePt t="45757" x="7046913" y="4398963"/>
          <p14:tracePt t="45765" x="7021513" y="4418013"/>
          <p14:tracePt t="45773" x="6997700" y="4441825"/>
          <p14:tracePt t="45782" x="6980238" y="4465638"/>
          <p14:tracePt t="45789" x="6973888" y="4489450"/>
          <p14:tracePt t="45797" x="6973888" y="4525963"/>
          <p14:tracePt t="45805" x="6973888" y="4579938"/>
          <p14:tracePt t="45821" x="6973888" y="4652963"/>
          <p14:tracePt t="45829" x="6973888" y="4670425"/>
          <p14:tracePt t="45837" x="6973888" y="4694238"/>
          <p14:tracePt t="45845" x="6991350" y="4743450"/>
          <p14:tracePt t="45853" x="7021513" y="4778375"/>
          <p14:tracePt t="45861" x="7034213" y="4803775"/>
          <p14:tracePt t="45869" x="7064375" y="4851400"/>
          <p14:tracePt t="45877" x="7088188" y="4875213"/>
          <p14:tracePt t="45885" x="7107238" y="4899025"/>
          <p14:tracePt t="45893" x="7118350" y="4911725"/>
          <p14:tracePt t="45901" x="7142163" y="4929188"/>
          <p14:tracePt t="45909" x="7161213" y="4948238"/>
          <p14:tracePt t="45917" x="7172325" y="4959350"/>
          <p14:tracePt t="45925" x="7191375" y="4965700"/>
          <p14:tracePt t="45933" x="7202488" y="4978400"/>
          <p14:tracePt t="45949" x="7221538" y="4983163"/>
          <p14:tracePt t="45959" x="7232650" y="4983163"/>
          <p14:tracePt t="45965" x="7258050" y="4983163"/>
          <p14:tracePt t="45973" x="7269163" y="4983163"/>
          <p14:tracePt t="45981" x="7299325" y="4983163"/>
          <p14:tracePt t="45989" x="7348538" y="4983163"/>
          <p14:tracePt t="45997" x="7377113" y="4983163"/>
          <p14:tracePt t="46005" x="7402513" y="4983163"/>
          <p14:tracePt t="46013" x="7443788" y="4978400"/>
          <p14:tracePt t="46021" x="7493000" y="4959350"/>
          <p14:tracePt t="46029" x="7540625" y="4953000"/>
          <p14:tracePt t="46045" x="7631113" y="4918075"/>
          <p14:tracePt t="46053" x="7678738" y="4899025"/>
          <p14:tracePt t="46061" x="7745413" y="4868863"/>
          <p14:tracePt t="46077" x="7793038" y="4827588"/>
          <p14:tracePt t="46085" x="7818438" y="4797425"/>
          <p14:tracePt t="46093" x="7848600" y="4760913"/>
          <p14:tracePt t="46101" x="7872413" y="4737100"/>
          <p14:tracePt t="46109" x="7878763" y="4713288"/>
          <p14:tracePt t="46117" x="7896225" y="4687888"/>
          <p14:tracePt t="46125" x="7902575" y="4664075"/>
          <p14:tracePt t="46133" x="7902575" y="4657725"/>
          <p14:tracePt t="46141" x="7913688" y="4640263"/>
          <p14:tracePt t="46149" x="7913688" y="4627563"/>
          <p14:tracePt t="46157" x="7913688" y="4610100"/>
          <p14:tracePt t="46173" x="7913688" y="4586288"/>
          <p14:tracePt t="46181" x="7913688" y="4579938"/>
          <p14:tracePt t="46189" x="7902575" y="4549775"/>
          <p14:tracePt t="46197" x="7896225" y="4537075"/>
          <p14:tracePt t="46205" x="7889875" y="4537075"/>
          <p14:tracePt t="46213" x="7883525" y="4525963"/>
          <p14:tracePt t="46221" x="7853363" y="4489450"/>
          <p14:tracePt t="46229" x="7848600" y="4483100"/>
          <p14:tracePt t="46237" x="7829550" y="4459288"/>
          <p14:tracePt t="46245" x="7805738" y="4435475"/>
          <p14:tracePt t="46253" x="7769225" y="4418013"/>
          <p14:tracePt t="46261" x="7734300" y="4411663"/>
          <p14:tracePt t="46269" x="7708900" y="4392613"/>
          <p14:tracePt t="46277" x="7661275" y="4362450"/>
          <p14:tracePt t="46285" x="7637463" y="4351338"/>
          <p14:tracePt t="46301" x="7594600" y="4332288"/>
          <p14:tracePt t="46309" x="7558088" y="4321175"/>
          <p14:tracePt t="46317" x="7527925" y="4314825"/>
          <p14:tracePt t="46329" x="7510463" y="4308475"/>
          <p14:tracePt t="46333" x="7493000" y="4308475"/>
          <p14:tracePt t="46341" x="7473950" y="4308475"/>
          <p14:tracePt t="46349" x="7462838" y="4308475"/>
          <p14:tracePt t="46357" x="7456488" y="4308475"/>
          <p14:tracePt t="46365" x="7437438" y="4308475"/>
          <p14:tracePt t="46373" x="7413625" y="4308475"/>
          <p14:tracePt t="46381" x="7377113" y="4327525"/>
          <p14:tracePt t="46389" x="7342188" y="4332288"/>
          <p14:tracePt t="46397" x="7318375" y="4357688"/>
          <p14:tracePt t="46405" x="7292975" y="4375150"/>
          <p14:tracePt t="46413" x="7269163" y="4392613"/>
          <p14:tracePt t="46429" x="7232650" y="4441825"/>
          <p14:tracePt t="46437" x="7227888" y="4452938"/>
          <p14:tracePt t="46445" x="7197725" y="4489450"/>
          <p14:tracePt t="46461" x="7154863" y="4567238"/>
          <p14:tracePt t="46469" x="7154863" y="4579938"/>
          <p14:tracePt t="46477" x="7142163" y="4633913"/>
          <p14:tracePt t="46485" x="7137400" y="4683125"/>
          <p14:tracePt t="46493" x="7137400" y="4730750"/>
          <p14:tracePt t="46501" x="7137400" y="4784725"/>
          <p14:tracePt t="46509" x="7137400" y="4875213"/>
          <p14:tracePt t="46517" x="7148513" y="4911725"/>
          <p14:tracePt t="46525" x="7178675" y="4959350"/>
          <p14:tracePt t="46533" x="7208838" y="5008563"/>
          <p14:tracePt t="46541" x="7221538" y="5026025"/>
          <p14:tracePt t="46557" x="7239000" y="5038725"/>
          <p14:tracePt t="46573" x="7262813" y="5038725"/>
          <p14:tracePt t="46589" x="7275513" y="5038725"/>
          <p14:tracePt t="46597" x="7288213" y="5038725"/>
          <p14:tracePt t="46605" x="7312025" y="5038725"/>
          <p14:tracePt t="46613" x="7348538" y="5038725"/>
          <p14:tracePt t="46621" x="7377113" y="5038725"/>
          <p14:tracePt t="46629" x="7407275" y="5032375"/>
          <p14:tracePt t="46637" x="7473950" y="5008563"/>
          <p14:tracePt t="46645" x="7510463" y="4972050"/>
          <p14:tracePt t="46653" x="7558088" y="4948238"/>
          <p14:tracePt t="46661" x="7654925" y="4892675"/>
          <p14:tracePt t="46669" x="7704138" y="4862513"/>
          <p14:tracePt t="46685" x="7739063" y="4832350"/>
          <p14:tracePt t="46693" x="7793038" y="4778375"/>
          <p14:tracePt t="46701" x="7835900" y="4730750"/>
          <p14:tracePt t="46709" x="7848600" y="4706938"/>
          <p14:tracePt t="46717" x="7878763" y="4657725"/>
          <p14:tracePt t="46725" x="7920038" y="4579938"/>
          <p14:tracePt t="46733" x="7932738" y="4532313"/>
          <p14:tracePt t="46742" x="7943850" y="4489450"/>
          <p14:tracePt t="46749" x="7950200" y="4452938"/>
          <p14:tracePt t="46757" x="7950200" y="4392613"/>
          <p14:tracePt t="46765" x="7950200" y="4375150"/>
          <p14:tracePt t="46773" x="7950200" y="4351338"/>
          <p14:tracePt t="46781" x="7939088" y="4327525"/>
          <p14:tracePt t="46789" x="7932738" y="4302125"/>
          <p14:tracePt t="46797" x="7913688" y="4284663"/>
          <p14:tracePt t="46813" x="7902575" y="4271963"/>
          <p14:tracePt t="46821" x="7883525" y="4267200"/>
          <p14:tracePt t="46837" x="7853363" y="4254500"/>
          <p14:tracePt t="46845" x="7818438" y="4237038"/>
          <p14:tracePt t="46853" x="7775575" y="4237038"/>
          <p14:tracePt t="46861" x="7708900" y="4217988"/>
          <p14:tracePt t="46869" x="7678738" y="4217988"/>
          <p14:tracePt t="46883" x="7637463" y="4206875"/>
          <p14:tracePt t="46885" x="7588250" y="4206875"/>
          <p14:tracePt t="46893" x="7564438" y="4200525"/>
          <p14:tracePt t="46901" x="7523163" y="4200525"/>
          <p14:tracePt t="46909" x="7510463" y="4200525"/>
          <p14:tracePt t="46917" x="7486650" y="4200525"/>
          <p14:tracePt t="46925" x="7473950" y="4200525"/>
          <p14:tracePt t="46941" x="7450138" y="4200525"/>
          <p14:tracePt t="46959" x="7437438" y="4200525"/>
          <p14:tracePt t="46973" x="7413625" y="4224338"/>
          <p14:tracePt t="46981" x="7389813" y="4241800"/>
          <p14:tracePt t="46989" x="7372350" y="4260850"/>
          <p14:tracePt t="46997" x="7348538" y="4284663"/>
          <p14:tracePt t="47005" x="7318375" y="4321175"/>
          <p14:tracePt t="47013" x="7292975" y="4344988"/>
          <p14:tracePt t="47021" x="7288213" y="4357688"/>
          <p14:tracePt t="47029" x="7269163" y="4405313"/>
          <p14:tracePt t="47037" x="7269163" y="4429125"/>
          <p14:tracePt t="47045" x="7269163" y="4483100"/>
          <p14:tracePt t="47053" x="7269163" y="4508500"/>
          <p14:tracePt t="47069" x="7288213" y="4549775"/>
          <p14:tracePt t="47077" x="7305675" y="4567238"/>
          <p14:tracePt t="47085" x="7323138" y="4592638"/>
          <p14:tracePt t="47101" x="7359650" y="4627563"/>
          <p14:tracePt t="47109" x="7366000" y="4633913"/>
          <p14:tracePt t="47117" x="7372350" y="4640263"/>
          <p14:tracePt t="47125" x="7377113" y="4646613"/>
          <p14:tracePt t="47133" x="7383463" y="4652963"/>
          <p14:tracePt t="47141" x="7389813" y="4652963"/>
          <p14:tracePt t="47157" x="7396163" y="4657725"/>
          <p14:tracePt t="47285" x="7402513" y="4664075"/>
          <p14:tracePt t="47310" x="7402513" y="4676775"/>
          <p14:tracePt t="47326" x="7402513" y="4713288"/>
          <p14:tracePt t="47334" x="7402513" y="4724400"/>
          <p14:tracePt t="47342" x="7402513" y="4748213"/>
          <p14:tracePt t="47358" x="7383463" y="4778375"/>
          <p14:tracePt t="47366" x="7366000" y="4814888"/>
          <p14:tracePt t="47373" x="7348538" y="4862513"/>
          <p14:tracePt t="47382" x="7323138" y="4918075"/>
          <p14:tracePt t="47389" x="7281863" y="4965700"/>
          <p14:tracePt t="47397" x="7232650" y="5019675"/>
          <p14:tracePt t="47405" x="7227888" y="5026025"/>
          <p14:tracePt t="47414" x="7172325" y="5080000"/>
          <p14:tracePt t="47422" x="7118350" y="5129213"/>
          <p14:tracePt t="47429" x="7051675" y="5183188"/>
          <p14:tracePt t="47437" x="7004050" y="5224463"/>
          <p14:tracePt t="47446" x="6926263" y="5284788"/>
          <p14:tracePt t="47453" x="6883400" y="5308600"/>
          <p14:tracePt t="47461" x="6846888" y="5327650"/>
          <p14:tracePt t="47470" x="6816725" y="5345113"/>
          <p14:tracePt t="47477" x="6792913" y="5364163"/>
          <p14:tracePt t="47486" x="6769100" y="5368925"/>
          <p14:tracePt t="47493" x="6751638" y="5375275"/>
          <p14:tracePt t="47501" x="6726238" y="5387975"/>
          <p14:tracePt t="47509" x="6721475" y="5394325"/>
          <p14:tracePt t="47518" x="6708775" y="5394325"/>
          <p14:tracePt t="47525" x="6702425" y="5399088"/>
          <p14:tracePt t="47534" x="6691313" y="5399088"/>
          <p14:tracePt t="47541" x="6684963" y="5399088"/>
          <p14:tracePt t="47550" x="6661150" y="5399088"/>
          <p14:tracePt t="47558" x="6642100" y="5399088"/>
          <p14:tracePt t="47567" x="6624638" y="5399088"/>
          <p14:tracePt t="47573" x="6605588" y="5399088"/>
          <p14:tracePt t="47582" x="6570663" y="5394325"/>
          <p14:tracePt t="47589" x="6557963" y="5387975"/>
          <p14:tracePt t="47597" x="6534150" y="5381625"/>
          <p14:tracePt t="47605" x="6486525" y="5364163"/>
          <p14:tracePt t="47613" x="6456363" y="5351463"/>
          <p14:tracePt t="47621" x="6389688" y="5321300"/>
          <p14:tracePt t="47629" x="6329363" y="5321300"/>
          <p14:tracePt t="47638" x="6269038" y="5291138"/>
          <p14:tracePt t="47645" x="6208713" y="5278438"/>
          <p14:tracePt t="47653" x="6172200" y="5273675"/>
          <p14:tracePt t="47661" x="6142038" y="5260975"/>
          <p14:tracePt t="47670" x="6105525" y="5260975"/>
          <p14:tracePt t="47677" x="6064250" y="5260975"/>
          <p14:tracePt t="47686" x="6034088" y="5254625"/>
          <p14:tracePt t="47693" x="5984875" y="5254625"/>
          <p14:tracePt t="47701" x="5973763" y="5254625"/>
          <p14:tracePt t="47709" x="5961063" y="5254625"/>
          <p14:tracePt t="47718" x="5954713" y="5254625"/>
          <p14:tracePt t="47725" x="5943600" y="5254625"/>
          <p14:tracePt t="47734" x="5937250" y="5254625"/>
          <p14:tracePt t="47742" x="5924550" y="5254625"/>
          <p14:tracePt t="47766" x="5907088" y="5254625"/>
          <p14:tracePt t="47782" x="5900738" y="5254625"/>
          <p14:tracePt t="47805" x="5889625" y="5260975"/>
          <p14:tracePt t="47813" x="5883275" y="5260975"/>
          <p14:tracePt t="47821" x="5876925" y="5260975"/>
          <p14:tracePt t="47829" x="5864225" y="5267325"/>
          <p14:tracePt t="47845" x="5846763" y="5267325"/>
          <p14:tracePt t="47853" x="5840413" y="5267325"/>
          <p14:tracePt t="47973" x="5864225" y="5267325"/>
          <p14:tracePt t="47981" x="5907088" y="5267325"/>
          <p14:tracePt t="47989" x="5937250" y="5267325"/>
          <p14:tracePt t="47997" x="5954713" y="5267325"/>
          <p14:tracePt t="48005" x="5973763" y="5267325"/>
          <p14:tracePt t="48013" x="5997575" y="5267325"/>
          <p14:tracePt t="48021" x="6021388" y="5267325"/>
          <p14:tracePt t="48029" x="6045200" y="5278438"/>
          <p14:tracePt t="48037" x="6070600" y="5284788"/>
          <p14:tracePt t="48045" x="6075363" y="5284788"/>
          <p14:tracePt t="48053" x="6094413" y="5291138"/>
          <p14:tracePt t="48061" x="6118225" y="5291138"/>
          <p14:tracePt t="48069" x="6135688" y="5291138"/>
          <p14:tracePt t="48077" x="6142038" y="5291138"/>
          <p14:tracePt t="48093" x="6148388" y="5291138"/>
          <p14:tracePt t="48101" x="6161088" y="5297488"/>
          <p14:tracePt t="48109" x="6165850" y="5303838"/>
          <p14:tracePt t="48121" x="6172200" y="5308600"/>
          <p14:tracePt t="48125" x="6184900" y="5314950"/>
          <p14:tracePt t="48133" x="6189663" y="5321300"/>
          <p14:tracePt t="48142" x="6215063" y="5338763"/>
          <p14:tracePt t="48150" x="6238875" y="5351463"/>
          <p14:tracePt t="48157" x="6249988" y="5364163"/>
          <p14:tracePt t="48166" x="6256338" y="5368925"/>
          <p14:tracePt t="48173" x="6262688" y="5368925"/>
          <p14:tracePt t="48181" x="6269038" y="5375275"/>
          <p14:tracePt t="48197" x="6269038" y="5381625"/>
          <p14:tracePt t="48205" x="6275388" y="5387975"/>
          <p14:tracePt t="48213" x="6280150" y="5405438"/>
          <p14:tracePt t="48221" x="6280150" y="5411788"/>
          <p14:tracePt t="48229" x="6286500" y="5435600"/>
          <p14:tracePt t="48237" x="6286500" y="5441950"/>
          <p14:tracePt t="48245" x="6286500" y="5448300"/>
          <p14:tracePt t="48254" x="6286500" y="5459413"/>
          <p14:tracePt t="48261" x="6286500" y="5472113"/>
          <p14:tracePt t="48270" x="6286500" y="5489575"/>
          <p14:tracePt t="48277" x="6286500" y="5502275"/>
          <p14:tracePt t="48286" x="6286500" y="5508625"/>
          <p14:tracePt t="48302" x="6299200" y="5519738"/>
          <p14:tracePt t="48309" x="6305550" y="5526088"/>
          <p14:tracePt t="48334" x="6310313" y="5526088"/>
          <p14:tracePt t="48342" x="6323013" y="5526088"/>
          <p14:tracePt t="48357" x="6329363" y="5526088"/>
          <p14:tracePt t="48365" x="6340475" y="5532438"/>
          <p14:tracePt t="48373" x="6346825" y="5532438"/>
          <p14:tracePt t="48381" x="6359525" y="5532438"/>
          <p14:tracePt t="48397" x="6365875" y="5532438"/>
          <p14:tracePt t="48405" x="6370638" y="5532438"/>
          <p14:tracePt t="48413" x="6376988" y="5532438"/>
          <p14:tracePt t="48429" x="6383338" y="5532438"/>
          <p14:tracePt t="48437" x="6396038" y="5532438"/>
          <p14:tracePt t="48445" x="6413500" y="5532438"/>
          <p14:tracePt t="48453" x="6419850" y="5532438"/>
          <p14:tracePt t="48461" x="6437313" y="5526088"/>
          <p14:tracePt t="48477" x="6456363" y="5526088"/>
          <p14:tracePt t="48486" x="6461125" y="5519738"/>
          <p14:tracePt t="48493" x="6473825" y="5508625"/>
          <p14:tracePt t="48502" x="6480175" y="5502275"/>
          <p14:tracePt t="48518" x="6486525" y="5483225"/>
          <p14:tracePt t="48525" x="6491288" y="5459413"/>
          <p14:tracePt t="48534" x="6497638" y="5454650"/>
          <p14:tracePt t="48542" x="6503988" y="5448300"/>
          <p14:tracePt t="48557" x="6510338" y="5435600"/>
          <p14:tracePt t="48565" x="6516688" y="5429250"/>
          <p14:tracePt t="48581" x="6516688" y="5424488"/>
          <p14:tracePt t="48589" x="6516688" y="5418138"/>
          <p14:tracePt t="48597" x="6521450" y="5411788"/>
          <p14:tracePt t="48614" x="6534150" y="5399088"/>
          <p14:tracePt t="48621" x="6534150" y="5394325"/>
          <p14:tracePt t="48634" x="6540500" y="5387975"/>
          <p14:tracePt t="48638" x="6546850" y="5381625"/>
          <p14:tracePt t="48654" x="6546850" y="5375275"/>
          <p14:tracePt t="48661" x="6546850" y="5364163"/>
          <p14:tracePt t="48670" x="6551613" y="5357813"/>
          <p14:tracePt t="48677" x="6557963" y="5351463"/>
          <p14:tracePt t="48693" x="6564313" y="5338763"/>
          <p14:tracePt t="48702" x="6564313" y="5334000"/>
          <p14:tracePt t="48709" x="6570663" y="5327650"/>
          <p14:tracePt t="48725" x="6575425" y="5321300"/>
          <p14:tracePt t="48734" x="6581775" y="5314950"/>
          <p14:tracePt t="48742" x="6588125" y="5308600"/>
          <p14:tracePt t="48773" x="6594475" y="5303838"/>
          <p14:tracePt t="48781" x="6600825" y="5303838"/>
          <p14:tracePt t="48789" x="6611938" y="5297488"/>
          <p14:tracePt t="48805" x="6624638" y="5297488"/>
          <p14:tracePt t="48813" x="6630988" y="5291138"/>
          <p14:tracePt t="48821" x="6635750" y="5291138"/>
          <p14:tracePt t="48829" x="6654800" y="5291138"/>
          <p14:tracePt t="48845" x="6665913" y="5291138"/>
          <p14:tracePt t="48853" x="6672263" y="5291138"/>
          <p14:tracePt t="48885" x="6691313" y="5284788"/>
          <p14:tracePt t="48902" x="6702425" y="5284788"/>
          <p14:tracePt t="48909" x="6708775" y="5284788"/>
          <p14:tracePt t="48919" x="6721475" y="5278438"/>
          <p14:tracePt t="48925" x="6726238" y="5278438"/>
          <p14:tracePt t="48934" x="6732588" y="5278438"/>
          <p14:tracePt t="48958" x="6751638" y="5278438"/>
          <p14:tracePt t="48981" x="6756400" y="5278438"/>
          <p14:tracePt t="48989" x="6762750" y="5278438"/>
          <p14:tracePt t="48997" x="6769100" y="5278438"/>
          <p14:tracePt t="49005" x="6781800" y="5278438"/>
          <p14:tracePt t="49013" x="6786563" y="5278438"/>
          <p14:tracePt t="49029" x="6799263" y="5278438"/>
          <p14:tracePt t="49053" x="6805613" y="5278438"/>
          <p14:tracePt t="49077" x="6811963" y="5278438"/>
          <p14:tracePt t="49102" x="6816725" y="5278438"/>
          <p14:tracePt t="49430" x="6811963" y="5278438"/>
          <p14:tracePt t="49437" x="6805613" y="5278438"/>
          <p14:tracePt t="49454" x="6799263" y="5278438"/>
          <p14:tracePt t="49461" x="6786563" y="5278438"/>
          <p14:tracePt t="49462" x="0" y="0"/>
        </p14:tracePtLst>
        <p14:tracePtLst>
          <p14:tracePt t="65465" x="6950075" y="4622800"/>
          <p14:tracePt t="65558" x="6932613" y="4622800"/>
          <p14:tracePt t="65566" x="6926263" y="4622800"/>
          <p14:tracePt t="65574" x="6907213" y="4622800"/>
          <p14:tracePt t="65583" x="6853238" y="4610100"/>
          <p14:tracePt t="65590" x="6842125" y="4610100"/>
          <p14:tracePt t="65600" x="6805613" y="4610100"/>
          <p14:tracePt t="65606" x="6762750" y="4603750"/>
          <p14:tracePt t="65614" x="6738938" y="4597400"/>
          <p14:tracePt t="65622" x="6708775" y="4597400"/>
          <p14:tracePt t="65630" x="6661150" y="4586288"/>
          <p14:tracePt t="65637" x="6630988" y="4586288"/>
          <p14:tracePt t="65645" x="6594475" y="4567238"/>
          <p14:tracePt t="65653" x="6564313" y="4562475"/>
          <p14:tracePt t="65661" x="6527800" y="4556125"/>
          <p14:tracePt t="65669" x="6467475" y="4532313"/>
          <p14:tracePt t="65677" x="6456363" y="4532313"/>
          <p14:tracePt t="65685" x="6383338" y="4525963"/>
          <p14:tracePt t="65693" x="6353175" y="4525963"/>
          <p14:tracePt t="65701" x="6323013" y="4525963"/>
          <p14:tracePt t="65709" x="6286500" y="4513263"/>
          <p14:tracePt t="65717" x="6275388" y="4513263"/>
          <p14:tracePt t="65726" x="6249988" y="4513263"/>
          <p14:tracePt t="65742" x="6245225" y="4513263"/>
          <p14:tracePt t="65750" x="6232525" y="4513263"/>
          <p14:tracePt t="65773" x="6226175" y="4513263"/>
          <p14:tracePt t="65789" x="6219825" y="4513263"/>
          <p14:tracePt t="65845" x="6215063" y="4513263"/>
          <p14:tracePt t="65877" x="6208713" y="4513263"/>
          <p14:tracePt t="65885" x="6196013" y="4519613"/>
          <p14:tracePt t="65893" x="6172200" y="4537075"/>
          <p14:tracePt t="65901" x="6161088" y="4556125"/>
          <p14:tracePt t="65918" x="6154738" y="4597400"/>
          <p14:tracePt t="65925" x="6135688" y="4622800"/>
          <p14:tracePt t="65933" x="6130925" y="4646613"/>
          <p14:tracePt t="65941" x="6130925" y="4676775"/>
          <p14:tracePt t="65950" x="6111875" y="4713288"/>
          <p14:tracePt t="65957" x="6105525" y="4737100"/>
          <p14:tracePt t="65969" x="6088063" y="4773613"/>
          <p14:tracePt t="65973" x="6081713" y="4791075"/>
          <p14:tracePt t="65981" x="6081713" y="4808538"/>
          <p14:tracePt t="65989" x="6064250" y="4832350"/>
          <p14:tracePt t="65997" x="6057900" y="4857750"/>
          <p14:tracePt t="66005" x="6027738" y="4892675"/>
          <p14:tracePt t="66013" x="6021388" y="4911725"/>
          <p14:tracePt t="66021" x="6003925" y="4959350"/>
          <p14:tracePt t="66029" x="5991225" y="5008563"/>
          <p14:tracePt t="66037" x="5984875" y="5056188"/>
          <p14:tracePt t="66045" x="5980113" y="5068888"/>
          <p14:tracePt t="66053" x="5980113" y="5099050"/>
          <p14:tracePt t="66061" x="5967413" y="5122863"/>
          <p14:tracePt t="66069" x="5961063" y="5140325"/>
          <p14:tracePt t="66077" x="5954713" y="5170488"/>
          <p14:tracePt t="66086" x="5954713" y="5194300"/>
          <p14:tracePt t="66093" x="5943600" y="5207000"/>
          <p14:tracePt t="66102" x="5943600" y="5230813"/>
          <p14:tracePt t="66109" x="5930900" y="5248275"/>
          <p14:tracePt t="66118" x="5930900" y="5260975"/>
          <p14:tracePt t="66125" x="5930900" y="5284788"/>
          <p14:tracePt t="66133" x="5930900" y="5308600"/>
          <p14:tracePt t="66141" x="5930900" y="5327650"/>
          <p14:tracePt t="66150" x="5930900" y="5364163"/>
          <p14:tracePt t="66157" x="5930900" y="5394325"/>
          <p14:tracePt t="66167" x="5930900" y="5418138"/>
          <p14:tracePt t="66173" x="5930900" y="5441950"/>
          <p14:tracePt t="66182" x="5930900" y="5448300"/>
          <p14:tracePt t="66189" x="5930900" y="5465763"/>
          <p14:tracePt t="66198" x="5930900" y="5483225"/>
          <p14:tracePt t="66205" x="5930900" y="5502275"/>
          <p14:tracePt t="66213" x="5930900" y="5519738"/>
          <p14:tracePt t="66221" x="5930900" y="5532438"/>
          <p14:tracePt t="66229" x="5930900" y="5543550"/>
          <p14:tracePt t="66237" x="5937250" y="5549900"/>
          <p14:tracePt t="66245" x="5943600" y="5573713"/>
          <p14:tracePt t="66253" x="5943600" y="5586413"/>
          <p14:tracePt t="66261" x="5949950" y="5592763"/>
          <p14:tracePt t="66270" x="5954713" y="5616575"/>
          <p14:tracePt t="66277" x="5967413" y="5622925"/>
          <p14:tracePt t="66293" x="5967413" y="5629275"/>
          <p14:tracePt t="66302" x="5980113" y="5659438"/>
          <p14:tracePt t="66318" x="5984875" y="5664200"/>
          <p14:tracePt t="66325" x="5991225" y="5670550"/>
          <p14:tracePt t="66334" x="5997575" y="5676900"/>
          <p14:tracePt t="66341" x="5997575" y="5683250"/>
          <p14:tracePt t="66350" x="5997575" y="5689600"/>
          <p14:tracePt t="66366" x="5997575" y="5700713"/>
          <p14:tracePt t="66373" x="6003925" y="5707063"/>
          <p14:tracePt t="66421" x="6003925" y="5719763"/>
          <p14:tracePt t="66437" x="6003925" y="5724525"/>
          <p14:tracePt t="66453" x="6003925" y="5737225"/>
          <p14:tracePt t="66461" x="6003925" y="5743575"/>
          <p14:tracePt t="66477" x="6003925" y="5749925"/>
          <p14:tracePt t="66485" x="6003925" y="5754688"/>
          <p14:tracePt t="66493" x="6003925" y="5761038"/>
          <p14:tracePt t="66509" x="6003925" y="5767388"/>
          <p14:tracePt t="66517" x="6003925" y="5773738"/>
          <p14:tracePt t="66534" x="6010275" y="5778500"/>
          <p14:tracePt t="66541" x="6015038" y="5784850"/>
          <p14:tracePt t="66585" x="6015038" y="5803900"/>
          <p14:tracePt t="66605" x="6015038" y="5808663"/>
          <p14:tracePt t="66621" x="6015038" y="5815013"/>
          <p14:tracePt t="66645" x="6015038" y="5821363"/>
          <p14:tracePt t="66653" x="6015038" y="5827713"/>
          <p14:tracePt t="66661" x="6010275" y="5838825"/>
          <p14:tracePt t="66693" x="6010275" y="5845175"/>
          <p14:tracePt t="66717" x="6010275" y="5857875"/>
          <p14:tracePt t="66741" x="6010275" y="5864225"/>
          <p14:tracePt t="66749" x="6010275" y="5868988"/>
          <p14:tracePt t="66757" x="6015038" y="5881688"/>
          <p14:tracePt t="66766" x="6021388" y="5888038"/>
          <p14:tracePt t="66773" x="6034088" y="5905500"/>
          <p14:tracePt t="66781" x="6051550" y="5911850"/>
          <p14:tracePt t="66789" x="6064250" y="5924550"/>
          <p14:tracePt t="66797" x="6070600" y="5924550"/>
          <p14:tracePt t="66805" x="6075363" y="5935663"/>
          <p14:tracePt t="66813" x="6081713" y="5942013"/>
          <p14:tracePt t="66821" x="6100763" y="5948363"/>
          <p14:tracePt t="66829" x="6105525" y="5948363"/>
          <p14:tracePt t="66841" x="6118225" y="5948363"/>
          <p14:tracePt t="66854" x="6124575" y="5948363"/>
          <p14:tracePt t="66861" x="6130925" y="5948363"/>
          <p14:tracePt t="66869" x="6135688" y="5948363"/>
          <p14:tracePt t="66885" x="6154738" y="5954713"/>
          <p14:tracePt t="66893" x="6161088" y="5954713"/>
          <p14:tracePt t="66901" x="6172200" y="5954713"/>
          <p14:tracePt t="66909" x="6189663" y="5959475"/>
          <p14:tracePt t="66917" x="6196013" y="5959475"/>
          <p14:tracePt t="66925" x="6208713" y="5959475"/>
          <p14:tracePt t="66933" x="6215063" y="5965825"/>
          <p14:tracePt t="66941" x="6219825" y="5965825"/>
          <p14:tracePt t="66957" x="6226175" y="5965825"/>
          <p14:tracePt t="66966" x="6232525" y="5965825"/>
          <p14:tracePt t="66989" x="6245225" y="5965825"/>
          <p14:tracePt t="66997" x="6249988" y="5965825"/>
          <p14:tracePt t="67005" x="6256338" y="5965825"/>
          <p14:tracePt t="67013" x="6269038" y="5965825"/>
          <p14:tracePt t="67029" x="6286500" y="5972175"/>
          <p14:tracePt t="67037" x="6299200" y="5978525"/>
          <p14:tracePt t="67045" x="6316663" y="5989638"/>
          <p14:tracePt t="67053" x="6329363" y="5989638"/>
          <p14:tracePt t="67061" x="6335713" y="5989638"/>
          <p14:tracePt t="67069" x="6353175" y="5989638"/>
          <p14:tracePt t="67077" x="6370638" y="5989638"/>
          <p14:tracePt t="67085" x="6383338" y="5989638"/>
          <p14:tracePt t="67093" x="6407150" y="5989638"/>
          <p14:tracePt t="67101" x="6430963" y="5989638"/>
          <p14:tracePt t="67109" x="6461125" y="5989638"/>
          <p14:tracePt t="67117" x="6491288" y="5989638"/>
          <p14:tracePt t="67125" x="6516688" y="5989638"/>
          <p14:tracePt t="67133" x="6540500" y="5989638"/>
          <p14:tracePt t="67141" x="6570663" y="5989638"/>
          <p14:tracePt t="67149" x="6605588" y="5989638"/>
          <p14:tracePt t="67157" x="6635750" y="5989638"/>
          <p14:tracePt t="67165" x="6648450" y="5989638"/>
          <p14:tracePt t="67173" x="6665913" y="5989638"/>
          <p14:tracePt t="67181" x="6678613" y="5989638"/>
          <p14:tracePt t="67189" x="6684963" y="5989638"/>
          <p14:tracePt t="67197" x="6691313" y="5989638"/>
          <p14:tracePt t="67205" x="6696075" y="5989638"/>
          <p14:tracePt t="67237" x="6702425" y="5989638"/>
          <p14:tracePt t="67245" x="6708775" y="5989638"/>
          <p14:tracePt t="67253" x="6715125" y="5989638"/>
          <p14:tracePt t="67269" x="6732588" y="5989638"/>
          <p14:tracePt t="67277" x="6738938" y="5989638"/>
          <p14:tracePt t="67285" x="6756400" y="5989638"/>
          <p14:tracePt t="67293" x="6762750" y="5984875"/>
          <p14:tracePt t="67301" x="6769100" y="5978525"/>
          <p14:tracePt t="67309" x="6781800" y="5959475"/>
          <p14:tracePt t="67321" x="6805613" y="5935663"/>
          <p14:tracePt t="67325" x="6805613" y="5924550"/>
          <p14:tracePt t="67333" x="6811963" y="5888038"/>
          <p14:tracePt t="67341" x="6829425" y="5875338"/>
          <p14:tracePt t="67350" x="6835775" y="5838825"/>
          <p14:tracePt t="67357" x="6846888" y="5827713"/>
          <p14:tracePt t="67365" x="6853238" y="5803900"/>
          <p14:tracePt t="67373" x="6859588" y="5778500"/>
          <p14:tracePt t="67381" x="6889750" y="5743575"/>
          <p14:tracePt t="67389" x="6896100" y="5730875"/>
          <p14:tracePt t="67397" x="6902450" y="5713413"/>
          <p14:tracePt t="67405" x="6907213" y="5689600"/>
          <p14:tracePt t="67413" x="6926263" y="5659438"/>
          <p14:tracePt t="67421" x="6937375" y="5622925"/>
          <p14:tracePt t="67429" x="6956425" y="5573713"/>
          <p14:tracePt t="67437" x="6961188" y="5513388"/>
          <p14:tracePt t="67453" x="6973888" y="5441950"/>
          <p14:tracePt t="67461" x="6973888" y="5418138"/>
          <p14:tracePt t="67469" x="6973888" y="5375275"/>
          <p14:tracePt t="67477" x="6986588" y="5338763"/>
          <p14:tracePt t="67485" x="6991350" y="5314950"/>
          <p14:tracePt t="67493" x="6991350" y="5297488"/>
          <p14:tracePt t="67501" x="6991350" y="5260975"/>
          <p14:tracePt t="67509" x="6991350" y="5237163"/>
          <p14:tracePt t="67517" x="6991350" y="5218113"/>
          <p14:tracePt t="67525" x="6991350" y="5194300"/>
          <p14:tracePt t="67533" x="6991350" y="5176838"/>
          <p14:tracePt t="67541" x="6986588" y="5170488"/>
          <p14:tracePt t="67549" x="6967538" y="5153025"/>
          <p14:tracePt t="67557" x="6961188" y="5129213"/>
          <p14:tracePt t="67565" x="6961188" y="5116513"/>
          <p14:tracePt t="67581" x="6943725" y="5092700"/>
          <p14:tracePt t="67589" x="6932613" y="5068888"/>
          <p14:tracePt t="67597" x="6932613" y="5062538"/>
          <p14:tracePt t="67605" x="6926263" y="5043488"/>
          <p14:tracePt t="67613" x="6907213" y="5032375"/>
          <p14:tracePt t="67621" x="6902450" y="5026025"/>
          <p14:tracePt t="67629" x="6889750" y="5008563"/>
          <p14:tracePt t="67637" x="6877050" y="4995863"/>
          <p14:tracePt t="67653" x="6872288" y="4989513"/>
          <p14:tracePt t="67661" x="6865938" y="4983163"/>
          <p14:tracePt t="67669" x="6853238" y="4972050"/>
          <p14:tracePt t="67677" x="6846888" y="4965700"/>
          <p14:tracePt t="67686" x="6842125" y="4959350"/>
          <p14:tracePt t="67693" x="6829425" y="4941888"/>
          <p14:tracePt t="67709" x="6811963" y="4929188"/>
          <p14:tracePt t="67725" x="6805613" y="4922838"/>
          <p14:tracePt t="67734" x="6799263" y="4918075"/>
          <p14:tracePt t="67742" x="6792913" y="4911725"/>
          <p14:tracePt t="67750" x="6781800" y="4905375"/>
          <p14:tracePt t="67757" x="6775450" y="4905375"/>
          <p14:tracePt t="67766" x="6762750" y="4887913"/>
          <p14:tracePt t="67773" x="6756400" y="4881563"/>
          <p14:tracePt t="67781" x="6751638" y="4881563"/>
          <p14:tracePt t="67801" x="6732588" y="4875213"/>
          <p14:tracePt t="67805" x="6708775" y="4862513"/>
          <p14:tracePt t="67813" x="6702425" y="4862513"/>
          <p14:tracePt t="67822" x="6696075" y="4857750"/>
          <p14:tracePt t="67837" x="6678613" y="4838700"/>
          <p14:tracePt t="67894" x="6661150" y="4827588"/>
          <p14:tracePt t="67901" x="6654800" y="4821238"/>
          <p14:tracePt t="67909" x="6648450" y="4814888"/>
          <p14:tracePt t="67929" x="6642100" y="4808538"/>
          <p14:tracePt t="67934" x="6635750" y="4803775"/>
          <p14:tracePt t="67941" x="6624638" y="4791075"/>
          <p14:tracePt t="67971" x="6618288" y="4791075"/>
          <p14:tracePt t="67973" x="6611938" y="4784725"/>
          <p14:tracePt t="68005" x="6600825" y="4784725"/>
          <p14:tracePt t="68029" x="6594475" y="4784725"/>
          <p14:tracePt t="68061" x="6581775" y="4784725"/>
          <p14:tracePt t="68070" x="6575425" y="4784725"/>
          <p14:tracePt t="68077" x="6557963" y="4784725"/>
          <p14:tracePt t="68093" x="6546850" y="4784725"/>
          <p14:tracePt t="68101" x="6540500" y="4784725"/>
          <p14:tracePt t="68109" x="6510338" y="4797425"/>
          <p14:tracePt t="68119" x="6497638" y="4803775"/>
          <p14:tracePt t="68125" x="6480175" y="4821238"/>
          <p14:tracePt t="68134" x="6467475" y="4827588"/>
          <p14:tracePt t="68141" x="6419850" y="4832350"/>
          <p14:tracePt t="68150" x="6396038" y="4851400"/>
          <p14:tracePt t="68157" x="6370638" y="4868863"/>
          <p14:tracePt t="68165" x="6346825" y="4875213"/>
          <p14:tracePt t="68173" x="6323013" y="4892675"/>
          <p14:tracePt t="68182" x="6316663" y="4899025"/>
          <p14:tracePt t="68189" x="6280150" y="4922838"/>
          <p14:tracePt t="68197" x="6262688" y="4948238"/>
          <p14:tracePt t="68205" x="6249988" y="4953000"/>
          <p14:tracePt t="68222" x="6232525" y="4972050"/>
          <p14:tracePt t="68229" x="6208713" y="4995863"/>
          <p14:tracePt t="68237" x="6189663" y="5008563"/>
          <p14:tracePt t="68245" x="6184900" y="5013325"/>
          <p14:tracePt t="68254" x="6178550" y="5026025"/>
          <p14:tracePt t="68262" x="6154738" y="5073650"/>
          <p14:tracePt t="68270" x="6142038" y="5092700"/>
          <p14:tracePt t="68277" x="6130925" y="5116513"/>
          <p14:tracePt t="68285" x="6130925" y="5133975"/>
          <p14:tracePt t="68293" x="6130925" y="5183188"/>
          <p14:tracePt t="68302" x="6105525" y="5243513"/>
          <p14:tracePt t="68309" x="6100763" y="5273675"/>
          <p14:tracePt t="68318" x="6088063" y="5321300"/>
          <p14:tracePt t="68325" x="6081713" y="5368925"/>
          <p14:tracePt t="68334" x="6070600" y="5399088"/>
          <p14:tracePt t="68345" x="6070600" y="5448300"/>
          <p14:tracePt t="68350" x="6070600" y="5489575"/>
          <p14:tracePt t="68357" x="6075363" y="5549900"/>
          <p14:tracePt t="68368" x="6094413" y="5586413"/>
          <p14:tracePt t="68373" x="6111875" y="5634038"/>
          <p14:tracePt t="68382" x="6142038" y="5683250"/>
          <p14:tracePt t="68389" x="6172200" y="5724525"/>
          <p14:tracePt t="68397" x="6202363" y="5761038"/>
          <p14:tracePt t="68405" x="6238875" y="5791200"/>
          <p14:tracePt t="68413" x="6262688" y="5815013"/>
          <p14:tracePt t="68421" x="6299200" y="5838825"/>
          <p14:tracePt t="68429" x="6323013" y="5857875"/>
          <p14:tracePt t="68437" x="6329363" y="5857875"/>
          <p14:tracePt t="68445" x="6335713" y="5857875"/>
          <p14:tracePt t="68454" x="6346825" y="5857875"/>
          <p14:tracePt t="68470" x="6353175" y="5857875"/>
          <p14:tracePt t="68477" x="6359525" y="5857875"/>
          <p14:tracePt t="68486" x="6365875" y="5857875"/>
          <p14:tracePt t="68502" x="6370638" y="5857875"/>
          <p14:tracePt t="68509" x="6396038" y="5857875"/>
          <p14:tracePt t="68518" x="6419850" y="5857875"/>
          <p14:tracePt t="68525" x="6443663" y="5857875"/>
          <p14:tracePt t="68535" x="6461125" y="5857875"/>
          <p14:tracePt t="68541" x="6486525" y="5845175"/>
          <p14:tracePt t="68549" x="6521450" y="5821363"/>
          <p14:tracePt t="68557" x="6540500" y="5815013"/>
          <p14:tracePt t="68565" x="6564313" y="5791200"/>
          <p14:tracePt t="68573" x="6575425" y="5773738"/>
          <p14:tracePt t="68581" x="6594475" y="5737225"/>
          <p14:tracePt t="68589" x="6611938" y="5700713"/>
          <p14:tracePt t="68606" x="6635750" y="5616575"/>
          <p14:tracePt t="68613" x="6642100" y="5568950"/>
          <p14:tracePt t="68621" x="6642100" y="5519738"/>
          <p14:tracePt t="68629" x="6665913" y="5459413"/>
          <p14:tracePt t="68637" x="6665913" y="5399088"/>
          <p14:tracePt t="68646" x="6665913" y="5327650"/>
          <p14:tracePt t="68653" x="6665913" y="5297488"/>
          <p14:tracePt t="68661" x="6661150" y="5243513"/>
          <p14:tracePt t="68670" x="6661150" y="5218113"/>
          <p14:tracePt t="68678" x="6654800" y="5187950"/>
          <p14:tracePt t="68685" x="6648450" y="5153025"/>
          <p14:tracePt t="68698" x="6635750" y="5129213"/>
          <p14:tracePt t="68702" x="6630988" y="5073650"/>
          <p14:tracePt t="68709" x="6605588" y="5013325"/>
          <p14:tracePt t="68718" x="6588125" y="4965700"/>
          <p14:tracePt t="68734" x="6546850" y="4899025"/>
          <p14:tracePt t="68742" x="6527800" y="4851400"/>
          <p14:tracePt t="68750" x="6510338" y="4814888"/>
          <p14:tracePt t="68758" x="6473825" y="4737100"/>
          <p14:tracePt t="68765" x="6450013" y="4700588"/>
          <p14:tracePt t="68773" x="6430963" y="4664075"/>
          <p14:tracePt t="68782" x="6413500" y="4640263"/>
          <p14:tracePt t="68789" x="6396038" y="4616450"/>
          <p14:tracePt t="68797" x="6370638" y="4597400"/>
          <p14:tracePt t="68805" x="6359525" y="4573588"/>
          <p14:tracePt t="68813" x="6340475" y="4562475"/>
          <p14:tracePt t="68886" x="6335713" y="4562475"/>
          <p14:tracePt t="68893" x="6329363" y="4562475"/>
          <p14:tracePt t="68902" x="6323013" y="4562475"/>
          <p14:tracePt t="68909" x="6280150" y="4586288"/>
          <p14:tracePt t="68918" x="6256338" y="4610100"/>
          <p14:tracePt t="68925" x="6219825" y="4652963"/>
          <p14:tracePt t="68934" x="6202363" y="4664075"/>
          <p14:tracePt t="68942" x="6178550" y="4683125"/>
          <p14:tracePt t="68949" x="6154738" y="4706938"/>
          <p14:tracePt t="68957" x="6111875" y="4760913"/>
          <p14:tracePt t="68965" x="6094413" y="4808538"/>
          <p14:tracePt t="68974" x="6070600" y="4868863"/>
          <p14:tracePt t="68989" x="6064250" y="4941888"/>
          <p14:tracePt t="68997" x="6064250" y="4989513"/>
          <p14:tracePt t="69005" x="6040438" y="5062538"/>
          <p14:tracePt t="69013" x="6027738" y="5153025"/>
          <p14:tracePt t="69021" x="6027738" y="5224463"/>
          <p14:tracePt t="69029" x="6027738" y="5267325"/>
          <p14:tracePt t="69037" x="6027738" y="5327650"/>
          <p14:tracePt t="69045" x="6027738" y="5368925"/>
          <p14:tracePt t="69053" x="6027738" y="5405438"/>
          <p14:tracePt t="69061" x="6027738" y="5435600"/>
          <p14:tracePt t="69069" x="6027738" y="5459413"/>
          <p14:tracePt t="69077" x="6027738" y="5472113"/>
          <p14:tracePt t="69094" x="6027738" y="5478463"/>
          <p14:tracePt t="69125" x="6027738" y="5483225"/>
          <p14:tracePt t="69142" x="6034088" y="5483225"/>
          <p14:tracePt t="69157" x="6045200" y="5483225"/>
          <p14:tracePt t="69165" x="6051550" y="5483225"/>
          <p14:tracePt t="69173" x="6081713" y="5478463"/>
          <p14:tracePt t="69181" x="6135688" y="5435600"/>
          <p14:tracePt t="69189" x="6172200" y="5394325"/>
          <p14:tracePt t="69197" x="6215063" y="5345113"/>
          <p14:tracePt t="69205" x="6238875" y="5278438"/>
          <p14:tracePt t="69213" x="6269038" y="5218113"/>
          <p14:tracePt t="69221" x="6305550" y="5116513"/>
          <p14:tracePt t="69229" x="6335713" y="5008563"/>
          <p14:tracePt t="69245" x="6359525" y="4862513"/>
          <p14:tracePt t="69254" x="6383338" y="4760913"/>
          <p14:tracePt t="69261" x="6430963" y="4670425"/>
          <p14:tracePt t="69269" x="6461125" y="4610100"/>
          <p14:tracePt t="69277" x="6473825" y="4562475"/>
          <p14:tracePt t="69286" x="6480175" y="4525963"/>
          <p14:tracePt t="69293" x="6480175" y="4513263"/>
          <p14:tracePt t="69373" x="6443663" y="4652963"/>
          <p14:tracePt t="69381" x="6430963" y="4743450"/>
          <p14:tracePt t="69389" x="6430963" y="4868863"/>
          <p14:tracePt t="69397" x="6430963" y="4983163"/>
          <p14:tracePt t="69405" x="6430963" y="5099050"/>
          <p14:tracePt t="69413" x="6437313" y="5187950"/>
          <p14:tracePt t="69421" x="6443663" y="5248275"/>
          <p14:tracePt t="69429" x="6456363" y="5308600"/>
          <p14:tracePt t="69437" x="6473825" y="5357813"/>
          <p14:tracePt t="69445" x="6480175" y="5368925"/>
          <p14:tracePt t="69453" x="6480175" y="5394325"/>
          <p14:tracePt t="69461" x="6480175" y="5399088"/>
          <p14:tracePt t="69533" x="6480175" y="5338763"/>
          <p14:tracePt t="69541" x="6480175" y="5254625"/>
          <p14:tracePt t="69549" x="6480175" y="5153025"/>
          <p14:tracePt t="69557" x="6480175" y="5080000"/>
          <p14:tracePt t="69565" x="6480175" y="5008563"/>
          <p14:tracePt t="69573" x="6516688" y="4929188"/>
          <p14:tracePt t="69581" x="6516688" y="4857750"/>
          <p14:tracePt t="69589" x="6534150" y="4784725"/>
          <p14:tracePt t="69597" x="6546850" y="4760913"/>
          <p14:tracePt t="69606" x="6546850" y="4748213"/>
          <p14:tracePt t="69662" x="6546850" y="4862513"/>
          <p14:tracePt t="69669" x="6527800" y="5008563"/>
          <p14:tracePt t="69677" x="6491288" y="5110163"/>
          <p14:tracePt t="69685" x="6480175" y="5213350"/>
          <p14:tracePt t="69693" x="6443663" y="5321300"/>
          <p14:tracePt t="69702" x="6443663" y="5364163"/>
          <p14:tracePt t="69709" x="6437313" y="5375275"/>
          <p14:tracePt t="69718" x="6437313" y="5394325"/>
          <p14:tracePt t="69797" x="6437313" y="5345113"/>
          <p14:tracePt t="69805" x="6437313" y="5273675"/>
          <p14:tracePt t="69813" x="6437313" y="5213350"/>
          <p14:tracePt t="69821" x="6437313" y="5164138"/>
          <p14:tracePt t="69829" x="6437313" y="5122863"/>
          <p14:tracePt t="69838" x="6437313" y="5092700"/>
          <p14:tracePt t="69845" x="6450013" y="5032375"/>
          <p14:tracePt t="69853" x="6461125" y="4972050"/>
          <p14:tracePt t="69862" x="6480175" y="4935538"/>
          <p14:tracePt t="69870" x="6486525" y="4918075"/>
          <p14:tracePt t="69926" x="6486525" y="4978400"/>
          <p14:tracePt t="69933" x="6467475" y="5080000"/>
          <p14:tracePt t="69941" x="6467475" y="5122863"/>
          <p14:tracePt t="69949" x="6461125" y="5146675"/>
          <p14:tracePt t="69957" x="6461125" y="5183188"/>
          <p14:tracePt t="69965" x="6461125" y="5194300"/>
          <p14:tracePt t="69974" x="6456363" y="5207000"/>
          <p14:tracePt t="69982" x="6456363" y="5213350"/>
          <p14:tracePt t="70126" x="6456363" y="5194300"/>
          <p14:tracePt t="70142" x="6461125" y="5176838"/>
          <p14:tracePt t="70150" x="6467475" y="5164138"/>
          <p14:tracePt t="70158" x="6480175" y="5140325"/>
          <p14:tracePt t="70165" x="6486525" y="5129213"/>
          <p14:tracePt t="70173" x="6486525" y="5116513"/>
          <p14:tracePt t="70181" x="6491288" y="5099050"/>
          <p14:tracePt t="70190" x="6497638" y="5092700"/>
          <p14:tracePt t="70205" x="6497638" y="5080000"/>
          <p14:tracePt t="70221" x="6503988" y="5073650"/>
          <p14:tracePt t="70358" x="6503988" y="5068888"/>
          <p14:tracePt t="70381" x="6503988" y="5073650"/>
          <p14:tracePt t="70397" x="6503988" y="5110163"/>
          <p14:tracePt t="70405" x="6503988" y="5133975"/>
          <p14:tracePt t="70413" x="6503988" y="5157788"/>
          <p14:tracePt t="70421" x="6503988" y="5170488"/>
          <p14:tracePt t="70429" x="6503988" y="5183188"/>
          <p14:tracePt t="70453" x="6503988" y="5200650"/>
          <p14:tracePt t="70558" x="6497638" y="5207000"/>
          <p14:tracePt t="70566" x="6491288" y="5194300"/>
          <p14:tracePt t="70574" x="6467475" y="5170488"/>
          <p14:tracePt t="70582" x="6437313" y="5133975"/>
          <p14:tracePt t="70591" x="6413500" y="5110163"/>
          <p14:tracePt t="70598" x="6396038" y="5086350"/>
          <p14:tracePt t="70607" x="6383338" y="5062538"/>
          <p14:tracePt t="70613" x="6340475" y="4989513"/>
          <p14:tracePt t="70621" x="6256338" y="4881563"/>
          <p14:tracePt t="70629" x="6172200" y="4791075"/>
          <p14:tracePt t="70637" x="6100763" y="4670425"/>
          <p14:tracePt t="70649" x="5984875" y="4543425"/>
          <p14:tracePt t="70655" x="5907088" y="4435475"/>
          <p14:tracePt t="70661" x="5799138" y="4291013"/>
          <p14:tracePt t="70670" x="5695950" y="4164013"/>
          <p14:tracePt t="70678" x="5599113" y="4037013"/>
          <p14:tracePt t="70686" x="5538788" y="3946525"/>
          <p14:tracePt t="70693" x="5508625" y="3892550"/>
          <p14:tracePt t="70702" x="5430838" y="3814763"/>
          <p14:tracePt t="70709" x="5376863" y="3771900"/>
          <p14:tracePt t="70718" x="5346700" y="3706813"/>
          <p14:tracePt t="70725" x="5303838" y="3657600"/>
          <p14:tracePt t="70733" x="5286375" y="3633788"/>
          <p14:tracePt t="70742" x="5238750" y="3586163"/>
          <p14:tracePt t="70750" x="5213350" y="3549650"/>
          <p14:tracePt t="70757" x="5202238" y="3532188"/>
          <p14:tracePt t="70765" x="5178425" y="3519488"/>
          <p14:tracePt t="70773" x="5172075" y="3513138"/>
          <p14:tracePt t="70781" x="5165725" y="3506788"/>
          <p14:tracePt t="70789" x="5153025" y="3489325"/>
          <p14:tracePt t="70797" x="5148263" y="3482975"/>
          <p14:tracePt t="70806" x="5135563" y="3471863"/>
          <p14:tracePt t="70813" x="5118100" y="3452813"/>
          <p14:tracePt t="70821" x="5081588" y="3416300"/>
          <p14:tracePt t="70829" x="5045075" y="3398838"/>
          <p14:tracePt t="70837" x="4978400" y="3355975"/>
          <p14:tracePt t="70845" x="4918075" y="3325813"/>
          <p14:tracePt t="70853" x="4852988" y="3295650"/>
          <p14:tracePt t="70863" x="4816475" y="3278188"/>
          <p14:tracePt t="70871" x="4767263" y="3260725"/>
          <p14:tracePt t="70886" x="4665663" y="3248025"/>
          <p14:tracePt t="70893" x="4605338" y="3248025"/>
          <p14:tracePt t="70901" x="4532313" y="3248025"/>
          <p14:tracePt t="70909" x="4460875" y="3248025"/>
          <p14:tracePt t="70917" x="4376738" y="3248025"/>
          <p14:tracePt t="70925" x="4273550" y="3278188"/>
          <p14:tracePt t="70933" x="4183063" y="3308350"/>
          <p14:tracePt t="70941" x="4092575" y="3321050"/>
          <p14:tracePt t="70949" x="4021138" y="3321050"/>
          <p14:tracePt t="70957" x="3960813" y="3332163"/>
          <p14:tracePt t="70965" x="3930650" y="3332163"/>
          <p14:tracePt t="70973" x="3881438" y="3338513"/>
          <p14:tracePt t="70981" x="3875088" y="3338513"/>
          <p14:tracePt t="70989" x="3863975" y="3338513"/>
          <p14:tracePt t="70997" x="3857625" y="3338513"/>
          <p14:tracePt t="71005" x="3851275" y="3338513"/>
          <p14:tracePt t="71130" x="3875088" y="3332163"/>
          <p14:tracePt t="71133" x="3900488" y="3314700"/>
          <p14:tracePt t="71142" x="3911600" y="3308350"/>
          <p14:tracePt t="71150" x="3930650" y="3295650"/>
          <p14:tracePt t="71166" x="3984625" y="3267075"/>
          <p14:tracePt t="71174" x="4044950" y="3254375"/>
          <p14:tracePt t="71181" x="4146550" y="3241675"/>
          <p14:tracePt t="71191" x="4237038" y="3230563"/>
          <p14:tracePt t="71197" x="4351338" y="3224213"/>
          <p14:tracePt t="71206" x="4454525" y="3224213"/>
          <p14:tracePt t="71213" x="4562475" y="3224213"/>
          <p14:tracePt t="71222" x="4695825" y="3211513"/>
          <p14:tracePt t="71229" x="4810125" y="3211513"/>
          <p14:tracePt t="71239" x="4954588" y="3211513"/>
          <p14:tracePt t="71245" x="5081588" y="3211513"/>
          <p14:tracePt t="71254" x="5208588" y="3211513"/>
          <p14:tracePt t="71261" x="5340350" y="3217863"/>
          <p14:tracePt t="71270" x="5467350" y="3217863"/>
          <p14:tracePt t="71278" x="5599113" y="3236913"/>
          <p14:tracePt t="71287" x="5715000" y="3248025"/>
          <p14:tracePt t="71293" x="5773738" y="3248025"/>
          <p14:tracePt t="71302" x="5816600" y="3248025"/>
          <p14:tracePt t="71310" x="5840413" y="3248025"/>
          <p14:tracePt t="71317" x="5864225" y="3248025"/>
          <p14:tracePt t="71325" x="5870575" y="3248025"/>
          <p14:tracePt t="71333" x="5883275" y="3248025"/>
          <p14:tracePt t="71342" x="5889625" y="3248025"/>
          <p14:tracePt t="71349" x="5900738" y="3248025"/>
          <p14:tracePt t="71357" x="5907088" y="3248025"/>
          <p14:tracePt t="71365" x="5924550" y="3248025"/>
          <p14:tracePt t="71374" x="5949950" y="3248025"/>
          <p14:tracePt t="71383" x="5973763" y="3248025"/>
          <p14:tracePt t="71392" x="6003925" y="3248025"/>
          <p14:tracePt t="71398" x="6040438" y="3248025"/>
          <p14:tracePt t="71406" x="6051550" y="3248025"/>
          <p14:tracePt t="71413" x="6064250" y="3248025"/>
          <p14:tracePt t="71534" x="6057900" y="3267075"/>
          <p14:tracePt t="71542" x="6010275" y="3271838"/>
          <p14:tracePt t="71550" x="5937250" y="3284538"/>
          <p14:tracePt t="71558" x="5822950" y="3308350"/>
          <p14:tracePt t="71566" x="5689600" y="3308350"/>
          <p14:tracePt t="71574" x="5484813" y="3351213"/>
          <p14:tracePt t="71582" x="5329238" y="3362325"/>
          <p14:tracePt t="71590" x="5148263" y="3375025"/>
          <p14:tracePt t="71598" x="4984750" y="3398838"/>
          <p14:tracePt t="71605" x="4827588" y="3411538"/>
          <p14:tracePt t="71613" x="4702175" y="3411538"/>
          <p14:tracePt t="71621" x="4611688" y="3422650"/>
          <p14:tracePt t="71629" x="4527550" y="3422650"/>
          <p14:tracePt t="71638" x="4478338" y="3422650"/>
          <p14:tracePt t="71645" x="4448175" y="3422650"/>
          <p14:tracePt t="71654" x="4437063" y="3422650"/>
          <p14:tracePt t="71757" x="4471988" y="3422650"/>
          <p14:tracePt t="71770" x="4532313" y="3416300"/>
          <p14:tracePt t="71774" x="4659313" y="3405188"/>
          <p14:tracePt t="71781" x="4779963" y="3398838"/>
          <p14:tracePt t="71789" x="4906963" y="3386138"/>
          <p14:tracePt t="71797" x="5081588" y="3386138"/>
          <p14:tracePt t="71806" x="5226050" y="3375025"/>
          <p14:tracePt t="71813" x="5364163" y="3375025"/>
          <p14:tracePt t="71821" x="5564188" y="3375025"/>
          <p14:tracePt t="71829" x="5702300" y="3375025"/>
          <p14:tracePt t="71838" x="5834063" y="3375025"/>
          <p14:tracePt t="71846" x="5973763" y="3375025"/>
          <p14:tracePt t="71855" x="6034088" y="3375025"/>
          <p14:tracePt t="71861" x="6094413" y="3386138"/>
          <p14:tracePt t="71870" x="6130925" y="3392488"/>
          <p14:tracePt t="71957" x="6130925" y="3398838"/>
          <p14:tracePt t="71965" x="6094413" y="3398838"/>
          <p14:tracePt t="71973" x="6021388" y="3398838"/>
          <p14:tracePt t="71985" x="5907088" y="3398838"/>
          <p14:tracePt t="71994" x="5773738" y="3398838"/>
          <p14:tracePt t="71997" x="5635625" y="3398838"/>
          <p14:tracePt t="72005" x="5491163" y="3398838"/>
          <p14:tracePt t="72013" x="5334000" y="3398838"/>
          <p14:tracePt t="72021" x="5178425" y="3398838"/>
          <p14:tracePt t="72029" x="5062538" y="3398838"/>
          <p14:tracePt t="72037" x="4937125" y="3398838"/>
          <p14:tracePt t="72045" x="4833938" y="3398838"/>
          <p14:tracePt t="72054" x="4773613" y="3398838"/>
          <p14:tracePt t="72061" x="4743450" y="3398838"/>
          <p14:tracePt t="72142" x="4749800" y="3386138"/>
          <p14:tracePt t="72150" x="4803775" y="3386138"/>
          <p14:tracePt t="72158" x="4864100" y="3386138"/>
          <p14:tracePt t="72166" x="4967288" y="3386138"/>
          <p14:tracePt t="72174" x="5081588" y="3386138"/>
          <p14:tracePt t="72182" x="5165725" y="3386138"/>
          <p14:tracePt t="72190" x="5268913" y="3405188"/>
          <p14:tracePt t="72197" x="5329238" y="3416300"/>
          <p14:tracePt t="72205" x="5376863" y="3416300"/>
          <p14:tracePt t="72213" x="5394325" y="3416300"/>
          <p14:tracePt t="72222" x="5400675" y="3416300"/>
          <p14:tracePt t="72342" x="5394325" y="3416300"/>
          <p14:tracePt t="72350" x="5370513" y="3416300"/>
          <p14:tracePt t="72358" x="5364163" y="3416300"/>
          <p14:tracePt t="72366" x="5359400" y="3416300"/>
          <p14:tracePt t="72375" x="5353050" y="3416300"/>
          <p14:tracePt t="72381" x="5346700" y="3416300"/>
          <p14:tracePt t="72389" x="5340350" y="3416300"/>
          <p14:tracePt t="73557" x="0" y="0"/>
        </p14:tracePtLst>
        <p14:tracePtLst>
          <p14:tracePt t="76504" x="2109788" y="1614488"/>
          <p14:tracePt t="76598" x="2109788" y="1627188"/>
          <p14:tracePt t="76606" x="2103438" y="1681163"/>
          <p14:tracePt t="76614" x="2103438" y="1735138"/>
          <p14:tracePt t="76622" x="2092325" y="1825625"/>
          <p14:tracePt t="76634" x="2092325" y="1898650"/>
          <p14:tracePt t="76638" x="2079625" y="1989138"/>
          <p14:tracePt t="76645" x="2079625" y="2103438"/>
          <p14:tracePt t="76653" x="2049463" y="2193925"/>
          <p14:tracePt t="76669" x="2036763" y="2278063"/>
          <p14:tracePt t="76677" x="2036763" y="2338388"/>
          <p14:tracePt t="76685" x="2036763" y="2398713"/>
          <p14:tracePt t="76693" x="2036763" y="2452688"/>
          <p14:tracePt t="76702" x="2036763" y="2525713"/>
          <p14:tracePt t="76709" x="2036763" y="2586038"/>
          <p14:tracePt t="76718" x="2036763" y="2670175"/>
          <p14:tracePt t="76725" x="2036763" y="2760663"/>
          <p14:tracePt t="76733" x="2036763" y="2844800"/>
          <p14:tracePt t="76744" x="2036763" y="2946400"/>
          <p14:tracePt t="76749" x="2036763" y="3060700"/>
          <p14:tracePt t="76758" x="2036763" y="3157538"/>
          <p14:tracePt t="76765" x="2036763" y="3248025"/>
          <p14:tracePt t="76774" x="2036763" y="3321050"/>
          <p14:tracePt t="76781" x="2036763" y="3375025"/>
          <p14:tracePt t="76797" x="2036763" y="3435350"/>
          <p14:tracePt t="76805" x="2036763" y="3459163"/>
          <p14:tracePt t="76814" x="2036763" y="3489325"/>
          <p14:tracePt t="76821" x="2025650" y="3513138"/>
          <p14:tracePt t="76829" x="2019300" y="3532188"/>
          <p14:tracePt t="76837" x="2012950" y="3543300"/>
          <p14:tracePt t="76845" x="2012950" y="3549650"/>
          <p14:tracePt t="76853" x="2006600" y="3573463"/>
          <p14:tracePt t="76861" x="2006600" y="3586163"/>
          <p14:tracePt t="76869" x="2006600" y="3616325"/>
          <p14:tracePt t="76878" x="2006600" y="3640138"/>
          <p14:tracePt t="76885" x="1989138" y="3694113"/>
          <p14:tracePt t="76893" x="1989138" y="3717925"/>
          <p14:tracePt t="76901" x="1976438" y="3767138"/>
          <p14:tracePt t="76909" x="1958975" y="3797300"/>
          <p14:tracePt t="76917" x="1958975" y="3814763"/>
          <p14:tracePt t="76949" x="1952625" y="3821113"/>
          <p14:tracePt t="76981" x="1941513" y="3827463"/>
          <p14:tracePt t="76991" x="1941513" y="3832225"/>
          <p14:tracePt t="77061" x="1935163" y="3838575"/>
          <p14:tracePt t="77077" x="1928813" y="3838575"/>
          <p14:tracePt t="77109" x="1922463" y="3838575"/>
          <p14:tracePt t="77117" x="1922463" y="3827463"/>
          <p14:tracePt t="77125" x="1922463" y="3771900"/>
          <p14:tracePt t="77133" x="1885950" y="3694113"/>
          <p14:tracePt t="77142" x="1844675" y="3586163"/>
          <p14:tracePt t="77149" x="1808163" y="3482975"/>
          <p14:tracePt t="77158" x="1717675" y="3344863"/>
          <p14:tracePt t="77165" x="1620838" y="3176588"/>
          <p14:tracePt t="77177" x="1536700" y="3006725"/>
          <p14:tracePt t="77181" x="1476375" y="2874963"/>
          <p14:tracePt t="77189" x="1465263" y="2784475"/>
          <p14:tracePt t="77197" x="1398588" y="2633663"/>
          <p14:tracePt t="77205" x="1368425" y="2530475"/>
          <p14:tracePt t="77213" x="1355725" y="2428875"/>
          <p14:tracePt t="77221" x="1320800" y="2325688"/>
          <p14:tracePt t="77229" x="1320800" y="2224088"/>
          <p14:tracePt t="77237" x="1295400" y="2109788"/>
          <p14:tracePt t="77245" x="1284288" y="2006600"/>
          <p14:tracePt t="77253" x="1271588" y="1892300"/>
          <p14:tracePt t="77261" x="1271588" y="1778000"/>
          <p14:tracePt t="77277" x="1254125" y="1670050"/>
          <p14:tracePt t="77285" x="1241425" y="1597025"/>
          <p14:tracePt t="77293" x="1204913" y="1493838"/>
          <p14:tracePt t="77305" x="1187450" y="1433513"/>
          <p14:tracePt t="77309" x="1163638" y="1368425"/>
          <p14:tracePt t="77317" x="1163638" y="1338263"/>
          <p14:tracePt t="77326" x="1163638" y="1325563"/>
          <p14:tracePt t="77333" x="1157288" y="1319213"/>
          <p14:tracePt t="77462" x="1150938" y="1319213"/>
          <p14:tracePt t="77470" x="1144588" y="1344613"/>
          <p14:tracePt t="77478" x="1144588" y="1392238"/>
          <p14:tracePt t="77486" x="1144588" y="1463675"/>
          <p14:tracePt t="77496" x="1133475" y="1566863"/>
          <p14:tracePt t="77502" x="1120775" y="1639888"/>
          <p14:tracePt t="77511" x="1120775" y="1711325"/>
          <p14:tracePt t="77517" x="1120775" y="1814513"/>
          <p14:tracePt t="77533" x="1120775" y="1970088"/>
          <p14:tracePt t="77542" x="1127125" y="2073275"/>
          <p14:tracePt t="77549" x="1139825" y="2187575"/>
          <p14:tracePt t="77565" x="1150938" y="2344738"/>
          <p14:tracePt t="77573" x="1174750" y="2446338"/>
          <p14:tracePt t="77581" x="1200150" y="2590800"/>
          <p14:tracePt t="77589" x="1247775" y="2724150"/>
          <p14:tracePt t="77597" x="1271588" y="2868613"/>
          <p14:tracePt t="77605" x="1284288" y="2982913"/>
          <p14:tracePt t="77613" x="1308100" y="3097213"/>
          <p14:tracePt t="77621" x="1331913" y="3200400"/>
          <p14:tracePt t="77629" x="1338263" y="3302000"/>
          <p14:tracePt t="77637" x="1350963" y="3362325"/>
          <p14:tracePt t="77645" x="1350963" y="3411538"/>
          <p14:tracePt t="77653" x="1368425" y="3471863"/>
          <p14:tracePt t="77661" x="1381125" y="3482975"/>
          <p14:tracePt t="77669" x="1385888" y="3502025"/>
          <p14:tracePt t="77677" x="1398588" y="3513138"/>
          <p14:tracePt t="77701" x="1416050" y="3513138"/>
          <p14:tracePt t="77709" x="1422400" y="3513138"/>
          <p14:tracePt t="77717" x="1435100" y="3513138"/>
          <p14:tracePt t="77758" x="1446213" y="3513138"/>
          <p14:tracePt t="77878" x="1452563" y="3513138"/>
          <p14:tracePt t="77887" x="1458913" y="3513138"/>
          <p14:tracePt t="77894" x="1476375" y="3513138"/>
          <p14:tracePt t="77901" x="1489075" y="3502025"/>
          <p14:tracePt t="77902" x="0" y="0"/>
        </p14:tracePtLst>
        <p14:tracePtLst>
          <p14:tracePt t="82376" x="2351088" y="3754438"/>
          <p14:tracePt t="82390" x="2344738" y="3754438"/>
          <p14:tracePt t="82422" x="2338388" y="3754438"/>
          <p14:tracePt t="82453" x="2320925" y="3741738"/>
          <p14:tracePt t="82462" x="2308225" y="3736975"/>
          <p14:tracePt t="82469" x="2284413" y="3711575"/>
          <p14:tracePt t="82477" x="2260600" y="3687763"/>
          <p14:tracePt t="82485" x="2230438" y="3651250"/>
          <p14:tracePt t="82493" x="2206625" y="3627438"/>
          <p14:tracePt t="82501" x="2176463" y="3586163"/>
          <p14:tracePt t="82509" x="2139950" y="3549650"/>
          <p14:tracePt t="82517" x="2097088" y="3506788"/>
          <p14:tracePt t="82526" x="2062163" y="3471863"/>
          <p14:tracePt t="82533" x="2019300" y="3416300"/>
          <p14:tracePt t="82541" x="1965325" y="3381375"/>
          <p14:tracePt t="82554" x="1928813" y="3351213"/>
          <p14:tracePt t="82557" x="1881188" y="3321050"/>
          <p14:tracePt t="82566" x="1855788" y="3302000"/>
          <p14:tracePt t="82573" x="1808163" y="3278188"/>
          <p14:tracePt t="82582" x="1747838" y="3254375"/>
          <p14:tracePt t="82590" x="1724025" y="3248025"/>
          <p14:tracePt t="82597" x="1700213" y="3230563"/>
          <p14:tracePt t="82605" x="1651000" y="3211513"/>
          <p14:tracePt t="82614" x="1609725" y="3206750"/>
          <p14:tracePt t="82621" x="1573213" y="3194050"/>
          <p14:tracePt t="82631" x="1525588" y="3176588"/>
          <p14:tracePt t="82637" x="1495425" y="3176588"/>
          <p14:tracePt t="82646" x="1470025" y="3170238"/>
          <p14:tracePt t="82653" x="1435100" y="3170238"/>
          <p14:tracePt t="82662" x="1409700" y="3157538"/>
          <p14:tracePt t="82669" x="1392238" y="3157538"/>
          <p14:tracePt t="82677" x="1344613" y="3157538"/>
          <p14:tracePt t="82685" x="1325563" y="3157538"/>
          <p14:tracePt t="82693" x="1301750" y="3157538"/>
          <p14:tracePt t="82701" x="1265238" y="3157538"/>
          <p14:tracePt t="82709" x="1247775" y="3163888"/>
          <p14:tracePt t="82717" x="1223963" y="3163888"/>
          <p14:tracePt t="82726" x="1200150" y="3170238"/>
          <p14:tracePt t="82733" x="1174750" y="3187700"/>
          <p14:tracePt t="82741" x="1139825" y="3206750"/>
          <p14:tracePt t="82749" x="1127125" y="3211513"/>
          <p14:tracePt t="82757" x="1109663" y="3217863"/>
          <p14:tracePt t="82766" x="1084263" y="3236913"/>
          <p14:tracePt t="82773" x="1073150" y="3241675"/>
          <p14:tracePt t="82781" x="1054100" y="3254375"/>
          <p14:tracePt t="82789" x="1042988" y="3271838"/>
          <p14:tracePt t="82797" x="1036638" y="3278188"/>
          <p14:tracePt t="82805" x="1019175" y="3295650"/>
          <p14:tracePt t="82814" x="1012825" y="3308350"/>
          <p14:tracePt t="82821" x="1000125" y="3325813"/>
          <p14:tracePt t="82831" x="993775" y="3338513"/>
          <p14:tracePt t="82837" x="993775" y="3362325"/>
          <p14:tracePt t="82846" x="982663" y="3386138"/>
          <p14:tracePt t="82853" x="982663" y="3411538"/>
          <p14:tracePt t="82861" x="982663" y="3435350"/>
          <p14:tracePt t="82869" x="982663" y="3489325"/>
          <p14:tracePt t="82882" x="982663" y="3519488"/>
          <p14:tracePt t="82885" x="982663" y="3556000"/>
          <p14:tracePt t="82893" x="982663" y="3597275"/>
          <p14:tracePt t="82901" x="989013" y="3640138"/>
          <p14:tracePt t="82910" x="993775" y="3663950"/>
          <p14:tracePt t="82917" x="1006475" y="3700463"/>
          <p14:tracePt t="82925" x="1006475" y="3741738"/>
          <p14:tracePt t="82933" x="1019175" y="3767138"/>
          <p14:tracePt t="82941" x="1030288" y="3784600"/>
          <p14:tracePt t="82949" x="1054100" y="3827463"/>
          <p14:tracePt t="82957" x="1073150" y="3851275"/>
          <p14:tracePt t="82966" x="1084263" y="3868738"/>
          <p14:tracePt t="82973" x="1120775" y="3892550"/>
          <p14:tracePt t="82981" x="1163638" y="3935413"/>
          <p14:tracePt t="82990" x="1187450" y="3959225"/>
          <p14:tracePt t="82997" x="1223963" y="3995738"/>
          <p14:tracePt t="83005" x="1277938" y="4037013"/>
          <p14:tracePt t="83014" x="1314450" y="4067175"/>
          <p14:tracePt t="83022" x="1368425" y="4110038"/>
          <p14:tracePt t="83031" x="1416050" y="4127500"/>
          <p14:tracePt t="83039" x="1452563" y="4157663"/>
          <p14:tracePt t="83050" x="1489075" y="4176713"/>
          <p14:tracePt t="83053" x="1500188" y="4183063"/>
          <p14:tracePt t="83061" x="1525588" y="4183063"/>
          <p14:tracePt t="83069" x="1536700" y="4183063"/>
          <p14:tracePt t="83077" x="1560513" y="4187825"/>
          <p14:tracePt t="83085" x="1585913" y="4187825"/>
          <p14:tracePt t="83093" x="1597025" y="4187825"/>
          <p14:tracePt t="83101" x="1633538" y="4187825"/>
          <p14:tracePt t="83109" x="1663700" y="4187825"/>
          <p14:tracePt t="83117" x="1706563" y="4187825"/>
          <p14:tracePt t="83125" x="1766888" y="4187825"/>
          <p14:tracePt t="83133" x="1825625" y="4187825"/>
          <p14:tracePt t="83141" x="1868488" y="4187825"/>
          <p14:tracePt t="83149" x="1916113" y="4164013"/>
          <p14:tracePt t="83157" x="1952625" y="4146550"/>
          <p14:tracePt t="83165" x="1971675" y="4140200"/>
          <p14:tracePt t="83173" x="2001838" y="4122738"/>
          <p14:tracePt t="83181" x="2019300" y="4110038"/>
          <p14:tracePt t="83189" x="2036763" y="4092575"/>
          <p14:tracePt t="83197" x="2043113" y="4067175"/>
          <p14:tracePt t="83205" x="2066925" y="4025900"/>
          <p14:tracePt t="83213" x="2066925" y="4006850"/>
          <p14:tracePt t="83221" x="2066925" y="3976688"/>
          <p14:tracePt t="83230" x="2066925" y="3946525"/>
          <p14:tracePt t="83237" x="2097088" y="3887788"/>
          <p14:tracePt t="83245" x="2097088" y="3844925"/>
          <p14:tracePt t="83253" x="2122488" y="3797300"/>
          <p14:tracePt t="83261" x="2122488" y="3748088"/>
          <p14:tracePt t="83269" x="2127250" y="3706813"/>
          <p14:tracePt t="83277" x="2127250" y="3670300"/>
          <p14:tracePt t="83289" x="2139950" y="3627438"/>
          <p14:tracePt t="83293" x="2146300" y="3609975"/>
          <p14:tracePt t="83301" x="2146300" y="3579813"/>
          <p14:tracePt t="83309" x="2146300" y="3549650"/>
          <p14:tracePt t="83321" x="2146300" y="3513138"/>
          <p14:tracePt t="83325" x="2146300" y="3482975"/>
          <p14:tracePt t="83333" x="2133600" y="3446463"/>
          <p14:tracePt t="83341" x="2127250" y="3416300"/>
          <p14:tracePt t="83349" x="2109788" y="3381375"/>
          <p14:tracePt t="83357" x="2079625" y="3332163"/>
          <p14:tracePt t="83365" x="2062163" y="3308350"/>
          <p14:tracePt t="83373" x="2036763" y="3278188"/>
          <p14:tracePt t="83381" x="2019300" y="3267075"/>
          <p14:tracePt t="83389" x="2006600" y="3248025"/>
          <p14:tracePt t="83397" x="1982788" y="3224213"/>
          <p14:tracePt t="83405" x="1965325" y="3217863"/>
          <p14:tracePt t="83413" x="1941513" y="3194050"/>
          <p14:tracePt t="83421" x="1881188" y="3181350"/>
          <p14:tracePt t="83429" x="1855788" y="3176588"/>
          <p14:tracePt t="83437" x="1801813" y="3157538"/>
          <p14:tracePt t="83449" x="1766888" y="3157538"/>
          <p14:tracePt t="83453" x="1724025" y="3146425"/>
          <p14:tracePt t="83461" x="1639888" y="3146425"/>
          <p14:tracePt t="83469" x="1566863" y="3146425"/>
          <p14:tracePt t="83477" x="1465263" y="3146425"/>
          <p14:tracePt t="83485" x="1374775" y="3151188"/>
          <p14:tracePt t="83493" x="1301750" y="3176588"/>
          <p14:tracePt t="83501" x="1223963" y="3206750"/>
          <p14:tracePt t="83509" x="1157288" y="3248025"/>
          <p14:tracePt t="83517" x="1133475" y="3267075"/>
          <p14:tracePt t="83525" x="1109663" y="3290888"/>
          <p14:tracePt t="83533" x="1084263" y="3314700"/>
          <p14:tracePt t="83541" x="1054100" y="3368675"/>
          <p14:tracePt t="83549" x="1036638" y="3392488"/>
          <p14:tracePt t="83562" x="1019175" y="3435350"/>
          <p14:tracePt t="83565" x="1000125" y="3471863"/>
          <p14:tracePt t="83573" x="993775" y="3519488"/>
          <p14:tracePt t="83582" x="976313" y="3556000"/>
          <p14:tracePt t="83589" x="976313" y="3597275"/>
          <p14:tracePt t="83597" x="969963" y="3621088"/>
          <p14:tracePt t="83605" x="958850" y="3663950"/>
          <p14:tracePt t="83613" x="958850" y="3724275"/>
          <p14:tracePt t="83621" x="946150" y="3784600"/>
          <p14:tracePt t="83629" x="946150" y="3827463"/>
          <p14:tracePt t="83637" x="946150" y="3851275"/>
          <p14:tracePt t="83646" x="982663" y="3898900"/>
          <p14:tracePt t="83653" x="1036638" y="3965575"/>
          <p14:tracePt t="83661" x="1090613" y="4019550"/>
          <p14:tracePt t="83670" x="1163638" y="4049713"/>
          <p14:tracePt t="83677" x="1241425" y="4097338"/>
          <p14:tracePt t="83685" x="1290638" y="4116388"/>
          <p14:tracePt t="83693" x="1355725" y="4157663"/>
          <p14:tracePt t="83702" x="1435100" y="4183063"/>
          <p14:tracePt t="83709" x="1506538" y="4187825"/>
          <p14:tracePt t="83717" x="1579563" y="4200525"/>
          <p14:tracePt t="83725" x="1670050" y="4224338"/>
          <p14:tracePt t="83734" x="1801813" y="4237038"/>
          <p14:tracePt t="83742" x="1916113" y="4260850"/>
          <p14:tracePt t="83750" x="2049463" y="4271963"/>
          <p14:tracePt t="83757" x="2157413" y="4271963"/>
          <p14:tracePt t="83765" x="2271713" y="4271963"/>
          <p14:tracePt t="83774" x="2344738" y="4271963"/>
          <p14:tracePt t="83783" x="2435225" y="4271963"/>
          <p14:tracePt t="83790" x="2478088" y="4271963"/>
          <p14:tracePt t="83799" x="2525713" y="4267200"/>
          <p14:tracePt t="83806" x="2562225" y="4248150"/>
          <p14:tracePt t="83814" x="2597150" y="4224338"/>
          <p14:tracePt t="83821" x="2622550" y="4206875"/>
          <p14:tracePt t="83838" x="2652713" y="4146550"/>
          <p14:tracePt t="83846" x="2663825" y="4086225"/>
          <p14:tracePt t="83854" x="2663825" y="4073525"/>
          <p14:tracePt t="83861" x="2663825" y="4006850"/>
          <p14:tracePt t="83870" x="2663825" y="3922713"/>
          <p14:tracePt t="83885" x="2663825" y="3851275"/>
          <p14:tracePt t="83886" x="2663825" y="3790950"/>
          <p14:tracePt t="83894" x="2646363" y="3711575"/>
          <p14:tracePt t="83901" x="2616200" y="3651250"/>
          <p14:tracePt t="83909" x="2597150" y="3627438"/>
          <p14:tracePt t="83917" x="2573338" y="3590925"/>
          <p14:tracePt t="83933" x="2519363" y="3536950"/>
          <p14:tracePt t="83941" x="2495550" y="3513138"/>
          <p14:tracePt t="83949" x="2452688" y="3476625"/>
          <p14:tracePt t="83965" x="2362200" y="3405188"/>
          <p14:tracePt t="83973" x="2297113" y="3362325"/>
          <p14:tracePt t="83982" x="2176463" y="3278188"/>
          <p14:tracePt t="83989" x="2036763" y="3200400"/>
          <p14:tracePt t="83998" x="1905000" y="3140075"/>
          <p14:tracePt t="84005" x="1784350" y="3079750"/>
          <p14:tracePt t="84013" x="1657350" y="3060700"/>
          <p14:tracePt t="84021" x="1549400" y="3036888"/>
          <p14:tracePt t="84030" x="1476375" y="3025775"/>
          <p14:tracePt t="84038" x="1428750" y="3013075"/>
          <p14:tracePt t="84051" x="1385888" y="3013075"/>
          <p14:tracePt t="84061" x="1338263" y="3030538"/>
          <p14:tracePt t="84069" x="1301750" y="3055938"/>
          <p14:tracePt t="84077" x="1247775" y="3109913"/>
          <p14:tracePt t="84093" x="1150938" y="3194050"/>
          <p14:tracePt t="84101" x="1114425" y="3241675"/>
          <p14:tracePt t="84109" x="1084263" y="3295650"/>
          <p14:tracePt t="84117" x="1036638" y="3355975"/>
          <p14:tracePt t="84125" x="1000125" y="3398838"/>
          <p14:tracePt t="84133" x="982663" y="3446463"/>
          <p14:tracePt t="84141" x="946150" y="3513138"/>
          <p14:tracePt t="84149" x="939800" y="3543300"/>
          <p14:tracePt t="84157" x="935038" y="3579813"/>
          <p14:tracePt t="84165" x="935038" y="3609975"/>
          <p14:tracePt t="84173" x="935038" y="3633788"/>
          <p14:tracePt t="84181" x="935038" y="3657600"/>
          <p14:tracePt t="84189" x="935038" y="3676650"/>
          <p14:tracePt t="84197" x="935038" y="3700463"/>
          <p14:tracePt t="84205" x="939800" y="3724275"/>
          <p14:tracePt t="84213" x="976313" y="3760788"/>
          <p14:tracePt t="84221" x="1000125" y="3771900"/>
          <p14:tracePt t="84229" x="1023938" y="3784600"/>
          <p14:tracePt t="84237" x="1096963" y="3844925"/>
          <p14:tracePt t="84245" x="1144588" y="3862388"/>
          <p14:tracePt t="84253" x="1223963" y="3911600"/>
          <p14:tracePt t="84261" x="1314450" y="3946525"/>
          <p14:tracePt t="84269" x="1446213" y="3976688"/>
          <p14:tracePt t="84277" x="1579563" y="4043363"/>
          <p14:tracePt t="84285" x="1693863" y="4049713"/>
          <p14:tracePt t="84293" x="1825625" y="4073525"/>
          <p14:tracePt t="84301" x="1952625" y="4086225"/>
          <p14:tracePt t="84309" x="2073275" y="4110038"/>
          <p14:tracePt t="84317" x="2187575" y="4110038"/>
          <p14:tracePt t="84325" x="2271713" y="4110038"/>
          <p14:tracePt t="84333" x="2344738" y="4110038"/>
          <p14:tracePt t="84349" x="2381250" y="4079875"/>
          <p14:tracePt t="84357" x="2398713" y="4056063"/>
          <p14:tracePt t="84365" x="2428875" y="4006850"/>
          <p14:tracePt t="84373" x="2435225" y="3976688"/>
          <p14:tracePt t="84384" x="2447925" y="3911600"/>
          <p14:tracePt t="84389" x="2465388" y="3851275"/>
          <p14:tracePt t="84399" x="2465388" y="3821113"/>
          <p14:tracePt t="84405" x="2465388" y="3778250"/>
          <p14:tracePt t="84414" x="2465388" y="3730625"/>
          <p14:tracePt t="84422" x="2465388" y="3700463"/>
          <p14:tracePt t="84430" x="2447925" y="3681413"/>
          <p14:tracePt t="84445" x="2422525" y="3657600"/>
          <p14:tracePt t="84454" x="2398713" y="3633788"/>
          <p14:tracePt t="84461" x="2344738" y="3579813"/>
          <p14:tracePt t="84478" x="2254250" y="3513138"/>
          <p14:tracePt t="84486" x="2187575" y="3459163"/>
          <p14:tracePt t="84494" x="2133600" y="3416300"/>
          <p14:tracePt t="84502" x="2073275" y="3381375"/>
          <p14:tracePt t="84510" x="2019300" y="3332163"/>
          <p14:tracePt t="84518" x="1976438" y="3290888"/>
          <p14:tracePt t="84525" x="1941513" y="3260725"/>
          <p14:tracePt t="84534" x="1916113" y="3248025"/>
          <p14:tracePt t="84542" x="1892300" y="3230563"/>
          <p14:tracePt t="84550" x="1881188" y="3230563"/>
          <p14:tracePt t="84557" x="1862138" y="3224213"/>
          <p14:tracePt t="84573" x="1851025" y="3224213"/>
          <p14:tracePt t="84581" x="1838325" y="3224213"/>
          <p14:tracePt t="84589" x="1814513" y="3224213"/>
          <p14:tracePt t="84605" x="1736725" y="3260725"/>
          <p14:tracePt t="84613" x="1657350" y="3302000"/>
          <p14:tracePt t="84621" x="1549400" y="3362325"/>
          <p14:tracePt t="84629" x="1446213" y="3411538"/>
          <p14:tracePt t="84637" x="1350963" y="3465513"/>
          <p14:tracePt t="84645" x="1314450" y="3495675"/>
          <p14:tracePt t="84653" x="1277938" y="3532188"/>
          <p14:tracePt t="84661" x="1211263" y="3573463"/>
          <p14:tracePt t="84669" x="1193800" y="3597275"/>
          <p14:tracePt t="84677" x="1187450" y="3616325"/>
          <p14:tracePt t="84685" x="1157288" y="3663950"/>
          <p14:tracePt t="84693" x="1157288" y="3676650"/>
          <p14:tracePt t="84701" x="1157288" y="3717925"/>
          <p14:tracePt t="84709" x="1157288" y="3748088"/>
          <p14:tracePt t="84717" x="1157288" y="3771900"/>
          <p14:tracePt t="84733" x="1157288" y="3797300"/>
          <p14:tracePt t="84741" x="1157288" y="3821113"/>
          <p14:tracePt t="84749" x="1181100" y="3844925"/>
          <p14:tracePt t="84757" x="1187450" y="3868738"/>
          <p14:tracePt t="84765" x="1211263" y="3892550"/>
          <p14:tracePt t="84773" x="1230313" y="3905250"/>
          <p14:tracePt t="84781" x="1254125" y="3922713"/>
          <p14:tracePt t="84789" x="1284288" y="3935413"/>
          <p14:tracePt t="84798" x="1308100" y="3946525"/>
          <p14:tracePt t="84805" x="1338263" y="3959225"/>
          <p14:tracePt t="84814" x="1392238" y="3989388"/>
          <p14:tracePt t="84821" x="1452563" y="4006850"/>
          <p14:tracePt t="84829" x="1530350" y="4037013"/>
          <p14:tracePt t="84837" x="1620838" y="4062413"/>
          <p14:tracePt t="84845" x="1736725" y="4097338"/>
          <p14:tracePt t="84861" x="1825625" y="4110038"/>
          <p14:tracePt t="84869" x="1868488" y="4110038"/>
          <p14:tracePt t="84883" x="1916113" y="4110038"/>
          <p14:tracePt t="84885" x="1946275" y="4110038"/>
          <p14:tracePt t="84893" x="1976438" y="4110038"/>
          <p14:tracePt t="84901" x="2025650" y="4103688"/>
          <p14:tracePt t="84909" x="2073275" y="4073525"/>
          <p14:tracePt t="84917" x="2127250" y="4025900"/>
          <p14:tracePt t="84925" x="2163763" y="3983038"/>
          <p14:tracePt t="84933" x="2193925" y="3946525"/>
          <p14:tracePt t="84941" x="2236788" y="3881438"/>
          <p14:tracePt t="84957" x="2271713" y="3790950"/>
          <p14:tracePt t="84965" x="2271713" y="3748088"/>
          <p14:tracePt t="84973" x="2278063" y="3687763"/>
          <p14:tracePt t="84989" x="2278063" y="3616325"/>
          <p14:tracePt t="84997" x="2278063" y="3567113"/>
          <p14:tracePt t="85005" x="2254250" y="3506788"/>
          <p14:tracePt t="85013" x="2224088" y="3441700"/>
          <p14:tracePt t="85021" x="2187575" y="3368675"/>
          <p14:tracePt t="85034" x="2157413" y="3302000"/>
          <p14:tracePt t="85037" x="2092325" y="3236913"/>
          <p14:tracePt t="85045" x="2036763" y="3181350"/>
          <p14:tracePt t="85053" x="1958975" y="3140075"/>
          <p14:tracePt t="85061" x="1898650" y="3127375"/>
          <p14:tracePt t="85069" x="1851025" y="3109913"/>
          <p14:tracePt t="85085" x="1820863" y="3097213"/>
          <p14:tracePt t="85093" x="1795463" y="3090863"/>
          <p14:tracePt t="85101" x="1778000" y="3090863"/>
          <p14:tracePt t="85109" x="1747838" y="3090863"/>
          <p14:tracePt t="85117" x="1706563" y="3090863"/>
          <p14:tracePt t="85125" x="1663700" y="3090863"/>
          <p14:tracePt t="85133" x="1616075" y="3090863"/>
          <p14:tracePt t="85141" x="1555750" y="3109913"/>
          <p14:tracePt t="85149" x="1476375" y="3140075"/>
          <p14:tracePt t="85157" x="1404938" y="3163888"/>
          <p14:tracePt t="85166" x="1338263" y="3206750"/>
          <p14:tracePt t="85173" x="1284288" y="3236913"/>
          <p14:tracePt t="85181" x="1223963" y="3290888"/>
          <p14:tracePt t="85189" x="1150938" y="3355975"/>
          <p14:tracePt t="85197" x="1114425" y="3386138"/>
          <p14:tracePt t="85214" x="1073150" y="3435350"/>
          <p14:tracePt t="85221" x="1066800" y="3452813"/>
          <p14:tracePt t="85229" x="1060450" y="3482975"/>
          <p14:tracePt t="85237" x="1060450" y="3506788"/>
          <p14:tracePt t="85245" x="1060450" y="3536950"/>
          <p14:tracePt t="85253" x="1060450" y="3556000"/>
          <p14:tracePt t="85261" x="1060450" y="3586163"/>
          <p14:tracePt t="85269" x="1060450" y="3597275"/>
          <p14:tracePt t="85277" x="1079500" y="3616325"/>
          <p14:tracePt t="85285" x="1090613" y="3627438"/>
          <p14:tracePt t="85293" x="1114425" y="3640138"/>
          <p14:tracePt t="85301" x="1127125" y="3646488"/>
          <p14:tracePt t="85309" x="1163638" y="3663950"/>
          <p14:tracePt t="85317" x="1223963" y="3681413"/>
          <p14:tracePt t="85325" x="1290638" y="3724275"/>
          <p14:tracePt t="85341" x="1398588" y="3797300"/>
          <p14:tracePt t="85349" x="1458913" y="3821113"/>
          <p14:tracePt t="85357" x="1560513" y="3838575"/>
          <p14:tracePt t="85369" x="1681163" y="3911600"/>
          <p14:tracePt t="85373" x="1771650" y="3935413"/>
          <p14:tracePt t="85382" x="1862138" y="3959225"/>
          <p14:tracePt t="85389" x="1922463" y="3959225"/>
          <p14:tracePt t="85398" x="1952625" y="3959225"/>
          <p14:tracePt t="85405" x="1995488" y="3959225"/>
          <p14:tracePt t="85413" x="2025650" y="3959225"/>
          <p14:tracePt t="85421" x="2085975" y="3952875"/>
          <p14:tracePt t="85429" x="2133600" y="3935413"/>
          <p14:tracePt t="85437" x="2182813" y="3892550"/>
          <p14:tracePt t="85445" x="2224088" y="3844925"/>
          <p14:tracePt t="85453" x="2266950" y="3778250"/>
          <p14:tracePt t="85469" x="2301875" y="3700463"/>
          <p14:tracePt t="85477" x="2308225" y="3651250"/>
          <p14:tracePt t="85485" x="2332038" y="3590925"/>
          <p14:tracePt t="85493" x="2332038" y="3562350"/>
          <p14:tracePt t="85501" x="2332038" y="3519488"/>
          <p14:tracePt t="85509" x="2332038" y="3471863"/>
          <p14:tracePt t="85517" x="2308225" y="3422650"/>
          <p14:tracePt t="85525" x="2271713" y="3355975"/>
          <p14:tracePt t="85534" x="2247900" y="3332163"/>
          <p14:tracePt t="85541" x="2206625" y="3284538"/>
          <p14:tracePt t="85549" x="2193925" y="3271838"/>
          <p14:tracePt t="85557" x="2146300" y="3236913"/>
          <p14:tracePt t="85565" x="2122488" y="3211513"/>
          <p14:tracePt t="85573" x="2085975" y="3194050"/>
          <p14:tracePt t="85581" x="2062163" y="3187700"/>
          <p14:tracePt t="85598" x="2019300" y="3176588"/>
          <p14:tracePt t="85605" x="1989138" y="3176588"/>
          <p14:tracePt t="85613" x="1941513" y="3170238"/>
          <p14:tracePt t="85621" x="1881188" y="3157538"/>
          <p14:tracePt t="85629" x="1820863" y="3157538"/>
          <p14:tracePt t="85637" x="1778000" y="3157538"/>
          <p14:tracePt t="85645" x="1736725" y="3157538"/>
          <p14:tracePt t="85653" x="1676400" y="3157538"/>
          <p14:tracePt t="85661" x="1609725" y="3194050"/>
          <p14:tracePt t="85669" x="1549400" y="3236913"/>
          <p14:tracePt t="85677" x="1482725" y="3295650"/>
          <p14:tracePt t="85685" x="1416050" y="3338513"/>
          <p14:tracePt t="85693" x="1385888" y="3375025"/>
          <p14:tracePt t="85701" x="1368425" y="3422650"/>
          <p14:tracePt t="85709" x="1350963" y="3459163"/>
          <p14:tracePt t="85725" x="1350963" y="3489325"/>
          <p14:tracePt t="85733" x="1344613" y="3525838"/>
          <p14:tracePt t="85741" x="1344613" y="3597275"/>
          <p14:tracePt t="85753" x="1344613" y="3627438"/>
          <p14:tracePt t="85757" x="1344613" y="3651250"/>
          <p14:tracePt t="85766" x="1374775" y="3700463"/>
          <p14:tracePt t="85773" x="1428750" y="3767138"/>
          <p14:tracePt t="85782" x="1470025" y="3814763"/>
          <p14:tracePt t="85789" x="1519238" y="3857625"/>
          <p14:tracePt t="85797" x="1573213" y="3898900"/>
          <p14:tracePt t="85805" x="1620838" y="3929063"/>
          <p14:tracePt t="85813" x="1663700" y="3959225"/>
          <p14:tracePt t="85821" x="1693863" y="3976688"/>
          <p14:tracePt t="85829" x="1717675" y="3976688"/>
          <p14:tracePt t="85837" x="1754188" y="3983038"/>
          <p14:tracePt t="85849" x="1784350" y="3983038"/>
          <p14:tracePt t="85853" x="1838325" y="3983038"/>
          <p14:tracePt t="85861" x="1911350" y="3983038"/>
          <p14:tracePt t="85869" x="1982788" y="3976688"/>
          <p14:tracePt t="85877" x="2092325" y="3952875"/>
          <p14:tracePt t="85885" x="2176463" y="3935413"/>
          <p14:tracePt t="85893" x="2278063" y="3911600"/>
          <p14:tracePt t="85901" x="2357438" y="3875088"/>
          <p14:tracePt t="85909" x="2435225" y="3832225"/>
          <p14:tracePt t="85917" x="2501900" y="3790950"/>
          <p14:tracePt t="85925" x="2568575" y="3748088"/>
          <p14:tracePt t="85934" x="2597150" y="3681413"/>
          <p14:tracePt t="85941" x="2622550" y="3657600"/>
          <p14:tracePt t="85949" x="2622550" y="3597275"/>
          <p14:tracePt t="85957" x="2622550" y="3586163"/>
          <p14:tracePt t="85966" x="2622550" y="3532188"/>
          <p14:tracePt t="85982" x="2616200" y="3471863"/>
          <p14:tracePt t="85989" x="2586038" y="3405188"/>
          <p14:tracePt t="85997" x="2519363" y="3338513"/>
          <p14:tracePt t="86005" x="2452688" y="3271838"/>
          <p14:tracePt t="86013" x="2374900" y="3217863"/>
          <p14:tracePt t="86021" x="2297113" y="3163888"/>
          <p14:tracePt t="86036" x="2217738" y="3116263"/>
          <p14:tracePt t="86037" x="2152650" y="3097213"/>
          <p14:tracePt t="86045" x="2079625" y="3060700"/>
          <p14:tracePt t="86053" x="1989138" y="3036888"/>
          <p14:tracePt t="86061" x="1885950" y="3030538"/>
          <p14:tracePt t="86069" x="1825625" y="3030538"/>
          <p14:tracePt t="86077" x="1754188" y="3030538"/>
          <p14:tracePt t="86085" x="1700213" y="3030538"/>
          <p14:tracePt t="86093" x="1633538" y="3067050"/>
          <p14:tracePt t="86109" x="1555750" y="3121025"/>
          <p14:tracePt t="86117" x="1512888" y="3151188"/>
          <p14:tracePt t="86125" x="1465263" y="3206750"/>
          <p14:tracePt t="86133" x="1435100" y="3254375"/>
          <p14:tracePt t="86141" x="1398588" y="3314700"/>
          <p14:tracePt t="86149" x="1392238" y="3351213"/>
          <p14:tracePt t="86157" x="1381125" y="3398838"/>
          <p14:tracePt t="86166" x="1374775" y="3459163"/>
          <p14:tracePt t="86173" x="1374775" y="3471863"/>
          <p14:tracePt t="86182" x="1374775" y="3525838"/>
          <p14:tracePt t="86198" x="1385888" y="3586163"/>
          <p14:tracePt t="86205" x="1404938" y="3646488"/>
          <p14:tracePt t="86213" x="1435100" y="3706813"/>
          <p14:tracePt t="86221" x="1482725" y="3771900"/>
          <p14:tracePt t="86237" x="1560513" y="3857625"/>
          <p14:tracePt t="86245" x="1627188" y="3911600"/>
          <p14:tracePt t="86253" x="1676400" y="3952875"/>
          <p14:tracePt t="86261" x="1730375" y="3983038"/>
          <p14:tracePt t="86269" x="1771650" y="3983038"/>
          <p14:tracePt t="86277" x="1838325" y="4025900"/>
          <p14:tracePt t="86285" x="1868488" y="4032250"/>
          <p14:tracePt t="86293" x="1916113" y="4032250"/>
          <p14:tracePt t="86301" x="1958975" y="4032250"/>
          <p14:tracePt t="86309" x="1982788" y="4032250"/>
          <p14:tracePt t="86317" x="2006600" y="4032250"/>
          <p14:tracePt t="86325" x="2032000" y="4032250"/>
          <p14:tracePt t="86333" x="2073275" y="4032250"/>
          <p14:tracePt t="86341" x="2109788" y="4002088"/>
          <p14:tracePt t="86349" x="2152650" y="3959225"/>
          <p14:tracePt t="86366" x="2170113" y="3898900"/>
          <p14:tracePt t="86373" x="2182813" y="3851275"/>
          <p14:tracePt t="86381" x="2182813" y="3797300"/>
          <p14:tracePt t="86389" x="2182813" y="3771900"/>
          <p14:tracePt t="86397" x="2182813" y="3717925"/>
          <p14:tracePt t="86405" x="2163763" y="3651250"/>
          <p14:tracePt t="86413" x="2146300" y="3603625"/>
          <p14:tracePt t="86421" x="2127250" y="3579813"/>
          <p14:tracePt t="86429" x="2103438" y="3543300"/>
          <p14:tracePt t="86437" x="2062163" y="3495675"/>
          <p14:tracePt t="86445" x="2049463" y="3495675"/>
          <p14:tracePt t="86453" x="2032000" y="3489325"/>
          <p14:tracePt t="86461" x="2006600" y="3476625"/>
          <p14:tracePt t="86469" x="1976438" y="3471863"/>
          <p14:tracePt t="86477" x="1965325" y="3471863"/>
          <p14:tracePt t="86493" x="1941513" y="3471863"/>
          <p14:tracePt t="86501" x="1935163" y="3471863"/>
          <p14:tracePt t="86509" x="1911350" y="3471863"/>
          <p14:tracePt t="86517" x="1892300" y="3471863"/>
          <p14:tracePt t="86525" x="1874838" y="3476625"/>
          <p14:tracePt t="86533" x="1862138" y="3476625"/>
          <p14:tracePt t="86541" x="1855788" y="3482975"/>
          <p14:tracePt t="86549" x="1851025" y="3489325"/>
          <p14:tracePt t="86605" x="0" y="0"/>
        </p14:tracePtLst>
        <p14:tracePtLst>
          <p14:tracePt t="90087" x="2085975" y="4079875"/>
          <p14:tracePt t="90173" x="2085975" y="4073525"/>
          <p14:tracePt t="90189" x="2092325" y="4062413"/>
          <p14:tracePt t="90205" x="2092325" y="4049713"/>
          <p14:tracePt t="90213" x="2092325" y="4006850"/>
          <p14:tracePt t="90221" x="2092325" y="3959225"/>
          <p14:tracePt t="90229" x="2092325" y="3929063"/>
          <p14:tracePt t="90237" x="2092325" y="3887788"/>
          <p14:tracePt t="90245" x="2092325" y="3851275"/>
          <p14:tracePt t="90253" x="2092325" y="3808413"/>
          <p14:tracePt t="90261" x="2092325" y="3767138"/>
          <p14:tracePt t="90269" x="2092325" y="3724275"/>
          <p14:tracePt t="90277" x="2085975" y="3687763"/>
          <p14:tracePt t="90286" x="2085975" y="3676650"/>
          <p14:tracePt t="90293" x="2079625" y="3640138"/>
          <p14:tracePt t="90301" x="2073275" y="3609975"/>
          <p14:tracePt t="90309" x="2073275" y="3586163"/>
          <p14:tracePt t="90317" x="2062163" y="3549650"/>
          <p14:tracePt t="90325" x="2062163" y="3532188"/>
          <p14:tracePt t="90333" x="2055813" y="3495675"/>
          <p14:tracePt t="90341" x="2049463" y="3482975"/>
          <p14:tracePt t="90349" x="2049463" y="3446463"/>
          <p14:tracePt t="90357" x="2049463" y="3429000"/>
          <p14:tracePt t="90365" x="2032000" y="3405188"/>
          <p14:tracePt t="90373" x="2025650" y="3368675"/>
          <p14:tracePt t="90381" x="2025650" y="3338513"/>
          <p14:tracePt t="90389" x="2025650" y="3302000"/>
          <p14:tracePt t="90397" x="2025650" y="3284538"/>
          <p14:tracePt t="90407" x="2012950" y="3248025"/>
          <p14:tracePt t="90413" x="2012950" y="3217863"/>
          <p14:tracePt t="90421" x="2012950" y="3163888"/>
          <p14:tracePt t="90429" x="2012950" y="3116263"/>
          <p14:tracePt t="90437" x="2012950" y="3086100"/>
          <p14:tracePt t="90445" x="2012950" y="3055938"/>
          <p14:tracePt t="90453" x="2012950" y="3013075"/>
          <p14:tracePt t="90461" x="2012950" y="2965450"/>
          <p14:tracePt t="90470" x="2012950" y="2922588"/>
          <p14:tracePt t="90478" x="2012950" y="2874963"/>
          <p14:tracePt t="90486" x="2012950" y="2832100"/>
          <p14:tracePt t="90493" x="2012950" y="2790825"/>
          <p14:tracePt t="90502" x="2012950" y="2717800"/>
          <p14:tracePt t="90509" x="2012950" y="2657475"/>
          <p14:tracePt t="90517" x="2012950" y="2616200"/>
          <p14:tracePt t="90525" x="2012950" y="2543175"/>
          <p14:tracePt t="90533" x="2006600" y="2495550"/>
          <p14:tracePt t="90541" x="2006600" y="2465388"/>
          <p14:tracePt t="90549" x="1995488" y="2428875"/>
          <p14:tracePt t="90557" x="1989138" y="2379663"/>
          <p14:tracePt t="90565" x="1989138" y="2349500"/>
          <p14:tracePt t="90573" x="1971675" y="2314575"/>
          <p14:tracePt t="90581" x="1965325" y="2265363"/>
          <p14:tracePt t="90590" x="1965325" y="2254250"/>
          <p14:tracePt t="90597" x="1965325" y="2224088"/>
          <p14:tracePt t="90606" x="1952625" y="2205038"/>
          <p14:tracePt t="90613" x="1952625" y="2200275"/>
          <p14:tracePt t="90621" x="1952625" y="2187575"/>
          <p14:tracePt t="90629" x="1952625" y="2174875"/>
          <p14:tracePt t="90637" x="1952625" y="2144713"/>
          <p14:tracePt t="90645" x="1952625" y="2109788"/>
          <p14:tracePt t="90654" x="1952625" y="2066925"/>
          <p14:tracePt t="90661" x="1952625" y="2006600"/>
          <p14:tracePt t="90671" x="1952625" y="1965325"/>
          <p14:tracePt t="90677" x="1952625" y="1905000"/>
          <p14:tracePt t="90686" x="1952625" y="1849438"/>
          <p14:tracePt t="90693" x="1971675" y="1771650"/>
          <p14:tracePt t="90702" x="1976438" y="1724025"/>
          <p14:tracePt t="90709" x="1989138" y="1681163"/>
          <p14:tracePt t="90717" x="2006600" y="1633538"/>
          <p14:tracePt t="90725" x="2019300" y="1597025"/>
          <p14:tracePt t="90733" x="2025650" y="1549400"/>
          <p14:tracePt t="90742" x="2036763" y="1519238"/>
          <p14:tracePt t="90749" x="2043113" y="1482725"/>
          <p14:tracePt t="90757" x="2043113" y="1476375"/>
          <p14:tracePt t="90765" x="2043113" y="1470025"/>
          <p14:tracePt t="90773" x="2049463" y="1463675"/>
          <p14:tracePt t="90781" x="2049463" y="1458913"/>
          <p14:tracePt t="90789" x="2055813" y="1452563"/>
          <p14:tracePt t="90861" x="2055813" y="1446213"/>
          <p14:tracePt t="90877" x="2062163" y="1433513"/>
          <p14:tracePt t="90902" x="2062163" y="1428750"/>
          <p14:tracePt t="91286" x="2062163" y="1433513"/>
          <p14:tracePt t="91294" x="2062163" y="1439863"/>
          <p14:tracePt t="91302" x="2055813" y="1470025"/>
          <p14:tracePt t="91310" x="2036763" y="1506538"/>
          <p14:tracePt t="91317" x="2012950" y="1566863"/>
          <p14:tracePt t="91325" x="1982788" y="1644650"/>
          <p14:tracePt t="91333" x="1946275" y="1724025"/>
          <p14:tracePt t="91341" x="1928813" y="1795463"/>
          <p14:tracePt t="91349" x="1892300" y="1898650"/>
          <p14:tracePt t="91357" x="1881188" y="1989138"/>
          <p14:tracePt t="91365" x="1855788" y="2079625"/>
          <p14:tracePt t="91373" x="1838325" y="2170113"/>
          <p14:tracePt t="91381" x="1814513" y="2241550"/>
          <p14:tracePt t="91390" x="1814513" y="2332038"/>
          <p14:tracePt t="91397" x="1814513" y="2374900"/>
          <p14:tracePt t="91406" x="1814513" y="2398713"/>
          <p14:tracePt t="91414" x="1814513" y="2422525"/>
          <p14:tracePt t="91509" x="1820863" y="2398713"/>
          <p14:tracePt t="91517" x="1820863" y="2344738"/>
          <p14:tracePt t="91526" x="1831975" y="2284413"/>
          <p14:tracePt t="91534" x="1844675" y="2193925"/>
          <p14:tracePt t="91542" x="1844675" y="2120900"/>
          <p14:tracePt t="91549" x="1855788" y="2006600"/>
          <p14:tracePt t="91557" x="1862138" y="1922463"/>
          <p14:tracePt t="91565" x="1885950" y="1801813"/>
          <p14:tracePt t="91573" x="1898650" y="1728788"/>
          <p14:tracePt t="91581" x="1898650" y="1657350"/>
          <p14:tracePt t="91589" x="1898650" y="1584325"/>
          <p14:tracePt t="91597" x="1911350" y="1512888"/>
          <p14:tracePt t="91605" x="1922463" y="1452563"/>
          <p14:tracePt t="91614" x="1922463" y="1433513"/>
          <p14:tracePt t="91621" x="1922463" y="1422400"/>
          <p14:tracePt t="91629" x="1922463" y="1409700"/>
          <p14:tracePt t="91702" x="1922463" y="1416050"/>
          <p14:tracePt t="91710" x="1922463" y="1446213"/>
          <p14:tracePt t="91718" x="1922463" y="1482725"/>
          <p14:tracePt t="91726" x="1922463" y="1524000"/>
          <p14:tracePt t="91733" x="1928813" y="1584325"/>
          <p14:tracePt t="91742" x="1941513" y="1644650"/>
          <p14:tracePt t="91749" x="1952625" y="1704975"/>
          <p14:tracePt t="91757" x="1958975" y="1754188"/>
          <p14:tracePt t="91765" x="1958975" y="1795463"/>
          <p14:tracePt t="91773" x="1958975" y="1819275"/>
          <p14:tracePt t="91781" x="1958975" y="1831975"/>
          <p14:tracePt t="91805" x="1965325" y="1838325"/>
          <p14:tracePt t="91821" x="1971675" y="1838325"/>
          <p14:tracePt t="91829" x="1976438" y="1838325"/>
          <p14:tracePt t="91838" x="1995488" y="1819275"/>
          <p14:tracePt t="91845" x="2032000" y="1771650"/>
          <p14:tracePt t="91854" x="2049463" y="1704975"/>
          <p14:tracePt t="91861" x="2066925" y="1674813"/>
          <p14:tracePt t="91870" x="2085975" y="1651000"/>
          <p14:tracePt t="91877" x="2085975" y="1633538"/>
          <p14:tracePt t="91885" x="2092325" y="1627188"/>
          <p14:tracePt t="91950" x="2085975" y="1687513"/>
          <p14:tracePt t="91958" x="2085975" y="1771650"/>
          <p14:tracePt t="91966" x="2079625" y="1885950"/>
          <p14:tracePt t="91975" x="2079625" y="2019300"/>
          <p14:tracePt t="91982" x="2079625" y="2174875"/>
          <p14:tracePt t="91990" x="2079625" y="2332038"/>
          <p14:tracePt t="91998" x="2079625" y="2470150"/>
          <p14:tracePt t="92005" x="2079625" y="2573338"/>
          <p14:tracePt t="92013" x="2079625" y="2687638"/>
          <p14:tracePt t="92022" x="2079625" y="2814638"/>
          <p14:tracePt t="92030" x="2079625" y="2928938"/>
          <p14:tracePt t="92038" x="2079625" y="3019425"/>
          <p14:tracePt t="92050" x="2079625" y="3090863"/>
          <p14:tracePt t="92054" x="2079625" y="3133725"/>
          <p14:tracePt t="92061" x="2079625" y="3176588"/>
          <p14:tracePt t="92069" x="2079625" y="3194050"/>
          <p14:tracePt t="92077" x="2079625" y="3206750"/>
          <p14:tracePt t="92085" x="2079625" y="3230563"/>
          <p14:tracePt t="92093" x="2079625" y="3236913"/>
          <p14:tracePt t="92101" x="2079625" y="3248025"/>
          <p14:tracePt t="92109" x="2073275" y="3254375"/>
          <p14:tracePt t="92117" x="2073275" y="3267075"/>
          <p14:tracePt t="92126" x="2073275" y="3290888"/>
          <p14:tracePt t="92134" x="2073275" y="3344863"/>
          <p14:tracePt t="92142" x="2073275" y="3368675"/>
          <p14:tracePt t="92149" x="2073275" y="3398838"/>
          <p14:tracePt t="92158" x="2073275" y="3422650"/>
          <p14:tracePt t="92165" x="2079625" y="3446463"/>
          <p14:tracePt t="92173" x="2079625" y="3452813"/>
          <p14:tracePt t="92190" x="2079625" y="3471863"/>
          <p14:tracePt t="92198" x="2079625" y="3476625"/>
          <p14:tracePt t="92207" x="2079625" y="3502025"/>
          <p14:tracePt t="92214" x="2092325" y="3532188"/>
          <p14:tracePt t="92222" x="2097088" y="3567113"/>
          <p14:tracePt t="92229" x="2109788" y="3627438"/>
          <p14:tracePt t="92239" x="2109788" y="3681413"/>
          <p14:tracePt t="92246" x="2116138" y="3741738"/>
          <p14:tracePt t="92254" x="2127250" y="3778250"/>
          <p14:tracePt t="92261" x="2127250" y="3802063"/>
          <p14:tracePt t="92270" x="2127250" y="3821113"/>
          <p14:tracePt t="92277" x="2127250" y="3838575"/>
          <p14:tracePt t="92286" x="2127250" y="3844925"/>
          <p14:tracePt t="92294" x="2127250" y="3857625"/>
          <p14:tracePt t="92301" x="2127250" y="3862388"/>
          <p14:tracePt t="92310" x="2127250" y="3881438"/>
          <p14:tracePt t="92317" x="2127250" y="3905250"/>
          <p14:tracePt t="92326" x="2127250" y="3941763"/>
          <p14:tracePt t="92333" x="2133600" y="3983038"/>
          <p14:tracePt t="92342" x="2133600" y="4013200"/>
          <p14:tracePt t="92349" x="2133600" y="4067175"/>
          <p14:tracePt t="92358" x="2133600" y="4116388"/>
          <p14:tracePt t="92365" x="2133600" y="4170363"/>
          <p14:tracePt t="92374" x="2133600" y="4187825"/>
          <p14:tracePt t="92381" x="2133600" y="4194175"/>
          <p14:tracePt t="92389" x="2133600" y="4200525"/>
          <p14:tracePt t="92406" x="2133600" y="4206875"/>
          <p14:tracePt t="92454" x="2133600" y="4194175"/>
          <p14:tracePt t="92462" x="2116138" y="4103688"/>
          <p14:tracePt t="92470" x="2103438" y="4032250"/>
          <p14:tracePt t="92478" x="2079625" y="3941763"/>
          <p14:tracePt t="92485" x="2062163" y="3868738"/>
          <p14:tracePt t="92494" x="2049463" y="3778250"/>
          <p14:tracePt t="92501" x="2036763" y="3676650"/>
          <p14:tracePt t="92510" x="2025650" y="3603625"/>
          <p14:tracePt t="92517" x="2012950" y="3532188"/>
          <p14:tracePt t="92526" x="2012950" y="3482975"/>
          <p14:tracePt t="92533" x="2012950" y="3429000"/>
          <p14:tracePt t="92542" x="2012950" y="3411538"/>
          <p14:tracePt t="92550" x="2012950" y="3405188"/>
          <p14:tracePt t="92639" x="2012950" y="3422650"/>
          <p14:tracePt t="92646" x="2006600" y="3446463"/>
          <p14:tracePt t="92655" x="2001838" y="3476625"/>
          <p14:tracePt t="92661" x="1989138" y="3495675"/>
          <p14:tracePt t="92669" x="1989138" y="3502025"/>
          <p14:tracePt t="92685" x="1989138" y="3513138"/>
          <p14:tracePt t="92709" x="1989138" y="3519488"/>
          <p14:tracePt t="92830" x="1989138" y="3532188"/>
          <p14:tracePt t="92838" x="1989138" y="3597275"/>
          <p14:tracePt t="92846" x="1989138" y="3670300"/>
          <p14:tracePt t="92855" x="1989138" y="3717925"/>
          <p14:tracePt t="92862" x="1989138" y="3771900"/>
          <p14:tracePt t="92870" x="1989138" y="3808413"/>
          <p14:tracePt t="92878" x="1989138" y="3821113"/>
          <p14:tracePt t="92886" x="1989138" y="3832225"/>
          <p14:tracePt t="92958" x="2001838" y="3832225"/>
          <p14:tracePt t="92966" x="2019300" y="3808413"/>
          <p14:tracePt t="92974" x="2025650" y="3802063"/>
          <p14:tracePt t="92982" x="2043113" y="3778250"/>
          <p14:tracePt t="92991" x="2062163" y="3754438"/>
          <p14:tracePt t="92997" x="2066925" y="3730625"/>
          <p14:tracePt t="93006" x="2085975" y="3706813"/>
          <p14:tracePt t="93013" x="2097088" y="3694113"/>
          <p14:tracePt t="93022" x="2116138" y="3657600"/>
          <p14:tracePt t="93029" x="2133600" y="3646488"/>
          <p14:tracePt t="93038" x="2139950" y="3627438"/>
          <p14:tracePt t="93047" x="2146300" y="3621088"/>
          <p14:tracePt t="93053" x="2152650" y="3603625"/>
          <p14:tracePt t="93061" x="2152650" y="3586163"/>
          <p14:tracePt t="93069" x="2152650" y="3573463"/>
          <p14:tracePt t="93085" x="2152650" y="3567113"/>
          <p14:tracePt t="93093" x="2152650" y="3562350"/>
          <p14:tracePt t="93109" x="2139950" y="3562350"/>
          <p14:tracePt t="93117" x="2116138" y="3562350"/>
          <p14:tracePt t="93125" x="2092325" y="3562350"/>
          <p14:tracePt t="93133" x="2073275" y="3562350"/>
          <p14:tracePt t="93141" x="2049463" y="3562350"/>
          <p14:tracePt t="93149" x="2012950" y="3562350"/>
          <p14:tracePt t="93157" x="1971675" y="3562350"/>
          <p14:tracePt t="93165" x="1911350" y="3597275"/>
          <p14:tracePt t="93173" x="1831975" y="3640138"/>
          <p14:tracePt t="93181" x="1766888" y="3694113"/>
          <p14:tracePt t="93189" x="1700213" y="3748088"/>
          <p14:tracePt t="93197" x="1670050" y="3802063"/>
          <p14:tracePt t="93205" x="1627188" y="3851275"/>
          <p14:tracePt t="93213" x="1627188" y="3887788"/>
          <p14:tracePt t="93221" x="1627188" y="3905250"/>
          <p14:tracePt t="93229" x="1627188" y="3929063"/>
          <p14:tracePt t="93237" x="1627188" y="3946525"/>
          <p14:tracePt t="93245" x="1651000" y="3959225"/>
          <p14:tracePt t="93253" x="1700213" y="3976688"/>
          <p14:tracePt t="93261" x="1741488" y="3989388"/>
          <p14:tracePt t="93269" x="1820863" y="4002088"/>
          <p14:tracePt t="93277" x="1881188" y="4019550"/>
          <p14:tracePt t="93285" x="1941513" y="4019550"/>
          <p14:tracePt t="93293" x="1982788" y="4019550"/>
          <p14:tracePt t="93301" x="2012950" y="4019550"/>
          <p14:tracePt t="93309" x="2066925" y="3989388"/>
          <p14:tracePt t="93317" x="2092325" y="3965575"/>
          <p14:tracePt t="93325" x="2146300" y="3911600"/>
          <p14:tracePt t="93333" x="2163763" y="3862388"/>
          <p14:tracePt t="93341" x="2170113" y="3827463"/>
          <p14:tracePt t="93349" x="2170113" y="3784600"/>
          <p14:tracePt t="93357" x="2170113" y="3741738"/>
          <p14:tracePt t="93365" x="2170113" y="3694113"/>
          <p14:tracePt t="93373" x="2170113" y="3663950"/>
          <p14:tracePt t="93381" x="2170113" y="3657600"/>
          <p14:tracePt t="93389" x="2163763" y="3633788"/>
          <p14:tracePt t="93405" x="2152650" y="3633788"/>
          <p14:tracePt t="93413" x="2127250" y="3633788"/>
          <p14:tracePt t="93422" x="2062163" y="3633788"/>
          <p14:tracePt t="93429" x="2025650" y="3646488"/>
          <p14:tracePt t="93437" x="1935163" y="3694113"/>
          <p14:tracePt t="93445" x="1885950" y="3724275"/>
          <p14:tracePt t="93453" x="1851025" y="3741738"/>
          <p14:tracePt t="93461" x="1808163" y="3767138"/>
          <p14:tracePt t="93469" x="1801813" y="3771900"/>
          <p14:tracePt t="93493" x="1795463" y="3778250"/>
          <p14:tracePt t="93550" x="1808163" y="3778250"/>
          <p14:tracePt t="93558" x="1820863" y="3778250"/>
          <p14:tracePt t="93566" x="1831975" y="3778250"/>
          <p14:tracePt t="93574" x="1838325" y="3778250"/>
          <p14:tracePt t="93581" x="1844675" y="3778250"/>
          <p14:tracePt t="93590" x="1851025" y="3778250"/>
          <p14:tracePt t="93606" x="1862138" y="3771900"/>
          <p14:tracePt t="93606"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E822EDB-E0A4-4F0D-91A7-962D758D442D}"/>
              </a:ext>
            </a:extLst>
          </p:cNvPr>
          <p:cNvSpPr>
            <a:spLocks noGrp="1" noChangeArrowheads="1"/>
          </p:cNvSpPr>
          <p:nvPr>
            <p:ph type="title"/>
          </p:nvPr>
        </p:nvSpPr>
        <p:spPr>
          <a:xfrm>
            <a:off x="255588" y="230188"/>
            <a:ext cx="3006725" cy="512762"/>
          </a:xfrm>
          <a:ln/>
        </p:spPr>
        <p:txBody>
          <a:bodyPr/>
          <a:lstStyle/>
          <a:p>
            <a:r>
              <a:rPr lang="cs-CZ" altLang="cs-CZ" sz="2400"/>
              <a:t>Ink-jet printing</a:t>
            </a:r>
            <a:endParaRPr lang="en-US" altLang="cs-CZ" sz="2400"/>
          </a:p>
        </p:txBody>
      </p:sp>
      <p:sp>
        <p:nvSpPr>
          <p:cNvPr id="76803" name="Rectangle 3">
            <a:extLst>
              <a:ext uri="{FF2B5EF4-FFF2-40B4-BE49-F238E27FC236}">
                <a16:creationId xmlns:a16="http://schemas.microsoft.com/office/drawing/2014/main" id="{5127C80C-0833-4D38-8F86-0F039BC81FC4}"/>
              </a:ext>
            </a:extLst>
          </p:cNvPr>
          <p:cNvSpPr>
            <a:spLocks noGrp="1" noChangeArrowheads="1"/>
          </p:cNvSpPr>
          <p:nvPr>
            <p:ph type="body" sz="half" idx="1"/>
          </p:nvPr>
        </p:nvSpPr>
        <p:spPr>
          <a:xfrm>
            <a:off x="184150" y="4264025"/>
            <a:ext cx="8624888" cy="2403475"/>
          </a:xfrm>
        </p:spPr>
        <p:txBody>
          <a:bodyPr/>
          <a:lstStyle/>
          <a:p>
            <a:pPr>
              <a:lnSpc>
                <a:spcPct val="80000"/>
              </a:lnSpc>
            </a:pPr>
            <a:r>
              <a:rPr lang="cs-CZ" altLang="cs-CZ" sz="1600"/>
              <a:t>alternativní metoda přípravy DNA čipů – „tisk“ reagencií na podklad – obdoba inkoustových tiskáren</a:t>
            </a:r>
          </a:p>
          <a:p>
            <a:pPr>
              <a:lnSpc>
                <a:spcPct val="80000"/>
              </a:lnSpc>
            </a:pPr>
            <a:r>
              <a:rPr lang="cs-CZ" altLang="cs-CZ" sz="1600"/>
              <a:t>z</a:t>
            </a:r>
            <a:r>
              <a:rPr lang="en-US" altLang="cs-CZ" sz="1600"/>
              <a:t>ákladem je struktura rezervoáru vytvořená v křemíku (micromachining), překrytá velmi tenkou skleněnou membránou, na kterou přiléhá piezoelektrický element (aktuátor)</a:t>
            </a:r>
            <a:endParaRPr lang="cs-CZ" altLang="cs-CZ" sz="1600"/>
          </a:p>
          <a:p>
            <a:pPr>
              <a:lnSpc>
                <a:spcPct val="80000"/>
              </a:lnSpc>
            </a:pPr>
            <a:r>
              <a:rPr lang="cs-CZ" altLang="cs-CZ" sz="1600"/>
              <a:t>r</a:t>
            </a:r>
            <a:r>
              <a:rPr lang="en-US" altLang="cs-CZ" sz="1600"/>
              <a:t>ezervoár se naplní reagentem, poté nad ústí pumpy posune žádaná pozice čipu, a na piezoelektrický aktuátor se přivede puls napětí</a:t>
            </a:r>
          </a:p>
          <a:p>
            <a:pPr>
              <a:lnSpc>
                <a:spcPct val="80000"/>
              </a:lnSpc>
            </a:pPr>
            <a:r>
              <a:rPr lang="en-US" altLang="cs-CZ" sz="1600"/>
              <a:t>piezoelement </a:t>
            </a:r>
            <a:r>
              <a:rPr lang="cs-CZ" altLang="cs-CZ" sz="1600"/>
              <a:t>se </a:t>
            </a:r>
            <a:r>
              <a:rPr lang="en-US" altLang="cs-CZ" sz="1600"/>
              <a:t>mechanicky deformuje, zatlačí na membránu, čímž dojde k vystříknutí mikrokapky reagentu</a:t>
            </a:r>
            <a:endParaRPr lang="cs-CZ" altLang="cs-CZ" sz="1600"/>
          </a:p>
          <a:p>
            <a:pPr>
              <a:lnSpc>
                <a:spcPct val="80000"/>
              </a:lnSpc>
            </a:pPr>
            <a:r>
              <a:rPr lang="cs-CZ" altLang="cs-CZ" sz="1600"/>
              <a:t>r</a:t>
            </a:r>
            <a:r>
              <a:rPr lang="en-US" altLang="cs-CZ" sz="1600"/>
              <a:t>ychlost „tisku“ je 1 až 6 kHz</a:t>
            </a:r>
          </a:p>
        </p:txBody>
      </p:sp>
      <p:graphicFrame>
        <p:nvGraphicFramePr>
          <p:cNvPr id="76805" name="Object 5">
            <a:extLst>
              <a:ext uri="{FF2B5EF4-FFF2-40B4-BE49-F238E27FC236}">
                <a16:creationId xmlns:a16="http://schemas.microsoft.com/office/drawing/2014/main" id="{3E80435E-735D-4B97-B8FB-F56CDEDF3180}"/>
              </a:ext>
            </a:extLst>
          </p:cNvPr>
          <p:cNvGraphicFramePr>
            <a:graphicFrameLocks noChangeAspect="1"/>
          </p:cNvGraphicFramePr>
          <p:nvPr>
            <p:ph sz="half" idx="2"/>
          </p:nvPr>
        </p:nvGraphicFramePr>
        <p:xfrm>
          <a:off x="995363" y="650875"/>
          <a:ext cx="6923087" cy="3198813"/>
        </p:xfrm>
        <a:graphic>
          <a:graphicData uri="http://schemas.openxmlformats.org/presentationml/2006/ole">
            <mc:AlternateContent xmlns:mc="http://schemas.openxmlformats.org/markup-compatibility/2006">
              <mc:Choice xmlns:v="urn:schemas-microsoft-com:vml" Requires="v">
                <p:oleObj spid="_x0000_s76808" name="Obrázek" r:id="rId5" imgW="2831169" imgH="1307592" progId="Word.Picture.8">
                  <p:embed/>
                </p:oleObj>
              </mc:Choice>
              <mc:Fallback>
                <p:oleObj name="Obrázek" r:id="rId5" imgW="2831169" imgH="1307592" progId="Word.Pictur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363" y="650875"/>
                        <a:ext cx="6923087"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a:extLst>
              <a:ext uri="{FF2B5EF4-FFF2-40B4-BE49-F238E27FC236}">
                <a16:creationId xmlns:a16="http://schemas.microsoft.com/office/drawing/2014/main" id="{FC9F4AEB-A7E4-445B-9A21-B5456E58B6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535"/>
    </mc:Choice>
    <mc:Fallback>
      <p:transition spd="slow" advTm="12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726" x="638175" y="693738"/>
          <p14:tracePt t="30860" x="650875" y="681038"/>
          <p14:tracePt t="30867" x="674688" y="674688"/>
          <p14:tracePt t="30875" x="698500" y="663575"/>
          <p14:tracePt t="30887" x="723900" y="650875"/>
          <p14:tracePt t="30891" x="758825" y="633413"/>
          <p14:tracePt t="30899" x="795338" y="614363"/>
          <p14:tracePt t="30907" x="814388" y="614363"/>
          <p14:tracePt t="30915" x="849313" y="596900"/>
          <p14:tracePt t="30923" x="874713" y="590550"/>
          <p14:tracePt t="30931" x="915988" y="590550"/>
          <p14:tracePt t="30939" x="965200" y="573088"/>
          <p14:tracePt t="30947" x="1023938" y="560388"/>
          <p14:tracePt t="30955" x="1090613" y="530225"/>
          <p14:tracePt t="30963" x="1193800" y="493713"/>
          <p14:tracePt t="30971" x="1254125" y="476250"/>
          <p14:tracePt t="30979" x="1344613" y="439738"/>
          <p14:tracePt t="30987" x="1404938" y="428625"/>
          <p14:tracePt t="30995" x="1465263" y="428625"/>
          <p14:tracePt t="31003" x="1536700" y="428625"/>
          <p14:tracePt t="31011" x="1579563" y="428625"/>
          <p14:tracePt t="31020" x="1651000" y="428625"/>
          <p14:tracePt t="31027" x="1741488" y="428625"/>
          <p14:tracePt t="31036" x="1814513" y="428625"/>
          <p14:tracePt t="31043" x="1885950" y="433388"/>
          <p14:tracePt t="31052" x="1976438" y="458788"/>
          <p14:tracePt t="31060" x="2055813" y="476250"/>
          <p14:tracePt t="31067" x="2170113" y="512763"/>
          <p14:tracePt t="31076" x="2260600" y="523875"/>
          <p14:tracePt t="31083" x="2362200" y="547688"/>
          <p14:tracePt t="31092" x="2478088" y="573088"/>
          <p14:tracePt t="31099" x="2549525" y="577850"/>
          <p14:tracePt t="31108" x="2609850" y="590550"/>
          <p14:tracePt t="31115" x="2687638" y="614363"/>
          <p14:tracePt t="31124" x="2717800" y="614363"/>
          <p14:tracePt t="31131" x="2754313" y="614363"/>
          <p14:tracePt t="31139" x="2784475" y="614363"/>
          <p14:tracePt t="31147" x="2814638" y="614363"/>
          <p14:tracePt t="31156" x="2863850" y="620713"/>
          <p14:tracePt t="31164" x="2898775" y="638175"/>
          <p14:tracePt t="31172" x="2959100" y="650875"/>
          <p14:tracePt t="31180" x="2978150" y="650875"/>
          <p14:tracePt t="31188" x="3001963" y="650875"/>
          <p14:tracePt t="31196" x="3025775" y="657225"/>
          <p14:tracePt t="31204" x="3032125" y="663575"/>
          <p14:tracePt t="31236" x="3043238" y="663575"/>
          <p14:tracePt t="31260" x="3049588" y="663575"/>
          <p14:tracePt t="31268" x="3055938" y="663575"/>
          <p14:tracePt t="31276" x="3073400" y="674688"/>
          <p14:tracePt t="31364" x="3062288" y="693738"/>
          <p14:tracePt t="31372" x="3049588" y="698500"/>
          <p14:tracePt t="31379" x="3013075" y="704850"/>
          <p14:tracePt t="31388" x="2989263" y="723900"/>
          <p14:tracePt t="31396" x="2947988" y="735013"/>
          <p14:tracePt t="31404" x="2887663" y="741363"/>
          <p14:tracePt t="31411" x="2808288" y="765175"/>
          <p14:tracePt t="31420" x="2706688" y="777875"/>
          <p14:tracePt t="31427" x="2603500" y="801688"/>
          <p14:tracePt t="31437" x="2519363" y="801688"/>
          <p14:tracePt t="31443" x="2392363" y="801688"/>
          <p14:tracePt t="31451" x="2278063" y="801688"/>
          <p14:tracePt t="31460" x="2122488" y="801688"/>
          <p14:tracePt t="31468" x="2006600" y="801688"/>
          <p14:tracePt t="31476" x="1874838" y="801688"/>
          <p14:tracePt t="31483" x="1747838" y="801688"/>
          <p14:tracePt t="31492" x="1620838" y="801688"/>
          <p14:tracePt t="31499" x="1495425" y="801688"/>
          <p14:tracePt t="31508" x="1381125" y="801688"/>
          <p14:tracePt t="31515" x="1290638" y="801688"/>
          <p14:tracePt t="31524" x="1174750" y="801688"/>
          <p14:tracePt t="31531" x="1090613" y="801688"/>
          <p14:tracePt t="31540" x="1019175" y="801688"/>
          <p14:tracePt t="31547" x="935038" y="801688"/>
          <p14:tracePt t="31556" x="885825" y="801688"/>
          <p14:tracePt t="31563" x="825500" y="801688"/>
          <p14:tracePt t="31572" x="795338" y="801688"/>
          <p14:tracePt t="31579" x="754063" y="801688"/>
          <p14:tracePt t="31588" x="723900" y="801688"/>
          <p14:tracePt t="31596" x="687388" y="801688"/>
          <p14:tracePt t="31604" x="657225" y="801688"/>
          <p14:tracePt t="31612" x="603250" y="801688"/>
          <p14:tracePt t="31620" x="542925" y="801688"/>
          <p14:tracePt t="31628" x="469900" y="801688"/>
          <p14:tracePt t="31636" x="409575" y="795338"/>
          <p14:tracePt t="31644" x="385763" y="788988"/>
          <p14:tracePt t="31651" x="355600" y="788988"/>
          <p14:tracePt t="31660" x="325438" y="788988"/>
          <p14:tracePt t="31668" x="319088" y="788988"/>
          <p14:tracePt t="31676" x="312738" y="788988"/>
          <p14:tracePt t="31859" x="325438" y="777875"/>
          <p14:tracePt t="31875" x="331788" y="777875"/>
          <p14:tracePt t="31883" x="342900" y="771525"/>
          <p14:tracePt t="31891" x="349250" y="765175"/>
          <p14:tracePt t="31915" x="355600" y="765175"/>
          <p14:tracePt t="31939" x="368300" y="765175"/>
          <p14:tracePt t="31948" x="385763" y="758825"/>
          <p14:tracePt t="31956" x="409575" y="754063"/>
          <p14:tracePt t="31964" x="415925" y="747713"/>
          <p14:tracePt t="31972" x="422275" y="747713"/>
          <p14:tracePt t="31980" x="433388" y="741363"/>
          <p14:tracePt t="31989" x="439738" y="735013"/>
          <p14:tracePt t="31996" x="446088" y="728663"/>
          <p14:tracePt t="32005" x="458788" y="728663"/>
          <p14:tracePt t="32012" x="482600" y="711200"/>
          <p14:tracePt t="32021" x="488950" y="711200"/>
          <p14:tracePt t="32028" x="512763" y="711200"/>
          <p14:tracePt t="32036" x="554038" y="698500"/>
          <p14:tracePt t="32044" x="579438" y="698500"/>
          <p14:tracePt t="32052" x="633413" y="693738"/>
          <p14:tracePt t="32060" x="704850" y="693738"/>
          <p14:tracePt t="32068" x="777875" y="693738"/>
          <p14:tracePt t="32076" x="849313" y="693738"/>
          <p14:tracePt t="32084" x="909638" y="693738"/>
          <p14:tracePt t="32092" x="969963" y="693738"/>
          <p14:tracePt t="32100" x="1066800" y="681038"/>
          <p14:tracePt t="32108" x="1169988" y="668338"/>
          <p14:tracePt t="32116" x="1271588" y="668338"/>
          <p14:tracePt t="32124" x="1374775" y="668338"/>
          <p14:tracePt t="32132" x="1446213" y="668338"/>
          <p14:tracePt t="32140" x="1519238" y="668338"/>
          <p14:tracePt t="32148" x="1590675" y="668338"/>
          <p14:tracePt t="32155" x="1651000" y="674688"/>
          <p14:tracePt t="32164" x="1693863" y="681038"/>
          <p14:tracePt t="32172" x="1771650" y="681038"/>
          <p14:tracePt t="32180" x="1831975" y="693738"/>
          <p14:tracePt t="32191" x="1885950" y="693738"/>
          <p14:tracePt t="32196" x="1989138" y="693738"/>
          <p14:tracePt t="32204" x="2073275" y="704850"/>
          <p14:tracePt t="32212" x="2163763" y="717550"/>
          <p14:tracePt t="32220" x="2266950" y="728663"/>
          <p14:tracePt t="32228" x="2381250" y="747713"/>
          <p14:tracePt t="32235" x="2495550" y="758825"/>
          <p14:tracePt t="32243" x="2616200" y="782638"/>
          <p14:tracePt t="32251" x="2717800" y="819150"/>
          <p14:tracePt t="32259" x="2820988" y="855663"/>
          <p14:tracePt t="32267" x="2928938" y="885825"/>
          <p14:tracePt t="32275" x="3001963" y="898525"/>
          <p14:tracePt t="32283" x="3073400" y="898525"/>
          <p14:tracePt t="32291" x="3116263" y="898525"/>
          <p14:tracePt t="32299" x="3152775" y="898525"/>
          <p14:tracePt t="32307" x="3159125" y="898525"/>
          <p14:tracePt t="32436" x="3159125" y="903288"/>
          <p14:tracePt t="32444" x="3140075" y="909638"/>
          <p14:tracePt t="32452" x="3098800" y="909638"/>
          <p14:tracePt t="32460" x="3073400" y="922338"/>
          <p14:tracePt t="32468" x="3032125" y="928688"/>
          <p14:tracePt t="32476" x="3001963" y="928688"/>
          <p14:tracePt t="32484" x="2947988" y="928688"/>
          <p14:tracePt t="32493" x="2874963" y="928688"/>
          <p14:tracePt t="32500" x="2784475" y="928688"/>
          <p14:tracePt t="32508" x="2670175" y="928688"/>
          <p14:tracePt t="32516" x="2573338" y="928688"/>
          <p14:tracePt t="32524" x="2459038" y="928688"/>
          <p14:tracePt t="32532" x="2344738" y="928688"/>
          <p14:tracePt t="32540" x="2241550" y="928688"/>
          <p14:tracePt t="32547" x="2127250" y="928688"/>
          <p14:tracePt t="32555" x="1971675" y="928688"/>
          <p14:tracePt t="32564" x="1814513" y="928688"/>
          <p14:tracePt t="32572" x="1676400" y="928688"/>
          <p14:tracePt t="32580" x="1543050" y="928688"/>
          <p14:tracePt t="32589" x="1428750" y="928688"/>
          <p14:tracePt t="32596" x="1331913" y="928688"/>
          <p14:tracePt t="32605" x="1254125" y="922338"/>
          <p14:tracePt t="32612" x="1200150" y="922338"/>
          <p14:tracePt t="32620" x="1150938" y="922338"/>
          <p14:tracePt t="32628" x="1096963" y="922338"/>
          <p14:tracePt t="32636" x="1073150" y="915988"/>
          <p14:tracePt t="32644" x="1036638" y="915988"/>
          <p14:tracePt t="32652" x="1012825" y="909638"/>
          <p14:tracePt t="32660" x="1000125" y="909638"/>
          <p14:tracePt t="32667" x="958850" y="909638"/>
          <p14:tracePt t="32676" x="946150" y="909638"/>
          <p14:tracePt t="32683" x="922338" y="898525"/>
          <p14:tracePt t="32692" x="904875" y="898525"/>
          <p14:tracePt t="32708" x="898525" y="898525"/>
          <p14:tracePt t="32740" x="885825" y="898525"/>
          <p14:tracePt t="32836" x="909638" y="892175"/>
          <p14:tracePt t="32844" x="952500" y="873125"/>
          <p14:tracePt t="32852" x="976313" y="868363"/>
          <p14:tracePt t="32860" x="1012825" y="849313"/>
          <p14:tracePt t="32868" x="1042988" y="842963"/>
          <p14:tracePt t="32876" x="1090613" y="831850"/>
          <p14:tracePt t="32889" x="1169988" y="812800"/>
          <p14:tracePt t="32891" x="1265238" y="812800"/>
          <p14:tracePt t="32899" x="1385888" y="788988"/>
          <p14:tracePt t="32907" x="1500188" y="788988"/>
          <p14:tracePt t="32915" x="1627188" y="788988"/>
          <p14:tracePt t="32923" x="1754188" y="788988"/>
          <p14:tracePt t="32931" x="1898650" y="788988"/>
          <p14:tracePt t="32939" x="2025650" y="788988"/>
          <p14:tracePt t="32947" x="2241550" y="788988"/>
          <p14:tracePt t="32955" x="2452688" y="788988"/>
          <p14:tracePt t="32963" x="2760663" y="831850"/>
          <p14:tracePt t="32971" x="2894013" y="855663"/>
          <p14:tracePt t="32979" x="3019425" y="855663"/>
          <p14:tracePt t="32988" x="3092450" y="868363"/>
          <p14:tracePt t="32995" x="3116263" y="868363"/>
          <p14:tracePt t="33036" x="3122613" y="868363"/>
          <p14:tracePt t="33068" x="3122613" y="873125"/>
          <p14:tracePt t="33076" x="3103563" y="879475"/>
          <p14:tracePt t="33084" x="3038475" y="892175"/>
          <p14:tracePt t="33092" x="2978150" y="898525"/>
          <p14:tracePt t="33100" x="2898775" y="909638"/>
          <p14:tracePt t="33108" x="2803525" y="909638"/>
          <p14:tracePt t="33116" x="2682875" y="933450"/>
          <p14:tracePt t="33124" x="2525713" y="933450"/>
          <p14:tracePt t="33132" x="2411413" y="933450"/>
          <p14:tracePt t="33139" x="2254250" y="933450"/>
          <p14:tracePt t="33147" x="2127250" y="946150"/>
          <p14:tracePt t="33156" x="1971675" y="946150"/>
          <p14:tracePt t="33164" x="1844675" y="946150"/>
          <p14:tracePt t="33173" x="1730375" y="946150"/>
          <p14:tracePt t="33180" x="1627188" y="958850"/>
          <p14:tracePt t="33190" x="1555750" y="958850"/>
          <p14:tracePt t="33196" x="1452563" y="969963"/>
          <p14:tracePt t="33204" x="1392238" y="969963"/>
          <p14:tracePt t="33212" x="1350963" y="969963"/>
          <p14:tracePt t="33220" x="1338263" y="969963"/>
          <p14:tracePt t="33228" x="1320800" y="969963"/>
          <p14:tracePt t="33292" x="1344613" y="969963"/>
          <p14:tracePt t="33300" x="1374775" y="963613"/>
          <p14:tracePt t="33308" x="1398588" y="958850"/>
          <p14:tracePt t="33316" x="1422400" y="952500"/>
          <p14:tracePt t="33324" x="1446213" y="939800"/>
          <p14:tracePt t="33332" x="1476375" y="939800"/>
          <p14:tracePt t="33340" x="1536700" y="933450"/>
          <p14:tracePt t="33348" x="1597025" y="915988"/>
          <p14:tracePt t="33356" x="1681163" y="915988"/>
          <p14:tracePt t="33364" x="1771650" y="903288"/>
          <p14:tracePt t="33373" x="1855788" y="903288"/>
          <p14:tracePt t="33380" x="1971675" y="903288"/>
          <p14:tracePt t="33389" x="2073275" y="903288"/>
          <p14:tracePt t="33396" x="2200275" y="903288"/>
          <p14:tracePt t="33404" x="2327275" y="903288"/>
          <p14:tracePt t="33412" x="2459038" y="903288"/>
          <p14:tracePt t="33420" x="2586038" y="909638"/>
          <p14:tracePt t="33428" x="2736850" y="958850"/>
          <p14:tracePt t="33435" x="2851150" y="969963"/>
          <p14:tracePt t="33444" x="2965450" y="982663"/>
          <p14:tracePt t="33452" x="3025775" y="989013"/>
          <p14:tracePt t="33460" x="3049588" y="1000125"/>
          <p14:tracePt t="33468" x="3062288" y="1000125"/>
          <p14:tracePt t="33580" x="3043238" y="1000125"/>
          <p14:tracePt t="33589" x="3019425" y="1000125"/>
          <p14:tracePt t="33596" x="2995613" y="1000125"/>
          <p14:tracePt t="33605" x="2965450" y="1000125"/>
          <p14:tracePt t="33612" x="2911475" y="1000125"/>
          <p14:tracePt t="33620" x="2868613" y="1000125"/>
          <p14:tracePt t="33627" x="2797175" y="1000125"/>
          <p14:tracePt t="33635" x="2736850" y="1000125"/>
          <p14:tracePt t="33643" x="2693988" y="1000125"/>
          <p14:tracePt t="33651" x="2670175" y="1000125"/>
          <p14:tracePt t="33660" x="2646363" y="993775"/>
          <p14:tracePt t="33667" x="2622550" y="993775"/>
          <p14:tracePt t="33675" x="2616200" y="993775"/>
          <p14:tracePt t="33691" x="2609850" y="993775"/>
          <p14:tracePt t="33828" x="2603500" y="993775"/>
          <p14:tracePt t="33836" x="2597150" y="993775"/>
          <p14:tracePt t="33844" x="2586038" y="993775"/>
          <p14:tracePt t="33851" x="2579688" y="993775"/>
          <p14:tracePt t="33852" x="0" y="0"/>
        </p14:tracePtLst>
        <p14:tracePtLst>
          <p14:tracePt t="44999" x="2392363" y="2290763"/>
          <p14:tracePt t="45060" x="2398713" y="2290763"/>
          <p14:tracePt t="45068" x="2405063" y="2290763"/>
          <p14:tracePt t="45076" x="2417763" y="2290763"/>
          <p14:tracePt t="45084" x="2428875" y="2290763"/>
          <p14:tracePt t="45092" x="2447925" y="2290763"/>
          <p14:tracePt t="45102" x="2471738" y="2290763"/>
          <p14:tracePt t="45108" x="2495550" y="2301875"/>
          <p14:tracePt t="45117" x="2525713" y="2308225"/>
          <p14:tracePt t="45124" x="2562225" y="2314575"/>
          <p14:tracePt t="45134" x="2603500" y="2325688"/>
          <p14:tracePt t="45140" x="2652713" y="2338388"/>
          <p14:tracePt t="45149" x="2724150" y="2338388"/>
          <p14:tracePt t="45156" x="2767013" y="2338388"/>
          <p14:tracePt t="45166" x="2814638" y="2338388"/>
          <p14:tracePt t="45172" x="2838450" y="2344738"/>
          <p14:tracePt t="45179" x="2868613" y="2362200"/>
          <p14:tracePt t="45188" x="2917825" y="2362200"/>
          <p14:tracePt t="45196" x="2978150" y="2379663"/>
          <p14:tracePt t="45204" x="3038475" y="2392363"/>
          <p14:tracePt t="45212" x="3098800" y="2392363"/>
          <p14:tracePt t="45220" x="3152775" y="2392363"/>
          <p14:tracePt t="45227" x="3213100" y="2392363"/>
          <p14:tracePt t="45236" x="3273425" y="2405063"/>
          <p14:tracePt t="45244" x="3333750" y="2405063"/>
          <p14:tracePt t="45252" x="3363913" y="2405063"/>
          <p14:tracePt t="45260" x="3405188" y="2405063"/>
          <p14:tracePt t="45268" x="3454400" y="2405063"/>
          <p14:tracePt t="45276" x="3508375" y="2405063"/>
          <p14:tracePt t="45283" x="3579813" y="2405063"/>
          <p14:tracePt t="45292" x="3652838" y="2405063"/>
          <p14:tracePt t="45299" x="3756025" y="2405063"/>
          <p14:tracePt t="45308" x="3797300" y="2405063"/>
          <p14:tracePt t="45316" x="3857625" y="2405063"/>
          <p14:tracePt t="45324" x="3930650" y="2405063"/>
          <p14:tracePt t="45334" x="3990975" y="2409825"/>
          <p14:tracePt t="45340" x="4038600" y="2409825"/>
          <p14:tracePt t="45348" x="4081463" y="2409825"/>
          <p14:tracePt t="45355" x="4105275" y="2409825"/>
          <p14:tracePt t="45366" x="4135438" y="2409825"/>
          <p14:tracePt t="45372" x="4146550" y="2409825"/>
          <p14:tracePt t="45380" x="4165600" y="2409825"/>
          <p14:tracePt t="45388" x="4176713" y="2409825"/>
          <p14:tracePt t="45395" x="4195763" y="2405063"/>
          <p14:tracePt t="45404" x="4225925" y="2392363"/>
          <p14:tracePt t="45412" x="4249738" y="2386013"/>
          <p14:tracePt t="45420" x="4273550" y="2368550"/>
          <p14:tracePt t="45428" x="4303713" y="2362200"/>
          <p14:tracePt t="45436" x="4357688" y="2332038"/>
          <p14:tracePt t="45444" x="4418013" y="2301875"/>
          <p14:tracePt t="45452" x="4454525" y="2290763"/>
          <p14:tracePt t="45460" x="4502150" y="2260600"/>
          <p14:tracePt t="45468" x="4527550" y="2247900"/>
          <p14:tracePt t="45476" x="4551363" y="2230438"/>
          <p14:tracePt t="45483" x="4568825" y="2224088"/>
          <p14:tracePt t="45492" x="4575175" y="2217738"/>
          <p14:tracePt t="45499" x="4581525" y="2211388"/>
          <p14:tracePt t="45508" x="4592638" y="2205038"/>
          <p14:tracePt t="45540" x="4605338" y="2193925"/>
          <p14:tracePt t="45548" x="4611688" y="2187575"/>
          <p14:tracePt t="45556" x="4616450" y="2181225"/>
          <p14:tracePt t="45572" x="4622800" y="2174875"/>
          <p14:tracePt t="45579" x="4629150" y="2170113"/>
          <p14:tracePt t="45588" x="4635500" y="2163763"/>
          <p14:tracePt t="45595" x="4635500" y="2151063"/>
          <p14:tracePt t="45604" x="4635500" y="2144713"/>
          <p14:tracePt t="45612" x="4635500" y="2139950"/>
          <p14:tracePt t="45620" x="4641850" y="2133600"/>
          <p14:tracePt t="45636" x="4641850" y="2120900"/>
          <p14:tracePt t="45652" x="4641850" y="2114550"/>
          <p14:tracePt t="45676" x="4641850" y="2103438"/>
          <p14:tracePt t="45692" x="4641850" y="2097088"/>
          <p14:tracePt t="45716" x="4641850" y="2090738"/>
          <p14:tracePt t="45732" x="4641850" y="2084388"/>
          <p14:tracePt t="45756" x="4641850" y="2079625"/>
          <p14:tracePt t="45764" x="4641850" y="2073275"/>
          <p14:tracePt t="45772" x="4629150" y="2073275"/>
          <p14:tracePt t="45780" x="4598988" y="2073275"/>
          <p14:tracePt t="45788" x="4557713" y="2073275"/>
          <p14:tracePt t="45795" x="4508500" y="2049463"/>
          <p14:tracePt t="45804" x="4471988" y="2043113"/>
          <p14:tracePt t="45812" x="4411663" y="2030413"/>
          <p14:tracePt t="45820" x="4381500" y="2025650"/>
          <p14:tracePt t="45827" x="4357688" y="2025650"/>
          <p14:tracePt t="45836" x="4340225" y="2019300"/>
          <p14:tracePt t="45844" x="4316413" y="2012950"/>
          <p14:tracePt t="45851" x="4291013" y="1995488"/>
          <p14:tracePt t="45863" x="4273550" y="1995488"/>
          <p14:tracePt t="45868" x="4249738" y="1995488"/>
          <p14:tracePt t="45875" x="4237038" y="1995488"/>
          <p14:tracePt t="45883" x="4200525" y="1995488"/>
          <p14:tracePt t="45891" x="4176713" y="1995488"/>
          <p14:tracePt t="45899" x="4146550" y="1995488"/>
          <p14:tracePt t="45907" x="4116388" y="1982788"/>
          <p14:tracePt t="45915" x="4068763" y="1976438"/>
          <p14:tracePt t="45923" x="4021138" y="1976438"/>
          <p14:tracePt t="45931" x="3990975" y="1976438"/>
          <p14:tracePt t="45939" x="3948113" y="1965325"/>
          <p14:tracePt t="45947" x="3887788" y="1965325"/>
          <p14:tracePt t="45955" x="3840163" y="1958975"/>
          <p14:tracePt t="45963" x="3797300" y="1946275"/>
          <p14:tracePt t="45971" x="3736975" y="1939925"/>
          <p14:tracePt t="45979" x="3700463" y="1939925"/>
          <p14:tracePt t="45987" x="3689350" y="1939925"/>
          <p14:tracePt t="45995" x="3676650" y="1939925"/>
          <p14:tracePt t="46003" x="3652838" y="1939925"/>
          <p14:tracePt t="46011" x="3629025" y="1939925"/>
          <p14:tracePt t="46019" x="3605213" y="1928813"/>
          <p14:tracePt t="46027" x="3598863" y="1928813"/>
          <p14:tracePt t="46035" x="3568700" y="1928813"/>
          <p14:tracePt t="46043" x="3549650" y="1928813"/>
          <p14:tracePt t="46051" x="3514725" y="1928813"/>
          <p14:tracePt t="46059" x="3484563" y="1922463"/>
          <p14:tracePt t="46067" x="3465513" y="1922463"/>
          <p14:tracePt t="46075" x="3448050" y="1922463"/>
          <p14:tracePt t="46083" x="3424238" y="1922463"/>
          <p14:tracePt t="46091" x="3398838" y="1922463"/>
          <p14:tracePt t="46099" x="3375025" y="1922463"/>
          <p14:tracePt t="46107" x="3351213" y="1922463"/>
          <p14:tracePt t="46116" x="3340100" y="1922463"/>
          <p14:tracePt t="46123" x="3314700" y="1922463"/>
          <p14:tracePt t="46131" x="3290888" y="1922463"/>
          <p14:tracePt t="46140" x="3267075" y="1935163"/>
          <p14:tracePt t="46148" x="3260725" y="1935163"/>
          <p14:tracePt t="46156" x="3236913" y="1939925"/>
          <p14:tracePt t="46163" x="3213100" y="1946275"/>
          <p14:tracePt t="46172" x="3194050" y="1946275"/>
          <p14:tracePt t="46180" x="3170238" y="1965325"/>
          <p14:tracePt t="46188" x="3146425" y="1970088"/>
          <p14:tracePt t="46196" x="3122613" y="1976438"/>
          <p14:tracePt t="46203" x="3109913" y="1989138"/>
          <p14:tracePt t="46211" x="3073400" y="2000250"/>
          <p14:tracePt t="46220" x="3049588" y="2019300"/>
          <p14:tracePt t="46228" x="3025775" y="2025650"/>
          <p14:tracePt t="46236" x="3001963" y="2043113"/>
          <p14:tracePt t="46243" x="2971800" y="2060575"/>
          <p14:tracePt t="46252" x="2954338" y="2066925"/>
          <p14:tracePt t="46260" x="2928938" y="2090738"/>
          <p14:tracePt t="46276" x="2905125" y="2114550"/>
          <p14:tracePt t="46284" x="2898775" y="2120900"/>
          <p14:tracePt t="46292" x="2894013" y="2127250"/>
          <p14:tracePt t="46308" x="2881313" y="2151063"/>
          <p14:tracePt t="46316" x="2881313" y="2157413"/>
          <p14:tracePt t="46332" x="2881313" y="2170113"/>
          <p14:tracePt t="46340" x="2881313" y="2174875"/>
          <p14:tracePt t="46347" x="2881313" y="2181225"/>
          <p14:tracePt t="46356" x="2881313" y="2193925"/>
          <p14:tracePt t="46364" x="2894013" y="2211388"/>
          <p14:tracePt t="46372" x="2898775" y="2217738"/>
          <p14:tracePt t="46380" x="2917825" y="2230438"/>
          <p14:tracePt t="46388" x="2928938" y="2247900"/>
          <p14:tracePt t="46395" x="2947988" y="2260600"/>
          <p14:tracePt t="46404" x="2959100" y="2278063"/>
          <p14:tracePt t="46412" x="2978150" y="2284413"/>
          <p14:tracePt t="46420" x="3001963" y="2290763"/>
          <p14:tracePt t="46427" x="3025775" y="2301875"/>
          <p14:tracePt t="46436" x="3055938" y="2320925"/>
          <p14:tracePt t="46443" x="3068638" y="2320925"/>
          <p14:tracePt t="46452" x="3092450" y="2325688"/>
          <p14:tracePt t="46460" x="3116263" y="2332038"/>
          <p14:tracePt t="46467" x="3122613" y="2332038"/>
          <p14:tracePt t="46476" x="3146425" y="2338388"/>
          <p14:tracePt t="46484" x="3182938" y="2355850"/>
          <p14:tracePt t="46491" x="3194050" y="2355850"/>
          <p14:tracePt t="46500" x="3206750" y="2355850"/>
          <p14:tracePt t="46508" x="3249613" y="2368550"/>
          <p14:tracePt t="46516" x="3284538" y="2374900"/>
          <p14:tracePt t="46524" x="3309938" y="2379663"/>
          <p14:tracePt t="46533" x="3351213" y="2379663"/>
          <p14:tracePt t="46540" x="3387725" y="2392363"/>
          <p14:tracePt t="46547" x="3405188" y="2398713"/>
          <p14:tracePt t="46556" x="3454400" y="2405063"/>
          <p14:tracePt t="46563" x="3514725" y="2405063"/>
          <p14:tracePt t="46572" x="3586163" y="2428875"/>
          <p14:tracePt t="46579" x="3635375" y="2439988"/>
          <p14:tracePt t="46588" x="3736975" y="2459038"/>
          <p14:tracePt t="46595" x="3840163" y="2470150"/>
          <p14:tracePt t="46604" x="3941763" y="2482850"/>
          <p14:tracePt t="46611" x="4014788" y="2506663"/>
          <p14:tracePt t="46619" x="4075113" y="2513013"/>
          <p14:tracePt t="46627" x="4111625" y="2525713"/>
          <p14:tracePt t="46636" x="4141788" y="2530475"/>
          <p14:tracePt t="46643" x="4165600" y="2530475"/>
          <p14:tracePt t="46652" x="4195763" y="2530475"/>
          <p14:tracePt t="46659" x="4230688" y="2530475"/>
          <p14:tracePt t="46667" x="4273550" y="2530475"/>
          <p14:tracePt t="46676" x="4297363" y="2530475"/>
          <p14:tracePt t="46684" x="4340225" y="2530475"/>
          <p14:tracePt t="46691" x="4376738" y="2519363"/>
          <p14:tracePt t="46700" x="4418013" y="2513013"/>
          <p14:tracePt t="46708" x="4471988" y="2489200"/>
          <p14:tracePt t="46716" x="4502150" y="2482850"/>
          <p14:tracePt t="46723" x="4538663" y="2476500"/>
          <p14:tracePt t="46732" x="4575175" y="2459038"/>
          <p14:tracePt t="46739" x="4586288" y="2439988"/>
          <p14:tracePt t="46747" x="4611688" y="2428875"/>
          <p14:tracePt t="46756" x="4622800" y="2416175"/>
          <p14:tracePt t="46763" x="4652963" y="2392363"/>
          <p14:tracePt t="46772" x="4665663" y="2386013"/>
          <p14:tracePt t="46780" x="4665663" y="2379663"/>
          <p14:tracePt t="46788" x="4672013" y="2355850"/>
          <p14:tracePt t="46804" x="4683125" y="2338388"/>
          <p14:tracePt t="46820" x="4683125" y="2320925"/>
          <p14:tracePt t="46827" x="4683125" y="2295525"/>
          <p14:tracePt t="46836" x="4683125" y="2278063"/>
          <p14:tracePt t="46846" x="4683125" y="2254250"/>
          <p14:tracePt t="46855" x="4683125" y="2230438"/>
          <p14:tracePt t="46860" x="4683125" y="2205038"/>
          <p14:tracePt t="46868" x="4672013" y="2181225"/>
          <p14:tracePt t="46885" x="4641850" y="2133600"/>
          <p14:tracePt t="46891" x="4629150" y="2109788"/>
          <p14:tracePt t="46900" x="4611688" y="2084388"/>
          <p14:tracePt t="46907" x="4598988" y="2066925"/>
          <p14:tracePt t="46915" x="4568825" y="2043113"/>
          <p14:tracePt t="46923" x="4538663" y="2025650"/>
          <p14:tracePt t="46931" x="4502150" y="2006600"/>
          <p14:tracePt t="46939" x="4478338" y="1995488"/>
          <p14:tracePt t="46947" x="4430713" y="1976438"/>
          <p14:tracePt t="46955" x="4381500" y="1935163"/>
          <p14:tracePt t="46963" x="4316413" y="1909763"/>
          <p14:tracePt t="46971" x="4267200" y="1905000"/>
          <p14:tracePt t="46979" x="4206875" y="1874838"/>
          <p14:tracePt t="46987" x="4146550" y="1862138"/>
          <p14:tracePt t="46995" x="4086225" y="1844675"/>
          <p14:tracePt t="47003" x="4025900" y="1844675"/>
          <p14:tracePt t="47011" x="3965575" y="1844675"/>
          <p14:tracePt t="47019" x="3941763" y="1844675"/>
          <p14:tracePt t="47027" x="3911600" y="1844675"/>
          <p14:tracePt t="47035" x="3887788" y="1844675"/>
          <p14:tracePt t="47043" x="3857625" y="1844675"/>
          <p14:tracePt t="47051" x="3827463" y="1844675"/>
          <p14:tracePt t="47059" x="3773488" y="1844675"/>
          <p14:tracePt t="47067" x="3725863" y="1844675"/>
          <p14:tracePt t="47076" x="3689350" y="1849438"/>
          <p14:tracePt t="47084" x="3635375" y="1849438"/>
          <p14:tracePt t="47091" x="3556000" y="1874838"/>
          <p14:tracePt t="47100" x="3508375" y="1885950"/>
          <p14:tracePt t="47107" x="3454400" y="1885950"/>
          <p14:tracePt t="47116" x="3405188" y="1892300"/>
          <p14:tracePt t="47123" x="3370263" y="1909763"/>
          <p14:tracePt t="47131" x="3309938" y="1922463"/>
          <p14:tracePt t="47140" x="3290888" y="1935163"/>
          <p14:tracePt t="47147" x="3260725" y="1946275"/>
          <p14:tracePt t="47156" x="3254375" y="1952625"/>
          <p14:tracePt t="47163" x="3243263" y="1958975"/>
          <p14:tracePt t="47172" x="3206750" y="1982788"/>
          <p14:tracePt t="47179" x="3189288" y="1982788"/>
          <p14:tracePt t="47188" x="3176588" y="1989138"/>
          <p14:tracePt t="47195" x="3159125" y="2006600"/>
          <p14:tracePt t="47204" x="3128963" y="2030413"/>
          <p14:tracePt t="47211" x="3098800" y="2060575"/>
          <p14:tracePt t="47220" x="3086100" y="2066925"/>
          <p14:tracePt t="47227" x="3062288" y="2079625"/>
          <p14:tracePt t="47236" x="3013075" y="2120900"/>
          <p14:tracePt t="47244" x="3001963" y="2133600"/>
          <p14:tracePt t="47252" x="2971800" y="2157413"/>
          <p14:tracePt t="47259" x="2959100" y="2174875"/>
          <p14:tracePt t="47268" x="2954338" y="2200275"/>
          <p14:tracePt t="47275" x="2935288" y="2224088"/>
          <p14:tracePt t="47285" x="2935288" y="2235200"/>
          <p14:tracePt t="47292" x="2935288" y="2265363"/>
          <p14:tracePt t="47300" x="2935288" y="2290763"/>
          <p14:tracePt t="47308" x="2935288" y="2314575"/>
          <p14:tracePt t="47316" x="2935288" y="2320925"/>
          <p14:tracePt t="47324" x="2941638" y="2344738"/>
          <p14:tracePt t="47331" x="2978150" y="2368550"/>
          <p14:tracePt t="47340" x="3001963" y="2386013"/>
          <p14:tracePt t="47347" x="3025775" y="2398713"/>
          <p14:tracePt t="47356" x="3062288" y="2416175"/>
          <p14:tracePt t="47364" x="3098800" y="2435225"/>
          <p14:tracePt t="47372" x="3122613" y="2446338"/>
          <p14:tracePt t="47379" x="3163888" y="2465388"/>
          <p14:tracePt t="47388" x="3200400" y="2470150"/>
          <p14:tracePt t="47395" x="3224213" y="2470150"/>
          <p14:tracePt t="47404" x="3254375" y="2476500"/>
          <p14:tracePt t="47411" x="3303588" y="2489200"/>
          <p14:tracePt t="47420" x="3351213" y="2495550"/>
          <p14:tracePt t="47427" x="3411538" y="2506663"/>
          <p14:tracePt t="47436" x="3484563" y="2506663"/>
          <p14:tracePt t="47444" x="3525838" y="2519363"/>
          <p14:tracePt t="47451" x="3586163" y="2519363"/>
          <p14:tracePt t="47460" x="3659188" y="2525713"/>
          <p14:tracePt t="47468" x="3706813" y="2525713"/>
          <p14:tracePt t="47476" x="3779838" y="2525713"/>
          <p14:tracePt t="47484" x="3851275" y="2525713"/>
          <p14:tracePt t="47492" x="3905250" y="2525713"/>
          <p14:tracePt t="47500" x="3978275" y="2525713"/>
          <p14:tracePt t="47507" x="4025900" y="2525713"/>
          <p14:tracePt t="47516" x="4098925" y="2525713"/>
          <p14:tracePt t="47524" x="4129088" y="2525713"/>
          <p14:tracePt t="47532" x="4206875" y="2500313"/>
          <p14:tracePt t="47540" x="4230688" y="2489200"/>
          <p14:tracePt t="47547" x="4267200" y="2459038"/>
          <p14:tracePt t="47556" x="4291013" y="2446338"/>
          <p14:tracePt t="47563" x="4303713" y="2428875"/>
          <p14:tracePt t="47572" x="4321175" y="2416175"/>
          <p14:tracePt t="47579" x="4333875" y="2398713"/>
          <p14:tracePt t="47588" x="4333875" y="2386013"/>
          <p14:tracePt t="47595" x="4340225" y="2379663"/>
          <p14:tracePt t="47604" x="4351338" y="2355850"/>
          <p14:tracePt t="47611" x="4357688" y="2332038"/>
          <p14:tracePt t="47620" x="4357688" y="2308225"/>
          <p14:tracePt t="47627" x="4357688" y="2301875"/>
          <p14:tracePt t="47636" x="4357688" y="2290763"/>
          <p14:tracePt t="47644" x="4357688" y="2265363"/>
          <p14:tracePt t="47651" x="4357688" y="2260600"/>
          <p14:tracePt t="47660" x="4357688" y="2241550"/>
          <p14:tracePt t="47668" x="4333875" y="2217738"/>
          <p14:tracePt t="47676" x="4316413" y="2193925"/>
          <p14:tracePt t="47684" x="4310063" y="2174875"/>
          <p14:tracePt t="47692" x="4279900" y="2144713"/>
          <p14:tracePt t="47701" x="4256088" y="2103438"/>
          <p14:tracePt t="47707" x="4230688" y="2079625"/>
          <p14:tracePt t="47716" x="4206875" y="2066925"/>
          <p14:tracePt t="47723" x="4171950" y="2054225"/>
          <p14:tracePt t="47731" x="4122738" y="2025650"/>
          <p14:tracePt t="47740" x="4075113" y="2006600"/>
          <p14:tracePt t="47748" x="4025900" y="1995488"/>
          <p14:tracePt t="47756" x="3978275" y="1976438"/>
          <p14:tracePt t="47763" x="3905250" y="1965325"/>
          <p14:tracePt t="47772" x="3851275" y="1946275"/>
          <p14:tracePt t="47779" x="3821113" y="1946275"/>
          <p14:tracePt t="47788" x="3790950" y="1946275"/>
          <p14:tracePt t="47795" x="3756025" y="1946275"/>
          <p14:tracePt t="47804" x="3725863" y="1946275"/>
          <p14:tracePt t="47811" x="3695700" y="1946275"/>
          <p14:tracePt t="47820" x="3670300" y="1946275"/>
          <p14:tracePt t="47827" x="3635375" y="1958975"/>
          <p14:tracePt t="47835" x="3586163" y="2000250"/>
          <p14:tracePt t="47844" x="3532188" y="2043113"/>
          <p14:tracePt t="47852" x="3495675" y="2060575"/>
          <p14:tracePt t="47867" x="3435350" y="2079625"/>
          <p14:tracePt t="47868" x="3394075" y="2120900"/>
          <p14:tracePt t="47885" x="3344863" y="2181225"/>
          <p14:tracePt t="47891" x="3344863" y="2205038"/>
          <p14:tracePt t="47899" x="3340100" y="2211388"/>
          <p14:tracePt t="47907" x="3327400" y="2230438"/>
          <p14:tracePt t="47915" x="3321050" y="2254250"/>
          <p14:tracePt t="47923" x="3321050" y="2265363"/>
          <p14:tracePt t="47931" x="3321050" y="2284413"/>
          <p14:tracePt t="47940" x="3321050" y="2290763"/>
          <p14:tracePt t="47947" x="3321050" y="2301875"/>
          <p14:tracePt t="47956" x="3321050" y="2314575"/>
          <p14:tracePt t="47964" x="3340100" y="2332038"/>
          <p14:tracePt t="47972" x="3363913" y="2355850"/>
          <p14:tracePt t="47980" x="3398838" y="2392363"/>
          <p14:tracePt t="47988" x="3424238" y="2409825"/>
          <p14:tracePt t="47995" x="3454400" y="2435225"/>
          <p14:tracePt t="48004" x="3478213" y="2452688"/>
          <p14:tracePt t="48011" x="3508375" y="2470150"/>
          <p14:tracePt t="48020" x="3544888" y="2495550"/>
          <p14:tracePt t="48028" x="3598863" y="2519363"/>
          <p14:tracePt t="48036" x="3616325" y="2525713"/>
          <p14:tracePt t="48043" x="3652838" y="2530475"/>
          <p14:tracePt t="48051" x="3665538" y="2543175"/>
          <p14:tracePt t="48060" x="3700463" y="2549525"/>
          <p14:tracePt t="48068" x="3725863" y="2549525"/>
          <p14:tracePt t="48075" x="3736975" y="2549525"/>
          <p14:tracePt t="48084" x="3743325" y="2549525"/>
          <p14:tracePt t="48092" x="3749675" y="2549525"/>
          <p14:tracePt t="48100" x="3756025" y="2549525"/>
          <p14:tracePt t="48116" x="3760788" y="2549525"/>
          <p14:tracePt t="48124" x="3773488" y="2543175"/>
          <p14:tracePt t="48131" x="3779838" y="2536825"/>
          <p14:tracePt t="48140" x="3797300" y="2513013"/>
          <p14:tracePt t="48148" x="3803650" y="2506663"/>
          <p14:tracePt t="48156" x="3814763" y="2495550"/>
          <p14:tracePt t="48164" x="3833813" y="2476500"/>
          <p14:tracePt t="48172" x="3840163" y="2470150"/>
          <p14:tracePt t="48180" x="3857625" y="2459038"/>
          <p14:tracePt t="48188" x="3870325" y="2452688"/>
          <p14:tracePt t="48195" x="3900488" y="2435225"/>
          <p14:tracePt t="48204" x="3911600" y="2422525"/>
          <p14:tracePt t="48211" x="3917950" y="2416175"/>
          <p14:tracePt t="48220" x="3930650" y="2398713"/>
          <p14:tracePt t="48228" x="3935413" y="2392363"/>
          <p14:tracePt t="48236" x="3971925" y="2368550"/>
          <p14:tracePt t="48260" x="3978275" y="2362200"/>
          <p14:tracePt t="48284" x="3984625" y="2355850"/>
          <p14:tracePt t="48644" x="3990975" y="2349500"/>
          <p14:tracePt t="48708" x="3990975" y="2338388"/>
          <p14:tracePt t="48716" x="3978275" y="2314575"/>
          <p14:tracePt t="48724" x="3941763" y="2278063"/>
          <p14:tracePt t="48732" x="3875088" y="2224088"/>
          <p14:tracePt t="48740" x="3821113" y="2170113"/>
          <p14:tracePt t="48748" x="3730625" y="2114550"/>
          <p14:tracePt t="48756" x="3676650" y="2060575"/>
          <p14:tracePt t="48765" x="3609975" y="1982788"/>
          <p14:tracePt t="48773" x="3556000" y="1928813"/>
          <p14:tracePt t="48780" x="3489325" y="1885950"/>
          <p14:tracePt t="48788" x="3454400" y="1855788"/>
          <p14:tracePt t="48795" x="3435350" y="1838325"/>
          <p14:tracePt t="48803" x="3429000" y="1831975"/>
          <p14:tracePt t="48811" x="3424238" y="1825625"/>
          <p14:tracePt t="48867" x="3411538" y="1825625"/>
          <p14:tracePt t="48875" x="3405188" y="1825625"/>
          <p14:tracePt t="48884" x="3387725" y="1825625"/>
          <p14:tracePt t="48891" x="3333750" y="1825625"/>
          <p14:tracePt t="48899" x="3273425" y="1825625"/>
          <p14:tracePt t="48907" x="3243263" y="1825625"/>
          <p14:tracePt t="48915" x="3206750" y="1825625"/>
          <p14:tracePt t="48923" x="3200400" y="1825625"/>
          <p14:tracePt t="48931" x="3194050" y="1825625"/>
          <p14:tracePt t="48947" x="3189288" y="1825625"/>
          <p14:tracePt t="49004" x="3182938" y="1825625"/>
          <p14:tracePt t="49060" x="3176588" y="1825625"/>
          <p14:tracePt t="49092" x="3163888" y="1819275"/>
          <p14:tracePt t="49116" x="3159125" y="1814513"/>
          <p14:tracePt t="49125" x="3159125" y="1808163"/>
          <p14:tracePt t="49236" x="3159125" y="1801813"/>
          <p14:tracePt t="49276" x="3159125" y="1795463"/>
          <p14:tracePt t="49300" x="3159125" y="1789113"/>
          <p14:tracePt t="49324" x="3152775" y="1784350"/>
          <p14:tracePt t="49348" x="3146425" y="1778000"/>
          <p14:tracePt t="49364" x="3140075" y="1771650"/>
          <p14:tracePt t="49428" x="3140075" y="1765300"/>
          <p14:tracePt t="49452" x="3133725" y="1758950"/>
          <p14:tracePt t="49460" x="3128963" y="1754188"/>
          <p14:tracePt t="49469" x="3122613" y="1747838"/>
          <p14:tracePt t="49492" x="3116263" y="1741488"/>
          <p14:tracePt t="49500" x="3109913" y="1741488"/>
          <p14:tracePt t="49525" x="3098800" y="1741488"/>
          <p14:tracePt t="49532" x="3092450" y="1735138"/>
          <p14:tracePt t="49564" x="3086100" y="1728788"/>
          <p14:tracePt t="49572" x="3079750" y="1728788"/>
          <p14:tracePt t="49588" x="3073400" y="1724025"/>
          <p14:tracePt t="49879" x="3086100" y="1724025"/>
          <p14:tracePt t="49888" x="3092450" y="1724025"/>
          <p14:tracePt t="49899" x="3103563" y="1724025"/>
          <p14:tracePt t="49900" x="3109913" y="1724025"/>
          <p14:tracePt t="49908" x="3140075" y="1735138"/>
          <p14:tracePt t="49915" x="3176588" y="1747838"/>
          <p14:tracePt t="49923" x="3213100" y="1765300"/>
          <p14:tracePt t="49931" x="3236913" y="1795463"/>
          <p14:tracePt t="49939" x="3273425" y="1808163"/>
          <p14:tracePt t="49947" x="3303588" y="1819275"/>
          <p14:tracePt t="49955" x="3327400" y="1838325"/>
          <p14:tracePt t="49963" x="3375025" y="1844675"/>
          <p14:tracePt t="49971" x="3411538" y="1862138"/>
          <p14:tracePt t="49979" x="3441700" y="1868488"/>
          <p14:tracePt t="49987" x="3465513" y="1885950"/>
          <p14:tracePt t="49995" x="3502025" y="1892300"/>
          <p14:tracePt t="50003" x="3525838" y="1909763"/>
          <p14:tracePt t="50011" x="3538538" y="1909763"/>
          <p14:tracePt t="50019" x="3544888" y="1909763"/>
          <p14:tracePt t="50027" x="3562350" y="1916113"/>
          <p14:tracePt t="50036" x="3568700" y="1916113"/>
          <p14:tracePt t="50043" x="3575050" y="1916113"/>
          <p14:tracePt t="50052" x="3586163" y="1916113"/>
          <p14:tracePt t="50059" x="3622675" y="1916113"/>
          <p14:tracePt t="50067" x="3635375" y="1916113"/>
          <p14:tracePt t="50075" x="3659188" y="1916113"/>
          <p14:tracePt t="50083" x="3689350" y="1916113"/>
          <p14:tracePt t="50091" x="3743325" y="1916113"/>
          <p14:tracePt t="50099" x="3797300" y="1892300"/>
          <p14:tracePt t="50107" x="3827463" y="1892300"/>
          <p14:tracePt t="50115" x="3875088" y="1874838"/>
          <p14:tracePt t="50123" x="3924300" y="1855788"/>
          <p14:tracePt t="50131" x="3971925" y="1838325"/>
          <p14:tracePt t="50139" x="4002088" y="1825625"/>
          <p14:tracePt t="50147" x="4025900" y="1819275"/>
          <p14:tracePt t="50155" x="4062413" y="1801813"/>
          <p14:tracePt t="50163" x="4086225" y="1789113"/>
          <p14:tracePt t="50171" x="4122738" y="1771650"/>
          <p14:tracePt t="50179" x="4159250" y="1741488"/>
          <p14:tracePt t="50187" x="4183063" y="1735138"/>
          <p14:tracePt t="50195" x="4195763" y="1717675"/>
          <p14:tracePt t="50203" x="4219575" y="1711325"/>
          <p14:tracePt t="50211" x="4237038" y="1704975"/>
          <p14:tracePt t="50219" x="4249738" y="1687513"/>
          <p14:tracePt t="50227" x="4256088" y="1681163"/>
          <p14:tracePt t="50236" x="4267200" y="1670050"/>
          <p14:tracePt t="50243" x="4279900" y="1651000"/>
          <p14:tracePt t="50251" x="4291013" y="1639888"/>
          <p14:tracePt t="50259" x="4291013" y="1633538"/>
          <p14:tracePt t="50267" x="4297363" y="1620838"/>
          <p14:tracePt t="50275" x="4310063" y="1603375"/>
          <p14:tracePt t="50283" x="4316413" y="1590675"/>
          <p14:tracePt t="50291" x="4316413" y="1584325"/>
          <p14:tracePt t="50299" x="4316413" y="1579563"/>
          <p14:tracePt t="50307" x="4321175" y="1573213"/>
          <p14:tracePt t="50315" x="4327525" y="1566863"/>
          <p14:tracePt t="50347" x="4327525" y="1560513"/>
          <p14:tracePt t="50379" x="4333875" y="1554163"/>
          <p14:tracePt t="50484" x="4327525" y="1560513"/>
          <p14:tracePt t="50492" x="4310063" y="1584325"/>
          <p14:tracePt t="50500" x="4279900" y="1620838"/>
          <p14:tracePt t="50508" x="4267200" y="1644650"/>
          <p14:tracePt t="50516" x="4237038" y="1681163"/>
          <p14:tracePt t="50524" x="4213225" y="1693863"/>
          <p14:tracePt t="50532" x="4176713" y="1724025"/>
          <p14:tracePt t="50541" x="4152900" y="1735138"/>
          <p14:tracePt t="50548" x="4111625" y="1778000"/>
          <p14:tracePt t="50556" x="4086225" y="1801813"/>
          <p14:tracePt t="50563" x="4062413" y="1808163"/>
          <p14:tracePt t="50572" x="4025900" y="1825625"/>
          <p14:tracePt t="50579" x="4002088" y="1831975"/>
          <p14:tracePt t="50587" x="3978275" y="1849438"/>
          <p14:tracePt t="50595" x="3930650" y="1868488"/>
          <p14:tracePt t="50603" x="3887788" y="1879600"/>
          <p14:tracePt t="50612" x="3863975" y="1885950"/>
          <p14:tracePt t="50620" x="3803650" y="1905000"/>
          <p14:tracePt t="50628" x="3779838" y="1909763"/>
          <p14:tracePt t="50636" x="3736975" y="1909763"/>
          <p14:tracePt t="50644" x="3665538" y="1909763"/>
          <p14:tracePt t="50652" x="3609975" y="1909763"/>
          <p14:tracePt t="50659" x="3562350" y="1909763"/>
          <p14:tracePt t="50668" x="3489325" y="1909763"/>
          <p14:tracePt t="50676" x="3429000" y="1898650"/>
          <p14:tracePt t="50683" x="3357563" y="1885950"/>
          <p14:tracePt t="50692" x="3321050" y="1868488"/>
          <p14:tracePt t="50699" x="3273425" y="1849438"/>
          <p14:tracePt t="50708" x="3194050" y="1825625"/>
          <p14:tracePt t="50715" x="3170238" y="1814513"/>
          <p14:tracePt t="50724" x="3159125" y="1801813"/>
          <p14:tracePt t="50748" x="3152775" y="1801813"/>
          <p14:tracePt t="50756" x="3133725" y="1795463"/>
          <p14:tracePt t="50772" x="3128963" y="1789113"/>
          <p14:tracePt t="50796" x="3128963" y="1784350"/>
          <p14:tracePt t="50804" x="3128963" y="1778000"/>
          <p14:tracePt t="50820" x="3128963" y="1758950"/>
          <p14:tracePt t="50828" x="3128963" y="1747838"/>
          <p14:tracePt t="50836" x="3128963" y="1724025"/>
          <p14:tracePt t="50844" x="3128963" y="1717675"/>
          <p14:tracePt t="50852" x="3128963" y="1704975"/>
          <p14:tracePt t="50860" x="3128963" y="1687513"/>
          <p14:tracePt t="50900" x="3128963" y="1681163"/>
          <p14:tracePt t="51052" x="3152775" y="1700213"/>
          <p14:tracePt t="51061" x="3176588" y="1704975"/>
          <p14:tracePt t="51068" x="3200400" y="1711325"/>
          <p14:tracePt t="51076" x="3243263" y="1741488"/>
          <p14:tracePt t="51083" x="3267075" y="1747838"/>
          <p14:tracePt t="51092" x="3303588" y="1778000"/>
          <p14:tracePt t="51100" x="3357563" y="1808163"/>
          <p14:tracePt t="51108" x="3381375" y="1831975"/>
          <p14:tracePt t="51115" x="3429000" y="1849438"/>
          <p14:tracePt t="51124" x="3478213" y="1855788"/>
          <p14:tracePt t="51131" x="3514725" y="1885950"/>
          <p14:tracePt t="51140" x="3544888" y="1898650"/>
          <p14:tracePt t="51148" x="3592513" y="1916113"/>
          <p14:tracePt t="51156" x="3652838" y="1916113"/>
          <p14:tracePt t="51164" x="3725863" y="1928813"/>
          <p14:tracePt t="51172" x="3814763" y="1946275"/>
          <p14:tracePt t="51180" x="3917950" y="1946275"/>
          <p14:tracePt t="51187" x="3990975" y="1946275"/>
          <p14:tracePt t="51195" x="4062413" y="1946275"/>
          <p14:tracePt t="51204" x="4135438" y="1946275"/>
          <p14:tracePt t="51212" x="4195763" y="1922463"/>
          <p14:tracePt t="51220" x="4219575" y="1905000"/>
          <p14:tracePt t="51228" x="4279900" y="1868488"/>
          <p14:tracePt t="51236" x="4303713" y="1844675"/>
          <p14:tracePt t="51243" x="4346575" y="1801813"/>
          <p14:tracePt t="51252" x="4357688" y="1778000"/>
          <p14:tracePt t="51260" x="4376738" y="1754188"/>
          <p14:tracePt t="51268" x="4376738" y="1728788"/>
          <p14:tracePt t="51276" x="4376738" y="1717675"/>
          <p14:tracePt t="51283" x="4376738" y="1711325"/>
          <p14:tracePt t="51300" x="4376738" y="1704975"/>
          <p14:tracePt t="51308" x="4376738" y="1700213"/>
          <p14:tracePt t="51460" x="4364038" y="1700213"/>
          <p14:tracePt t="51468" x="4346575" y="1717675"/>
          <p14:tracePt t="51476" x="4286250" y="1747838"/>
          <p14:tracePt t="51483" x="4213225" y="1778000"/>
          <p14:tracePt t="51492" x="4122738" y="1814513"/>
          <p14:tracePt t="51500" x="4021138" y="1831975"/>
          <p14:tracePt t="51508" x="3911600" y="1868488"/>
          <p14:tracePt t="51515" x="3797300" y="1879600"/>
          <p14:tracePt t="51523" x="3683000" y="1892300"/>
          <p14:tracePt t="51531" x="3538538" y="1905000"/>
          <p14:tracePt t="51540" x="3381375" y="1916113"/>
          <p14:tracePt t="51548" x="3254375" y="1916113"/>
          <p14:tracePt t="51556" x="3122613" y="1916113"/>
          <p14:tracePt t="51564" x="3008313" y="1916113"/>
          <p14:tracePt t="51571" x="2911475" y="1916113"/>
          <p14:tracePt t="51580" x="2851150" y="1916113"/>
          <p14:tracePt t="51588" x="2820988" y="1916113"/>
          <p14:tracePt t="51595" x="2814638" y="1916113"/>
          <p14:tracePt t="51612" x="2808288" y="1916113"/>
          <p14:tracePt t="51628" x="2803525" y="1916113"/>
          <p14:tracePt t="51652" x="2797175" y="1909763"/>
          <p14:tracePt t="51724" x="2797175" y="1898650"/>
          <p14:tracePt t="51748" x="2803525" y="1879600"/>
          <p14:tracePt t="51756" x="2808288" y="1879600"/>
          <p14:tracePt t="51765" x="2851150" y="1879600"/>
          <p14:tracePt t="51772" x="2868613" y="1879600"/>
          <p14:tracePt t="51780" x="2911475" y="1879600"/>
          <p14:tracePt t="51788" x="2947988" y="1879600"/>
          <p14:tracePt t="51795" x="2989263" y="1879600"/>
          <p14:tracePt t="51804" x="3032125" y="1879600"/>
          <p14:tracePt t="51812" x="3079750" y="1879600"/>
          <p14:tracePt t="51820" x="3122613" y="1879600"/>
          <p14:tracePt t="51828" x="3182938" y="1879600"/>
          <p14:tracePt t="51835" x="3243263" y="1885950"/>
          <p14:tracePt t="51844" x="3303588" y="1898650"/>
          <p14:tracePt t="51851" x="3363913" y="1905000"/>
          <p14:tracePt t="51860" x="3394075" y="1905000"/>
          <p14:tracePt t="51867" x="3448050" y="1905000"/>
          <p14:tracePt t="51895" x="3532188" y="1885950"/>
          <p14:tracePt t="51899" x="3549650" y="1879600"/>
          <p14:tracePt t="51915" x="3562350" y="1868488"/>
          <p14:tracePt t="51923" x="3568700" y="1862138"/>
          <p14:tracePt t="52156" x="3609975" y="1849438"/>
          <p14:tracePt t="52165" x="3670300" y="1849438"/>
          <p14:tracePt t="52173" x="3743325" y="1849438"/>
          <p14:tracePt t="52180" x="3814763" y="1849438"/>
          <p14:tracePt t="52190" x="3911600" y="1849438"/>
          <p14:tracePt t="52196" x="4014788" y="1868488"/>
          <p14:tracePt t="52204" x="4105275" y="1868488"/>
          <p14:tracePt t="52212" x="4165600" y="1885950"/>
          <p14:tracePt t="52220" x="4237038" y="1898650"/>
          <p14:tracePt t="52228" x="4327525" y="1898650"/>
          <p14:tracePt t="52236" x="4418013" y="1928813"/>
          <p14:tracePt t="52244" x="4471988" y="1928813"/>
          <p14:tracePt t="52252" x="4562475" y="1928813"/>
          <p14:tracePt t="52260" x="4635500" y="1939925"/>
          <p14:tracePt t="52268" x="4706938" y="1939925"/>
          <p14:tracePt t="52276" x="4749800" y="1939925"/>
          <p14:tracePt t="52283" x="4786313" y="1939925"/>
          <p14:tracePt t="52292" x="4816475" y="1939925"/>
          <p14:tracePt t="52300" x="4857750" y="1939925"/>
          <p14:tracePt t="52308" x="4918075" y="1935163"/>
          <p14:tracePt t="52316" x="4978400" y="1928813"/>
          <p14:tracePt t="52324" x="5014913" y="1928813"/>
          <p14:tracePt t="52332" x="5092700" y="1928813"/>
          <p14:tracePt t="52340" x="5165725" y="1928813"/>
          <p14:tracePt t="52348" x="5249863" y="1935163"/>
          <p14:tracePt t="52355" x="5310188" y="1935163"/>
          <p14:tracePt t="52364" x="5394325" y="1939925"/>
          <p14:tracePt t="52372" x="5484813" y="1952625"/>
          <p14:tracePt t="52380" x="5588000" y="1965325"/>
          <p14:tracePt t="52389" x="5659438" y="1965325"/>
          <p14:tracePt t="52395" x="5708650" y="1982788"/>
          <p14:tracePt t="52406" x="5749925" y="1982788"/>
          <p14:tracePt t="52412" x="5786438" y="1982788"/>
          <p14:tracePt t="52420" x="5816600" y="1982788"/>
          <p14:tracePt t="52429" x="5846763" y="1982788"/>
          <p14:tracePt t="52436" x="5883275" y="1982788"/>
          <p14:tracePt t="52444" x="5949950" y="1982788"/>
          <p14:tracePt t="52452" x="6021388" y="1982788"/>
          <p14:tracePt t="52460" x="6094413" y="1982788"/>
          <p14:tracePt t="52467" x="6189663" y="1982788"/>
          <p14:tracePt t="52476" x="6280150" y="1982788"/>
          <p14:tracePt t="52483" x="6365875" y="1982788"/>
          <p14:tracePt t="52492" x="6426200" y="1982788"/>
          <p14:tracePt t="52500" x="6480175" y="1982788"/>
          <p14:tracePt t="52508" x="6503988" y="1995488"/>
          <p14:tracePt t="52515" x="6540500" y="1995488"/>
          <p14:tracePt t="52525" x="6581775" y="1995488"/>
          <p14:tracePt t="52532" x="6611938" y="1995488"/>
          <p14:tracePt t="52540" x="6648450" y="1995488"/>
          <p14:tracePt t="52548" x="6665913" y="1995488"/>
          <p14:tracePt t="52557" x="6684963" y="1995488"/>
          <p14:tracePt t="52572" x="6691313" y="1995488"/>
          <p14:tracePt t="52644" x="6696075" y="1995488"/>
          <p14:tracePt t="52660" x="6696075" y="1989138"/>
          <p14:tracePt t="52676" x="6696075" y="1982788"/>
          <p14:tracePt t="52683" x="6696075" y="1965325"/>
          <p14:tracePt t="52708" x="6696075" y="1958975"/>
          <p14:tracePt t="52715" x="6696075" y="1952625"/>
          <p14:tracePt t="52724" x="6696075" y="1946275"/>
          <p14:tracePt t="52740" x="6678613" y="1935163"/>
          <p14:tracePt t="52763" x="6665913" y="1935163"/>
          <p14:tracePt t="52772" x="6642100" y="1935163"/>
          <p14:tracePt t="52780" x="6630988" y="1935163"/>
          <p14:tracePt t="52788" x="6624638" y="1935163"/>
          <p14:tracePt t="52796" x="6611938" y="1935163"/>
          <p14:tracePt t="52812" x="6605588" y="1939925"/>
          <p14:tracePt t="52820" x="6581775" y="1965325"/>
          <p14:tracePt t="52828" x="6564313" y="1989138"/>
          <p14:tracePt t="52836" x="6564313" y="2000250"/>
          <p14:tracePt t="52844" x="6564313" y="2030413"/>
          <p14:tracePt t="52852" x="6564313" y="2066925"/>
          <p14:tracePt t="52860" x="6564313" y="2097088"/>
          <p14:tracePt t="52875" x="6564313" y="2139950"/>
          <p14:tracePt t="52876" x="6618288" y="2205038"/>
          <p14:tracePt t="52884" x="6654800" y="2260600"/>
          <p14:tracePt t="52892" x="6715125" y="2325688"/>
          <p14:tracePt t="52905" x="6769100" y="2392363"/>
          <p14:tracePt t="52908" x="6859588" y="2470150"/>
          <p14:tracePt t="52915" x="6950075" y="2506663"/>
          <p14:tracePt t="52923" x="7081838" y="2555875"/>
          <p14:tracePt t="52931" x="7172325" y="2590800"/>
          <p14:tracePt t="52939" x="7275513" y="2597150"/>
          <p14:tracePt t="52947" x="7366000" y="2609850"/>
          <p14:tracePt t="52955" x="7419975" y="2609850"/>
          <p14:tracePt t="52963" x="7480300" y="2609850"/>
          <p14:tracePt t="52971" x="7510463" y="2579688"/>
          <p14:tracePt t="52979" x="7534275" y="2555875"/>
          <p14:tracePt t="52987" x="7540625" y="2525713"/>
          <p14:tracePt t="52995" x="7577138" y="2435225"/>
          <p14:tracePt t="53004" x="7577138" y="2374900"/>
          <p14:tracePt t="53011" x="7577138" y="2290763"/>
          <p14:tracePt t="53019" x="7577138" y="2230438"/>
          <p14:tracePt t="53028" x="7570788" y="2157413"/>
          <p14:tracePt t="53035" x="7540625" y="2090738"/>
          <p14:tracePt t="53044" x="7510463" y="2043113"/>
          <p14:tracePt t="53051" x="7493000" y="2006600"/>
          <p14:tracePt t="53060" x="7473950" y="1970088"/>
          <p14:tracePt t="53067" x="7450138" y="1946275"/>
          <p14:tracePt t="53076" x="7437438" y="1935163"/>
          <p14:tracePt t="53084" x="7413625" y="1898650"/>
          <p14:tracePt t="53092" x="7389813" y="1879600"/>
          <p14:tracePt t="53100" x="7342188" y="1862138"/>
          <p14:tracePt t="53108" x="7292975" y="1831975"/>
          <p14:tracePt t="53116" x="7245350" y="1819275"/>
          <p14:tracePt t="53124" x="7185025" y="1778000"/>
          <p14:tracePt t="53132" x="7118350" y="1758950"/>
          <p14:tracePt t="53139" x="7046913" y="1758950"/>
          <p14:tracePt t="53148" x="6986588" y="1735138"/>
          <p14:tracePt t="53156" x="6956425" y="1735138"/>
          <p14:tracePt t="53164" x="6902450" y="1735138"/>
          <p14:tracePt t="53172" x="6865938" y="1735138"/>
          <p14:tracePt t="53180" x="6835775" y="1735138"/>
          <p14:tracePt t="53188" x="6799263" y="1758950"/>
          <p14:tracePt t="53195" x="6792913" y="1765300"/>
          <p14:tracePt t="53204" x="6769100" y="1814513"/>
          <p14:tracePt t="53212" x="6769100" y="1844675"/>
          <p14:tracePt t="53219" x="6769100" y="1892300"/>
          <p14:tracePt t="53228" x="6769100" y="1935163"/>
          <p14:tracePt t="53236" x="6769100" y="1995488"/>
          <p14:tracePt t="53243" x="6781800" y="2054225"/>
          <p14:tracePt t="53251" x="6811963" y="2103438"/>
          <p14:tracePt t="53260" x="6853238" y="2170113"/>
          <p14:tracePt t="53267" x="6913563" y="2247900"/>
          <p14:tracePt t="53276" x="6961188" y="2290763"/>
          <p14:tracePt t="53284" x="7027863" y="2344738"/>
          <p14:tracePt t="53292" x="7107238" y="2379663"/>
          <p14:tracePt t="53299" x="7167563" y="2398713"/>
          <p14:tracePt t="53308" x="7227888" y="2409825"/>
          <p14:tracePt t="53315" x="7275513" y="2409825"/>
          <p14:tracePt t="53324" x="7305675" y="2409825"/>
          <p14:tracePt t="53332" x="7329488" y="2409825"/>
          <p14:tracePt t="53340" x="7353300" y="2392363"/>
          <p14:tracePt t="53348" x="7377113" y="2368550"/>
          <p14:tracePt t="53364" x="7377113" y="2332038"/>
          <p14:tracePt t="53372" x="7377113" y="2290763"/>
          <p14:tracePt t="53379" x="7377113" y="2247900"/>
          <p14:tracePt t="53389" x="7377113" y="2211388"/>
          <p14:tracePt t="53396" x="7366000" y="2181225"/>
          <p14:tracePt t="53403" x="7353300" y="2157413"/>
          <p14:tracePt t="53419" x="7329488" y="2133600"/>
          <p14:tracePt t="53428" x="7281863" y="2120900"/>
          <p14:tracePt t="53435" x="7202488" y="2097088"/>
          <p14:tracePt t="53444" x="7148513" y="2097088"/>
          <p14:tracePt t="53451" x="7077075" y="2097088"/>
          <p14:tracePt t="53460" x="7004050" y="2097088"/>
          <p14:tracePt t="53467" x="6932613" y="2097088"/>
          <p14:tracePt t="53476" x="6859588" y="2097088"/>
          <p14:tracePt t="53484" x="6769100" y="2097088"/>
          <p14:tracePt t="53492" x="6708775" y="2114550"/>
          <p14:tracePt t="53499" x="6661150" y="2133600"/>
          <p14:tracePt t="53508" x="6642100" y="2139950"/>
          <p14:tracePt t="53515" x="6630988" y="2157413"/>
          <p14:tracePt t="53532" x="6624638" y="2181225"/>
          <p14:tracePt t="53539" x="6624638" y="2187575"/>
          <p14:tracePt t="53548" x="6624638" y="2193925"/>
          <p14:tracePt t="53556" x="6654800" y="2205038"/>
          <p14:tracePt t="53564" x="6691313" y="2235200"/>
          <p14:tracePt t="53572" x="6756400" y="2265363"/>
          <p14:tracePt t="53580" x="6835775" y="2301875"/>
          <p14:tracePt t="53588" x="6896100" y="2332038"/>
          <p14:tracePt t="53596" x="6986588" y="2355850"/>
          <p14:tracePt t="53603" x="7058025" y="2368550"/>
          <p14:tracePt t="53612" x="7137400" y="2374900"/>
          <p14:tracePt t="53619" x="7208838" y="2374900"/>
          <p14:tracePt t="53627" x="7251700" y="2374900"/>
          <p14:tracePt t="53635" x="7275513" y="2374900"/>
          <p14:tracePt t="53644" x="7305675" y="2362200"/>
          <p14:tracePt t="53651" x="7318375" y="2349500"/>
          <p14:tracePt t="53660" x="7323138" y="2308225"/>
          <p14:tracePt t="53667" x="7323138" y="2260600"/>
          <p14:tracePt t="53676" x="7323138" y="2230438"/>
          <p14:tracePt t="53684" x="7305675" y="2181225"/>
          <p14:tracePt t="53692" x="7275513" y="2144713"/>
          <p14:tracePt t="53699" x="7232650" y="2079625"/>
          <p14:tracePt t="53708" x="7178675" y="2025650"/>
          <p14:tracePt t="53715" x="7100888" y="1995488"/>
          <p14:tracePt t="53724" x="7021513" y="1916113"/>
          <p14:tracePt t="53732" x="6961188" y="1905000"/>
          <p14:tracePt t="53740" x="6896100" y="1879600"/>
          <p14:tracePt t="53748" x="6835775" y="1874838"/>
          <p14:tracePt t="53756" x="6792913" y="1874838"/>
          <p14:tracePt t="53764" x="6751638" y="1874838"/>
          <p14:tracePt t="53772" x="6715125" y="1874838"/>
          <p14:tracePt t="53780" x="6702425" y="1892300"/>
          <p14:tracePt t="53788" x="6684963" y="1905000"/>
          <p14:tracePt t="53796" x="6665913" y="1928813"/>
          <p14:tracePt t="53803" x="6665913" y="1935163"/>
          <p14:tracePt t="53812" x="6665913" y="1946275"/>
          <p14:tracePt t="53819" x="6665913" y="1965325"/>
          <p14:tracePt t="53828" x="6672263" y="1976438"/>
          <p14:tracePt t="53835" x="6696075" y="2000250"/>
          <p14:tracePt t="53844" x="6721475" y="2012950"/>
          <p14:tracePt t="53852" x="6745288" y="2025650"/>
          <p14:tracePt t="53860" x="6775450" y="2043113"/>
          <p14:tracePt t="53867" x="6823075" y="2054225"/>
          <p14:tracePt t="53902" x="6950075" y="2060575"/>
          <p14:tracePt t="53915" x="6967538" y="2054225"/>
          <p14:tracePt t="53923" x="6973888" y="2049463"/>
          <p14:tracePt t="53931" x="6980238" y="2030413"/>
          <p14:tracePt t="53939" x="6980238" y="2025650"/>
          <p14:tracePt t="53947" x="6980238" y="2019300"/>
          <p14:tracePt t="53956" x="6980238" y="2012950"/>
          <p14:tracePt t="53996" x="6980238" y="2006600"/>
          <p14:tracePt t="54020" x="6973888" y="2000250"/>
          <p14:tracePt t="54308" x="6961188" y="2000250"/>
          <p14:tracePt t="54316" x="6937375" y="2012950"/>
          <p14:tracePt t="54324" x="6889750" y="2043113"/>
          <p14:tracePt t="54332" x="6842125" y="2049463"/>
          <p14:tracePt t="54341" x="6775450" y="2103438"/>
          <p14:tracePt t="54348" x="6715125" y="2127250"/>
          <p14:tracePt t="54357" x="6635750" y="2181225"/>
          <p14:tracePt t="54365" x="6557963" y="2235200"/>
          <p14:tracePt t="54374" x="6450013" y="2284413"/>
          <p14:tracePt t="54380" x="6346825" y="2355850"/>
          <p14:tracePt t="54387" x="6208713" y="2428875"/>
          <p14:tracePt t="54396" x="6100763" y="2489200"/>
          <p14:tracePt t="54403" x="6010275" y="2536825"/>
          <p14:tracePt t="54411" x="5930900" y="2566988"/>
          <p14:tracePt t="54419" x="5870575" y="2603500"/>
          <p14:tracePt t="54427" x="5834063" y="2627313"/>
          <p14:tracePt t="54435" x="5810250" y="2651125"/>
          <p14:tracePt t="54444" x="5803900" y="2651125"/>
          <p14:tracePt t="54451" x="5799138" y="2657475"/>
          <p14:tracePt t="54461" x="5780088" y="2657475"/>
          <p14:tracePt t="54476" x="5773738" y="2657475"/>
          <p14:tracePt t="54483" x="5762625" y="2657475"/>
          <p14:tracePt t="54500" x="5738813" y="2657475"/>
          <p14:tracePt t="54508" x="5715000" y="2651125"/>
          <p14:tracePt t="54515" x="5702300" y="2640013"/>
          <p14:tracePt t="54524" x="5678488" y="2640013"/>
          <p14:tracePt t="54531" x="5654675" y="2640013"/>
          <p14:tracePt t="54540" x="5624513" y="2633663"/>
          <p14:tracePt t="54548" x="5605463" y="2620963"/>
          <p14:tracePt t="54557" x="5575300" y="2620963"/>
          <p14:tracePt t="54564" x="5538788" y="2603500"/>
          <p14:tracePt t="54572" x="5497513" y="2590800"/>
          <p14:tracePt t="54580" x="5461000" y="2590800"/>
          <p14:tracePt t="54587" x="5418138" y="2586038"/>
          <p14:tracePt t="54596" x="5370513" y="2560638"/>
          <p14:tracePt t="54604" x="5322888" y="2560638"/>
          <p14:tracePt t="54612" x="5262563" y="2543175"/>
          <p14:tracePt t="54619" x="5172075" y="2530475"/>
          <p14:tracePt t="54628" x="5111750" y="2513013"/>
          <p14:tracePt t="54635" x="5038725" y="2500313"/>
          <p14:tracePt t="54644" x="4978400" y="2482850"/>
          <p14:tracePt t="54652" x="4943475" y="2482850"/>
          <p14:tracePt t="54660" x="4913313" y="2470150"/>
          <p14:tracePt t="54668" x="4864100" y="2470150"/>
          <p14:tracePt t="54676" x="4833938" y="2470150"/>
          <p14:tracePt t="54684" x="4792663" y="2452688"/>
          <p14:tracePt t="54692" x="4713288" y="2439988"/>
          <p14:tracePt t="54700" x="4641850" y="2422525"/>
          <p14:tracePt t="54707" x="4581525" y="2409825"/>
          <p14:tracePt t="54716" x="4491038" y="2398713"/>
          <p14:tracePt t="54724" x="4400550" y="2368550"/>
          <p14:tracePt t="54732" x="4327525" y="2344738"/>
          <p14:tracePt t="54741" x="4249738" y="2325688"/>
          <p14:tracePt t="54748" x="4146550" y="2301875"/>
          <p14:tracePt t="54756" x="4044950" y="2265363"/>
          <p14:tracePt t="54764" x="3948113" y="2217738"/>
          <p14:tracePt t="54772" x="3803650" y="2170113"/>
          <p14:tracePt t="54780" x="3713163" y="2144713"/>
          <p14:tracePt t="54787" x="3635375" y="2114550"/>
          <p14:tracePt t="54795" x="3544888" y="2090738"/>
          <p14:tracePt t="54804" x="3471863" y="2073275"/>
          <p14:tracePt t="54812" x="3435350" y="2054225"/>
          <p14:tracePt t="54819" x="3411538" y="2036763"/>
          <p14:tracePt t="54828" x="3394075" y="2025650"/>
          <p14:tracePt t="54835" x="3381375" y="2012950"/>
          <p14:tracePt t="54844" x="3363913" y="2000250"/>
          <p14:tracePt t="54852" x="3351213" y="1982788"/>
          <p14:tracePt t="54860" x="3344863" y="1976438"/>
          <p14:tracePt t="54868" x="3340100" y="1946275"/>
          <p14:tracePt t="54877" x="3314700" y="1898650"/>
          <p14:tracePt t="54884" x="3284538" y="1849438"/>
          <p14:tracePt t="54892" x="3279775" y="1801813"/>
          <p14:tracePt t="54899" x="3254375" y="1741488"/>
          <p14:tracePt t="54907" x="3254375" y="1711325"/>
          <p14:tracePt t="54915" x="3254375" y="1674813"/>
          <p14:tracePt t="54924" x="3254375" y="1644650"/>
          <p14:tracePt t="54931" x="3254375" y="1614488"/>
          <p14:tracePt t="54940" x="3267075" y="1579563"/>
          <p14:tracePt t="54947" x="3297238" y="1543050"/>
          <p14:tracePt t="54958" x="3321050" y="1500188"/>
          <p14:tracePt t="54964" x="3340100" y="1476375"/>
          <p14:tracePt t="54971" x="3357563" y="1452563"/>
          <p14:tracePt t="54980" x="3363913" y="1446213"/>
          <p14:tracePt t="54987" x="3370263" y="1433513"/>
          <p14:tracePt t="54996" x="3375025" y="1428750"/>
          <p14:tracePt t="55004" x="3381375" y="1416050"/>
          <p14:tracePt t="55028" x="3387725" y="1409700"/>
          <p14:tracePt t="55044" x="3394075" y="1403350"/>
          <p14:tracePt t="55051" x="3398838" y="1398588"/>
          <p14:tracePt t="55068" x="3405188" y="1392238"/>
          <p14:tracePt t="55140" x="3417888" y="1392238"/>
          <p14:tracePt t="55148" x="3424238" y="1392238"/>
          <p14:tracePt t="55157" x="3429000" y="1403350"/>
          <p14:tracePt t="55164" x="3454400" y="1463675"/>
          <p14:tracePt t="55172" x="3495675" y="1524000"/>
          <p14:tracePt t="55180" x="3502025" y="1573213"/>
          <p14:tracePt t="55188" x="3525838" y="1651000"/>
          <p14:tracePt t="55196" x="3538538" y="1724025"/>
          <p14:tracePt t="55204" x="3556000" y="1795463"/>
          <p14:tracePt t="55212" x="3592513" y="1885950"/>
          <p14:tracePt t="55220" x="3616325" y="1976438"/>
          <p14:tracePt t="55228" x="3635375" y="2054225"/>
          <p14:tracePt t="55235" x="3659188" y="2114550"/>
          <p14:tracePt t="55244" x="3665538" y="2151063"/>
          <p14:tracePt t="55252" x="3670300" y="2157413"/>
          <p14:tracePt t="55260" x="3676650" y="2163763"/>
          <p14:tracePt t="55268" x="3676650" y="2170113"/>
          <p14:tracePt t="55276" x="3676650" y="2174875"/>
          <p14:tracePt t="55340" x="3683000" y="2181225"/>
          <p14:tracePt t="55380" x="3689350" y="2181225"/>
          <p14:tracePt t="55404" x="3695700" y="2181225"/>
          <p14:tracePt t="55412" x="3700463" y="2181225"/>
          <p14:tracePt t="55420" x="3713163" y="2163763"/>
          <p14:tracePt t="55428" x="3725863" y="2151063"/>
          <p14:tracePt t="55435" x="3725863" y="2120900"/>
          <p14:tracePt t="55444" x="3725863" y="2066925"/>
          <p14:tracePt t="55452" x="3725863" y="2006600"/>
          <p14:tracePt t="55460" x="3719513" y="1946275"/>
          <p14:tracePt t="55468" x="3689350" y="1879600"/>
          <p14:tracePt t="55476" x="3689350" y="1795463"/>
          <p14:tracePt t="55484" x="3640138" y="1704975"/>
          <p14:tracePt t="55491" x="3616325" y="1627188"/>
          <p14:tracePt t="55500" x="3616325" y="1554163"/>
          <p14:tracePt t="55508" x="3616325" y="1482725"/>
          <p14:tracePt t="55516" x="3616325" y="1458913"/>
          <p14:tracePt t="55525" x="3616325" y="1446213"/>
          <p14:tracePt t="55604" x="3616325" y="1439863"/>
          <p14:tracePt t="55612" x="3616325" y="1433513"/>
          <p14:tracePt t="55652" x="3629025" y="1439863"/>
          <p14:tracePt t="55660" x="3635375" y="1506538"/>
          <p14:tracePt t="55668" x="3659188" y="1573213"/>
          <p14:tracePt t="55676" x="3689350" y="1633538"/>
          <p14:tracePt t="55684" x="3713163" y="1735138"/>
          <p14:tracePt t="55693" x="3725863" y="1814513"/>
          <p14:tracePt t="55700" x="3730625" y="1885950"/>
          <p14:tracePt t="55709" x="3756025" y="1965325"/>
          <p14:tracePt t="55716" x="3767138" y="2025650"/>
          <p14:tracePt t="55726" x="3767138" y="2079625"/>
          <p14:tracePt t="55732" x="3773488" y="2127250"/>
          <p14:tracePt t="55741" x="3773488" y="2170113"/>
          <p14:tracePt t="55748" x="3773488" y="2217738"/>
          <p14:tracePt t="55757" x="3784600" y="2290763"/>
          <p14:tracePt t="55764" x="3784600" y="2349500"/>
          <p14:tracePt t="55772" x="3803650" y="2409825"/>
          <p14:tracePt t="55780" x="3814763" y="2446338"/>
          <p14:tracePt t="55788" x="3814763" y="2452688"/>
          <p14:tracePt t="55796" x="3814763" y="2459038"/>
          <p14:tracePt t="55820" x="3821113" y="2465388"/>
          <p14:tracePt t="55852" x="3827463" y="2465388"/>
          <p14:tracePt t="55860" x="3833813" y="2465388"/>
          <p14:tracePt t="55876" x="3840163" y="2428875"/>
          <p14:tracePt t="55884" x="3840163" y="2405063"/>
          <p14:tracePt t="55892" x="3840163" y="2362200"/>
          <p14:tracePt t="55899" x="3840163" y="2290763"/>
          <p14:tracePt t="55908" x="3821113" y="2230438"/>
          <p14:tracePt t="55915" x="3797300" y="2097088"/>
          <p14:tracePt t="55924" x="3779838" y="1982788"/>
          <p14:tracePt t="55931" x="3756025" y="1916113"/>
          <p14:tracePt t="55939" x="3743325" y="1844675"/>
          <p14:tracePt t="55947" x="3743325" y="1771650"/>
          <p14:tracePt t="55955" x="3743325" y="1687513"/>
          <p14:tracePt t="55963" x="3743325" y="1627188"/>
          <p14:tracePt t="55971" x="3743325" y="1597025"/>
          <p14:tracePt t="55980" x="3743325" y="1560513"/>
          <p14:tracePt t="55988" x="3743325" y="1554163"/>
          <p14:tracePt t="55996" x="3743325" y="1536700"/>
          <p14:tracePt t="56003" x="3749675" y="1519238"/>
          <p14:tracePt t="56012" x="3756025" y="1493838"/>
          <p14:tracePt t="56028" x="3756025" y="1489075"/>
          <p14:tracePt t="56035" x="3756025" y="1482725"/>
          <p14:tracePt t="56405" x="3749675" y="1482725"/>
          <p14:tracePt t="56413" x="3749675" y="1489075"/>
          <p14:tracePt t="56420" x="3743325" y="1493838"/>
          <p14:tracePt t="56428" x="3725863" y="1519238"/>
          <p14:tracePt t="56437" x="3719513" y="1560513"/>
          <p14:tracePt t="56445" x="3713163" y="1584325"/>
          <p14:tracePt t="56452" x="3713163" y="1609725"/>
          <p14:tracePt t="56460" x="3700463" y="1663700"/>
          <p14:tracePt t="56467" x="3700463" y="1711325"/>
          <p14:tracePt t="56477" x="3700463" y="1754188"/>
          <p14:tracePt t="56484" x="3700463" y="1825625"/>
          <p14:tracePt t="56492" x="3700463" y="1868488"/>
          <p14:tracePt t="56500" x="3700463" y="1958975"/>
          <p14:tracePt t="56508" x="3689350" y="2030413"/>
          <p14:tracePt t="56515" x="3689350" y="2073275"/>
          <p14:tracePt t="56524" x="3689350" y="2120900"/>
          <p14:tracePt t="56531" x="3683000" y="2181225"/>
          <p14:tracePt t="56540" x="3670300" y="2254250"/>
          <p14:tracePt t="56548" x="3670300" y="2278063"/>
          <p14:tracePt t="56555" x="3670300" y="2301875"/>
          <p14:tracePt t="56564" x="3670300" y="2325688"/>
          <p14:tracePt t="56572" x="3670300" y="2338388"/>
          <p14:tracePt t="56588" x="3670300" y="2344738"/>
          <p14:tracePt t="56812" x="3665538" y="2344738"/>
          <p14:tracePt t="56820" x="3652838" y="2332038"/>
          <p14:tracePt t="56828" x="3622675" y="2271713"/>
          <p14:tracePt t="56836" x="3592513" y="2224088"/>
          <p14:tracePt t="56844" x="3562350" y="2170113"/>
          <p14:tracePt t="56851" x="3532188" y="2109788"/>
          <p14:tracePt t="56860" x="3508375" y="2060575"/>
          <p14:tracePt t="56868" x="3502025" y="2000250"/>
          <p14:tracePt t="56878" x="3429000" y="1905000"/>
          <p14:tracePt t="56884" x="3417888" y="1801813"/>
          <p14:tracePt t="56892" x="3398838" y="1717675"/>
          <p14:tracePt t="56903" x="3398838" y="1670050"/>
          <p14:tracePt t="56907" x="3398838" y="1627188"/>
          <p14:tracePt t="56915" x="3398838" y="1566863"/>
          <p14:tracePt t="56924" x="3398838" y="1543050"/>
          <p14:tracePt t="56931" x="3398838" y="1530350"/>
          <p14:tracePt t="56939" x="3411538" y="1506538"/>
          <p14:tracePt t="56955" x="3424238" y="1489075"/>
          <p14:tracePt t="56963" x="3429000" y="1482725"/>
          <p14:tracePt t="57165" x="3448050" y="1482725"/>
          <p14:tracePt t="57172" x="3489325" y="1482725"/>
          <p14:tracePt t="57180" x="3568700" y="1512888"/>
          <p14:tracePt t="57188" x="3646488" y="1530350"/>
          <p14:tracePt t="57196" x="3743325" y="1543050"/>
          <p14:tracePt t="57204" x="3863975" y="1566863"/>
          <p14:tracePt t="57212" x="3978275" y="1603375"/>
          <p14:tracePt t="57220" x="4122738" y="1614488"/>
          <p14:tracePt t="57227" x="4243388" y="1651000"/>
          <p14:tracePt t="57236" x="4357688" y="1674813"/>
          <p14:tracePt t="57244" x="4460875" y="1687513"/>
          <p14:tracePt t="57252" x="4532313" y="1704975"/>
          <p14:tracePt t="57260" x="4598988" y="1728788"/>
          <p14:tracePt t="57268" x="4622800" y="1741488"/>
          <p14:tracePt t="57275" x="4635500" y="1741488"/>
          <p14:tracePt t="57300" x="4641850" y="1741488"/>
          <p14:tracePt t="57356" x="4646613" y="1747838"/>
          <p14:tracePt t="57396" x="4646613" y="1754188"/>
          <p14:tracePt t="57404" x="4641850" y="1771650"/>
          <p14:tracePt t="57412" x="4616450" y="1795463"/>
          <p14:tracePt t="57419" x="4581525" y="1801813"/>
          <p14:tracePt t="57427" x="4521200" y="1825625"/>
          <p14:tracePt t="57435" x="4448175" y="1831975"/>
          <p14:tracePt t="57443" x="4357688" y="1844675"/>
          <p14:tracePt t="57451" x="4243388" y="1844675"/>
          <p14:tracePt t="57459" x="4116388" y="1844675"/>
          <p14:tracePt t="57467" x="3984625" y="1844675"/>
          <p14:tracePt t="57475" x="3844925" y="1844675"/>
          <p14:tracePt t="57484" x="3700463" y="1844675"/>
          <p14:tracePt t="57492" x="3586163" y="1838325"/>
          <p14:tracePt t="57499" x="3484563" y="1825625"/>
          <p14:tracePt t="57508" x="3441700" y="1825625"/>
          <p14:tracePt t="57515" x="3417888" y="1825625"/>
          <p14:tracePt t="57523" x="3394075" y="1825625"/>
          <p14:tracePt t="57531" x="3363913" y="1825625"/>
          <p14:tracePt t="57539" x="3344863" y="1825625"/>
          <p14:tracePt t="57547" x="3327400" y="1825625"/>
          <p14:tracePt t="57555" x="3309938" y="1825625"/>
          <p14:tracePt t="57563" x="3284538" y="1831975"/>
          <p14:tracePt t="57571" x="3267075" y="1831975"/>
          <p14:tracePt t="57579" x="3249613" y="1838325"/>
          <p14:tracePt t="57587" x="3224213" y="1855788"/>
          <p14:tracePt t="57595" x="3200400" y="1862138"/>
          <p14:tracePt t="57603" x="3189288" y="1874838"/>
          <p14:tracePt t="57611" x="3170238" y="1885950"/>
          <p14:tracePt t="57619" x="3146425" y="1898650"/>
          <p14:tracePt t="57627" x="3140075" y="1905000"/>
          <p14:tracePt t="57635" x="3133725" y="1909763"/>
          <p14:tracePt t="57651" x="3133725" y="1916113"/>
          <p14:tracePt t="57659" x="3133725" y="1928813"/>
          <p14:tracePt t="57667" x="3133725" y="1939925"/>
          <p14:tracePt t="57676" x="3133725" y="1952625"/>
          <p14:tracePt t="57691" x="3133725" y="1976438"/>
          <p14:tracePt t="57699" x="3152775" y="1982788"/>
          <p14:tracePt t="57708" x="3176588" y="1995488"/>
          <p14:tracePt t="57715" x="3189288" y="2006600"/>
          <p14:tracePt t="57723" x="3224213" y="2025650"/>
          <p14:tracePt t="57731" x="3273425" y="2030413"/>
          <p14:tracePt t="57739" x="3351213" y="2066925"/>
          <p14:tracePt t="57747" x="3424238" y="2097088"/>
          <p14:tracePt t="57755" x="3532188" y="2133600"/>
          <p14:tracePt t="57764" x="3635375" y="2170113"/>
          <p14:tracePt t="57771" x="3725863" y="2200275"/>
          <p14:tracePt t="57779" x="3814763" y="2235200"/>
          <p14:tracePt t="57787" x="3905250" y="2265363"/>
          <p14:tracePt t="57795" x="3954463" y="2278063"/>
          <p14:tracePt t="57803" x="3990975" y="2295525"/>
          <p14:tracePt t="57811" x="3995738" y="2295525"/>
          <p14:tracePt t="57947" x="3978275" y="2295525"/>
          <p14:tracePt t="57956" x="3965575" y="2295525"/>
          <p14:tracePt t="57964" x="3960813" y="2295525"/>
          <p14:tracePt t="57972" x="3948113" y="2295525"/>
          <p14:tracePt t="57980" x="3930650" y="2295525"/>
          <p14:tracePt t="57987" x="3911600" y="2295525"/>
          <p14:tracePt t="57996" x="3894138" y="2295525"/>
          <p14:tracePt t="58004" x="3887788" y="2295525"/>
          <p14:tracePt t="58012" x="3870325" y="2295525"/>
          <p14:tracePt t="58020" x="3851275" y="2295525"/>
          <p14:tracePt t="58027" x="3840163" y="2295525"/>
          <p14:tracePt t="58036" x="3810000" y="2284413"/>
          <p14:tracePt t="58044" x="3803650" y="2284413"/>
          <p14:tracePt t="58052" x="3784600" y="2284413"/>
          <p14:tracePt t="58060" x="3779838" y="2284413"/>
          <p14:tracePt t="58068" x="3773488" y="2284413"/>
          <p14:tracePt t="58084" x="3767138" y="2278063"/>
          <p14:tracePt t="59268" x="3767138" y="2271713"/>
          <p14:tracePt t="59628" x="3773488" y="2265363"/>
          <p14:tracePt t="59685" x="3779838" y="2265363"/>
          <p14:tracePt t="59796" x="3784600" y="2260600"/>
          <p14:tracePt t="60220" x="3803650" y="2260600"/>
          <p14:tracePt t="60229" x="3833813" y="2260600"/>
          <p14:tracePt t="60236" x="3875088" y="2260600"/>
          <p14:tracePt t="60246" x="3948113" y="2260600"/>
          <p14:tracePt t="60252" x="4051300" y="2260600"/>
          <p14:tracePt t="60261" x="4176713" y="2260600"/>
          <p14:tracePt t="60268" x="4297363" y="2290763"/>
          <p14:tracePt t="60276" x="4424363" y="2314575"/>
          <p14:tracePt t="60284" x="4568825" y="2349500"/>
          <p14:tracePt t="60292" x="4725988" y="2362200"/>
          <p14:tracePt t="60300" x="4846638" y="2398713"/>
          <p14:tracePt t="60307" x="4978400" y="2435225"/>
          <p14:tracePt t="60316" x="5105400" y="2435225"/>
          <p14:tracePt t="60324" x="5208588" y="2446338"/>
          <p14:tracePt t="60332" x="5310188" y="2446338"/>
          <p14:tracePt t="60340" x="5407025" y="2446338"/>
          <p14:tracePt t="60348" x="5527675" y="2459038"/>
          <p14:tracePt t="60355" x="5611813" y="2459038"/>
          <p14:tracePt t="60364" x="5715000" y="2459038"/>
          <p14:tracePt t="60372" x="5810250" y="2459038"/>
          <p14:tracePt t="60380" x="5913438" y="2459038"/>
          <p14:tracePt t="60388" x="6027738" y="2459038"/>
          <p14:tracePt t="60396" x="6111875" y="2459038"/>
          <p14:tracePt t="60404" x="6226175" y="2459038"/>
          <p14:tracePt t="60412" x="6353175" y="2459038"/>
          <p14:tracePt t="60420" x="6467475" y="2459038"/>
          <p14:tracePt t="60429" x="6581775" y="2459038"/>
          <p14:tracePt t="60436" x="6684963" y="2459038"/>
          <p14:tracePt t="60444" x="6769100" y="2459038"/>
          <p14:tracePt t="60452" x="6829425" y="2459038"/>
          <p14:tracePt t="60461" x="6889750" y="2459038"/>
          <p14:tracePt t="60468" x="6932613" y="2459038"/>
          <p14:tracePt t="60476" x="6967538" y="2459038"/>
          <p14:tracePt t="60484" x="6997700" y="2452688"/>
          <p14:tracePt t="60492" x="7021513" y="2452688"/>
          <p14:tracePt t="60500" x="7058025" y="2428875"/>
          <p14:tracePt t="60516" x="7070725" y="2422525"/>
          <p14:tracePt t="60556" x="7077075" y="2416175"/>
          <p14:tracePt t="60564" x="7081838" y="2409825"/>
          <p14:tracePt t="60572" x="7081838" y="2398713"/>
          <p14:tracePt t="60588" x="7088188" y="2374900"/>
          <p14:tracePt t="60595" x="7107238" y="2349500"/>
          <p14:tracePt t="60604" x="7124700" y="2314575"/>
          <p14:tracePt t="60612" x="7131050" y="2290763"/>
          <p14:tracePt t="60620" x="7131050" y="2247900"/>
          <p14:tracePt t="60628" x="7142163" y="2211388"/>
          <p14:tracePt t="60636" x="7148513" y="2187575"/>
          <p14:tracePt t="60644" x="7154863" y="2157413"/>
          <p14:tracePt t="60652" x="7154863" y="2133600"/>
          <p14:tracePt t="60660" x="7154863" y="2109788"/>
          <p14:tracePt t="60668" x="7154863" y="2097088"/>
          <p14:tracePt t="60676" x="7154863" y="2066925"/>
          <p14:tracePt t="60684" x="7154863" y="2043113"/>
          <p14:tracePt t="60692" x="7154863" y="2036763"/>
          <p14:tracePt t="60700" x="7154863" y="2012950"/>
          <p14:tracePt t="60708" x="7154863" y="2000250"/>
          <p14:tracePt t="60716" x="7154863" y="1995488"/>
          <p14:tracePt t="60724" x="7154863" y="1982788"/>
          <p14:tracePt t="60732" x="7154863" y="1976438"/>
          <p14:tracePt t="60748" x="7154863" y="1970088"/>
          <p14:tracePt t="60764" x="7154863" y="1958975"/>
          <p14:tracePt t="60772" x="7148513" y="1952625"/>
          <p14:tracePt t="60796" x="7137400" y="1952625"/>
          <p14:tracePt t="60804" x="7124700" y="1939925"/>
          <p14:tracePt t="60812" x="7118350" y="1939925"/>
          <p14:tracePt t="60820" x="7112000" y="1939925"/>
          <p14:tracePt t="60828" x="7094538" y="1939925"/>
          <p14:tracePt t="60836" x="7088188" y="1939925"/>
          <p14:tracePt t="60845" x="7077075" y="1939925"/>
          <p14:tracePt t="60852" x="7070725" y="1939925"/>
          <p14:tracePt t="60859" x="7051675" y="1939925"/>
          <p14:tracePt t="60880" x="7027863" y="1939925"/>
          <p14:tracePt t="60884" x="6980238" y="1952625"/>
          <p14:tracePt t="60892" x="6950075" y="1965325"/>
          <p14:tracePt t="60900" x="6902450" y="1970088"/>
          <p14:tracePt t="60911" x="6853238" y="2000250"/>
          <p14:tracePt t="60916" x="6805613" y="2025650"/>
          <p14:tracePt t="60923" x="6738938" y="2054225"/>
          <p14:tracePt t="60931" x="6715125" y="2079625"/>
          <p14:tracePt t="60939" x="6691313" y="2103438"/>
          <p14:tracePt t="60947" x="6672263" y="2109788"/>
          <p14:tracePt t="60955" x="6665913" y="2133600"/>
          <p14:tracePt t="60963" x="6665913" y="2157413"/>
          <p14:tracePt t="60971" x="6665913" y="2181225"/>
          <p14:tracePt t="60979" x="6678613" y="2217738"/>
          <p14:tracePt t="60987" x="6696075" y="2254250"/>
          <p14:tracePt t="60995" x="6715125" y="2278063"/>
          <p14:tracePt t="61003" x="6738938" y="2301875"/>
          <p14:tracePt t="61011" x="6745288" y="2301875"/>
          <p14:tracePt t="61019" x="6762750" y="2308225"/>
          <p14:tracePt t="61028" x="6781800" y="2314575"/>
          <p14:tracePt t="61035" x="6786563" y="2314575"/>
          <p14:tracePt t="61059" x="6805613" y="2314575"/>
          <p14:tracePt t="61067" x="6823075" y="2295525"/>
          <p14:tracePt t="61075" x="6835775" y="2295525"/>
          <p14:tracePt t="61083" x="6859588" y="2290763"/>
          <p14:tracePt t="61091" x="6896100" y="2271713"/>
          <p14:tracePt t="61099" x="6932613" y="2235200"/>
          <p14:tracePt t="61107" x="6950075" y="2217738"/>
          <p14:tracePt t="61115" x="6961188" y="2193925"/>
          <p14:tracePt t="61123" x="6973888" y="2151063"/>
          <p14:tracePt t="61131" x="6973888" y="2114550"/>
          <p14:tracePt t="61139" x="6973888" y="2060575"/>
          <p14:tracePt t="61147" x="6973888" y="2019300"/>
          <p14:tracePt t="61155" x="6967538" y="1989138"/>
          <p14:tracePt t="61163" x="6961188" y="1952625"/>
          <p14:tracePt t="61171" x="6943725" y="1916113"/>
          <p14:tracePt t="61179" x="6919913" y="1892300"/>
          <p14:tracePt t="61195" x="6913563" y="1885950"/>
          <p14:tracePt t="61220" x="6907213" y="1879600"/>
          <p14:tracePt t="61228" x="6902450" y="1879600"/>
          <p14:tracePt t="61235" x="6889750" y="1879600"/>
          <p14:tracePt t="61244" x="6883400" y="1879600"/>
          <p14:tracePt t="61252" x="6872288" y="1879600"/>
          <p14:tracePt t="61259" x="6846888" y="1879600"/>
          <p14:tracePt t="61268" x="6805613" y="1879600"/>
          <p14:tracePt t="61275" x="6756400" y="1892300"/>
          <p14:tracePt t="61284" x="6708775" y="1905000"/>
          <p14:tracePt t="61292" x="6661150" y="1922463"/>
          <p14:tracePt t="61300" x="6605588" y="1952625"/>
          <p14:tracePt t="61307" x="6594475" y="1958975"/>
          <p14:tracePt t="61316" x="6575425" y="1976438"/>
          <p14:tracePt t="61324" x="6564313" y="2000250"/>
          <p14:tracePt t="61332" x="6564313" y="2025650"/>
          <p14:tracePt t="61340" x="6564313" y="2036763"/>
          <p14:tracePt t="61348" x="6581775" y="2073275"/>
          <p14:tracePt t="61356" x="6600825" y="2097088"/>
          <p14:tracePt t="61364" x="6624638" y="2120900"/>
          <p14:tracePt t="61371" x="6661150" y="2144713"/>
          <p14:tracePt t="61379" x="6708775" y="2170113"/>
          <p14:tracePt t="61388" x="6745288" y="2187575"/>
          <p14:tracePt t="61396" x="6823075" y="2217738"/>
          <p14:tracePt t="61404" x="6872288" y="2235200"/>
          <p14:tracePt t="61412" x="6932613" y="2247900"/>
          <p14:tracePt t="61420" x="6991350" y="2260600"/>
          <p14:tracePt t="61428" x="7051675" y="2260600"/>
          <p14:tracePt t="61435" x="7094538" y="2265363"/>
          <p14:tracePt t="61444" x="7142163" y="2265363"/>
          <p14:tracePt t="61452" x="7172325" y="2265363"/>
          <p14:tracePt t="61459" x="7208838" y="2254250"/>
          <p14:tracePt t="61468" x="7221538" y="2241550"/>
          <p14:tracePt t="61476" x="7258050" y="2205038"/>
          <p14:tracePt t="61484" x="7275513" y="2181225"/>
          <p14:tracePt t="61492" x="7275513" y="2139950"/>
          <p14:tracePt t="61500" x="7281863" y="2103438"/>
          <p14:tracePt t="61507" x="7281863" y="2060575"/>
          <p14:tracePt t="61516" x="7281863" y="2012950"/>
          <p14:tracePt t="61524" x="7262813" y="1976438"/>
          <p14:tracePt t="61532" x="7232650" y="1928813"/>
          <p14:tracePt t="61540" x="7191375" y="1885950"/>
          <p14:tracePt t="61548" x="7154863" y="1849438"/>
          <p14:tracePt t="61556" x="7131050" y="1825625"/>
          <p14:tracePt t="61564" x="7107238" y="1814513"/>
          <p14:tracePt t="61572" x="7088188" y="1808163"/>
          <p14:tracePt t="61579" x="7070725" y="1808163"/>
          <p14:tracePt t="61588" x="7046913" y="1808163"/>
          <p14:tracePt t="61596" x="7021513" y="1808163"/>
          <p14:tracePt t="61604" x="6991350" y="1814513"/>
          <p14:tracePt t="61612" x="6950075" y="1838325"/>
          <p14:tracePt t="61620" x="6902450" y="1855788"/>
          <p14:tracePt t="61628" x="6853238" y="1885950"/>
          <p14:tracePt t="61635" x="6829425" y="1905000"/>
          <p14:tracePt t="61644" x="6781800" y="1922463"/>
          <p14:tracePt t="61652" x="6745288" y="1965325"/>
          <p14:tracePt t="61659" x="6721475" y="1989138"/>
          <p14:tracePt t="61668" x="6702425" y="2000250"/>
          <p14:tracePt t="61675" x="6702425" y="2006600"/>
          <p14:tracePt t="61684" x="6696075" y="2036763"/>
          <p14:tracePt t="61692" x="6696075" y="2049463"/>
          <p14:tracePt t="61700" x="6696075" y="2066925"/>
          <p14:tracePt t="61707" x="6715125" y="2103438"/>
          <p14:tracePt t="61716" x="6732588" y="2114550"/>
          <p14:tracePt t="61724" x="6781800" y="2144713"/>
          <p14:tracePt t="61732" x="6829425" y="2174875"/>
          <p14:tracePt t="61740" x="6907213" y="2205038"/>
          <p14:tracePt t="61749" x="6986588" y="2241550"/>
          <p14:tracePt t="61756" x="7058025" y="2271713"/>
          <p14:tracePt t="61764" x="7118350" y="2284413"/>
          <p14:tracePt t="61772" x="7154863" y="2290763"/>
          <p14:tracePt t="61780" x="7202488" y="2301875"/>
          <p14:tracePt t="61788" x="7258050" y="2301875"/>
          <p14:tracePt t="61796" x="7281863" y="2301875"/>
          <p14:tracePt t="61804" x="7305675" y="2301875"/>
          <p14:tracePt t="61812" x="7342188" y="2290763"/>
          <p14:tracePt t="61820" x="7366000" y="2284413"/>
          <p14:tracePt t="61828" x="7377113" y="2260600"/>
          <p14:tracePt t="61835" x="7383463" y="2241550"/>
          <p14:tracePt t="61844" x="7383463" y="2211388"/>
          <p14:tracePt t="61852" x="7383463" y="2157413"/>
          <p14:tracePt t="61859" x="7383463" y="2139950"/>
          <p14:tracePt t="61868" x="7383463" y="2127250"/>
          <p14:tracePt t="61882" x="7377113" y="2090738"/>
          <p14:tracePt t="61884" x="7359650" y="2079625"/>
          <p14:tracePt t="61892" x="7342188" y="2054225"/>
          <p14:tracePt t="61900" x="7288213" y="2012950"/>
          <p14:tracePt t="61907" x="7221538" y="1995488"/>
          <p14:tracePt t="61915" x="7172325" y="1952625"/>
          <p14:tracePt t="61923" x="7064375" y="1905000"/>
          <p14:tracePt t="61931" x="6991350" y="1885950"/>
          <p14:tracePt t="61939" x="6932613" y="1862138"/>
          <p14:tracePt t="61947" x="6907213" y="1855788"/>
          <p14:tracePt t="61955" x="6872288" y="1855788"/>
          <p14:tracePt t="61963" x="6865938" y="1855788"/>
          <p14:tracePt t="61971" x="6859588" y="1855788"/>
          <p14:tracePt t="61979" x="6853238" y="1855788"/>
          <p14:tracePt t="61987" x="6842125" y="1855788"/>
          <p14:tracePt t="61995" x="6805613" y="1879600"/>
          <p14:tracePt t="62003" x="6775450" y="1928813"/>
          <p14:tracePt t="62011" x="6756400" y="1976438"/>
          <p14:tracePt t="62019" x="6738938" y="2012950"/>
          <p14:tracePt t="62027" x="6732588" y="2036763"/>
          <p14:tracePt t="62036" x="6732588" y="2066925"/>
          <p14:tracePt t="62043" x="6732588" y="2097088"/>
          <p14:tracePt t="62051" x="6732588" y="2114550"/>
          <p14:tracePt t="62067" x="6732588" y="2120900"/>
          <p14:tracePt t="62075" x="6732588" y="2127250"/>
          <p14:tracePt t="62083" x="6738938" y="2133600"/>
          <p14:tracePt t="62091" x="6751638" y="2133600"/>
          <p14:tracePt t="62100" x="6756400" y="2133600"/>
          <p14:tracePt t="62107" x="6769100" y="2133600"/>
          <p14:tracePt t="62116" x="6775450" y="2133600"/>
          <p14:tracePt t="62124" x="6786563" y="2133600"/>
          <p14:tracePt t="62132" x="6835775" y="2127250"/>
          <p14:tracePt t="62139" x="6877050" y="2120900"/>
          <p14:tracePt t="62148" x="6913563" y="2103438"/>
          <p14:tracePt t="62156" x="6950075" y="2084388"/>
          <p14:tracePt t="62164" x="6986588" y="2066925"/>
          <p14:tracePt t="62172" x="7010400" y="2043113"/>
          <p14:tracePt t="62180" x="7027863" y="2025650"/>
          <p14:tracePt t="62188" x="7034213" y="2012950"/>
          <p14:tracePt t="62196" x="7034213" y="2000250"/>
          <p14:tracePt t="62204" x="7040563" y="1965325"/>
          <p14:tracePt t="62212" x="7040563" y="1952625"/>
          <p14:tracePt t="62220" x="7040563" y="1946275"/>
          <p14:tracePt t="62228" x="7040563" y="1939925"/>
          <p14:tracePt t="62260" x="7034213" y="1935163"/>
          <p14:tracePt t="62268" x="7010400" y="1935163"/>
          <p14:tracePt t="62275" x="6973888" y="1958975"/>
          <p14:tracePt t="62284" x="6943725" y="1970088"/>
          <p14:tracePt t="62291" x="6926263" y="1982788"/>
          <p14:tracePt t="62300" x="6889750" y="2012950"/>
          <p14:tracePt t="62308" x="6877050" y="2036763"/>
          <p14:tracePt t="62316" x="6865938" y="2049463"/>
          <p14:tracePt t="62324" x="6859588" y="2073275"/>
          <p14:tracePt t="62332" x="6859588" y="2097088"/>
          <p14:tracePt t="62340" x="6859588" y="2127250"/>
          <p14:tracePt t="62348" x="6859588" y="2139950"/>
          <p14:tracePt t="62356" x="6877050" y="2170113"/>
          <p14:tracePt t="62363" x="6883400" y="2181225"/>
          <p14:tracePt t="62372" x="6902450" y="2200275"/>
          <p14:tracePt t="62380" x="6913563" y="2205038"/>
          <p14:tracePt t="62388" x="6932613" y="2205038"/>
          <p14:tracePt t="62396" x="6943725" y="2211388"/>
          <p14:tracePt t="62412" x="6950075" y="2211388"/>
          <p14:tracePt t="62444" x="6961188" y="2211388"/>
          <p14:tracePt t="62452" x="6980238" y="2211388"/>
          <p14:tracePt t="62460" x="6986588" y="2193925"/>
          <p14:tracePt t="62468" x="6986588" y="2174875"/>
          <p14:tracePt t="62475" x="6986588" y="2139950"/>
          <p14:tracePt t="62484" x="6986588" y="2097088"/>
          <p14:tracePt t="62491" x="6986588" y="2066925"/>
          <p14:tracePt t="62500" x="6967538" y="2030413"/>
          <p14:tracePt t="62507" x="6950075" y="2012950"/>
          <p14:tracePt t="62516" x="6926263" y="1995488"/>
          <p14:tracePt t="62524" x="6919913" y="1989138"/>
          <p14:tracePt t="62532" x="6907213" y="1982788"/>
          <p14:tracePt t="62539" x="6896100" y="1982788"/>
          <p14:tracePt t="62547" x="6872288" y="1982788"/>
          <p14:tracePt t="62555" x="6846888" y="1982788"/>
          <p14:tracePt t="62564" x="6823075" y="1982788"/>
          <p14:tracePt t="62572" x="6792913" y="1982788"/>
          <p14:tracePt t="62580" x="6756400" y="1989138"/>
          <p14:tracePt t="62588" x="6721475" y="2006600"/>
          <p14:tracePt t="62596" x="6696075" y="2019300"/>
          <p14:tracePt t="62604" x="6672263" y="2043113"/>
          <p14:tracePt t="62612" x="6654800" y="2079625"/>
          <p14:tracePt t="62620" x="6648450" y="2114550"/>
          <p14:tracePt t="62628" x="6635750" y="2187575"/>
          <p14:tracePt t="62636" x="6630988" y="2211388"/>
          <p14:tracePt t="62644" x="6630988" y="2254250"/>
          <p14:tracePt t="62652" x="6630988" y="2290763"/>
          <p14:tracePt t="62659" x="6630988" y="2320925"/>
          <p14:tracePt t="62668" x="6642100" y="2344738"/>
          <p14:tracePt t="62675" x="6665913" y="2368550"/>
          <p14:tracePt t="62684" x="6691313" y="2386013"/>
          <p14:tracePt t="62692" x="6715125" y="2409825"/>
          <p14:tracePt t="62700" x="6738938" y="2416175"/>
          <p14:tracePt t="62707" x="6792913" y="2446338"/>
          <p14:tracePt t="62716" x="6883400" y="2476500"/>
          <p14:tracePt t="62724" x="6950075" y="2513013"/>
          <p14:tracePt t="62732" x="7051675" y="2543175"/>
          <p14:tracePt t="62740" x="7112000" y="2543175"/>
          <p14:tracePt t="62747" x="7202488" y="2566988"/>
          <p14:tracePt t="62756" x="7227888" y="2573338"/>
          <p14:tracePt t="62764" x="7245350" y="2573338"/>
          <p14:tracePt t="62772" x="7262813" y="2566988"/>
          <p14:tracePt t="62781" x="7275513" y="2560638"/>
          <p14:tracePt t="62787" x="7292975" y="2543175"/>
          <p14:tracePt t="62796" x="7299325" y="2536825"/>
          <p14:tracePt t="62804" x="7305675" y="2530475"/>
          <p14:tracePt t="62828" x="7305675" y="2519363"/>
          <p14:tracePt t="62836" x="7305675" y="2506663"/>
          <p14:tracePt t="62843" x="7305675" y="2489200"/>
          <p14:tracePt t="62852" x="7305675" y="2476500"/>
          <p14:tracePt t="62859" x="7305675" y="2470150"/>
          <p14:tracePt t="62881" x="7275513" y="2435225"/>
          <p14:tracePt t="62884" x="7251700" y="2409825"/>
          <p14:tracePt t="62892" x="7215188" y="2392363"/>
          <p14:tracePt t="62900" x="7167563" y="2379663"/>
          <p14:tracePt t="62907" x="7100888" y="2349500"/>
          <p14:tracePt t="62915" x="7040563" y="2320925"/>
          <p14:tracePt t="62923" x="6961188" y="2295525"/>
          <p14:tracePt t="62931" x="6932613" y="2278063"/>
          <p14:tracePt t="62939" x="6865938" y="2271713"/>
          <p14:tracePt t="62947" x="6835775" y="2271713"/>
          <p14:tracePt t="62955" x="6823075" y="2271713"/>
          <p14:tracePt t="62963" x="6792913" y="2271713"/>
          <p14:tracePt t="62971" x="6769100" y="2271713"/>
          <p14:tracePt t="62980" x="6762750" y="2271713"/>
          <p14:tracePt t="62987" x="6732588" y="2278063"/>
          <p14:tracePt t="62995" x="6715125" y="2295525"/>
          <p14:tracePt t="63003" x="6691313" y="2320925"/>
          <p14:tracePt t="63011" x="6665913" y="2344738"/>
          <p14:tracePt t="63019" x="6648450" y="2392363"/>
          <p14:tracePt t="63027" x="6635750" y="2439988"/>
          <p14:tracePt t="63035" x="6635750" y="2482850"/>
          <p14:tracePt t="63043" x="6635750" y="2543175"/>
          <p14:tracePt t="63051" x="6635750" y="2566988"/>
          <p14:tracePt t="63059" x="6642100" y="2597150"/>
          <p14:tracePt t="63067" x="6654800" y="2620963"/>
          <p14:tracePt t="63075" x="6715125" y="2663825"/>
          <p14:tracePt t="63083" x="6751638" y="2687638"/>
          <p14:tracePt t="63091" x="6805613" y="2730500"/>
          <p14:tracePt t="63099" x="6865938" y="2771775"/>
          <p14:tracePt t="63107" x="6943725" y="2808288"/>
          <p14:tracePt t="63116" x="7010400" y="2851150"/>
          <p14:tracePt t="63123" x="7112000" y="2911475"/>
          <p14:tracePt t="63132" x="7178675" y="2941638"/>
          <p14:tracePt t="63139" x="7258050" y="2970213"/>
          <p14:tracePt t="63147" x="7318375" y="3006725"/>
          <p14:tracePt t="63155" x="7342188" y="3006725"/>
          <p14:tracePt t="63164" x="7372350" y="3006725"/>
          <p14:tracePt t="63172" x="7389813" y="3006725"/>
          <p14:tracePt t="63180" x="7413625" y="2995613"/>
          <p14:tracePt t="63187" x="7450138" y="2970213"/>
          <p14:tracePt t="63196" x="7467600" y="2922588"/>
          <p14:tracePt t="63204" x="7480300" y="2855913"/>
          <p14:tracePt t="63212" x="7480300" y="2760663"/>
          <p14:tracePt t="63220" x="7480300" y="2657475"/>
          <p14:tracePt t="63227" x="7473950" y="2555875"/>
          <p14:tracePt t="63236" x="7413625" y="2465388"/>
          <p14:tracePt t="63243" x="7383463" y="2386013"/>
          <p14:tracePt t="63252" x="7329488" y="2332038"/>
          <p14:tracePt t="63259" x="7288213" y="2295525"/>
          <p14:tracePt t="63268" x="7275513" y="2278063"/>
          <p14:tracePt t="63275" x="7251700" y="2265363"/>
          <p14:tracePt t="63284" x="7202488" y="2247900"/>
          <p14:tracePt t="63291" x="7172325" y="2235200"/>
          <p14:tracePt t="63300" x="7112000" y="2235200"/>
          <p14:tracePt t="63307" x="7021513" y="2224088"/>
          <p14:tracePt t="63316" x="6950075" y="2224088"/>
          <p14:tracePt t="63324" x="6865938" y="2224088"/>
          <p14:tracePt t="63332" x="6792913" y="2224088"/>
          <p14:tracePt t="63340" x="6732588" y="2241550"/>
          <p14:tracePt t="63348" x="6672263" y="2254250"/>
          <p14:tracePt t="63356" x="6618288" y="2284413"/>
          <p14:tracePt t="63365" x="6570663" y="2301875"/>
          <p14:tracePt t="63372" x="6557963" y="2314575"/>
          <p14:tracePt t="63380" x="6540500" y="2338388"/>
          <p14:tracePt t="63388" x="6540500" y="2344738"/>
          <p14:tracePt t="63396" x="6540500" y="2368550"/>
          <p14:tracePt t="63404" x="6551613" y="2379663"/>
          <p14:tracePt t="63411" x="6575425" y="2398713"/>
          <p14:tracePt t="63419" x="6600825" y="2405063"/>
          <p14:tracePt t="63427" x="6642100" y="2435225"/>
          <p14:tracePt t="63436" x="6708775" y="2452688"/>
          <p14:tracePt t="63444" x="6751638" y="2465388"/>
          <p14:tracePt t="63452" x="6786563" y="2482850"/>
          <p14:tracePt t="63459" x="6835775" y="2489200"/>
          <p14:tracePt t="63468" x="6896100" y="2489200"/>
          <p14:tracePt t="63476" x="6950075" y="2489200"/>
          <p14:tracePt t="63484" x="7010400" y="2489200"/>
          <p14:tracePt t="63491" x="7081838" y="2489200"/>
          <p14:tracePt t="63500" x="7131050" y="2489200"/>
          <p14:tracePt t="63508" x="7185025" y="2489200"/>
          <p14:tracePt t="63516" x="7221538" y="2470150"/>
          <p14:tracePt t="63523" x="7239000" y="2465388"/>
          <p14:tracePt t="63531" x="7245350" y="2459038"/>
          <p14:tracePt t="63540" x="7251700" y="2452688"/>
          <p14:tracePt t="63548" x="7258050" y="2428875"/>
          <p14:tracePt t="63556" x="7258050" y="2422525"/>
          <p14:tracePt t="63565" x="7258050" y="2416175"/>
          <p14:tracePt t="63572" x="7258050" y="2398713"/>
          <p14:tracePt t="63580" x="7227888" y="2362200"/>
          <p14:tracePt t="63588" x="7191375" y="2320925"/>
          <p14:tracePt t="63596" x="7131050" y="2301875"/>
          <p14:tracePt t="63604" x="7064375" y="2271713"/>
          <p14:tracePt t="63611" x="6991350" y="2260600"/>
          <p14:tracePt t="63620" x="6902450" y="2235200"/>
          <p14:tracePt t="63627" x="6829425" y="2235200"/>
          <p14:tracePt t="63636" x="6751638" y="2265363"/>
          <p14:tracePt t="63644" x="6661150" y="2320925"/>
          <p14:tracePt t="63652" x="6581775" y="2392363"/>
          <p14:tracePt t="63659" x="6527800" y="2428875"/>
          <p14:tracePt t="63668" x="6497638" y="2482850"/>
          <p14:tracePt t="63675" x="6480175" y="2530475"/>
          <p14:tracePt t="63684" x="6480175" y="2573338"/>
          <p14:tracePt t="63691" x="6480175" y="2609850"/>
          <p14:tracePt t="63700" x="6497638" y="2640013"/>
          <p14:tracePt t="63708" x="6540500" y="2681288"/>
          <p14:tracePt t="63715" x="6588125" y="2724150"/>
          <p14:tracePt t="63723" x="6665913" y="2741613"/>
          <p14:tracePt t="63732" x="6756400" y="2765425"/>
          <p14:tracePt t="63740" x="6883400" y="2801938"/>
          <p14:tracePt t="63748" x="6986588" y="2814638"/>
          <p14:tracePt t="63756" x="7088188" y="2814638"/>
          <p14:tracePt t="63765" x="7148513" y="2814638"/>
          <p14:tracePt t="63772" x="7202488" y="2814638"/>
          <p14:tracePt t="63780" x="7227888" y="2814638"/>
          <p14:tracePt t="63788" x="7251700" y="2795588"/>
          <p14:tracePt t="63795" x="7262813" y="2778125"/>
          <p14:tracePt t="63804" x="7262813" y="2760663"/>
          <p14:tracePt t="63812" x="7262813" y="2724150"/>
          <p14:tracePt t="63820" x="7258050" y="2700338"/>
          <p14:tracePt t="63828" x="7245350" y="2687638"/>
          <p14:tracePt t="63836" x="7239000" y="2681288"/>
          <p14:tracePt t="63844" x="7208838" y="2674938"/>
          <p14:tracePt t="63852" x="7161213" y="2651125"/>
          <p14:tracePt t="63859" x="7088188" y="2651125"/>
          <p14:tracePt t="63882" x="6883400" y="2620963"/>
          <p14:tracePt t="63884" x="6811963" y="2620963"/>
          <p14:tracePt t="63892" x="6762750" y="2620963"/>
          <p14:tracePt t="63901" x="6691313" y="2633663"/>
          <p14:tracePt t="63907" x="6678613" y="2633663"/>
          <p14:tracePt t="63915" x="6642100" y="2663825"/>
          <p14:tracePt t="63923" x="6635750" y="2670175"/>
          <p14:tracePt t="63939" x="6635750" y="2674938"/>
          <p14:tracePt t="63947" x="6648450" y="2687638"/>
          <p14:tracePt t="63955" x="6708775" y="2705100"/>
          <p14:tracePt t="63964" x="6781800" y="2741613"/>
          <p14:tracePt t="63971" x="6883400" y="2754313"/>
          <p14:tracePt t="63979" x="6956425" y="2754313"/>
          <p14:tracePt t="63987" x="7034213" y="2760663"/>
          <p14:tracePt t="63995" x="7051675" y="2760663"/>
          <p14:tracePt t="64003" x="7070725" y="2760663"/>
          <p14:tracePt t="64011" x="7081838" y="2754313"/>
          <p14:tracePt t="64027" x="7088188" y="2747963"/>
          <p14:tracePt t="64060" x="7088188" y="2741613"/>
          <p14:tracePt t="64108" x="7088188" y="2735263"/>
          <p14:tracePt t="64116" x="7077075" y="2735263"/>
          <p14:tracePt t="64124" x="7064375" y="2735263"/>
          <p14:tracePt t="64132" x="7051675" y="2735263"/>
          <p14:tracePt t="64140" x="7040563" y="2735263"/>
          <p14:tracePt t="64148" x="7034213" y="2735263"/>
          <p14:tracePt t="64172" x="7027863" y="2741613"/>
          <p14:tracePt t="64188" x="0" y="0"/>
        </p14:tracePtLst>
        <p14:tracePtLst>
          <p14:tracePt t="69941" x="3803650" y="1778000"/>
          <p14:tracePt t="69996" x="3803650" y="1771650"/>
          <p14:tracePt t="70052" x="3803650" y="1778000"/>
          <p14:tracePt t="70060" x="3803650" y="1789113"/>
          <p14:tracePt t="70069" x="3803650" y="1814513"/>
          <p14:tracePt t="70076" x="3803650" y="1825625"/>
          <p14:tracePt t="70085" x="3803650" y="1838325"/>
          <p14:tracePt t="70092" x="3803650" y="1855788"/>
          <p14:tracePt t="70100" x="3803650" y="1879600"/>
          <p14:tracePt t="70108" x="3803650" y="1935163"/>
          <p14:tracePt t="70116" x="3803650" y="1965325"/>
          <p14:tracePt t="70124" x="3803650" y="1989138"/>
          <p14:tracePt t="70132" x="3803650" y="2030413"/>
          <p14:tracePt t="70140" x="3803650" y="2073275"/>
          <p14:tracePt t="70148" x="3803650" y="2133600"/>
          <p14:tracePt t="70156" x="3797300" y="2163763"/>
          <p14:tracePt t="70164" x="3790950" y="2211388"/>
          <p14:tracePt t="70172" x="3790950" y="2260600"/>
          <p14:tracePt t="70179" x="3779838" y="2301875"/>
          <p14:tracePt t="70188" x="3760788" y="2349500"/>
          <p14:tracePt t="70196" x="3760788" y="2386013"/>
          <p14:tracePt t="70204" x="3756025" y="2416175"/>
          <p14:tracePt t="70212" x="3756025" y="2435225"/>
          <p14:tracePt t="70220" x="3736975" y="2465388"/>
          <p14:tracePt t="70237" x="3736975" y="2500313"/>
          <p14:tracePt t="70244" x="3730625" y="2506663"/>
          <p14:tracePt t="70252" x="3719513" y="2525713"/>
          <p14:tracePt t="70260" x="3719513" y="2530475"/>
          <p14:tracePt t="70308" x="3719513" y="2543175"/>
          <p14:tracePt t="70428" x="3719513" y="2536825"/>
          <p14:tracePt t="70436" x="3719513" y="2482850"/>
          <p14:tracePt t="70445" x="3719513" y="2452688"/>
          <p14:tracePt t="70453" x="3719513" y="2428875"/>
          <p14:tracePt t="70460" x="3719513" y="2374900"/>
          <p14:tracePt t="70469" x="3719513" y="2314575"/>
          <p14:tracePt t="70476" x="3719513" y="2254250"/>
          <p14:tracePt t="70484" x="3719513" y="2181225"/>
          <p14:tracePt t="70492" x="3719513" y="2097088"/>
          <p14:tracePt t="70500" x="3719513" y="2036763"/>
          <p14:tracePt t="70508" x="3719513" y="1982788"/>
          <p14:tracePt t="70516" x="3719513" y="1976438"/>
          <p14:tracePt t="70524" x="3725863" y="1952625"/>
          <p14:tracePt t="70532" x="3725863" y="1939925"/>
          <p14:tracePt t="70540" x="3730625" y="1922463"/>
          <p14:tracePt t="70548" x="3730625" y="1916113"/>
          <p14:tracePt t="70564" x="3730625" y="1909763"/>
          <p14:tracePt t="70620" x="3730625" y="1905000"/>
          <p14:tracePt t="70636" x="3730625" y="1898650"/>
          <p14:tracePt t="70668" x="3736975" y="1892300"/>
          <p14:tracePt t="70684" x="3736975" y="1879600"/>
          <p14:tracePt t="70700" x="3736975" y="1874838"/>
          <p14:tracePt t="70708" x="3736975" y="1868488"/>
          <p14:tracePt t="70716" x="3743325" y="1862138"/>
          <p14:tracePt t="70748" x="3743325" y="1855788"/>
          <p14:tracePt t="70764" x="3749675" y="1849438"/>
          <p14:tracePt t="70853" x="3749675" y="1855788"/>
          <p14:tracePt t="70860" x="3749675" y="1922463"/>
          <p14:tracePt t="70868" x="3749675" y="1970088"/>
          <p14:tracePt t="70890" x="3760788" y="2103438"/>
          <p14:tracePt t="70893" x="3760788" y="2114550"/>
          <p14:tracePt t="70900" x="3760788" y="2170113"/>
          <p14:tracePt t="70909" x="3760788" y="2200275"/>
          <p14:tracePt t="70917" x="3760788" y="2224088"/>
          <p14:tracePt t="70926" x="3760788" y="2265363"/>
          <p14:tracePt t="70931" x="3767138" y="2301875"/>
          <p14:tracePt t="70939" x="3767138" y="2325688"/>
          <p14:tracePt t="70947" x="3773488" y="2338388"/>
          <p14:tracePt t="71012" x="3779838" y="2344738"/>
          <p14:tracePt t="71060" x="3784600" y="2344738"/>
          <p14:tracePt t="71075" x="3790950" y="2344738"/>
          <p14:tracePt t="71084" x="3790950" y="2314575"/>
          <p14:tracePt t="71092" x="3790950" y="2284413"/>
          <p14:tracePt t="71099" x="3790950" y="2241550"/>
          <p14:tracePt t="71108" x="3790950" y="2139950"/>
          <p14:tracePt t="71116" x="3790950" y="2066925"/>
          <p14:tracePt t="71124" x="3790950" y="1982788"/>
          <p14:tracePt t="71132" x="3790950" y="1946275"/>
          <p14:tracePt t="71140" x="3810000" y="1892300"/>
          <p14:tracePt t="71147" x="3821113" y="1862138"/>
          <p14:tracePt t="71156" x="3844925" y="1819275"/>
          <p14:tracePt t="71164" x="3857625" y="1795463"/>
          <p14:tracePt t="71171" x="3870325" y="1784350"/>
          <p14:tracePt t="71187" x="3875088" y="1765300"/>
          <p14:tracePt t="71284" x="3887788" y="1758950"/>
          <p14:tracePt t="71292" x="3894138" y="1758950"/>
          <p14:tracePt t="71300" x="3894138" y="1801813"/>
          <p14:tracePt t="71308" x="3900488" y="1862138"/>
          <p14:tracePt t="71315" x="3911600" y="1905000"/>
          <p14:tracePt t="71324" x="3924300" y="1982788"/>
          <p14:tracePt t="71331" x="3924300" y="2012950"/>
          <p14:tracePt t="71340" x="3924300" y="2066925"/>
          <p14:tracePt t="71347" x="3924300" y="2097088"/>
          <p14:tracePt t="71356" x="3924300" y="2133600"/>
          <p14:tracePt t="71364" x="3935413" y="2157413"/>
          <p14:tracePt t="71372" x="3935413" y="2163763"/>
          <p14:tracePt t="71380" x="3935413" y="2174875"/>
          <p14:tracePt t="71500" x="3941763" y="2181225"/>
          <p14:tracePt t="71515" x="3948113" y="2181225"/>
          <p14:tracePt t="71524" x="3954463" y="2181225"/>
          <p14:tracePt t="71532" x="3960813" y="2174875"/>
          <p14:tracePt t="71540" x="3960813" y="2144713"/>
          <p14:tracePt t="71548" x="3971925" y="2090738"/>
          <p14:tracePt t="71556" x="3971925" y="2066925"/>
          <p14:tracePt t="71564" x="3971925" y="2060575"/>
          <p14:tracePt t="71571" x="3971925" y="2043113"/>
          <p14:tracePt t="71580" x="3971925" y="2019300"/>
          <p14:tracePt t="71588" x="3978275" y="2000250"/>
          <p14:tracePt t="71595" x="3995738" y="1989138"/>
          <p14:tracePt t="71604" x="4002088" y="1982788"/>
          <p14:tracePt t="71612" x="4002088" y="1976438"/>
          <p14:tracePt t="71620" x="4008438" y="1970088"/>
          <p14:tracePt t="71628" x="4008438" y="1965325"/>
          <p14:tracePt t="71860" x="4002088" y="1970088"/>
          <p14:tracePt t="71869" x="3995738" y="1976438"/>
          <p14:tracePt t="71876" x="0" y="0"/>
        </p14:tracePtLst>
        <p14:tracePtLst>
          <p14:tracePt t="79111" x="4176713" y="1385888"/>
          <p14:tracePt t="79220" x="4165600" y="1385888"/>
          <p14:tracePt t="79228" x="4146550" y="1385888"/>
          <p14:tracePt t="79236" x="4116388" y="1385888"/>
          <p14:tracePt t="79245" x="4111625" y="1385888"/>
          <p14:tracePt t="79253" x="4098925" y="1385888"/>
          <p14:tracePt t="79260" x="4075113" y="1385888"/>
          <p14:tracePt t="79268" x="4032250" y="1385888"/>
          <p14:tracePt t="79276" x="4002088" y="1385888"/>
          <p14:tracePt t="79284" x="3965575" y="1385888"/>
          <p14:tracePt t="79292" x="3924300" y="1379538"/>
          <p14:tracePt t="79300" x="3875088" y="1368425"/>
          <p14:tracePt t="79308" x="3844925" y="1362075"/>
          <p14:tracePt t="79316" x="3784600" y="1362075"/>
          <p14:tracePt t="79324" x="3725863" y="1362075"/>
          <p14:tracePt t="79332" x="3695700" y="1349375"/>
          <p14:tracePt t="79340" x="3646488" y="1344613"/>
          <p14:tracePt t="79348" x="3616325" y="1344613"/>
          <p14:tracePt t="79356" x="3568700" y="1344613"/>
          <p14:tracePt t="79364" x="3549650" y="1344613"/>
          <p14:tracePt t="79372" x="3514725" y="1331913"/>
          <p14:tracePt t="79380" x="3484563" y="1331913"/>
          <p14:tracePt t="79388" x="3459163" y="1331913"/>
          <p14:tracePt t="79396" x="3429000" y="1331913"/>
          <p14:tracePt t="79404" x="3411538" y="1338263"/>
          <p14:tracePt t="79412" x="3387725" y="1338263"/>
          <p14:tracePt t="79420" x="3370263" y="1344613"/>
          <p14:tracePt t="79429" x="3333750" y="1344613"/>
          <p14:tracePt t="79436" x="3309938" y="1362075"/>
          <p14:tracePt t="79445" x="3303588" y="1368425"/>
          <p14:tracePt t="79452" x="3290888" y="1368425"/>
          <p14:tracePt t="79460" x="3279775" y="1374775"/>
          <p14:tracePt t="79468" x="3260725" y="1379538"/>
          <p14:tracePt t="79484" x="3254375" y="1379538"/>
          <p14:tracePt t="79492" x="3249613" y="1385888"/>
          <p14:tracePt t="79508" x="3243263" y="1392238"/>
          <p14:tracePt t="79516" x="3230563" y="1398588"/>
          <p14:tracePt t="79524" x="3224213" y="1398588"/>
          <p14:tracePt t="79532" x="3213100" y="1403350"/>
          <p14:tracePt t="79540" x="3176588" y="1422400"/>
          <p14:tracePt t="79548" x="3170238" y="1428750"/>
          <p14:tracePt t="79556" x="3159125" y="1446213"/>
          <p14:tracePt t="79564" x="3128963" y="1470025"/>
          <p14:tracePt t="79571" x="3116263" y="1482725"/>
          <p14:tracePt t="79580" x="3098800" y="1500188"/>
          <p14:tracePt t="79588" x="3092450" y="1506538"/>
          <p14:tracePt t="79596" x="3086100" y="1519238"/>
          <p14:tracePt t="79604" x="3079750" y="1543050"/>
          <p14:tracePt t="79611" x="3062288" y="1549400"/>
          <p14:tracePt t="79620" x="3062288" y="1554163"/>
          <p14:tracePt t="79628" x="3062288" y="1560513"/>
          <p14:tracePt t="79636" x="3062288" y="1573213"/>
          <p14:tracePt t="79644" x="3062288" y="1579563"/>
          <p14:tracePt t="79652" x="3062288" y="1590675"/>
          <p14:tracePt t="79660" x="3062288" y="1603375"/>
          <p14:tracePt t="79668" x="3062288" y="1614488"/>
          <p14:tracePt t="79676" x="3062288" y="1627188"/>
          <p14:tracePt t="79684" x="3068638" y="1639888"/>
          <p14:tracePt t="79692" x="3079750" y="1657350"/>
          <p14:tracePt t="79700" x="3086100" y="1663700"/>
          <p14:tracePt t="79716" x="3103563" y="1670050"/>
          <p14:tracePt t="79724" x="3116263" y="1687513"/>
          <p14:tracePt t="79732" x="3128963" y="1687513"/>
          <p14:tracePt t="79740" x="3146425" y="1687513"/>
          <p14:tracePt t="79748" x="3170238" y="1693863"/>
          <p14:tracePt t="79756" x="3182938" y="1700213"/>
          <p14:tracePt t="79764" x="3206750" y="1700213"/>
          <p14:tracePt t="79772" x="3230563" y="1704975"/>
          <p14:tracePt t="79780" x="3243263" y="1704975"/>
          <p14:tracePt t="79788" x="3267075" y="1704975"/>
          <p14:tracePt t="79796" x="3279775" y="1704975"/>
          <p14:tracePt t="79804" x="3314700" y="1717675"/>
          <p14:tracePt t="79812" x="3344863" y="1724025"/>
          <p14:tracePt t="79820" x="3381375" y="1735138"/>
          <p14:tracePt t="79828" x="3454400" y="1741488"/>
          <p14:tracePt t="79836" x="3514725" y="1765300"/>
          <p14:tracePt t="79844" x="3575050" y="1765300"/>
          <p14:tracePt t="79852" x="3646488" y="1778000"/>
          <p14:tracePt t="79860" x="3706813" y="1778000"/>
          <p14:tracePt t="79868" x="3790950" y="1784350"/>
          <p14:tracePt t="79876" x="3851275" y="1784350"/>
          <p14:tracePt t="79884" x="3924300" y="1795463"/>
          <p14:tracePt t="79891" x="3984625" y="1795463"/>
          <p14:tracePt t="79900" x="4021138" y="1795463"/>
          <p14:tracePt t="79908" x="4062413" y="1795463"/>
          <p14:tracePt t="79916" x="4092575" y="1795463"/>
          <p14:tracePt t="79924" x="4135438" y="1795463"/>
          <p14:tracePt t="79932" x="4165600" y="1795463"/>
          <p14:tracePt t="79942" x="4183063" y="1795463"/>
          <p14:tracePt t="79951" x="4213225" y="1795463"/>
          <p14:tracePt t="79955" x="4243388" y="1795463"/>
          <p14:tracePt t="79963" x="4249738" y="1795463"/>
          <p14:tracePt t="79971" x="4279900" y="1795463"/>
          <p14:tracePt t="79979" x="4303713" y="1795463"/>
          <p14:tracePt t="79987" x="4327525" y="1784350"/>
          <p14:tracePt t="79995" x="4351338" y="1784350"/>
          <p14:tracePt t="80003" x="4376738" y="1784350"/>
          <p14:tracePt t="80011" x="4406900" y="1784350"/>
          <p14:tracePt t="80019" x="4437063" y="1784350"/>
          <p14:tracePt t="80027" x="4460875" y="1784350"/>
          <p14:tracePt t="80035" x="4484688" y="1784350"/>
          <p14:tracePt t="80043" x="4508500" y="1771650"/>
          <p14:tracePt t="80051" x="4532313" y="1758950"/>
          <p14:tracePt t="80059" x="4568825" y="1747838"/>
          <p14:tracePt t="80068" x="4581525" y="1735138"/>
          <p14:tracePt t="80077" x="4605338" y="1735138"/>
          <p14:tracePt t="80084" x="4616450" y="1724025"/>
          <p14:tracePt t="80091" x="4635500" y="1717675"/>
          <p14:tracePt t="80100" x="4641850" y="1717675"/>
          <p14:tracePt t="80107" x="4646613" y="1711325"/>
          <p14:tracePt t="80116" x="4652963" y="1704975"/>
          <p14:tracePt t="80132" x="4652963" y="1681163"/>
          <p14:tracePt t="80139" x="4659313" y="1674813"/>
          <p14:tracePt t="80156" x="4659313" y="1670050"/>
          <p14:tracePt t="80164" x="4659313" y="1663700"/>
          <p14:tracePt t="80171" x="4659313" y="1657350"/>
          <p14:tracePt t="80180" x="4659313" y="1651000"/>
          <p14:tracePt t="80188" x="4659313" y="1644650"/>
          <p14:tracePt t="80196" x="4659313" y="1639888"/>
          <p14:tracePt t="80203" x="4659313" y="1633538"/>
          <p14:tracePt t="80212" x="4659313" y="1627188"/>
          <p14:tracePt t="80220" x="4659313" y="1620838"/>
          <p14:tracePt t="80228" x="4659313" y="1609725"/>
          <p14:tracePt t="80236" x="4652963" y="1603375"/>
          <p14:tracePt t="80244" x="4635500" y="1584325"/>
          <p14:tracePt t="80268" x="4629150" y="1579563"/>
          <p14:tracePt t="80316" x="4622800" y="1579563"/>
          <p14:tracePt t="80340" x="4611688" y="1579563"/>
          <p14:tracePt t="80348" x="4605338" y="1579563"/>
          <p14:tracePt t="80356" x="4592638" y="1579563"/>
          <p14:tracePt t="80364" x="4581525" y="1579563"/>
          <p14:tracePt t="80372" x="4545013" y="1590675"/>
          <p14:tracePt t="80380" x="4521200" y="1590675"/>
          <p14:tracePt t="80388" x="4491038" y="1603375"/>
          <p14:tracePt t="80395" x="4467225" y="1609725"/>
          <p14:tracePt t="80404" x="4441825" y="1614488"/>
          <p14:tracePt t="80413" x="4418013" y="1614488"/>
          <p14:tracePt t="80420" x="4387850" y="1627188"/>
          <p14:tracePt t="80428" x="4340225" y="1627188"/>
          <p14:tracePt t="80436" x="4310063" y="1633538"/>
          <p14:tracePt t="80444" x="4273550" y="1633538"/>
          <p14:tracePt t="80452" x="4243388" y="1639888"/>
          <p14:tracePt t="80459" x="4200525" y="1639888"/>
          <p14:tracePt t="80468" x="4165600" y="1639888"/>
          <p14:tracePt t="80476" x="4135438" y="1639888"/>
          <p14:tracePt t="80484" x="4105275" y="1639888"/>
          <p14:tracePt t="80492" x="4068763" y="1639888"/>
          <p14:tracePt t="80500" x="4025900" y="1639888"/>
          <p14:tracePt t="80507" x="3990975" y="1633538"/>
          <p14:tracePt t="80516" x="3930650" y="1597025"/>
          <p14:tracePt t="80523" x="3905250" y="1590675"/>
          <p14:tracePt t="80532" x="3870325" y="1573213"/>
          <p14:tracePt t="80540" x="3857625" y="1566863"/>
          <p14:tracePt t="80548" x="3840163" y="1549400"/>
          <p14:tracePt t="80556" x="3833813" y="1549400"/>
          <p14:tracePt t="80564" x="3827463" y="1543050"/>
          <p14:tracePt t="80572" x="3814763" y="1530350"/>
          <p14:tracePt t="80588" x="3797300" y="1519238"/>
          <p14:tracePt t="80596" x="3784600" y="1500188"/>
          <p14:tracePt t="80604" x="3779838" y="1493838"/>
          <p14:tracePt t="80612" x="3760788" y="1470025"/>
          <p14:tracePt t="80620" x="3756025" y="1458913"/>
          <p14:tracePt t="80628" x="3743325" y="1439863"/>
          <p14:tracePt t="80636" x="3725863" y="1428750"/>
          <p14:tracePt t="80645" x="3719513" y="1422400"/>
          <p14:tracePt t="80660" x="3719513" y="1416050"/>
          <p14:tracePt t="80668" x="3719513" y="1409700"/>
          <p14:tracePt t="80676" x="3719513" y="1403350"/>
          <p14:tracePt t="80684" x="3719513" y="1392238"/>
          <p14:tracePt t="80691" x="3719513" y="1368425"/>
          <p14:tracePt t="80700" x="3719513" y="1344613"/>
          <p14:tracePt t="80707" x="3719513" y="1319213"/>
          <p14:tracePt t="80716" x="3719513" y="1289050"/>
          <p14:tracePt t="80723" x="3719513" y="1265238"/>
          <p14:tracePt t="80732" x="3719513" y="1235075"/>
          <p14:tracePt t="80739" x="3719513" y="1198563"/>
          <p14:tracePt t="80748" x="3719513" y="1181100"/>
          <p14:tracePt t="80756" x="3719513" y="1157288"/>
          <p14:tracePt t="80764" x="3730625" y="1133475"/>
          <p14:tracePt t="80780" x="3736975" y="1108075"/>
          <p14:tracePt t="80796" x="3743325" y="1090613"/>
          <p14:tracePt t="80804" x="3749675" y="1084263"/>
          <p14:tracePt t="80812" x="3749675" y="1079500"/>
          <p14:tracePt t="80820" x="3756025" y="1073150"/>
          <p14:tracePt t="80836" x="3760788" y="1066800"/>
          <p14:tracePt t="80860" x="3760788" y="1060450"/>
          <p14:tracePt t="80868" x="3760788" y="1054100"/>
          <p14:tracePt t="80900" x="3760788" y="1049338"/>
          <p14:tracePt t="80916" x="3760788" y="1042988"/>
          <p14:tracePt t="80924" x="3760788" y="1036638"/>
          <p14:tracePt t="80943" x="3760788" y="1030288"/>
          <p14:tracePt t="80955" x="3767138" y="1023938"/>
          <p14:tracePt t="80963" x="3767138" y="1012825"/>
          <p14:tracePt t="80971" x="3767138" y="1006475"/>
          <p14:tracePt t="80979" x="3779838" y="989013"/>
          <p14:tracePt t="80987" x="3790950" y="969963"/>
          <p14:tracePt t="80995" x="3790950" y="928688"/>
          <p14:tracePt t="81003" x="3790950" y="903288"/>
          <p14:tracePt t="81011" x="3790950" y="873125"/>
          <p14:tracePt t="81019" x="3790950" y="849313"/>
          <p14:tracePt t="81028" x="3790950" y="825500"/>
          <p14:tracePt t="81036" x="3790950" y="801688"/>
          <p14:tracePt t="81044" x="3790950" y="795338"/>
          <p14:tracePt t="81052" x="3790950" y="788988"/>
          <p14:tracePt t="81060" x="3790950" y="782638"/>
          <p14:tracePt t="81067" x="3790950" y="771525"/>
          <p14:tracePt t="81076" x="3790950" y="765175"/>
          <p14:tracePt t="81084" x="3790950" y="747713"/>
          <p14:tracePt t="81091" x="3790950" y="723900"/>
          <p14:tracePt t="81100" x="3784600" y="704850"/>
          <p14:tracePt t="81107" x="3767138" y="681038"/>
          <p14:tracePt t="81116" x="3760788" y="668338"/>
          <p14:tracePt t="81124" x="3756025" y="663575"/>
          <p14:tracePt t="81132" x="3749675" y="650875"/>
          <p14:tracePt t="81148" x="3736975" y="633413"/>
          <p14:tracePt t="81156" x="3736975" y="620713"/>
          <p14:tracePt t="81172" x="3725863" y="603250"/>
          <p14:tracePt t="81196" x="3725863" y="596900"/>
          <p14:tracePt t="81204" x="3719513" y="590550"/>
          <p14:tracePt t="81220" x="3713163" y="584200"/>
          <p14:tracePt t="81236" x="3695700" y="573088"/>
          <p14:tracePt t="81244" x="3689350" y="566738"/>
          <p14:tracePt t="81260" x="3683000" y="554038"/>
          <p14:tracePt t="81267" x="3676650" y="547688"/>
          <p14:tracePt t="81276" x="3670300" y="530225"/>
          <p14:tracePt t="81284" x="3665538" y="523875"/>
          <p14:tracePt t="81291" x="3659188" y="517525"/>
          <p14:tracePt t="81300" x="3652838" y="506413"/>
          <p14:tracePt t="81316" x="3646488" y="506413"/>
          <p14:tracePt t="81324" x="3640138" y="500063"/>
          <p14:tracePt t="81348" x="3640138" y="493713"/>
          <p14:tracePt t="81532" x="3629025" y="482600"/>
          <p14:tracePt t="81549" x="3629025" y="476250"/>
          <p14:tracePt t="81565" x="3622675" y="463550"/>
          <p14:tracePt t="81572" x="3622675" y="458788"/>
          <p14:tracePt t="81579" x="3616325" y="452438"/>
          <p14:tracePt t="81596" x="3616325" y="439738"/>
          <p14:tracePt t="81620" x="3609975" y="433388"/>
          <p14:tracePt t="81756" x="3605213" y="433388"/>
          <p14:tracePt t="81780" x="3592513" y="458788"/>
          <p14:tracePt t="81796" x="3586163" y="469900"/>
          <p14:tracePt t="81804" x="3579813" y="487363"/>
          <p14:tracePt t="81820" x="3579813" y="493713"/>
          <p14:tracePt t="81844" x="3575050" y="500063"/>
          <p14:tracePt t="81869" x="3575050" y="506413"/>
          <p14:tracePt t="81884" x="3575050" y="512763"/>
          <p14:tracePt t="81908" x="3575050" y="517525"/>
          <p14:tracePt t="81916" x="3568700" y="530225"/>
          <p14:tracePt t="81932" x="3562350" y="536575"/>
          <p14:tracePt t="81950" x="3562350" y="560388"/>
          <p14:tracePt t="81956" x="3549650" y="584200"/>
          <p14:tracePt t="81963" x="3549650" y="596900"/>
          <p14:tracePt t="81971" x="3549650" y="620713"/>
          <p14:tracePt t="81979" x="3549650" y="638175"/>
          <p14:tracePt t="81987" x="3549650" y="663575"/>
          <p14:tracePt t="81996" x="3549650" y="687388"/>
          <p14:tracePt t="82003" x="3549650" y="711200"/>
          <p14:tracePt t="82012" x="3549650" y="735013"/>
          <p14:tracePt t="82019" x="3549650" y="765175"/>
          <p14:tracePt t="82027" x="3556000" y="782638"/>
          <p14:tracePt t="82035" x="3556000" y="801688"/>
          <p14:tracePt t="82043" x="3556000" y="825500"/>
          <p14:tracePt t="82052" x="3562350" y="873125"/>
          <p14:tracePt t="82060" x="3568700" y="892175"/>
          <p14:tracePt t="82068" x="3579813" y="928688"/>
          <p14:tracePt t="82076" x="3579813" y="952500"/>
          <p14:tracePt t="82084" x="3586163" y="963613"/>
          <p14:tracePt t="82092" x="3592513" y="982663"/>
          <p14:tracePt t="82100" x="3592513" y="993775"/>
          <p14:tracePt t="82107" x="3592513" y="1019175"/>
          <p14:tracePt t="82116" x="3598863" y="1030288"/>
          <p14:tracePt t="82123" x="3598863" y="1042988"/>
          <p14:tracePt t="82132" x="3598863" y="1066800"/>
          <p14:tracePt t="82139" x="3609975" y="1090613"/>
          <p14:tracePt t="82148" x="3616325" y="1114425"/>
          <p14:tracePt t="82163" x="3616325" y="1120775"/>
          <p14:tracePt t="82171" x="3616325" y="1127125"/>
          <p14:tracePt t="82524" x="3622675" y="1133475"/>
          <p14:tracePt t="82548" x="3622675" y="1138238"/>
          <p14:tracePt t="82556" x="3622675" y="1163638"/>
          <p14:tracePt t="82565" x="3622675" y="1193800"/>
          <p14:tracePt t="82572" x="3622675" y="1217613"/>
          <p14:tracePt t="82581" x="3616325" y="1241425"/>
          <p14:tracePt t="82587" x="3616325" y="1265238"/>
          <p14:tracePt t="82596" x="3616325" y="1295400"/>
          <p14:tracePt t="82603" x="3616325" y="1319213"/>
          <p14:tracePt t="82612" x="3616325" y="1362075"/>
          <p14:tracePt t="82619" x="3605213" y="1392238"/>
          <p14:tracePt t="82627" x="3605213" y="1409700"/>
          <p14:tracePt t="82636" x="3605213" y="1416050"/>
          <p14:tracePt t="82643" x="3598863" y="1422400"/>
          <p14:tracePt t="82651" x="3592513" y="1428750"/>
          <p14:tracePt t="82667" x="3586163" y="1433513"/>
          <p14:tracePt t="82683" x="3579813" y="1439863"/>
          <p14:tracePt t="82691" x="3575050" y="1439863"/>
          <p14:tracePt t="82699" x="3568700" y="1446213"/>
          <p14:tracePt t="82707" x="3562350" y="1452563"/>
          <p14:tracePt t="82716" x="3549650" y="1458913"/>
          <p14:tracePt t="82723" x="3525838" y="1463675"/>
          <p14:tracePt t="82740" x="3495675" y="1476375"/>
          <p14:tracePt t="82747" x="3478213" y="1476375"/>
          <p14:tracePt t="82755" x="3448050" y="1482725"/>
          <p14:tracePt t="82764" x="3441700" y="1489075"/>
          <p14:tracePt t="82771" x="3417888" y="1489075"/>
          <p14:tracePt t="82780" x="3411538" y="1489075"/>
          <p14:tracePt t="82788" x="3405188" y="1493838"/>
          <p14:tracePt t="82796" x="3398838" y="1493838"/>
          <p14:tracePt t="82803" x="3394075" y="1493838"/>
          <p14:tracePt t="82811" x="3381375" y="1493838"/>
          <p14:tracePt t="82827" x="3370263" y="1493838"/>
          <p14:tracePt t="82836" x="3363913" y="1493838"/>
          <p14:tracePt t="82843" x="3357563" y="1493838"/>
          <p14:tracePt t="82851" x="3351213" y="1493838"/>
          <p14:tracePt t="82859" x="3344863" y="1493838"/>
          <p14:tracePt t="82881" x="3327400" y="1500188"/>
          <p14:tracePt t="82884" x="3321050" y="1500188"/>
          <p14:tracePt t="82891" x="3314700" y="1500188"/>
          <p14:tracePt t="82899" x="3303588" y="1500188"/>
          <p14:tracePt t="82907" x="3297238" y="1500188"/>
          <p14:tracePt t="82916" x="3284538" y="1506538"/>
          <p14:tracePt t="82932" x="3279775" y="1506538"/>
          <p14:tracePt t="82955" x="3267075" y="1506538"/>
          <p14:tracePt t="83028" x="3254375" y="1506538"/>
          <p14:tracePt t="83036" x="3249613" y="1512888"/>
          <p14:tracePt t="83060" x="3243263" y="1512888"/>
          <p14:tracePt t="83068" x="3236913" y="1512888"/>
          <p14:tracePt t="83076" x="3230563" y="1512888"/>
          <p14:tracePt t="83084" x="3224213" y="1519238"/>
          <p14:tracePt t="83101" x="3224213" y="1524000"/>
          <p14:tracePt t="83148" x="3219450" y="1530350"/>
          <p14:tracePt t="83196" x="3200400" y="1543050"/>
          <p14:tracePt t="83260" x="3200400" y="1560513"/>
          <p14:tracePt t="83268" x="3200400" y="1566863"/>
          <p14:tracePt t="83284" x="3200400" y="1579563"/>
          <p14:tracePt t="83292" x="3206750" y="1590675"/>
          <p14:tracePt t="83300" x="3219450" y="1609725"/>
          <p14:tracePt t="83308" x="3236913" y="1620838"/>
          <p14:tracePt t="83317" x="3254375" y="1670050"/>
          <p14:tracePt t="83324" x="3267075" y="1687513"/>
          <p14:tracePt t="83332" x="3290888" y="1711325"/>
          <p14:tracePt t="83339" x="3309938" y="1735138"/>
          <p14:tracePt t="83347" x="3314700" y="1741488"/>
          <p14:tracePt t="83355" x="3327400" y="1754188"/>
          <p14:tracePt t="83364" x="3333750" y="1758950"/>
          <p14:tracePt t="83380" x="3351213" y="1765300"/>
          <p14:tracePt t="83387" x="3357563" y="1765300"/>
          <p14:tracePt t="83395" x="3363913" y="1765300"/>
          <p14:tracePt t="83403" x="3370263" y="1765300"/>
          <p14:tracePt t="83411" x="3375025" y="1765300"/>
          <p14:tracePt t="83419" x="3387725" y="1765300"/>
          <p14:tracePt t="83435" x="3411538" y="1765300"/>
          <p14:tracePt t="83443" x="3429000" y="1765300"/>
          <p14:tracePt t="83451" x="3454400" y="1765300"/>
          <p14:tracePt t="83459" x="3495675" y="1765300"/>
          <p14:tracePt t="83467" x="3532188" y="1765300"/>
          <p14:tracePt t="83475" x="3562350" y="1765300"/>
          <p14:tracePt t="83483" x="3616325" y="1765300"/>
          <p14:tracePt t="83491" x="3689350" y="1778000"/>
          <p14:tracePt t="83500" x="3749675" y="1778000"/>
          <p14:tracePt t="83507" x="3851275" y="1789113"/>
          <p14:tracePt t="83516" x="3954463" y="1801813"/>
          <p14:tracePt t="83523" x="4025900" y="1801813"/>
          <p14:tracePt t="83531" x="4086225" y="1801813"/>
          <p14:tracePt t="83540" x="4159250" y="1801813"/>
          <p14:tracePt t="83547" x="4200525" y="1801813"/>
          <p14:tracePt t="83555" x="4230688" y="1801813"/>
          <p14:tracePt t="83564" x="4249738" y="1801813"/>
          <p14:tracePt t="83571" x="4260850" y="1801813"/>
          <p14:tracePt t="83580" x="4273550" y="1795463"/>
          <p14:tracePt t="83587" x="4291013" y="1789113"/>
          <p14:tracePt t="83595" x="4297363" y="1784350"/>
          <p14:tracePt t="83603" x="4303713" y="1784350"/>
          <p14:tracePt t="83611" x="4310063" y="1784350"/>
          <p14:tracePt t="83619" x="4327525" y="1765300"/>
          <p14:tracePt t="83627" x="4333875" y="1758950"/>
          <p14:tracePt t="83635" x="4340225" y="1754188"/>
          <p14:tracePt t="83660" x="4346575" y="1741488"/>
          <p14:tracePt t="83715" x="4357688" y="1724025"/>
          <p14:tracePt t="83836" x="4346575" y="1724025"/>
          <p14:tracePt t="83845" x="4333875" y="1728788"/>
          <p14:tracePt t="83852" x="4327525" y="1728788"/>
          <p14:tracePt t="83860" x="4310063" y="1747838"/>
          <p14:tracePt t="83882" x="4291013" y="1758950"/>
          <p14:tracePt t="83885" x="4267200" y="1778000"/>
          <p14:tracePt t="83893" x="4256088" y="1784350"/>
          <p14:tracePt t="83900" x="4206875" y="1808163"/>
          <p14:tracePt t="83907" x="4183063" y="1825625"/>
          <p14:tracePt t="83916" x="4116388" y="1855788"/>
          <p14:tracePt t="83923" x="4038600" y="1868488"/>
          <p14:tracePt t="83931" x="3960813" y="1909763"/>
          <p14:tracePt t="83939" x="3917950" y="1922463"/>
          <p14:tracePt t="83948" x="3857625" y="1928813"/>
          <p14:tracePt t="83957" x="3821113" y="1939925"/>
          <p14:tracePt t="83964" x="3790950" y="1939925"/>
          <p14:tracePt t="83971" x="3767138" y="1939925"/>
          <p14:tracePt t="83979" x="3743325" y="1939925"/>
          <p14:tracePt t="83987" x="3730625" y="1939925"/>
          <p14:tracePt t="83995" x="3719513" y="1939925"/>
          <p14:tracePt t="84003" x="3700463" y="1939925"/>
          <p14:tracePt t="84011" x="3689350" y="1935163"/>
          <p14:tracePt t="84019" x="3670300" y="1928813"/>
          <p14:tracePt t="84027" x="3665538" y="1928813"/>
          <p14:tracePt t="84035" x="3646488" y="1916113"/>
          <p14:tracePt t="84043" x="3609975" y="1909763"/>
          <p14:tracePt t="84051" x="3586163" y="1879600"/>
          <p14:tracePt t="84059" x="3538538" y="1862138"/>
          <p14:tracePt t="84067" x="3502025" y="1844675"/>
          <p14:tracePt t="84075" x="3454400" y="1814513"/>
          <p14:tracePt t="84083" x="3387725" y="1784350"/>
          <p14:tracePt t="84091" x="3314700" y="1747838"/>
          <p14:tracePt t="84099" x="3279775" y="1741488"/>
          <p14:tracePt t="84107" x="3273425" y="1741488"/>
          <p14:tracePt t="84196" x="3267075" y="1735138"/>
          <p14:tracePt t="84204" x="3260725" y="1728788"/>
          <p14:tracePt t="84260" x="3260725" y="1724025"/>
          <p14:tracePt t="84300" x="3254375" y="1717675"/>
          <p14:tracePt t="84372" x="3260725" y="1717675"/>
          <p14:tracePt t="84380" x="3284538" y="1741488"/>
          <p14:tracePt t="84388" x="3321050" y="1758950"/>
          <p14:tracePt t="84396" x="3344863" y="1758950"/>
          <p14:tracePt t="84404" x="3375025" y="1758950"/>
          <p14:tracePt t="84412" x="3398838" y="1771650"/>
          <p14:tracePt t="84420" x="3417888" y="1771650"/>
          <p14:tracePt t="84428" x="3429000" y="1771650"/>
          <p14:tracePt t="84436" x="3454400" y="1771650"/>
          <p14:tracePt t="84444" x="3465513" y="1771650"/>
          <p14:tracePt t="84452" x="3489325" y="1771650"/>
          <p14:tracePt t="84460" x="3519488" y="1771650"/>
          <p14:tracePt t="84468" x="3575050" y="1778000"/>
          <p14:tracePt t="84476" x="3635375" y="1778000"/>
          <p14:tracePt t="84483" x="3725863" y="1789113"/>
          <p14:tracePt t="84491" x="3821113" y="1789113"/>
          <p14:tracePt t="84499" x="3924300" y="1789113"/>
          <p14:tracePt t="84507" x="3995738" y="1789113"/>
          <p14:tracePt t="84515" x="4056063" y="1789113"/>
          <p14:tracePt t="84523" x="4129088" y="1789113"/>
          <p14:tracePt t="84532" x="4159250" y="1784350"/>
          <p14:tracePt t="84539" x="4176713" y="1778000"/>
          <p14:tracePt t="84548" x="4213225" y="1754188"/>
          <p14:tracePt t="84555" x="4225925" y="1735138"/>
          <p14:tracePt t="84564" x="4243388" y="1728788"/>
          <p14:tracePt t="84571" x="4256088" y="1717675"/>
          <p14:tracePt t="84596" x="4260850" y="1711325"/>
          <p14:tracePt t="84619" x="4260850" y="1704975"/>
          <p14:tracePt t="84669" x="4260850" y="1700213"/>
          <p14:tracePt t="84692" x="4256088" y="1700213"/>
          <p14:tracePt t="84708" x="4249738" y="1700213"/>
          <p14:tracePt t="84716" x="4243388" y="1700213"/>
          <p14:tracePt t="84724" x="4237038" y="1700213"/>
          <p14:tracePt t="84740" x="4230688" y="1700213"/>
          <p14:tracePt t="84748" x="4225925" y="1700213"/>
          <p14:tracePt t="84756" x="4213225" y="1700213"/>
          <p14:tracePt t="84772" x="4195763" y="1704975"/>
          <p14:tracePt t="84780" x="4189413" y="1704975"/>
          <p14:tracePt t="84788" x="4176713" y="1704975"/>
          <p14:tracePt t="84796" x="4152900" y="1724025"/>
          <p14:tracePt t="84804" x="4098925" y="1724025"/>
          <p14:tracePt t="84812" x="4068763" y="1728788"/>
          <p14:tracePt t="84820" x="4002088" y="1747838"/>
          <p14:tracePt t="84827" x="3971925" y="1747838"/>
          <p14:tracePt t="84836" x="3935413" y="1758950"/>
          <p14:tracePt t="84843" x="3905250" y="1758950"/>
          <p14:tracePt t="84852" x="3881438" y="1765300"/>
          <p14:tracePt t="84860" x="3870325" y="1771650"/>
          <p14:tracePt t="84876" x="3851275" y="1771650"/>
          <p14:tracePt t="84883" x="3844925" y="1771650"/>
          <p14:tracePt t="84900" x="3833813" y="1771650"/>
          <p14:tracePt t="84908" x="3827463" y="1771650"/>
          <p14:tracePt t="84964" x="3821113" y="1771650"/>
          <p14:tracePt t="84983" x="3814763" y="1771650"/>
          <p14:tracePt t="84987" x="3810000" y="1771650"/>
          <p14:tracePt t="85011" x="3797300" y="1771650"/>
          <p14:tracePt t="85035" x="3790950" y="1771650"/>
          <p14:tracePt t="85541" x="3784600" y="1784350"/>
          <p14:tracePt t="85549" x="3784600" y="1819275"/>
          <p14:tracePt t="85557" x="3784600" y="1862138"/>
          <p14:tracePt t="85564" x="3773488" y="1909763"/>
          <p14:tracePt t="85572" x="3767138" y="1939925"/>
          <p14:tracePt t="85580" x="3767138" y="1965325"/>
          <p14:tracePt t="85588" x="3767138" y="1989138"/>
          <p14:tracePt t="85596" x="3767138" y="2012950"/>
          <p14:tracePt t="85604" x="3760788" y="2025650"/>
          <p14:tracePt t="85612" x="3760788" y="2049463"/>
          <p14:tracePt t="85620" x="3760788" y="2060575"/>
          <p14:tracePt t="85628" x="3760788" y="2073275"/>
          <p14:tracePt t="85644" x="3760788" y="2079625"/>
          <p14:tracePt t="85660" x="3760788" y="2097088"/>
          <p14:tracePt t="85740" x="3760788" y="2103438"/>
          <p14:tracePt t="85748" x="3760788" y="2114550"/>
          <p14:tracePt t="85756" x="3760788" y="2120900"/>
          <p14:tracePt t="85764" x="3760788" y="2127250"/>
          <p14:tracePt t="85772" x="3760788" y="2133600"/>
          <p14:tracePt t="85828" x="3760788" y="2139950"/>
          <p14:tracePt t="85908" x="3767138" y="2139950"/>
          <p14:tracePt t="85917" x="3784600" y="2133600"/>
          <p14:tracePt t="85924" x="3784600" y="2109788"/>
          <p14:tracePt t="85933" x="3784600" y="2090738"/>
          <p14:tracePt t="85940" x="3797300" y="2073275"/>
          <p14:tracePt t="85948" x="3797300" y="2036763"/>
          <p14:tracePt t="85957" x="3797300" y="1995488"/>
          <p14:tracePt t="85964" x="3797300" y="1935163"/>
          <p14:tracePt t="85972" x="3797300" y="1922463"/>
          <p14:tracePt t="85981" x="3790950" y="1892300"/>
          <p14:tracePt t="85995" x="3790950" y="1885950"/>
          <p14:tracePt t="86027" x="3784600" y="1879600"/>
          <p14:tracePt t="86060" x="3779838" y="1885950"/>
          <p14:tracePt t="86068" x="3779838" y="1976438"/>
          <p14:tracePt t="86076" x="3773488" y="2000250"/>
          <p14:tracePt t="86084" x="3773488" y="2019300"/>
          <p14:tracePt t="86092" x="3773488" y="2073275"/>
          <p14:tracePt t="86101" x="3760788" y="2120900"/>
          <p14:tracePt t="86108" x="3760788" y="2133600"/>
          <p14:tracePt t="86116" x="3760788" y="2157413"/>
          <p14:tracePt t="86124" x="3756025" y="2181225"/>
          <p14:tracePt t="86132" x="3756025" y="2187575"/>
          <p14:tracePt t="86148" x="3756025" y="2193925"/>
          <p14:tracePt t="86228" x="3749675" y="2200275"/>
          <p14:tracePt t="86236" x="3743325" y="2187575"/>
          <p14:tracePt t="86244" x="3743325" y="2170113"/>
          <p14:tracePt t="86252" x="3730625" y="2151063"/>
          <p14:tracePt t="86260" x="3730625" y="2133600"/>
          <p14:tracePt t="86276" x="3730625" y="2127250"/>
          <p14:tracePt t="86284" x="3730625" y="2120900"/>
          <p14:tracePt t="86292" x="3730625" y="2114550"/>
          <p14:tracePt t="86412" x="3730625" y="2109788"/>
          <p14:tracePt t="86420" x="3736975" y="2109788"/>
          <p14:tracePt t="86428" x="3743325" y="2103438"/>
          <p14:tracePt t="86436" x="3767138" y="2097088"/>
          <p14:tracePt t="86444" x="3773488" y="2097088"/>
          <p14:tracePt t="86452" x="3790950" y="2097088"/>
          <p14:tracePt t="86460" x="3814763" y="2097088"/>
          <p14:tracePt t="86467" x="3840163" y="2090738"/>
          <p14:tracePt t="86476" x="3844925" y="2090738"/>
          <p14:tracePt t="86484" x="3857625" y="2084388"/>
          <p14:tracePt t="86492" x="3863975" y="2079625"/>
          <p14:tracePt t="86500" x="3870325" y="2073275"/>
          <p14:tracePt t="86508" x="3887788" y="2073275"/>
          <p14:tracePt t="86518" x="3900488" y="2054225"/>
          <p14:tracePt t="86524" x="3905250" y="2054225"/>
          <p14:tracePt t="86540" x="3911600" y="2049463"/>
          <p14:tracePt t="86547" x="3924300" y="2049463"/>
          <p14:tracePt t="86556" x="3948113" y="2043113"/>
          <p14:tracePt t="86563" x="3984625" y="2030413"/>
          <p14:tracePt t="86572" x="4008438" y="2025650"/>
          <p14:tracePt t="86580" x="4051300" y="2019300"/>
          <p14:tracePt t="86588" x="4111625" y="2006600"/>
          <p14:tracePt t="86595" x="4171950" y="1995488"/>
          <p14:tracePt t="86604" x="4273550" y="1970088"/>
          <p14:tracePt t="86612" x="4346575" y="1965325"/>
          <p14:tracePt t="86620" x="4437063" y="1965325"/>
          <p14:tracePt t="86628" x="4538663" y="1939925"/>
          <p14:tracePt t="86636" x="4598988" y="1928813"/>
          <p14:tracePt t="86644" x="4683125" y="1916113"/>
          <p14:tracePt t="86652" x="4762500" y="1885950"/>
          <p14:tracePt t="86660" x="4810125" y="1885950"/>
          <p14:tracePt t="86668" x="4883150" y="1874838"/>
          <p14:tracePt t="86676" x="4954588" y="1874838"/>
          <p14:tracePt t="86684" x="5045075" y="1862138"/>
          <p14:tracePt t="86692" x="5183188" y="1862138"/>
          <p14:tracePt t="86701" x="5340350" y="1862138"/>
          <p14:tracePt t="86708" x="5545138" y="1885950"/>
          <p14:tracePt t="86716" x="5846763" y="1905000"/>
          <p14:tracePt t="86723" x="6064250" y="1928813"/>
          <p14:tracePt t="86732" x="6461125" y="1989138"/>
          <p14:tracePt t="86740" x="6738938" y="2019300"/>
          <p14:tracePt t="86748" x="7070725" y="2054225"/>
          <p14:tracePt t="86756" x="7437438" y="2109788"/>
          <p14:tracePt t="86764" x="7631113" y="2139950"/>
          <p14:tracePt t="86772" x="7859713" y="2181225"/>
          <p14:tracePt t="86780" x="7999413" y="2181225"/>
          <p14:tracePt t="86788" x="8101013" y="2193925"/>
          <p14:tracePt t="86796" x="8137525" y="2205038"/>
          <p14:tracePt t="86804" x="8167688" y="2205038"/>
          <p14:tracePt t="86812" x="8178800" y="2205038"/>
          <p14:tracePt t="86940" x="8185150" y="2211388"/>
          <p14:tracePt t="87035" x="8185150" y="2217738"/>
          <p14:tracePt t="87043" x="8174038" y="2230438"/>
          <p14:tracePt t="87067" x="8167688" y="2235200"/>
          <p14:tracePt t="87076" x="8161338" y="2235200"/>
          <p14:tracePt t="87083" x="8154988" y="2241550"/>
          <p14:tracePt t="87091" x="8137525" y="2254250"/>
          <p14:tracePt t="87099" x="8131175" y="2260600"/>
          <p14:tracePt t="87107" x="8113713" y="2265363"/>
          <p14:tracePt t="87115" x="8101013" y="2265363"/>
          <p14:tracePt t="87123" x="8059738" y="2265363"/>
          <p14:tracePt t="87131" x="8010525" y="2278063"/>
          <p14:tracePt t="87139" x="7939088" y="2278063"/>
          <p14:tracePt t="87147" x="7878763" y="2278063"/>
          <p14:tracePt t="87156" x="7805738" y="2278063"/>
          <p14:tracePt t="87163" x="7734300" y="2278063"/>
          <p14:tracePt t="87171" x="7631113" y="2260600"/>
          <p14:tracePt t="87179" x="7527925" y="2235200"/>
          <p14:tracePt t="87187" x="7443788" y="2230438"/>
          <p14:tracePt t="87195" x="7342188" y="2217738"/>
          <p14:tracePt t="87196" x="0" y="0"/>
        </p14:tracePtLst>
        <p14:tracePtLst>
          <p14:tracePt t="101141" x="6786563" y="3036888"/>
          <p14:tracePt t="101147" x="6805613" y="3036888"/>
          <p14:tracePt t="101156" x="6829425" y="3019425"/>
          <p14:tracePt t="101163" x="6835775" y="3013075"/>
          <p14:tracePt t="101172" x="6846888" y="3006725"/>
          <p14:tracePt t="101179" x="6865938" y="2995613"/>
          <p14:tracePt t="101188" x="6877050" y="2976563"/>
          <p14:tracePt t="101196" x="6902450" y="2952750"/>
          <p14:tracePt t="101203" x="6919913" y="2928938"/>
          <p14:tracePt t="101212" x="6926263" y="2922588"/>
          <p14:tracePt t="101219" x="6932613" y="2905125"/>
          <p14:tracePt t="101228" x="6937375" y="2886075"/>
          <p14:tracePt t="101236" x="6937375" y="2862263"/>
          <p14:tracePt t="101243" x="6937375" y="2844800"/>
          <p14:tracePt t="101251" x="6937375" y="2820988"/>
          <p14:tracePt t="101259" x="6937375" y="2795588"/>
          <p14:tracePt t="101267" x="6937375" y="2790825"/>
          <p14:tracePt t="101275" x="6937375" y="2771775"/>
          <p14:tracePt t="101283" x="6937375" y="2747963"/>
          <p14:tracePt t="101291" x="6919913" y="2711450"/>
          <p14:tracePt t="101299" x="6883400" y="2681288"/>
          <p14:tracePt t="101308" x="6865938" y="2657475"/>
          <p14:tracePt t="101315" x="6853238" y="2646363"/>
          <p14:tracePt t="101323" x="6805613" y="2616200"/>
          <p14:tracePt t="101332" x="6756400" y="2586038"/>
          <p14:tracePt t="101339" x="6702425" y="2555875"/>
          <p14:tracePt t="101348" x="6611938" y="2506663"/>
          <p14:tracePt t="101356" x="6521450" y="2476500"/>
          <p14:tracePt t="101364" x="6430963" y="2416175"/>
          <p14:tracePt t="101371" x="6340475" y="2374900"/>
          <p14:tracePt t="101379" x="6262688" y="2349500"/>
          <p14:tracePt t="101388" x="6196013" y="2308225"/>
          <p14:tracePt t="101396" x="6161088" y="2290763"/>
          <p14:tracePt t="101403" x="6130925" y="2290763"/>
          <p14:tracePt t="101412" x="6124575" y="2284413"/>
          <p14:tracePt t="101420" x="6118225" y="2284413"/>
          <p14:tracePt t="101444" x="6111875" y="2284413"/>
          <p14:tracePt t="101460" x="6088063" y="2284413"/>
          <p14:tracePt t="101467" x="6064250" y="2332038"/>
          <p14:tracePt t="101475" x="6003925" y="2409825"/>
          <p14:tracePt t="101483" x="5973763" y="2459038"/>
          <p14:tracePt t="101491" x="5954713" y="2506663"/>
          <p14:tracePt t="101500" x="5924550" y="2560638"/>
          <p14:tracePt t="101507" x="5919788" y="2590800"/>
          <p14:tracePt t="101515" x="5919788" y="2616200"/>
          <p14:tracePt t="101523" x="5919788" y="2640013"/>
          <p14:tracePt t="101532" x="5919788" y="2663825"/>
          <p14:tracePt t="101539" x="5930900" y="2693988"/>
          <p14:tracePt t="101548" x="5954713" y="2717800"/>
          <p14:tracePt t="101555" x="6003925" y="2747963"/>
          <p14:tracePt t="101563" x="6111875" y="2820988"/>
          <p14:tracePt t="101571" x="6245225" y="2881313"/>
          <p14:tracePt t="101580" x="6396038" y="2935288"/>
          <p14:tracePt t="101587" x="6661150" y="3013075"/>
          <p14:tracePt t="101596" x="6919913" y="3079750"/>
          <p14:tracePt t="101603" x="7239000" y="3170238"/>
          <p14:tracePt t="101612" x="7456488" y="3181350"/>
          <p14:tracePt t="101619" x="7600950" y="3194050"/>
          <p14:tracePt t="101628" x="7739063" y="3194050"/>
          <p14:tracePt t="101635" x="7812088" y="3194050"/>
          <p14:tracePt t="101643" x="7889875" y="3170238"/>
          <p14:tracePt t="101651" x="7943850" y="3140075"/>
          <p14:tracePt t="101659" x="7980363" y="3097213"/>
          <p14:tracePt t="101667" x="7999413" y="3067050"/>
          <p14:tracePt t="101675" x="8029575" y="3000375"/>
          <p14:tracePt t="101684" x="8040688" y="2952750"/>
          <p14:tracePt t="101691" x="8040688" y="2898775"/>
          <p14:tracePt t="101700" x="8040688" y="2784475"/>
          <p14:tracePt t="101707" x="8034338" y="2724150"/>
          <p14:tracePt t="101715" x="8004175" y="2657475"/>
          <p14:tracePt t="101723" x="7943850" y="2579688"/>
          <p14:tracePt t="101732" x="7896225" y="2525713"/>
          <p14:tracePt t="101739" x="7799388" y="2476500"/>
          <p14:tracePt t="101748" x="7751763" y="2446338"/>
          <p14:tracePt t="101755" x="7648575" y="2416175"/>
          <p14:tracePt t="101763" x="7527925" y="2379663"/>
          <p14:tracePt t="101771" x="7426325" y="2355850"/>
          <p14:tracePt t="101780" x="7312025" y="2320925"/>
          <p14:tracePt t="101787" x="7178675" y="2308225"/>
          <p14:tracePt t="101796" x="7094538" y="2308225"/>
          <p14:tracePt t="101803" x="6991350" y="2308225"/>
          <p14:tracePt t="101812" x="6907213" y="2308225"/>
          <p14:tracePt t="101819" x="6835775" y="2308225"/>
          <p14:tracePt t="101828" x="6775450" y="2308225"/>
          <p14:tracePt t="101836" x="6684963" y="2338388"/>
          <p14:tracePt t="101843" x="6594475" y="2374900"/>
          <p14:tracePt t="101852" x="6527800" y="2416175"/>
          <p14:tracePt t="101859" x="6480175" y="2459038"/>
          <p14:tracePt t="101867" x="6400800" y="2500313"/>
          <p14:tracePt t="101876" x="6346825" y="2555875"/>
          <p14:tracePt t="101897" x="6238875" y="2657475"/>
          <p14:tracePt t="101900" x="6215063" y="2700338"/>
          <p14:tracePt t="101907" x="6184900" y="2735263"/>
          <p14:tracePt t="101915" x="6184900" y="2760663"/>
          <p14:tracePt t="101923" x="6184900" y="2771775"/>
          <p14:tracePt t="101932" x="6184900" y="2778125"/>
          <p14:tracePt t="101939" x="6184900" y="2784475"/>
          <p14:tracePt t="101948" x="6184900" y="2790825"/>
          <p14:tracePt t="101963" x="6184900" y="2795588"/>
          <p14:tracePt t="101971" x="6215063" y="2801938"/>
          <p14:tracePt t="101980" x="6275388" y="2832100"/>
          <p14:tracePt t="101988" x="6383338" y="2868613"/>
          <p14:tracePt t="102000" x="6486525" y="2892425"/>
          <p14:tracePt t="102003" x="6611938" y="2916238"/>
          <p14:tracePt t="102012" x="6726238" y="2928938"/>
          <p14:tracePt t="102019" x="6859588" y="2941638"/>
          <p14:tracePt t="102027" x="6973888" y="2965450"/>
          <p14:tracePt t="102035" x="7077075" y="2965450"/>
          <p14:tracePt t="102043" x="7137400" y="2965450"/>
          <p14:tracePt t="102051" x="7197725" y="2946400"/>
          <p14:tracePt t="102059" x="7232650" y="2922588"/>
          <p14:tracePt t="102067" x="7262813" y="2868613"/>
          <p14:tracePt t="102075" x="7275513" y="2808288"/>
          <p14:tracePt t="102083" x="7275513" y="2754313"/>
          <p14:tracePt t="102091" x="7275513" y="2681288"/>
          <p14:tracePt t="102099" x="7245350" y="2603500"/>
          <p14:tracePt t="102107" x="7208838" y="2560638"/>
          <p14:tracePt t="102115" x="7142163" y="2482850"/>
          <p14:tracePt t="102123" x="7064375" y="2439988"/>
          <p14:tracePt t="102131" x="6967538" y="2379663"/>
          <p14:tracePt t="102139" x="6889750" y="2349500"/>
          <p14:tracePt t="102147" x="6786563" y="2314575"/>
          <p14:tracePt t="102155" x="6715125" y="2301875"/>
          <p14:tracePt t="102163" x="6611938" y="2301875"/>
          <p14:tracePt t="102171" x="6527800" y="2301875"/>
          <p14:tracePt t="102179" x="6426200" y="2301875"/>
          <p14:tracePt t="102187" x="6353175" y="2301875"/>
          <p14:tracePt t="102195" x="6286500" y="2349500"/>
          <p14:tracePt t="102203" x="6226175" y="2392363"/>
          <p14:tracePt t="102212" x="6161088" y="2446338"/>
          <p14:tracePt t="102219" x="6118225" y="2489200"/>
          <p14:tracePt t="102227" x="6100763" y="2536825"/>
          <p14:tracePt t="102235" x="6094413" y="2560638"/>
          <p14:tracePt t="102243" x="6094413" y="2586038"/>
          <p14:tracePt t="102251" x="6094413" y="2609850"/>
          <p14:tracePt t="102259" x="6094413" y="2616200"/>
          <p14:tracePt t="102268" x="6100763" y="2627313"/>
          <p14:tracePt t="102276" x="6124575" y="2633663"/>
          <p14:tracePt t="102284" x="6161088" y="2663825"/>
          <p14:tracePt t="102291" x="6249988" y="2693988"/>
          <p14:tracePt t="102300" x="6340475" y="2730500"/>
          <p14:tracePt t="102308" x="6473825" y="2765425"/>
          <p14:tracePt t="102316" x="6600825" y="2790825"/>
          <p14:tracePt t="102323" x="6715125" y="2801938"/>
          <p14:tracePt t="102333" x="6846888" y="2801938"/>
          <p14:tracePt t="102340" x="6973888" y="2801938"/>
          <p14:tracePt t="102347" x="7088188" y="2801938"/>
          <p14:tracePt t="102355" x="7148513" y="2801938"/>
          <p14:tracePt t="102364" x="7197725" y="2784475"/>
          <p14:tracePt t="102372" x="7245350" y="2747963"/>
          <p14:tracePt t="102380" x="7245350" y="2741613"/>
          <p14:tracePt t="102388" x="7262813" y="2687638"/>
          <p14:tracePt t="102396" x="7262813" y="2657475"/>
          <p14:tracePt t="102403" x="7262813" y="2616200"/>
          <p14:tracePt t="102412" x="7251700" y="2579688"/>
          <p14:tracePt t="102420" x="7232650" y="2555875"/>
          <p14:tracePt t="102428" x="7185025" y="2495550"/>
          <p14:tracePt t="102436" x="7142163" y="2489200"/>
          <p14:tracePt t="102443" x="7064375" y="2452688"/>
          <p14:tracePt t="102452" x="6961188" y="2428875"/>
          <p14:tracePt t="102459" x="6872288" y="2428875"/>
          <p14:tracePt t="102468" x="6756400" y="2416175"/>
          <p14:tracePt t="102476" x="6630988" y="2416175"/>
          <p14:tracePt t="102484" x="6516688" y="2416175"/>
          <p14:tracePt t="102491" x="6437313" y="2446338"/>
          <p14:tracePt t="102500" x="6316663" y="2506663"/>
          <p14:tracePt t="102508" x="6256338" y="2549525"/>
          <p14:tracePt t="102516" x="6148388" y="2646363"/>
          <p14:tracePt t="102524" x="6118225" y="2693988"/>
          <p14:tracePt t="102532" x="6088063" y="2735263"/>
          <p14:tracePt t="102539" x="6081713" y="2754313"/>
          <p14:tracePt t="102547" x="6081713" y="2771775"/>
          <p14:tracePt t="102556" x="6081713" y="2778125"/>
          <p14:tracePt t="102564" x="6081713" y="2790825"/>
          <p14:tracePt t="102572" x="6105525" y="2808288"/>
          <p14:tracePt t="102581" x="6135688" y="2808288"/>
          <p14:tracePt t="102588" x="6196013" y="2832100"/>
          <p14:tracePt t="102596" x="6310313" y="2868613"/>
          <p14:tracePt t="102604" x="6461125" y="2922588"/>
          <p14:tracePt t="102612" x="6594475" y="2941638"/>
          <p14:tracePt t="102619" x="6738938" y="2982913"/>
          <p14:tracePt t="102628" x="6853238" y="2982913"/>
          <p14:tracePt t="102636" x="6980238" y="2989263"/>
          <p14:tracePt t="102643" x="7100888" y="3013075"/>
          <p14:tracePt t="102652" x="7215188" y="3025775"/>
          <p14:tracePt t="102660" x="7269163" y="3025775"/>
          <p14:tracePt t="102668" x="7329488" y="3025775"/>
          <p14:tracePt t="102675" x="7359650" y="3025775"/>
          <p14:tracePt t="102684" x="7383463" y="3019425"/>
          <p14:tracePt t="102691" x="7389813" y="3013075"/>
          <p14:tracePt t="102700" x="7389813" y="2970213"/>
          <p14:tracePt t="102708" x="7389813" y="2916238"/>
          <p14:tracePt t="102716" x="7366000" y="2838450"/>
          <p14:tracePt t="102724" x="7292975" y="2730500"/>
          <p14:tracePt t="102732" x="7185025" y="2633663"/>
          <p14:tracePt t="102740" x="7094538" y="2579688"/>
          <p14:tracePt t="102747" x="6961188" y="2519363"/>
          <p14:tracePt t="102755" x="6829425" y="2482850"/>
          <p14:tracePt t="102764" x="6726238" y="2459038"/>
          <p14:tracePt t="102772" x="6635750" y="2446338"/>
          <p14:tracePt t="102780" x="6564313" y="2446338"/>
          <p14:tracePt t="102788" x="6491288" y="2465388"/>
          <p14:tracePt t="102796" x="6437313" y="2495550"/>
          <p14:tracePt t="102804" x="6389688" y="2525713"/>
          <p14:tracePt t="102812" x="6359525" y="2573338"/>
          <p14:tracePt t="102820" x="6329363" y="2609850"/>
          <p14:tracePt t="102827" x="6305550" y="2646363"/>
          <p14:tracePt t="102836" x="6286500" y="2681288"/>
          <p14:tracePt t="102843" x="6275388" y="2705100"/>
          <p14:tracePt t="102852" x="6275388" y="2711450"/>
          <p14:tracePt t="102860" x="6269038" y="2724150"/>
          <p14:tracePt t="102868" x="6269038" y="2747963"/>
          <p14:tracePt t="102875" x="6269038" y="2765425"/>
          <p14:tracePt t="102884" x="6275388" y="2778125"/>
          <p14:tracePt t="102892" x="6305550" y="2801938"/>
          <p14:tracePt t="102900" x="6340475" y="2814638"/>
          <p14:tracePt t="102908" x="6400800" y="2844800"/>
          <p14:tracePt t="102916" x="6480175" y="2855913"/>
          <p14:tracePt t="102924" x="6551613" y="2868613"/>
          <p14:tracePt t="102932" x="6624638" y="2868613"/>
          <p14:tracePt t="102940" x="6726238" y="2868613"/>
          <p14:tracePt t="102948" x="6781800" y="2868613"/>
          <p14:tracePt t="102956" x="6842125" y="2868613"/>
          <p14:tracePt t="102964" x="6889750" y="2851150"/>
          <p14:tracePt t="102971" x="6937375" y="2832100"/>
          <p14:tracePt t="102980" x="6961188" y="2808288"/>
          <p14:tracePt t="102988" x="6991350" y="2784475"/>
          <p14:tracePt t="102996" x="6997700" y="2735263"/>
          <p14:tracePt t="103007" x="6997700" y="2693988"/>
          <p14:tracePt t="103011" x="6997700" y="2646363"/>
          <p14:tracePt t="103019" x="6997700" y="2620963"/>
          <p14:tracePt t="103027" x="6997700" y="2566988"/>
          <p14:tracePt t="103035" x="6986588" y="2525713"/>
          <p14:tracePt t="103043" x="6950075" y="2482850"/>
          <p14:tracePt t="103051" x="6907213" y="2446338"/>
          <p14:tracePt t="103059" x="6846888" y="2409825"/>
          <p14:tracePt t="103067" x="6769100" y="2405063"/>
          <p14:tracePt t="103075" x="6696075" y="2392363"/>
          <p14:tracePt t="103083" x="6611938" y="2392363"/>
          <p14:tracePt t="103091" x="6534150" y="2405063"/>
          <p14:tracePt t="103099" x="6456363" y="2465388"/>
          <p14:tracePt t="103107" x="6376988" y="2530475"/>
          <p14:tracePt t="103115" x="6353175" y="2549525"/>
          <p14:tracePt t="103123" x="6310313" y="2603500"/>
          <p14:tracePt t="103131" x="6305550" y="2620963"/>
          <p14:tracePt t="103139" x="6305550" y="2651125"/>
          <p14:tracePt t="103147" x="6305550" y="2670175"/>
          <p14:tracePt t="103155" x="6335713" y="2705100"/>
          <p14:tracePt t="103165" x="6376988" y="2711450"/>
          <p14:tracePt t="103172" x="6456363" y="2747963"/>
          <p14:tracePt t="103181" x="6540500" y="2747963"/>
          <p14:tracePt t="103188" x="6642100" y="2754313"/>
          <p14:tracePt t="103197" x="6732588" y="2754313"/>
          <p14:tracePt t="103205" x="6786563" y="2754313"/>
          <p14:tracePt t="103212" x="6846888" y="2754313"/>
          <p14:tracePt t="103220" x="6872288" y="2754313"/>
          <p14:tracePt t="103227" x="6896100" y="2741613"/>
          <p14:tracePt t="103235" x="6902450" y="2717800"/>
          <p14:tracePt t="103243" x="6907213" y="2711450"/>
          <p14:tracePt t="103251" x="6907213" y="2705100"/>
          <p14:tracePt t="103268" x="6907213" y="2700338"/>
          <p14:tracePt t="103275" x="6907213" y="2693988"/>
          <p14:tracePt t="103283" x="6907213" y="2687638"/>
          <p14:tracePt t="103291" x="6907213" y="2674938"/>
          <p14:tracePt t="103299" x="6889750" y="2663825"/>
          <p14:tracePt t="103307" x="6846888" y="2663825"/>
          <p14:tracePt t="103316" x="6786563" y="2663825"/>
          <p14:tracePt t="103323" x="6696075" y="2651125"/>
          <p14:tracePt t="103331" x="6654800" y="2651125"/>
          <p14:tracePt t="103339" x="6611938" y="2651125"/>
          <p14:tracePt t="103348" x="6540500" y="2651125"/>
          <p14:tracePt t="103355" x="6491288" y="2657475"/>
          <p14:tracePt t="103364" x="6456363" y="2663825"/>
          <p14:tracePt t="103371" x="6419850" y="2693988"/>
          <p14:tracePt t="103380" x="6407150" y="2700338"/>
          <p14:tracePt t="103387" x="6407150" y="2711450"/>
          <p14:tracePt t="103395" x="6407150" y="2735263"/>
          <p14:tracePt t="103403" x="6413500" y="2760663"/>
          <p14:tracePt t="103411" x="6473825" y="2790825"/>
          <p14:tracePt t="103419" x="6534150" y="2820988"/>
          <p14:tracePt t="103427" x="6654800" y="2832100"/>
          <p14:tracePt t="103435" x="6738938" y="2832100"/>
          <p14:tracePt t="103443" x="6896100" y="2832100"/>
          <p14:tracePt t="103451" x="7010400" y="2832100"/>
          <p14:tracePt t="103459" x="7137400" y="2825750"/>
          <p14:tracePt t="103467" x="7245350" y="2790825"/>
          <p14:tracePt t="103475" x="7305675" y="2771775"/>
          <p14:tracePt t="103483" x="7372350" y="2730500"/>
          <p14:tracePt t="103491" x="7407275" y="2687638"/>
          <p14:tracePt t="103499" x="7426325" y="2663825"/>
          <p14:tracePt t="103507" x="7432675" y="2633663"/>
          <p14:tracePt t="103516" x="7432675" y="2603500"/>
          <p14:tracePt t="103523" x="7432675" y="2549525"/>
          <p14:tracePt t="103531" x="7432675" y="2530475"/>
          <p14:tracePt t="103539" x="7426325" y="2506663"/>
          <p14:tracePt t="103548" x="7389813" y="2489200"/>
          <p14:tracePt t="103555" x="7353300" y="2482850"/>
          <p14:tracePt t="103564" x="7299325" y="2482850"/>
          <p14:tracePt t="103571" x="7221538" y="2470150"/>
          <p14:tracePt t="103580" x="7148513" y="2470150"/>
          <p14:tracePt t="103587" x="7094538" y="2470150"/>
          <p14:tracePt t="103595" x="6986588" y="2513013"/>
          <p14:tracePt t="103604" x="6907213" y="2566988"/>
          <p14:tracePt t="103611" x="6842125" y="2616200"/>
          <p14:tracePt t="103619" x="6799263" y="2663825"/>
          <p14:tracePt t="103627" x="6775450" y="2700338"/>
          <p14:tracePt t="103635" x="6756400" y="2724150"/>
          <p14:tracePt t="103643" x="6751638" y="2741613"/>
          <p14:tracePt t="103651" x="6751638" y="2754313"/>
          <p14:tracePt t="103699" x="6751638" y="2760663"/>
          <p14:tracePt t="103708" x="6762750" y="2760663"/>
          <p14:tracePt t="103715" x="6786563" y="2747963"/>
          <p14:tracePt t="103723" x="6811963" y="2741613"/>
          <p14:tracePt t="103731" x="6835775" y="2717800"/>
          <p14:tracePt t="103739" x="6842125" y="2711450"/>
          <p14:tracePt t="103748" x="6846888" y="2705100"/>
          <p14:tracePt t="103892" x="0" y="0"/>
        </p14:tracePtLst>
        <p14:tracePtLst>
          <p14:tracePt t="107590" x="3213100" y="2500313"/>
          <p14:tracePt t="107660" x="3213100" y="2506663"/>
          <p14:tracePt t="107669" x="3236913" y="2519363"/>
          <p14:tracePt t="107677" x="3260725" y="2525713"/>
          <p14:tracePt t="107685" x="3279775" y="2525713"/>
          <p14:tracePt t="107692" x="3303588" y="2530475"/>
          <p14:tracePt t="107700" x="3340100" y="2543175"/>
          <p14:tracePt t="107708" x="3398838" y="2549525"/>
          <p14:tracePt t="107715" x="3441700" y="2549525"/>
          <p14:tracePt t="107724" x="3478213" y="2549525"/>
          <p14:tracePt t="107731" x="3519488" y="2549525"/>
          <p14:tracePt t="107739" x="3562350" y="2549525"/>
          <p14:tracePt t="107747" x="3592513" y="2549525"/>
          <p14:tracePt t="107756" x="3640138" y="2549525"/>
          <p14:tracePt t="107763" x="3670300" y="2549525"/>
          <p14:tracePt t="107771" x="3713163" y="2549525"/>
          <p14:tracePt t="107779" x="3784600" y="2549525"/>
          <p14:tracePt t="107787" x="3827463" y="2549525"/>
          <p14:tracePt t="107795" x="3887788" y="2549525"/>
          <p14:tracePt t="107803" x="3935413" y="2525713"/>
          <p14:tracePt t="107811" x="3971925" y="2506663"/>
          <p14:tracePt t="107820" x="3995738" y="2500313"/>
          <p14:tracePt t="107828" x="4021138" y="2482850"/>
          <p14:tracePt t="107836" x="4044950" y="2470150"/>
          <p14:tracePt t="107843" x="4068763" y="2452688"/>
          <p14:tracePt t="107852" x="4092575" y="2435225"/>
          <p14:tracePt t="107860" x="4116388" y="2409825"/>
          <p14:tracePt t="107870" x="4135438" y="2405063"/>
          <p14:tracePt t="107876" x="4159250" y="2379663"/>
          <p14:tracePt t="107884" x="4165600" y="2368550"/>
          <p14:tracePt t="107891" x="4183063" y="2349500"/>
          <p14:tracePt t="107900" x="4189413" y="2325688"/>
          <p14:tracePt t="107907" x="4206875" y="2301875"/>
          <p14:tracePt t="107915" x="4206875" y="2290763"/>
          <p14:tracePt t="107924" x="4213225" y="2284413"/>
          <p14:tracePt t="107931" x="4219575" y="2271713"/>
          <p14:tracePt t="107940" x="4219575" y="2260600"/>
          <p14:tracePt t="107947" x="4225925" y="2254250"/>
          <p14:tracePt t="107955" x="4225925" y="2241550"/>
          <p14:tracePt t="107963" x="4225925" y="2230438"/>
          <p14:tracePt t="107972" x="4225925" y="2224088"/>
          <p14:tracePt t="107979" x="4225925" y="2205038"/>
          <p14:tracePt t="107988" x="4225925" y="2200275"/>
          <p14:tracePt t="107998" x="4230688" y="2174875"/>
          <p14:tracePt t="108011" x="4230688" y="2144713"/>
          <p14:tracePt t="108020" x="4230688" y="2139950"/>
          <p14:tracePt t="108027" x="4230688" y="2127250"/>
          <p14:tracePt t="108035" x="4230688" y="2109788"/>
          <p14:tracePt t="108051" x="4230688" y="2097088"/>
          <p14:tracePt t="108059" x="4230688" y="2090738"/>
          <p14:tracePt t="108067" x="4230688" y="2084388"/>
          <p14:tracePt t="108075" x="4230688" y="2079625"/>
          <p14:tracePt t="108107" x="4230688" y="2073275"/>
          <p14:tracePt t="108116" x="4230688" y="2066925"/>
          <p14:tracePt t="108124" x="4230688" y="2060575"/>
          <p14:tracePt t="108131" x="4225925" y="2049463"/>
          <p14:tracePt t="108140" x="4189413" y="2019300"/>
          <p14:tracePt t="108147" x="4165600" y="2006600"/>
          <p14:tracePt t="108156" x="4129088" y="1976438"/>
          <p14:tracePt t="108164" x="4062413" y="1946275"/>
          <p14:tracePt t="108172" x="4002088" y="1916113"/>
          <p14:tracePt t="108180" x="3935413" y="1879600"/>
          <p14:tracePt t="108188" x="3900488" y="1855788"/>
          <p14:tracePt t="108196" x="3851275" y="1825625"/>
          <p14:tracePt t="108204" x="3803650" y="1814513"/>
          <p14:tracePt t="108211" x="3779838" y="1795463"/>
          <p14:tracePt t="108219" x="3730625" y="1771650"/>
          <p14:tracePt t="108228" x="3719513" y="1765300"/>
          <p14:tracePt t="108237" x="3695700" y="1754188"/>
          <p14:tracePt t="108244" x="3683000" y="1747838"/>
          <p14:tracePt t="108260" x="3659188" y="1747838"/>
          <p14:tracePt t="108268" x="3652838" y="1747838"/>
          <p14:tracePt t="108275" x="3640138" y="1747838"/>
          <p14:tracePt t="108284" x="3616325" y="1741488"/>
          <p14:tracePt t="108292" x="3592513" y="1741488"/>
          <p14:tracePt t="108299" x="3568700" y="1728788"/>
          <p14:tracePt t="108308" x="3556000" y="1728788"/>
          <p14:tracePt t="108315" x="3532188" y="1728788"/>
          <p14:tracePt t="108324" x="3495675" y="1728788"/>
          <p14:tracePt t="108331" x="3489325" y="1728788"/>
          <p14:tracePt t="108340" x="3465513" y="1735138"/>
          <p14:tracePt t="108347" x="3411538" y="1765300"/>
          <p14:tracePt t="108356" x="3363913" y="1795463"/>
          <p14:tracePt t="108364" x="3314700" y="1825625"/>
          <p14:tracePt t="108372" x="3260725" y="1855788"/>
          <p14:tracePt t="108379" x="3200400" y="1885950"/>
          <p14:tracePt t="108388" x="3133725" y="1939925"/>
          <p14:tracePt t="108395" x="3079750" y="1982788"/>
          <p14:tracePt t="108404" x="3073400" y="1989138"/>
          <p14:tracePt t="108412" x="3055938" y="2012950"/>
          <p14:tracePt t="108419" x="3055938" y="2043113"/>
          <p14:tracePt t="108428" x="3038475" y="2079625"/>
          <p14:tracePt t="108435" x="3038475" y="2090738"/>
          <p14:tracePt t="108444" x="3038475" y="2103438"/>
          <p14:tracePt t="108452" x="3038475" y="2133600"/>
          <p14:tracePt t="108460" x="3049588" y="2170113"/>
          <p14:tracePt t="108468" x="3062288" y="2193925"/>
          <p14:tracePt t="108476" x="3079750" y="2217738"/>
          <p14:tracePt t="108484" x="3103563" y="2241550"/>
          <p14:tracePt t="108492" x="3140075" y="2284413"/>
          <p14:tracePt t="108499" x="3170238" y="2308225"/>
          <p14:tracePt t="108508" x="3206750" y="2344738"/>
          <p14:tracePt t="108515" x="3224213" y="2355850"/>
          <p14:tracePt t="108524" x="3249613" y="2368550"/>
          <p14:tracePt t="108532" x="3279775" y="2386013"/>
          <p14:tracePt t="108540" x="3314700" y="2392363"/>
          <p14:tracePt t="108547" x="3340100" y="2405063"/>
          <p14:tracePt t="108556" x="3370263" y="2409825"/>
          <p14:tracePt t="108563" x="3405188" y="2422525"/>
          <p14:tracePt t="108572" x="3429000" y="2428875"/>
          <p14:tracePt t="108580" x="3471863" y="2435225"/>
          <p14:tracePt t="108588" x="3532188" y="2459038"/>
          <p14:tracePt t="108596" x="3568700" y="2465388"/>
          <p14:tracePt t="108604" x="3629025" y="2476500"/>
          <p14:tracePt t="108612" x="3676650" y="2482850"/>
          <p14:tracePt t="108619" x="3706813" y="2482850"/>
          <p14:tracePt t="108628" x="3749675" y="2482850"/>
          <p14:tracePt t="108636" x="3790950" y="2482850"/>
          <p14:tracePt t="108644" x="3827463" y="2482850"/>
          <p14:tracePt t="108653" x="3881438" y="2482850"/>
          <p14:tracePt t="108660" x="3954463" y="2470150"/>
          <p14:tracePt t="108668" x="4062413" y="2435225"/>
          <p14:tracePt t="108676" x="4122738" y="2416175"/>
          <p14:tracePt t="108684" x="4213225" y="2379663"/>
          <p14:tracePt t="108692" x="4303713" y="2344738"/>
          <p14:tracePt t="108699" x="4364038" y="2314575"/>
          <p14:tracePt t="108708" x="4418013" y="2284413"/>
          <p14:tracePt t="108715" x="4454525" y="2254250"/>
          <p14:tracePt t="108724" x="4491038" y="2230438"/>
          <p14:tracePt t="108731" x="4514850" y="2205038"/>
          <p14:tracePt t="108740" x="4532313" y="2170113"/>
          <p14:tracePt t="108747" x="4551363" y="2151063"/>
          <p14:tracePt t="108756" x="4557713" y="2127250"/>
          <p14:tracePt t="108763" x="4562475" y="2114550"/>
          <p14:tracePt t="108772" x="4575175" y="2090738"/>
          <p14:tracePt t="108779" x="4575175" y="2084388"/>
          <p14:tracePt t="108788" x="4575175" y="2079625"/>
          <p14:tracePt t="108795" x="4575175" y="2066925"/>
          <p14:tracePt t="108812" x="4575175" y="2060575"/>
          <p14:tracePt t="108836" x="4575175" y="2054225"/>
          <p14:tracePt t="108860" x="4562475" y="2036763"/>
          <p14:tracePt t="108870" x="4545013" y="2036763"/>
          <p14:tracePt t="108876" x="4484688" y="2036763"/>
          <p14:tracePt t="108884" x="4437063" y="2019300"/>
          <p14:tracePt t="108892" x="4364038" y="2006600"/>
          <p14:tracePt t="108900" x="4291013" y="2006600"/>
          <p14:tracePt t="108908" x="4189413" y="2006600"/>
          <p14:tracePt t="108916" x="4116388" y="1976438"/>
          <p14:tracePt t="108924" x="4044950" y="1976438"/>
          <p14:tracePt t="108932" x="3971925" y="1976438"/>
          <p14:tracePt t="108940" x="3924300" y="1965325"/>
          <p14:tracePt t="108948" x="3900488" y="1965325"/>
          <p14:tracePt t="108956" x="3857625" y="1965325"/>
          <p14:tracePt t="108963" x="3827463" y="1965325"/>
          <p14:tracePt t="108972" x="3767138" y="1976438"/>
          <p14:tracePt t="108979" x="3719513" y="2006600"/>
          <p14:tracePt t="108988" x="3683000" y="2025650"/>
          <p14:tracePt t="108998" x="3646488" y="2054225"/>
          <p14:tracePt t="109008" x="3592513" y="2109788"/>
          <p14:tracePt t="109012" x="3549650" y="2157413"/>
          <p14:tracePt t="109019" x="3532188" y="2181225"/>
          <p14:tracePt t="109027" x="3508375" y="2230438"/>
          <p14:tracePt t="109035" x="3495675" y="2265363"/>
          <p14:tracePt t="109043" x="3478213" y="2301875"/>
          <p14:tracePt t="109052" x="3471863" y="2320925"/>
          <p14:tracePt t="109059" x="3471863" y="2355850"/>
          <p14:tracePt t="109067" x="3471863" y="2379663"/>
          <p14:tracePt t="109075" x="3478213" y="2409825"/>
          <p14:tracePt t="109083" x="3489325" y="2428875"/>
          <p14:tracePt t="109091" x="3508375" y="2439988"/>
          <p14:tracePt t="109099" x="3532188" y="2459038"/>
          <p14:tracePt t="109107" x="3556000" y="2465388"/>
          <p14:tracePt t="109115" x="3575050" y="2465388"/>
          <p14:tracePt t="109123" x="3609975" y="2476500"/>
          <p14:tracePt t="109131" x="3635375" y="2482850"/>
          <p14:tracePt t="109139" x="3659188" y="2482850"/>
          <p14:tracePt t="109147" x="3676650" y="2482850"/>
          <p14:tracePt t="109155" x="3713163" y="2482850"/>
          <p14:tracePt t="109163" x="3743325" y="2482850"/>
          <p14:tracePt t="109171" x="3797300" y="2476500"/>
          <p14:tracePt t="109179" x="3857625" y="2476500"/>
          <p14:tracePt t="109187" x="3948113" y="2470150"/>
          <p14:tracePt t="109195" x="4021138" y="2446338"/>
          <p14:tracePt t="109203" x="4098925" y="2422525"/>
          <p14:tracePt t="109211" x="4146550" y="2405063"/>
          <p14:tracePt t="109219" x="4206875" y="2374900"/>
          <p14:tracePt t="109227" x="4260850" y="2320925"/>
          <p14:tracePt t="109235" x="4291013" y="2284413"/>
          <p14:tracePt t="109243" x="4310063" y="2235200"/>
          <p14:tracePt t="109252" x="4310063" y="2187575"/>
          <p14:tracePt t="109259" x="4321175" y="2127250"/>
          <p14:tracePt t="109267" x="4327525" y="2066925"/>
          <p14:tracePt t="109276" x="4327525" y="2025650"/>
          <p14:tracePt t="109283" x="4316413" y="1976438"/>
          <p14:tracePt t="109291" x="4297363" y="1928813"/>
          <p14:tracePt t="109299" x="4279900" y="1909763"/>
          <p14:tracePt t="109307" x="4256088" y="1898650"/>
          <p14:tracePt t="109315" x="4243388" y="1885950"/>
          <p14:tracePt t="109323" x="4195763" y="1868488"/>
          <p14:tracePt t="109331" x="4171950" y="1862138"/>
          <p14:tracePt t="109339" x="4116388" y="1844675"/>
          <p14:tracePt t="109347" x="4044950" y="1831975"/>
          <p14:tracePt t="109355" x="3984625" y="1831975"/>
          <p14:tracePt t="109363" x="3911600" y="1831975"/>
          <p14:tracePt t="109371" x="3840163" y="1831975"/>
          <p14:tracePt t="109379" x="3756025" y="1831975"/>
          <p14:tracePt t="109387" x="3665538" y="1831975"/>
          <p14:tracePt t="109395" x="3568700" y="1831975"/>
          <p14:tracePt t="109403" x="3478213" y="1862138"/>
          <p14:tracePt t="109411" x="3411538" y="1905000"/>
          <p14:tracePt t="109419" x="3357563" y="1946275"/>
          <p14:tracePt t="109427" x="3321050" y="1982788"/>
          <p14:tracePt t="109436" x="3297238" y="2006600"/>
          <p14:tracePt t="109443" x="3279775" y="2030413"/>
          <p14:tracePt t="109451" x="3279775" y="2049463"/>
          <p14:tracePt t="109459" x="3279775" y="2073275"/>
          <p14:tracePt t="109467" x="3279775" y="2090738"/>
          <p14:tracePt t="109475" x="3303588" y="2120900"/>
          <p14:tracePt t="109483" x="3357563" y="2157413"/>
          <p14:tracePt t="109491" x="3424238" y="2205038"/>
          <p14:tracePt t="109499" x="3471863" y="2235200"/>
          <p14:tracePt t="109507" x="3562350" y="2278063"/>
          <p14:tracePt t="109515" x="3629025" y="2301875"/>
          <p14:tracePt t="109523" x="3689350" y="2320925"/>
          <p14:tracePt t="109531" x="3760788" y="2332038"/>
          <p14:tracePt t="109539" x="3797300" y="2332038"/>
          <p14:tracePt t="109547" x="3827463" y="2332038"/>
          <p14:tracePt t="109555" x="3840163" y="2332038"/>
          <p14:tracePt t="109563" x="3863975" y="2332038"/>
          <p14:tracePt t="109571" x="3875088" y="2332038"/>
          <p14:tracePt t="109579" x="3900488" y="2314575"/>
          <p14:tracePt t="109588" x="3917950" y="2295525"/>
          <p14:tracePt t="109596" x="3924300" y="2290763"/>
          <p14:tracePt t="109603" x="3930650" y="2271713"/>
          <p14:tracePt t="109612" x="3935413" y="2247900"/>
          <p14:tracePt t="109620" x="3935413" y="2224088"/>
          <p14:tracePt t="109628" x="3935413" y="2200275"/>
          <p14:tracePt t="109637" x="3935413" y="2187575"/>
          <p14:tracePt t="109644" x="3935413" y="2174875"/>
          <p14:tracePt t="109652" x="3935413" y="2170113"/>
          <p14:tracePt t="109660" x="3930650" y="2163763"/>
          <p14:tracePt t="109669" x="3924300" y="2163763"/>
          <p14:tracePt t="109676" x="3905250" y="2163763"/>
          <p14:tracePt t="109684" x="3894138" y="2163763"/>
          <p14:tracePt t="109692" x="3870325" y="2163763"/>
          <p14:tracePt t="109700" x="3810000" y="2193925"/>
          <p14:tracePt t="109708" x="3749675" y="2217738"/>
          <p14:tracePt t="109715" x="3659188" y="2247900"/>
          <p14:tracePt t="109724" x="3549650" y="2295525"/>
          <p14:tracePt t="109731" x="3459163" y="2344738"/>
          <p14:tracePt t="109740" x="3398838" y="2374900"/>
          <p14:tracePt t="109748" x="3333750" y="2392363"/>
          <p14:tracePt t="109756" x="3309938" y="2409825"/>
          <p14:tracePt t="109764" x="3284538" y="2435225"/>
          <p14:tracePt t="109773" x="3279775" y="2439988"/>
          <p14:tracePt t="109780" x="3273425" y="2465388"/>
          <p14:tracePt t="109789" x="3267075" y="2489200"/>
          <p14:tracePt t="109796" x="3267075" y="2506663"/>
          <p14:tracePt t="109804" x="3284538" y="2530475"/>
          <p14:tracePt t="109812" x="3290888" y="2536825"/>
          <p14:tracePt t="109821" x="3333750" y="2560638"/>
          <p14:tracePt t="109828" x="3381375" y="2586038"/>
          <p14:tracePt t="109836" x="3429000" y="2616200"/>
          <p14:tracePt t="109844" x="3489325" y="2633663"/>
          <p14:tracePt t="109852" x="3579813" y="2670175"/>
          <p14:tracePt t="109859" x="3689350" y="2693988"/>
          <p14:tracePt t="109870" x="3803650" y="2735263"/>
          <p14:tracePt t="109875" x="3905250" y="2760663"/>
          <p14:tracePt t="109883" x="4025900" y="2784475"/>
          <p14:tracePt t="109891" x="4111625" y="2795588"/>
          <p14:tracePt t="109899" x="4171950" y="2795588"/>
          <p14:tracePt t="109907" x="4183063" y="2795588"/>
          <p14:tracePt t="109915" x="4200525" y="2795588"/>
          <p14:tracePt t="109971" x="4206875" y="2795588"/>
          <p14:tracePt t="109988" x="4195763" y="2795588"/>
          <p14:tracePt t="109996" x="4176713" y="2790825"/>
          <p14:tracePt t="110004" x="4165600" y="2790825"/>
          <p14:tracePt t="110016" x="4159250" y="2790825"/>
          <p14:tracePt t="110021" x="4146550" y="2790825"/>
          <p14:tracePt t="110033" x="4129088" y="2790825"/>
          <p14:tracePt t="110036" x="4116388" y="2790825"/>
          <p14:tracePt t="110043" x="4092575" y="2795588"/>
          <p14:tracePt t="110059" x="4068763" y="2814638"/>
          <p14:tracePt t="110091" x="4062413" y="2820988"/>
          <p14:tracePt t="110171" x="4051300" y="2832100"/>
          <p14:tracePt t="110172" x="0" y="0"/>
        </p14:tracePtLst>
        <p14:tracePtLst>
          <p14:tracePt t="122047" x="2176463" y="6321425"/>
          <p14:tracePt t="122196" x="2176463" y="6327775"/>
          <p14:tracePt t="122212" x="2182813" y="6327775"/>
          <p14:tracePt t="122219" x="2206625" y="6327775"/>
          <p14:tracePt t="122228" x="2224088" y="6327775"/>
          <p14:tracePt t="122236" x="2241550" y="6327775"/>
          <p14:tracePt t="122244" x="2271713" y="6315075"/>
          <p14:tracePt t="122252" x="2290763" y="6303963"/>
          <p14:tracePt t="122259" x="2314575" y="6303963"/>
          <p14:tracePt t="122267" x="2344738" y="6291263"/>
          <p14:tracePt t="122275" x="2381250" y="6284913"/>
          <p14:tracePt t="122284" x="2398713" y="6284913"/>
          <p14:tracePt t="122291" x="2422525" y="6284913"/>
          <p14:tracePt t="122300" x="2482850" y="6273800"/>
          <p14:tracePt t="122307" x="2525713" y="6267450"/>
          <p14:tracePt t="122315" x="2562225" y="6267450"/>
          <p14:tracePt t="122323" x="2603500" y="6267450"/>
          <p14:tracePt t="122331" x="2646363" y="6267450"/>
          <p14:tracePt t="122340" x="2687638" y="6267450"/>
          <p14:tracePt t="122348" x="2760663" y="6267450"/>
          <p14:tracePt t="122356" x="2808288" y="6267450"/>
          <p14:tracePt t="122364" x="2881313" y="6267450"/>
          <p14:tracePt t="122371" x="2954338" y="6267450"/>
          <p14:tracePt t="122380" x="3038475" y="6267450"/>
          <p14:tracePt t="122387" x="3152775" y="6267450"/>
          <p14:tracePt t="122396" x="3267075" y="6267450"/>
          <p14:tracePt t="122404" x="3370263" y="6267450"/>
          <p14:tracePt t="122412" x="3471863" y="6267450"/>
          <p14:tracePt t="122419" x="3556000" y="6267450"/>
          <p14:tracePt t="122427" x="3640138" y="6267450"/>
          <p14:tracePt t="122435" x="3730625" y="6267450"/>
          <p14:tracePt t="122443" x="3844925" y="6267450"/>
          <p14:tracePt t="122451" x="3930650" y="6267450"/>
          <p14:tracePt t="122459" x="4014788" y="6267450"/>
          <p14:tracePt t="122468" x="4062413" y="6267450"/>
          <p14:tracePt t="122475" x="4092575" y="6267450"/>
          <p14:tracePt t="122483" x="4116388" y="6267450"/>
          <p14:tracePt t="122548" x="4116388" y="6273800"/>
          <p14:tracePt t="122556" x="4111625" y="6280150"/>
          <p14:tracePt t="122565" x="4081463" y="6280150"/>
          <p14:tracePt t="122572" x="4051300" y="6291263"/>
          <p14:tracePt t="122581" x="4025900" y="6297613"/>
          <p14:tracePt t="122588" x="3960813" y="6297613"/>
          <p14:tracePt t="122596" x="3900488" y="6310313"/>
          <p14:tracePt t="122604" x="3851275" y="6310313"/>
          <p14:tracePt t="122612" x="3814763" y="6321425"/>
          <p14:tracePt t="122620" x="3756025" y="6345238"/>
          <p14:tracePt t="122628" x="3695700" y="6364288"/>
          <p14:tracePt t="122636" x="3622675" y="6375400"/>
          <p14:tracePt t="122643" x="3544888" y="6399213"/>
          <p14:tracePt t="122652" x="3465513" y="6418263"/>
          <p14:tracePt t="122660" x="3363913" y="6442075"/>
          <p14:tracePt t="122668" x="3290888" y="6478588"/>
          <p14:tracePt t="122676" x="3213100" y="6496050"/>
          <p14:tracePt t="122684" x="3140075" y="6508750"/>
          <p14:tracePt t="122692" x="3103563" y="6526213"/>
          <p14:tracePt t="122700" x="3055938" y="6545263"/>
          <p14:tracePt t="122708" x="3008313" y="6556375"/>
          <p14:tracePt t="122717" x="2978150" y="6562725"/>
          <p14:tracePt t="122724" x="2954338" y="6569075"/>
          <p14:tracePt t="122732" x="2928938" y="6580188"/>
          <p14:tracePt t="122740" x="2905125" y="6580188"/>
          <p14:tracePt t="122748" x="2881313" y="6586538"/>
          <p14:tracePt t="122756" x="2857500" y="6592888"/>
          <p14:tracePt t="122765" x="2827338" y="6605588"/>
          <p14:tracePt t="122772" x="2808288" y="6605588"/>
          <p14:tracePt t="122780" x="2784475" y="6605588"/>
          <p14:tracePt t="122788" x="2747963" y="6640513"/>
          <p14:tracePt t="122796" x="2724150" y="6646863"/>
          <p14:tracePt t="122820" x="2717800" y="6646863"/>
          <p14:tracePt t="122836" x="2713038" y="6646863"/>
          <p14:tracePt t="122852" x="2706688" y="6646863"/>
          <p14:tracePt t="122876" x="2700338" y="6646863"/>
          <p14:tracePt t="122884" x="2693988" y="6646863"/>
          <p14:tracePt t="122900" x="2682875" y="6646863"/>
          <p14:tracePt t="122908" x="2676525" y="6646863"/>
          <p14:tracePt t="122916" x="2670175" y="6646863"/>
          <p14:tracePt t="122932" x="2663825" y="6646863"/>
          <p14:tracePt t="122940" x="2657475" y="6646863"/>
          <p14:tracePt t="122948" x="2646363" y="6646863"/>
          <p14:tracePt t="122956" x="2633663" y="6646863"/>
          <p14:tracePt t="122965" x="2597150" y="6635750"/>
          <p14:tracePt t="122972" x="2538413" y="6616700"/>
          <p14:tracePt t="122980" x="2482850" y="6586538"/>
          <p14:tracePt t="122988" x="2459038" y="6556375"/>
          <p14:tracePt t="122996" x="2422525" y="6532563"/>
          <p14:tracePt t="123004" x="2387600" y="6502400"/>
          <p14:tracePt t="123012" x="2351088" y="6478588"/>
          <p14:tracePt t="123020" x="2314575" y="6459538"/>
          <p14:tracePt t="123028" x="2290763" y="6442075"/>
          <p14:tracePt t="123036" x="2266950" y="6424613"/>
          <p14:tracePt t="123044" x="2241550" y="6424613"/>
          <p14:tracePt t="123052" x="2217738" y="6411913"/>
          <p14:tracePt t="123060" x="2200275" y="6399213"/>
          <p14:tracePt t="123068" x="2187575" y="6399213"/>
          <p14:tracePt t="123100" x="2182813" y="6399213"/>
          <p14:tracePt t="123188" x="2200275" y="6399213"/>
          <p14:tracePt t="123196" x="2211388" y="6394450"/>
          <p14:tracePt t="123204" x="2224088" y="6394450"/>
          <p14:tracePt t="123212" x="2271713" y="6388100"/>
          <p14:tracePt t="123220" x="2314575" y="6388100"/>
          <p14:tracePt t="123228" x="2374900" y="6388100"/>
          <p14:tracePt t="123236" x="2398713" y="6388100"/>
          <p14:tracePt t="123244" x="2452688" y="6375400"/>
          <p14:tracePt t="123252" x="2478088" y="6375400"/>
          <p14:tracePt t="123260" x="2495550" y="6375400"/>
          <p14:tracePt t="123268" x="2519363" y="6375400"/>
          <p14:tracePt t="123276" x="2573338" y="6375400"/>
          <p14:tracePt t="123285" x="2622550" y="6370638"/>
          <p14:tracePt t="123292" x="2652713" y="6370638"/>
          <p14:tracePt t="123301" x="2724150" y="6345238"/>
          <p14:tracePt t="123308" x="2778125" y="6345238"/>
          <p14:tracePt t="123315" x="2851150" y="6345238"/>
          <p14:tracePt t="123325" x="2917825" y="6327775"/>
          <p14:tracePt t="123333" x="2959100" y="6315075"/>
          <p14:tracePt t="123340" x="3008313" y="6310313"/>
          <p14:tracePt t="123355" x="3013075" y="6310313"/>
          <p14:tracePt t="123364" x="3019425" y="6303963"/>
          <p14:tracePt t="123444" x="3008313" y="6303963"/>
          <p14:tracePt t="123453" x="2982913" y="6303963"/>
          <p14:tracePt t="123460" x="2959100" y="6303963"/>
          <p14:tracePt t="123468" x="2911475" y="6321425"/>
          <p14:tracePt t="123476" x="2868613" y="6334125"/>
          <p14:tracePt t="123484" x="2820988" y="6340475"/>
          <p14:tracePt t="123492" x="2743200" y="6364288"/>
          <p14:tracePt t="123500" x="2700338" y="6364288"/>
          <p14:tracePt t="123508" x="2652713" y="6370638"/>
          <p14:tracePt t="123515" x="2592388" y="6394450"/>
          <p14:tracePt t="123525" x="2562225" y="6394450"/>
          <p14:tracePt t="123532" x="2525713" y="6399213"/>
          <p14:tracePt t="123540" x="2478088" y="6418263"/>
          <p14:tracePt t="123548" x="2447925" y="6418263"/>
          <p14:tracePt t="123556" x="2428875" y="6429375"/>
          <p14:tracePt t="123564" x="2422525" y="6435725"/>
          <p14:tracePt t="123572" x="2417763" y="6435725"/>
          <p14:tracePt t="123636" x="2428875" y="6435725"/>
          <p14:tracePt t="123644" x="2465388" y="6429375"/>
          <p14:tracePt t="123652" x="2489200" y="6429375"/>
          <p14:tracePt t="123660" x="2519363" y="6424613"/>
          <p14:tracePt t="123668" x="2555875" y="6405563"/>
          <p14:tracePt t="123676" x="2586038" y="6405563"/>
          <p14:tracePt t="123684" x="2640013" y="6405563"/>
          <p14:tracePt t="123692" x="2687638" y="6405563"/>
          <p14:tracePt t="123700" x="2747963" y="6405563"/>
          <p14:tracePt t="123708" x="2778125" y="6405563"/>
          <p14:tracePt t="123716" x="2820988" y="6405563"/>
          <p14:tracePt t="123724" x="2844800" y="6405563"/>
          <p14:tracePt t="123732" x="2874963" y="6405563"/>
          <p14:tracePt t="123740" x="2898775" y="6405563"/>
          <p14:tracePt t="123749" x="2924175" y="6405563"/>
          <p14:tracePt t="123756" x="2935288" y="6405563"/>
          <p14:tracePt t="123764" x="2947988" y="6405563"/>
          <p14:tracePt t="123772" x="2965450" y="6405563"/>
          <p14:tracePt t="123780" x="2978150" y="6405563"/>
          <p14:tracePt t="123788" x="3001963" y="6405563"/>
          <p14:tracePt t="123804" x="3008313" y="6405563"/>
          <p14:tracePt t="123924" x="3001963" y="6405563"/>
          <p14:tracePt t="123932" x="2978150" y="6411913"/>
          <p14:tracePt t="123948" x="2971800" y="6418263"/>
          <p14:tracePt t="124004" x="2971800" y="6424613"/>
          <p14:tracePt t="124012" x="2995613" y="6424613"/>
          <p14:tracePt t="124020" x="3025775" y="6424613"/>
          <p14:tracePt t="124028" x="3073400" y="6424613"/>
          <p14:tracePt t="124036" x="3128963" y="6424613"/>
          <p14:tracePt t="124044" x="3200400" y="6424613"/>
          <p14:tracePt t="124052" x="3249613" y="6424613"/>
          <p14:tracePt t="124060" x="3321050" y="6411913"/>
          <p14:tracePt t="124068" x="3357563" y="6394450"/>
          <p14:tracePt t="124078" x="3370263" y="6394450"/>
          <p14:tracePt t="124089" x="3375025" y="6394450"/>
          <p14:tracePt t="124388"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75027EF-B20E-44CD-A471-2548F3A79ED7}"/>
              </a:ext>
            </a:extLst>
          </p:cNvPr>
          <p:cNvSpPr>
            <a:spLocks noGrp="1" noChangeArrowheads="1"/>
          </p:cNvSpPr>
          <p:nvPr>
            <p:ph type="title"/>
          </p:nvPr>
        </p:nvSpPr>
        <p:spPr>
          <a:xfrm>
            <a:off x="169863" y="168275"/>
            <a:ext cx="3286125" cy="517525"/>
          </a:xfrm>
          <a:ln/>
        </p:spPr>
        <p:txBody>
          <a:bodyPr/>
          <a:lstStyle/>
          <a:p>
            <a:r>
              <a:rPr lang="cs-CZ" altLang="cs-CZ" sz="2400"/>
              <a:t>Ink-jet printing</a:t>
            </a:r>
            <a:endParaRPr lang="en-US" altLang="cs-CZ" sz="2400"/>
          </a:p>
        </p:txBody>
      </p:sp>
      <p:sp>
        <p:nvSpPr>
          <p:cNvPr id="78851" name="Rectangle 3">
            <a:extLst>
              <a:ext uri="{FF2B5EF4-FFF2-40B4-BE49-F238E27FC236}">
                <a16:creationId xmlns:a16="http://schemas.microsoft.com/office/drawing/2014/main" id="{BEFB03CF-E090-4E68-AB44-4FBCFB178307}"/>
              </a:ext>
            </a:extLst>
          </p:cNvPr>
          <p:cNvSpPr>
            <a:spLocks noGrp="1" noChangeArrowheads="1"/>
          </p:cNvSpPr>
          <p:nvPr>
            <p:ph type="body" idx="1"/>
          </p:nvPr>
        </p:nvSpPr>
        <p:spPr>
          <a:xfrm>
            <a:off x="185738" y="1031875"/>
            <a:ext cx="4589462" cy="2149475"/>
          </a:xfrm>
        </p:spPr>
        <p:txBody>
          <a:bodyPr/>
          <a:lstStyle/>
          <a:p>
            <a:pPr>
              <a:lnSpc>
                <a:spcPct val="80000"/>
              </a:lnSpc>
            </a:pPr>
            <a:r>
              <a:rPr lang="cs-CZ" altLang="cs-CZ" sz="1800"/>
              <a:t>r</a:t>
            </a:r>
            <a:r>
              <a:rPr lang="en-US" altLang="cs-CZ" sz="1800"/>
              <a:t>ozptýlení kapky na povrchu brání předcházející modifikace čipu</a:t>
            </a:r>
            <a:endParaRPr lang="cs-CZ" altLang="cs-CZ" sz="1800"/>
          </a:p>
          <a:p>
            <a:pPr>
              <a:lnSpc>
                <a:spcPct val="80000"/>
              </a:lnSpc>
            </a:pPr>
            <a:r>
              <a:rPr lang="en-US" altLang="cs-CZ" sz="1800"/>
              <a:t>hydrofilní místa pro imobilizaci prób navzájem oddělené hydrofobními úseky (surface tension wells)</a:t>
            </a:r>
            <a:endParaRPr lang="cs-CZ" altLang="cs-CZ" sz="1800"/>
          </a:p>
          <a:p>
            <a:pPr>
              <a:lnSpc>
                <a:spcPct val="80000"/>
              </a:lnSpc>
            </a:pPr>
            <a:r>
              <a:rPr lang="en-US" altLang="cs-CZ" sz="1800"/>
              <a:t>nanášené kapky reagentů se nerozpíjí, povrchové napětí je drží uvnitř dané pozice</a:t>
            </a:r>
          </a:p>
        </p:txBody>
      </p:sp>
      <p:pic>
        <p:nvPicPr>
          <p:cNvPr id="78853" name="Picture 5">
            <a:extLst>
              <a:ext uri="{FF2B5EF4-FFF2-40B4-BE49-F238E27FC236}">
                <a16:creationId xmlns:a16="http://schemas.microsoft.com/office/drawing/2014/main" id="{EE6493D1-977F-4330-BD17-F30A223BC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13" y="169863"/>
            <a:ext cx="3917950" cy="2428875"/>
          </a:xfrm>
          <a:prstGeom prst="rect">
            <a:avLst/>
          </a:prstGeom>
          <a:noFill/>
          <a:ln>
            <a:noFill/>
          </a:ln>
          <a:extLst>
            <a:ext uri="{909E8E84-426E-40DD-AFC4-6F175D3DCCD1}">
              <a14:hiddenFill xmlns:a14="http://schemas.microsoft.com/office/drawing/2010/main">
                <a:solidFill>
                  <a:srgbClr val="DCDCDC"/>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a:extLst>
              <a:ext uri="{FF2B5EF4-FFF2-40B4-BE49-F238E27FC236}">
                <a16:creationId xmlns:a16="http://schemas.microsoft.com/office/drawing/2014/main" id="{8A1611D5-CF64-4561-AAF1-EE383074E0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3937000"/>
            <a:ext cx="4243387" cy="2747963"/>
          </a:xfrm>
          <a:prstGeom prst="rect">
            <a:avLst/>
          </a:prstGeom>
          <a:noFill/>
          <a:extLst>
            <a:ext uri="{909E8E84-426E-40DD-AFC4-6F175D3DCCD1}">
              <a14:hiddenFill xmlns:a14="http://schemas.microsoft.com/office/drawing/2010/main">
                <a:solidFill>
                  <a:srgbClr val="FFFFFF"/>
                </a:solidFill>
              </a14:hiddenFill>
            </a:ext>
          </a:extLst>
        </p:spPr>
      </p:pic>
      <p:sp>
        <p:nvSpPr>
          <p:cNvPr id="78855" name="Rectangle 7">
            <a:extLst>
              <a:ext uri="{FF2B5EF4-FFF2-40B4-BE49-F238E27FC236}">
                <a16:creationId xmlns:a16="http://schemas.microsoft.com/office/drawing/2014/main" id="{F421B82F-7EBE-422A-9975-3FA52DDE3E53}"/>
              </a:ext>
            </a:extLst>
          </p:cNvPr>
          <p:cNvSpPr>
            <a:spLocks noChangeArrowheads="1"/>
          </p:cNvSpPr>
          <p:nvPr/>
        </p:nvSpPr>
        <p:spPr bwMode="auto">
          <a:xfrm>
            <a:off x="4554538" y="3670300"/>
            <a:ext cx="4394200"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C0C0C0"/>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C0C0C0"/>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C0C0C0"/>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C0C0C0"/>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9pPr>
          </a:lstStyle>
          <a:p>
            <a:pPr eaLnBrk="1" hangingPunct="1">
              <a:lnSpc>
                <a:spcPct val="90000"/>
              </a:lnSpc>
            </a:pPr>
            <a:r>
              <a:rPr lang="cs-CZ" altLang="cs-CZ" sz="1800"/>
              <a:t>reakční kroky probíhají naráz na všech pozicích čipu</a:t>
            </a:r>
          </a:p>
          <a:p>
            <a:pPr eaLnBrk="1" hangingPunct="1">
              <a:lnSpc>
                <a:spcPct val="90000"/>
              </a:lnSpc>
            </a:pPr>
            <a:r>
              <a:rPr lang="cs-CZ" altLang="cs-CZ" sz="1800"/>
              <a:t>promývání a pomocné reakce se provádí pro celý čip společně</a:t>
            </a:r>
          </a:p>
          <a:p>
            <a:pPr eaLnBrk="1" hangingPunct="1">
              <a:lnSpc>
                <a:spcPct val="90000"/>
              </a:lnSpc>
            </a:pPr>
            <a:r>
              <a:rPr lang="cs-CZ" altLang="cs-CZ" sz="1800"/>
              <a:t>pro 100000 pozic trvá prodloužení o jednu bázi asi 5 minut</a:t>
            </a:r>
          </a:p>
          <a:p>
            <a:pPr eaLnBrk="1" hangingPunct="1">
              <a:lnSpc>
                <a:spcPct val="90000"/>
              </a:lnSpc>
            </a:pPr>
            <a:r>
              <a:rPr lang="cs-CZ" altLang="cs-CZ" sz="1800"/>
              <a:t>syntéza souboru o délce 25 bází zabere 2 hodiny.</a:t>
            </a:r>
            <a:endParaRPr lang="en-US" altLang="cs-CZ" sz="1800"/>
          </a:p>
        </p:txBody>
      </p:sp>
      <p:pic>
        <p:nvPicPr>
          <p:cNvPr id="2" name="Audio 1">
            <a:hlinkClick r:id="" action="ppaction://media"/>
            <a:extLst>
              <a:ext uri="{FF2B5EF4-FFF2-40B4-BE49-F238E27FC236}">
                <a16:creationId xmlns:a16="http://schemas.microsoft.com/office/drawing/2014/main" id="{71BEF818-3916-4553-A119-25CD3EB756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46"/>
    </mc:Choice>
    <mc:Fallback>
      <p:transition spd="slow" advTm="31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947" x="3333750" y="4918075"/>
          <p14:tracePt t="7009" x="3314700" y="4922838"/>
          <p14:tracePt t="7017" x="3309938" y="4922838"/>
          <p14:tracePt t="7025" x="3290888" y="4922838"/>
          <p14:tracePt t="7034" x="3236913" y="4922838"/>
          <p14:tracePt t="7040" x="3176588" y="4922838"/>
          <p14:tracePt t="7048" x="3103563" y="4922838"/>
          <p14:tracePt t="7056" x="3038475" y="4887913"/>
          <p14:tracePt t="7064" x="3008313" y="4887913"/>
          <p14:tracePt t="7072" x="2935288" y="4868863"/>
          <p14:tracePt t="7080" x="2874963" y="4857750"/>
          <p14:tracePt t="7088" x="2790825" y="4851400"/>
          <p14:tracePt t="7096" x="2713038" y="4814888"/>
          <p14:tracePt t="7104" x="2640013" y="4797425"/>
          <p14:tracePt t="7112" x="2586038" y="4773613"/>
          <p14:tracePt t="7120" x="2555875" y="4754563"/>
          <p14:tracePt t="7128" x="2489200" y="4737100"/>
          <p14:tracePt t="7136" x="2465388" y="4730750"/>
          <p14:tracePt t="7144" x="2447925" y="4730750"/>
          <p14:tracePt t="7152" x="2387600" y="4713288"/>
          <p14:tracePt t="7160" x="2344738" y="4713288"/>
          <p14:tracePt t="7168" x="2284413" y="4713288"/>
          <p14:tracePt t="7176" x="2200275" y="4713288"/>
          <p14:tracePt t="7185" x="2127250" y="4713288"/>
          <p14:tracePt t="7192" x="2092325" y="4713288"/>
          <p14:tracePt t="7201" x="2012950" y="4713288"/>
          <p14:tracePt t="7208" x="1958975" y="4713288"/>
          <p14:tracePt t="7216" x="1885950" y="4713288"/>
          <p14:tracePt t="7224" x="1795463" y="4713288"/>
          <p14:tracePt t="7232" x="1700213" y="4713288"/>
          <p14:tracePt t="7240" x="1609725" y="4713288"/>
          <p14:tracePt t="7248" x="1536700" y="4713288"/>
          <p14:tracePt t="7256" x="1422400" y="4713288"/>
          <p14:tracePt t="7264" x="1338263" y="4713288"/>
          <p14:tracePt t="7272" x="1265238" y="4713288"/>
          <p14:tracePt t="7280" x="1174750" y="4713288"/>
          <p14:tracePt t="7288" x="1073150" y="4737100"/>
          <p14:tracePt t="7296" x="1000125" y="4760913"/>
          <p14:tracePt t="7304" x="909638" y="4778375"/>
          <p14:tracePt t="7312" x="838200" y="4778375"/>
          <p14:tracePt t="7320" x="788988" y="4803775"/>
          <p14:tracePt t="7328" x="741363" y="4808538"/>
          <p14:tracePt t="7336" x="693738" y="4821238"/>
          <p14:tracePt t="7344" x="663575" y="4838700"/>
          <p14:tracePt t="7352" x="638175" y="4845050"/>
          <p14:tracePt t="7360" x="614363" y="4862513"/>
          <p14:tracePt t="7368" x="579438" y="4862513"/>
          <p14:tracePt t="7376" x="542925" y="4887913"/>
          <p14:tracePt t="7385" x="536575" y="4887913"/>
          <p14:tracePt t="7392" x="506413" y="4905375"/>
          <p14:tracePt t="7400" x="446088" y="4935538"/>
          <p14:tracePt t="7408" x="409575" y="4953000"/>
          <p14:tracePt t="7416" x="361950" y="4972050"/>
          <p14:tracePt t="7424" x="325438" y="5002213"/>
          <p14:tracePt t="7432" x="307975" y="5008563"/>
          <p14:tracePt t="7440" x="277813" y="5026025"/>
          <p14:tracePt t="7448" x="252413" y="5032375"/>
          <p14:tracePt t="7456" x="247650" y="5038725"/>
          <p14:tracePt t="7464" x="241300" y="5043488"/>
          <p14:tracePt t="7472" x="228600" y="5068888"/>
          <p14:tracePt t="7488" x="228600" y="5099050"/>
          <p14:tracePt t="7496" x="222250" y="5103813"/>
          <p14:tracePt t="7504" x="217488" y="5133975"/>
          <p14:tracePt t="7512" x="211138" y="5140325"/>
          <p14:tracePt t="7520" x="211138" y="5153025"/>
          <p14:tracePt t="7528" x="211138" y="5164138"/>
          <p14:tracePt t="7536" x="211138" y="5183188"/>
          <p14:tracePt t="7544" x="211138" y="5187950"/>
          <p14:tracePt t="7560" x="222250" y="5207000"/>
          <p14:tracePt t="7568" x="228600" y="5218113"/>
          <p14:tracePt t="7576" x="252413" y="5248275"/>
          <p14:tracePt t="7585" x="265113" y="5260975"/>
          <p14:tracePt t="7592" x="288925" y="5284788"/>
          <p14:tracePt t="7604" x="319088" y="5308600"/>
          <p14:tracePt t="7608" x="331788" y="5334000"/>
          <p14:tracePt t="7616" x="349250" y="5357813"/>
          <p14:tracePt t="7624" x="385763" y="5405438"/>
          <p14:tracePt t="7631" x="428625" y="5448300"/>
          <p14:tracePt t="7640" x="452438" y="5472113"/>
          <p14:tracePt t="7648" x="476250" y="5495925"/>
          <p14:tracePt t="7656" x="542925" y="5526088"/>
          <p14:tracePt t="7664" x="603250" y="5562600"/>
          <p14:tracePt t="7672" x="668338" y="5592763"/>
          <p14:tracePt t="7680" x="728663" y="5599113"/>
          <p14:tracePt t="7688" x="831850" y="5622925"/>
          <p14:tracePt t="7696" x="922338" y="5646738"/>
          <p14:tracePt t="7704" x="993775" y="5659438"/>
          <p14:tracePt t="7712" x="1109663" y="5659438"/>
          <p14:tracePt t="7720" x="1265238" y="5670550"/>
          <p14:tracePt t="7728" x="1409700" y="5694363"/>
          <p14:tracePt t="7736" x="1566863" y="5694363"/>
          <p14:tracePt t="7744" x="1681163" y="5719763"/>
          <p14:tracePt t="7752" x="1808163" y="5719763"/>
          <p14:tracePt t="7760" x="1885950" y="5724525"/>
          <p14:tracePt t="7768" x="1982788" y="5724525"/>
          <p14:tracePt t="7776" x="2062163" y="5737225"/>
          <p14:tracePt t="7784" x="2133600" y="5737225"/>
          <p14:tracePt t="7792" x="2163763" y="5737225"/>
          <p14:tracePt t="7800" x="2187575" y="5737225"/>
          <p14:tracePt t="7808" x="2230438" y="5737225"/>
          <p14:tracePt t="7816" x="2290763" y="5724525"/>
          <p14:tracePt t="7824" x="2357438" y="5700713"/>
          <p14:tracePt t="7832" x="2417763" y="5683250"/>
          <p14:tracePt t="7840" x="2495550" y="5634038"/>
          <p14:tracePt t="7847" x="2555875" y="5603875"/>
          <p14:tracePt t="7856" x="2622550" y="5549900"/>
          <p14:tracePt t="7864" x="2687638" y="5532438"/>
          <p14:tracePt t="7872" x="2747963" y="5495925"/>
          <p14:tracePt t="7880" x="2827338" y="5454650"/>
          <p14:tracePt t="7888" x="2851150" y="5435600"/>
          <p14:tracePt t="7896" x="2911475" y="5399088"/>
          <p14:tracePt t="7904" x="2959100" y="5357813"/>
          <p14:tracePt t="7912" x="3013075" y="5314950"/>
          <p14:tracePt t="7920" x="3038475" y="5291138"/>
          <p14:tracePt t="7928" x="3079750" y="5248275"/>
          <p14:tracePt t="7936" x="3103563" y="5213350"/>
          <p14:tracePt t="7944" x="3116263" y="5187950"/>
          <p14:tracePt t="7952" x="3116263" y="5176838"/>
          <p14:tracePt t="7960" x="3116263" y="5153025"/>
          <p14:tracePt t="7968" x="3122613" y="5129213"/>
          <p14:tracePt t="7976" x="3122613" y="5116513"/>
          <p14:tracePt t="7984" x="3122613" y="5092700"/>
          <p14:tracePt t="7992" x="3122613" y="5068888"/>
          <p14:tracePt t="8000" x="3109913" y="5043488"/>
          <p14:tracePt t="8008" x="3098800" y="5032375"/>
          <p14:tracePt t="8016" x="3079750" y="5013325"/>
          <p14:tracePt t="8024" x="3079750" y="5008563"/>
          <p14:tracePt t="8032" x="3068638" y="4995863"/>
          <p14:tracePt t="8040" x="3055938" y="4995863"/>
          <p14:tracePt t="8051" x="3008313" y="4965700"/>
          <p14:tracePt t="8056" x="2971800" y="4959350"/>
          <p14:tracePt t="8064" x="2911475" y="4941888"/>
          <p14:tracePt t="8072" x="2844800" y="4905375"/>
          <p14:tracePt t="8080" x="2784475" y="4887913"/>
          <p14:tracePt t="8088" x="2713038" y="4875213"/>
          <p14:tracePt t="8096" x="2633663" y="4851400"/>
          <p14:tracePt t="8104" x="2573338" y="4821238"/>
          <p14:tracePt t="8112" x="2482850" y="4808538"/>
          <p14:tracePt t="8120" x="2368550" y="4791075"/>
          <p14:tracePt t="8128" x="2266950" y="4778375"/>
          <p14:tracePt t="8136" x="2163763" y="4754563"/>
          <p14:tracePt t="8144" x="2062163" y="4730750"/>
          <p14:tracePt t="8152" x="1958975" y="4706938"/>
          <p14:tracePt t="8160" x="1868488" y="4706938"/>
          <p14:tracePt t="8168" x="1795463" y="4687888"/>
          <p14:tracePt t="8176" x="1724025" y="4676775"/>
          <p14:tracePt t="8184" x="1633538" y="4664075"/>
          <p14:tracePt t="8192" x="1555750" y="4646613"/>
          <p14:tracePt t="8200" x="1500188" y="4646613"/>
          <p14:tracePt t="8208" x="1439863" y="4646613"/>
          <p14:tracePt t="8216" x="1381125" y="4646613"/>
          <p14:tracePt t="8224" x="1325563" y="4646613"/>
          <p14:tracePt t="8232" x="1254125" y="4646613"/>
          <p14:tracePt t="8240" x="1163638" y="4646613"/>
          <p14:tracePt t="8248" x="1090613" y="4646613"/>
          <p14:tracePt t="8256" x="1000125" y="4657725"/>
          <p14:tracePt t="8264" x="939800" y="4683125"/>
          <p14:tracePt t="8272" x="838200" y="4700588"/>
          <p14:tracePt t="8280" x="777875" y="4724400"/>
          <p14:tracePt t="8288" x="687388" y="4748213"/>
          <p14:tracePt t="8296" x="638175" y="4767263"/>
          <p14:tracePt t="8304" x="603250" y="4791075"/>
          <p14:tracePt t="8312" x="566738" y="4808538"/>
          <p14:tracePt t="8320" x="500063" y="4845050"/>
          <p14:tracePt t="8328" x="476250" y="4857750"/>
          <p14:tracePt t="8336" x="433388" y="4887913"/>
          <p14:tracePt t="8344" x="403225" y="4911725"/>
          <p14:tracePt t="8351" x="379413" y="4929188"/>
          <p14:tracePt t="8360" x="355600" y="4965700"/>
          <p14:tracePt t="8369" x="338138" y="4989513"/>
          <p14:tracePt t="8376" x="312738" y="5013325"/>
          <p14:tracePt t="8384" x="301625" y="5038725"/>
          <p14:tracePt t="8392" x="288925" y="5068888"/>
          <p14:tracePt t="8400" x="271463" y="5133975"/>
          <p14:tracePt t="8408" x="265113" y="5146675"/>
          <p14:tracePt t="8416" x="252413" y="5187950"/>
          <p14:tracePt t="8424" x="241300" y="5267325"/>
          <p14:tracePt t="8432" x="241300" y="5284788"/>
          <p14:tracePt t="8440" x="241300" y="5345113"/>
          <p14:tracePt t="8447" x="241300" y="5364163"/>
          <p14:tracePt t="8456" x="252413" y="5399088"/>
          <p14:tracePt t="8464" x="282575" y="5435600"/>
          <p14:tracePt t="8472" x="307975" y="5472113"/>
          <p14:tracePt t="8480" x="361950" y="5513388"/>
          <p14:tracePt t="8488" x="428625" y="5549900"/>
          <p14:tracePt t="8496" x="506413" y="5592763"/>
          <p14:tracePt t="8504" x="596900" y="5629275"/>
          <p14:tracePt t="8512" x="698500" y="5659438"/>
          <p14:tracePt t="8520" x="801688" y="5719763"/>
          <p14:tracePt t="8528" x="922338" y="5767388"/>
          <p14:tracePt t="8536" x="1042988" y="5815013"/>
          <p14:tracePt t="8544" x="1169988" y="5838825"/>
          <p14:tracePt t="8552" x="1284288" y="5838825"/>
          <p14:tracePt t="8560" x="1385888" y="5851525"/>
          <p14:tracePt t="8568" x="1500188" y="5851525"/>
          <p14:tracePt t="8576" x="1646238" y="5851525"/>
          <p14:tracePt t="8584" x="1790700" y="5851525"/>
          <p14:tracePt t="8592" x="1928813" y="5845175"/>
          <p14:tracePt t="8600" x="2097088" y="5803900"/>
          <p14:tracePt t="8608" x="2230438" y="5767388"/>
          <p14:tracePt t="8616" x="2357438" y="5730875"/>
          <p14:tracePt t="8624" x="2489200" y="5683250"/>
          <p14:tracePt t="8632" x="2609850" y="5653088"/>
          <p14:tracePt t="8640" x="2687638" y="5616575"/>
          <p14:tracePt t="8648" x="2767013" y="5562600"/>
          <p14:tracePt t="8656" x="2827338" y="5538788"/>
          <p14:tracePt t="8664" x="2894013" y="5495925"/>
          <p14:tracePt t="8672" x="2928938" y="5459413"/>
          <p14:tracePt t="8680" x="3008313" y="5411788"/>
          <p14:tracePt t="8688" x="3049588" y="5375275"/>
          <p14:tracePt t="8696" x="3055938" y="5327650"/>
          <p14:tracePt t="8704" x="3073400" y="5303838"/>
          <p14:tracePt t="8712" x="3098800" y="5267325"/>
          <p14:tracePt t="8720" x="3098800" y="5254625"/>
          <p14:tracePt t="8728" x="3098800" y="5230813"/>
          <p14:tracePt t="8736" x="3098800" y="5207000"/>
          <p14:tracePt t="8744" x="3098800" y="5183188"/>
          <p14:tracePt t="8752" x="3098800" y="5164138"/>
          <p14:tracePt t="8760" x="3098800" y="5129213"/>
          <p14:tracePt t="8768" x="3098800" y="5103813"/>
          <p14:tracePt t="8776" x="3079750" y="5080000"/>
          <p14:tracePt t="8784" x="3062288" y="5032375"/>
          <p14:tracePt t="8792" x="3019425" y="4983163"/>
          <p14:tracePt t="8800" x="2941638" y="4935538"/>
          <p14:tracePt t="8808" x="2887663" y="4887913"/>
          <p14:tracePt t="8816" x="2838450" y="4832350"/>
          <p14:tracePt t="8824" x="2760663" y="4784725"/>
          <p14:tracePt t="8832" x="2713038" y="4767263"/>
          <p14:tracePt t="8840" x="2603500" y="4718050"/>
          <p14:tracePt t="8848" x="2489200" y="4687888"/>
          <p14:tracePt t="8856" x="2357438" y="4640263"/>
          <p14:tracePt t="8864" x="2224088" y="4616450"/>
          <p14:tracePt t="8872" x="2062163" y="4573588"/>
          <p14:tracePt t="8880" x="1916113" y="4549775"/>
          <p14:tracePt t="8888" x="1741488" y="4549775"/>
          <p14:tracePt t="8896" x="1609725" y="4537075"/>
          <p14:tracePt t="8904" x="1482725" y="4537075"/>
          <p14:tracePt t="8912" x="1381125" y="4537075"/>
          <p14:tracePt t="8920" x="1254125" y="4537075"/>
          <p14:tracePt t="8928" x="1109663" y="4567238"/>
          <p14:tracePt t="8935" x="958850" y="4622800"/>
          <p14:tracePt t="8944" x="801688" y="4687888"/>
          <p14:tracePt t="8952" x="681038" y="4760913"/>
          <p14:tracePt t="8960" x="560388" y="4814888"/>
          <p14:tracePt t="8968" x="463550" y="4899025"/>
          <p14:tracePt t="8976" x="385763" y="4972050"/>
          <p14:tracePt t="8984" x="361950" y="4995863"/>
          <p14:tracePt t="8992" x="319088" y="5043488"/>
          <p14:tracePt t="9000" x="312738" y="5080000"/>
          <p14:tracePt t="9008" x="301625" y="5110163"/>
          <p14:tracePt t="9016" x="295275" y="5133975"/>
          <p14:tracePt t="9024" x="295275" y="5146675"/>
          <p14:tracePt t="9032" x="295275" y="5164138"/>
          <p14:tracePt t="9040" x="295275" y="5187950"/>
          <p14:tracePt t="9048" x="295275" y="5194300"/>
          <p14:tracePt t="9056" x="295275" y="5200650"/>
          <p14:tracePt t="9064" x="301625" y="5218113"/>
          <p14:tracePt t="9072" x="325438" y="5237163"/>
          <p14:tracePt t="9080" x="361950" y="5273675"/>
          <p14:tracePt t="9088" x="415925" y="5314950"/>
          <p14:tracePt t="9096" x="469900" y="5368925"/>
          <p14:tracePt t="9105" x="530225" y="5411788"/>
          <p14:tracePt t="9112" x="627063" y="5465763"/>
          <p14:tracePt t="9120" x="717550" y="5526088"/>
          <p14:tracePt t="9128" x="838200" y="5573713"/>
          <p14:tracePt t="9136" x="939800" y="5634038"/>
          <p14:tracePt t="9144" x="1049338" y="5664200"/>
          <p14:tracePt t="9153" x="1217613" y="5719763"/>
          <p14:tracePt t="9160" x="1381125" y="5743575"/>
          <p14:tracePt t="9169" x="1525588" y="5767388"/>
          <p14:tracePt t="9176" x="1681163" y="5778500"/>
          <p14:tracePt t="9184" x="1844675" y="5803900"/>
          <p14:tracePt t="9192" x="2025650" y="5803900"/>
          <p14:tracePt t="9200" x="2163763" y="5803900"/>
          <p14:tracePt t="9208" x="2308225" y="5803900"/>
          <p14:tracePt t="9216" x="2447925" y="5803900"/>
          <p14:tracePt t="9224" x="2579688" y="5797550"/>
          <p14:tracePt t="9232" x="2670175" y="5767388"/>
          <p14:tracePt t="9240" x="2730500" y="5743575"/>
          <p14:tracePt t="9248" x="2784475" y="5700713"/>
          <p14:tracePt t="9256" x="2790825" y="5694363"/>
          <p14:tracePt t="9264" x="2808288" y="5683250"/>
          <p14:tracePt t="9272" x="2820988" y="5653088"/>
          <p14:tracePt t="9280" x="2827338" y="5629275"/>
          <p14:tracePt t="9289" x="2827338" y="5592763"/>
          <p14:tracePt t="9296" x="2827338" y="5549900"/>
          <p14:tracePt t="9304" x="2827338" y="5508625"/>
          <p14:tracePt t="9312" x="2827338" y="5448300"/>
          <p14:tracePt t="9320" x="2814638" y="5399088"/>
          <p14:tracePt t="9328" x="2773363" y="5345113"/>
          <p14:tracePt t="9336" x="2743200" y="5297488"/>
          <p14:tracePt t="9344" x="2706688" y="5267325"/>
          <p14:tracePt t="9352" x="2640013" y="5213350"/>
          <p14:tracePt t="9360" x="2573338" y="5170488"/>
          <p14:tracePt t="9369" x="2495550" y="5140325"/>
          <p14:tracePt t="9376" x="2392363" y="5092700"/>
          <p14:tracePt t="9384" x="2301875" y="5043488"/>
          <p14:tracePt t="9392" x="2193925" y="5002213"/>
          <p14:tracePt t="9400" x="2092325" y="4941888"/>
          <p14:tracePt t="9408" x="1916113" y="4875213"/>
          <p14:tracePt t="9416" x="1766888" y="4821238"/>
          <p14:tracePt t="9425" x="1609725" y="4773613"/>
          <p14:tracePt t="9432" x="1416050" y="4743450"/>
          <p14:tracePt t="9440" x="1301750" y="4706938"/>
          <p14:tracePt t="9448" x="1144588" y="4694238"/>
          <p14:tracePt t="9456" x="1000125" y="4694238"/>
          <p14:tracePt t="9464" x="874713" y="4694238"/>
          <p14:tracePt t="9472" x="741363" y="4694238"/>
          <p14:tracePt t="9480" x="657225" y="4713288"/>
          <p14:tracePt t="9489" x="549275" y="4784725"/>
          <p14:tracePt t="9496" x="469900" y="4851400"/>
          <p14:tracePt t="9504" x="385763" y="4948238"/>
          <p14:tracePt t="9512" x="355600" y="5013325"/>
          <p14:tracePt t="9520" x="295275" y="5103813"/>
          <p14:tracePt t="9528" x="252413" y="5183188"/>
          <p14:tracePt t="9537" x="211138" y="5218113"/>
          <p14:tracePt t="9544" x="204788" y="5254625"/>
          <p14:tracePt t="9553" x="204788" y="5278438"/>
          <p14:tracePt t="9560" x="204788" y="5297488"/>
          <p14:tracePt t="9569" x="204788" y="5334000"/>
          <p14:tracePt t="9576" x="204788" y="5357813"/>
          <p14:tracePt t="9584" x="204788" y="5381625"/>
          <p14:tracePt t="9592" x="211138" y="5394325"/>
          <p14:tracePt t="9602" x="241300" y="5418138"/>
          <p14:tracePt t="9613" x="252413" y="5435600"/>
          <p14:tracePt t="9616" x="288925" y="5441950"/>
          <p14:tracePt t="9624" x="319088" y="5459413"/>
          <p14:tracePt t="9632" x="355600" y="5465763"/>
          <p14:tracePt t="9640" x="415925" y="5489575"/>
          <p14:tracePt t="9648" x="506413" y="5489575"/>
          <p14:tracePt t="9656" x="608013" y="5513388"/>
          <p14:tracePt t="9663" x="735013" y="5526088"/>
          <p14:tracePt t="9672" x="868363" y="5532438"/>
          <p14:tracePt t="9680" x="1049338" y="5562600"/>
          <p14:tracePt t="9688" x="1223963" y="5562600"/>
          <p14:tracePt t="9696" x="1404938" y="5562600"/>
          <p14:tracePt t="9704" x="1560513" y="5562600"/>
          <p14:tracePt t="9712" x="1754188" y="5562600"/>
          <p14:tracePt t="9720" x="1874838" y="5508625"/>
          <p14:tracePt t="9728" x="2006600" y="5472113"/>
          <p14:tracePt t="9736" x="2097088" y="5424488"/>
          <p14:tracePt t="9744" x="2139950" y="5387975"/>
          <p14:tracePt t="9752" x="2157413" y="5351463"/>
          <p14:tracePt t="9760" x="2163763" y="5314950"/>
          <p14:tracePt t="9768" x="2163763" y="5260975"/>
          <p14:tracePt t="9776" x="2157413" y="5200650"/>
          <p14:tracePt t="9784" x="2139950" y="5164138"/>
          <p14:tracePt t="9792" x="2066925" y="5056188"/>
          <p14:tracePt t="9800" x="2019300" y="5002213"/>
          <p14:tracePt t="9808" x="1952625" y="4935538"/>
          <p14:tracePt t="9816" x="1855788" y="4845050"/>
          <p14:tracePt t="9824" x="1736725" y="4808538"/>
          <p14:tracePt t="9832" x="1633538" y="4773613"/>
          <p14:tracePt t="9840" x="1530350" y="4737100"/>
          <p14:tracePt t="9848" x="1416050" y="4724400"/>
          <p14:tracePt t="9856" x="1295400" y="4713288"/>
          <p14:tracePt t="9864" x="1181100" y="4713288"/>
          <p14:tracePt t="9872" x="1054100" y="4713288"/>
          <p14:tracePt t="9880" x="909638" y="4718050"/>
          <p14:tracePt t="9888" x="788988" y="4791075"/>
          <p14:tracePt t="9896" x="657225" y="4838700"/>
          <p14:tracePt t="9904" x="536575" y="4911725"/>
          <p14:tracePt t="9912" x="458788" y="4983163"/>
          <p14:tracePt t="9919" x="428625" y="5032375"/>
          <p14:tracePt t="9928" x="398463" y="5080000"/>
          <p14:tracePt t="9936" x="368300" y="5146675"/>
          <p14:tracePt t="9944" x="368300" y="5170488"/>
          <p14:tracePt t="9952" x="355600" y="5200650"/>
          <p14:tracePt t="9960" x="355600" y="5213350"/>
          <p14:tracePt t="9968" x="355600" y="5237163"/>
          <p14:tracePt t="9976" x="361950" y="5243513"/>
          <p14:tracePt t="9984" x="385763" y="5284788"/>
          <p14:tracePt t="9992" x="409575" y="5308600"/>
          <p14:tracePt t="10000" x="415925" y="5334000"/>
          <p14:tracePt t="10008" x="439738" y="5357813"/>
          <p14:tracePt t="10016" x="476250" y="5375275"/>
          <p14:tracePt t="10024" x="500063" y="5394325"/>
          <p14:tracePt t="10032" x="523875" y="5405438"/>
          <p14:tracePt t="10053" x="536575" y="5418138"/>
          <p14:tracePt t="10064" x="554038" y="5418138"/>
          <p14:tracePt t="10072" x="566738" y="5418138"/>
          <p14:tracePt t="10080" x="573088" y="5418138"/>
          <p14:tracePt t="10088" x="596900" y="5405438"/>
          <p14:tracePt t="10096" x="608013" y="5381625"/>
          <p14:tracePt t="10104" x="620713" y="5357813"/>
          <p14:tracePt t="10112" x="627063" y="5327650"/>
          <p14:tracePt t="10120" x="633413" y="5291138"/>
          <p14:tracePt t="10128" x="644525" y="5230813"/>
          <p14:tracePt t="10136" x="644525" y="5187950"/>
          <p14:tracePt t="10144" x="644525" y="5146675"/>
          <p14:tracePt t="10152" x="644525" y="5056188"/>
          <p14:tracePt t="10160" x="644525" y="5026025"/>
          <p14:tracePt t="10168" x="644525" y="4983163"/>
          <p14:tracePt t="10176" x="644525" y="4959350"/>
          <p14:tracePt t="10184" x="644525" y="4935538"/>
          <p14:tracePt t="10192" x="644525" y="4929188"/>
          <p14:tracePt t="10232" x="644525" y="4972050"/>
          <p14:tracePt t="10240" x="644525" y="5043488"/>
          <p14:tracePt t="10248" x="644525" y="5146675"/>
          <p14:tracePt t="10256" x="644525" y="5218113"/>
          <p14:tracePt t="10264" x="650875" y="5321300"/>
          <p14:tracePt t="10272" x="681038" y="5399088"/>
          <p14:tracePt t="10280" x="693738" y="5472113"/>
          <p14:tracePt t="10288" x="723900" y="5519738"/>
          <p14:tracePt t="10296" x="741363" y="5599113"/>
          <p14:tracePt t="10304" x="758825" y="5634038"/>
          <p14:tracePt t="10312" x="771525" y="5664200"/>
          <p14:tracePt t="10320" x="777875" y="5689600"/>
          <p14:tracePt t="10328" x="784225" y="5694363"/>
          <p14:tracePt t="10352" x="788988" y="5700713"/>
          <p14:tracePt t="10368" x="795338" y="5700713"/>
          <p14:tracePt t="10376" x="814388" y="5664200"/>
          <p14:tracePt t="10384" x="814388" y="5592763"/>
          <p14:tracePt t="10392" x="831850" y="5526088"/>
          <p14:tracePt t="10400" x="844550" y="5454650"/>
          <p14:tracePt t="10408" x="868363" y="5364163"/>
          <p14:tracePt t="10416" x="874713" y="5303838"/>
          <p14:tracePt t="10424" x="898525" y="5213350"/>
          <p14:tracePt t="10432" x="904875" y="5183188"/>
          <p14:tracePt t="10440" x="915988" y="5122863"/>
          <p14:tracePt t="10448" x="928688" y="5103813"/>
          <p14:tracePt t="10456" x="939800" y="5099050"/>
          <p14:tracePt t="10480" x="952500" y="5092700"/>
          <p14:tracePt t="10488" x="993775" y="5103813"/>
          <p14:tracePt t="10496" x="1049338" y="5146675"/>
          <p14:tracePt t="10505" x="1096963" y="5176838"/>
          <p14:tracePt t="10512" x="1114425" y="5187950"/>
          <p14:tracePt t="10522" x="1157288" y="5218113"/>
          <p14:tracePt t="10528" x="1163638" y="5218113"/>
          <p14:tracePt t="10537" x="1187450" y="5218113"/>
          <p14:tracePt t="10544" x="1211263" y="5218113"/>
          <p14:tracePt t="10552" x="1235075" y="5218113"/>
          <p14:tracePt t="10560" x="1277938" y="5218113"/>
          <p14:tracePt t="10568" x="1314450" y="5207000"/>
          <p14:tracePt t="10576" x="1362075" y="5176838"/>
          <p14:tracePt t="10584" x="1409700" y="5133975"/>
          <p14:tracePt t="10592" x="1439863" y="5099050"/>
          <p14:tracePt t="10603" x="1465263" y="5073650"/>
          <p14:tracePt t="10608" x="1489075" y="5049838"/>
          <p14:tracePt t="10616" x="1519238" y="5026025"/>
          <p14:tracePt t="10624" x="1543050" y="5002213"/>
          <p14:tracePt t="10632" x="1555750" y="4983163"/>
          <p14:tracePt t="10640" x="1579563" y="4965700"/>
          <p14:tracePt t="10672" x="1585913" y="4965700"/>
          <p14:tracePt t="10680" x="1603375" y="4965700"/>
          <p14:tracePt t="10688" x="1616075" y="5002213"/>
          <p14:tracePt t="10696" x="1639888" y="5049838"/>
          <p14:tracePt t="10704" x="1657350" y="5116513"/>
          <p14:tracePt t="10712" x="1681163" y="5200650"/>
          <p14:tracePt t="10721" x="1700213" y="5278438"/>
          <p14:tracePt t="10728" x="1724025" y="5338763"/>
          <p14:tracePt t="10737" x="1730375" y="5364163"/>
          <p14:tracePt t="10744" x="1747838" y="5387975"/>
          <p14:tracePt t="10752" x="1754188" y="5394325"/>
          <p14:tracePt t="10760" x="1754188" y="5399088"/>
          <p14:tracePt t="10768" x="1754188" y="5405438"/>
          <p14:tracePt t="10824" x="1754188" y="5394325"/>
          <p14:tracePt t="10832" x="1754188" y="5368925"/>
          <p14:tracePt t="10840" x="1760538" y="5314950"/>
          <p14:tracePt t="10848" x="1760538" y="5254625"/>
          <p14:tracePt t="10856" x="1771650" y="5218113"/>
          <p14:tracePt t="10864" x="1778000" y="5213350"/>
          <p14:tracePt t="10896" x="1790700" y="5213350"/>
          <p14:tracePt t="10904" x="1820863" y="5218113"/>
          <p14:tracePt t="10912" x="1838325" y="5230813"/>
          <p14:tracePt t="10920" x="1851025" y="5248275"/>
          <p14:tracePt t="10928" x="1862138" y="5278438"/>
          <p14:tracePt t="10937" x="1868488" y="5297488"/>
          <p14:tracePt t="10944" x="1874838" y="5327650"/>
          <p14:tracePt t="10952" x="1881188" y="5334000"/>
          <p14:tracePt t="10968" x="1881188" y="5338763"/>
          <p14:tracePt t="11040" x="1881188" y="5334000"/>
          <p14:tracePt t="11048" x="1881188" y="5327650"/>
          <p14:tracePt t="11056" x="1874838" y="5314950"/>
          <p14:tracePt t="11064" x="1874838" y="5308600"/>
          <p14:tracePt t="11072" x="1874838" y="5303838"/>
          <p14:tracePt t="11080" x="1874838" y="5297488"/>
          <p14:tracePt t="11088" x="1874838" y="5291138"/>
          <p14:tracePt t="11105" x="1868488" y="5284788"/>
          <p14:tracePt t="11112" x="1868488" y="5273675"/>
          <p14:tracePt t="11120" x="1868488" y="5254625"/>
          <p14:tracePt t="11128" x="1868488" y="5248275"/>
          <p14:tracePt t="11128" x="0" y="0"/>
        </p14:tracePtLst>
        <p14:tracePtLst>
          <p14:tracePt t="21290" x="6389688" y="4803775"/>
          <p14:tracePt t="21345" x="6383338" y="4803775"/>
          <p14:tracePt t="21352" x="6376988" y="4803775"/>
          <p14:tracePt t="21361" x="6370638" y="4803775"/>
          <p14:tracePt t="21376" x="6365875" y="4803775"/>
          <p14:tracePt t="21385" x="6359525" y="4803775"/>
          <p14:tracePt t="21392" x="6353175" y="4803775"/>
          <p14:tracePt t="21400" x="6340475" y="4803775"/>
          <p14:tracePt t="21408" x="6335713" y="4803775"/>
          <p14:tracePt t="21417" x="6316663" y="4803775"/>
          <p14:tracePt t="21424" x="6299200" y="4803775"/>
          <p14:tracePt t="21432" x="6269038" y="4803775"/>
          <p14:tracePt t="21440" x="6256338" y="4803775"/>
          <p14:tracePt t="21449" x="6219825" y="4803775"/>
          <p14:tracePt t="21456" x="6208713" y="4803775"/>
          <p14:tracePt t="21466" x="6184900" y="4808538"/>
          <p14:tracePt t="21473" x="6161088" y="4827588"/>
          <p14:tracePt t="21481" x="6154738" y="4827588"/>
          <p14:tracePt t="21488" x="6142038" y="4827588"/>
          <p14:tracePt t="21497" x="6118225" y="4827588"/>
          <p14:tracePt t="21504" x="6105525" y="4827588"/>
          <p14:tracePt t="21514" x="6088063" y="4832350"/>
          <p14:tracePt t="21520" x="6075363" y="4832350"/>
          <p14:tracePt t="21529" x="6051550" y="4857750"/>
          <p14:tracePt t="21536" x="6045200" y="4857750"/>
          <p14:tracePt t="21546" x="6021388" y="4857750"/>
          <p14:tracePt t="21552" x="6010275" y="4857750"/>
          <p14:tracePt t="21560" x="6003925" y="4857750"/>
          <p14:tracePt t="21568" x="5967413" y="4857750"/>
          <p14:tracePt t="21576" x="5961063" y="4857750"/>
          <p14:tracePt t="21584" x="5954713" y="4857750"/>
          <p14:tracePt t="21592" x="5943600" y="4857750"/>
          <p14:tracePt t="21600" x="5924550" y="4857750"/>
          <p14:tracePt t="21608" x="5919788" y="4857750"/>
          <p14:tracePt t="21616" x="5907088" y="4862513"/>
          <p14:tracePt t="21625" x="5900738" y="4862513"/>
          <p14:tracePt t="21632" x="5894388" y="4862513"/>
          <p14:tracePt t="21640" x="5883275" y="4868863"/>
          <p14:tracePt t="21648" x="5859463" y="4868863"/>
          <p14:tracePt t="21656" x="5846763" y="4881563"/>
          <p14:tracePt t="21664" x="5829300" y="4881563"/>
          <p14:tracePt t="21671" x="5799138" y="4881563"/>
          <p14:tracePt t="21680" x="5792788" y="4881563"/>
          <p14:tracePt t="21688" x="5780088" y="4881563"/>
          <p14:tracePt t="21696" x="5773738" y="4881563"/>
          <p14:tracePt t="21704" x="5749925" y="4887913"/>
          <p14:tracePt t="21720" x="5738813" y="4892675"/>
          <p14:tracePt t="21727" x="5726113" y="4892675"/>
          <p14:tracePt t="21736" x="5708650" y="4899025"/>
          <p14:tracePt t="21744" x="5695950" y="4899025"/>
          <p14:tracePt t="21752" x="5678488" y="4905375"/>
          <p14:tracePt t="21760" x="5665788" y="4918075"/>
          <p14:tracePt t="21776" x="5654675" y="4922838"/>
          <p14:tracePt t="21784" x="5648325" y="4922838"/>
          <p14:tracePt t="21792" x="5635625" y="4929188"/>
          <p14:tracePt t="21800" x="5624513" y="4941888"/>
          <p14:tracePt t="21808" x="5618163" y="4948238"/>
          <p14:tracePt t="21816" x="5618163" y="4953000"/>
          <p14:tracePt t="21832" x="5618163" y="4965700"/>
          <p14:tracePt t="21840" x="5618163" y="4972050"/>
          <p14:tracePt t="21848" x="5618163" y="4989513"/>
          <p14:tracePt t="21856" x="5618163" y="4995863"/>
          <p14:tracePt t="21880" x="5618163" y="5002213"/>
          <p14:tracePt t="21888" x="5618163" y="5013325"/>
          <p14:tracePt t="21896" x="5624513" y="5019675"/>
          <p14:tracePt t="21904" x="5648325" y="5026025"/>
          <p14:tracePt t="21913" x="5684838" y="5043488"/>
          <p14:tracePt t="21920" x="5695950" y="5043488"/>
          <p14:tracePt t="21929" x="5719763" y="5062538"/>
          <p14:tracePt t="21936" x="5732463" y="5068888"/>
          <p14:tracePt t="21944" x="5768975" y="5086350"/>
          <p14:tracePt t="21952" x="5780088" y="5092700"/>
          <p14:tracePt t="21960" x="5803900" y="5092700"/>
          <p14:tracePt t="21968" x="5822950" y="5099050"/>
          <p14:tracePt t="21976" x="5840413" y="5099050"/>
          <p14:tracePt t="21984" x="5876925" y="5116513"/>
          <p14:tracePt t="21992" x="5883275" y="5116513"/>
          <p14:tracePt t="22000" x="5913438" y="5116513"/>
          <p14:tracePt t="22008" x="5937250" y="5116513"/>
          <p14:tracePt t="22016" x="5961063" y="5116513"/>
          <p14:tracePt t="22024" x="5980113" y="5116513"/>
          <p14:tracePt t="22032" x="5997575" y="5116513"/>
          <p14:tracePt t="22048" x="6015038" y="5116513"/>
          <p14:tracePt t="22056" x="6027738" y="5116513"/>
          <p14:tracePt t="22064" x="6034088" y="5116513"/>
          <p14:tracePt t="22072" x="6057900" y="5116513"/>
          <p14:tracePt t="22088" x="6064250" y="5116513"/>
          <p14:tracePt t="22096" x="6075363" y="5110163"/>
          <p14:tracePt t="22104" x="6081713" y="5103813"/>
          <p14:tracePt t="22113" x="6081713" y="5086350"/>
          <p14:tracePt t="22120" x="6081713" y="5080000"/>
          <p14:tracePt t="22129" x="6081713" y="5068888"/>
          <p14:tracePt t="22136" x="6081713" y="5062538"/>
          <p14:tracePt t="22144" x="6081713" y="5056188"/>
          <p14:tracePt t="22152" x="6081713" y="5043488"/>
          <p14:tracePt t="22160" x="6081713" y="5038725"/>
          <p14:tracePt t="22176" x="6075363" y="5026025"/>
          <p14:tracePt t="22192" x="6070600" y="5019675"/>
          <p14:tracePt t="22200" x="6051550" y="5002213"/>
          <p14:tracePt t="22208" x="6045200" y="4995863"/>
          <p14:tracePt t="22216" x="6040438" y="4989513"/>
          <p14:tracePt t="22224" x="6034088" y="4989513"/>
          <p14:tracePt t="22232" x="6021388" y="4989513"/>
          <p14:tracePt t="22240" x="6015038" y="4989513"/>
          <p14:tracePt t="22248" x="6003925" y="4978400"/>
          <p14:tracePt t="22256" x="5984875" y="4972050"/>
          <p14:tracePt t="22264" x="5973763" y="4972050"/>
          <p14:tracePt t="22272" x="5924550" y="4953000"/>
          <p14:tracePt t="22281" x="5907088" y="4948238"/>
          <p14:tracePt t="22288" x="5870575" y="4948238"/>
          <p14:tracePt t="22297" x="5846763" y="4935538"/>
          <p14:tracePt t="22304" x="5834063" y="4929188"/>
          <p14:tracePt t="22313" x="5810250" y="4922838"/>
          <p14:tracePt t="22320" x="5799138" y="4922838"/>
          <p14:tracePt t="22328" x="5780088" y="4922838"/>
          <p14:tracePt t="22336" x="5749925" y="4911725"/>
          <p14:tracePt t="22344" x="5738813" y="4911725"/>
          <p14:tracePt t="22352" x="5715000" y="4911725"/>
          <p14:tracePt t="22360" x="5689600" y="4911725"/>
          <p14:tracePt t="22368" x="5665788" y="4911725"/>
          <p14:tracePt t="22376" x="5641975" y="4911725"/>
          <p14:tracePt t="22384" x="5611813" y="4911725"/>
          <p14:tracePt t="22392" x="5588000" y="4911725"/>
          <p14:tracePt t="22400" x="5545138" y="4911725"/>
          <p14:tracePt t="22408" x="5514975" y="4911725"/>
          <p14:tracePt t="22416" x="5497513" y="4911725"/>
          <p14:tracePt t="22424" x="5478463" y="4911725"/>
          <p14:tracePt t="22432" x="5454650" y="4922838"/>
          <p14:tracePt t="22440" x="5424488" y="4948238"/>
          <p14:tracePt t="22448" x="5418138" y="4953000"/>
          <p14:tracePt t="22456" x="5413375" y="4959350"/>
          <p14:tracePt t="22465" x="5400675" y="4983163"/>
          <p14:tracePt t="22472" x="5400675" y="4995863"/>
          <p14:tracePt t="22481" x="5400675" y="5008563"/>
          <p14:tracePt t="22488" x="5413375" y="5032375"/>
          <p14:tracePt t="22497" x="5448300" y="5068888"/>
          <p14:tracePt t="22504" x="5454650" y="5086350"/>
          <p14:tracePt t="22513" x="5467350" y="5092700"/>
          <p14:tracePt t="22520" x="5503863" y="5110163"/>
          <p14:tracePt t="22528" x="5538788" y="5129213"/>
          <p14:tracePt t="22536" x="5575300" y="5146675"/>
          <p14:tracePt t="22544" x="5624513" y="5153025"/>
          <p14:tracePt t="22552" x="5672138" y="5176838"/>
          <p14:tracePt t="22560" x="5702300" y="5183188"/>
          <p14:tracePt t="22568" x="5749925" y="5183188"/>
          <p14:tracePt t="22576" x="5780088" y="5187950"/>
          <p14:tracePt t="22584" x="5803900" y="5187950"/>
          <p14:tracePt t="22592" x="5829300" y="5187950"/>
          <p14:tracePt t="22600" x="5870575" y="5187950"/>
          <p14:tracePt t="22608" x="5883275" y="5187950"/>
          <p14:tracePt t="22616" x="5900738" y="5187950"/>
          <p14:tracePt t="22626" x="5930900" y="5187950"/>
          <p14:tracePt t="22640" x="6010275" y="5122863"/>
          <p14:tracePt t="22648" x="6027738" y="5110163"/>
          <p14:tracePt t="22656" x="6040438" y="5099050"/>
          <p14:tracePt t="22664" x="6045200" y="5092700"/>
          <p14:tracePt t="22672" x="6051550" y="5073650"/>
          <p14:tracePt t="22680" x="6064250" y="5062538"/>
          <p14:tracePt t="22688" x="6064250" y="5038725"/>
          <p14:tracePt t="22696" x="6064250" y="5026025"/>
          <p14:tracePt t="22704" x="6064250" y="5002213"/>
          <p14:tracePt t="22712" x="6064250" y="4989513"/>
          <p14:tracePt t="22720" x="6051550" y="4965700"/>
          <p14:tracePt t="22728" x="6021388" y="4918075"/>
          <p14:tracePt t="22736" x="6015038" y="4911725"/>
          <p14:tracePt t="22744" x="6003925" y="4905375"/>
          <p14:tracePt t="22752" x="5991225" y="4887913"/>
          <p14:tracePt t="22760" x="5973763" y="4887913"/>
          <p14:tracePt t="22768" x="5949950" y="4881563"/>
          <p14:tracePt t="22776" x="5924550" y="4875213"/>
          <p14:tracePt t="22784" x="5913438" y="4868863"/>
          <p14:tracePt t="22792" x="5883275" y="4868863"/>
          <p14:tracePt t="22800" x="5846763" y="4857750"/>
          <p14:tracePt t="22808" x="5810250" y="4838700"/>
          <p14:tracePt t="22816" x="5786438" y="4838700"/>
          <p14:tracePt t="22824" x="5745163" y="4832350"/>
          <p14:tracePt t="22832" x="5715000" y="4832350"/>
          <p14:tracePt t="22840" x="5689600" y="4832350"/>
          <p14:tracePt t="22848" x="5659438" y="4832350"/>
          <p14:tracePt t="22856" x="5624513" y="4832350"/>
          <p14:tracePt t="22864" x="5599113" y="4832350"/>
          <p14:tracePt t="22872" x="5568950" y="4832350"/>
          <p14:tracePt t="22880" x="5557838" y="4832350"/>
          <p14:tracePt t="22888" x="5534025" y="4832350"/>
          <p14:tracePt t="22896" x="5508625" y="4832350"/>
          <p14:tracePt t="22904" x="5497513" y="4832350"/>
          <p14:tracePt t="22912" x="5478463" y="4851400"/>
          <p14:tracePt t="22920" x="5467350" y="4862513"/>
          <p14:tracePt t="22928" x="5461000" y="4868863"/>
          <p14:tracePt t="22936" x="5454650" y="4875213"/>
          <p14:tracePt t="22944" x="5443538" y="4899025"/>
          <p14:tracePt t="22952" x="5437188" y="4911725"/>
          <p14:tracePt t="22960" x="5437188" y="4922838"/>
          <p14:tracePt t="22968" x="5437188" y="4941888"/>
          <p14:tracePt t="22976" x="5437188" y="4948238"/>
          <p14:tracePt t="22984" x="5437188" y="4965700"/>
          <p14:tracePt t="22992" x="5448300" y="4983163"/>
          <p14:tracePt t="23000" x="5473700" y="5008563"/>
          <p14:tracePt t="23008" x="5508625" y="5026025"/>
          <p14:tracePt t="23016" x="5534025" y="5038725"/>
          <p14:tracePt t="23024" x="5564188" y="5056188"/>
          <p14:tracePt t="23032" x="5618163" y="5086350"/>
          <p14:tracePt t="23047" x="5665788" y="5103813"/>
          <p14:tracePt t="23048" x="5695950" y="5116513"/>
          <p14:tracePt t="23056" x="5745163" y="5133975"/>
          <p14:tracePt t="23064" x="5780088" y="5133975"/>
          <p14:tracePt t="23072" x="5834063" y="5153025"/>
          <p14:tracePt t="23080" x="5864225" y="5153025"/>
          <p14:tracePt t="23088" x="5900738" y="5164138"/>
          <p14:tracePt t="23096" x="5924550" y="5164138"/>
          <p14:tracePt t="23104" x="5943600" y="5164138"/>
          <p14:tracePt t="23112" x="5961063" y="5164138"/>
          <p14:tracePt t="23120" x="5984875" y="5164138"/>
          <p14:tracePt t="23128" x="5997575" y="5153025"/>
          <p14:tracePt t="23136" x="6015038" y="5146675"/>
          <p14:tracePt t="23144" x="6021388" y="5140325"/>
          <p14:tracePt t="23152" x="6027738" y="5133975"/>
          <p14:tracePt t="23160" x="6034088" y="5122863"/>
          <p14:tracePt t="23176" x="6034088" y="5103813"/>
          <p14:tracePt t="23184" x="6034088" y="5099050"/>
          <p14:tracePt t="23313" x="6034088" y="5092700"/>
          <p14:tracePt t="23321" x="6027738" y="5086350"/>
          <p14:tracePt t="23337" x="6021388" y="5086350"/>
          <p14:tracePt t="23345" x="6015038" y="5086350"/>
          <p14:tracePt t="23353" x="6003925" y="5086350"/>
          <p14:tracePt t="23361" x="5991225" y="5086350"/>
          <p14:tracePt t="23369" x="5980113" y="5086350"/>
          <p14:tracePt t="23384" x="5973763" y="5086350"/>
          <p14:tracePt t="23408" x="5967413" y="5086350"/>
          <p14:tracePt t="23416" x="5967413" y="5092700"/>
          <p14:tracePt t="23424" x="5967413" y="5099050"/>
          <p14:tracePt t="23432" x="5967413" y="5110163"/>
          <p14:tracePt t="23449" x="5967413" y="5129213"/>
          <p14:tracePt t="23456" x="5967413" y="5133975"/>
          <p14:tracePt t="23467" x="5967413" y="5140325"/>
          <p14:tracePt t="23472" x="5984875" y="5153025"/>
          <p14:tracePt t="23488" x="5991225" y="5157788"/>
          <p14:tracePt t="23496" x="5997575" y="5157788"/>
          <p14:tracePt t="23512" x="6003925" y="5157788"/>
          <p14:tracePt t="23520" x="6010275" y="5157788"/>
          <p14:tracePt t="23528" x="6021388" y="5157788"/>
          <p14:tracePt t="23536" x="6034088" y="5157788"/>
          <p14:tracePt t="23544" x="6040438" y="5164138"/>
          <p14:tracePt t="23552" x="6051550" y="5164138"/>
          <p14:tracePt t="23560" x="6057900" y="5164138"/>
          <p14:tracePt t="23568" x="6081713" y="5164138"/>
          <p14:tracePt t="23576" x="6088063" y="5164138"/>
          <p14:tracePt t="23584" x="6094413" y="5164138"/>
          <p14:tracePt t="23592" x="6105525" y="5164138"/>
          <p14:tracePt t="23600" x="6111875" y="5164138"/>
          <p14:tracePt t="23608" x="6118225" y="5164138"/>
          <p14:tracePt t="23638" x="6124575" y="5164138"/>
          <p14:tracePt t="23640" x="6130925" y="5164138"/>
          <p14:tracePt t="23913" x="6135688" y="5164138"/>
          <p14:tracePt t="23953" x="6142038" y="5164138"/>
          <p14:tracePt t="24065" x="6148388" y="5164138"/>
          <p14:tracePt t="24073" x="6161088" y="5164138"/>
          <p14:tracePt t="24081" x="6178550" y="5170488"/>
          <p14:tracePt t="24089" x="6196013" y="5170488"/>
          <p14:tracePt t="24097" x="6215063" y="5170488"/>
          <p14:tracePt t="24104" x="6226175" y="5176838"/>
          <p14:tracePt t="24112" x="6232525" y="5176838"/>
          <p14:tracePt t="24120" x="6245225" y="5176838"/>
          <p14:tracePt t="24128" x="6249988" y="5176838"/>
          <p14:tracePt t="24136" x="6275388" y="5187950"/>
          <p14:tracePt t="24144" x="6286500" y="5187950"/>
          <p14:tracePt t="24152" x="6305550" y="5194300"/>
          <p14:tracePt t="24160" x="6310313" y="5194300"/>
          <p14:tracePt t="24168" x="6323013" y="5194300"/>
          <p14:tracePt t="24176" x="6346825" y="5200650"/>
          <p14:tracePt t="24185" x="6359525" y="5200650"/>
          <p14:tracePt t="24192" x="6383338" y="5200650"/>
          <p14:tracePt t="24200" x="6396038" y="5200650"/>
          <p14:tracePt t="24208" x="6426200" y="5200650"/>
          <p14:tracePt t="24217" x="6443663" y="5200650"/>
          <p14:tracePt t="24224" x="6467475" y="5200650"/>
          <p14:tracePt t="24233" x="6497638" y="5200650"/>
          <p14:tracePt t="24240" x="6510338" y="5200650"/>
          <p14:tracePt t="24249" x="6534150" y="5200650"/>
          <p14:tracePt t="24256" x="6557963" y="5207000"/>
          <p14:tracePt t="24265" x="6594475" y="5224463"/>
          <p14:tracePt t="24272" x="6611938" y="5224463"/>
          <p14:tracePt t="24281" x="6665913" y="5224463"/>
          <p14:tracePt t="24288" x="6691313" y="5237163"/>
          <p14:tracePt t="24296" x="6715125" y="5237163"/>
          <p14:tracePt t="24304" x="6738938" y="5237163"/>
          <p14:tracePt t="24312" x="6762750" y="5243513"/>
          <p14:tracePt t="24320" x="6775450" y="5243513"/>
          <p14:tracePt t="24328" x="6792913" y="5248275"/>
          <p14:tracePt t="24344" x="6805613" y="5248275"/>
          <p14:tracePt t="24352" x="6811963" y="5248275"/>
          <p14:tracePt t="24360" x="6816725" y="5248275"/>
          <p14:tracePt t="24368" x="6823075" y="5248275"/>
          <p14:tracePt t="24385" x="6829425" y="5248275"/>
          <p14:tracePt t="24392" x="6835775" y="5248275"/>
          <p14:tracePt t="24400" x="6842125" y="5248275"/>
          <p14:tracePt t="24408" x="6865938" y="5248275"/>
          <p14:tracePt t="24417" x="6877050" y="5248275"/>
          <p14:tracePt t="24424" x="6883400" y="5248275"/>
          <p14:tracePt t="24433" x="6902450" y="5248275"/>
          <p14:tracePt t="24440" x="6907213" y="5248275"/>
          <p14:tracePt t="24448" x="6919913" y="5243513"/>
          <p14:tracePt t="24456" x="6932613" y="5243513"/>
          <p14:tracePt t="24465" x="6937375" y="5243513"/>
          <p14:tracePt t="24472" x="6950075" y="5243513"/>
          <p14:tracePt t="24481" x="6961188" y="5237163"/>
          <p14:tracePt t="24496" x="6986588" y="5230813"/>
          <p14:tracePt t="24512" x="6991350" y="5218113"/>
          <p14:tracePt t="24520" x="7004050" y="5218113"/>
          <p14:tracePt t="24536" x="7021513" y="5213350"/>
          <p14:tracePt t="24544" x="7034213" y="5200650"/>
          <p14:tracePt t="24560" x="7051675" y="5200650"/>
          <p14:tracePt t="24568" x="7058025" y="5194300"/>
          <p14:tracePt t="24576" x="7064375" y="5187950"/>
          <p14:tracePt t="24585" x="7070725" y="5183188"/>
          <p14:tracePt t="24600" x="7077075" y="5164138"/>
          <p14:tracePt t="24616" x="7077075" y="5157788"/>
          <p14:tracePt t="24624" x="7081838" y="5146675"/>
          <p14:tracePt t="24634" x="7081838" y="5140325"/>
          <p14:tracePt t="24643" x="7081838" y="5129213"/>
          <p14:tracePt t="24648" x="7081838" y="5122863"/>
          <p14:tracePt t="24656" x="7081838" y="5103813"/>
          <p14:tracePt t="24664" x="7081838" y="5086350"/>
          <p14:tracePt t="24672" x="7081838" y="5080000"/>
          <p14:tracePt t="24680" x="7081838" y="5068888"/>
          <p14:tracePt t="24688" x="7081838" y="5062538"/>
          <p14:tracePt t="24704" x="7081838" y="5049838"/>
          <p14:tracePt t="24728" x="7081838" y="5043488"/>
          <p14:tracePt t="24736" x="7081838" y="5038725"/>
          <p14:tracePt t="24760" x="7081838" y="5032375"/>
          <p14:tracePt t="24784" x="7077075" y="5026025"/>
          <p14:tracePt t="24792" x="7070725" y="5019675"/>
          <p14:tracePt t="24808" x="7064375" y="5013325"/>
          <p14:tracePt t="24832" x="7051675" y="5013325"/>
          <p14:tracePt t="24840" x="7034213" y="5013325"/>
          <p14:tracePt t="24848" x="7027863" y="5013325"/>
          <p14:tracePt t="24856" x="7010400" y="5008563"/>
          <p14:tracePt t="24866" x="6973888" y="5008563"/>
          <p14:tracePt t="24872" x="6943725" y="4989513"/>
          <p14:tracePt t="24880" x="6919913" y="4989513"/>
          <p14:tracePt t="24888" x="6907213" y="4989513"/>
          <p14:tracePt t="24896" x="6872288" y="4978400"/>
          <p14:tracePt t="24904" x="6865938" y="4978400"/>
          <p14:tracePt t="24912" x="6846888" y="4978400"/>
          <p14:tracePt t="24920" x="6842125" y="4978400"/>
          <p14:tracePt t="24928" x="6829425" y="4978400"/>
          <p14:tracePt t="24936" x="6811963" y="4972050"/>
          <p14:tracePt t="24944" x="6805613" y="4972050"/>
          <p14:tracePt t="24952" x="6792913" y="4972050"/>
          <p14:tracePt t="24960" x="6769100" y="4959350"/>
          <p14:tracePt t="24968" x="6762750" y="4959350"/>
          <p14:tracePt t="24976" x="6756400" y="4953000"/>
          <p14:tracePt t="24984" x="6732588" y="4953000"/>
          <p14:tracePt t="24992" x="6721475" y="4953000"/>
          <p14:tracePt t="25001" x="6696075" y="4953000"/>
          <p14:tracePt t="25008" x="6678613" y="4953000"/>
          <p14:tracePt t="25016" x="6654800" y="4953000"/>
          <p14:tracePt t="25024" x="6630988" y="4953000"/>
          <p14:tracePt t="25033" x="6605588" y="4953000"/>
          <p14:tracePt t="25052" x="6557963" y="4953000"/>
          <p14:tracePt t="25056" x="6540500" y="4953000"/>
          <p14:tracePt t="25064" x="6491288" y="4953000"/>
          <p14:tracePt t="25072" x="6473825" y="4953000"/>
          <p14:tracePt t="25080" x="6437313" y="4953000"/>
          <p14:tracePt t="25088" x="6400800" y="4972050"/>
          <p14:tracePt t="25096" x="6389688" y="4972050"/>
          <p14:tracePt t="25104" x="6346825" y="4989513"/>
          <p14:tracePt t="25112" x="6329363" y="4989513"/>
          <p14:tracePt t="25120" x="6305550" y="4995863"/>
          <p14:tracePt t="25128" x="6280150" y="5008563"/>
          <p14:tracePt t="25144" x="6269038" y="5019675"/>
          <p14:tracePt t="25168" x="6262688" y="5019675"/>
          <p14:tracePt t="25176" x="6256338" y="5026025"/>
          <p14:tracePt t="25185" x="6249988" y="5032375"/>
          <p14:tracePt t="25192" x="6245225" y="5038725"/>
          <p14:tracePt t="25208" x="6245225" y="5049838"/>
          <p14:tracePt t="25217" x="6238875" y="5068888"/>
          <p14:tracePt t="25224" x="6232525" y="5073650"/>
          <p14:tracePt t="25232" x="6226175" y="5086350"/>
          <p14:tracePt t="25240" x="6226175" y="5099050"/>
          <p14:tracePt t="25249" x="6215063" y="5122863"/>
          <p14:tracePt t="25256" x="6202363" y="5140325"/>
          <p14:tracePt t="25272" x="6202363" y="5153025"/>
          <p14:tracePt t="25280" x="6202363" y="5164138"/>
          <p14:tracePt t="25296" x="6202363" y="5183188"/>
          <p14:tracePt t="25304" x="6202363" y="5187950"/>
          <p14:tracePt t="25312" x="6202363" y="5194300"/>
          <p14:tracePt t="25320" x="6208713" y="5207000"/>
          <p14:tracePt t="25328" x="6232525" y="5213350"/>
          <p14:tracePt t="25336" x="6245225" y="5230813"/>
          <p14:tracePt t="25344" x="6262688" y="5230813"/>
          <p14:tracePt t="25352" x="6275388" y="5230813"/>
          <p14:tracePt t="25360" x="6286500" y="5237163"/>
          <p14:tracePt t="25368" x="6305550" y="5243513"/>
          <p14:tracePt t="25376" x="6335713" y="5254625"/>
          <p14:tracePt t="25384" x="6359525" y="5254625"/>
          <p14:tracePt t="25392" x="6407150" y="5273675"/>
          <p14:tracePt t="25400" x="6430963" y="5278438"/>
          <p14:tracePt t="25408" x="6473825" y="5278438"/>
          <p14:tracePt t="25416" x="6510338" y="5297488"/>
          <p14:tracePt t="25424" x="6540500" y="5303838"/>
          <p14:tracePt t="25432" x="6575425" y="5303838"/>
          <p14:tracePt t="25440" x="6594475" y="5314950"/>
          <p14:tracePt t="25449" x="6618288" y="5314950"/>
          <p14:tracePt t="25456" x="6642100" y="5314950"/>
          <p14:tracePt t="25464" x="6665913" y="5314950"/>
          <p14:tracePt t="25472" x="6696075" y="5314950"/>
          <p14:tracePt t="25480" x="6721475" y="5314950"/>
          <p14:tracePt t="25488" x="6745288" y="5314950"/>
          <p14:tracePt t="25496" x="6775450" y="5314950"/>
          <p14:tracePt t="25504" x="6811963" y="5308600"/>
          <p14:tracePt t="25512" x="6835775" y="5303838"/>
          <p14:tracePt t="25520" x="6853238" y="5303838"/>
          <p14:tracePt t="25528" x="6877050" y="5297488"/>
          <p14:tracePt t="25536" x="6913563" y="5297488"/>
          <p14:tracePt t="25544" x="6926263" y="5297488"/>
          <p14:tracePt t="25552" x="6950075" y="5284788"/>
          <p14:tracePt t="25560" x="6973888" y="5284788"/>
          <p14:tracePt t="25568" x="6997700" y="5273675"/>
          <p14:tracePt t="25576" x="7021513" y="5273675"/>
          <p14:tracePt t="25584" x="7034213" y="5273675"/>
          <p14:tracePt t="25592" x="7046913" y="5273675"/>
          <p14:tracePt t="25600" x="7070725" y="5260975"/>
          <p14:tracePt t="25608" x="7088188" y="5254625"/>
          <p14:tracePt t="25617" x="7100888" y="5248275"/>
          <p14:tracePt t="25627" x="7107238" y="5248275"/>
          <p14:tracePt t="25633" x="7118350" y="5248275"/>
          <p14:tracePt t="25640" x="7131050" y="5248275"/>
          <p14:tracePt t="25648" x="7148513" y="5248275"/>
          <p14:tracePt t="25656" x="7172325" y="5243513"/>
          <p14:tracePt t="25663" x="7185025" y="5243513"/>
          <p14:tracePt t="25672" x="7208838" y="5230813"/>
          <p14:tracePt t="25680" x="7232650" y="5224463"/>
          <p14:tracePt t="25688" x="7245350" y="5224463"/>
          <p14:tracePt t="25696" x="7281863" y="5218113"/>
          <p14:tracePt t="25704" x="7292975" y="5207000"/>
          <p14:tracePt t="25712" x="7318375" y="5194300"/>
          <p14:tracePt t="25720" x="7329488" y="5183188"/>
          <p14:tracePt t="25728" x="7348538" y="5176838"/>
          <p14:tracePt t="25736" x="7359650" y="5164138"/>
          <p14:tracePt t="25744" x="7366000" y="5157788"/>
          <p14:tracePt t="25752" x="7383463" y="5153025"/>
          <p14:tracePt t="25760" x="7389813" y="5146675"/>
          <p14:tracePt t="25768" x="7396163" y="5140325"/>
          <p14:tracePt t="25784" x="7402513" y="5133975"/>
          <p14:tracePt t="25800" x="7407275" y="5122863"/>
          <p14:tracePt t="25808" x="7413625" y="5110163"/>
          <p14:tracePt t="25816" x="7419975" y="5103813"/>
          <p14:tracePt t="25832" x="7419975" y="5099050"/>
          <p14:tracePt t="25840" x="7419975" y="5086350"/>
          <p14:tracePt t="25864" x="7419975" y="5080000"/>
          <p14:tracePt t="25872" x="7419975" y="5073650"/>
          <p14:tracePt t="25880" x="7419975" y="5062538"/>
          <p14:tracePt t="25888" x="7402513" y="5043488"/>
          <p14:tracePt t="25896" x="7389813" y="5019675"/>
          <p14:tracePt t="25904" x="7377113" y="5013325"/>
          <p14:tracePt t="25912" x="7366000" y="5002213"/>
          <p14:tracePt t="25920" x="7342188" y="4983163"/>
          <p14:tracePt t="25928" x="7329488" y="4972050"/>
          <p14:tracePt t="25944" x="7292975" y="4953000"/>
          <p14:tracePt t="25952" x="7288213" y="4948238"/>
          <p14:tracePt t="25960" x="7275513" y="4941888"/>
          <p14:tracePt t="25968" x="7269163" y="4935538"/>
          <p14:tracePt t="25976" x="7251700" y="4929188"/>
          <p14:tracePt t="25984" x="7245350" y="4929188"/>
          <p14:tracePt t="25992" x="7232650" y="4929188"/>
          <p14:tracePt t="26000" x="7227888" y="4929188"/>
          <p14:tracePt t="26008" x="7215188" y="4929188"/>
          <p14:tracePt t="26016" x="7191375" y="4929188"/>
          <p14:tracePt t="26024" x="7167563" y="4929188"/>
          <p14:tracePt t="26032" x="7137400" y="4929188"/>
          <p14:tracePt t="26040" x="7107238" y="4929188"/>
          <p14:tracePt t="26050" x="7051675" y="4929188"/>
          <p14:tracePt t="26066" x="6973888" y="4929188"/>
          <p14:tracePt t="26072" x="6932613" y="4929188"/>
          <p14:tracePt t="26080" x="6907213" y="4929188"/>
          <p14:tracePt t="26088" x="6883400" y="4929188"/>
          <p14:tracePt t="26096" x="6872288" y="4929188"/>
          <p14:tracePt t="26104" x="6865938" y="4935538"/>
          <p14:tracePt t="26112" x="6842125" y="4935538"/>
          <p14:tracePt t="26120" x="6829425" y="4935538"/>
          <p14:tracePt t="26128" x="6805613" y="4935538"/>
          <p14:tracePt t="26136" x="6792913" y="4941888"/>
          <p14:tracePt t="26144" x="6769100" y="4948238"/>
          <p14:tracePt t="26152" x="6756400" y="4959350"/>
          <p14:tracePt t="26160" x="6738938" y="4959350"/>
          <p14:tracePt t="26168" x="6715125" y="4972050"/>
          <p14:tracePt t="26176" x="6691313" y="4972050"/>
          <p14:tracePt t="26184" x="6665913" y="4983163"/>
          <p14:tracePt t="26192" x="6635750" y="5008563"/>
          <p14:tracePt t="26200" x="6611938" y="5013325"/>
          <p14:tracePt t="26208" x="6588125" y="5038725"/>
          <p14:tracePt t="26216" x="6570663" y="5056188"/>
          <p14:tracePt t="26224" x="6564313" y="5062538"/>
          <p14:tracePt t="26232" x="6551613" y="5073650"/>
          <p14:tracePt t="26240" x="6546850" y="5080000"/>
          <p14:tracePt t="26248" x="6546850" y="5086350"/>
          <p14:tracePt t="26256" x="6546850" y="5110163"/>
          <p14:tracePt t="26264" x="6546850" y="5133975"/>
          <p14:tracePt t="26272" x="6546850" y="5157788"/>
          <p14:tracePt t="26280" x="6570663" y="5183188"/>
          <p14:tracePt t="26288" x="6594475" y="5207000"/>
          <p14:tracePt t="26296" x="6630988" y="5230813"/>
          <p14:tracePt t="26304" x="6648450" y="5243513"/>
          <p14:tracePt t="26312" x="6684963" y="5267325"/>
          <p14:tracePt t="26320" x="6721475" y="5284788"/>
          <p14:tracePt t="26328" x="6745288" y="5291138"/>
          <p14:tracePt t="26336" x="6769100" y="5303838"/>
          <p14:tracePt t="26344" x="6786563" y="5308600"/>
          <p14:tracePt t="26352" x="6823075" y="5314950"/>
          <p14:tracePt t="26360" x="6865938" y="5314950"/>
          <p14:tracePt t="26368" x="6913563" y="5314950"/>
          <p14:tracePt t="26376" x="6967538" y="5314950"/>
          <p14:tracePt t="26384" x="7016750" y="5314950"/>
          <p14:tracePt t="26392" x="7058025" y="5314950"/>
          <p14:tracePt t="26400" x="7088188" y="5314950"/>
          <p14:tracePt t="26408" x="7137400" y="5314950"/>
          <p14:tracePt t="26416" x="7161213" y="5314950"/>
          <p14:tracePt t="26424" x="7185025" y="5308600"/>
          <p14:tracePt t="26432" x="7215188" y="5297488"/>
          <p14:tracePt t="26440" x="7239000" y="5278438"/>
          <p14:tracePt t="26448" x="7262813" y="5273675"/>
          <p14:tracePt t="26456" x="7275513" y="5267325"/>
          <p14:tracePt t="26464" x="7281863" y="5260975"/>
          <p14:tracePt t="26472" x="7299325" y="5254625"/>
          <p14:tracePt t="26480" x="7312025" y="5237163"/>
          <p14:tracePt t="26496" x="7318375" y="5230813"/>
          <p14:tracePt t="26504" x="7335838" y="5213350"/>
          <p14:tracePt t="26520" x="7342188" y="5194300"/>
          <p14:tracePt t="26528" x="7342188" y="5183188"/>
          <p14:tracePt t="26536" x="7342188" y="5157788"/>
          <p14:tracePt t="26552" x="7342188" y="5146675"/>
          <p14:tracePt t="26560" x="7342188" y="5133975"/>
          <p14:tracePt t="26568" x="7342188" y="5116513"/>
          <p14:tracePt t="26576" x="7342188" y="5103813"/>
          <p14:tracePt t="26584" x="7342188" y="5092700"/>
          <p14:tracePt t="26592" x="7342188" y="5073650"/>
          <p14:tracePt t="26600" x="7342188" y="5068888"/>
          <p14:tracePt t="26608" x="7342188" y="5049838"/>
          <p14:tracePt t="26616" x="7342188" y="5043488"/>
          <p14:tracePt t="26624" x="7323138" y="5032375"/>
          <p14:tracePt t="26632" x="7318375" y="5013325"/>
          <p14:tracePt t="26640" x="7305675" y="5008563"/>
          <p14:tracePt t="26647" x="7299325" y="5002213"/>
          <p14:tracePt t="26656" x="7281863" y="4989513"/>
          <p14:tracePt t="26663" x="7275513" y="4983163"/>
          <p14:tracePt t="26672" x="7262813" y="4978400"/>
          <p14:tracePt t="26680" x="7258050" y="4972050"/>
          <p14:tracePt t="26688" x="7251700" y="4972050"/>
          <p14:tracePt t="26696" x="7239000" y="4959350"/>
          <p14:tracePt t="26704" x="7221538" y="4953000"/>
          <p14:tracePt t="26712" x="7197725" y="4948238"/>
          <p14:tracePt t="26720" x="7154863" y="4948238"/>
          <p14:tracePt t="26727" x="7137400" y="4948238"/>
          <p14:tracePt t="26736" x="7088188" y="4935538"/>
          <p14:tracePt t="26744" x="7058025" y="4935538"/>
          <p14:tracePt t="26752" x="7016750" y="4935538"/>
          <p14:tracePt t="26760" x="6980238" y="4935538"/>
          <p14:tracePt t="26768" x="6937375" y="4929188"/>
          <p14:tracePt t="26776" x="6907213" y="4929188"/>
          <p14:tracePt t="26784" x="6872288" y="4929188"/>
          <p14:tracePt t="26792" x="6842125" y="4929188"/>
          <p14:tracePt t="26800" x="6811963" y="4929188"/>
          <p14:tracePt t="26808" x="6775450" y="4929188"/>
          <p14:tracePt t="26816" x="6745288" y="4929188"/>
          <p14:tracePt t="26824" x="6708775" y="4948238"/>
          <p14:tracePt t="26831" x="6672263" y="4965700"/>
          <p14:tracePt t="26840" x="6635750" y="4983163"/>
          <p14:tracePt t="26847" x="6600825" y="5013325"/>
          <p14:tracePt t="26856" x="6575425" y="5038725"/>
          <p14:tracePt t="26863" x="6551613" y="5056188"/>
          <p14:tracePt t="26872" x="6546850" y="5062538"/>
          <p14:tracePt t="26879" x="6540500" y="5080000"/>
          <p14:tracePt t="26888" x="6534150" y="5086350"/>
          <p14:tracePt t="26904" x="6534150" y="5092700"/>
          <p14:tracePt t="26912" x="6534150" y="5116513"/>
          <p14:tracePt t="26928" x="6534150" y="5122863"/>
          <p14:tracePt t="26936" x="6534150" y="5133975"/>
          <p14:tracePt t="26943" x="6534150" y="5140325"/>
          <p14:tracePt t="26952" x="6540500" y="5153025"/>
          <p14:tracePt t="26960" x="6564313" y="5176838"/>
          <p14:tracePt t="26968" x="6575425" y="5183188"/>
          <p14:tracePt t="26976" x="6600825" y="5194300"/>
          <p14:tracePt t="26984" x="6624638" y="5207000"/>
          <p14:tracePt t="26992" x="6661150" y="5237163"/>
          <p14:tracePt t="27000" x="6684963" y="5237163"/>
          <p14:tracePt t="27008" x="6732588" y="5254625"/>
          <p14:tracePt t="27016" x="6781800" y="5273675"/>
          <p14:tracePt t="27024" x="6823075" y="5284788"/>
          <p14:tracePt t="27031" x="6872288" y="5291138"/>
          <p14:tracePt t="27051" x="6991350" y="5291138"/>
          <p14:tracePt t="27056" x="7034213" y="5291138"/>
          <p14:tracePt t="27063" x="7064375" y="5291138"/>
          <p14:tracePt t="27072" x="7088188" y="5291138"/>
          <p14:tracePt t="27079" x="7131050" y="5291138"/>
          <p14:tracePt t="27088" x="7154863" y="5291138"/>
          <p14:tracePt t="27096" x="7178675" y="5284788"/>
          <p14:tracePt t="27104" x="7227888" y="5254625"/>
          <p14:tracePt t="27112" x="7239000" y="5237163"/>
          <p14:tracePt t="27120" x="7275513" y="5213350"/>
          <p14:tracePt t="27127" x="7281863" y="5207000"/>
          <p14:tracePt t="27136" x="7288213" y="5183188"/>
          <p14:tracePt t="27144" x="7292975" y="5176838"/>
          <p14:tracePt t="27152" x="7299325" y="5164138"/>
          <p14:tracePt t="27160" x="7299325" y="5157788"/>
          <p14:tracePt t="27168" x="7312025" y="5129213"/>
          <p14:tracePt t="27176" x="7312025" y="5116513"/>
          <p14:tracePt t="27184" x="7312025" y="5103813"/>
          <p14:tracePt t="27192" x="7312025" y="5092700"/>
          <p14:tracePt t="27200" x="7312025" y="5068888"/>
          <p14:tracePt t="27208" x="7312025" y="5062538"/>
          <p14:tracePt t="27216" x="7305675" y="5038725"/>
          <p14:tracePt t="27224" x="7292975" y="5032375"/>
          <p14:tracePt t="27231" x="7281863" y="5019675"/>
          <p14:tracePt t="27240" x="7258050" y="5013325"/>
          <p14:tracePt t="27248" x="7245350" y="4995863"/>
          <p14:tracePt t="27256" x="7208838" y="4978400"/>
          <p14:tracePt t="27264" x="7197725" y="4972050"/>
          <p14:tracePt t="27272" x="7172325" y="4965700"/>
          <p14:tracePt t="27280" x="7148513" y="4948238"/>
          <p14:tracePt t="27288" x="7124700" y="4948238"/>
          <p14:tracePt t="27295" x="7088188" y="4941888"/>
          <p14:tracePt t="27304" x="7064375" y="4929188"/>
          <p14:tracePt t="27312" x="7021513" y="4929188"/>
          <p14:tracePt t="27320" x="6997700" y="4922838"/>
          <p14:tracePt t="27327" x="6943725" y="4922838"/>
          <p14:tracePt t="27336" x="6889750" y="4922838"/>
          <p14:tracePt t="27343" x="6829425" y="4922838"/>
          <p14:tracePt t="27352" x="6769100" y="4922838"/>
          <p14:tracePt t="27359" x="6726238" y="4922838"/>
          <p14:tracePt t="27368" x="6678613" y="4935538"/>
          <p14:tracePt t="27376" x="6630988" y="4948238"/>
          <p14:tracePt t="27384" x="6605588" y="4959350"/>
          <p14:tracePt t="27392" x="6594475" y="4959350"/>
          <p14:tracePt t="27400" x="6575425" y="4972050"/>
          <p14:tracePt t="27408" x="6564313" y="4983163"/>
          <p14:tracePt t="27416" x="6557963" y="4989513"/>
          <p14:tracePt t="27424" x="6557963" y="4995863"/>
          <p14:tracePt t="27432" x="6557963" y="5008563"/>
          <p14:tracePt t="27440" x="6557963" y="5043488"/>
          <p14:tracePt t="27447" x="6557963" y="5056188"/>
          <p14:tracePt t="27456" x="6575425" y="5080000"/>
          <p14:tracePt t="27464" x="6588125" y="5099050"/>
          <p14:tracePt t="27472" x="6635750" y="5116513"/>
          <p14:tracePt t="27480" x="6672263" y="5133975"/>
          <p14:tracePt t="27488" x="6696075" y="5140325"/>
          <p14:tracePt t="27496" x="6738938" y="5146675"/>
          <p14:tracePt t="27504" x="6775450" y="5164138"/>
          <p14:tracePt t="27512" x="6811963" y="5194300"/>
          <p14:tracePt t="27520" x="6859588" y="5207000"/>
          <p14:tracePt t="27528" x="6902450" y="5207000"/>
          <p14:tracePt t="27536" x="6937375" y="5207000"/>
          <p14:tracePt t="27544" x="6967538" y="5207000"/>
          <p14:tracePt t="27552" x="6997700" y="5207000"/>
          <p14:tracePt t="27560" x="7034213" y="5207000"/>
          <p14:tracePt t="27567" x="7077075" y="5207000"/>
          <p14:tracePt t="27576" x="7100888" y="5207000"/>
          <p14:tracePt t="27585" x="7131050" y="5207000"/>
          <p14:tracePt t="27592" x="7154863" y="5207000"/>
          <p14:tracePt t="27601" x="7161213" y="5207000"/>
          <p14:tracePt t="27608" x="7178675" y="5187950"/>
          <p14:tracePt t="27616" x="7197725" y="5164138"/>
          <p14:tracePt t="27628" x="7197725" y="5157788"/>
          <p14:tracePt t="27632" x="7202488" y="5129213"/>
          <p14:tracePt t="27640" x="7202488" y="5116513"/>
          <p14:tracePt t="27648" x="7202488" y="5103813"/>
          <p14:tracePt t="27656" x="7202488" y="5080000"/>
          <p14:tracePt t="27663" x="7185025" y="5062538"/>
          <p14:tracePt t="27672" x="7172325" y="5049838"/>
          <p14:tracePt t="27688" x="7167563" y="5043488"/>
          <p14:tracePt t="27695" x="7161213" y="5038725"/>
          <p14:tracePt t="27704" x="7154863" y="5038725"/>
          <p14:tracePt t="27712" x="7142163" y="5032375"/>
          <p14:tracePt t="27720" x="7137400" y="5026025"/>
          <p14:tracePt t="27728" x="7112000" y="5026025"/>
          <p14:tracePt t="27736" x="7070725" y="5013325"/>
          <p14:tracePt t="27744" x="7021513" y="4995863"/>
          <p14:tracePt t="27752" x="7004050" y="4995863"/>
          <p14:tracePt t="27760" x="6973888" y="4978400"/>
          <p14:tracePt t="27768" x="6926263" y="4972050"/>
          <p14:tracePt t="27776" x="6902450" y="4972050"/>
          <p14:tracePt t="27784" x="6859588" y="4959350"/>
          <p14:tracePt t="27792" x="6823075" y="4959350"/>
          <p14:tracePt t="27799" x="6805613" y="4959350"/>
          <p14:tracePt t="27808" x="6781800" y="4959350"/>
          <p14:tracePt t="27816" x="6756400" y="4959350"/>
          <p14:tracePt t="27824" x="6732588" y="4959350"/>
          <p14:tracePt t="27832" x="6696075" y="4972050"/>
          <p14:tracePt t="27848" x="6684963" y="4983163"/>
          <p14:tracePt t="27872" x="6684963" y="4995863"/>
          <p14:tracePt t="27880" x="6684963" y="5002213"/>
          <p14:tracePt t="27888" x="6684963" y="5013325"/>
          <p14:tracePt t="27896" x="6684963" y="5026025"/>
          <p14:tracePt t="27904" x="6684963" y="5032375"/>
          <p14:tracePt t="27912" x="6684963" y="5043488"/>
          <p14:tracePt t="27920" x="6684963" y="5049838"/>
          <p14:tracePt t="27928" x="6691313" y="5073650"/>
          <p14:tracePt t="27944" x="6696075" y="5080000"/>
          <p14:tracePt t="27952" x="6702425" y="5080000"/>
          <p14:tracePt t="27960" x="6708775" y="5080000"/>
          <p14:tracePt t="27968" x="6726238" y="5080000"/>
          <p14:tracePt t="27976" x="6738938" y="5092700"/>
          <p14:tracePt t="27984" x="6751638" y="5099050"/>
          <p14:tracePt t="27992" x="6792913" y="5140325"/>
          <p14:tracePt t="28000" x="6811963" y="5146675"/>
          <p14:tracePt t="28008" x="6846888" y="5153025"/>
          <p14:tracePt t="28016" x="6872288" y="5153025"/>
          <p14:tracePt t="28024" x="6902450" y="5153025"/>
          <p14:tracePt t="28032" x="6926263" y="5146675"/>
          <p14:tracePt t="28052" x="6950075" y="5110163"/>
          <p14:tracePt t="28056" x="6956425" y="5086350"/>
          <p14:tracePt t="28064" x="6967538" y="5073650"/>
          <p14:tracePt t="28072" x="6967538" y="5062538"/>
          <p14:tracePt t="28080" x="6967538" y="5043488"/>
          <p14:tracePt t="28088" x="6967538" y="5038725"/>
          <p14:tracePt t="28096" x="6961188" y="5026025"/>
          <p14:tracePt t="28104" x="6956425" y="5019675"/>
          <p14:tracePt t="28112" x="6950075" y="5013325"/>
          <p14:tracePt t="28120" x="6937375" y="5008563"/>
          <p14:tracePt t="28128" x="6926263" y="5008563"/>
          <p14:tracePt t="28136" x="6913563" y="5008563"/>
          <p14:tracePt t="28144" x="6877050" y="5008563"/>
          <p14:tracePt t="28151" x="6823075" y="5008563"/>
          <p14:tracePt t="28160" x="6792913" y="5008563"/>
          <p14:tracePt t="28168" x="6726238" y="5008563"/>
          <p14:tracePt t="28176" x="6684963" y="5008563"/>
          <p14:tracePt t="28184" x="6618288" y="5043488"/>
          <p14:tracePt t="28192" x="6594475" y="5056188"/>
          <p14:tracePt t="28201" x="6570663" y="5068888"/>
          <p14:tracePt t="28208" x="6546850" y="5073650"/>
          <p14:tracePt t="28216" x="6527800" y="5092700"/>
          <p14:tracePt t="28224" x="6527800" y="5099050"/>
          <p14:tracePt t="28232" x="6521450" y="5122863"/>
          <p14:tracePt t="28240" x="6521450" y="5133975"/>
          <p14:tracePt t="28248" x="6546850" y="5170488"/>
          <p14:tracePt t="28256" x="6581775" y="5194300"/>
          <p14:tracePt t="28264" x="6618288" y="5213350"/>
          <p14:tracePt t="28272" x="6654800" y="5243513"/>
          <p14:tracePt t="28280" x="6702425" y="5273675"/>
          <p14:tracePt t="28288" x="6751638" y="5291138"/>
          <p14:tracePt t="28296" x="6816725" y="5314950"/>
          <p14:tracePt t="28304" x="6846888" y="5314950"/>
          <p14:tracePt t="28312" x="6902450" y="5314950"/>
          <p14:tracePt t="28320" x="6961188" y="5314950"/>
          <p14:tracePt t="28328" x="7004050" y="5314950"/>
          <p14:tracePt t="28336" x="7051675" y="5308600"/>
          <p14:tracePt t="28344" x="7088188" y="5291138"/>
          <p14:tracePt t="28352" x="7137400" y="5248275"/>
          <p14:tracePt t="28360" x="7142163" y="5243513"/>
          <p14:tracePt t="28368" x="7161213" y="5213350"/>
          <p14:tracePt t="28376" x="7161213" y="5187950"/>
          <p14:tracePt t="28384" x="7161213" y="5170488"/>
          <p14:tracePt t="28392" x="7161213" y="5146675"/>
          <p14:tracePt t="28400" x="7161213" y="5133975"/>
          <p14:tracePt t="28408" x="7161213" y="5116513"/>
          <p14:tracePt t="28416" x="7142163" y="5092700"/>
          <p14:tracePt t="28432" x="7131050" y="5092700"/>
          <p14:tracePt t="28440" x="7107238" y="5086350"/>
          <p14:tracePt t="28448" x="7081838" y="5073650"/>
          <p14:tracePt t="28456" x="7046913" y="5073650"/>
          <p14:tracePt t="28464" x="7004050" y="5073650"/>
          <p14:tracePt t="28472" x="6961188" y="5080000"/>
          <p14:tracePt t="28480" x="6907213" y="5099050"/>
          <p14:tracePt t="28488" x="6883400" y="5116513"/>
          <p14:tracePt t="28496" x="6859588" y="5133975"/>
          <p14:tracePt t="28504" x="6853238" y="5140325"/>
          <p14:tracePt t="28512" x="6846888" y="5153025"/>
          <p14:tracePt t="28544" x="6846888" y="5157788"/>
          <p14:tracePt t="28560" x="6846888" y="5164138"/>
          <p14:tracePt t="28568" x="6896100" y="5164138"/>
          <p14:tracePt t="28576" x="6956425" y="5164138"/>
          <p14:tracePt t="28584" x="7016750" y="5164138"/>
          <p14:tracePt t="28592" x="7058025" y="5164138"/>
          <p14:tracePt t="28600" x="7094538" y="5164138"/>
          <p14:tracePt t="28608" x="7124700" y="5153025"/>
          <p14:tracePt t="28624" x="7131050" y="5140325"/>
          <p14:tracePt t="28632" x="7131050" y="5133975"/>
          <p14:tracePt t="28640" x="7131050" y="5129213"/>
          <p14:tracePt t="28648" x="7131050" y="5122863"/>
          <p14:tracePt t="28656" x="7131050" y="5103813"/>
          <p14:tracePt t="28672" x="7131050" y="5099050"/>
          <p14:tracePt t="28680" x="7131050" y="5092700"/>
          <p14:tracePt t="28688" x="7118350" y="5073650"/>
          <p14:tracePt t="28696" x="7070725" y="5073650"/>
          <p14:tracePt t="28704" x="7016750" y="5073650"/>
          <p14:tracePt t="28712" x="6967538" y="5073650"/>
          <p14:tracePt t="28720" x="6919913" y="5099050"/>
          <p14:tracePt t="28728" x="6872288" y="5129213"/>
          <p14:tracePt t="28736" x="6829425" y="5157788"/>
          <p14:tracePt t="28744" x="6823075" y="5170488"/>
          <p14:tracePt t="28752" x="6805613" y="5194300"/>
          <p14:tracePt t="28768" x="6805613" y="5207000"/>
          <p14:tracePt t="28776" x="6805613" y="5213350"/>
          <p14:tracePt t="28783" x="6805613" y="5224463"/>
          <p14:tracePt t="28792" x="6823075" y="5243513"/>
          <p14:tracePt t="28800" x="6859588" y="5273675"/>
          <p14:tracePt t="28808" x="6907213" y="5278438"/>
          <p14:tracePt t="28816" x="6967538" y="5303838"/>
          <p14:tracePt t="28824" x="7004050" y="5303838"/>
          <p14:tracePt t="28831" x="7016750" y="5303838"/>
          <p14:tracePt t="28848" x="7021513" y="5303838"/>
          <p14:tracePt t="28872" x="7034213" y="5291138"/>
          <p14:tracePt t="28888" x="7046913" y="5278438"/>
          <p14:tracePt t="28896" x="7046913" y="5260975"/>
          <p14:tracePt t="28904" x="7046913" y="5254625"/>
          <p14:tracePt t="28912" x="7046913" y="5248275"/>
          <p14:tracePt t="28920" x="7046913" y="5237163"/>
          <p14:tracePt t="28928" x="7046913" y="5230813"/>
          <p14:tracePt t="28936" x="7040563" y="5224463"/>
          <p14:tracePt t="28944" x="7040563" y="5218113"/>
          <p14:tracePt t="28953" x="7027863" y="5213350"/>
          <p14:tracePt t="28969" x="7021513" y="5213350"/>
          <p14:tracePt t="28976" x="7016750" y="5207000"/>
          <p14:tracePt t="29168"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F0E5DC6-F1A1-4886-A4FE-B8494782AC7E}"/>
              </a:ext>
            </a:extLst>
          </p:cNvPr>
          <p:cNvSpPr>
            <a:spLocks noGrp="1" noChangeArrowheads="1"/>
          </p:cNvSpPr>
          <p:nvPr>
            <p:ph type="title"/>
          </p:nvPr>
        </p:nvSpPr>
        <p:spPr>
          <a:xfrm>
            <a:off x="169863" y="168275"/>
            <a:ext cx="3332162" cy="517525"/>
          </a:xfrm>
          <a:ln/>
        </p:spPr>
        <p:txBody>
          <a:bodyPr/>
          <a:lstStyle/>
          <a:p>
            <a:r>
              <a:rPr lang="cs-CZ" altLang="cs-CZ" sz="2400"/>
              <a:t>Primitivní postupy</a:t>
            </a:r>
            <a:endParaRPr lang="en-US" altLang="cs-CZ" sz="2400"/>
          </a:p>
        </p:txBody>
      </p:sp>
      <p:sp>
        <p:nvSpPr>
          <p:cNvPr id="79875" name="Rectangle 3">
            <a:extLst>
              <a:ext uri="{FF2B5EF4-FFF2-40B4-BE49-F238E27FC236}">
                <a16:creationId xmlns:a16="http://schemas.microsoft.com/office/drawing/2014/main" id="{803B714E-5DB3-4739-98D8-CA8F5D2E2A8A}"/>
              </a:ext>
            </a:extLst>
          </p:cNvPr>
          <p:cNvSpPr>
            <a:spLocks noGrp="1" noChangeArrowheads="1"/>
          </p:cNvSpPr>
          <p:nvPr>
            <p:ph type="body" idx="1"/>
          </p:nvPr>
        </p:nvSpPr>
        <p:spPr>
          <a:xfrm>
            <a:off x="171450" y="3190875"/>
            <a:ext cx="5408613" cy="3414713"/>
          </a:xfrm>
        </p:spPr>
        <p:txBody>
          <a:bodyPr/>
          <a:lstStyle/>
          <a:p>
            <a:r>
              <a:rPr lang="cs-CZ" altLang="cs-CZ" sz="2000"/>
              <a:t>„pin printing“ – hrot se namočí v roztoku hotové proby a mikrokapka se přenese do žádané pozice na čipu</a:t>
            </a:r>
          </a:p>
          <a:p>
            <a:r>
              <a:rPr lang="en-US" altLang="cs-CZ" sz="2000"/>
              <a:t>500~5,000 b</a:t>
            </a:r>
            <a:r>
              <a:rPr lang="cs-CZ" altLang="cs-CZ" sz="2000"/>
              <a:t>ází dlouhé</a:t>
            </a:r>
            <a:r>
              <a:rPr lang="en-US" altLang="cs-CZ" sz="2000"/>
              <a:t> PCR produ</a:t>
            </a:r>
            <a:r>
              <a:rPr lang="cs-CZ" altLang="cs-CZ" sz="2000"/>
              <a:t>kty se generují specifickými primery z cDNA knihoven</a:t>
            </a:r>
          </a:p>
          <a:p>
            <a:r>
              <a:rPr lang="cs-CZ" altLang="cs-CZ" sz="2000"/>
              <a:t>velikost s</a:t>
            </a:r>
            <a:r>
              <a:rPr lang="en-US" altLang="cs-CZ" sz="2000"/>
              <a:t>pot</a:t>
            </a:r>
            <a:r>
              <a:rPr lang="cs-CZ" altLang="cs-CZ" sz="2000"/>
              <a:t>ů</a:t>
            </a:r>
            <a:r>
              <a:rPr lang="en-US" altLang="cs-CZ" sz="2000"/>
              <a:t> </a:t>
            </a:r>
            <a:r>
              <a:rPr lang="cs-CZ" altLang="cs-CZ" sz="2000"/>
              <a:t>je </a:t>
            </a:r>
            <a:r>
              <a:rPr lang="en-US" altLang="cs-CZ" sz="2000"/>
              <a:t>100-300</a:t>
            </a:r>
            <a:r>
              <a:rPr lang="cs-CZ" altLang="cs-CZ" sz="2000"/>
              <a:t> </a:t>
            </a:r>
            <a:r>
              <a:rPr lang="en-US" altLang="cs-CZ" sz="2000">
                <a:cs typeface="Arial" panose="020B0604020202020204" pitchFamily="34" charset="0"/>
              </a:rPr>
              <a:t>µ</a:t>
            </a:r>
            <a:r>
              <a:rPr lang="cs-CZ" altLang="cs-CZ" sz="2000"/>
              <a:t>m, až 10 tisíc prob na čipu</a:t>
            </a:r>
          </a:p>
          <a:p>
            <a:r>
              <a:rPr lang="cs-CZ" altLang="cs-CZ" sz="2000"/>
              <a:t>horší reprodukovatelnost, pomalost</a:t>
            </a:r>
          </a:p>
          <a:p>
            <a:r>
              <a:rPr lang="cs-CZ" altLang="cs-CZ" sz="2000"/>
              <a:t>nízká cena, laboratorní příprava</a:t>
            </a:r>
            <a:endParaRPr lang="en-US" altLang="cs-CZ" sz="2000"/>
          </a:p>
        </p:txBody>
      </p:sp>
      <p:pic>
        <p:nvPicPr>
          <p:cNvPr id="79877" name="Picture 5">
            <a:extLst>
              <a:ext uri="{FF2B5EF4-FFF2-40B4-BE49-F238E27FC236}">
                <a16:creationId xmlns:a16="http://schemas.microsoft.com/office/drawing/2014/main" id="{66AAE3AE-9083-4F09-AA99-58E2506D6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0"/>
            <a:ext cx="2544762"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8" name="Picture 6">
            <a:extLst>
              <a:ext uri="{FF2B5EF4-FFF2-40B4-BE49-F238E27FC236}">
                <a16:creationId xmlns:a16="http://schemas.microsoft.com/office/drawing/2014/main" id="{13467FB8-8D05-49EC-9F1C-07B31C14A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238" y="0"/>
            <a:ext cx="2544762"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9" name="Picture 7">
            <a:extLst>
              <a:ext uri="{FF2B5EF4-FFF2-40B4-BE49-F238E27FC236}">
                <a16:creationId xmlns:a16="http://schemas.microsoft.com/office/drawing/2014/main" id="{D4A6A8F8-5FB9-4117-9D52-D54667AF3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2925" y="2012950"/>
            <a:ext cx="337502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79880" name="Picture 8">
            <a:extLst>
              <a:ext uri="{FF2B5EF4-FFF2-40B4-BE49-F238E27FC236}">
                <a16:creationId xmlns:a16="http://schemas.microsoft.com/office/drawing/2014/main" id="{BF98D5F9-9313-40BA-A702-16DF7386EE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938" y="752475"/>
            <a:ext cx="2027237"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CB8EC2BC-8DD6-4A68-9858-5EF674165B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110"/>
    </mc:Choice>
    <mc:Fallback>
      <p:transition spd="slow" advTm="8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86" x="2362200" y="1916113"/>
          <p14:tracePt t="14140" x="2368550" y="1909763"/>
          <p14:tracePt t="14219" x="2368550" y="1905000"/>
          <p14:tracePt t="14227" x="2368550" y="1898650"/>
          <p14:tracePt t="14236" x="2368550" y="1885950"/>
          <p14:tracePt t="14243" x="2344738" y="1838325"/>
          <p14:tracePt t="14253" x="2327275" y="1801813"/>
          <p14:tracePt t="14259" x="2320925" y="1789113"/>
          <p14:tracePt t="14267" x="2297113" y="1765300"/>
          <p14:tracePt t="14275" x="2254250" y="1711325"/>
          <p14:tracePt t="14283" x="2236788" y="1687513"/>
          <p14:tracePt t="14291" x="2211388" y="1670050"/>
          <p14:tracePt t="14299" x="2163763" y="1614488"/>
          <p14:tracePt t="14307" x="2109788" y="1560513"/>
          <p14:tracePt t="14315" x="2073275" y="1506538"/>
          <p14:tracePt t="14323" x="2043113" y="1470025"/>
          <p14:tracePt t="14331" x="2019300" y="1446213"/>
          <p14:tracePt t="14339" x="1995488" y="1422400"/>
          <p14:tracePt t="14347" x="1989138" y="1416050"/>
          <p14:tracePt t="14357" x="1965325" y="1392238"/>
          <p14:tracePt t="14363" x="1946275" y="1379538"/>
          <p14:tracePt t="14371" x="1928813" y="1331913"/>
          <p14:tracePt t="14379" x="1892300" y="1295400"/>
          <p14:tracePt t="14387" x="1874838" y="1271588"/>
          <p14:tracePt t="14395" x="1862138" y="1254125"/>
          <p14:tracePt t="14403" x="1831975" y="1204913"/>
          <p14:tracePt t="14411" x="1820863" y="1193800"/>
          <p14:tracePt t="14419" x="1784350" y="1157288"/>
          <p14:tracePt t="14427" x="1754188" y="1133475"/>
          <p14:tracePt t="14436" x="1730375" y="1090613"/>
          <p14:tracePt t="14443" x="1693863" y="1066800"/>
          <p14:tracePt t="14451" x="1670050" y="1049338"/>
          <p14:tracePt t="14459" x="1639888" y="1000125"/>
          <p14:tracePt t="14467" x="1620838" y="993775"/>
          <p14:tracePt t="14477" x="1597025" y="976313"/>
          <p14:tracePt t="14483" x="1585913" y="969963"/>
          <p14:tracePt t="14491" x="1560513" y="958850"/>
          <p14:tracePt t="14499" x="1536700" y="946150"/>
          <p14:tracePt t="14507" x="1500188" y="928688"/>
          <p14:tracePt t="14515" x="1452563" y="909638"/>
          <p14:tracePt t="14523" x="1404938" y="879475"/>
          <p14:tracePt t="14531" x="1368425" y="873125"/>
          <p14:tracePt t="14539" x="1320800" y="842963"/>
          <p14:tracePt t="14547" x="1271588" y="831850"/>
          <p14:tracePt t="14555" x="1260475" y="825500"/>
          <p14:tracePt t="14563" x="1241425" y="819150"/>
          <p14:tracePt t="14571" x="1230313" y="812800"/>
          <p14:tracePt t="14579" x="1217613" y="801688"/>
          <p14:tracePt t="14587" x="1211263" y="801688"/>
          <p14:tracePt t="14595" x="1204913" y="795338"/>
          <p14:tracePt t="14602" x="1200150" y="795338"/>
          <p14:tracePt t="14627" x="1174750" y="788988"/>
          <p14:tracePt t="14637" x="1169988" y="782638"/>
          <p14:tracePt t="14643" x="1157288" y="777875"/>
          <p14:tracePt t="14652" x="1133475" y="771525"/>
          <p14:tracePt t="14659" x="1096963" y="758825"/>
          <p14:tracePt t="14668" x="1073150" y="754063"/>
          <p14:tracePt t="14675" x="1030288" y="747713"/>
          <p14:tracePt t="14683" x="1006475" y="735013"/>
          <p14:tracePt t="14691" x="965200" y="728663"/>
          <p14:tracePt t="14699" x="928688" y="728663"/>
          <p14:tracePt t="14707" x="898525" y="728663"/>
          <p14:tracePt t="14715" x="855663" y="728663"/>
          <p14:tracePt t="14723" x="831850" y="728663"/>
          <p14:tracePt t="14731" x="819150" y="728663"/>
          <p14:tracePt t="14739" x="814388" y="728663"/>
          <p14:tracePt t="14747" x="801688" y="728663"/>
          <p14:tracePt t="14756" x="784225" y="728663"/>
          <p14:tracePt t="14763" x="777875" y="735013"/>
          <p14:tracePt t="14771" x="771525" y="735013"/>
          <p14:tracePt t="14779" x="765175" y="741363"/>
          <p14:tracePt t="14787" x="765175" y="747713"/>
          <p14:tracePt t="14795" x="758825" y="754063"/>
          <p14:tracePt t="14803" x="754063" y="758825"/>
          <p14:tracePt t="14811" x="747713" y="765175"/>
          <p14:tracePt t="14827" x="747713" y="777875"/>
          <p14:tracePt t="14835" x="747713" y="782638"/>
          <p14:tracePt t="14843" x="747713" y="788988"/>
          <p14:tracePt t="14852" x="741363" y="812800"/>
          <p14:tracePt t="14859" x="735013" y="825500"/>
          <p14:tracePt t="14876" x="735013" y="849313"/>
          <p14:tracePt t="14882" x="723900" y="873125"/>
          <p14:tracePt t="14891" x="723900" y="885825"/>
          <p14:tracePt t="14898" x="723900" y="909638"/>
          <p14:tracePt t="14906" x="723900" y="933450"/>
          <p14:tracePt t="14914" x="723900" y="989013"/>
          <p14:tracePt t="14922" x="723900" y="1019175"/>
          <p14:tracePt t="14930" x="723900" y="1054100"/>
          <p14:tracePt t="14938" x="723900" y="1108075"/>
          <p14:tracePt t="14946" x="728663" y="1138238"/>
          <p14:tracePt t="14955" x="735013" y="1174750"/>
          <p14:tracePt t="14962" x="747713" y="1204913"/>
          <p14:tracePt t="14970" x="771525" y="1228725"/>
          <p14:tracePt t="14978" x="771525" y="1247775"/>
          <p14:tracePt t="14987" x="784225" y="1271588"/>
          <p14:tracePt t="14995" x="788988" y="1277938"/>
          <p14:tracePt t="15003" x="819150" y="1289050"/>
          <p14:tracePt t="15011" x="838200" y="1308100"/>
          <p14:tracePt t="15019" x="849313" y="1314450"/>
          <p14:tracePt t="15027" x="874713" y="1331913"/>
          <p14:tracePt t="15035" x="892175" y="1344613"/>
          <p14:tracePt t="15043" x="915988" y="1362075"/>
          <p14:tracePt t="15052" x="935038" y="1374775"/>
          <p14:tracePt t="15059" x="946150" y="1392238"/>
          <p14:tracePt t="15067" x="982663" y="1409700"/>
          <p14:tracePt t="15075" x="1019175" y="1446213"/>
          <p14:tracePt t="15083" x="1036638" y="1463675"/>
          <p14:tracePt t="15091" x="1042988" y="1493838"/>
          <p14:tracePt t="15099" x="1060450" y="1519238"/>
          <p14:tracePt t="15120" x="1109663" y="1573213"/>
          <p14:tracePt t="15123" x="1139825" y="1620838"/>
          <p14:tracePt t="15131" x="1169988" y="1657350"/>
          <p14:tracePt t="15139" x="1193800" y="1681163"/>
          <p14:tracePt t="15147" x="1230313" y="1711325"/>
          <p14:tracePt t="15155" x="1265238" y="1741488"/>
          <p14:tracePt t="15163" x="1301750" y="1765300"/>
          <p14:tracePt t="15171" x="1355725" y="1795463"/>
          <p14:tracePt t="15179" x="1404938" y="1825625"/>
          <p14:tracePt t="15188" x="1465263" y="1849438"/>
          <p14:tracePt t="15195" x="1500188" y="1855788"/>
          <p14:tracePt t="15203" x="1549400" y="1885950"/>
          <p14:tracePt t="15211" x="1597025" y="1885950"/>
          <p14:tracePt t="15220" x="1633538" y="1905000"/>
          <p14:tracePt t="15227" x="1663700" y="1909763"/>
          <p14:tracePt t="15235" x="1687513" y="1922463"/>
          <p14:tracePt t="15243" x="1730375" y="1928813"/>
          <p14:tracePt t="15251" x="1766888" y="1939925"/>
          <p14:tracePt t="15259" x="1825625" y="1939925"/>
          <p14:tracePt t="15267" x="1855788" y="1946275"/>
          <p14:tracePt t="15275" x="1905000" y="1965325"/>
          <p14:tracePt t="15283" x="1941513" y="1976438"/>
          <p14:tracePt t="15291" x="1965325" y="1989138"/>
          <p14:tracePt t="15299" x="1976438" y="1989138"/>
          <p14:tracePt t="15307" x="2012950" y="2006600"/>
          <p14:tracePt t="15315" x="2043113" y="2012950"/>
          <p14:tracePt t="15323" x="2079625" y="2012950"/>
          <p14:tracePt t="15331" x="2103438" y="2025650"/>
          <p14:tracePt t="15339" x="2122488" y="2025650"/>
          <p14:tracePt t="15347" x="2157413" y="2025650"/>
          <p14:tracePt t="15355" x="2170113" y="2025650"/>
          <p14:tracePt t="15363" x="2193925" y="2025650"/>
          <p14:tracePt t="15379" x="2200275" y="2025650"/>
          <p14:tracePt t="15387" x="2206625" y="2025650"/>
          <p14:tracePt t="15411" x="2211388" y="2025650"/>
          <p14:tracePt t="15443" x="2217738" y="2025650"/>
          <p14:tracePt t="15452" x="2224088" y="2006600"/>
          <p14:tracePt t="15459" x="2230438" y="1995488"/>
          <p14:tracePt t="15467" x="2230438" y="1982788"/>
          <p14:tracePt t="15475" x="2236788" y="1958975"/>
          <p14:tracePt t="15483" x="2236788" y="1922463"/>
          <p14:tracePt t="15491" x="2236788" y="1892300"/>
          <p14:tracePt t="15499" x="2247900" y="1862138"/>
          <p14:tracePt t="15507" x="2247900" y="1814513"/>
          <p14:tracePt t="15515" x="2247900" y="1771650"/>
          <p14:tracePt t="15523" x="2247900" y="1747838"/>
          <p14:tracePt t="15531" x="2241550" y="1717675"/>
          <p14:tracePt t="15539" x="2241550" y="1681163"/>
          <p14:tracePt t="15547" x="2217738" y="1639888"/>
          <p14:tracePt t="15555" x="2193925" y="1573213"/>
          <p14:tracePt t="15563" x="2187575" y="1549400"/>
          <p14:tracePt t="15571" x="2163763" y="1524000"/>
          <p14:tracePt t="15579" x="2133600" y="1489075"/>
          <p14:tracePt t="15587" x="2127250" y="1482725"/>
          <p14:tracePt t="15595" x="2116138" y="1470025"/>
          <p14:tracePt t="15604" x="2079625" y="1433513"/>
          <p14:tracePt t="15611" x="2062163" y="1416050"/>
          <p14:tracePt t="15619" x="2049463" y="1403350"/>
          <p14:tracePt t="15627" x="2012950" y="1385888"/>
          <p14:tracePt t="15635" x="1989138" y="1349375"/>
          <p14:tracePt t="15643" x="1935163" y="1308100"/>
          <p14:tracePt t="15651" x="1898650" y="1277938"/>
          <p14:tracePt t="15659" x="1874838" y="1254125"/>
          <p14:tracePt t="15667" x="1851025" y="1228725"/>
          <p14:tracePt t="15675" x="1784350" y="1174750"/>
          <p14:tracePt t="15683" x="1754188" y="1144588"/>
          <p14:tracePt t="15691" x="1730375" y="1120775"/>
          <p14:tracePt t="15699" x="1693863" y="1084263"/>
          <p14:tracePt t="15707" x="1676400" y="1066800"/>
          <p14:tracePt t="15715" x="1627188" y="1030288"/>
          <p14:tracePt t="15723" x="1616075" y="1019175"/>
          <p14:tracePt t="15731" x="1579563" y="989013"/>
          <p14:tracePt t="15739" x="1555750" y="969963"/>
          <p14:tracePt t="15747" x="1506538" y="946150"/>
          <p14:tracePt t="15755" x="1495425" y="928688"/>
          <p14:tracePt t="15763" x="1446213" y="909638"/>
          <p14:tracePt t="15771" x="1409700" y="885825"/>
          <p14:tracePt t="15779" x="1398588" y="873125"/>
          <p14:tracePt t="15787" x="1350963" y="838200"/>
          <p14:tracePt t="15795" x="1325563" y="831850"/>
          <p14:tracePt t="15803" x="1290638" y="812800"/>
          <p14:tracePt t="15811" x="1265238" y="808038"/>
          <p14:tracePt t="15819" x="1241425" y="795338"/>
          <p14:tracePt t="15827" x="1217613" y="782638"/>
          <p14:tracePt t="15836" x="1187450" y="771525"/>
          <p14:tracePt t="15843" x="1169988" y="765175"/>
          <p14:tracePt t="15851" x="1150938" y="765175"/>
          <p14:tracePt t="15859" x="1114425" y="758825"/>
          <p14:tracePt t="15867" x="1103313" y="758825"/>
          <p14:tracePt t="15877" x="1079500" y="758825"/>
          <p14:tracePt t="15883" x="1054100" y="758825"/>
          <p14:tracePt t="15890" x="1023938" y="758825"/>
          <p14:tracePt t="15898" x="989013" y="747713"/>
          <p14:tracePt t="15906" x="982663" y="747713"/>
          <p14:tracePt t="15914" x="976313" y="747713"/>
          <p14:tracePt t="15930" x="965200" y="747713"/>
          <p14:tracePt t="15938" x="958850" y="747713"/>
          <p14:tracePt t="15946" x="946150" y="747713"/>
          <p14:tracePt t="15954" x="935038" y="754063"/>
          <p14:tracePt t="15962" x="898525" y="777875"/>
          <p14:tracePt t="15970" x="862013" y="782638"/>
          <p14:tracePt t="15978" x="849313" y="795338"/>
          <p14:tracePt t="15986" x="844550" y="795338"/>
          <p14:tracePt t="15994" x="819150" y="812800"/>
          <p14:tracePt t="16019" x="814388" y="819150"/>
          <p14:tracePt t="16026" x="801688" y="831850"/>
          <p14:tracePt t="16042" x="771525" y="868363"/>
          <p14:tracePt t="16050" x="771525" y="892175"/>
          <p14:tracePt t="16058" x="758825" y="928688"/>
          <p14:tracePt t="16066" x="754063" y="933450"/>
          <p14:tracePt t="16075" x="741363" y="952500"/>
          <p14:tracePt t="16082" x="735013" y="976313"/>
          <p14:tracePt t="16090" x="728663" y="993775"/>
          <p14:tracePt t="16098" x="723900" y="1000125"/>
          <p14:tracePt t="16106" x="723900" y="1012825"/>
          <p14:tracePt t="16114" x="723900" y="1019175"/>
          <p14:tracePt t="16122" x="723900" y="1030288"/>
          <p14:tracePt t="16130" x="723900" y="1054100"/>
          <p14:tracePt t="16138" x="723900" y="1060450"/>
          <p14:tracePt t="16146" x="723900" y="1073150"/>
          <p14:tracePt t="16154" x="735013" y="1108075"/>
          <p14:tracePt t="16162" x="735013" y="1114425"/>
          <p14:tracePt t="16170" x="758825" y="1163638"/>
          <p14:tracePt t="16178" x="765175" y="1181100"/>
          <p14:tracePt t="16186" x="771525" y="1198563"/>
          <p14:tracePt t="16194" x="801688" y="1235075"/>
          <p14:tracePt t="16203" x="814388" y="1258888"/>
          <p14:tracePt t="16210" x="831850" y="1284288"/>
          <p14:tracePt t="16219" x="855663" y="1319213"/>
          <p14:tracePt t="16226" x="874713" y="1344613"/>
          <p14:tracePt t="16235" x="904875" y="1392238"/>
          <p14:tracePt t="16242" x="915988" y="1416050"/>
          <p14:tracePt t="16250" x="958850" y="1463675"/>
          <p14:tracePt t="16258" x="982663" y="1489075"/>
          <p14:tracePt t="16266" x="1000125" y="1512888"/>
          <p14:tracePt t="16275" x="1006475" y="1524000"/>
          <p14:tracePt t="16282" x="1030288" y="1554163"/>
          <p14:tracePt t="16290" x="1054100" y="1579563"/>
          <p14:tracePt t="16298" x="1066800" y="1584325"/>
          <p14:tracePt t="16306" x="1103313" y="1609725"/>
          <p14:tracePt t="16314" x="1127125" y="1627188"/>
          <p14:tracePt t="16322" x="1174750" y="1663700"/>
          <p14:tracePt t="16330" x="1241425" y="1704975"/>
          <p14:tracePt t="16338" x="1308100" y="1765300"/>
          <p14:tracePt t="16346" x="1355725" y="1795463"/>
          <p14:tracePt t="16354" x="1392238" y="1808163"/>
          <p14:tracePt t="16362" x="1428750" y="1838325"/>
          <p14:tracePt t="16371" x="1446213" y="1844675"/>
          <p14:tracePt t="16378" x="1470025" y="1855788"/>
          <p14:tracePt t="16386" x="1476375" y="1862138"/>
          <p14:tracePt t="16395" x="1489075" y="1862138"/>
          <p14:tracePt t="16403" x="1495425" y="1868488"/>
          <p14:tracePt t="16410" x="1506538" y="1868488"/>
          <p14:tracePt t="16419" x="1530350" y="1868488"/>
          <p14:tracePt t="16426" x="1543050" y="1868488"/>
          <p14:tracePt t="16435" x="1555750" y="1868488"/>
          <p14:tracePt t="16442" x="1590675" y="1885950"/>
          <p14:tracePt t="16450" x="1639888" y="1905000"/>
          <p14:tracePt t="16459" x="1687513" y="1922463"/>
          <p14:tracePt t="16466" x="1736725" y="1939925"/>
          <p14:tracePt t="16475" x="1784350" y="1958975"/>
          <p14:tracePt t="16482" x="1808163" y="1970088"/>
          <p14:tracePt t="16490" x="1831975" y="1970088"/>
          <p14:tracePt t="16498" x="1851025" y="1976438"/>
          <p14:tracePt t="16506" x="1862138" y="1976438"/>
          <p14:tracePt t="16514" x="1868488" y="1976438"/>
          <p14:tracePt t="16522" x="1885950" y="1976438"/>
          <p14:tracePt t="16530" x="1905000" y="1976438"/>
          <p14:tracePt t="16538" x="1916113" y="1976438"/>
          <p14:tracePt t="16547" x="1922463" y="1976438"/>
          <p14:tracePt t="16555" x="1952625" y="1976438"/>
          <p14:tracePt t="16562" x="1958975" y="1976438"/>
          <p14:tracePt t="16570" x="1976438" y="1976438"/>
          <p14:tracePt t="16578" x="2001838" y="1976438"/>
          <p14:tracePt t="16586" x="2025650" y="1976438"/>
          <p14:tracePt t="16594" x="2049463" y="1976438"/>
          <p14:tracePt t="16603" x="2066925" y="1976438"/>
          <p14:tracePt t="16610" x="2092325" y="1965325"/>
          <p14:tracePt t="16619" x="2116138" y="1952625"/>
          <p14:tracePt t="16626" x="2122488" y="1952625"/>
          <p14:tracePt t="16636" x="2139950" y="1946275"/>
          <p14:tracePt t="16643" x="2146300" y="1939925"/>
          <p14:tracePt t="16651" x="2152650" y="1935163"/>
          <p14:tracePt t="16659" x="2163763" y="1916113"/>
          <p14:tracePt t="16675" x="2182813" y="1892300"/>
          <p14:tracePt t="16683" x="2182813" y="1885950"/>
          <p14:tracePt t="16699" x="2182813" y="1874838"/>
          <p14:tracePt t="16707" x="2182813" y="1868488"/>
          <p14:tracePt t="16724" x="2182813" y="1855788"/>
          <p14:tracePt t="16739" x="2182813" y="1849438"/>
          <p14:tracePt t="16747" x="2170113" y="1838325"/>
          <p14:tracePt t="16763" x="2157413" y="1825625"/>
          <p14:tracePt t="16772" x="2152650" y="1825625"/>
          <p14:tracePt t="16788" x="2139950" y="1819275"/>
          <p14:tracePt t="16795" x="2133600" y="1819275"/>
          <p14:tracePt t="16811" x="2116138" y="1819275"/>
          <p14:tracePt t="16819" x="2109788" y="1819275"/>
          <p14:tracePt t="16827" x="2103438" y="1819275"/>
          <p14:tracePt t="16835" x="2092325" y="1819275"/>
          <p14:tracePt t="16843" x="2079625" y="1819275"/>
          <p14:tracePt t="16851" x="2073275" y="1814513"/>
          <p14:tracePt t="16859" x="2066925" y="1814513"/>
          <p14:tracePt t="16871" x="2062163" y="1814513"/>
          <p14:tracePt t="16874" x="2055813" y="1814513"/>
          <p14:tracePt t="16890" x="2049463" y="1814513"/>
          <p14:tracePt t="16898" x="2043113" y="1814513"/>
          <p14:tracePt t="16906" x="2036763" y="1814513"/>
          <p14:tracePt t="16930" x="2032000" y="1814513"/>
          <p14:tracePt t="16971" x="2025650" y="1814513"/>
          <p14:tracePt t="17067" x="2019300" y="1814513"/>
          <p14:tracePt t="17083" x="2019300" y="1819275"/>
          <p14:tracePt t="17099" x="2019300" y="1825625"/>
          <p14:tracePt t="17107" x="2025650" y="1831975"/>
          <p14:tracePt t="17123" x="2032000" y="1838325"/>
          <p14:tracePt t="17171" x="2036763" y="1838325"/>
          <p14:tracePt t="17211" x="2043113" y="1844675"/>
          <p14:tracePt t="17251" x="2055813" y="1844675"/>
          <p14:tracePt t="17291" x="2062163" y="1844675"/>
          <p14:tracePt t="17307" x="2066925" y="1844675"/>
          <p14:tracePt t="17315" x="2073275" y="1844675"/>
          <p14:tracePt t="17323" x="2079625" y="1849438"/>
          <p14:tracePt t="17331" x="2103438" y="1868488"/>
          <p14:tracePt t="17339" x="2116138" y="1874838"/>
          <p14:tracePt t="17347" x="2122488" y="1879600"/>
          <p14:tracePt t="17355" x="2146300" y="1892300"/>
          <p14:tracePt t="17363" x="2157413" y="1909763"/>
          <p14:tracePt t="17371" x="2182813" y="1928813"/>
          <p14:tracePt t="17379" x="2200275" y="1939925"/>
          <p14:tracePt t="17387" x="2224088" y="1958975"/>
          <p14:tracePt t="17395" x="2236788" y="1965325"/>
          <p14:tracePt t="17403" x="2260600" y="1989138"/>
          <p14:tracePt t="17411" x="2297113" y="2006600"/>
          <p14:tracePt t="17421" x="2351088" y="2036763"/>
          <p14:tracePt t="17427" x="2398713" y="2054225"/>
          <p14:tracePt t="17435" x="2482850" y="2079625"/>
          <p14:tracePt t="17443" x="2562225" y="2103438"/>
          <p14:tracePt t="17451" x="2640013" y="2120900"/>
          <p14:tracePt t="17459" x="2700338" y="2133600"/>
          <p14:tracePt t="17467" x="2743200" y="2133600"/>
          <p14:tracePt t="17475" x="2784475" y="2133600"/>
          <p14:tracePt t="17483" x="2820988" y="2133600"/>
          <p14:tracePt t="17491" x="2863850" y="2133600"/>
          <p14:tracePt t="17499" x="2905125" y="2133600"/>
          <p14:tracePt t="17507" x="2935288" y="2133600"/>
          <p14:tracePt t="17515" x="2959100" y="2133600"/>
          <p14:tracePt t="17523" x="2995613" y="2133600"/>
          <p14:tracePt t="17531" x="3025775" y="2133600"/>
          <p14:tracePt t="17540" x="3049588" y="2133600"/>
          <p14:tracePt t="17547" x="3079750" y="2133600"/>
          <p14:tracePt t="17555" x="3109913" y="2133600"/>
          <p14:tracePt t="17563" x="3133725" y="2127250"/>
          <p14:tracePt t="17572" x="3182938" y="2127250"/>
          <p14:tracePt t="17579" x="3213100" y="2120900"/>
          <p14:tracePt t="17587" x="3236913" y="2120900"/>
          <p14:tracePt t="17595" x="3260725" y="2120900"/>
          <p14:tracePt t="17603" x="3303588" y="2114550"/>
          <p14:tracePt t="17611" x="3314700" y="2103438"/>
          <p14:tracePt t="17619" x="3340100" y="2097088"/>
          <p14:tracePt t="17627" x="3387725" y="2066925"/>
          <p14:tracePt t="17635" x="3411538" y="2060575"/>
          <p14:tracePt t="17643" x="3448050" y="2036763"/>
          <p14:tracePt t="17651" x="3471863" y="2019300"/>
          <p14:tracePt t="17659" x="3495675" y="1995488"/>
          <p14:tracePt t="17667" x="3508375" y="1989138"/>
          <p14:tracePt t="17675" x="3532188" y="1970088"/>
          <p14:tracePt t="17683" x="3556000" y="1965325"/>
          <p14:tracePt t="17691" x="3575050" y="1946275"/>
          <p14:tracePt t="17699" x="3598863" y="1922463"/>
          <p14:tracePt t="17707" x="3609975" y="1916113"/>
          <p14:tracePt t="17715" x="3646488" y="1892300"/>
          <p14:tracePt t="17723" x="3670300" y="1874838"/>
          <p14:tracePt t="17731" x="3719513" y="1855788"/>
          <p14:tracePt t="17738" x="3773488" y="1814513"/>
          <p14:tracePt t="17747" x="3790950" y="1814513"/>
          <p14:tracePt t="17755" x="3814763" y="1789113"/>
          <p14:tracePt t="17763" x="3840163" y="1784350"/>
          <p14:tracePt t="17772" x="3844925" y="1778000"/>
          <p14:tracePt t="17779" x="3863975" y="1765300"/>
          <p14:tracePt t="17788" x="3870325" y="1758950"/>
          <p14:tracePt t="17795" x="3875088" y="1758950"/>
          <p14:tracePt t="17803" x="3887788" y="1747838"/>
          <p14:tracePt t="17819" x="3894138" y="1747838"/>
          <p14:tracePt t="17827" x="3900488" y="1741488"/>
          <p14:tracePt t="17843" x="3905250" y="1735138"/>
          <p14:tracePt t="17859" x="3911600" y="1728788"/>
          <p14:tracePt t="17868" x="3917950" y="1728788"/>
          <p14:tracePt t="17878" x="3941763" y="1724025"/>
          <p14:tracePt t="17883" x="3954463" y="1704975"/>
          <p14:tracePt t="17891" x="3965575" y="1704975"/>
          <p14:tracePt t="17898" x="3984625" y="1704975"/>
          <p14:tracePt t="17906" x="3995738" y="1700213"/>
          <p14:tracePt t="17914" x="4002088" y="1700213"/>
          <p14:tracePt t="17922" x="4025900" y="1700213"/>
          <p14:tracePt t="17930" x="4044950" y="1693863"/>
          <p14:tracePt t="17938" x="4051300" y="1693863"/>
          <p14:tracePt t="17946" x="4068763" y="1693863"/>
          <p14:tracePt t="17955" x="4092575" y="1687513"/>
          <p14:tracePt t="17963" x="4098925" y="1687513"/>
          <p14:tracePt t="17971" x="4111625" y="1687513"/>
          <p14:tracePt t="17979" x="4135438" y="1687513"/>
          <p14:tracePt t="17988" x="4152900" y="1687513"/>
          <p14:tracePt t="17995" x="4176713" y="1687513"/>
          <p14:tracePt t="18003" x="4213225" y="1687513"/>
          <p14:tracePt t="18011" x="4230688" y="1687513"/>
          <p14:tracePt t="18019" x="4267200" y="1687513"/>
          <p14:tracePt t="18027" x="4286250" y="1687513"/>
          <p14:tracePt t="18035" x="4310063" y="1674813"/>
          <p14:tracePt t="18043" x="4346575" y="1674813"/>
          <p14:tracePt t="18051" x="4370388" y="1670050"/>
          <p14:tracePt t="18059" x="4381500" y="1670050"/>
          <p14:tracePt t="18067" x="4387850" y="1670050"/>
          <p14:tracePt t="18075" x="4394200" y="1670050"/>
          <p14:tracePt t="18083" x="4400550" y="1670050"/>
          <p14:tracePt t="18091" x="4406900" y="1670050"/>
          <p14:tracePt t="18099" x="4411663" y="1663700"/>
          <p14:tracePt t="18107" x="4418013" y="1663700"/>
          <p14:tracePt t="18115" x="4430713" y="1663700"/>
          <p14:tracePt t="18123" x="4454525" y="1657350"/>
          <p14:tracePt t="18131" x="4491038" y="1644650"/>
          <p14:tracePt t="18139" x="4502150" y="1639888"/>
          <p14:tracePt t="18147" x="4527550" y="1639888"/>
          <p14:tracePt t="18156" x="4557713" y="1639888"/>
          <p14:tracePt t="18163" x="4581525" y="1633538"/>
          <p14:tracePt t="18171" x="4605338" y="1614488"/>
          <p14:tracePt t="18179" x="4616450" y="1614488"/>
          <p14:tracePt t="18191" x="4641850" y="1609725"/>
          <p14:tracePt t="18195" x="4659313" y="1597025"/>
          <p14:tracePt t="18203" x="4672013" y="1590675"/>
          <p14:tracePt t="18211" x="4695825" y="1590675"/>
          <p14:tracePt t="18219" x="4702175" y="1590675"/>
          <p14:tracePt t="18227" x="4713288" y="1584325"/>
          <p14:tracePt t="18235" x="4719638" y="1579563"/>
          <p14:tracePt t="18243" x="4737100" y="1573213"/>
          <p14:tracePt t="18251" x="4749800" y="1566863"/>
          <p14:tracePt t="18259" x="4756150" y="1560513"/>
          <p14:tracePt t="18267" x="4762500" y="1554163"/>
          <p14:tracePt t="18275" x="4767263" y="1554163"/>
          <p14:tracePt t="18283" x="4779963" y="1549400"/>
          <p14:tracePt t="18291" x="4797425" y="1536700"/>
          <p14:tracePt t="18299" x="4810125" y="1530350"/>
          <p14:tracePt t="18307" x="4816475" y="1530350"/>
          <p14:tracePt t="18315" x="4827588" y="1519238"/>
          <p14:tracePt t="18323" x="4846638" y="1519238"/>
          <p14:tracePt t="18331" x="4852988" y="1512888"/>
          <p14:tracePt t="18339" x="4857750" y="1512888"/>
          <p14:tracePt t="18347" x="4870450" y="1506538"/>
          <p14:tracePt t="18357" x="4894263" y="1489075"/>
          <p14:tracePt t="18363" x="4906963" y="1489075"/>
          <p14:tracePt t="18372" x="4943475" y="1470025"/>
          <p14:tracePt t="18379" x="4954588" y="1470025"/>
          <p14:tracePt t="18387" x="4960938" y="1463675"/>
          <p14:tracePt t="18395" x="4978400" y="1463675"/>
          <p14:tracePt t="18403" x="4984750" y="1463675"/>
          <p14:tracePt t="18421" x="5002213" y="1458913"/>
          <p14:tracePt t="18540" x="4972050" y="1476375"/>
          <p14:tracePt t="18547" x="4937125" y="1482725"/>
          <p14:tracePt t="18556" x="4876800" y="1519238"/>
          <p14:tracePt t="18563" x="4840288" y="1536700"/>
          <p14:tracePt t="18572" x="4773613" y="1579563"/>
          <p14:tracePt t="18579" x="4737100" y="1614488"/>
          <p14:tracePt t="18587" x="4659313" y="1663700"/>
          <p14:tracePt t="18595" x="4605338" y="1693863"/>
          <p14:tracePt t="18603" x="4514850" y="1724025"/>
          <p14:tracePt t="18611" x="4454525" y="1754188"/>
          <p14:tracePt t="18619" x="4394200" y="1778000"/>
          <p14:tracePt t="18627" x="4333875" y="1789113"/>
          <p14:tracePt t="18635" x="4303713" y="1814513"/>
          <p14:tracePt t="18643" x="4267200" y="1838325"/>
          <p14:tracePt t="18651" x="4237038" y="1849438"/>
          <p14:tracePt t="18659" x="4213225" y="1862138"/>
          <p14:tracePt t="18667" x="4189413" y="1874838"/>
          <p14:tracePt t="18675" x="4171950" y="1885950"/>
          <p14:tracePt t="18683" x="4146550" y="1898650"/>
          <p14:tracePt t="18691" x="4122738" y="1909763"/>
          <p14:tracePt t="18699" x="4111625" y="1916113"/>
          <p14:tracePt t="18707" x="4092575" y="1935163"/>
          <p14:tracePt t="18715" x="4062413" y="1935163"/>
          <p14:tracePt t="18723" x="4014788" y="1965325"/>
          <p14:tracePt t="18731" x="3990975" y="1970088"/>
          <p14:tracePt t="18739" x="3978275" y="1982788"/>
          <p14:tracePt t="18747" x="3941763" y="2000250"/>
          <p14:tracePt t="18755" x="3917950" y="2012950"/>
          <p14:tracePt t="18763" x="3894138" y="2012950"/>
          <p14:tracePt t="18772" x="3870325" y="2019300"/>
          <p14:tracePt t="18779" x="3844925" y="2025650"/>
          <p14:tracePt t="18795" x="3840163" y="2025650"/>
          <p14:tracePt t="18876" x="3851275" y="2025650"/>
          <p14:tracePt t="18883" x="3875088" y="2025650"/>
          <p14:tracePt t="18891" x="3887788" y="2019300"/>
          <p14:tracePt t="18898" x="3935413" y="1989138"/>
          <p14:tracePt t="18906" x="3995738" y="1970088"/>
          <p14:tracePt t="18915" x="4056063" y="1935163"/>
          <p14:tracePt t="18922" x="4135438" y="1905000"/>
          <p14:tracePt t="18930" x="4243388" y="1868488"/>
          <p14:tracePt t="18938" x="4327525" y="1844675"/>
          <p14:tracePt t="18946" x="4430713" y="1825625"/>
          <p14:tracePt t="18955" x="4508500" y="1801813"/>
          <p14:tracePt t="18962" x="4598988" y="1789113"/>
          <p14:tracePt t="18971" x="4702175" y="1765300"/>
          <p14:tracePt t="18978" x="4762500" y="1747838"/>
          <p14:tracePt t="18986" x="4822825" y="1735138"/>
          <p14:tracePt t="18994" x="4883150" y="1728788"/>
          <p14:tracePt t="19002" x="4943475" y="1704975"/>
          <p14:tracePt t="19010" x="4991100" y="1700213"/>
          <p14:tracePt t="19018" x="5027613" y="1687513"/>
          <p14:tracePt t="19026" x="5032375" y="1681163"/>
          <p14:tracePt t="19042" x="5038725" y="1681163"/>
          <p14:tracePt t="19156" x="4991100" y="1687513"/>
          <p14:tracePt t="19163" x="4887913" y="1700213"/>
          <p14:tracePt t="19172" x="4767263" y="1717675"/>
          <p14:tracePt t="19180" x="4652963" y="1741488"/>
          <p14:tracePt t="19187" x="4551363" y="1765300"/>
          <p14:tracePt t="19195" x="4430713" y="1789113"/>
          <p14:tracePt t="19203" x="4333875" y="1801813"/>
          <p14:tracePt t="19211" x="4213225" y="1814513"/>
          <p14:tracePt t="19219" x="4141788" y="1819275"/>
          <p14:tracePt t="19227" x="4051300" y="1831975"/>
          <p14:tracePt t="19235" x="3948113" y="1855788"/>
          <p14:tracePt t="19243" x="3887788" y="1868488"/>
          <p14:tracePt t="19251" x="3844925" y="1868488"/>
          <p14:tracePt t="19259" x="3821113" y="1879600"/>
          <p14:tracePt t="19267" x="3790950" y="1892300"/>
          <p14:tracePt t="19276" x="3784600" y="1892300"/>
          <p14:tracePt t="19283" x="3767138" y="1892300"/>
          <p14:tracePt t="19291" x="3756025" y="1905000"/>
          <p14:tracePt t="19404" x="3760788" y="1905000"/>
          <p14:tracePt t="19411" x="3784600" y="1898650"/>
          <p14:tracePt t="19420" x="3844925" y="1879600"/>
          <p14:tracePt t="19427" x="3917950" y="1868488"/>
          <p14:tracePt t="19435" x="4008438" y="1844675"/>
          <p14:tracePt t="19443" x="4111625" y="1808163"/>
          <p14:tracePt t="19451" x="4243388" y="1778000"/>
          <p14:tracePt t="19459" x="4387850" y="1741488"/>
          <p14:tracePt t="19467" x="4502150" y="1704975"/>
          <p14:tracePt t="19476" x="4652963" y="1651000"/>
          <p14:tracePt t="19483" x="4773613" y="1633538"/>
          <p14:tracePt t="19491" x="4864100" y="1597025"/>
          <p14:tracePt t="19499" x="4967288" y="1560513"/>
          <p14:tracePt t="19507" x="5027613" y="1530350"/>
          <p14:tracePt t="19515" x="5075238" y="1519238"/>
          <p14:tracePt t="19523" x="5122863" y="1489075"/>
          <p14:tracePt t="19531" x="5148263" y="1482725"/>
          <p14:tracePt t="19539" x="5183188" y="1458913"/>
          <p14:tracePt t="19547" x="5202238" y="1446213"/>
          <p14:tracePt t="19555" x="5213350" y="1439863"/>
          <p14:tracePt t="19563" x="5238750" y="1422400"/>
          <p14:tracePt t="19571" x="5256213" y="1409700"/>
          <p14:tracePt t="19579" x="5268913" y="1403350"/>
          <p14:tracePt t="19587" x="5286375" y="1385888"/>
          <p14:tracePt t="19595" x="5292725" y="1379538"/>
          <p14:tracePt t="19603" x="5303838" y="1379538"/>
          <p14:tracePt t="19611" x="5310188" y="1374775"/>
          <p14:tracePt t="19731" x="5292725" y="1374775"/>
          <p14:tracePt t="19740" x="5249863" y="1403350"/>
          <p14:tracePt t="19747" x="5159375" y="1439863"/>
          <p14:tracePt t="19756" x="5062538" y="1482725"/>
          <p14:tracePt t="19763" x="4972050" y="1519238"/>
          <p14:tracePt t="19772" x="4870450" y="1543050"/>
          <p14:tracePt t="19779" x="4756150" y="1560513"/>
          <p14:tracePt t="19787" x="4652963" y="1597025"/>
          <p14:tracePt t="19795" x="4545013" y="1633538"/>
          <p14:tracePt t="19803" x="4460875" y="1644650"/>
          <p14:tracePt t="19811" x="4370388" y="1663700"/>
          <p14:tracePt t="19819" x="4267200" y="1687513"/>
          <p14:tracePt t="19827" x="4206875" y="1700213"/>
          <p14:tracePt t="19835" x="4146550" y="1711325"/>
          <p14:tracePt t="19843" x="4098925" y="1728788"/>
          <p14:tracePt t="19851" x="4038600" y="1747838"/>
          <p14:tracePt t="19859" x="3990975" y="1758950"/>
          <p14:tracePt t="19867" x="3941763" y="1778000"/>
          <p14:tracePt t="19892" x="3827463" y="1814513"/>
          <p14:tracePt t="19899" x="3803650" y="1814513"/>
          <p14:tracePt t="19906" x="3784600" y="1831975"/>
          <p14:tracePt t="19915" x="3760788" y="1838325"/>
          <p14:tracePt t="19923" x="3756025" y="1838325"/>
          <p14:tracePt t="19930" x="3736975" y="1838325"/>
          <p14:tracePt t="19946" x="3713163" y="1855788"/>
          <p14:tracePt t="19954" x="3706813" y="1855788"/>
          <p14:tracePt t="19962" x="3695700" y="1855788"/>
          <p14:tracePt t="19970" x="3676650" y="1862138"/>
          <p14:tracePt t="19986" x="3670300" y="1862138"/>
          <p14:tracePt t="20011" x="3659188" y="1862138"/>
          <p14:tracePt t="20131" x="3670300" y="1855788"/>
          <p14:tracePt t="20140" x="3706813" y="1825625"/>
          <p14:tracePt t="20147" x="3784600" y="1795463"/>
          <p14:tracePt t="20157" x="3833813" y="1784350"/>
          <p14:tracePt t="20163" x="3911600" y="1754188"/>
          <p14:tracePt t="20171" x="3995738" y="1728788"/>
          <p14:tracePt t="20179" x="4086225" y="1704975"/>
          <p14:tracePt t="20187" x="4159250" y="1700213"/>
          <p14:tracePt t="20195" x="4267200" y="1663700"/>
          <p14:tracePt t="20203" x="4351338" y="1651000"/>
          <p14:tracePt t="20211" x="4454525" y="1627188"/>
          <p14:tracePt t="20219" x="4545013" y="1627188"/>
          <p14:tracePt t="20227" x="4635500" y="1609725"/>
          <p14:tracePt t="20235" x="4695825" y="1584325"/>
          <p14:tracePt t="20243" x="4756150" y="1566863"/>
          <p14:tracePt t="20251" x="4803775" y="1543050"/>
          <p14:tracePt t="20259" x="4852988" y="1524000"/>
          <p14:tracePt t="20267" x="4943475" y="1493838"/>
          <p14:tracePt t="20275" x="5008563" y="1470025"/>
          <p14:tracePt t="20283" x="5068888" y="1458913"/>
          <p14:tracePt t="20291" x="5141913" y="1439863"/>
          <p14:tracePt t="20299" x="5208588" y="1398588"/>
          <p14:tracePt t="20307" x="5243513" y="1379538"/>
          <p14:tracePt t="20315" x="5273675" y="1368425"/>
          <p14:tracePt t="20323" x="5299075" y="1362075"/>
          <p14:tracePt t="20331" x="5316538" y="1355725"/>
          <p14:tracePt t="20340" x="5340350" y="1349375"/>
          <p14:tracePt t="20347" x="5364163" y="1331913"/>
          <p14:tracePt t="20355" x="5383213" y="1331913"/>
          <p14:tracePt t="20363" x="5400675" y="1314450"/>
          <p14:tracePt t="20371" x="5413375" y="1308100"/>
          <p14:tracePt t="20379" x="5418138" y="1308100"/>
          <p14:tracePt t="20387" x="5437188" y="1308100"/>
          <p14:tracePt t="20395" x="5448300" y="1295400"/>
          <p14:tracePt t="20411" x="5467350" y="1284288"/>
          <p14:tracePt t="20420" x="5478463" y="1277938"/>
          <p14:tracePt t="20427" x="5484813" y="1277938"/>
          <p14:tracePt t="20435" x="5508625" y="1265238"/>
          <p14:tracePt t="20443" x="5514975" y="1265238"/>
          <p14:tracePt t="20450" x="5521325" y="1265238"/>
          <p14:tracePt t="20459" x="5534025" y="1265238"/>
          <p14:tracePt t="20475" x="5545138" y="1247775"/>
          <p14:tracePt t="20531" x="5551488" y="1247775"/>
          <p14:tracePt t="20547" x="5575300" y="1247775"/>
          <p14:tracePt t="20556" x="5581650" y="1241425"/>
          <p14:tracePt t="20563" x="5594350" y="1241425"/>
          <p14:tracePt t="20571" x="5599113" y="1235075"/>
          <p14:tracePt t="20587" x="5611813" y="1228725"/>
          <p14:tracePt t="20595" x="5618163" y="1223963"/>
          <p14:tracePt t="20603" x="5629275" y="1223963"/>
          <p14:tracePt t="20611" x="5648325" y="1223963"/>
          <p14:tracePt t="20619" x="5659438" y="1217613"/>
          <p14:tracePt t="20627" x="5678488" y="1198563"/>
          <p14:tracePt t="20635" x="5684838" y="1198563"/>
          <p14:tracePt t="20643" x="5695950" y="1193800"/>
          <p14:tracePt t="20651" x="5708650" y="1181100"/>
          <p14:tracePt t="20659" x="5726113" y="1181100"/>
          <p14:tracePt t="20667" x="5749925" y="1168400"/>
          <p14:tracePt t="20674" x="5756275" y="1163638"/>
          <p14:tracePt t="20683" x="5762625" y="1157288"/>
          <p14:tracePt t="20699" x="5768975" y="1150938"/>
          <p14:tracePt t="20708" x="5780088" y="1144588"/>
          <p14:tracePt t="20715" x="5786438" y="1138238"/>
          <p14:tracePt t="20723" x="5799138" y="1138238"/>
          <p14:tracePt t="20731" x="5816600" y="1133475"/>
          <p14:tracePt t="20740" x="5822950" y="1133475"/>
          <p14:tracePt t="20747" x="5834063" y="1127125"/>
          <p14:tracePt t="20755" x="5846763" y="1120775"/>
          <p14:tracePt t="20779" x="5853113" y="1120775"/>
          <p14:tracePt t="20811" x="5864225" y="1108075"/>
          <p14:tracePt t="20827" x="5876925" y="1108075"/>
          <p14:tracePt t="20835" x="5883275" y="1108075"/>
          <p14:tracePt t="20843" x="5889625" y="1103313"/>
          <p14:tracePt t="20851" x="5900738" y="1096963"/>
          <p14:tracePt t="20867" x="5913438" y="1096963"/>
          <p14:tracePt t="20877" x="5919788" y="1090613"/>
          <p14:tracePt t="20887" x="5930900" y="1084263"/>
          <p14:tracePt t="20893" x="5937250" y="1084263"/>
          <p14:tracePt t="20907" x="5961063" y="1079500"/>
          <p14:tracePt t="20915" x="5967413" y="1079500"/>
          <p14:tracePt t="20923" x="5980113" y="1079500"/>
          <p14:tracePt t="20930" x="5991225" y="1073150"/>
          <p14:tracePt t="20938" x="6015038" y="1054100"/>
          <p14:tracePt t="20954" x="6034088" y="1054100"/>
          <p14:tracePt t="20962" x="6045200" y="1054100"/>
          <p14:tracePt t="20970" x="6051550" y="1049338"/>
          <p14:tracePt t="20978" x="6064250" y="1049338"/>
          <p14:tracePt t="20986" x="6081713" y="1042988"/>
          <p14:tracePt t="20994" x="6088063" y="1042988"/>
          <p14:tracePt t="21002" x="6100763" y="1036638"/>
          <p14:tracePt t="21010" x="6105525" y="1036638"/>
          <p14:tracePt t="21018" x="6111875" y="1036638"/>
          <p14:tracePt t="21026" x="6118225" y="1036638"/>
          <p14:tracePt t="21034" x="6124575" y="1036638"/>
          <p14:tracePt t="21042" x="6135688" y="1030288"/>
          <p14:tracePt t="21075" x="6142038" y="1030288"/>
          <p14:tracePt t="21091" x="6154738" y="1023938"/>
          <p14:tracePt t="21099" x="6161088" y="1023938"/>
          <p14:tracePt t="21107" x="6165850" y="1019175"/>
          <p14:tracePt t="21115" x="6172200" y="1019175"/>
          <p14:tracePt t="21124" x="6184900" y="1019175"/>
          <p14:tracePt t="21139" x="6189663" y="1012825"/>
          <p14:tracePt t="21316" x="6172200" y="1019175"/>
          <p14:tracePt t="21325" x="6161088" y="1023938"/>
          <p14:tracePt t="21331" x="6124575" y="1042988"/>
          <p14:tracePt t="21341" x="6075363" y="1049338"/>
          <p14:tracePt t="21347" x="5997575" y="1084263"/>
          <p14:tracePt t="21355" x="5924550" y="1108075"/>
          <p14:tracePt t="21363" x="5846763" y="1127125"/>
          <p14:tracePt t="21371" x="5745163" y="1150938"/>
          <p14:tracePt t="21379" x="5641975" y="1163638"/>
          <p14:tracePt t="21387" x="5514975" y="1187450"/>
          <p14:tracePt t="21395" x="5407025" y="1217613"/>
          <p14:tracePt t="21402" x="5322888" y="1228725"/>
          <p14:tracePt t="21411" x="5219700" y="1241425"/>
          <p14:tracePt t="21419" x="5148263" y="1254125"/>
          <p14:tracePt t="21427" x="5068888" y="1277938"/>
          <p14:tracePt t="21435" x="5038725" y="1277938"/>
          <p14:tracePt t="21443" x="5002213" y="1284288"/>
          <p14:tracePt t="21450" x="4967288" y="1314450"/>
          <p14:tracePt t="21459" x="4954588" y="1314450"/>
          <p14:tracePt t="21467" x="4948238" y="1319213"/>
          <p14:tracePt t="21483" x="4924425" y="1319213"/>
          <p14:tracePt t="21491" x="4918075" y="1319213"/>
          <p14:tracePt t="21499" x="4906963" y="1319213"/>
          <p14:tracePt t="21507" x="4883150" y="1325563"/>
          <p14:tracePt t="21515" x="4857750" y="1325563"/>
          <p14:tracePt t="21523" x="4846638" y="1331913"/>
          <p14:tracePt t="21531" x="4810125" y="1338263"/>
          <p14:tracePt t="21539" x="4779963" y="1355725"/>
          <p14:tracePt t="21547" x="4732338" y="1368425"/>
          <p14:tracePt t="21555" x="4683125" y="1379538"/>
          <p14:tracePt t="21563" x="4616450" y="1409700"/>
          <p14:tracePt t="21570" x="4575175" y="1416050"/>
          <p14:tracePt t="21579" x="4508500" y="1452563"/>
          <p14:tracePt t="21587" x="4448175" y="1458913"/>
          <p14:tracePt t="21595" x="4387850" y="1493838"/>
          <p14:tracePt t="21602" x="4310063" y="1512888"/>
          <p14:tracePt t="21611" x="4249738" y="1536700"/>
          <p14:tracePt t="21618" x="4159250" y="1554163"/>
          <p14:tracePt t="21627" x="4111625" y="1573213"/>
          <p14:tracePt t="21634" x="4062413" y="1584325"/>
          <p14:tracePt t="21643" x="4014788" y="1603375"/>
          <p14:tracePt t="21650" x="4002088" y="1620838"/>
          <p14:tracePt t="21659" x="3941763" y="1651000"/>
          <p14:tracePt t="21667" x="3930650" y="1651000"/>
          <p14:tracePt t="21675" x="3894138" y="1657350"/>
          <p14:tracePt t="21683" x="3870325" y="1674813"/>
          <p14:tracePt t="21691" x="3857625" y="1681163"/>
          <p14:tracePt t="21699" x="3840163" y="1687513"/>
          <p14:tracePt t="21707" x="3827463" y="1693863"/>
          <p14:tracePt t="21715" x="3821113" y="1700213"/>
          <p14:tracePt t="21731" x="3814763" y="1700213"/>
          <p14:tracePt t="21747" x="3810000" y="1704975"/>
          <p14:tracePt t="21779" x="3803650" y="1711325"/>
          <p14:tracePt t="21836" x="3810000" y="1711325"/>
          <p14:tracePt t="21844" x="3844925" y="1693863"/>
          <p14:tracePt t="21851" x="3881438" y="1670050"/>
          <p14:tracePt t="21859" x="3930650" y="1657350"/>
          <p14:tracePt t="21868" x="4002088" y="1627188"/>
          <p14:tracePt t="21878" x="4111625" y="1590675"/>
          <p14:tracePt t="21883" x="4200525" y="1566863"/>
          <p14:tracePt t="21891" x="4297363" y="1554163"/>
          <p14:tracePt t="21898" x="4387850" y="1524000"/>
          <p14:tracePt t="21907" x="4491038" y="1512888"/>
          <p14:tracePt t="21914" x="4592638" y="1489075"/>
          <p14:tracePt t="21922" x="4702175" y="1463675"/>
          <p14:tracePt t="21930" x="4786313" y="1446213"/>
          <p14:tracePt t="21938" x="4864100" y="1422400"/>
          <p14:tracePt t="21946" x="4937125" y="1409700"/>
          <p14:tracePt t="21954" x="5014913" y="1379538"/>
          <p14:tracePt t="21962" x="5051425" y="1362075"/>
          <p14:tracePt t="21970" x="5122863" y="1338263"/>
          <p14:tracePt t="21978" x="5172075" y="1331913"/>
          <p14:tracePt t="21986" x="5249863" y="1295400"/>
          <p14:tracePt t="21994" x="5322888" y="1277938"/>
          <p14:tracePt t="22002" x="5400675" y="1254125"/>
          <p14:tracePt t="22010" x="5461000" y="1235075"/>
          <p14:tracePt t="22018" x="5538788" y="1198563"/>
          <p14:tracePt t="22026" x="5611813" y="1187450"/>
          <p14:tracePt t="22034" x="5659438" y="1181100"/>
          <p14:tracePt t="22042" x="5708650" y="1168400"/>
          <p14:tracePt t="22050" x="5732463" y="1168400"/>
          <p14:tracePt t="22059" x="5745163" y="1163638"/>
          <p14:tracePt t="22163" x="5702300" y="1193800"/>
          <p14:tracePt t="22171" x="5654675" y="1217613"/>
          <p14:tracePt t="22179" x="5605463" y="1247775"/>
          <p14:tracePt t="22187" x="5514975" y="1289050"/>
          <p14:tracePt t="22196" x="5424488" y="1314450"/>
          <p14:tracePt t="22203" x="5316538" y="1362075"/>
          <p14:tracePt t="22212" x="5238750" y="1403350"/>
          <p14:tracePt t="22219" x="5135563" y="1428750"/>
          <p14:tracePt t="22227" x="5021263" y="1476375"/>
          <p14:tracePt t="22235" x="4870450" y="1524000"/>
          <p14:tracePt t="22243" x="4737100" y="1560513"/>
          <p14:tracePt t="22251" x="4635500" y="1584325"/>
          <p14:tracePt t="22259" x="4514850" y="1620838"/>
          <p14:tracePt t="22267" x="4418013" y="1627188"/>
          <p14:tracePt t="22276" x="4340225" y="1663700"/>
          <p14:tracePt t="22283" x="4260850" y="1681163"/>
          <p14:tracePt t="22291" x="4213225" y="1704975"/>
          <p14:tracePt t="22299" x="4189413" y="1711325"/>
          <p14:tracePt t="22308" x="4159250" y="1717675"/>
          <p14:tracePt t="22315" x="4141788" y="1728788"/>
          <p14:tracePt t="22323" x="4129088" y="1735138"/>
          <p14:tracePt t="22331" x="4111625" y="1741488"/>
          <p14:tracePt t="22339" x="4105275" y="1741488"/>
          <p14:tracePt t="22347" x="4098925" y="1747838"/>
          <p14:tracePt t="22363" x="4086225" y="1747838"/>
          <p14:tracePt t="22443" x="4111625" y="1747838"/>
          <p14:tracePt t="22451" x="4152900" y="1747838"/>
          <p14:tracePt t="22459" x="4225925" y="1728788"/>
          <p14:tracePt t="22467" x="4316413" y="1700213"/>
          <p14:tracePt t="22475" x="4424363" y="1674813"/>
          <p14:tracePt t="22483" x="4538663" y="1651000"/>
          <p14:tracePt t="22492" x="4652963" y="1614488"/>
          <p14:tracePt t="22499" x="4773613" y="1603375"/>
          <p14:tracePt t="22507" x="4887913" y="1584325"/>
          <p14:tracePt t="22515" x="4948238" y="1573213"/>
          <p14:tracePt t="22523" x="5008563" y="1549400"/>
          <p14:tracePt t="22531" x="5075238" y="1530350"/>
          <p14:tracePt t="22539" x="5092700" y="1530350"/>
          <p14:tracePt t="22547" x="5099050" y="1524000"/>
          <p14:tracePt t="22555" x="5118100" y="1524000"/>
          <p14:tracePt t="22635" x="5099050" y="1524000"/>
          <p14:tracePt t="22644" x="5032375" y="1530350"/>
          <p14:tracePt t="22651" x="4954588" y="1536700"/>
          <p14:tracePt t="22660" x="4852988" y="1560513"/>
          <p14:tracePt t="22667" x="4749800" y="1584325"/>
          <p14:tracePt t="22675" x="4646613" y="1620838"/>
          <p14:tracePt t="22683" x="4557713" y="1639888"/>
          <p14:tracePt t="22691" x="4467225" y="1651000"/>
          <p14:tracePt t="22699" x="4406900" y="1674813"/>
          <p14:tracePt t="22707" x="4364038" y="1674813"/>
          <p14:tracePt t="22715" x="4297363" y="1704975"/>
          <p14:tracePt t="22723" x="4260850" y="1724025"/>
          <p14:tracePt t="22731" x="4230688" y="1728788"/>
          <p14:tracePt t="22739" x="4206875" y="1728788"/>
          <p14:tracePt t="22747" x="4200525" y="1735138"/>
          <p14:tracePt t="22827" x="4213225" y="1728788"/>
          <p14:tracePt t="22835" x="4237038" y="1724025"/>
          <p14:tracePt t="22843" x="4286250" y="1704975"/>
          <p14:tracePt t="22851" x="4351338" y="1657350"/>
          <p14:tracePt t="22859" x="4424363" y="1627188"/>
          <p14:tracePt t="22867" x="4502150" y="1597025"/>
          <p14:tracePt t="22876" x="4581525" y="1560513"/>
          <p14:tracePt t="22888" x="4641850" y="1530350"/>
          <p14:tracePt t="22891" x="4706938" y="1500188"/>
          <p14:tracePt t="22899" x="4756150" y="1489075"/>
          <p14:tracePt t="22906" x="4767263" y="1470025"/>
          <p14:tracePt t="22914" x="4792663" y="1463675"/>
          <p14:tracePt t="22987" x="4786313" y="1463675"/>
          <p14:tracePt t="22995" x="4749800" y="1489075"/>
          <p14:tracePt t="23003" x="4683125" y="1519238"/>
          <p14:tracePt t="23011" x="4652963" y="1524000"/>
          <p14:tracePt t="23019" x="4592638" y="1549400"/>
          <p14:tracePt t="23027" x="4545013" y="1549400"/>
          <p14:tracePt t="23035" x="4484688" y="1579563"/>
          <p14:tracePt t="23043" x="4448175" y="1597025"/>
          <p14:tracePt t="23051" x="4411663" y="1603375"/>
          <p14:tracePt t="23060" x="4387850" y="1620838"/>
          <p14:tracePt t="23067" x="4376738" y="1620838"/>
          <p14:tracePt t="23076" x="4370388" y="1620838"/>
          <p14:tracePt t="23083" x="4364038" y="1627188"/>
          <p14:tracePt t="23355" x="4370388" y="1627188"/>
          <p14:tracePt t="23364" x="4376738" y="1620838"/>
          <p14:tracePt t="23387" x="4381500" y="1614488"/>
          <p14:tracePt t="23396" x="4387850" y="1609725"/>
          <p14:tracePt t="23419" x="4387850" y="1603375"/>
          <p14:tracePt t="23445" x="4387850" y="1590675"/>
          <p14:tracePt t="23452" x="4387850" y="1584325"/>
          <p14:tracePt t="23467" x="4387850" y="1579563"/>
          <p14:tracePt t="23499" x="4387850" y="1573213"/>
          <p14:tracePt t="23507" x="4370388" y="1573213"/>
          <p14:tracePt t="23515" x="4346575" y="1573213"/>
          <p14:tracePt t="23523" x="4321175" y="1573213"/>
          <p14:tracePt t="23531" x="4279900" y="1573213"/>
          <p14:tracePt t="23539" x="4249738" y="1573213"/>
          <p14:tracePt t="23547" x="4225925" y="1573213"/>
          <p14:tracePt t="23555" x="4200525" y="1573213"/>
          <p14:tracePt t="23563" x="4176713" y="1573213"/>
          <p14:tracePt t="23571" x="4165600" y="1573213"/>
          <p14:tracePt t="23579" x="4141788" y="1573213"/>
          <p14:tracePt t="23587" x="4105275" y="1590675"/>
          <p14:tracePt t="23595" x="4098925" y="1597025"/>
          <p14:tracePt t="23603" x="4081463" y="1603375"/>
          <p14:tracePt t="23611" x="4056063" y="1620838"/>
          <p14:tracePt t="23619" x="4038600" y="1627188"/>
          <p14:tracePt t="23626" x="4025900" y="1633538"/>
          <p14:tracePt t="23635" x="4021138" y="1639888"/>
          <p14:tracePt t="23643" x="4002088" y="1644650"/>
          <p14:tracePt t="23651" x="3995738" y="1651000"/>
          <p14:tracePt t="23667" x="3990975" y="1657350"/>
          <p14:tracePt t="23755" x="3990975" y="1670050"/>
          <p14:tracePt t="23763" x="3990975" y="1687513"/>
          <p14:tracePt t="23771" x="3995738" y="1700213"/>
          <p14:tracePt t="23779" x="4002088" y="1724025"/>
          <p14:tracePt t="23787" x="4008438" y="1728788"/>
          <p14:tracePt t="23795" x="4008438" y="1735138"/>
          <p14:tracePt t="23803" x="4014788" y="1741488"/>
          <p14:tracePt t="23811" x="4021138" y="1741488"/>
          <p14:tracePt t="23819" x="4025900" y="1747838"/>
          <p14:tracePt t="23827" x="4025900" y="1754188"/>
          <p14:tracePt t="23851" x="4038600" y="1765300"/>
          <p14:tracePt t="23867" x="4044950" y="1771650"/>
          <p14:tracePt t="23888" x="4056063" y="1771650"/>
          <p14:tracePt t="23906" x="4075113" y="1771650"/>
          <p14:tracePt t="23914" x="4081463" y="1778000"/>
          <p14:tracePt t="23930" x="4092575" y="1778000"/>
          <p14:tracePt t="23938" x="4098925" y="1778000"/>
          <p14:tracePt t="23946" x="4116388" y="1789113"/>
          <p14:tracePt t="23954" x="4135438" y="1801813"/>
          <p14:tracePt t="23970" x="4141788" y="1801813"/>
          <p14:tracePt t="23978" x="4146550" y="1801813"/>
          <p14:tracePt t="24010" x="4159250" y="1801813"/>
          <p14:tracePt t="24019" x="4165600" y="1801813"/>
          <p14:tracePt t="24027" x="4176713" y="1801813"/>
          <p14:tracePt t="24051" x="4183063" y="1801813"/>
          <p14:tracePt t="24059" x="4189413" y="1801813"/>
          <p14:tracePt t="24067" x="4195763" y="1801813"/>
          <p14:tracePt t="24075" x="4200525" y="1801813"/>
          <p14:tracePt t="24083" x="4206875" y="1801813"/>
          <p14:tracePt t="24091" x="4213225" y="1801813"/>
          <p14:tracePt t="24099" x="4219575" y="1801813"/>
          <p14:tracePt t="24107" x="4230688" y="1801813"/>
          <p14:tracePt t="24115" x="4237038" y="1801813"/>
          <p14:tracePt t="24123" x="4243388" y="1801813"/>
          <p14:tracePt t="24131" x="4249738" y="1801813"/>
          <p14:tracePt t="24139" x="4260850" y="1795463"/>
          <p14:tracePt t="24147" x="4260850" y="1789113"/>
          <p14:tracePt t="24155" x="4260850" y="1784350"/>
          <p14:tracePt t="24163" x="4260850" y="1758950"/>
          <p14:tracePt t="24179" x="4260850" y="1735138"/>
          <p14:tracePt t="24187" x="4260850" y="1728788"/>
          <p14:tracePt t="24203" x="4260850" y="1717675"/>
          <p14:tracePt t="24211" x="4260850" y="1711325"/>
          <p14:tracePt t="24219" x="4256088" y="1704975"/>
          <p14:tracePt t="24227" x="4249738" y="1700213"/>
          <p14:tracePt t="24251" x="4243388" y="1693863"/>
          <p14:tracePt t="24259" x="4225925" y="1681163"/>
          <p14:tracePt t="24315" x="4219575" y="1674813"/>
          <p14:tracePt t="24339" x="4213225" y="1674813"/>
          <p14:tracePt t="24347" x="4206875" y="1674813"/>
          <p14:tracePt t="24355" x="4195763" y="1674813"/>
          <p14:tracePt t="24363" x="4189413" y="1674813"/>
          <p14:tracePt t="24371" x="4176713" y="1674813"/>
          <p14:tracePt t="24387" x="4152900" y="1674813"/>
          <p14:tracePt t="24395" x="4146550" y="1674813"/>
          <p14:tracePt t="24403" x="4129088" y="1674813"/>
          <p14:tracePt t="24411" x="4122738" y="1681163"/>
          <p14:tracePt t="24419" x="4098925" y="1693863"/>
          <p14:tracePt t="24427" x="4092575" y="1700213"/>
          <p14:tracePt t="24435" x="4086225" y="1704975"/>
          <p14:tracePt t="24443" x="4086225" y="1717675"/>
          <p14:tracePt t="24451" x="4086225" y="1724025"/>
          <p14:tracePt t="24460" x="4086225" y="1735138"/>
          <p14:tracePt t="24477" x="4086225" y="1747838"/>
          <p14:tracePt t="24483" x="4105275" y="1765300"/>
          <p14:tracePt t="24491" x="4116388" y="1771650"/>
          <p14:tracePt t="24499" x="4122738" y="1778000"/>
          <p14:tracePt t="24507" x="4141788" y="1778000"/>
          <p14:tracePt t="24515" x="4152900" y="1784350"/>
          <p14:tracePt t="24523" x="4165600" y="1784350"/>
          <p14:tracePt t="24531" x="4183063" y="1784350"/>
          <p14:tracePt t="24539" x="4189413" y="1784350"/>
          <p14:tracePt t="24555" x="4200525" y="1784350"/>
          <p14:tracePt t="24563" x="4206875" y="1784350"/>
          <p14:tracePt t="24571" x="4213225" y="1784350"/>
          <p14:tracePt t="24579" x="4219575" y="1784350"/>
          <p14:tracePt t="24611" x="4225925" y="1784350"/>
          <p14:tracePt t="24627" x="4230688" y="1784350"/>
          <p14:tracePt t="24635" x="4237038" y="1784350"/>
          <p14:tracePt t="24644" x="4243388" y="1784350"/>
          <p14:tracePt t="24651" x="4249738" y="1784350"/>
          <p14:tracePt t="24660" x="4256088" y="1784350"/>
          <p14:tracePt t="24667" x="4260850" y="1784350"/>
          <p14:tracePt t="24675" x="4267200" y="1784350"/>
          <p14:tracePt t="24804" x="4256088" y="1784350"/>
          <p14:tracePt t="24852" x="4249738" y="1784350"/>
          <p14:tracePt t="24860" x="4243388" y="1784350"/>
          <p14:tracePt t="24867" x="4237038" y="1784350"/>
          <p14:tracePt t="24881" x="4219575" y="1784350"/>
          <p14:tracePt t="24884" x="4200525" y="1784350"/>
          <p14:tracePt t="24896" x="4195763" y="1784350"/>
          <p14:tracePt t="24899" x="4171950" y="1784350"/>
          <p14:tracePt t="24907" x="4165600" y="1789113"/>
          <p14:tracePt t="24914" x="4152900" y="1801813"/>
          <p14:tracePt t="24922" x="4146550" y="1819275"/>
          <p14:tracePt t="24930" x="4141788" y="1825625"/>
          <p14:tracePt t="24938" x="4141788" y="1831975"/>
          <p14:tracePt t="24947" x="4141788" y="1844675"/>
          <p14:tracePt t="24962" x="4141788" y="1862138"/>
          <p14:tracePt t="24970" x="4152900" y="1874838"/>
          <p14:tracePt t="24986" x="4171950" y="1879600"/>
          <p14:tracePt t="24994" x="4176713" y="1879600"/>
          <p14:tracePt t="25010" x="4189413" y="1879600"/>
          <p14:tracePt t="25018" x="4200525" y="1879600"/>
          <p14:tracePt t="25027" x="4219575" y="1879600"/>
          <p14:tracePt t="25034" x="4237038" y="1879600"/>
          <p14:tracePt t="25043" x="4260850" y="1879600"/>
          <p14:tracePt t="25050" x="4297363" y="1879600"/>
          <p14:tracePt t="25058" x="4310063" y="1879600"/>
          <p14:tracePt t="25066" x="4321175" y="1879600"/>
          <p14:tracePt t="25074" x="4357688" y="1855788"/>
          <p14:tracePt t="25082" x="4364038" y="1849438"/>
          <p14:tracePt t="25090" x="4376738" y="1831975"/>
          <p14:tracePt t="25098" x="4387850" y="1819275"/>
          <p14:tracePt t="25106" x="4387850" y="1808163"/>
          <p14:tracePt t="25114" x="4387850" y="1795463"/>
          <p14:tracePt t="25122" x="4387850" y="1778000"/>
          <p14:tracePt t="25130" x="4387850" y="1771650"/>
          <p14:tracePt t="25138" x="4387850" y="1758950"/>
          <p14:tracePt t="25162" x="4387850" y="1754188"/>
          <p14:tracePt t="25187" x="4387850" y="1741488"/>
          <p14:tracePt t="25195" x="4364038" y="1728788"/>
          <p14:tracePt t="25203" x="4327525" y="1724025"/>
          <p14:tracePt t="25211" x="4297363" y="1717675"/>
          <p14:tracePt t="25219" x="4260850" y="1704975"/>
          <p14:tracePt t="25227" x="4249738" y="1704975"/>
          <p14:tracePt t="25235" x="4225925" y="1700213"/>
          <p14:tracePt t="25244" x="4200525" y="1693863"/>
          <p14:tracePt t="25251" x="4195763" y="1693863"/>
          <p14:tracePt t="25259" x="4176713" y="1693863"/>
          <p14:tracePt t="25267" x="4171950" y="1693863"/>
          <p14:tracePt t="25283" x="4152900" y="1693863"/>
          <p14:tracePt t="25299" x="4146550" y="1693863"/>
          <p14:tracePt t="25524" x="4141788" y="1687513"/>
          <p14:tracePt t="26453" x="4141788" y="1704975"/>
          <p14:tracePt t="26459" x="4141788" y="1717675"/>
          <p14:tracePt t="26467" x="4141788" y="1724025"/>
          <p14:tracePt t="26475" x="4141788" y="1735138"/>
          <p14:tracePt t="26491" x="4141788" y="1741488"/>
          <p14:tracePt t="26515" x="4141788" y="1754188"/>
          <p14:tracePt t="26531" x="4141788" y="1758950"/>
          <p14:tracePt t="26555" x="4141788" y="1765300"/>
          <p14:tracePt t="26571" x="4141788" y="1771650"/>
          <p14:tracePt t="26578" x="4141788" y="1778000"/>
          <p14:tracePt t="26587" x="4141788" y="1784350"/>
          <p14:tracePt t="26595" x="4141788" y="1789113"/>
          <p14:tracePt t="26603" x="4141788" y="1801813"/>
          <p14:tracePt t="26611" x="4135438" y="1814513"/>
          <p14:tracePt t="26619" x="4135438" y="1838325"/>
          <p14:tracePt t="26627" x="4135438" y="1862138"/>
          <p14:tracePt t="26635" x="4135438" y="1885950"/>
          <p14:tracePt t="26643" x="4135438" y="1905000"/>
          <p14:tracePt t="26651" x="4135438" y="1928813"/>
          <p14:tracePt t="26659" x="4141788" y="1976438"/>
          <p14:tracePt t="26667" x="4141788" y="1989138"/>
          <p14:tracePt t="26675" x="4141788" y="2043113"/>
          <p14:tracePt t="26683" x="4152900" y="2066925"/>
          <p14:tracePt t="26691" x="4165600" y="2109788"/>
          <p14:tracePt t="26699" x="4195763" y="2174875"/>
          <p14:tracePt t="26707" x="4213225" y="2224088"/>
          <p14:tracePt t="26715" x="4260850" y="2301875"/>
          <p14:tracePt t="26723" x="4291013" y="2362200"/>
          <p14:tracePt t="26731" x="4333875" y="2459038"/>
          <p14:tracePt t="26739" x="4394200" y="2536825"/>
          <p14:tracePt t="26747" x="4448175" y="2590800"/>
          <p14:tracePt t="26755" x="4502150" y="2651125"/>
          <p14:tracePt t="26762" x="4557713" y="2705100"/>
          <p14:tracePt t="26771" x="4611688" y="2784475"/>
          <p14:tracePt t="26779" x="4665663" y="2838450"/>
          <p14:tracePt t="26787" x="4732338" y="2892425"/>
          <p14:tracePt t="26795" x="4822825" y="2976563"/>
          <p14:tracePt t="26803" x="4876800" y="3019425"/>
          <p14:tracePt t="26811" x="4984750" y="3103563"/>
          <p14:tracePt t="26819" x="5092700" y="3187700"/>
          <p14:tracePt t="26827" x="5159375" y="3254375"/>
          <p14:tracePt t="26835" x="5268913" y="3362325"/>
          <p14:tracePt t="26843" x="5394325" y="3489325"/>
          <p14:tracePt t="26851" x="5551488" y="3621088"/>
          <p14:tracePt t="26859" x="5715000" y="3767138"/>
          <p14:tracePt t="26867" x="5840413" y="3868738"/>
          <p14:tracePt t="26884" x="6034088" y="4032250"/>
          <p14:tracePt t="26891" x="6124575" y="4103688"/>
          <p14:tracePt t="26899" x="6165850" y="4157663"/>
          <p14:tracePt t="26906" x="6245225" y="4211638"/>
          <p14:tracePt t="26914" x="6299200" y="4254500"/>
          <p14:tracePt t="26922" x="6335713" y="4271963"/>
          <p14:tracePt t="26930" x="6383338" y="4314825"/>
          <p14:tracePt t="26938" x="6400800" y="4327525"/>
          <p14:tracePt t="26946" x="6450013" y="4362450"/>
          <p14:tracePt t="26954" x="6456363" y="4368800"/>
          <p14:tracePt t="26962" x="6473825" y="4381500"/>
          <p14:tracePt t="26970" x="6491288" y="4392613"/>
          <p14:tracePt t="26978" x="6503988" y="4411663"/>
          <p14:tracePt t="26986" x="6521450" y="4418013"/>
          <p14:tracePt t="26995" x="6551613" y="4435475"/>
          <p14:tracePt t="27002" x="6581775" y="4471988"/>
          <p14:tracePt t="27011" x="6605588" y="4495800"/>
          <p14:tracePt t="27018" x="6648450" y="4537075"/>
          <p14:tracePt t="27026" x="6696075" y="4567238"/>
          <p14:tracePt t="27034" x="6732588" y="4592638"/>
          <p14:tracePt t="27042" x="6775450" y="4633913"/>
          <p14:tracePt t="27051" x="6786563" y="4646613"/>
          <p14:tracePt t="27058" x="6799263" y="4646613"/>
          <p14:tracePt t="27066" x="6823075" y="4664075"/>
          <p14:tracePt t="27082" x="6829425" y="4670425"/>
          <p14:tracePt t="27090" x="6835775" y="4670425"/>
          <p14:tracePt t="27106" x="6842125" y="4670425"/>
          <p14:tracePt t="27123" x="6846888" y="4670425"/>
          <p14:tracePt t="27131" x="6865938" y="4670425"/>
          <p14:tracePt t="27138" x="6872288" y="4670425"/>
          <p14:tracePt t="27146" x="6877050" y="4670425"/>
          <p14:tracePt t="27154" x="6883400" y="4670425"/>
          <p14:tracePt t="27162" x="6883400" y="4657725"/>
          <p14:tracePt t="27170" x="6883400" y="4652963"/>
          <p14:tracePt t="27179" x="6883400" y="4646613"/>
          <p14:tracePt t="27186" x="6883400" y="4633913"/>
          <p14:tracePt t="27195" x="6883400" y="4616450"/>
          <p14:tracePt t="27202" x="6883400" y="4610100"/>
          <p14:tracePt t="27226" x="6883400" y="4603750"/>
          <p14:tracePt t="27234" x="6883400" y="4597400"/>
          <p14:tracePt t="27250" x="6877050" y="4597400"/>
          <p14:tracePt t="27266" x="6859588" y="4597400"/>
          <p14:tracePt t="27275" x="6853238" y="4597400"/>
          <p14:tracePt t="27291" x="6842125" y="4597400"/>
          <p14:tracePt t="27298" x="6829425" y="4597400"/>
          <p14:tracePt t="27306" x="6811963" y="4616450"/>
          <p14:tracePt t="27314" x="6805613" y="4622800"/>
          <p14:tracePt t="27322" x="6792913" y="4646613"/>
          <p14:tracePt t="27331" x="6786563" y="4676775"/>
          <p14:tracePt t="27338" x="6786563" y="4706938"/>
          <p14:tracePt t="27346" x="6786563" y="4760913"/>
          <p14:tracePt t="27354" x="6786563" y="4808538"/>
          <p14:tracePt t="27362" x="6786563" y="4862513"/>
          <p14:tracePt t="27370" x="6786563" y="4965700"/>
          <p14:tracePt t="27379" x="6823075" y="5043488"/>
          <p14:tracePt t="27387" x="6846888" y="5133975"/>
          <p14:tracePt t="27395" x="6889750" y="5254625"/>
          <p14:tracePt t="27403" x="6937375" y="5368925"/>
          <p14:tracePt t="27410" x="6973888" y="5502275"/>
          <p14:tracePt t="27418" x="6997700" y="5603875"/>
          <p14:tracePt t="27426" x="7021513" y="5664200"/>
          <p14:tracePt t="27434" x="7040563" y="5719763"/>
          <p14:tracePt t="27442" x="7040563" y="5724525"/>
          <p14:tracePt t="27450" x="7046913" y="5737225"/>
          <p14:tracePt t="27458" x="7046913" y="5743575"/>
          <p14:tracePt t="27539" x="7027863" y="5683250"/>
          <p14:tracePt t="27547" x="7004050" y="5634038"/>
          <p14:tracePt t="27555" x="6967538" y="5580063"/>
          <p14:tracePt t="27564" x="6956425" y="5556250"/>
          <p14:tracePt t="27571" x="6943725" y="5532438"/>
          <p14:tracePt t="27580" x="6913563" y="5495925"/>
          <p14:tracePt t="27587" x="6889750" y="5472113"/>
          <p14:tracePt t="27596" x="6865938" y="5459413"/>
          <p14:tracePt t="27603" x="6781800" y="5405438"/>
          <p14:tracePt t="27612" x="6745288" y="5381625"/>
          <p14:tracePt t="27619" x="6684963" y="5345113"/>
          <p14:tracePt t="27627" x="6648450" y="5321300"/>
          <p14:tracePt t="27635" x="6624638" y="5303838"/>
          <p14:tracePt t="27643" x="6588125" y="5284788"/>
          <p14:tracePt t="27651" x="6564313" y="5267325"/>
          <p14:tracePt t="27659" x="6551613" y="5267325"/>
          <p14:tracePt t="27667" x="6546850" y="5267325"/>
          <p14:tracePt t="27683" x="6534150" y="5267325"/>
          <p14:tracePt t="27771" x="6540500" y="5267325"/>
          <p14:tracePt t="27779" x="6575425" y="5284788"/>
          <p14:tracePt t="27787" x="6684963" y="5345113"/>
          <p14:tracePt t="27796" x="6792913" y="5418138"/>
          <p14:tracePt t="27804" x="6919913" y="5465763"/>
          <p14:tracePt t="27811" x="7040563" y="5526088"/>
          <p14:tracePt t="27819" x="7161213" y="5599113"/>
          <p14:tracePt t="27827" x="7318375" y="5659438"/>
          <p14:tracePt t="27835" x="7432675" y="5707063"/>
          <p14:tracePt t="27843" x="7607300" y="5773738"/>
          <p14:tracePt t="27851" x="7708900" y="5797550"/>
          <p14:tracePt t="27859" x="7812088" y="5834063"/>
          <p14:tracePt t="27867" x="7902575" y="5868988"/>
          <p14:tracePt t="27875" x="7969250" y="5888038"/>
          <p14:tracePt t="27883" x="7999413" y="5888038"/>
          <p14:tracePt t="27897" x="8023225" y="5888038"/>
          <p14:tracePt t="27898" x="8034338" y="5888038"/>
          <p14:tracePt t="27906" x="8059738" y="5888038"/>
          <p14:tracePt t="27914" x="8064500" y="5888038"/>
          <p14:tracePt t="27922" x="8070850" y="5888038"/>
          <p14:tracePt t="27930" x="8077200" y="5888038"/>
          <p14:tracePt t="27980" x="8053388" y="5875338"/>
          <p14:tracePt t="27987" x="7974013" y="5834063"/>
          <p14:tracePt t="27996" x="7883525" y="5784850"/>
          <p14:tracePt t="28003" x="7775575" y="5743575"/>
          <p14:tracePt t="28011" x="7661275" y="5694363"/>
          <p14:tracePt t="28019" x="7553325" y="5646738"/>
          <p14:tracePt t="28027" x="7407275" y="5599113"/>
          <p14:tracePt t="28035" x="7239000" y="5513388"/>
          <p14:tracePt t="28043" x="7046913" y="5429250"/>
          <p14:tracePt t="28051" x="6872288" y="5368925"/>
          <p14:tracePt t="28059" x="6708775" y="5303838"/>
          <p14:tracePt t="28067" x="6551613" y="5237163"/>
          <p14:tracePt t="28075" x="6400800" y="5187950"/>
          <p14:tracePt t="28084" x="6219825" y="5133975"/>
          <p14:tracePt t="28091" x="6100763" y="5086350"/>
          <p14:tracePt t="28099" x="6021388" y="5049838"/>
          <p14:tracePt t="28107" x="5991225" y="5038725"/>
          <p14:tracePt t="28115" x="5973763" y="5026025"/>
          <p14:tracePt t="28123" x="5967413" y="5019675"/>
          <p14:tracePt t="28211" x="5984875" y="5019675"/>
          <p14:tracePt t="28220" x="6040438" y="5019675"/>
          <p14:tracePt t="28227" x="6124575" y="5038725"/>
          <p14:tracePt t="28235" x="6215063" y="5049838"/>
          <p14:tracePt t="28243" x="6316663" y="5073650"/>
          <p14:tracePt t="28251" x="6419850" y="5103813"/>
          <p14:tracePt t="28259" x="6551613" y="5129213"/>
          <p14:tracePt t="28267" x="6665913" y="5153025"/>
          <p14:tracePt t="28275" x="6823075" y="5218113"/>
          <p14:tracePt t="28283" x="7027863" y="5278438"/>
          <p14:tracePt t="28291" x="7269163" y="5357813"/>
          <p14:tracePt t="28299" x="7402513" y="5405438"/>
          <p14:tracePt t="28307" x="7546975" y="5454650"/>
          <p14:tracePt t="28315" x="7667625" y="5489575"/>
          <p14:tracePt t="28323" x="7788275" y="5549900"/>
          <p14:tracePt t="28331" x="7889875" y="5573713"/>
          <p14:tracePt t="28339" x="7969250" y="5603875"/>
          <p14:tracePt t="28347" x="8016875" y="5622925"/>
          <p14:tracePt t="28356" x="8077200" y="5634038"/>
          <p14:tracePt t="28364" x="8113713" y="5653088"/>
          <p14:tracePt t="28371" x="8120063" y="5653088"/>
          <p14:tracePt t="28380" x="8124825" y="5653088"/>
          <p14:tracePt t="28403" x="8131175" y="5659438"/>
          <p14:tracePt t="28435" x="8107363" y="5659438"/>
          <p14:tracePt t="28443" x="8053388" y="5659438"/>
          <p14:tracePt t="28451" x="8004175" y="5653088"/>
          <p14:tracePt t="28459" x="7920038" y="5634038"/>
          <p14:tracePt t="28467" x="7812088" y="5610225"/>
          <p14:tracePt t="28475" x="7739063" y="5573713"/>
          <p14:tracePt t="28483" x="7631113" y="5543550"/>
          <p14:tracePt t="28490" x="7516813" y="5519738"/>
          <p14:tracePt t="28499" x="7383463" y="5472113"/>
          <p14:tracePt t="28506" x="7232650" y="5418138"/>
          <p14:tracePt t="28515" x="7058025" y="5364163"/>
          <p14:tracePt t="28523" x="6926263" y="5314950"/>
          <p14:tracePt t="28530" x="6769100" y="5237163"/>
          <p14:tracePt t="28539" x="6600825" y="5157788"/>
          <p14:tracePt t="28547" x="6467475" y="5122863"/>
          <p14:tracePt t="28555" x="6396038" y="5086350"/>
          <p14:tracePt t="28563" x="6359525" y="5068888"/>
          <p14:tracePt t="28571" x="6353175" y="5062538"/>
          <p14:tracePt t="28579" x="6346825" y="5062538"/>
          <p14:tracePt t="28700" x="6370638" y="5062538"/>
          <p14:tracePt t="28708" x="6407150" y="5062538"/>
          <p14:tracePt t="28715" x="6437313" y="5068888"/>
          <p14:tracePt t="28723" x="6497638" y="5073650"/>
          <p14:tracePt t="28733" x="6521450" y="5086350"/>
          <p14:tracePt t="28739" x="6570663" y="5103813"/>
          <p14:tracePt t="28749" x="6630988" y="5133975"/>
          <p14:tracePt t="28755" x="6708775" y="5164138"/>
          <p14:tracePt t="28763" x="6799263" y="5200650"/>
          <p14:tracePt t="28771" x="6919913" y="5248275"/>
          <p14:tracePt t="28780" x="7034213" y="5297488"/>
          <p14:tracePt t="28787" x="7154863" y="5357813"/>
          <p14:tracePt t="28795" x="7275513" y="5405438"/>
          <p14:tracePt t="28803" x="7383463" y="5459413"/>
          <p14:tracePt t="28811" x="7497763" y="5495925"/>
          <p14:tracePt t="28819" x="7588250" y="5532438"/>
          <p14:tracePt t="28827" x="7667625" y="5549900"/>
          <p14:tracePt t="28835" x="7715250" y="5573713"/>
          <p14:tracePt t="28843" x="7762875" y="5580063"/>
          <p14:tracePt t="28851" x="7793038" y="5599113"/>
          <p14:tracePt t="28859" x="7829550" y="5610225"/>
          <p14:tracePt t="28867" x="7853363" y="5610225"/>
          <p14:tracePt t="28877" x="7859713" y="5610225"/>
          <p14:tracePt t="28887" x="7866063" y="5610225"/>
          <p14:tracePt t="28898" x="7872413" y="5610225"/>
          <p14:tracePt t="28922" x="7878763" y="5616575"/>
          <p14:tracePt t="28963" x="7853363" y="5616575"/>
          <p14:tracePt t="28970" x="7788275" y="5610225"/>
          <p14:tracePt t="28978" x="7685088" y="5562600"/>
          <p14:tracePt t="28986" x="7583488" y="5526088"/>
          <p14:tracePt t="28994" x="7432675" y="5478463"/>
          <p14:tracePt t="29002" x="7221538" y="5405438"/>
          <p14:tracePt t="29010" x="6973888" y="5303838"/>
          <p14:tracePt t="29018" x="6696075" y="5183188"/>
          <p14:tracePt t="29026" x="6400800" y="5080000"/>
          <p14:tracePt t="29034" x="6184900" y="5002213"/>
          <p14:tracePt t="29042" x="6003925" y="4929188"/>
          <p14:tracePt t="29050" x="5870575" y="4868863"/>
          <p14:tracePt t="29058" x="5803900" y="4838700"/>
          <p14:tracePt t="29066" x="5768975" y="4832350"/>
          <p14:tracePt t="29155" x="5762625" y="4827588"/>
          <p14:tracePt t="29171" x="5773738" y="4827588"/>
          <p14:tracePt t="29179" x="5816600" y="4827588"/>
          <p14:tracePt t="29187" x="5889625" y="4851400"/>
          <p14:tracePt t="29196" x="5967413" y="4887913"/>
          <p14:tracePt t="29203" x="6088063" y="4922838"/>
          <p14:tracePt t="29211" x="6219825" y="4972050"/>
          <p14:tracePt t="29219" x="6383338" y="5080000"/>
          <p14:tracePt t="29227" x="6624638" y="5176838"/>
          <p14:tracePt t="29235" x="6877050" y="5291138"/>
          <p14:tracePt t="29243" x="7070725" y="5381625"/>
          <p14:tracePt t="29251" x="7281863" y="5454650"/>
          <p14:tracePt t="29259" x="7437438" y="5519738"/>
          <p14:tracePt t="29267" x="7558088" y="5580063"/>
          <p14:tracePt t="29275" x="7673975" y="5616575"/>
          <p14:tracePt t="29283" x="7739063" y="5646738"/>
          <p14:tracePt t="29291" x="7788275" y="5659438"/>
          <p14:tracePt t="29299" x="7812088" y="5664200"/>
          <p14:tracePt t="29307" x="7853363" y="5683250"/>
          <p14:tracePt t="29315" x="7872413" y="5689600"/>
          <p14:tracePt t="29323" x="7878763" y="5689600"/>
          <p14:tracePt t="29355" x="7883525" y="5694363"/>
          <p14:tracePt t="29387" x="7859713" y="5694363"/>
          <p14:tracePt t="29395" x="7788275" y="5664200"/>
          <p14:tracePt t="29403" x="7685088" y="5616575"/>
          <p14:tracePt t="29411" x="7553325" y="5568950"/>
          <p14:tracePt t="29419" x="7402513" y="5519738"/>
          <p14:tracePt t="29427" x="7251700" y="5465763"/>
          <p14:tracePt t="29435" x="7058025" y="5381625"/>
          <p14:tracePt t="29443" x="6853238" y="5321300"/>
          <p14:tracePt t="29451" x="6672263" y="5267325"/>
          <p14:tracePt t="29459" x="6570663" y="5218113"/>
          <p14:tracePt t="29467" x="6450013" y="5183188"/>
          <p14:tracePt t="29475" x="6376988" y="5153025"/>
          <p14:tracePt t="29483" x="6353175" y="5140325"/>
          <p14:tracePt t="29491" x="6335713" y="5133975"/>
          <p14:tracePt t="29555" x="6346825" y="5133975"/>
          <p14:tracePt t="29564" x="6389688" y="5133975"/>
          <p14:tracePt t="29571" x="6443663" y="5133975"/>
          <p14:tracePt t="29580" x="6546850" y="5153025"/>
          <p14:tracePt t="29587" x="6648450" y="5164138"/>
          <p14:tracePt t="29595" x="6769100" y="5213350"/>
          <p14:tracePt t="29605" x="6889750" y="5260975"/>
          <p14:tracePt t="29611" x="7040563" y="5321300"/>
          <p14:tracePt t="29620" x="7232650" y="5411788"/>
          <p14:tracePt t="29627" x="7462838" y="5454650"/>
          <p14:tracePt t="29635" x="7577138" y="5513388"/>
          <p14:tracePt t="29643" x="7678738" y="5538788"/>
          <p14:tracePt t="29651" x="7734300" y="5556250"/>
          <p14:tracePt t="29659" x="7762875" y="5568950"/>
          <p14:tracePt t="29667" x="7769225" y="5573713"/>
          <p14:tracePt t="29763" x="7769225" y="5580063"/>
          <p14:tracePt t="29771" x="7734300" y="5580063"/>
          <p14:tracePt t="29779" x="7624763" y="5519738"/>
          <p14:tracePt t="29787" x="7534275" y="5459413"/>
          <p14:tracePt t="29795" x="7396163" y="5387975"/>
          <p14:tracePt t="29803" x="7258050" y="5308600"/>
          <p14:tracePt t="29811" x="7118350" y="5237163"/>
          <p14:tracePt t="29819" x="6997700" y="5176838"/>
          <p14:tracePt t="29827" x="6889750" y="5129213"/>
          <p14:tracePt t="29835" x="6829425" y="5086350"/>
          <p14:tracePt t="29843" x="6786563" y="5056188"/>
          <p14:tracePt t="29851" x="6775450" y="5043488"/>
          <p14:tracePt t="29963" x="6792913" y="5043488"/>
          <p14:tracePt t="29971" x="6846888" y="5056188"/>
          <p14:tracePt t="29979" x="6896100" y="5073650"/>
          <p14:tracePt t="29987" x="6961188" y="5116513"/>
          <p14:tracePt t="29995" x="6997700" y="5122863"/>
          <p14:tracePt t="30003" x="7058025" y="5170488"/>
          <p14:tracePt t="30011" x="7137400" y="5213350"/>
          <p14:tracePt t="30019" x="7202488" y="5243513"/>
          <p14:tracePt t="30027" x="7232650" y="5254625"/>
          <p14:tracePt t="30035" x="7251700" y="5260975"/>
          <p14:tracePt t="30043" x="7258050" y="5267325"/>
          <p14:tracePt t="30059" x="7269163" y="5267325"/>
          <p14:tracePt t="30075" x="7275513" y="5267325"/>
          <p14:tracePt t="30083" x="7288213" y="5267325"/>
          <p14:tracePt t="30091" x="7292975" y="5267325"/>
          <p14:tracePt t="30099" x="7299325" y="5267325"/>
          <p14:tracePt t="30107" x="7305675" y="5267325"/>
          <p14:tracePt t="30116" x="7318375" y="5267325"/>
          <p14:tracePt t="30123" x="7323138" y="5260975"/>
          <p14:tracePt t="30131" x="7342188" y="5237163"/>
          <p14:tracePt t="30139" x="7348538" y="5224463"/>
          <p14:tracePt t="30147" x="7348538" y="5207000"/>
          <p14:tracePt t="30155" x="7348538" y="5200650"/>
          <p14:tracePt t="30163" x="7348538" y="5194300"/>
          <p14:tracePt t="30171" x="7348538" y="5187950"/>
          <p14:tracePt t="30187" x="7348538" y="5183188"/>
          <p14:tracePt t="30195" x="7348538" y="5164138"/>
          <p14:tracePt t="30203" x="7348538" y="5157788"/>
          <p14:tracePt t="30211" x="7342188" y="5153025"/>
          <p14:tracePt t="30219" x="7329488" y="5140325"/>
          <p14:tracePt t="30227" x="7312025" y="5129213"/>
          <p14:tracePt t="30235" x="7299325" y="5116513"/>
          <p14:tracePt t="30243" x="7262813" y="5086350"/>
          <p14:tracePt t="30252" x="7227888" y="5080000"/>
          <p14:tracePt t="30259" x="7191375" y="5062538"/>
          <p14:tracePt t="30267" x="7167563" y="5056188"/>
          <p14:tracePt t="30275" x="7124700" y="5043488"/>
          <p14:tracePt t="30283" x="7112000" y="5038725"/>
          <p14:tracePt t="30291" x="7094538" y="5038725"/>
          <p14:tracePt t="30299" x="7081838" y="5032375"/>
          <p14:tracePt t="30316" x="7070725" y="5032375"/>
          <p14:tracePt t="30331" x="7064375" y="5032375"/>
          <p14:tracePt t="30348" x="7046913" y="5032375"/>
          <p14:tracePt t="30363" x="7040563" y="5032375"/>
          <p14:tracePt t="30371" x="7034213" y="5032375"/>
          <p14:tracePt t="30379" x="7027863" y="5032375"/>
          <p14:tracePt t="30387" x="7021513" y="5032375"/>
          <p14:tracePt t="30395" x="7004050" y="5032375"/>
          <p14:tracePt t="30403" x="6980238" y="5049838"/>
          <p14:tracePt t="30411" x="6961188" y="5056188"/>
          <p14:tracePt t="30419" x="6950075" y="5073650"/>
          <p14:tracePt t="30427" x="6926263" y="5080000"/>
          <p14:tracePt t="30435" x="6902450" y="5099050"/>
          <p14:tracePt t="30443" x="6889750" y="5099050"/>
          <p14:tracePt t="30451" x="6865938" y="5110163"/>
          <p14:tracePt t="30459" x="6859588" y="5116513"/>
          <p14:tracePt t="30467" x="6853238" y="5116513"/>
          <p14:tracePt t="30475" x="6846888" y="5122863"/>
          <p14:tracePt t="30491" x="6846888" y="5129213"/>
          <p14:tracePt t="30507" x="6846888" y="5133975"/>
          <p14:tracePt t="30531" x="6846888" y="5140325"/>
          <p14:tracePt t="30539" x="6846888" y="5146675"/>
          <p14:tracePt t="30547" x="6846888" y="5153025"/>
          <p14:tracePt t="30555" x="6846888" y="5164138"/>
          <p14:tracePt t="30563" x="6846888" y="5183188"/>
          <p14:tracePt t="30571" x="6846888" y="5187950"/>
          <p14:tracePt t="30579" x="6853238" y="5207000"/>
          <p14:tracePt t="30587" x="6853238" y="5224463"/>
          <p14:tracePt t="30595" x="6859588" y="5230813"/>
          <p14:tracePt t="30603" x="6865938" y="5237163"/>
          <p14:tracePt t="30611" x="6877050" y="5254625"/>
          <p14:tracePt t="30619" x="6883400" y="5278438"/>
          <p14:tracePt t="30627" x="6896100" y="5284788"/>
          <p14:tracePt t="30635" x="6902450" y="5291138"/>
          <p14:tracePt t="30643" x="6907213" y="5297488"/>
          <p14:tracePt t="30651" x="6919913" y="5308600"/>
          <p14:tracePt t="30659" x="6932613" y="5321300"/>
          <p14:tracePt t="30667" x="6950075" y="5327650"/>
          <p14:tracePt t="30675" x="6961188" y="5338763"/>
          <p14:tracePt t="30683" x="6986588" y="5351463"/>
          <p14:tracePt t="30691" x="7010400" y="5364163"/>
          <p14:tracePt t="30699" x="7034213" y="5375275"/>
          <p14:tracePt t="30707" x="7046913" y="5375275"/>
          <p14:tracePt t="30715" x="7070725" y="5381625"/>
          <p14:tracePt t="30723" x="7094538" y="5381625"/>
          <p14:tracePt t="30731" x="7107238" y="5381625"/>
          <p14:tracePt t="30739" x="7124700" y="5381625"/>
          <p14:tracePt t="30747" x="7137400" y="5381625"/>
          <p14:tracePt t="30755" x="7148513" y="5381625"/>
          <p14:tracePt t="30763" x="7154863" y="5375275"/>
          <p14:tracePt t="30771" x="7172325" y="5357813"/>
          <p14:tracePt t="30779" x="7178675" y="5345113"/>
          <p14:tracePt t="30795" x="7178675" y="5334000"/>
          <p14:tracePt t="30803" x="7178675" y="5314950"/>
          <p14:tracePt t="30811" x="7178675" y="5297488"/>
          <p14:tracePt t="30819" x="7178675" y="5278438"/>
          <p14:tracePt t="30827" x="7178675" y="5267325"/>
          <p14:tracePt t="30836" x="7178675" y="5260975"/>
          <p14:tracePt t="30843" x="7178675" y="5248275"/>
          <p14:tracePt t="30851" x="7178675" y="5243513"/>
          <p14:tracePt t="30859" x="7172325" y="5230813"/>
          <p14:tracePt t="30867" x="7167563" y="5213350"/>
          <p14:tracePt t="30876" x="7161213" y="5207000"/>
          <p14:tracePt t="30885" x="7142163" y="5194300"/>
          <p14:tracePt t="30890" x="7137400" y="5187950"/>
          <p14:tracePt t="30899" x="7124700" y="5176838"/>
          <p14:tracePt t="30915" x="7118350" y="5170488"/>
          <p14:tracePt t="30931" x="7112000" y="5170488"/>
          <p14:tracePt t="30938" x="7100888" y="5157788"/>
          <p14:tracePt t="30946" x="7081838" y="5153025"/>
          <p14:tracePt t="30954" x="7070725" y="5153025"/>
          <p14:tracePt t="30962" x="7046913" y="5153025"/>
          <p14:tracePt t="30970" x="7034213" y="5153025"/>
          <p14:tracePt t="30978" x="7010400" y="5153025"/>
          <p14:tracePt t="30994" x="6997700" y="5153025"/>
          <p14:tracePt t="31003" x="6991350" y="5157788"/>
          <p14:tracePt t="31010" x="6973888" y="5176838"/>
          <p14:tracePt t="31026" x="6973888" y="5183188"/>
          <p14:tracePt t="31034" x="6973888" y="5187950"/>
          <p14:tracePt t="31042" x="6973888" y="5194300"/>
          <p14:tracePt t="31066" x="6973888" y="5200650"/>
          <p14:tracePt t="31075" x="6973888" y="5213350"/>
          <p14:tracePt t="31090" x="6980238" y="5218113"/>
          <p14:tracePt t="31099" x="6997700" y="5224463"/>
          <p14:tracePt t="31138" x="7010400" y="5230813"/>
          <p14:tracePt t="31146" x="7016750" y="5230813"/>
          <p14:tracePt t="31154" x="7021513" y="5230813"/>
          <p14:tracePt t="31162" x="7046913" y="5230813"/>
          <p14:tracePt t="31170" x="7058025" y="5230813"/>
          <p14:tracePt t="31178" x="7064375" y="5230813"/>
          <p14:tracePt t="31186" x="7070725" y="5230813"/>
          <p14:tracePt t="31194" x="7081838" y="5218113"/>
          <p14:tracePt t="31202" x="7081838" y="5207000"/>
          <p14:tracePt t="31210" x="7081838" y="5183188"/>
          <p14:tracePt t="31218" x="7081838" y="5176838"/>
          <p14:tracePt t="31234" x="7081838" y="5170488"/>
          <p14:tracePt t="31242" x="7081838" y="5164138"/>
          <p14:tracePt t="31258" x="7081838" y="5157788"/>
          <p14:tracePt t="31267" x="7064375" y="5153025"/>
          <p14:tracePt t="31274" x="7040563" y="5153025"/>
          <p14:tracePt t="31282" x="7016750" y="5153025"/>
          <p14:tracePt t="31290" x="6986588" y="5153025"/>
          <p14:tracePt t="31299" x="6950075" y="5164138"/>
          <p14:tracePt t="31306" x="6937375" y="5170488"/>
          <p14:tracePt t="31315" x="6932613" y="5176838"/>
          <p14:tracePt t="31330" x="6919913" y="5187950"/>
          <p14:tracePt t="31339" x="6919913" y="5200650"/>
          <p14:tracePt t="31346" x="6919913" y="5218113"/>
          <p14:tracePt t="31355" x="6919913" y="5224463"/>
          <p14:tracePt t="31362" x="6932613" y="5243513"/>
          <p14:tracePt t="31370" x="6956425" y="5267325"/>
          <p14:tracePt t="31378" x="6986588" y="5278438"/>
          <p14:tracePt t="31386" x="7010400" y="5291138"/>
          <p14:tracePt t="31394" x="7046913" y="5291138"/>
          <p14:tracePt t="31402" x="7070725" y="5291138"/>
          <p14:tracePt t="31410" x="7088188" y="5291138"/>
          <p14:tracePt t="31418" x="7112000" y="5291138"/>
          <p14:tracePt t="31426" x="7118350" y="5291138"/>
          <p14:tracePt t="31435" x="7131050" y="5291138"/>
          <p14:tracePt t="31442" x="7137400" y="5291138"/>
          <p14:tracePt t="31458" x="7137400" y="5278438"/>
          <p14:tracePt t="31466" x="7137400" y="5273675"/>
          <p14:tracePt t="31474" x="7137400" y="5254625"/>
          <p14:tracePt t="31491" x="7137400" y="5237163"/>
          <p14:tracePt t="31499" x="7137400" y="5230813"/>
          <p14:tracePt t="31506" x="7131050" y="5224463"/>
          <p14:tracePt t="31516" x="7112000" y="5213350"/>
          <p14:tracePt t="31523" x="7088188" y="5207000"/>
          <p14:tracePt t="31532" x="7064375" y="5207000"/>
          <p14:tracePt t="31539" x="7058025" y="5207000"/>
          <p14:tracePt t="31547" x="7046913" y="5207000"/>
          <p14:tracePt t="31555" x="7040563" y="5207000"/>
          <p14:tracePt t="31571" x="7034213" y="5224463"/>
          <p14:tracePt t="31579" x="7034213" y="5230813"/>
          <p14:tracePt t="31587" x="7034213" y="5237163"/>
          <p14:tracePt t="31643" x="7034213" y="5243513"/>
          <p14:tracePt t="31651" x="7040563" y="5243513"/>
          <p14:tracePt t="31659" x="7058025" y="5243513"/>
          <p14:tracePt t="31667" x="7064375" y="5243513"/>
          <p14:tracePt t="31675" x="7070725" y="5237163"/>
          <p14:tracePt t="31685" x="7088188" y="5224463"/>
          <p14:tracePt t="31691" x="7094538" y="5218113"/>
          <p14:tracePt t="31699" x="7094538" y="5213350"/>
          <p14:tracePt t="31707" x="7094538" y="5207000"/>
          <p14:tracePt t="31732" x="7094538" y="5200650"/>
          <p14:tracePt t="31763" x="7094538" y="5194300"/>
          <p14:tracePt t="31771" x="7088188" y="5187950"/>
          <p14:tracePt t="31779" x="7064375" y="5187950"/>
          <p14:tracePt t="31803" x="7058025" y="5187950"/>
          <p14:tracePt t="31811" x="7051675" y="5187950"/>
          <p14:tracePt t="31843" x="7046913" y="5187950"/>
          <p14:tracePt t="32555" x="0" y="0"/>
        </p14:tracePtLst>
        <p14:tracePtLst>
          <p14:tracePt t="34534" x="603250" y="3519488"/>
          <p14:tracePt t="34611" x="614363" y="3513138"/>
          <p14:tracePt t="34620" x="650875" y="3513138"/>
          <p14:tracePt t="34627" x="728663" y="3513138"/>
          <p14:tracePt t="34636" x="788988" y="3513138"/>
          <p14:tracePt t="34643" x="862013" y="3513138"/>
          <p14:tracePt t="34652" x="935038" y="3513138"/>
          <p14:tracePt t="34659" x="1030288" y="3513138"/>
          <p14:tracePt t="34668" x="1144588" y="3513138"/>
          <p14:tracePt t="34675" x="1217613" y="3513138"/>
          <p14:tracePt t="34684" x="1308100" y="3513138"/>
          <p14:tracePt t="34691" x="1350963" y="3513138"/>
          <p14:tracePt t="34699" x="1422400" y="3513138"/>
          <p14:tracePt t="34707" x="1495425" y="3525838"/>
          <p14:tracePt t="34715" x="1597025" y="3525838"/>
          <p14:tracePt t="34723" x="1711325" y="3536950"/>
          <p14:tracePt t="34731" x="1838325" y="3536950"/>
          <p14:tracePt t="34739" x="1946275" y="3562350"/>
          <p14:tracePt t="34747" x="2032000" y="3573463"/>
          <p14:tracePt t="34755" x="2122488" y="3590925"/>
          <p14:tracePt t="34763" x="2163763" y="3590925"/>
          <p14:tracePt t="34771" x="2211388" y="3603625"/>
          <p14:tracePt t="34779" x="2241550" y="3603625"/>
          <p14:tracePt t="34795" x="2266950" y="3603625"/>
          <p14:tracePt t="34804" x="2284413" y="3603625"/>
          <p14:tracePt t="34811" x="2301875" y="3603625"/>
          <p14:tracePt t="34820" x="2308225" y="3603625"/>
          <p14:tracePt t="34827" x="2320925" y="3603625"/>
          <p14:tracePt t="34835" x="2332038" y="3603625"/>
          <p14:tracePt t="34843" x="2338388" y="3603625"/>
          <p14:tracePt t="34859" x="2344738" y="3603625"/>
          <p14:tracePt t="34987" x="2301875" y="3590925"/>
          <p14:tracePt t="34995" x="2230438" y="3590925"/>
          <p14:tracePt t="35003" x="2170113" y="3590925"/>
          <p14:tracePt t="35011" x="2055813" y="3586163"/>
          <p14:tracePt t="35020" x="1941513" y="3573463"/>
          <p14:tracePt t="35027" x="1795463" y="3562350"/>
          <p14:tracePt t="35036" x="1651000" y="3536950"/>
          <p14:tracePt t="35043" x="1525588" y="3525838"/>
          <p14:tracePt t="35052" x="1392238" y="3513138"/>
          <p14:tracePt t="35059" x="1277938" y="3513138"/>
          <p14:tracePt t="35068" x="1139825" y="3502025"/>
          <p14:tracePt t="35075" x="1049338" y="3502025"/>
          <p14:tracePt t="35083" x="952500" y="3502025"/>
          <p14:tracePt t="35091" x="879475" y="3502025"/>
          <p14:tracePt t="35099" x="777875" y="3502025"/>
          <p14:tracePt t="35107" x="704850" y="3502025"/>
          <p14:tracePt t="35115" x="644525" y="3502025"/>
          <p14:tracePt t="35123" x="633413" y="3502025"/>
          <p14:tracePt t="35131" x="627063" y="3502025"/>
          <p14:tracePt t="35139" x="614363" y="3502025"/>
          <p14:tracePt t="35147" x="608013" y="3502025"/>
          <p14:tracePt t="35156" x="603250" y="3502025"/>
          <p14:tracePt t="35163" x="596900" y="3502025"/>
          <p14:tracePt t="35172" x="590550" y="3502025"/>
          <p14:tracePt t="35267" x="633413" y="3502025"/>
          <p14:tracePt t="35275" x="717550" y="3502025"/>
          <p14:tracePt t="35284" x="801688" y="3502025"/>
          <p14:tracePt t="35292" x="904875" y="3502025"/>
          <p14:tracePt t="35299" x="1019175" y="3502025"/>
          <p14:tracePt t="35307" x="1193800" y="3502025"/>
          <p14:tracePt t="35315" x="1368425" y="3502025"/>
          <p14:tracePt t="35323" x="1603375" y="3502025"/>
          <p14:tracePt t="35331" x="1838325" y="3502025"/>
          <p14:tracePt t="35339" x="2055813" y="3513138"/>
          <p14:tracePt t="35347" x="2284413" y="3562350"/>
          <p14:tracePt t="35355" x="2508250" y="3603625"/>
          <p14:tracePt t="35363" x="2700338" y="3633788"/>
          <p14:tracePt t="35371" x="2868613" y="3657600"/>
          <p14:tracePt t="35379" x="3008313" y="3670300"/>
          <p14:tracePt t="35387" x="3122613" y="3670300"/>
          <p14:tracePt t="35395" x="3194050" y="3670300"/>
          <p14:tracePt t="35403" x="3213100" y="3670300"/>
          <p14:tracePt t="35411" x="3219450" y="3670300"/>
          <p14:tracePt t="35484" x="3200400" y="3670300"/>
          <p14:tracePt t="35491" x="3133725" y="3670300"/>
          <p14:tracePt t="35499" x="3092450" y="3670300"/>
          <p14:tracePt t="35507" x="3001963" y="3663950"/>
          <p14:tracePt t="35515" x="2917825" y="3651250"/>
          <p14:tracePt t="35523" x="2773363" y="3651250"/>
          <p14:tracePt t="35531" x="2646363" y="3640138"/>
          <p14:tracePt t="35540" x="2501900" y="3627438"/>
          <p14:tracePt t="35547" x="2327275" y="3627438"/>
          <p14:tracePt t="35555" x="2085975" y="3616325"/>
          <p14:tracePt t="35563" x="1808163" y="3586163"/>
          <p14:tracePt t="35571" x="1651000" y="3573463"/>
          <p14:tracePt t="35578" x="1495425" y="3562350"/>
          <p14:tracePt t="35587" x="1362075" y="3549650"/>
          <p14:tracePt t="35595" x="1277938" y="3549650"/>
          <p14:tracePt t="35603" x="1217613" y="3536950"/>
          <p14:tracePt t="35611" x="1193800" y="3536950"/>
          <p14:tracePt t="35619" x="1181100" y="3536950"/>
          <p14:tracePt t="35731" x="1247775" y="3519488"/>
          <p14:tracePt t="35739" x="1331913" y="3519488"/>
          <p14:tracePt t="35747" x="1435100" y="3519488"/>
          <p14:tracePt t="35755" x="1560513" y="3519488"/>
          <p14:tracePt t="35763" x="1778000" y="3519488"/>
          <p14:tracePt t="35772" x="1935163" y="3519488"/>
          <p14:tracePt t="35779" x="2176463" y="3519488"/>
          <p14:tracePt t="35789" x="2387600" y="3525838"/>
          <p14:tracePt t="35795" x="2555875" y="3556000"/>
          <p14:tracePt t="35805" x="2717800" y="3579813"/>
          <p14:tracePt t="35811" x="2833688" y="3579813"/>
          <p14:tracePt t="35819" x="2898775" y="3597275"/>
          <p14:tracePt t="35827" x="2911475" y="3597275"/>
          <p14:tracePt t="35898" x="2887663" y="3597275"/>
          <p14:tracePt t="35906" x="2803525" y="3597275"/>
          <p14:tracePt t="35914" x="2724150" y="3590925"/>
          <p14:tracePt t="35922" x="2579688" y="3579813"/>
          <p14:tracePt t="35930" x="2465388" y="3573463"/>
          <p14:tracePt t="35938" x="2320925" y="3549650"/>
          <p14:tracePt t="35946" x="2176463" y="3536950"/>
          <p14:tracePt t="35955" x="2049463" y="3536950"/>
          <p14:tracePt t="35962" x="1922463" y="3525838"/>
          <p14:tracePt t="35971" x="1820863" y="3513138"/>
          <p14:tracePt t="35978" x="1717675" y="3513138"/>
          <p14:tracePt t="35986" x="1646238" y="3513138"/>
          <p14:tracePt t="35994" x="1616075" y="3502025"/>
          <p14:tracePt t="36003" x="1597025" y="3502025"/>
          <p14:tracePt t="36067" x="1609725" y="3502025"/>
          <p14:tracePt t="36075" x="1627188" y="3502025"/>
          <p14:tracePt t="36083" x="1681163" y="3502025"/>
          <p14:tracePt t="36091" x="1700213" y="3502025"/>
          <p14:tracePt t="36099" x="1730375" y="3502025"/>
          <p14:tracePt t="36107" x="1754188" y="3502025"/>
          <p14:tracePt t="36115" x="1760538" y="3502025"/>
          <p14:tracePt t="36123" x="1778000" y="3495675"/>
          <p14:tracePt t="36131" x="1825625" y="3489325"/>
          <p14:tracePt t="36139" x="1838325" y="3489325"/>
          <p14:tracePt t="36147" x="1868488" y="3489325"/>
          <p14:tracePt t="36155" x="1892300" y="3489325"/>
          <p14:tracePt t="36163" x="1916113" y="3489325"/>
          <p14:tracePt t="36171" x="1941513" y="3489325"/>
          <p14:tracePt t="36179" x="1946275" y="3489325"/>
          <p14:tracePt t="36187" x="1952625" y="3489325"/>
          <p14:tracePt t="36323" x="0" y="0"/>
        </p14:tracePtLst>
        <p14:tracePtLst>
          <p14:tracePt t="40677" x="1814513" y="4308475"/>
          <p14:tracePt t="40852" x="1808163" y="4308475"/>
          <p14:tracePt t="40860" x="1790700" y="4308475"/>
          <p14:tracePt t="40868" x="1771650" y="4308475"/>
          <p14:tracePt t="40875" x="1747838" y="4308475"/>
          <p14:tracePt t="40889" x="1724025" y="4308475"/>
          <p14:tracePt t="40894" x="1700213" y="4308475"/>
          <p14:tracePt t="40899" x="1670050" y="4308475"/>
          <p14:tracePt t="40907" x="1646238" y="4308475"/>
          <p14:tracePt t="40914" x="1616075" y="4308475"/>
          <p14:tracePt t="40922" x="1566863" y="4308475"/>
          <p14:tracePt t="40930" x="1543050" y="4302125"/>
          <p14:tracePt t="40938" x="1519238" y="4302125"/>
          <p14:tracePt t="40946" x="1489075" y="4291013"/>
          <p14:tracePt t="40954" x="1476375" y="4284663"/>
          <p14:tracePt t="40962" x="1470025" y="4284663"/>
          <p14:tracePt t="40970" x="1439863" y="4284663"/>
          <p14:tracePt t="40978" x="1404938" y="4267200"/>
          <p14:tracePt t="40986" x="1392238" y="4267200"/>
          <p14:tracePt t="40994" x="1368425" y="4267200"/>
          <p14:tracePt t="41002" x="1344613" y="4260850"/>
          <p14:tracePt t="41010" x="1320800" y="4260850"/>
          <p14:tracePt t="41018" x="1290638" y="4254500"/>
          <p14:tracePt t="41026" x="1254125" y="4241800"/>
          <p14:tracePt t="41034" x="1211263" y="4241800"/>
          <p14:tracePt t="41042" x="1163638" y="4237038"/>
          <p14:tracePt t="41050" x="1133475" y="4237038"/>
          <p14:tracePt t="41058" x="1096963" y="4237038"/>
          <p14:tracePt t="41066" x="1066800" y="4237038"/>
          <p14:tracePt t="41074" x="1036638" y="4237038"/>
          <p14:tracePt t="41082" x="1012825" y="4237038"/>
          <p14:tracePt t="41091" x="1000125" y="4237038"/>
          <p14:tracePt t="41098" x="976313" y="4237038"/>
          <p14:tracePt t="41107" x="952500" y="4224338"/>
          <p14:tracePt t="41114" x="939800" y="4224338"/>
          <p14:tracePt t="41123" x="922338" y="4224338"/>
          <p14:tracePt t="41130" x="915988" y="4224338"/>
          <p14:tracePt t="41138" x="898525" y="4224338"/>
          <p14:tracePt t="41146" x="892175" y="4224338"/>
          <p14:tracePt t="41154" x="879475" y="4224338"/>
          <p14:tracePt t="41162" x="855663" y="4224338"/>
          <p14:tracePt t="41178" x="844550" y="4224338"/>
          <p14:tracePt t="41186" x="825500" y="4237038"/>
          <p14:tracePt t="41194" x="814388" y="4241800"/>
          <p14:tracePt t="41210" x="808038" y="4248150"/>
          <p14:tracePt t="41218" x="808038" y="4254500"/>
          <p14:tracePt t="41226" x="801688" y="4260850"/>
          <p14:tracePt t="41242" x="788988" y="4284663"/>
          <p14:tracePt t="41258" x="784225" y="4291013"/>
          <p14:tracePt t="41266" x="784225" y="4297363"/>
          <p14:tracePt t="41274" x="784225" y="4308475"/>
          <p14:tracePt t="41282" x="784225" y="4314825"/>
          <p14:tracePt t="41291" x="788988" y="4327525"/>
          <p14:tracePt t="41298" x="801688" y="4344988"/>
          <p14:tracePt t="41306" x="808038" y="4351338"/>
          <p14:tracePt t="41314" x="831850" y="4362450"/>
          <p14:tracePt t="41323" x="838200" y="4362450"/>
          <p14:tracePt t="41330" x="855663" y="4368800"/>
          <p14:tracePt t="41338" x="879475" y="4387850"/>
          <p14:tracePt t="41346" x="892175" y="4387850"/>
          <p14:tracePt t="41354" x="915988" y="4398963"/>
          <p14:tracePt t="41362" x="939800" y="4411663"/>
          <p14:tracePt t="41370" x="958850" y="4411663"/>
          <p14:tracePt t="41378" x="982663" y="4422775"/>
          <p14:tracePt t="41386" x="993775" y="4435475"/>
          <p14:tracePt t="41394" x="1019175" y="4435475"/>
          <p14:tracePt t="41402" x="1030288" y="4441825"/>
          <p14:tracePt t="41410" x="1066800" y="4448175"/>
          <p14:tracePt t="41418" x="1090613" y="4459288"/>
          <p14:tracePt t="41426" x="1133475" y="4459288"/>
          <p14:tracePt t="41434" x="1174750" y="4459288"/>
          <p14:tracePt t="41442" x="1223963" y="4459288"/>
          <p14:tracePt t="41450" x="1295400" y="4459288"/>
          <p14:tracePt t="41458" x="1350963" y="4459288"/>
          <p14:tracePt t="41466" x="1398588" y="4465638"/>
          <p14:tracePt t="41474" x="1470025" y="4465638"/>
          <p14:tracePt t="41482" x="1512888" y="4465638"/>
          <p14:tracePt t="41491" x="1549400" y="4465638"/>
          <p14:tracePt t="41498" x="1590675" y="4465638"/>
          <p14:tracePt t="41507" x="1633538" y="4465638"/>
          <p14:tracePt t="41514" x="1681163" y="4465638"/>
          <p14:tracePt t="41522" x="1711325" y="4465638"/>
          <p14:tracePt t="41530" x="1754188" y="4465638"/>
          <p14:tracePt t="41539" x="1784350" y="4465638"/>
          <p14:tracePt t="41547" x="1801813" y="4465638"/>
          <p14:tracePt t="41555" x="1825625" y="4465638"/>
          <p14:tracePt t="41563" x="1831975" y="4465638"/>
          <p14:tracePt t="41571" x="1844675" y="4459288"/>
          <p14:tracePt t="41579" x="1855788" y="4452938"/>
          <p14:tracePt t="41587" x="1862138" y="4448175"/>
          <p14:tracePt t="41595" x="1868488" y="4441825"/>
          <p14:tracePt t="41619" x="1874838" y="4435475"/>
          <p14:tracePt t="41627" x="1874838" y="4429125"/>
          <p14:tracePt t="41635" x="1874838" y="4411663"/>
          <p14:tracePt t="41643" x="1874838" y="4398963"/>
          <p14:tracePt t="41658" x="1874838" y="4392613"/>
          <p14:tracePt t="41675" x="1874838" y="4381500"/>
          <p14:tracePt t="41707" x="1874838" y="4375150"/>
          <p14:tracePt t="41715" x="1868488" y="4351338"/>
          <p14:tracePt t="41724" x="1851025" y="4338638"/>
          <p14:tracePt t="41731" x="1838325" y="4332288"/>
          <p14:tracePt t="41739" x="1790700" y="4302125"/>
          <p14:tracePt t="41747" x="1766888" y="4284663"/>
          <p14:tracePt t="41755" x="1741488" y="4271963"/>
          <p14:tracePt t="41763" x="1730375" y="4254500"/>
          <p14:tracePt t="41771" x="1693863" y="4248150"/>
          <p14:tracePt t="41779" x="1670050" y="4230688"/>
          <p14:tracePt t="41787" x="1639888" y="4211638"/>
          <p14:tracePt t="41795" x="1616075" y="4206875"/>
          <p14:tracePt t="41803" x="1555750" y="4176713"/>
          <p14:tracePt t="41811" x="1506538" y="4170363"/>
          <p14:tracePt t="41819" x="1458913" y="4146550"/>
          <p14:tracePt t="41827" x="1368425" y="4116388"/>
          <p14:tracePt t="41835" x="1295400" y="4092575"/>
          <p14:tracePt t="41844" x="1204913" y="4067175"/>
          <p14:tracePt t="41851" x="1127125" y="4037013"/>
          <p14:tracePt t="41859" x="1054100" y="4013200"/>
          <p14:tracePt t="41867" x="993775" y="4013200"/>
          <p14:tracePt t="41875" x="935038" y="4013200"/>
          <p14:tracePt t="41893" x="868363" y="4013200"/>
          <p14:tracePt t="41898" x="855663" y="4013200"/>
          <p14:tracePt t="41907" x="838200" y="4013200"/>
          <p14:tracePt t="41914" x="825500" y="4019550"/>
          <p14:tracePt t="41922" x="808038" y="4032250"/>
          <p14:tracePt t="41930" x="795338" y="4037013"/>
          <p14:tracePt t="41938" x="788988" y="4043363"/>
          <p14:tracePt t="41946" x="771525" y="4062413"/>
          <p14:tracePt t="41954" x="754063" y="4067175"/>
          <p14:tracePt t="41962" x="741363" y="4079875"/>
          <p14:tracePt t="41970" x="723900" y="4092575"/>
          <p14:tracePt t="41978" x="698500" y="4116388"/>
          <p14:tracePt t="41986" x="687388" y="4122738"/>
          <p14:tracePt t="41995" x="668338" y="4140200"/>
          <p14:tracePt t="42002" x="663575" y="4146550"/>
          <p14:tracePt t="42010" x="650875" y="4157663"/>
          <p14:tracePt t="42018" x="644525" y="4164013"/>
          <p14:tracePt t="42026" x="644525" y="4170363"/>
          <p14:tracePt t="42034" x="638175" y="4183063"/>
          <p14:tracePt t="42043" x="638175" y="4187825"/>
          <p14:tracePt t="42058" x="638175" y="4211638"/>
          <p14:tracePt t="42076" x="638175" y="4224338"/>
          <p14:tracePt t="42083" x="638175" y="4230688"/>
          <p14:tracePt t="42091" x="650875" y="4260850"/>
          <p14:tracePt t="42099" x="657225" y="4267200"/>
          <p14:tracePt t="42108" x="674688" y="4278313"/>
          <p14:tracePt t="42115" x="704850" y="4297363"/>
          <p14:tracePt t="42123" x="741363" y="4308475"/>
          <p14:tracePt t="42131" x="788988" y="4338638"/>
          <p14:tracePt t="42139" x="838200" y="4344988"/>
          <p14:tracePt t="42147" x="898525" y="4368800"/>
          <p14:tracePt t="42155" x="922338" y="4368800"/>
          <p14:tracePt t="42163" x="976313" y="4375150"/>
          <p14:tracePt t="42171" x="1042988" y="4398963"/>
          <p14:tracePt t="42179" x="1084263" y="4398963"/>
          <p14:tracePt t="42187" x="1144588" y="4405313"/>
          <p14:tracePt t="42195" x="1223963" y="4429125"/>
          <p14:tracePt t="42203" x="1284288" y="4448175"/>
          <p14:tracePt t="42211" x="1385888" y="4448175"/>
          <p14:tracePt t="42219" x="1458913" y="4471988"/>
          <p14:tracePt t="42227" x="1549400" y="4495800"/>
          <p14:tracePt t="42235" x="1609725" y="4495800"/>
          <p14:tracePt t="42243" x="1663700" y="4495800"/>
          <p14:tracePt t="42251" x="1711325" y="4495800"/>
          <p14:tracePt t="42259" x="1741488" y="4495800"/>
          <p14:tracePt t="42267" x="1795463" y="4495800"/>
          <p14:tracePt t="42276" x="1820863" y="4489450"/>
          <p14:tracePt t="42283" x="1844675" y="4483100"/>
          <p14:tracePt t="42291" x="1855788" y="4478338"/>
          <p14:tracePt t="42299" x="1874838" y="4459288"/>
          <p14:tracePt t="42308" x="1885950" y="4452938"/>
          <p14:tracePt t="42315" x="1892300" y="4448175"/>
          <p14:tracePt t="42323" x="1898650" y="4441825"/>
          <p14:tracePt t="42331" x="1916113" y="4429125"/>
          <p14:tracePt t="42347" x="1922463" y="4411663"/>
          <p14:tracePt t="42355" x="1928813" y="4405313"/>
          <p14:tracePt t="42363" x="1935163" y="4392613"/>
          <p14:tracePt t="42379" x="1935163" y="4387850"/>
          <p14:tracePt t="42387" x="1935163" y="4375150"/>
          <p14:tracePt t="42395" x="1935163" y="4368800"/>
          <p14:tracePt t="42403" x="1935163" y="4362450"/>
          <p14:tracePt t="42412" x="1935163" y="4332288"/>
          <p14:tracePt t="42419" x="1935163" y="4327525"/>
          <p14:tracePt t="42427" x="1928813" y="4297363"/>
          <p14:tracePt t="42435" x="1885950" y="4267200"/>
          <p14:tracePt t="42443" x="1862138" y="4241800"/>
          <p14:tracePt t="42451" x="1838325" y="4217988"/>
          <p14:tracePt t="42459" x="1814513" y="4194175"/>
          <p14:tracePt t="42467" x="1766888" y="4164013"/>
          <p14:tracePt t="42475" x="1730375" y="4146550"/>
          <p14:tracePt t="42484" x="1663700" y="4127500"/>
          <p14:tracePt t="42491" x="1603375" y="4079875"/>
          <p14:tracePt t="42499" x="1536700" y="4062413"/>
          <p14:tracePt t="42507" x="1465263" y="4037013"/>
          <p14:tracePt t="42515" x="1398588" y="4019550"/>
          <p14:tracePt t="42523" x="1325563" y="4006850"/>
          <p14:tracePt t="42531" x="1265238" y="4006850"/>
          <p14:tracePt t="42539" x="1181100" y="4006850"/>
          <p14:tracePt t="42547" x="1120775" y="4006850"/>
          <p14:tracePt t="42555" x="1049338" y="4006850"/>
          <p14:tracePt t="42563" x="993775" y="4006850"/>
          <p14:tracePt t="42571" x="915988" y="4037013"/>
          <p14:tracePt t="42579" x="868363" y="4056063"/>
          <p14:tracePt t="42587" x="838200" y="4056063"/>
          <p14:tracePt t="42595" x="801688" y="4079875"/>
          <p14:tracePt t="42603" x="747713" y="4110038"/>
          <p14:tracePt t="42611" x="735013" y="4116388"/>
          <p14:tracePt t="42619" x="711200" y="4133850"/>
          <p14:tracePt t="42627" x="704850" y="4140200"/>
          <p14:tracePt t="42635" x="698500" y="4146550"/>
          <p14:tracePt t="42643" x="693738" y="4152900"/>
          <p14:tracePt t="42651" x="687388" y="4157663"/>
          <p14:tracePt t="42660" x="687388" y="4164013"/>
          <p14:tracePt t="42667" x="687388" y="4170363"/>
          <p14:tracePt t="42676" x="687388" y="4183063"/>
          <p14:tracePt t="42683" x="693738" y="4200525"/>
          <p14:tracePt t="42692" x="717550" y="4217988"/>
          <p14:tracePt t="42699" x="777875" y="4241800"/>
          <p14:tracePt t="42707" x="838200" y="4278313"/>
          <p14:tracePt t="42715" x="904875" y="4308475"/>
          <p14:tracePt t="42723" x="993775" y="4332288"/>
          <p14:tracePt t="42731" x="1066800" y="4351338"/>
          <p14:tracePt t="42739" x="1157288" y="4387850"/>
          <p14:tracePt t="42747" x="1235075" y="4405313"/>
          <p14:tracePt t="42755" x="1325563" y="4441825"/>
          <p14:tracePt t="42763" x="1398588" y="4441825"/>
          <p14:tracePt t="42771" x="1458913" y="4459288"/>
          <p14:tracePt t="42779" x="1519238" y="4471988"/>
          <p14:tracePt t="42787" x="1566863" y="4489450"/>
          <p14:tracePt t="42795" x="1603375" y="4502150"/>
          <p14:tracePt t="42803" x="1627188" y="4502150"/>
          <p14:tracePt t="42811" x="1646238" y="4502150"/>
          <p14:tracePt t="42819" x="1681163" y="4502150"/>
          <p14:tracePt t="42827" x="1706563" y="4502150"/>
          <p14:tracePt t="42835" x="1747838" y="4502150"/>
          <p14:tracePt t="42843" x="1771650" y="4502150"/>
          <p14:tracePt t="42851" x="1790700" y="4502150"/>
          <p14:tracePt t="42860" x="1825625" y="4489450"/>
          <p14:tracePt t="42867" x="1851025" y="4483100"/>
          <p14:tracePt t="42876" x="1874838" y="4459288"/>
          <p14:tracePt t="42883" x="1898650" y="4441825"/>
          <p14:tracePt t="42890" x="1905000" y="4422775"/>
          <p14:tracePt t="42898" x="1911350" y="4418013"/>
          <p14:tracePt t="42914" x="1916113" y="4411663"/>
          <p14:tracePt t="42930" x="1916113" y="4405313"/>
          <p14:tracePt t="42946" x="1916113" y="4398963"/>
          <p14:tracePt t="42954" x="1911350" y="4381500"/>
          <p14:tracePt t="42962" x="1881188" y="4368800"/>
          <p14:tracePt t="42970" x="1814513" y="4338638"/>
          <p14:tracePt t="42979" x="1766888" y="4321175"/>
          <p14:tracePt t="42987" x="1693863" y="4308475"/>
          <p14:tracePt t="42996" x="1590675" y="4284663"/>
          <p14:tracePt t="43004" x="1482725" y="4254500"/>
          <p14:tracePt t="43011" x="1381125" y="4230688"/>
          <p14:tracePt t="43019" x="1320800" y="4206875"/>
          <p14:tracePt t="43027" x="1217613" y="4187825"/>
          <p14:tracePt t="43034" x="1127125" y="4176713"/>
          <p14:tracePt t="43043" x="1066800" y="4152900"/>
          <p14:tracePt t="43051" x="1006475" y="4152900"/>
          <p14:tracePt t="43059" x="958850" y="4146550"/>
          <p14:tracePt t="43067" x="939800" y="4146550"/>
          <p14:tracePt t="43075" x="922338" y="4140200"/>
          <p14:tracePt t="43083" x="909638" y="4140200"/>
          <p14:tracePt t="43092" x="904875" y="4140200"/>
          <p14:tracePt t="43099" x="892175" y="4140200"/>
          <p14:tracePt t="43106" x="874713" y="4152900"/>
          <p14:tracePt t="43115" x="862013" y="4170363"/>
          <p14:tracePt t="43123" x="862013" y="4176713"/>
          <p14:tracePt t="43131" x="862013" y="4194175"/>
          <p14:tracePt t="43139" x="862013" y="4200525"/>
          <p14:tracePt t="43147" x="862013" y="4211638"/>
          <p14:tracePt t="43154" x="862013" y="4230688"/>
          <p14:tracePt t="43163" x="862013" y="4241800"/>
          <p14:tracePt t="43170" x="874713" y="4260850"/>
          <p14:tracePt t="43179" x="892175" y="4267200"/>
          <p14:tracePt t="43187" x="935038" y="4271963"/>
          <p14:tracePt t="43195" x="982663" y="4284663"/>
          <p14:tracePt t="43202" x="1030288" y="4302125"/>
          <p14:tracePt t="43211" x="1120775" y="4327525"/>
          <p14:tracePt t="43218" x="1204913" y="4338638"/>
          <p14:tracePt t="43227" x="1295400" y="4357688"/>
          <p14:tracePt t="43235" x="1398588" y="4357688"/>
          <p14:tracePt t="43243" x="1439863" y="4357688"/>
          <p14:tracePt t="43251" x="1476375" y="4357688"/>
          <p14:tracePt t="43259" x="1495425" y="4357688"/>
          <p14:tracePt t="43266" x="1512888" y="4357688"/>
          <p14:tracePt t="43275" x="1519238" y="4351338"/>
          <p14:tracePt t="43283" x="1530350" y="4338638"/>
          <p14:tracePt t="43291" x="1530350" y="4332288"/>
          <p14:tracePt t="43299" x="1530350" y="4308475"/>
          <p14:tracePt t="43306" x="1530350" y="4297363"/>
          <p14:tracePt t="43315" x="1530350" y="4271963"/>
          <p14:tracePt t="43322" x="1506538" y="4248150"/>
          <p14:tracePt t="43331" x="1470025" y="4230688"/>
          <p14:tracePt t="43339" x="1422400" y="4211638"/>
          <p14:tracePt t="43347" x="1374775" y="4211638"/>
          <p14:tracePt t="43355" x="1320800" y="4211638"/>
          <p14:tracePt t="43363" x="1217613" y="4211638"/>
          <p14:tracePt t="43370" x="1193800" y="4211638"/>
          <p14:tracePt t="43379" x="1127125" y="4211638"/>
          <p14:tracePt t="43387" x="1054100" y="4224338"/>
          <p14:tracePt t="43395" x="1006475" y="4248150"/>
          <p14:tracePt t="43402" x="989013" y="4254500"/>
          <p14:tracePt t="43411" x="976313" y="4267200"/>
          <p14:tracePt t="43427" x="976313" y="4278313"/>
          <p14:tracePt t="43434" x="976313" y="4297363"/>
          <p14:tracePt t="43443" x="976313" y="4308475"/>
          <p14:tracePt t="43451" x="1012825" y="4338638"/>
          <p14:tracePt t="43459" x="1084263" y="4368800"/>
          <p14:tracePt t="43468" x="1181100" y="4418013"/>
          <p14:tracePt t="43475" x="1295400" y="4452938"/>
          <p14:tracePt t="43483" x="1428750" y="4489450"/>
          <p14:tracePt t="43491" x="1560513" y="4525963"/>
          <p14:tracePt t="43499" x="1663700" y="4525963"/>
          <p14:tracePt t="43506" x="1747838" y="4525963"/>
          <p14:tracePt t="43515" x="1778000" y="4525963"/>
          <p14:tracePt t="43522" x="1825625" y="4519613"/>
          <p14:tracePt t="43531" x="1831975" y="4513263"/>
          <p14:tracePt t="43539" x="1838325" y="4508500"/>
          <p14:tracePt t="43547" x="1851025" y="4495800"/>
          <p14:tracePt t="43554" x="1851025" y="4483100"/>
          <p14:tracePt t="43571" x="1851025" y="4448175"/>
          <p14:tracePt t="43579" x="1851025" y="4435475"/>
          <p14:tracePt t="43587" x="1844675" y="4398963"/>
          <p14:tracePt t="43595" x="1808163" y="4362450"/>
          <p14:tracePt t="43602" x="1771650" y="4321175"/>
          <p14:tracePt t="43611" x="1730375" y="4297363"/>
          <p14:tracePt t="43619" x="1681163" y="4278313"/>
          <p14:tracePt t="43626" x="1639888" y="4267200"/>
          <p14:tracePt t="43635" x="1603375" y="4267200"/>
          <p14:tracePt t="43643" x="1573213" y="4267200"/>
          <p14:tracePt t="43651" x="1566863" y="4267200"/>
          <p14:tracePt t="43659" x="1560513" y="4267200"/>
          <p14:tracePt t="43667" x="1555750" y="4267200"/>
          <p14:tracePt t="43675" x="1549400" y="4267200"/>
          <p14:tracePt t="43723" x="1555750" y="4267200"/>
          <p14:tracePt t="43731" x="1597025" y="4271963"/>
          <p14:tracePt t="43739" x="1676400" y="4278313"/>
          <p14:tracePt t="43747" x="1717675" y="4278313"/>
          <p14:tracePt t="43754" x="1747838" y="4291013"/>
          <p14:tracePt t="43763" x="1795463" y="4297363"/>
          <p14:tracePt t="43770" x="1820863" y="4297363"/>
          <p14:tracePt t="43787" x="1831975" y="4297363"/>
          <p14:tracePt t="43895" x="1820863" y="4297363"/>
          <p14:tracePt t="43899" x="1795463" y="4297363"/>
          <p14:tracePt t="43907" x="1771650" y="4297363"/>
          <p14:tracePt t="43914" x="1747838" y="4291013"/>
          <p14:tracePt t="43922" x="1741488" y="4291013"/>
          <p14:tracePt t="43930" x="1736725" y="4291013"/>
          <p14:tracePt t="44139" x="0" y="0"/>
        </p14:tracePtLst>
        <p14:tracePtLst>
          <p14:tracePt t="47583" x="2036763" y="5153025"/>
          <p14:tracePt t="47596" x="2032000" y="5153025"/>
          <p14:tracePt t="47604" x="2025650" y="5153025"/>
          <p14:tracePt t="47612" x="2012950" y="5153025"/>
          <p14:tracePt t="47619" x="1995488" y="5146675"/>
          <p14:tracePt t="47627" x="1976438" y="5140325"/>
          <p14:tracePt t="47635" x="1941513" y="5140325"/>
          <p14:tracePt t="47643" x="1916113" y="5133975"/>
          <p14:tracePt t="47651" x="1892300" y="5122863"/>
          <p14:tracePt t="47659" x="1851025" y="5116513"/>
          <p14:tracePt t="47667" x="1820863" y="5116513"/>
          <p14:tracePt t="47675" x="1784350" y="5116513"/>
          <p14:tracePt t="47683" x="1741488" y="5103813"/>
          <p14:tracePt t="47691" x="1706563" y="5099050"/>
          <p14:tracePt t="47699" x="1676400" y="5092700"/>
          <p14:tracePt t="47707" x="1646238" y="5092700"/>
          <p14:tracePt t="47715" x="1597025" y="5092700"/>
          <p14:tracePt t="47723" x="1566863" y="5080000"/>
          <p14:tracePt t="47730" x="1536700" y="5080000"/>
          <p14:tracePt t="47739" x="1476375" y="5073650"/>
          <p14:tracePt t="47747" x="1435100" y="5062538"/>
          <p14:tracePt t="47755" x="1398588" y="5062538"/>
          <p14:tracePt t="47764" x="1368425" y="5062538"/>
          <p14:tracePt t="47771" x="1355725" y="5062538"/>
          <p14:tracePt t="47779" x="1350963" y="5062538"/>
          <p14:tracePt t="47835" x="1344613" y="5062538"/>
          <p14:tracePt t="47843" x="1338263" y="5062538"/>
          <p14:tracePt t="47851" x="1338263" y="5068888"/>
          <p14:tracePt t="47859" x="1338263" y="5073650"/>
          <p14:tracePt t="47868" x="1338263" y="5080000"/>
          <p14:tracePt t="47877" x="1338263" y="5103813"/>
          <p14:tracePt t="47883" x="1338263" y="5116513"/>
          <p14:tracePt t="47897" x="1338263" y="5140325"/>
          <p14:tracePt t="47899" x="1344613" y="5164138"/>
          <p14:tracePt t="47906" x="1350963" y="5176838"/>
          <p14:tracePt t="47914" x="1368425" y="5213350"/>
          <p14:tracePt t="47922" x="1374775" y="5218113"/>
          <p14:tracePt t="47930" x="1398588" y="5248275"/>
          <p14:tracePt t="47938" x="1428750" y="5284788"/>
          <p14:tracePt t="47946" x="1435100" y="5303838"/>
          <p14:tracePt t="47954" x="1452563" y="5314950"/>
          <p14:tracePt t="47963" x="1476375" y="5351463"/>
          <p14:tracePt t="47971" x="1482725" y="5357813"/>
          <p14:tracePt t="47979" x="1489075" y="5368925"/>
          <p14:tracePt t="47987" x="1512888" y="5387975"/>
          <p14:tracePt t="47996" x="1530350" y="5394325"/>
          <p14:tracePt t="48003" x="1555750" y="5411788"/>
          <p14:tracePt t="48011" x="1585913" y="5418138"/>
          <p14:tracePt t="48019" x="1620838" y="5448300"/>
          <p14:tracePt t="48027" x="1670050" y="5459413"/>
          <p14:tracePt t="48035" x="1717675" y="5478463"/>
          <p14:tracePt t="48043" x="1784350" y="5508625"/>
          <p14:tracePt t="48051" x="1814513" y="5526088"/>
          <p14:tracePt t="48059" x="1851025" y="5543550"/>
          <p14:tracePt t="48067" x="1874838" y="5562600"/>
          <p14:tracePt t="48075" x="1898650" y="5573713"/>
          <p14:tracePt t="48083" x="1916113" y="5580063"/>
          <p14:tracePt t="48091" x="1941513" y="5592763"/>
          <p14:tracePt t="48107" x="1971675" y="5592763"/>
          <p14:tracePt t="48115" x="1989138" y="5599113"/>
          <p14:tracePt t="48123" x="2019300" y="5599113"/>
          <p14:tracePt t="48131" x="2043113" y="5599113"/>
          <p14:tracePt t="48139" x="2085975" y="5603875"/>
          <p14:tracePt t="48147" x="2116138" y="5603875"/>
          <p14:tracePt t="48155" x="2163763" y="5603875"/>
          <p14:tracePt t="48163" x="2217738" y="5603875"/>
          <p14:tracePt t="48171" x="2266950" y="5603875"/>
          <p14:tracePt t="48180" x="2308225" y="5603875"/>
          <p14:tracePt t="48187" x="2351088" y="5603875"/>
          <p14:tracePt t="48195" x="2387600" y="5603875"/>
          <p14:tracePt t="48203" x="2417763" y="5603875"/>
          <p14:tracePt t="48211" x="2478088" y="5592763"/>
          <p14:tracePt t="48219" x="2513013" y="5592763"/>
          <p14:tracePt t="48227" x="2555875" y="5586413"/>
          <p14:tracePt t="48235" x="2586038" y="5586413"/>
          <p14:tracePt t="48243" x="2652713" y="5573713"/>
          <p14:tracePt t="48251" x="2687638" y="5568950"/>
          <p14:tracePt t="48259" x="2730500" y="5568950"/>
          <p14:tracePt t="48267" x="2778125" y="5556250"/>
          <p14:tracePt t="48275" x="2838450" y="5538788"/>
          <p14:tracePt t="48283" x="2874963" y="5538788"/>
          <p14:tracePt t="48291" x="2917825" y="5532438"/>
          <p14:tracePt t="48299" x="2941638" y="5519738"/>
          <p14:tracePt t="48307" x="2971800" y="5513388"/>
          <p14:tracePt t="48315" x="3001963" y="5489575"/>
          <p14:tracePt t="48323" x="3025775" y="5472113"/>
          <p14:tracePt t="48331" x="3038475" y="5465763"/>
          <p14:tracePt t="48339" x="3055938" y="5448300"/>
          <p14:tracePt t="48347" x="3079750" y="5424488"/>
          <p14:tracePt t="48355" x="3092450" y="5418138"/>
          <p14:tracePt t="48363" x="3116263" y="5394325"/>
          <p14:tracePt t="48371" x="3122613" y="5368925"/>
          <p14:tracePt t="48379" x="3140075" y="5351463"/>
          <p14:tracePt t="48387" x="3159125" y="5321300"/>
          <p14:tracePt t="48395" x="3163888" y="5303838"/>
          <p14:tracePt t="48403" x="3194050" y="5267325"/>
          <p14:tracePt t="48411" x="3194050" y="5260975"/>
          <p14:tracePt t="48419" x="3194050" y="5248275"/>
          <p14:tracePt t="48435" x="3194050" y="5237163"/>
          <p14:tracePt t="48467" x="3194050" y="5230813"/>
          <p14:tracePt t="48499" x="3194050" y="5224463"/>
          <p14:tracePt t="48516" x="3194050" y="5218113"/>
          <p14:tracePt t="48523" x="3194050" y="5213350"/>
          <p14:tracePt t="48531" x="3176588" y="5200650"/>
          <p14:tracePt t="48539" x="3133725" y="5187950"/>
          <p14:tracePt t="48548" x="3098800" y="5170488"/>
          <p14:tracePt t="48555" x="3062288" y="5164138"/>
          <p14:tracePt t="48563" x="3013075" y="5133975"/>
          <p14:tracePt t="48571" x="2982913" y="5133975"/>
          <p14:tracePt t="48580" x="2935288" y="5122863"/>
          <p14:tracePt t="48587" x="2911475" y="5116513"/>
          <p14:tracePt t="48595" x="2868613" y="5116513"/>
          <p14:tracePt t="48603" x="2844800" y="5110163"/>
          <p14:tracePt t="48611" x="2827338" y="5110163"/>
          <p14:tracePt t="48627" x="2820988" y="5110163"/>
          <p14:tracePt t="48635" x="2803525" y="5110163"/>
          <p14:tracePt t="48643" x="2790825" y="5110163"/>
          <p14:tracePt t="48651" x="2784475" y="5110163"/>
          <p14:tracePt t="48659" x="2778125" y="5116513"/>
          <p14:tracePt t="48667" x="2747963" y="5129213"/>
          <p14:tracePt t="48675" x="2743200" y="5133975"/>
          <p14:tracePt t="48683" x="2736850" y="5140325"/>
          <p14:tracePt t="48691" x="2724150" y="5146675"/>
          <p14:tracePt t="48700" x="2706688" y="5157788"/>
          <p14:tracePt t="48707" x="2693988" y="5164138"/>
          <p14:tracePt t="48715" x="2676525" y="5176838"/>
          <p14:tracePt t="48723" x="2670175" y="5183188"/>
          <p14:tracePt t="48731" x="2670175" y="5194300"/>
          <p14:tracePt t="48739" x="2657475" y="5213350"/>
          <p14:tracePt t="48748" x="2657475" y="5218113"/>
          <p14:tracePt t="48755" x="2657475" y="5237163"/>
          <p14:tracePt t="48763" x="2657475" y="5254625"/>
          <p14:tracePt t="48771" x="2657475" y="5267325"/>
          <p14:tracePt t="48779" x="2663825" y="5284788"/>
          <p14:tracePt t="48787" x="2700338" y="5308600"/>
          <p14:tracePt t="48795" x="2736850" y="5338763"/>
          <p14:tracePt t="48803" x="2790825" y="5368925"/>
          <p14:tracePt t="48811" x="2827338" y="5394325"/>
          <p14:tracePt t="48819" x="2905125" y="5429250"/>
          <p14:tracePt t="48827" x="2947988" y="5435600"/>
          <p14:tracePt t="48835" x="3013075" y="5459413"/>
          <p14:tracePt t="48843" x="3062288" y="5478463"/>
          <p14:tracePt t="48851" x="3122613" y="5489575"/>
          <p14:tracePt t="48859" x="3159125" y="5513388"/>
          <p14:tracePt t="48867" x="3219450" y="5513388"/>
          <p14:tracePt t="48884" x="3297238" y="5543550"/>
          <p14:tracePt t="48891" x="3321050" y="5549900"/>
          <p14:tracePt t="48900" x="3363913" y="5562600"/>
          <p14:tracePt t="48906" x="3398838" y="5562600"/>
          <p14:tracePt t="48915" x="3424238" y="5568950"/>
          <p14:tracePt t="48923" x="3441700" y="5568950"/>
          <p14:tracePt t="48930" x="3478213" y="5568950"/>
          <p14:tracePt t="48938" x="3502025" y="5568950"/>
          <p14:tracePt t="48947" x="3544888" y="5562600"/>
          <p14:tracePt t="48954" x="3568700" y="5556250"/>
          <p14:tracePt t="48963" x="3598863" y="5549900"/>
          <p14:tracePt t="48970" x="3616325" y="5532438"/>
          <p14:tracePt t="48978" x="3640138" y="5526088"/>
          <p14:tracePt t="48986" x="3652838" y="5508625"/>
          <p14:tracePt t="48994" x="3670300" y="5495925"/>
          <p14:tracePt t="49010" x="3676650" y="5472113"/>
          <p14:tracePt t="49018" x="3683000" y="5454650"/>
          <p14:tracePt t="49026" x="3683000" y="5435600"/>
          <p14:tracePt t="49034" x="3683000" y="5418138"/>
          <p14:tracePt t="49042" x="3683000" y="5375275"/>
          <p14:tracePt t="49050" x="3683000" y="5351463"/>
          <p14:tracePt t="49058" x="3683000" y="5327650"/>
          <p14:tracePt t="49066" x="3665538" y="5303838"/>
          <p14:tracePt t="49074" x="3640138" y="5273675"/>
          <p14:tracePt t="49082" x="3609975" y="5207000"/>
          <p14:tracePt t="49090" x="3568700" y="5170488"/>
          <p14:tracePt t="49098" x="3532188" y="5129213"/>
          <p14:tracePt t="49106" x="3508375" y="5103813"/>
          <p14:tracePt t="49115" x="3484563" y="5080000"/>
          <p14:tracePt t="49122" x="3454400" y="5056188"/>
          <p14:tracePt t="49130" x="3417888" y="5026025"/>
          <p14:tracePt t="49138" x="3387725" y="5019675"/>
          <p14:tracePt t="49147" x="3363913" y="5002213"/>
          <p14:tracePt t="49154" x="3340100" y="4995863"/>
          <p14:tracePt t="49163" x="3314700" y="4983163"/>
          <p14:tracePt t="49171" x="3297238" y="4978400"/>
          <p14:tracePt t="49179" x="3279775" y="4978400"/>
          <p14:tracePt t="49187" x="3230563" y="4978400"/>
          <p14:tracePt t="49195" x="3176588" y="4978400"/>
          <p14:tracePt t="49203" x="3086100" y="4978400"/>
          <p14:tracePt t="49211" x="3013075" y="4978400"/>
          <p14:tracePt t="49219" x="2887663" y="4983163"/>
          <p14:tracePt t="49227" x="2784475" y="5008563"/>
          <p14:tracePt t="49235" x="2713038" y="5019675"/>
          <p14:tracePt t="49243" x="2663825" y="5026025"/>
          <p14:tracePt t="49251" x="2573338" y="5049838"/>
          <p14:tracePt t="49259" x="2525713" y="5080000"/>
          <p14:tracePt t="49267" x="2459038" y="5122863"/>
          <p14:tracePt t="49275" x="2422525" y="5153025"/>
          <p14:tracePt t="49284" x="2411413" y="5164138"/>
          <p14:tracePt t="49291" x="2411413" y="5170488"/>
          <p14:tracePt t="49299" x="2411413" y="5183188"/>
          <p14:tracePt t="49307" x="2411413" y="5200650"/>
          <p14:tracePt t="49315" x="2422525" y="5213350"/>
          <p14:tracePt t="49323" x="2441575" y="5230813"/>
          <p14:tracePt t="49332" x="2482850" y="5254625"/>
          <p14:tracePt t="49339" x="2519363" y="5273675"/>
          <p14:tracePt t="49347" x="2568575" y="5297488"/>
          <p14:tracePt t="49355" x="2603500" y="5314950"/>
          <p14:tracePt t="49363" x="2670175" y="5345113"/>
          <p14:tracePt t="49371" x="2713038" y="5351463"/>
          <p14:tracePt t="49379" x="2767013" y="5375275"/>
          <p14:tracePt t="49387" x="2814638" y="5394325"/>
          <p14:tracePt t="49395" x="2863850" y="5435600"/>
          <p14:tracePt t="49403" x="2911475" y="5454650"/>
          <p14:tracePt t="49411" x="2971800" y="5465763"/>
          <p14:tracePt t="49419" x="3025775" y="5495925"/>
          <p14:tracePt t="49427" x="3098800" y="5513388"/>
          <p14:tracePt t="49435" x="3176588" y="5549900"/>
          <p14:tracePt t="49443" x="3206750" y="5556250"/>
          <p14:tracePt t="49451" x="3279775" y="5556250"/>
          <p14:tracePt t="49459" x="3327400" y="5568950"/>
          <p14:tracePt t="49467" x="3363913" y="5568950"/>
          <p14:tracePt t="49475" x="3375025" y="5568950"/>
          <p14:tracePt t="49483" x="3398838" y="5562600"/>
          <p14:tracePt t="49491" x="3405188" y="5556250"/>
          <p14:tracePt t="49499" x="3417888" y="5543550"/>
          <p14:tracePt t="49516" x="3441700" y="5483225"/>
          <p14:tracePt t="49523" x="3441700" y="5459413"/>
          <p14:tracePt t="49532" x="3441700" y="5448300"/>
          <p14:tracePt t="49539" x="3441700" y="5424488"/>
          <p14:tracePt t="49547" x="3441700" y="5394325"/>
          <p14:tracePt t="49555" x="3435350" y="5375275"/>
          <p14:tracePt t="49563" x="3429000" y="5364163"/>
          <p14:tracePt t="49571" x="3411538" y="5345113"/>
          <p14:tracePt t="49579" x="3387725" y="5327650"/>
          <p14:tracePt t="49587" x="3370263" y="5314950"/>
          <p14:tracePt t="49595" x="3340100" y="5291138"/>
          <p14:tracePt t="49603" x="3303588" y="5273675"/>
          <p14:tracePt t="49611" x="3267075" y="5254625"/>
          <p14:tracePt t="49619" x="3243263" y="5243513"/>
          <p14:tracePt t="49627" x="3189288" y="5237163"/>
          <p14:tracePt t="49635" x="3163888" y="5218113"/>
          <p14:tracePt t="49643" x="3128963" y="5218113"/>
          <p14:tracePt t="49651" x="3073400" y="5213350"/>
          <p14:tracePt t="49659" x="3013075" y="5213350"/>
          <p14:tracePt t="49667" x="2928938" y="5213350"/>
          <p14:tracePt t="49675" x="2857500" y="5213350"/>
          <p14:tracePt t="49683" x="2773363" y="5213350"/>
          <p14:tracePt t="49691" x="2713038" y="5213350"/>
          <p14:tracePt t="49699" x="2670175" y="5213350"/>
          <p14:tracePt t="49707" x="2622550" y="5224463"/>
          <p14:tracePt t="49715" x="2592388" y="5237163"/>
          <p14:tracePt t="49723" x="2568575" y="5254625"/>
          <p14:tracePt t="49731" x="2562225" y="5273675"/>
          <p14:tracePt t="49748" x="2562225" y="5284788"/>
          <p14:tracePt t="49755" x="2562225" y="5291138"/>
          <p14:tracePt t="49763" x="2586038" y="5308600"/>
          <p14:tracePt t="49771" x="2633663" y="5321300"/>
          <p14:tracePt t="49779" x="2682875" y="5338763"/>
          <p14:tracePt t="49787" x="2754313" y="5364163"/>
          <p14:tracePt t="49795" x="2803525" y="5381625"/>
          <p14:tracePt t="49803" x="2894013" y="5418138"/>
          <p14:tracePt t="49811" x="2954338" y="5418138"/>
          <p14:tracePt t="49819" x="3043238" y="5448300"/>
          <p14:tracePt t="49827" x="3122613" y="5472113"/>
          <p14:tracePt t="49835" x="3163888" y="5472113"/>
          <p14:tracePt t="49843" x="3224213" y="5472113"/>
          <p14:tracePt t="49851" x="3243263" y="5472113"/>
          <p14:tracePt t="49859" x="3267075" y="5472113"/>
          <p14:tracePt t="49867" x="3290888" y="5472113"/>
          <p14:tracePt t="49875" x="3314700" y="5472113"/>
          <p14:tracePt t="49905" x="3327400" y="5459413"/>
          <p14:tracePt t="49907" x="3327400" y="5454650"/>
          <p14:tracePt t="49915" x="3327400" y="5435600"/>
          <p14:tracePt t="49922" x="3327400" y="5411788"/>
          <p14:tracePt t="49931" x="3327400" y="5387975"/>
          <p14:tracePt t="49938" x="3327400" y="5364163"/>
          <p14:tracePt t="49947" x="3309938" y="5338763"/>
          <p14:tracePt t="49954" x="3284538" y="5314950"/>
          <p14:tracePt t="49962" x="3260725" y="5303838"/>
          <p14:tracePt t="49970" x="3236913" y="5284788"/>
          <p14:tracePt t="49978" x="3194050" y="5267325"/>
          <p14:tracePt t="49986" x="3159125" y="5248275"/>
          <p14:tracePt t="49994" x="3098800" y="5230813"/>
          <p14:tracePt t="50003" x="3073400" y="5218113"/>
          <p14:tracePt t="50010" x="3001963" y="5200650"/>
          <p14:tracePt t="50018" x="2959100" y="5200650"/>
          <p14:tracePt t="50026" x="2928938" y="5200650"/>
          <p14:tracePt t="50034" x="2905125" y="5200650"/>
          <p14:tracePt t="50042" x="2881313" y="5200650"/>
          <p14:tracePt t="50050" x="2857500" y="5224463"/>
          <p14:tracePt t="50058" x="2857500" y="5230813"/>
          <p14:tracePt t="50067" x="2857500" y="5237163"/>
          <p14:tracePt t="50075" x="2857500" y="5254625"/>
          <p14:tracePt t="50083" x="2857500" y="5260975"/>
          <p14:tracePt t="50091" x="2857500" y="5267325"/>
          <p14:tracePt t="50099" x="2868613" y="5278438"/>
          <p14:tracePt t="50107" x="2894013" y="5297488"/>
          <p14:tracePt t="50116" x="2917825" y="5321300"/>
          <p14:tracePt t="50123" x="2954338" y="5327650"/>
          <p14:tracePt t="50131" x="3001963" y="5345113"/>
          <p14:tracePt t="50139" x="3049588" y="5368925"/>
          <p14:tracePt t="50148" x="3098800" y="5399088"/>
          <p14:tracePt t="50155" x="3176588" y="5429250"/>
          <p14:tracePt t="50164" x="3254375" y="5454650"/>
          <p14:tracePt t="50171" x="3314700" y="5459413"/>
          <p14:tracePt t="50179" x="3375025" y="5483225"/>
          <p14:tracePt t="50187" x="3405188" y="5489575"/>
          <p14:tracePt t="50195" x="3441700" y="5489575"/>
          <p14:tracePt t="50203" x="3465513" y="5489575"/>
          <p14:tracePt t="50211" x="3495675" y="5478463"/>
          <p14:tracePt t="50219" x="3495675" y="5472113"/>
          <p14:tracePt t="50227" x="3502025" y="5454650"/>
          <p14:tracePt t="50235" x="3502025" y="5418138"/>
          <p14:tracePt t="50243" x="3502025" y="5399088"/>
          <p14:tracePt t="50251" x="3502025" y="5375275"/>
          <p14:tracePt t="50259" x="3502025" y="5338763"/>
          <p14:tracePt t="50267" x="3495675" y="5327650"/>
          <p14:tracePt t="50275" x="3489325" y="5308600"/>
          <p14:tracePt t="50283" x="3484563" y="5303838"/>
          <p14:tracePt t="50291" x="3459163" y="5284788"/>
          <p14:tracePt t="50299" x="3454400" y="5278438"/>
          <p14:tracePt t="50307" x="3441700" y="5278438"/>
          <p14:tracePt t="50316" x="3411538" y="5278438"/>
          <p14:tracePt t="50323" x="3387725" y="5278438"/>
          <p14:tracePt t="50331" x="3344863" y="5278438"/>
          <p14:tracePt t="50339" x="3309938" y="5278438"/>
          <p14:tracePt t="50347" x="3279775" y="5278438"/>
          <p14:tracePt t="50355" x="3254375" y="5278438"/>
          <p14:tracePt t="50363" x="3249613" y="5284788"/>
          <p14:tracePt t="50379" x="3236913" y="5291138"/>
          <p14:tracePt t="50387" x="3236913" y="5297488"/>
          <p14:tracePt t="50403" x="3236913" y="5308600"/>
          <p14:tracePt t="50411" x="3236913" y="5327650"/>
          <p14:tracePt t="50419" x="3249613" y="5338763"/>
          <p14:tracePt t="50427" x="3254375" y="5345113"/>
          <p14:tracePt t="50435" x="3279775" y="5357813"/>
          <p14:tracePt t="50443" x="3284538" y="5364163"/>
          <p14:tracePt t="50451" x="3297238" y="5364163"/>
          <p14:tracePt t="50459" x="3303588" y="5368925"/>
          <p14:tracePt t="50483" x="3309938" y="5368925"/>
          <p14:tracePt t="50491" x="3321050" y="5368925"/>
          <p14:tracePt t="50499" x="3340100" y="5368925"/>
          <p14:tracePt t="50507" x="3351213" y="5368925"/>
          <p14:tracePt t="50515" x="3363913" y="5368925"/>
          <p14:tracePt t="50523" x="3375025" y="5368925"/>
          <p14:tracePt t="50532" x="3398838" y="5368925"/>
          <p14:tracePt t="50547" x="3417888" y="5368925"/>
          <p14:tracePt t="50555" x="3429000" y="5357813"/>
          <p14:tracePt t="50563" x="3435350" y="5351463"/>
          <p14:tracePt t="50579" x="3441700" y="5345113"/>
          <p14:tracePt t="50691" x="3441700" y="5338763"/>
          <p14:tracePt t="50795" x="3441700" y="5334000"/>
          <p14:tracePt t="50811" x="3435350" y="5334000"/>
          <p14:tracePt t="50819" x="3424238" y="5334000"/>
          <p14:tracePt t="50827" x="3417888" y="5334000"/>
          <p14:tracePt t="50835" x="3405188" y="5334000"/>
          <p14:tracePt t="50844" x="3398838" y="5334000"/>
          <p14:tracePt t="50851" x="3398838" y="5338763"/>
          <p14:tracePt t="50859" x="3394075" y="5345113"/>
          <p14:tracePt t="50867" x="3394075" y="5357813"/>
          <p14:tracePt t="50888" x="3394075" y="5387975"/>
          <p14:tracePt t="50891" x="3394075" y="5399088"/>
          <p14:tracePt t="50900" x="3394075" y="5418138"/>
          <p14:tracePt t="50908" x="3398838" y="5429250"/>
          <p14:tracePt t="50916" x="3405188" y="5435600"/>
          <p14:tracePt t="50923" x="3411538" y="5441950"/>
          <p14:tracePt t="50938" x="3417888" y="5454650"/>
          <p14:tracePt t="50954" x="3424238" y="5459413"/>
          <p14:tracePt t="50970" x="3441700" y="5465763"/>
          <p14:tracePt t="50978" x="3454400" y="5478463"/>
          <p14:tracePt t="50986" x="3465513" y="5483225"/>
          <p14:tracePt t="50994" x="3495675" y="5502275"/>
          <p14:tracePt t="51002" x="3508375" y="5513388"/>
          <p14:tracePt t="51010" x="3532188" y="5538788"/>
          <p14:tracePt t="51018" x="3549650" y="5556250"/>
          <p14:tracePt t="51026" x="3575050" y="5568950"/>
          <p14:tracePt t="51034" x="3609975" y="5603875"/>
          <p14:tracePt t="51042" x="3622675" y="5622925"/>
          <p14:tracePt t="51051" x="3659188" y="5659438"/>
          <p14:tracePt t="51058" x="3713163" y="5689600"/>
          <p14:tracePt t="51066" x="3749675" y="5730875"/>
          <p14:tracePt t="51074" x="3773488" y="5737225"/>
          <p14:tracePt t="51083" x="3810000" y="5754688"/>
          <p14:tracePt t="51090" x="3857625" y="5784850"/>
          <p14:tracePt t="51099" x="3905250" y="5803900"/>
          <p14:tracePt t="51106" x="3917950" y="5803900"/>
          <p14:tracePt t="51115" x="3965575" y="5808663"/>
          <p14:tracePt t="51123" x="3990975" y="5808663"/>
          <p14:tracePt t="51130" x="4002088" y="5827713"/>
          <p14:tracePt t="51138" x="4025900" y="5834063"/>
          <p14:tracePt t="51146" x="4068763" y="5834063"/>
          <p14:tracePt t="51154" x="4086225" y="5834063"/>
          <p14:tracePt t="51162" x="4116388" y="5834063"/>
          <p14:tracePt t="51171" x="4141788" y="5834063"/>
          <p14:tracePt t="51178" x="4183063" y="5834063"/>
          <p14:tracePt t="51186" x="4213225" y="5834063"/>
          <p14:tracePt t="51194" x="4237038" y="5834063"/>
          <p14:tracePt t="51202" x="4267200" y="5834063"/>
          <p14:tracePt t="51210" x="4303713" y="5834063"/>
          <p14:tracePt t="51218" x="4333875" y="5834063"/>
          <p14:tracePt t="51226" x="4357688" y="5827713"/>
          <p14:tracePt t="51234" x="4387850" y="5815013"/>
          <p14:tracePt t="51242" x="4411663" y="5803900"/>
          <p14:tracePt t="51258" x="4437063" y="5784850"/>
          <p14:tracePt t="51267" x="4454525" y="5767388"/>
          <p14:tracePt t="51275" x="4471988" y="5754688"/>
          <p14:tracePt t="51284" x="4478338" y="5749925"/>
          <p14:tracePt t="51291" x="4491038" y="5730875"/>
          <p14:tracePt t="51299" x="4502150" y="5719763"/>
          <p14:tracePt t="51307" x="4521200" y="5700713"/>
          <p14:tracePt t="51315" x="4538663" y="5689600"/>
          <p14:tracePt t="51323" x="4545013" y="5683250"/>
          <p14:tracePt t="51332" x="4551363" y="5676900"/>
          <p14:tracePt t="51339" x="4568825" y="5653088"/>
          <p14:tracePt t="51355" x="4568825" y="5640388"/>
          <p14:tracePt t="51363" x="4575175" y="5622925"/>
          <p14:tracePt t="51371" x="4586288" y="5610225"/>
          <p14:tracePt t="51379" x="4592638" y="5599113"/>
          <p14:tracePt t="51387" x="4592638" y="5592763"/>
          <p14:tracePt t="51395" x="4592638" y="5573713"/>
          <p14:tracePt t="51403" x="4592638" y="5568950"/>
          <p14:tracePt t="51411" x="4592638" y="5549900"/>
          <p14:tracePt t="51419" x="4592638" y="5543550"/>
          <p14:tracePt t="51427" x="4592638" y="5532438"/>
          <p14:tracePt t="51435" x="4592638" y="5508625"/>
          <p14:tracePt t="51443" x="4592638" y="5502275"/>
          <p14:tracePt t="51451" x="4592638" y="5495925"/>
          <p14:tracePt t="51459" x="4592638" y="5483225"/>
          <p14:tracePt t="51467" x="4586288" y="5478463"/>
          <p14:tracePt t="51475" x="4568825" y="5459413"/>
          <p14:tracePt t="51485" x="4557713" y="5454650"/>
          <p14:tracePt t="51491" x="4508500" y="5435600"/>
          <p14:tracePt t="51499" x="4448175" y="5418138"/>
          <p14:tracePt t="51507" x="4376738" y="5394325"/>
          <p14:tracePt t="51515" x="4310063" y="5375275"/>
          <p14:tracePt t="51523" x="4225925" y="5375275"/>
          <p14:tracePt t="51531" x="4146550" y="5351463"/>
          <p14:tracePt t="51539" x="4092575" y="5351463"/>
          <p14:tracePt t="51547" x="4044950" y="5351463"/>
          <p14:tracePt t="51555" x="3990975" y="5351463"/>
          <p14:tracePt t="51563" x="3954463" y="5357813"/>
          <p14:tracePt t="51571" x="3894138" y="5375275"/>
          <p14:tracePt t="51579" x="3857625" y="5394325"/>
          <p14:tracePt t="51587" x="3833813" y="5411788"/>
          <p14:tracePt t="51595" x="3814763" y="5424488"/>
          <p14:tracePt t="51603" x="3803650" y="5448300"/>
          <p14:tracePt t="51611" x="3790950" y="5472113"/>
          <p14:tracePt t="51619" x="3790950" y="5483225"/>
          <p14:tracePt t="51627" x="3790950" y="5508625"/>
          <p14:tracePt t="51635" x="3790950" y="5519738"/>
          <p14:tracePt t="51643" x="3790950" y="5543550"/>
          <p14:tracePt t="51651" x="3810000" y="5568950"/>
          <p14:tracePt t="51659" x="3814763" y="5573713"/>
          <p14:tracePt t="51667" x="3840163" y="5610225"/>
          <p14:tracePt t="51675" x="3881438" y="5634038"/>
          <p14:tracePt t="51684" x="3905250" y="5653088"/>
          <p14:tracePt t="51691" x="3935413" y="5676900"/>
          <p14:tracePt t="51699" x="3965575" y="5700713"/>
          <p14:tracePt t="51707" x="3995738" y="5719763"/>
          <p14:tracePt t="51715" x="4051300" y="5743575"/>
          <p14:tracePt t="51723" x="4081463" y="5749925"/>
          <p14:tracePt t="51731" x="4129088" y="5767388"/>
          <p14:tracePt t="51739" x="4176713" y="5778500"/>
          <p14:tracePt t="51747" x="4237038" y="5784850"/>
          <p14:tracePt t="51755" x="4286250" y="5797550"/>
          <p14:tracePt t="51763" x="4340225" y="5797550"/>
          <p14:tracePt t="51771" x="4387850" y="5797550"/>
          <p14:tracePt t="51779" x="4430713" y="5797550"/>
          <p14:tracePt t="51787" x="4454525" y="5797550"/>
          <p14:tracePt t="51795" x="4502150" y="5778500"/>
          <p14:tracePt t="51803" x="4514850" y="5767388"/>
          <p14:tracePt t="51811" x="4538663" y="5754688"/>
          <p14:tracePt t="51819" x="4562475" y="5730875"/>
          <p14:tracePt t="51827" x="4568825" y="5724525"/>
          <p14:tracePt t="51835" x="4581525" y="5700713"/>
          <p14:tracePt t="51843" x="4581525" y="5689600"/>
          <p14:tracePt t="51851" x="4592638" y="5670550"/>
          <p14:tracePt t="51859" x="4592638" y="5659438"/>
          <p14:tracePt t="51867" x="4592638" y="5646738"/>
          <p14:tracePt t="51886" x="4592638" y="5634038"/>
          <p14:tracePt t="51891" x="4592638" y="5622925"/>
          <p14:tracePt t="51901" x="4586288" y="5603875"/>
          <p14:tracePt t="51912" x="4575175" y="5592763"/>
          <p14:tracePt t="51915" x="4551363" y="5580063"/>
          <p14:tracePt t="51923" x="4491038" y="5543550"/>
          <p14:tracePt t="51930" x="4430713" y="5513388"/>
          <p14:tracePt t="51938" x="4351338" y="5454650"/>
          <p14:tracePt t="51946" x="4219575" y="5405438"/>
          <p14:tracePt t="51954" x="4098925" y="5357813"/>
          <p14:tracePt t="51962" x="3995738" y="5327650"/>
          <p14:tracePt t="51970" x="3863975" y="5303838"/>
          <p14:tracePt t="51978" x="3760788" y="5278438"/>
          <p14:tracePt t="51987" x="3670300" y="5267325"/>
          <p14:tracePt t="51995" x="3556000" y="5267325"/>
          <p14:tracePt t="52003" x="3502025" y="5267325"/>
          <p14:tracePt t="52011" x="3441700" y="5267325"/>
          <p14:tracePt t="52020" x="3381375" y="5273675"/>
          <p14:tracePt t="52027" x="3333750" y="5303838"/>
          <p14:tracePt t="52035" x="3279775" y="5345113"/>
          <p14:tracePt t="52043" x="3249613" y="5381625"/>
          <p14:tracePt t="52051" x="3213100" y="5418138"/>
          <p14:tracePt t="52059" x="3194050" y="5465763"/>
          <p14:tracePt t="52068" x="3194050" y="5538788"/>
          <p14:tracePt t="52075" x="3194050" y="5599113"/>
          <p14:tracePt t="52084" x="3194050" y="5629275"/>
          <p14:tracePt t="52091" x="3194050" y="5670550"/>
          <p14:tracePt t="52100" x="3206750" y="5707063"/>
          <p14:tracePt t="52107" x="3230563" y="5749925"/>
          <p14:tracePt t="52116" x="3260725" y="5773738"/>
          <p14:tracePt t="52123" x="3284538" y="5797550"/>
          <p14:tracePt t="52131" x="3344863" y="5815013"/>
          <p14:tracePt t="52139" x="3394075" y="5827713"/>
          <p14:tracePt t="52147" x="3441700" y="5845175"/>
          <p14:tracePt t="52155" x="3502025" y="5868988"/>
          <p14:tracePt t="52163" x="3544888" y="5868988"/>
          <p14:tracePt t="52171" x="3646488" y="5875338"/>
          <p14:tracePt t="52179" x="3695700" y="5875338"/>
          <p14:tracePt t="52187" x="3756025" y="5875338"/>
          <p14:tracePt t="52195" x="3814763" y="5864225"/>
          <p14:tracePt t="52204" x="3887788" y="5838825"/>
          <p14:tracePt t="52211" x="3935413" y="5834063"/>
          <p14:tracePt t="52219" x="3960813" y="5808663"/>
          <p14:tracePt t="52227" x="4014788" y="5778500"/>
          <p14:tracePt t="52235" x="4038600" y="5761038"/>
          <p14:tracePt t="52244" x="4051300" y="5749925"/>
          <p14:tracePt t="52251" x="4056063" y="5730875"/>
          <p14:tracePt t="52259" x="4075113" y="5694363"/>
          <p14:tracePt t="52268" x="4075113" y="5664200"/>
          <p14:tracePt t="52284" x="4086225" y="5599113"/>
          <p14:tracePt t="52291" x="4086225" y="5568950"/>
          <p14:tracePt t="52300" x="4075113" y="5543550"/>
          <p14:tracePt t="52307" x="4068763" y="5538788"/>
          <p14:tracePt t="52315" x="4056063" y="5513388"/>
          <p14:tracePt t="52323" x="4021138" y="5489575"/>
          <p14:tracePt t="52331" x="3984625" y="5472113"/>
          <p14:tracePt t="52339" x="3894138" y="5448300"/>
          <p14:tracePt t="52347" x="3833813" y="5429250"/>
          <p14:tracePt t="52355" x="3743325" y="5418138"/>
          <p14:tracePt t="52363" x="3640138" y="5405438"/>
          <p14:tracePt t="52371" x="3544888" y="5405438"/>
          <p14:tracePt t="52379" x="3454400" y="5405438"/>
          <p14:tracePt t="52387" x="3375025" y="5429250"/>
          <p14:tracePt t="52395" x="3314700" y="5472113"/>
          <p14:tracePt t="52404" x="3249613" y="5532438"/>
          <p14:tracePt t="52411" x="3206750" y="5568950"/>
          <p14:tracePt t="52419" x="3200400" y="5616575"/>
          <p14:tracePt t="52427" x="3182938" y="5653088"/>
          <p14:tracePt t="52435" x="3182938" y="5707063"/>
          <p14:tracePt t="52443" x="3182938" y="5754688"/>
          <p14:tracePt t="52452" x="3200400" y="5791200"/>
          <p14:tracePt t="52459" x="3219450" y="5827713"/>
          <p14:tracePt t="52468" x="3243263" y="5845175"/>
          <p14:tracePt t="52475" x="3279775" y="5857875"/>
          <p14:tracePt t="52486" x="3314700" y="5875338"/>
          <p14:tracePt t="52491" x="3340100" y="5888038"/>
          <p14:tracePt t="52500" x="3405188" y="5894388"/>
          <p14:tracePt t="52507" x="3465513" y="5894388"/>
          <p14:tracePt t="52515" x="3538538" y="5894388"/>
          <p14:tracePt t="52523" x="3609975" y="5894388"/>
          <p14:tracePt t="52531" x="3652838" y="5894388"/>
          <p14:tracePt t="52539" x="3713163" y="5881688"/>
          <p14:tracePt t="52547" x="3767138" y="5864225"/>
          <p14:tracePt t="52555" x="3790950" y="5845175"/>
          <p14:tracePt t="52563" x="3803650" y="5821363"/>
          <p14:tracePt t="52571" x="3821113" y="5784850"/>
          <p14:tracePt t="52579" x="3821113" y="5754688"/>
          <p14:tracePt t="52587" x="3821113" y="5713413"/>
          <p14:tracePt t="52595" x="3821113" y="5676900"/>
          <p14:tracePt t="52603" x="3821113" y="5634038"/>
          <p14:tracePt t="52610" x="3779838" y="5580063"/>
          <p14:tracePt t="52619" x="3756025" y="5556250"/>
          <p14:tracePt t="52627" x="3730625" y="5543550"/>
          <p14:tracePt t="52635" x="3706813" y="5526088"/>
          <p14:tracePt t="52643" x="3683000" y="5519738"/>
          <p14:tracePt t="52651" x="3640138" y="5519738"/>
          <p14:tracePt t="52659" x="3605213" y="5519738"/>
          <p14:tracePt t="52667" x="3579813" y="5519738"/>
          <p14:tracePt t="52675" x="3525838" y="5532438"/>
          <p14:tracePt t="52683" x="3471863" y="5586413"/>
          <p14:tracePt t="52691" x="3435350" y="5622925"/>
          <p14:tracePt t="52699" x="3424238" y="5670550"/>
          <p14:tracePt t="52707" x="3424238" y="5694363"/>
          <p14:tracePt t="52714" x="3424238" y="5707063"/>
          <p14:tracePt t="52723" x="3424238" y="5737225"/>
          <p14:tracePt t="52731" x="3441700" y="5761038"/>
          <p14:tracePt t="52739" x="3465513" y="5778500"/>
          <p14:tracePt t="52747" x="3514725" y="5808663"/>
          <p14:tracePt t="52755" x="3616325" y="5838825"/>
          <p14:tracePt t="52763" x="3706813" y="5864225"/>
          <p14:tracePt t="52771" x="3797300" y="5899150"/>
          <p14:tracePt t="52779" x="3900488" y="5911850"/>
          <p14:tracePt t="52787" x="3971925" y="5918200"/>
          <p14:tracePt t="52795" x="4044950" y="5918200"/>
          <p14:tracePt t="52803" x="4105275" y="5918200"/>
          <p14:tracePt t="52810" x="4129088" y="5918200"/>
          <p14:tracePt t="52819" x="4135438" y="5911850"/>
          <p14:tracePt t="52827" x="4141788" y="5905500"/>
          <p14:tracePt t="52835" x="4141788" y="5888038"/>
          <p14:tracePt t="52843" x="4141788" y="5851525"/>
          <p14:tracePt t="52851" x="4141788" y="5821363"/>
          <p14:tracePt t="52859" x="4098925" y="5767388"/>
          <p14:tracePt t="52867" x="4032250" y="5713413"/>
          <p14:tracePt t="52886" x="3875088" y="5659438"/>
          <p14:tracePt t="52891" x="3790950" y="5634038"/>
          <p14:tracePt t="52903" x="3700463" y="5616575"/>
          <p14:tracePt t="52907" x="3598863" y="5616575"/>
          <p14:tracePt t="52914" x="3538538" y="5616575"/>
          <p14:tracePt t="52922" x="3508375" y="5616575"/>
          <p14:tracePt t="52930" x="3471863" y="5629275"/>
          <p14:tracePt t="52938" x="3448050" y="5653088"/>
          <p14:tracePt t="52946" x="3448050" y="5670550"/>
          <p14:tracePt t="52954" x="3424238" y="5719763"/>
          <p14:tracePt t="52963" x="3424238" y="5743575"/>
          <p14:tracePt t="52970" x="3424238" y="5773738"/>
          <p14:tracePt t="52978" x="3441700" y="5791200"/>
          <p14:tracePt t="52986" x="3471863" y="5815013"/>
          <p14:tracePt t="52994" x="3519488" y="5838825"/>
          <p14:tracePt t="53003" x="3586163" y="5845175"/>
          <p14:tracePt t="53010" x="3676650" y="5881688"/>
          <p14:tracePt t="53019" x="3790950" y="5905500"/>
          <p14:tracePt t="53026" x="3875088" y="5905500"/>
          <p14:tracePt t="53034" x="4008438" y="5918200"/>
          <p14:tracePt t="53042" x="4051300" y="5918200"/>
          <p14:tracePt t="53050" x="4111625" y="5911850"/>
          <p14:tracePt t="53058" x="4129088" y="5905500"/>
          <p14:tracePt t="53067" x="4141788" y="5888038"/>
          <p14:tracePt t="53074" x="4146550" y="5864225"/>
          <p14:tracePt t="53098" x="4146550" y="5851525"/>
          <p14:tracePt t="53106" x="4146550" y="5845175"/>
          <p14:tracePt t="53114" x="4146550" y="5827713"/>
          <p14:tracePt t="53122" x="4122738" y="5808663"/>
          <p14:tracePt t="53130" x="4081463" y="5791200"/>
          <p14:tracePt t="53138" x="4021138" y="5778500"/>
          <p14:tracePt t="53146" x="3971925" y="5778500"/>
          <p14:tracePt t="53154" x="3930650" y="5778500"/>
          <p14:tracePt t="53162" x="3887788" y="5778500"/>
          <p14:tracePt t="53170" x="3851275" y="5778500"/>
          <p14:tracePt t="53178" x="3840163" y="5778500"/>
          <p14:tracePt t="53186" x="3833813" y="5778500"/>
          <p14:tracePt t="53194" x="3827463" y="5784850"/>
          <p14:tracePt t="53219" x="3827463" y="5791200"/>
          <p14:tracePt t="53250" x="3827463" y="5803900"/>
          <p14:tracePt t="53266" x="3827463" y="5808663"/>
          <p14:tracePt t="53275" x="3857625" y="5808663"/>
          <p14:tracePt t="53284" x="3875088" y="5808663"/>
          <p14:tracePt t="53291" x="3894138" y="5808663"/>
          <p14:tracePt t="53299" x="3900488" y="5808663"/>
          <p14:tracePt t="53411" x="3905250" y="5808663"/>
          <p14:tracePt t="53475" x="0" y="0"/>
        </p14:tracePtLst>
        <p14:tracePtLst>
          <p14:tracePt t="56870" x="8275638" y="5375275"/>
          <p14:tracePt t="57003" x="8245475" y="5375275"/>
          <p14:tracePt t="57011" x="8167688" y="5351463"/>
          <p14:tracePt t="57019" x="8064500" y="5308600"/>
          <p14:tracePt t="57027" x="7943850" y="5273675"/>
          <p14:tracePt t="57035" x="7758113" y="5218113"/>
          <p14:tracePt t="57043" x="7486650" y="5133975"/>
          <p14:tracePt t="57051" x="7269163" y="5038725"/>
          <p14:tracePt t="57059" x="7016750" y="4989513"/>
          <p14:tracePt t="57067" x="6769100" y="4892675"/>
          <p14:tracePt t="57075" x="6642100" y="4857750"/>
          <p14:tracePt t="57083" x="6534150" y="4814888"/>
          <p14:tracePt t="57091" x="6473825" y="4791075"/>
          <p14:tracePt t="57099" x="6426200" y="4784725"/>
          <p14:tracePt t="57107" x="6413500" y="4773613"/>
          <p14:tracePt t="57139" x="6407150" y="4773613"/>
          <p14:tracePt t="57179" x="6400800" y="4773613"/>
          <p14:tracePt t="57203" x="6396038" y="4773613"/>
          <p14:tracePt t="57211" x="6376988" y="4773613"/>
          <p14:tracePt t="57363" x="6370638" y="4773613"/>
          <p14:tracePt t="57372" x="6365875" y="4773613"/>
          <p14:tracePt t="57379" x="6359525" y="4773613"/>
          <p14:tracePt t="57388" x="6346825" y="4791075"/>
          <p14:tracePt t="57395" x="6340475" y="4791075"/>
          <p14:tracePt t="57404" x="6323013" y="4797425"/>
          <p14:tracePt t="57411" x="6286500" y="4803775"/>
          <p14:tracePt t="57419" x="6262688" y="4821238"/>
          <p14:tracePt t="57427" x="6226175" y="4845050"/>
          <p14:tracePt t="57435" x="6202363" y="4857750"/>
          <p14:tracePt t="57443" x="6165850" y="4881563"/>
          <p14:tracePt t="57451" x="6142038" y="4918075"/>
          <p14:tracePt t="57459" x="6118225" y="4941888"/>
          <p14:tracePt t="57467" x="6094413" y="4965700"/>
          <p14:tracePt t="57475" x="6081713" y="4989513"/>
          <p14:tracePt t="57483" x="6070600" y="5013325"/>
          <p14:tracePt t="57491" x="6051550" y="5032375"/>
          <p14:tracePt t="57499" x="6034088" y="5043488"/>
          <p14:tracePt t="57507" x="6021388" y="5062538"/>
          <p14:tracePt t="57515" x="6003925" y="5080000"/>
          <p14:tracePt t="57524" x="5980113" y="5103813"/>
          <p14:tracePt t="57531" x="5967413" y="5116513"/>
          <p14:tracePt t="57539" x="5943600" y="5140325"/>
          <p14:tracePt t="57547" x="5924550" y="5140325"/>
          <p14:tracePt t="57555" x="5889625" y="5170488"/>
          <p14:tracePt t="57563" x="5876925" y="5170488"/>
          <p14:tracePt t="57572" x="5859463" y="5194300"/>
          <p14:tracePt t="57579" x="5853113" y="5194300"/>
          <p14:tracePt t="57588" x="5846763" y="5194300"/>
          <p14:tracePt t="57707" x="5846763" y="5207000"/>
          <p14:tracePt t="57716" x="5859463" y="5213350"/>
          <p14:tracePt t="57725" x="5907088" y="5243513"/>
          <p14:tracePt t="57731" x="5954713" y="5284788"/>
          <p14:tracePt t="57741" x="5997575" y="5321300"/>
          <p14:tracePt t="57747" x="6045200" y="5364163"/>
          <p14:tracePt t="57755" x="6111875" y="5429250"/>
          <p14:tracePt t="57763" x="6178550" y="5472113"/>
          <p14:tracePt t="57771" x="6286500" y="5568950"/>
          <p14:tracePt t="57779" x="6383338" y="5640388"/>
          <p14:tracePt t="57787" x="6503988" y="5713413"/>
          <p14:tracePt t="57795" x="6594475" y="5778500"/>
          <p14:tracePt t="57804" x="6715125" y="5851525"/>
          <p14:tracePt t="57811" x="6805613" y="5888038"/>
          <p14:tracePt t="57819" x="6896100" y="5948363"/>
          <p14:tracePt t="57827" x="6973888" y="5989638"/>
          <p14:tracePt t="57835" x="7070725" y="6049963"/>
          <p14:tracePt t="57843" x="7185025" y="6092825"/>
          <p14:tracePt t="57851" x="7305675" y="6153150"/>
          <p14:tracePt t="57859" x="7462838" y="6230938"/>
          <p14:tracePt t="57867" x="7553325" y="6280150"/>
          <p14:tracePt t="57875" x="7673975" y="6340475"/>
          <p14:tracePt t="57883" x="7762875" y="6364288"/>
          <p14:tracePt t="57891" x="7793038" y="6370638"/>
          <p14:tracePt t="57899" x="7842250" y="6381750"/>
          <p14:tracePt t="57907" x="7866063" y="6381750"/>
          <p14:tracePt t="57915" x="7889875" y="6381750"/>
          <p14:tracePt t="57923" x="7896225" y="6388100"/>
          <p14:tracePt t="57939" x="7902575" y="6388100"/>
          <p14:tracePt t="57947" x="7908925" y="6388100"/>
          <p14:tracePt t="57955" x="7913688" y="6394450"/>
          <p14:tracePt t="57962" x="7926388" y="6399213"/>
          <p14:tracePt t="57971" x="7943850" y="6411913"/>
          <p14:tracePt t="57978" x="7950200" y="6418263"/>
          <p14:tracePt t="57986" x="7980363" y="6435725"/>
          <p14:tracePt t="57995" x="7993063" y="6442075"/>
          <p14:tracePt t="58002" x="8040688" y="6459538"/>
          <p14:tracePt t="58010" x="8059738" y="6459538"/>
          <p14:tracePt t="58018" x="8077200" y="6465888"/>
          <p14:tracePt t="58026" x="8089900" y="6465888"/>
          <p14:tracePt t="58034" x="8101013" y="6465888"/>
          <p14:tracePt t="58042" x="8113713" y="6465888"/>
          <p14:tracePt t="58050" x="8124825" y="6465888"/>
          <p14:tracePt t="58066" x="8131175" y="6465888"/>
          <p14:tracePt t="58075" x="8137525" y="6472238"/>
          <p14:tracePt t="58083" x="8143875" y="6472238"/>
          <p14:tracePt t="58098" x="8150225" y="6472238"/>
          <p14:tracePt t="58122" x="8154988" y="6472238"/>
          <p14:tracePt t="58147" x="8161338" y="6472238"/>
          <p14:tracePt t="58155" x="8167688" y="6472238"/>
          <p14:tracePt t="58171" x="8204200" y="6454775"/>
          <p14:tracePt t="58179" x="8258175" y="6435725"/>
          <p14:tracePt t="58188" x="8318500" y="6418263"/>
          <p14:tracePt t="58195" x="8366125" y="6394450"/>
          <p14:tracePt t="58203" x="8426450" y="6388100"/>
          <p14:tracePt t="58211" x="8493125" y="6351588"/>
          <p14:tracePt t="58219" x="8553450" y="6334125"/>
          <p14:tracePt t="58227" x="8577263" y="6327775"/>
          <p14:tracePt t="58235" x="8620125" y="6297613"/>
          <p14:tracePt t="58243" x="8674100" y="6267450"/>
          <p14:tracePt t="58251" x="8721725" y="6237288"/>
          <p14:tracePt t="58259" x="8745538" y="6219825"/>
          <p14:tracePt t="58267" x="8782050" y="6194425"/>
          <p14:tracePt t="58275" x="8805863" y="6170613"/>
          <p14:tracePt t="58283" x="8824913" y="6146800"/>
          <p14:tracePt t="58292" x="8831263" y="6122988"/>
          <p14:tracePt t="58299" x="8836025" y="6099175"/>
          <p14:tracePt t="58307" x="8848725" y="6075363"/>
          <p14:tracePt t="58314" x="8848725" y="6062663"/>
          <p14:tracePt t="58331" x="8848725" y="6056313"/>
          <p14:tracePt t="58355" x="8848725" y="6049963"/>
          <p14:tracePt t="58395" x="8848725" y="6045200"/>
          <p14:tracePt t="58403" x="8848725" y="6026150"/>
          <p14:tracePt t="58411" x="8848725" y="6008688"/>
          <p14:tracePt t="58419" x="8848725" y="5989638"/>
          <p14:tracePt t="58427" x="8848725" y="5978525"/>
          <p14:tracePt t="58435" x="8848725" y="5965825"/>
          <p14:tracePt t="58444" x="8848725" y="5948363"/>
          <p14:tracePt t="58451" x="8836025" y="5924550"/>
          <p14:tracePt t="58459" x="8836025" y="5911850"/>
          <p14:tracePt t="58467" x="8836025" y="5888038"/>
          <p14:tracePt t="58476" x="8836025" y="5881688"/>
          <p14:tracePt t="58485" x="8836025" y="5864225"/>
          <p14:tracePt t="58491" x="8836025" y="5838825"/>
          <p14:tracePt t="58499" x="8836025" y="5827713"/>
          <p14:tracePt t="58507" x="8836025" y="5808663"/>
          <p14:tracePt t="58514" x="8836025" y="5791200"/>
          <p14:tracePt t="58523" x="8836025" y="5767388"/>
          <p14:tracePt t="58531" x="8836025" y="5743575"/>
          <p14:tracePt t="58539" x="8836025" y="5719763"/>
          <p14:tracePt t="58547" x="8836025" y="5707063"/>
          <p14:tracePt t="58563" x="8836025" y="5700713"/>
          <p14:tracePt t="58571" x="8836025" y="5694363"/>
          <p14:tracePt t="58795" x="0" y="0"/>
        </p14:tracePtLst>
        <p14:tracePtLst>
          <p14:tracePt t="65646" x="7999413" y="4079875"/>
          <p14:tracePt t="65651" x="7999413" y="4067175"/>
          <p14:tracePt t="65659" x="8004175" y="4043363"/>
          <p14:tracePt t="65667" x="8004175" y="4032250"/>
          <p14:tracePt t="65675" x="8004175" y="3995738"/>
          <p14:tracePt t="65683" x="8004175" y="3965575"/>
          <p14:tracePt t="65691" x="8004175" y="3922713"/>
          <p14:tracePt t="65699" x="7999413" y="3887788"/>
          <p14:tracePt t="65707" x="7969250" y="3814763"/>
          <p14:tracePt t="65715" x="7939088" y="3760788"/>
          <p14:tracePt t="65723" x="7883525" y="3681413"/>
          <p14:tracePt t="65731" x="7853363" y="3657600"/>
          <p14:tracePt t="65739" x="7812088" y="3579813"/>
          <p14:tracePt t="65747" x="7781925" y="3543300"/>
          <p14:tracePt t="65755" x="7727950" y="3476625"/>
          <p14:tracePt t="65763" x="7704138" y="3452813"/>
          <p14:tracePt t="65771" x="7661275" y="3386138"/>
          <p14:tracePt t="65779" x="7607300" y="3344863"/>
          <p14:tracePt t="65787" x="7570788" y="3308350"/>
          <p14:tracePt t="65796" x="7534275" y="3290888"/>
          <p14:tracePt t="65803" x="7486650" y="3260725"/>
          <p14:tracePt t="65811" x="7432675" y="3230563"/>
          <p14:tracePt t="65819" x="7407275" y="3217863"/>
          <p14:tracePt t="65827" x="7383463" y="3211513"/>
          <p14:tracePt t="65835" x="7366000" y="3206750"/>
          <p14:tracePt t="65843" x="7329488" y="3176588"/>
          <p14:tracePt t="65851" x="7312025" y="3170238"/>
          <p14:tracePt t="65859" x="7281863" y="3151188"/>
          <p14:tracePt t="65867" x="7245350" y="3146425"/>
          <p14:tracePt t="65875" x="7215188" y="3133725"/>
          <p14:tracePt t="65896" x="7172325" y="3127375"/>
          <p14:tracePt t="65899" x="7161213" y="3127375"/>
          <p14:tracePt t="65907" x="7137400" y="3127375"/>
          <p14:tracePt t="65915" x="7094538" y="3127375"/>
          <p14:tracePt t="65923" x="7051675" y="3127375"/>
          <p14:tracePt t="65931" x="7004050" y="3127375"/>
          <p14:tracePt t="65939" x="6932613" y="3127375"/>
          <p14:tracePt t="65947" x="6872288" y="3146425"/>
          <p14:tracePt t="65955" x="6781800" y="3163888"/>
          <p14:tracePt t="65963" x="6732588" y="3187700"/>
          <p14:tracePt t="65974" x="6672263" y="3217863"/>
          <p14:tracePt t="65983" x="6594475" y="3248025"/>
          <p14:tracePt t="65987" x="6527800" y="3302000"/>
          <p14:tracePt t="65995" x="6461125" y="3351213"/>
          <p14:tracePt t="66002" x="6396038" y="3392488"/>
          <p14:tracePt t="66011" x="6316663" y="3482975"/>
          <p14:tracePt t="66018" x="6256338" y="3603625"/>
          <p14:tracePt t="66026" x="6208713" y="3711575"/>
          <p14:tracePt t="66034" x="6172200" y="3814763"/>
          <p14:tracePt t="66042" x="6148388" y="3916363"/>
          <p14:tracePt t="66050" x="6148388" y="4032250"/>
          <p14:tracePt t="66058" x="6189663" y="4122738"/>
          <p14:tracePt t="66066" x="6249988" y="4241800"/>
          <p14:tracePt t="66074" x="6292850" y="4308475"/>
          <p14:tracePt t="66082" x="6370638" y="4375150"/>
          <p14:tracePt t="66090" x="6443663" y="4441825"/>
          <p14:tracePt t="66098" x="6546850" y="4502150"/>
          <p14:tracePt t="66106" x="6665913" y="4573588"/>
          <p14:tracePt t="66114" x="6769100" y="4597400"/>
          <p14:tracePt t="66123" x="6913563" y="4633913"/>
          <p14:tracePt t="66130" x="7058025" y="4657725"/>
          <p14:tracePt t="66138" x="7191375" y="4657725"/>
          <p14:tracePt t="66147" x="7329488" y="4670425"/>
          <p14:tracePt t="66154" x="7462838" y="4670425"/>
          <p14:tracePt t="66162" x="7577138" y="4670425"/>
          <p14:tracePt t="66170" x="7648575" y="4670425"/>
          <p14:tracePt t="66178" x="7739063" y="4640263"/>
          <p14:tracePt t="66186" x="7818438" y="4586288"/>
          <p14:tracePt t="66195" x="7853363" y="4543425"/>
          <p14:tracePt t="66203" x="7908925" y="4478338"/>
          <p14:tracePt t="66211" x="7956550" y="4398963"/>
          <p14:tracePt t="66218" x="7974013" y="4327525"/>
          <p14:tracePt t="66226" x="8010525" y="4260850"/>
          <p14:tracePt t="66234" x="8034338" y="4146550"/>
          <p14:tracePt t="66242" x="8047038" y="4110038"/>
          <p14:tracePt t="66250" x="8070850" y="4032250"/>
          <p14:tracePt t="66258" x="8107363" y="3929063"/>
          <p14:tracePt t="66266" x="8113713" y="3868738"/>
          <p14:tracePt t="66274" x="8124825" y="3821113"/>
          <p14:tracePt t="66283" x="8124825" y="3748088"/>
          <p14:tracePt t="66290" x="8124825" y="3663950"/>
          <p14:tracePt t="66299" x="8124825" y="3621088"/>
          <p14:tracePt t="66306" x="8124825" y="3573463"/>
          <p14:tracePt t="66314" x="8124825" y="3519488"/>
          <p14:tracePt t="66322" x="8113713" y="3452813"/>
          <p14:tracePt t="66330" x="8089900" y="3392488"/>
          <p14:tracePt t="66338" x="8059738" y="3332163"/>
          <p14:tracePt t="66347" x="8029575" y="3290888"/>
          <p14:tracePt t="66354" x="8010525" y="3254375"/>
          <p14:tracePt t="66363" x="7999413" y="3241675"/>
          <p14:tracePt t="66370" x="7993063" y="3236913"/>
          <p14:tracePt t="66378" x="7969250" y="3224213"/>
          <p14:tracePt t="66386" x="7943850" y="3206750"/>
          <p14:tracePt t="66395" x="7902575" y="3187700"/>
          <p14:tracePt t="66402" x="7835900" y="3163888"/>
          <p14:tracePt t="66412" x="7734300" y="3133725"/>
          <p14:tracePt t="66419" x="7618413" y="3109913"/>
          <p14:tracePt t="66428" x="7516813" y="3086100"/>
          <p14:tracePt t="66435" x="7353300" y="3060700"/>
          <p14:tracePt t="66443" x="7208838" y="3025775"/>
          <p14:tracePt t="66451" x="7051675" y="3025775"/>
          <p14:tracePt t="66459" x="6853238" y="3013075"/>
          <p14:tracePt t="66467" x="6721475" y="3013075"/>
          <p14:tracePt t="66475" x="6564313" y="3013075"/>
          <p14:tracePt t="66483" x="6437313" y="3030538"/>
          <p14:tracePt t="66491" x="6316663" y="3073400"/>
          <p14:tracePt t="66500" x="6226175" y="3133725"/>
          <p14:tracePt t="66507" x="6142038" y="3200400"/>
          <p14:tracePt t="66515" x="6100763" y="3267075"/>
          <p14:tracePt t="66523" x="6070600" y="3355975"/>
          <p14:tracePt t="66531" x="6045200" y="3446463"/>
          <p14:tracePt t="66539" x="6045200" y="3549650"/>
          <p14:tracePt t="66547" x="6064250" y="3676650"/>
          <p14:tracePt t="66555" x="6165850" y="3821113"/>
          <p14:tracePt t="66563" x="6286500" y="3952875"/>
          <p14:tracePt t="66571" x="6467475" y="4170363"/>
          <p14:tracePt t="66581" x="6661150" y="4344988"/>
          <p14:tracePt t="66587" x="6872288" y="4508500"/>
          <p14:tracePt t="66595" x="7081838" y="4652963"/>
          <p14:tracePt t="66603" x="7197725" y="4713288"/>
          <p14:tracePt t="66612" x="7318375" y="4748213"/>
          <p14:tracePt t="66620" x="7419975" y="4767263"/>
          <p14:tracePt t="66627" x="7462838" y="4767263"/>
          <p14:tracePt t="66635" x="7510463" y="4767263"/>
          <p14:tracePt t="66643" x="7540625" y="4767263"/>
          <p14:tracePt t="66651" x="7583488" y="4767263"/>
          <p14:tracePt t="66659" x="7631113" y="4767263"/>
          <p14:tracePt t="66667" x="7697788" y="4737100"/>
          <p14:tracePt t="66675" x="7758113" y="4713288"/>
          <p14:tracePt t="66683" x="7793038" y="4687888"/>
          <p14:tracePt t="66691" x="7872413" y="4616450"/>
          <p14:tracePt t="66699" x="7913688" y="4592638"/>
          <p14:tracePt t="66707" x="7969250" y="4525963"/>
          <p14:tracePt t="66715" x="8034338" y="4452938"/>
          <p14:tracePt t="66723" x="8064500" y="4392613"/>
          <p14:tracePt t="66731" x="8094663" y="4327525"/>
          <p14:tracePt t="66739" x="8120063" y="4254500"/>
          <p14:tracePt t="66747" x="8131175" y="4164013"/>
          <p14:tracePt t="66755" x="8131175" y="4079875"/>
          <p14:tracePt t="66763" x="8131175" y="3976688"/>
          <p14:tracePt t="66772" x="8113713" y="3875088"/>
          <p14:tracePt t="66780" x="8070850" y="3797300"/>
          <p14:tracePt t="66787" x="8034338" y="3717925"/>
          <p14:tracePt t="66796" x="7969250" y="3640138"/>
          <p14:tracePt t="66803" x="7943850" y="3616325"/>
          <p14:tracePt t="66812" x="7878763" y="3573463"/>
          <p14:tracePt t="66819" x="7823200" y="3543300"/>
          <p14:tracePt t="66827" x="7805738" y="3543300"/>
          <p14:tracePt t="66835" x="7758113" y="3543300"/>
          <p14:tracePt t="66843" x="7715250" y="3543300"/>
          <p14:tracePt t="66851" x="7673975" y="3543300"/>
          <p14:tracePt t="66859" x="7600950" y="3543300"/>
          <p14:tracePt t="66867" x="7497763" y="3543300"/>
          <p14:tracePt t="66875" x="7396163" y="3562350"/>
          <p14:tracePt t="66898" x="7185025" y="3663950"/>
          <p14:tracePt t="66901" x="7051675" y="3711575"/>
          <p14:tracePt t="66907" x="6943725" y="3784600"/>
          <p14:tracePt t="66916" x="6853238" y="3881438"/>
          <p14:tracePt t="66923" x="6769100" y="3946525"/>
          <p14:tracePt t="66931" x="6691313" y="4019550"/>
          <p14:tracePt t="66939" x="6648450" y="4056063"/>
          <p14:tracePt t="66947" x="6624638" y="4092575"/>
          <p14:tracePt t="66955" x="6600825" y="4116388"/>
          <p14:tracePt t="66963" x="6588125" y="4140200"/>
          <p14:tracePt t="66972" x="6588125" y="4157663"/>
          <p14:tracePt t="66979" x="6588125" y="4164013"/>
          <p14:tracePt t="66987" x="6588125" y="4183063"/>
          <p14:tracePt t="66995" x="6600825" y="4206875"/>
          <p14:tracePt t="67003" x="6618288" y="4224338"/>
          <p14:tracePt t="67018" x="6624638" y="4224338"/>
          <p14:tracePt t="67034" x="6635750" y="4224338"/>
          <p14:tracePt t="67042" x="6642100" y="4224338"/>
          <p14:tracePt t="67050" x="6654800" y="4224338"/>
          <p14:tracePt t="67058" x="6684963" y="4224338"/>
          <p14:tracePt t="67066" x="6732588" y="4200525"/>
          <p14:tracePt t="67074" x="6769100" y="4183063"/>
          <p14:tracePt t="67082" x="6805613" y="4152900"/>
          <p14:tracePt t="67090" x="6872288" y="4086225"/>
          <p14:tracePt t="67098" x="6913563" y="4049713"/>
          <p14:tracePt t="67106" x="6937375" y="4013200"/>
          <p14:tracePt t="67114" x="6961188" y="3959225"/>
          <p14:tracePt t="67122" x="6980238" y="3911600"/>
          <p14:tracePt t="67131" x="6980238" y="3881438"/>
          <p14:tracePt t="67138" x="6980238" y="3827463"/>
          <p14:tracePt t="67146" x="6980238" y="3802063"/>
          <p14:tracePt t="67155" x="6980238" y="3790950"/>
          <p14:tracePt t="67162" x="6967538" y="3767138"/>
          <p14:tracePt t="67170" x="6961188" y="3760788"/>
          <p14:tracePt t="67179" x="6950075" y="3760788"/>
          <p14:tracePt t="67186" x="6937375" y="3760788"/>
          <p14:tracePt t="67195" x="6919913" y="3760788"/>
          <p14:tracePt t="67202" x="6907213" y="3760788"/>
          <p14:tracePt t="67210" x="6883400" y="3760788"/>
          <p14:tracePt t="67218" x="6842125" y="3778250"/>
          <p14:tracePt t="67226" x="6762750" y="3827463"/>
          <p14:tracePt t="67234" x="6696075" y="3868738"/>
          <p14:tracePt t="67242" x="6630988" y="3898900"/>
          <p14:tracePt t="67250" x="6551613" y="3971925"/>
          <p14:tracePt t="67258" x="6516688" y="3995738"/>
          <p14:tracePt t="67266" x="6461125" y="4037013"/>
          <p14:tracePt t="67274" x="6419850" y="4103688"/>
          <p14:tracePt t="67282" x="6389688" y="4152900"/>
          <p14:tracePt t="67290" x="6370638" y="4200525"/>
          <p14:tracePt t="67298" x="6353175" y="4237038"/>
          <p14:tracePt t="67306" x="6353175" y="4260850"/>
          <p14:tracePt t="67314" x="6353175" y="4271963"/>
          <p14:tracePt t="67322" x="6353175" y="4297363"/>
          <p14:tracePt t="67331" x="6353175" y="4302125"/>
          <p14:tracePt t="67338" x="6353175" y="4314825"/>
          <p14:tracePt t="67347" x="6353175" y="4338638"/>
          <p14:tracePt t="67354" x="6359525" y="4362450"/>
          <p14:tracePt t="67362" x="6376988" y="4398963"/>
          <p14:tracePt t="67370" x="6389688" y="4422775"/>
          <p14:tracePt t="67379" x="6407150" y="4459288"/>
          <p14:tracePt t="67386" x="6413500" y="4489450"/>
          <p14:tracePt t="67395" x="6419850" y="4508500"/>
          <p14:tracePt t="67402" x="6426200" y="4519613"/>
          <p14:tracePt t="67410" x="6430963" y="4525963"/>
          <p14:tracePt t="67539" x="6430963" y="4532313"/>
          <p14:tracePt t="67555" x="6430963" y="4543425"/>
          <p14:tracePt t="67564" x="6430963" y="4549775"/>
          <p14:tracePt t="67571" x="6430963" y="4556125"/>
          <p14:tracePt t="67580" x="6426200" y="4562475"/>
          <p14:tracePt t="67587" x="6407150" y="4579938"/>
          <p14:tracePt t="67595" x="6383338" y="4592638"/>
          <p14:tracePt t="67603" x="6376988" y="4597400"/>
          <p14:tracePt t="67610" x="6359525" y="4616450"/>
          <p14:tracePt t="67619" x="6353175" y="4622800"/>
          <p14:tracePt t="67627" x="6353175" y="4640263"/>
          <p14:tracePt t="67635" x="6353175" y="4670425"/>
          <p14:tracePt t="67643" x="6365875" y="4687888"/>
          <p14:tracePt t="67651" x="6400800" y="4713288"/>
          <p14:tracePt t="67659" x="6426200" y="4724400"/>
          <p14:tracePt t="67667" x="6450013" y="4730750"/>
          <p14:tracePt t="67675" x="6491288" y="4737100"/>
          <p14:tracePt t="67683" x="6551613" y="4760913"/>
          <p14:tracePt t="67690" x="6611938" y="4767263"/>
          <p14:tracePt t="67699" x="6702425" y="4778375"/>
          <p14:tracePt t="67707" x="6781800" y="4803775"/>
          <p14:tracePt t="67715" x="6877050" y="4803775"/>
          <p14:tracePt t="67723" x="6980238" y="4803775"/>
          <p14:tracePt t="67731" x="7081838" y="4803775"/>
          <p14:tracePt t="67739" x="7167563" y="4803775"/>
          <p14:tracePt t="67747" x="7251700" y="4803775"/>
          <p14:tracePt t="67755" x="7342188" y="4803775"/>
          <p14:tracePt t="67763" x="7413625" y="4803775"/>
          <p14:tracePt t="67771" x="7467600" y="4803775"/>
          <p14:tracePt t="67779" x="7516813" y="4803775"/>
          <p14:tracePt t="67787" x="7523163" y="4803775"/>
          <p14:tracePt t="67795" x="7534275" y="4803775"/>
          <p14:tracePt t="67819" x="7540625" y="4803775"/>
          <p14:tracePt t="67923" x="7540625" y="4814888"/>
          <p14:tracePt t="67931" x="7523163" y="4838700"/>
          <p14:tracePt t="67939" x="7504113" y="4875213"/>
          <p14:tracePt t="67948" x="7480300" y="4899025"/>
          <p14:tracePt t="67955" x="7437438" y="4941888"/>
          <p14:tracePt t="67964" x="7407275" y="4978400"/>
          <p14:tracePt t="67971" x="7383463" y="5013325"/>
          <p14:tracePt t="67987" x="7312025" y="5116513"/>
          <p14:tracePt t="67995" x="7292975" y="5153025"/>
          <p14:tracePt t="68002" x="7275513" y="5187950"/>
          <p14:tracePt t="68018" x="7275513" y="5194300"/>
          <p14:tracePt t="68026" x="7275513" y="5200650"/>
          <p14:tracePt t="68066" x="7292975" y="5200650"/>
          <p14:tracePt t="68074" x="7348538" y="5170488"/>
          <p14:tracePt t="68082" x="7426325" y="5129213"/>
          <p14:tracePt t="68090" x="7504113" y="5080000"/>
          <p14:tracePt t="68098" x="7540625" y="5043488"/>
          <p14:tracePt t="68106" x="7583488" y="5002213"/>
          <p14:tracePt t="68115" x="7607300" y="4978400"/>
          <p14:tracePt t="68122" x="7631113" y="4953000"/>
          <p14:tracePt t="68130" x="7648575" y="4929188"/>
          <p14:tracePt t="68138" x="7654925" y="4922838"/>
          <p14:tracePt t="68194" x="7618413" y="4959350"/>
          <p14:tracePt t="68202" x="7600950" y="5008563"/>
          <p14:tracePt t="68210" x="7564438" y="5073650"/>
          <p14:tracePt t="68218" x="7534275" y="5122863"/>
          <p14:tracePt t="68226" x="7523163" y="5146675"/>
          <p14:tracePt t="68242" x="7510463" y="5170488"/>
          <p14:tracePt t="68250" x="7510463" y="5194300"/>
          <p14:tracePt t="68315" x="7510463" y="5200650"/>
          <p14:tracePt t="68339" x="7523163" y="5200650"/>
          <p14:tracePt t="68347" x="7534275" y="5187950"/>
          <p14:tracePt t="68355" x="7570788" y="5164138"/>
          <p14:tracePt t="68371" x="7583488" y="5153025"/>
          <p14:tracePt t="68387" x="7588250" y="5133975"/>
          <p14:tracePt t="68395" x="7588250" y="5129213"/>
          <p14:tracePt t="68403" x="7594600" y="5122863"/>
          <p14:tracePt t="68411" x="7600950" y="5116513"/>
          <p14:tracePt t="68419" x="7600950" y="5110163"/>
          <p14:tracePt t="68427" x="7607300" y="5103813"/>
          <p14:tracePt t="68596" x="7618413" y="5099050"/>
          <p14:tracePt t="68755" x="0" y="0"/>
        </p14:tracePtLst>
        <p14:tracePtLst>
          <p14:tracePt t="76077" x="6973888" y="5002213"/>
          <p14:tracePt t="76243" x="6961188" y="4995863"/>
          <p14:tracePt t="76251" x="6956425" y="4989513"/>
          <p14:tracePt t="76259" x="6943725" y="4983163"/>
          <p14:tracePt t="76267" x="6926263" y="4978400"/>
          <p14:tracePt t="76283" x="6902450" y="4965700"/>
          <p14:tracePt t="76291" x="6896100" y="4959350"/>
          <p14:tracePt t="76299" x="6883400" y="4959350"/>
          <p14:tracePt t="76307" x="6872288" y="4953000"/>
          <p14:tracePt t="76315" x="6846888" y="4941888"/>
          <p14:tracePt t="76323" x="6823075" y="4922838"/>
          <p14:tracePt t="76331" x="6775450" y="4892675"/>
          <p14:tracePt t="76339" x="6738938" y="4868863"/>
          <p14:tracePt t="76347" x="6661150" y="4832350"/>
          <p14:tracePt t="76355" x="6624638" y="4814888"/>
          <p14:tracePt t="76363" x="6588125" y="4797425"/>
          <p14:tracePt t="76371" x="6551613" y="4778375"/>
          <p14:tracePt t="76379" x="6521450" y="4773613"/>
          <p14:tracePt t="76387" x="6486525" y="4754563"/>
          <p14:tracePt t="76395" x="6467475" y="4748213"/>
          <p14:tracePt t="76404" x="6456363" y="4748213"/>
          <p14:tracePt t="76411" x="6443663" y="4737100"/>
          <p14:tracePt t="76419" x="6426200" y="4737100"/>
          <p14:tracePt t="76427" x="6419850" y="4730750"/>
          <p14:tracePt t="76435" x="6413500" y="4730750"/>
          <p14:tracePt t="76443" x="6400800" y="4730750"/>
          <p14:tracePt t="76450" x="6396038" y="4730750"/>
          <p14:tracePt t="76459" x="6383338" y="4730750"/>
          <p14:tracePt t="76467" x="6376988" y="4730750"/>
          <p14:tracePt t="76475" x="6353175" y="4724400"/>
          <p14:tracePt t="76482" x="6335713" y="4724400"/>
          <p14:tracePt t="76491" x="6310313" y="4724400"/>
          <p14:tracePt t="76499" x="6269038" y="4724400"/>
          <p14:tracePt t="76507" x="6249988" y="4724400"/>
          <p14:tracePt t="76515" x="6245225" y="4724400"/>
          <p14:tracePt t="76523" x="6238875" y="4724400"/>
          <p14:tracePt t="76571" x="6226175" y="4724400"/>
          <p14:tracePt t="76595" x="6219825" y="4724400"/>
          <p14:tracePt t="76603" x="6208713" y="4724400"/>
          <p14:tracePt t="76611" x="6196013" y="4730750"/>
          <p14:tracePt t="76627" x="6189663" y="4737100"/>
          <p14:tracePt t="76635" x="6184900" y="4743450"/>
          <p14:tracePt t="76643" x="6178550" y="4748213"/>
          <p14:tracePt t="76651" x="6172200" y="4754563"/>
          <p14:tracePt t="76659" x="6154738" y="4767263"/>
          <p14:tracePt t="76683" x="6154738" y="4773613"/>
          <p14:tracePt t="76691" x="6154738" y="4778375"/>
          <p14:tracePt t="76699" x="6154738" y="4784725"/>
          <p14:tracePt t="76707" x="6154738" y="4791075"/>
          <p14:tracePt t="76715" x="6154738" y="4803775"/>
          <p14:tracePt t="76723" x="6161088" y="4808538"/>
          <p14:tracePt t="76731" x="6178550" y="4814888"/>
          <p14:tracePt t="76739" x="6202363" y="4832350"/>
          <p14:tracePt t="76747" x="6215063" y="4832350"/>
          <p14:tracePt t="76755" x="6226175" y="4851400"/>
          <p14:tracePt t="76763" x="6245225" y="4857750"/>
          <p14:tracePt t="76771" x="6269038" y="4868863"/>
          <p14:tracePt t="76779" x="6275388" y="4868863"/>
          <p14:tracePt t="76787" x="6286500" y="4881563"/>
          <p14:tracePt t="76795" x="6299200" y="4881563"/>
          <p14:tracePt t="76803" x="6323013" y="4892675"/>
          <p14:tracePt t="76811" x="6346825" y="4905375"/>
          <p14:tracePt t="76819" x="6370638" y="4911725"/>
          <p14:tracePt t="76827" x="6430963" y="4929188"/>
          <p14:tracePt t="76834" x="6503988" y="4953000"/>
          <p14:tracePt t="76843" x="6581775" y="4972050"/>
          <p14:tracePt t="76851" x="6732588" y="5019675"/>
          <p14:tracePt t="76859" x="6835775" y="5043488"/>
          <p14:tracePt t="76867" x="6980238" y="5092700"/>
          <p14:tracePt t="76888" x="7178675" y="5176838"/>
          <p14:tracePt t="76891" x="7227888" y="5183188"/>
          <p14:tracePt t="76899" x="7258050" y="5194300"/>
          <p14:tracePt t="76907" x="7275513" y="5200650"/>
          <p14:tracePt t="76915" x="7299325" y="5207000"/>
          <p14:tracePt t="76923" x="7305675" y="5207000"/>
          <p14:tracePt t="76931" x="7318375" y="5207000"/>
          <p14:tracePt t="76939" x="7329488" y="5207000"/>
          <p14:tracePt t="76947" x="7335838" y="5207000"/>
          <p14:tracePt t="76954" x="7348538" y="5213350"/>
          <p14:tracePt t="76963" x="7366000" y="5224463"/>
          <p14:tracePt t="76971" x="7396163" y="5224463"/>
          <p14:tracePt t="76979" x="7419975" y="5224463"/>
          <p14:tracePt t="76989" x="7462838" y="5230813"/>
          <p14:tracePt t="76994" x="7540625" y="5254625"/>
          <p14:tracePt t="77003" x="7594600" y="5254625"/>
          <p14:tracePt t="77010" x="7654925" y="5260975"/>
          <p14:tracePt t="77018" x="7715250" y="5273675"/>
          <p14:tracePt t="77026" x="7762875" y="5284788"/>
          <p14:tracePt t="77034" x="7842250" y="5291138"/>
          <p14:tracePt t="77042" x="7913688" y="5314950"/>
          <p14:tracePt t="77050" x="7974013" y="5327650"/>
          <p14:tracePt t="77059" x="8023225" y="5334000"/>
          <p14:tracePt t="77067" x="8083550" y="5345113"/>
          <p14:tracePt t="77075" x="8131175" y="5351463"/>
          <p14:tracePt t="77083" x="8161338" y="5364163"/>
          <p14:tracePt t="77091" x="8185150" y="5364163"/>
          <p14:tracePt t="77115" x="8191500" y="5364163"/>
          <p14:tracePt t="77308" x="8191500" y="5368925"/>
          <p14:tracePt t="77315" x="8185150" y="5368925"/>
          <p14:tracePt t="77324" x="8178800" y="5375275"/>
          <p14:tracePt t="77331" x="8167688" y="5381625"/>
          <p14:tracePt t="77348" x="8161338" y="5387975"/>
          <p14:tracePt t="77356" x="8137525" y="5394325"/>
          <p14:tracePt t="77363" x="8113713" y="5399088"/>
          <p14:tracePt t="77372" x="8089900" y="5418138"/>
          <p14:tracePt t="77380" x="8077200" y="5424488"/>
          <p14:tracePt t="77389" x="8029575" y="5441950"/>
          <p14:tracePt t="77396" x="8004175" y="5454650"/>
          <p14:tracePt t="77404" x="7962900" y="5459413"/>
          <p14:tracePt t="77411" x="7902575" y="5472113"/>
          <p14:tracePt t="77419" x="7859713" y="5472113"/>
          <p14:tracePt t="77427" x="7799388" y="5478463"/>
          <p14:tracePt t="77435" x="7751763" y="5489575"/>
          <p14:tracePt t="77443" x="7691438" y="5489575"/>
          <p14:tracePt t="77451" x="7661275" y="5495925"/>
          <p14:tracePt t="77459" x="7624763" y="5495925"/>
          <p14:tracePt t="77467" x="7570788" y="5495925"/>
          <p14:tracePt t="77475" x="7527925" y="5495925"/>
          <p14:tracePt t="77483" x="7467600" y="5495925"/>
          <p14:tracePt t="77491" x="7407275" y="5495925"/>
          <p14:tracePt t="77499" x="7366000" y="5495925"/>
          <p14:tracePt t="77507" x="7318375" y="5478463"/>
          <p14:tracePt t="77515" x="7262813" y="5448300"/>
          <p14:tracePt t="77523" x="7221538" y="5435600"/>
          <p14:tracePt t="77531" x="7197725" y="5418138"/>
          <p14:tracePt t="77539" x="7178675" y="5411788"/>
          <p14:tracePt t="77547" x="7172325" y="5405438"/>
          <p14:tracePt t="77563" x="7167563" y="5399088"/>
          <p14:tracePt t="77572" x="7167563" y="5387975"/>
          <p14:tracePt t="77579" x="7167563" y="5381625"/>
          <p14:tracePt t="77588" x="7161213" y="5357813"/>
          <p14:tracePt t="77595" x="7154863" y="5334000"/>
          <p14:tracePt t="77603" x="7142163" y="5314950"/>
          <p14:tracePt t="77611" x="7137400" y="5291138"/>
          <p14:tracePt t="77619" x="7112000" y="5254625"/>
          <p14:tracePt t="77627" x="7081838" y="5218113"/>
          <p14:tracePt t="77635" x="7064375" y="5183188"/>
          <p14:tracePt t="77643" x="7040563" y="5153025"/>
          <p14:tracePt t="77651" x="7021513" y="5140325"/>
          <p14:tracePt t="77659" x="7016750" y="5133975"/>
          <p14:tracePt t="77667" x="7004050" y="5122863"/>
          <p14:tracePt t="77675" x="6997700" y="5116513"/>
          <p14:tracePt t="77683" x="6991350" y="5110163"/>
          <p14:tracePt t="77699" x="6980238" y="5099050"/>
          <p14:tracePt t="77739" x="6973888" y="5092700"/>
          <p14:tracePt t="77755" x="6967538" y="5092700"/>
          <p14:tracePt t="77780" x="6961188" y="5086350"/>
          <p14:tracePt t="77859" x="6943725" y="5086350"/>
          <p14:tracePt t="77878" x="6937375" y="5086350"/>
          <p14:tracePt t="77884" x="6932613" y="5086350"/>
          <p14:tracePt t="77892" x="6919913" y="5086350"/>
          <p14:tracePt t="77907" x="6907213" y="5086350"/>
          <p14:tracePt t="77915" x="6902450" y="5086350"/>
          <p14:tracePt t="77923" x="6896100" y="5086350"/>
          <p14:tracePt t="77931" x="6883400" y="5086350"/>
          <p14:tracePt t="77947" x="6877050" y="5086350"/>
          <p14:tracePt t="77955" x="6865938" y="5086350"/>
          <p14:tracePt t="77971" x="6859588" y="5086350"/>
          <p14:tracePt t="77979" x="6853238" y="5086350"/>
          <p14:tracePt t="78003" x="6846888" y="5086350"/>
          <p14:tracePt t="78026" x="6829425" y="5086350"/>
          <p14:tracePt t="78050" x="6816725" y="5092700"/>
          <p14:tracePt t="78058" x="6805613" y="5099050"/>
          <p14:tracePt t="78066" x="6799263" y="5099050"/>
          <p14:tracePt t="78074" x="6781800" y="5099050"/>
          <p14:tracePt t="78082" x="6769100" y="5099050"/>
          <p14:tracePt t="78090" x="6756400" y="5099050"/>
          <p14:tracePt t="78098" x="6738938" y="5099050"/>
          <p14:tracePt t="78106" x="6721475" y="5103813"/>
          <p14:tracePt t="78114" x="6702425" y="5103813"/>
          <p14:tracePt t="78122" x="6678613" y="5103813"/>
          <p14:tracePt t="78130" x="6665913" y="5103813"/>
          <p14:tracePt t="78138" x="6642100" y="5116513"/>
          <p14:tracePt t="78146" x="6630988" y="5122863"/>
          <p14:tracePt t="78155" x="6611938" y="5129213"/>
          <p14:tracePt t="78162" x="6600825" y="5133975"/>
          <p14:tracePt t="78171" x="6588125" y="5133975"/>
          <p14:tracePt t="78178" x="6581775" y="5140325"/>
          <p14:tracePt t="78186" x="6564313" y="5146675"/>
          <p14:tracePt t="78218" x="6551613" y="5146675"/>
          <p14:tracePt t="78226" x="6546850" y="5146675"/>
          <p14:tracePt t="78250" x="6534150" y="5153025"/>
          <p14:tracePt t="78259" x="6516688" y="5164138"/>
          <p14:tracePt t="78267" x="6503988" y="5170488"/>
          <p14:tracePt t="78275" x="6480175" y="5170488"/>
          <p14:tracePt t="78283" x="6473825" y="5176838"/>
          <p14:tracePt t="78291" x="6467475" y="5183188"/>
          <p14:tracePt t="78299" x="6461125" y="5187950"/>
          <p14:tracePt t="78339" x="6456363" y="5194300"/>
          <p14:tracePt t="78411" x="6456363" y="5200650"/>
          <p14:tracePt t="78451" x="6456363" y="5213350"/>
          <p14:tracePt t="78459" x="6456363" y="5218113"/>
          <p14:tracePt t="78467" x="6456363" y="5230813"/>
          <p14:tracePt t="78475" x="6437313" y="5254625"/>
          <p14:tracePt t="78483" x="6430963" y="5260975"/>
          <p14:tracePt t="78491" x="6419850" y="5284788"/>
          <p14:tracePt t="78499" x="6400800" y="5297488"/>
          <p14:tracePt t="78508" x="6389688" y="5314950"/>
          <p14:tracePt t="78515" x="6365875" y="5338763"/>
          <p14:tracePt t="78523" x="6346825" y="5345113"/>
          <p14:tracePt t="78531" x="6335713" y="5364163"/>
          <p14:tracePt t="78540" x="6329363" y="5364163"/>
          <p14:tracePt t="78547" x="6316663" y="5368925"/>
          <p14:tracePt t="78555" x="6305550" y="5375275"/>
          <p14:tracePt t="78572" x="6299200" y="5381625"/>
          <p14:tracePt t="78708" x="6310313" y="5381625"/>
          <p14:tracePt t="78715" x="6316663" y="5387975"/>
          <p14:tracePt t="78724" x="6329363" y="5394325"/>
          <p14:tracePt t="78731" x="6335713" y="5399088"/>
          <p14:tracePt t="78742" x="6340475" y="5399088"/>
          <p14:tracePt t="78747" x="6353175" y="5405438"/>
          <p14:tracePt t="78756" x="6370638" y="5424488"/>
          <p14:tracePt t="78763" x="6383338" y="5429250"/>
          <p14:tracePt t="78771" x="6407150" y="5448300"/>
          <p14:tracePt t="78779" x="6430963" y="5459413"/>
          <p14:tracePt t="78787" x="6480175" y="5489575"/>
          <p14:tracePt t="78795" x="6491288" y="5508625"/>
          <p14:tracePt t="78803" x="6527800" y="5532438"/>
          <p14:tracePt t="78811" x="6575425" y="5549900"/>
          <p14:tracePt t="78819" x="6642100" y="5580063"/>
          <p14:tracePt t="78827" x="6702425" y="5616575"/>
          <p14:tracePt t="78835" x="6781800" y="5659438"/>
          <p14:tracePt t="78843" x="6846888" y="5713413"/>
          <p14:tracePt t="78851" x="6913563" y="5754688"/>
          <p14:tracePt t="78859" x="7004050" y="5791200"/>
          <p14:tracePt t="78867" x="7034213" y="5827713"/>
          <p14:tracePt t="78875" x="7094538" y="5864225"/>
          <p14:tracePt t="78883" x="7131050" y="5868988"/>
          <p14:tracePt t="78892" x="7178675" y="5899150"/>
          <p14:tracePt t="78899" x="7215188" y="5929313"/>
          <p14:tracePt t="78907" x="7239000" y="5935663"/>
          <p14:tracePt t="78914" x="7262813" y="5954713"/>
          <p14:tracePt t="78922" x="7275513" y="5954713"/>
          <p14:tracePt t="78930" x="7281863" y="5954713"/>
          <p14:tracePt t="78939" x="7288213" y="5954713"/>
          <p14:tracePt t="78963" x="7299325" y="5954713"/>
          <p14:tracePt t="78979" x="7305675" y="5954713"/>
          <p14:tracePt t="78986" x="7318375" y="5959475"/>
          <p14:tracePt t="78995" x="7323138" y="5959475"/>
          <p14:tracePt t="79003" x="7335838" y="5959475"/>
          <p14:tracePt t="79010" x="7359650" y="5965825"/>
          <p14:tracePt t="79018" x="7383463" y="5972175"/>
          <p14:tracePt t="79026" x="7407275" y="5972175"/>
          <p14:tracePt t="79034" x="7426325" y="5972175"/>
          <p14:tracePt t="79042" x="7462838" y="5972175"/>
          <p14:tracePt t="79050" x="7486650" y="5972175"/>
          <p14:tracePt t="79058" x="7527925" y="5972175"/>
          <p14:tracePt t="79066" x="7583488" y="5972175"/>
          <p14:tracePt t="79074" x="7643813" y="5972175"/>
          <p14:tracePt t="79082" x="7704138" y="5959475"/>
          <p14:tracePt t="79091" x="7781925" y="5935663"/>
          <p14:tracePt t="79099" x="7859713" y="5918200"/>
          <p14:tracePt t="79106" x="7908925" y="5899150"/>
          <p14:tracePt t="79114" x="7939088" y="5888038"/>
          <p14:tracePt t="79122" x="7974013" y="5864225"/>
          <p14:tracePt t="79130" x="7993063" y="5851525"/>
          <p14:tracePt t="79139" x="8016875" y="5838825"/>
          <p14:tracePt t="79146" x="8040688" y="5815013"/>
          <p14:tracePt t="79155" x="8053388" y="5797550"/>
          <p14:tracePt t="79162" x="8083550" y="5761038"/>
          <p14:tracePt t="79170" x="8107363" y="5737225"/>
          <p14:tracePt t="79178" x="8131175" y="5713413"/>
          <p14:tracePt t="79186" x="8161338" y="5676900"/>
          <p14:tracePt t="79194" x="8174038" y="5659438"/>
          <p14:tracePt t="79202" x="8191500" y="5646738"/>
          <p14:tracePt t="79210" x="8215313" y="5616575"/>
          <p14:tracePt t="79218" x="8234363" y="5603875"/>
          <p14:tracePt t="79226" x="8234363" y="5599113"/>
          <p14:tracePt t="79234" x="8251825" y="5573713"/>
          <p14:tracePt t="79242" x="8251825" y="5568950"/>
          <p14:tracePt t="79250" x="8258175" y="5556250"/>
          <p14:tracePt t="79258" x="8264525" y="5543550"/>
          <p14:tracePt t="79266" x="8264525" y="5519738"/>
          <p14:tracePt t="79290" x="8264525" y="5513388"/>
          <p14:tracePt t="79322" x="8264525" y="5508625"/>
          <p14:tracePt t="79346" x="8264525" y="5502275"/>
          <p14:tracePt t="79355" x="8264525" y="5489575"/>
          <p14:tracePt t="79362" x="8258175" y="5465763"/>
          <p14:tracePt t="79370" x="8251825" y="5448300"/>
          <p14:tracePt t="79378" x="8234363" y="5435600"/>
          <p14:tracePt t="79386" x="8204200" y="5387975"/>
          <p14:tracePt t="79394" x="8197850" y="5368925"/>
          <p14:tracePt t="79402" x="8174038" y="5338763"/>
          <p14:tracePt t="79410" x="8154988" y="5321300"/>
          <p14:tracePt t="79418" x="8143875" y="5303838"/>
          <p14:tracePt t="79426" x="8124825" y="5291138"/>
          <p14:tracePt t="79434" x="8113713" y="5273675"/>
          <p14:tracePt t="79442" x="8094663" y="5267325"/>
          <p14:tracePt t="79450" x="8070850" y="5248275"/>
          <p14:tracePt t="79458" x="8059738" y="5248275"/>
          <p14:tracePt t="79466" x="8040688" y="5237163"/>
          <p14:tracePt t="79474" x="8016875" y="5218113"/>
          <p14:tracePt t="79482" x="7993063" y="5207000"/>
          <p14:tracePt t="79490" x="7950200" y="5176838"/>
          <p14:tracePt t="79498" x="7896225" y="5157788"/>
          <p14:tracePt t="79506" x="7823200" y="5133975"/>
          <p14:tracePt t="79522" x="7745413" y="5103813"/>
          <p14:tracePt t="79523" x="7594600" y="5049838"/>
          <p14:tracePt t="79530" x="7510463" y="5043488"/>
          <p14:tracePt t="79539" x="7407275" y="5019675"/>
          <p14:tracePt t="79546" x="7292975" y="5008563"/>
          <p14:tracePt t="79554" x="7172325" y="4995863"/>
          <p14:tracePt t="79562" x="7100888" y="4972050"/>
          <p14:tracePt t="79570" x="6986588" y="4972050"/>
          <p14:tracePt t="79578" x="6913563" y="4972050"/>
          <p14:tracePt t="79586" x="6842125" y="4972050"/>
          <p14:tracePt t="79594" x="6769100" y="4965700"/>
          <p14:tracePt t="79602" x="6745288" y="4965700"/>
          <p14:tracePt t="79610" x="6726238" y="4965700"/>
          <p14:tracePt t="79618" x="6721475" y="4965700"/>
          <p14:tracePt t="79634" x="6708775" y="4965700"/>
          <p14:tracePt t="79650" x="6702425" y="4965700"/>
          <p14:tracePt t="79658" x="6691313" y="4965700"/>
          <p14:tracePt t="79666" x="6678613" y="4965700"/>
          <p14:tracePt t="79675" x="6654800" y="4989513"/>
          <p14:tracePt t="79682" x="6635750" y="5002213"/>
          <p14:tracePt t="79690" x="6611938" y="5019675"/>
          <p14:tracePt t="79698" x="6588125" y="5043488"/>
          <p14:tracePt t="79706" x="6546850" y="5086350"/>
          <p14:tracePt t="79714" x="6534150" y="5110163"/>
          <p14:tracePt t="79723" x="6516688" y="5153025"/>
          <p14:tracePt t="79730" x="6480175" y="5218113"/>
          <p14:tracePt t="79739" x="6473825" y="5243513"/>
          <p14:tracePt t="79746" x="6467475" y="5267325"/>
          <p14:tracePt t="79754" x="6467475" y="5297488"/>
          <p14:tracePt t="79762" x="6467475" y="5321300"/>
          <p14:tracePt t="79770" x="6467475" y="5351463"/>
          <p14:tracePt t="79778" x="6467475" y="5394325"/>
          <p14:tracePt t="79786" x="6467475" y="5418138"/>
          <p14:tracePt t="79794" x="6486525" y="5454650"/>
          <p14:tracePt t="79802" x="6491288" y="5483225"/>
          <p14:tracePt t="79810" x="6521450" y="5513388"/>
          <p14:tracePt t="79818" x="6546850" y="5538788"/>
          <p14:tracePt t="79826" x="6570663" y="5543550"/>
          <p14:tracePt t="79834" x="6605588" y="5580063"/>
          <p14:tracePt t="79842" x="6630988" y="5599113"/>
          <p14:tracePt t="79850" x="6654800" y="5634038"/>
          <p14:tracePt t="79858" x="6702425" y="5664200"/>
          <p14:tracePt t="79866" x="6732588" y="5689600"/>
          <p14:tracePt t="79890" x="6829425" y="5749925"/>
          <p14:tracePt t="79891" x="6907213" y="5791200"/>
          <p14:tracePt t="79898" x="6943725" y="5808663"/>
          <p14:tracePt t="79907" x="7046913" y="5834063"/>
          <p14:tracePt t="79914" x="7137400" y="5857875"/>
          <p14:tracePt t="79923" x="7239000" y="5868988"/>
          <p14:tracePt t="79930" x="7323138" y="5868988"/>
          <p14:tracePt t="79938" x="7396163" y="5875338"/>
          <p14:tracePt t="79946" x="7467600" y="5875338"/>
          <p14:tracePt t="79954" x="7540625" y="5875338"/>
          <p14:tracePt t="79962" x="7600950" y="5875338"/>
          <p14:tracePt t="79970" x="7648575" y="5875338"/>
          <p14:tracePt t="79979" x="7734300" y="5875338"/>
          <p14:tracePt t="79986" x="7818438" y="5875338"/>
          <p14:tracePt t="79995" x="7908925" y="5864225"/>
          <p14:tracePt t="80002" x="7969250" y="5851525"/>
          <p14:tracePt t="80010" x="8034338" y="5821363"/>
          <p14:tracePt t="80018" x="8077200" y="5821363"/>
          <p14:tracePt t="80026" x="8124825" y="5791200"/>
          <p14:tracePt t="80034" x="8161338" y="5791200"/>
          <p14:tracePt t="80042" x="8185150" y="5767388"/>
          <p14:tracePt t="80050" x="8239125" y="5713413"/>
          <p14:tracePt t="80058" x="8264525" y="5689600"/>
          <p14:tracePt t="80066" x="8275638" y="5664200"/>
          <p14:tracePt t="80074" x="8288338" y="5640388"/>
          <p14:tracePt t="80082" x="8294688" y="5603875"/>
          <p14:tracePt t="80091" x="8294688" y="5592763"/>
          <p14:tracePt t="80098" x="8294688" y="5568950"/>
          <p14:tracePt t="80106" x="8294688" y="5543550"/>
          <p14:tracePt t="80114" x="8294688" y="5526088"/>
          <p14:tracePt t="80123" x="8294688" y="5508625"/>
          <p14:tracePt t="80130" x="8281988" y="5483225"/>
          <p14:tracePt t="80138" x="8269288" y="5478463"/>
          <p14:tracePt t="80146" x="8251825" y="5465763"/>
          <p14:tracePt t="80154" x="8228013" y="5435600"/>
          <p14:tracePt t="80162" x="8191500" y="5399088"/>
          <p14:tracePt t="80170" x="8154988" y="5368925"/>
          <p14:tracePt t="80178" x="8089900" y="5314950"/>
          <p14:tracePt t="80186" x="8010525" y="5273675"/>
          <p14:tracePt t="80194" x="7902575" y="5224463"/>
          <p14:tracePt t="80202" x="7781925" y="5153025"/>
          <p14:tracePt t="80210" x="7661275" y="5092700"/>
          <p14:tracePt t="80218" x="7558088" y="5043488"/>
          <p14:tracePt t="80226" x="7402513" y="4965700"/>
          <p14:tracePt t="80234" x="7245350" y="4899025"/>
          <p14:tracePt t="80242" x="7154863" y="4857750"/>
          <p14:tracePt t="80250" x="7046913" y="4821238"/>
          <p14:tracePt t="80258" x="6973888" y="4797425"/>
          <p14:tracePt t="80266" x="6926263" y="4791075"/>
          <p14:tracePt t="80274" x="6883400" y="4791075"/>
          <p14:tracePt t="80282" x="6865938" y="4791075"/>
          <p14:tracePt t="80290" x="6853238" y="4791075"/>
          <p14:tracePt t="80298" x="6842125" y="4791075"/>
          <p14:tracePt t="80307" x="6835775" y="4791075"/>
          <p14:tracePt t="80314" x="6823075" y="4791075"/>
          <p14:tracePt t="80323" x="6816725" y="4791075"/>
          <p14:tracePt t="80330" x="6775450" y="4808538"/>
          <p14:tracePt t="80338" x="6769100" y="4814888"/>
          <p14:tracePt t="80346" x="6756400" y="4821238"/>
          <p14:tracePt t="80355" x="6732588" y="4832350"/>
          <p14:tracePt t="80363" x="6715125" y="4845050"/>
          <p14:tracePt t="80371" x="6691313" y="4868863"/>
          <p14:tracePt t="80379" x="6678613" y="4875213"/>
          <p14:tracePt t="80387" x="6654800" y="4899025"/>
          <p14:tracePt t="80395" x="6635750" y="4918075"/>
          <p14:tracePt t="80403" x="6611938" y="4929188"/>
          <p14:tracePt t="80411" x="6600825" y="4948238"/>
          <p14:tracePt t="80419" x="6594475" y="4953000"/>
          <p14:tracePt t="80427" x="6575425" y="4965700"/>
          <p14:tracePt t="80435" x="6575425" y="4989513"/>
          <p14:tracePt t="80443" x="6557963" y="5026025"/>
          <p14:tracePt t="80451" x="6551613" y="5049838"/>
          <p14:tracePt t="80459" x="6551613" y="5068888"/>
          <p14:tracePt t="80467" x="6551613" y="5110163"/>
          <p14:tracePt t="80474" x="6551613" y="5146675"/>
          <p14:tracePt t="80483" x="6564313" y="5170488"/>
          <p14:tracePt t="80491" x="6570663" y="5194300"/>
          <p14:tracePt t="80499" x="6594475" y="5230813"/>
          <p14:tracePt t="80508" x="6624638" y="5254625"/>
          <p14:tracePt t="80515" x="6648450" y="5278438"/>
          <p14:tracePt t="80523" x="6672263" y="5284788"/>
          <p14:tracePt t="80531" x="6696075" y="5303838"/>
          <p14:tracePt t="80539" x="6726238" y="5321300"/>
          <p14:tracePt t="80547" x="6762750" y="5327650"/>
          <p14:tracePt t="80555" x="6823075" y="5351463"/>
          <p14:tracePt t="80563" x="6896100" y="5357813"/>
          <p14:tracePt t="80571" x="6986588" y="5368925"/>
          <p14:tracePt t="80579" x="7088188" y="5405438"/>
          <p14:tracePt t="80587" x="7191375" y="5418138"/>
          <p14:tracePt t="80595" x="7299325" y="5465763"/>
          <p14:tracePt t="80603" x="7402513" y="5483225"/>
          <p14:tracePt t="80611" x="7516813" y="5483225"/>
          <p14:tracePt t="80619" x="7618413" y="5495925"/>
          <p14:tracePt t="80627" x="7704138" y="5495925"/>
          <p14:tracePt t="80635" x="7775575" y="5508625"/>
          <p14:tracePt t="80643" x="7823200" y="5508625"/>
          <p14:tracePt t="80651" x="7878763" y="5508625"/>
          <p14:tracePt t="80659" x="7902575" y="5508625"/>
          <p14:tracePt t="80747" x="7908925" y="5508625"/>
          <p14:tracePt t="80997" x="7908925" y="5502275"/>
          <p14:tracePt t="80998"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7DC858A-4B05-4628-B742-A666310AC5AE}"/>
              </a:ext>
            </a:extLst>
          </p:cNvPr>
          <p:cNvSpPr>
            <a:spLocks noGrp="1" noChangeArrowheads="1"/>
          </p:cNvSpPr>
          <p:nvPr>
            <p:ph type="title"/>
          </p:nvPr>
        </p:nvSpPr>
        <p:spPr>
          <a:xfrm>
            <a:off x="255588" y="230188"/>
            <a:ext cx="4387850" cy="669925"/>
          </a:xfrm>
          <a:ln/>
        </p:spPr>
        <p:txBody>
          <a:bodyPr/>
          <a:lstStyle/>
          <a:p>
            <a:r>
              <a:rPr lang="cs-CZ" altLang="cs-CZ" sz="3200"/>
              <a:t>Průběh analýzy</a:t>
            </a:r>
            <a:endParaRPr lang="en-US" altLang="cs-CZ" sz="3200"/>
          </a:p>
        </p:txBody>
      </p:sp>
      <p:sp>
        <p:nvSpPr>
          <p:cNvPr id="56323" name="Rectangle 3">
            <a:extLst>
              <a:ext uri="{FF2B5EF4-FFF2-40B4-BE49-F238E27FC236}">
                <a16:creationId xmlns:a16="http://schemas.microsoft.com/office/drawing/2014/main" id="{E45DC649-FFB9-47E7-86AA-F2C7D76F1EDD}"/>
              </a:ext>
            </a:extLst>
          </p:cNvPr>
          <p:cNvSpPr>
            <a:spLocks noGrp="1" noChangeArrowheads="1"/>
          </p:cNvSpPr>
          <p:nvPr>
            <p:ph type="body" idx="1"/>
          </p:nvPr>
        </p:nvSpPr>
        <p:spPr>
          <a:xfrm>
            <a:off x="198438" y="4387850"/>
            <a:ext cx="8732837" cy="2166938"/>
          </a:xfrm>
        </p:spPr>
        <p:txBody>
          <a:bodyPr/>
          <a:lstStyle/>
          <a:p>
            <a:r>
              <a:rPr lang="cs-CZ" altLang="cs-CZ" sz="2000"/>
              <a:t>příprava vzorku z buněk (2 dny), nanášení vzorků</a:t>
            </a:r>
          </a:p>
          <a:p>
            <a:r>
              <a:rPr lang="cs-CZ" altLang="cs-CZ" sz="2000"/>
              <a:t>hybridizace (až 16 hod)</a:t>
            </a:r>
          </a:p>
          <a:p>
            <a:r>
              <a:rPr lang="cs-CZ" altLang="cs-CZ" sz="2000"/>
              <a:t>promývání a fluorescenční značení – Fluidics Station</a:t>
            </a:r>
            <a:br>
              <a:rPr lang="cs-CZ" altLang="cs-CZ" sz="2000"/>
            </a:br>
            <a:r>
              <a:rPr lang="en-US" altLang="cs-CZ" sz="2000"/>
              <a:t>4-kanálová - různé pracovní protokoly</a:t>
            </a:r>
            <a:r>
              <a:rPr lang="cs-CZ" altLang="cs-CZ" sz="2000"/>
              <a:t> (1.5 hod)</a:t>
            </a:r>
            <a:br>
              <a:rPr lang="cs-CZ" altLang="cs-CZ" sz="2000"/>
            </a:br>
            <a:r>
              <a:rPr lang="en-US" altLang="cs-CZ" sz="2000"/>
              <a:t>automatizovan</a:t>
            </a:r>
            <a:r>
              <a:rPr lang="cs-CZ" altLang="cs-CZ" sz="2000"/>
              <a:t>é </a:t>
            </a:r>
            <a:r>
              <a:rPr lang="en-US" altLang="cs-CZ" sz="2000"/>
              <a:t>přidávání  reagentů, míchání, inkubace, promývání</a:t>
            </a:r>
            <a:r>
              <a:rPr lang="cs-CZ" altLang="cs-CZ" sz="2000"/>
              <a:t>- </a:t>
            </a:r>
            <a:r>
              <a:rPr lang="en-US" altLang="cs-CZ" sz="2000"/>
              <a:t>zvýšená spolehlivost a reprodukovatelnost</a:t>
            </a:r>
          </a:p>
          <a:p>
            <a:endParaRPr lang="en-US" altLang="cs-CZ" sz="2000"/>
          </a:p>
        </p:txBody>
      </p:sp>
      <p:pic>
        <p:nvPicPr>
          <p:cNvPr id="56324" name="Picture 4">
            <a:extLst>
              <a:ext uri="{FF2B5EF4-FFF2-40B4-BE49-F238E27FC236}">
                <a16:creationId xmlns:a16="http://schemas.microsoft.com/office/drawing/2014/main" id="{5B782909-E4FD-45F4-A37B-AEE51A272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550" y="1079500"/>
            <a:ext cx="3068638" cy="226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a:extLst>
              <a:ext uri="{FF2B5EF4-FFF2-40B4-BE49-F238E27FC236}">
                <a16:creationId xmlns:a16="http://schemas.microsoft.com/office/drawing/2014/main" id="{A0C33621-5E81-48F2-981C-68F887B1D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1068388"/>
            <a:ext cx="2090738"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a:extLst>
              <a:ext uri="{FF2B5EF4-FFF2-40B4-BE49-F238E27FC236}">
                <a16:creationId xmlns:a16="http://schemas.microsoft.com/office/drawing/2014/main" id="{176A19C1-DFBA-4AB7-9FC1-670AE5F99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4350" y="1098550"/>
            <a:ext cx="3343275" cy="31226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EC62080-B49D-4534-94EC-DF1090B64B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178"/>
    </mc:Choice>
    <mc:Fallback>
      <p:transition spd="slow" advTm="2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908" x="1928813" y="3495675"/>
          <p14:tracePt t="5981" x="1922463" y="3495675"/>
          <p14:tracePt t="5989" x="1916113" y="3495675"/>
          <p14:tracePt t="5998" x="1911350" y="3495675"/>
          <p14:tracePt t="6005" x="1885950" y="3495675"/>
          <p14:tracePt t="6013" x="1862138" y="3489325"/>
          <p14:tracePt t="6021" x="1808163" y="3471863"/>
          <p14:tracePt t="6029" x="1747838" y="3441700"/>
          <p14:tracePt t="6037" x="1687513" y="3429000"/>
          <p14:tracePt t="6045" x="1633538" y="3411538"/>
          <p14:tracePt t="6053" x="1573213" y="3398838"/>
          <p14:tracePt t="6061" x="1543050" y="3392488"/>
          <p14:tracePt t="6069" x="1495425" y="3381375"/>
          <p14:tracePt t="6078" x="1470025" y="3381375"/>
          <p14:tracePt t="6085" x="1439863" y="3381375"/>
          <p14:tracePt t="6093" x="1416050" y="3381375"/>
          <p14:tracePt t="6101" x="1404938" y="3381375"/>
          <p14:tracePt t="6109" x="1398588" y="3381375"/>
          <p14:tracePt t="6117" x="1385888" y="3381375"/>
          <p14:tracePt t="6133" x="1362075" y="3381375"/>
          <p14:tracePt t="6142" x="1355725" y="3381375"/>
          <p14:tracePt t="6152" x="1344613" y="3381375"/>
          <p14:tracePt t="6158" x="1338263" y="3381375"/>
          <p14:tracePt t="6166" x="1320800" y="3386138"/>
          <p14:tracePt t="6174" x="1295400" y="3405188"/>
          <p14:tracePt t="6183" x="1271588" y="3411538"/>
          <p14:tracePt t="6190" x="1247775" y="3435350"/>
          <p14:tracePt t="6199" x="1235075" y="3452813"/>
          <p14:tracePt t="6206" x="1204913" y="3506788"/>
          <p14:tracePt t="6214" x="1187450" y="3532188"/>
          <p14:tracePt t="6222" x="1187450" y="3556000"/>
          <p14:tracePt t="6230" x="1187450" y="3579813"/>
          <p14:tracePt t="6238" x="1169988" y="3627438"/>
          <p14:tracePt t="6246" x="1169988" y="3657600"/>
          <p14:tracePt t="6254" x="1169988" y="3670300"/>
          <p14:tracePt t="6262" x="1169988" y="3706813"/>
          <p14:tracePt t="6270" x="1169988" y="3724275"/>
          <p14:tracePt t="6278" x="1169988" y="3760788"/>
          <p14:tracePt t="6286" x="1169988" y="3784600"/>
          <p14:tracePt t="6294" x="1181100" y="3814763"/>
          <p14:tracePt t="6302" x="1200150" y="3838575"/>
          <p14:tracePt t="6310" x="1217613" y="3862388"/>
          <p14:tracePt t="6318" x="1241425" y="3887788"/>
          <p14:tracePt t="6326" x="1254125" y="3911600"/>
          <p14:tracePt t="6334" x="1284288" y="3946525"/>
          <p14:tracePt t="6342" x="1308100" y="3971925"/>
          <p14:tracePt t="6351" x="1331913" y="3989388"/>
          <p14:tracePt t="6358" x="1355725" y="4025900"/>
          <p14:tracePt t="6366" x="1362075" y="4032250"/>
          <p14:tracePt t="6374" x="1392238" y="4056063"/>
          <p14:tracePt t="6383" x="1416050" y="4062413"/>
          <p14:tracePt t="6390" x="1439863" y="4067175"/>
          <p14:tracePt t="6398" x="1465263" y="4079875"/>
          <p14:tracePt t="6406" x="1489075" y="4079875"/>
          <p14:tracePt t="6414" x="1530350" y="4079875"/>
          <p14:tracePt t="6422" x="1566863" y="4086225"/>
          <p14:tracePt t="6430" x="1620838" y="4086225"/>
          <p14:tracePt t="6438" x="1681163" y="4086225"/>
          <p14:tracePt t="6446" x="1741488" y="4086225"/>
          <p14:tracePt t="6454" x="1814513" y="4086225"/>
          <p14:tracePt t="6462" x="1898650" y="4086225"/>
          <p14:tracePt t="6470" x="1941513" y="4086225"/>
          <p14:tracePt t="6478" x="1989138" y="4086225"/>
          <p14:tracePt t="6486" x="2032000" y="4086225"/>
          <p14:tracePt t="6494" x="2066925" y="4086225"/>
          <p14:tracePt t="6502" x="2085975" y="4086225"/>
          <p14:tracePt t="6510" x="2116138" y="4062413"/>
          <p14:tracePt t="6517" x="2127250" y="4049713"/>
          <p14:tracePt t="6526" x="2133600" y="4037013"/>
          <p14:tracePt t="6534" x="2152650" y="4013200"/>
          <p14:tracePt t="6542" x="2157413" y="3983038"/>
          <p14:tracePt t="6551" x="2176463" y="3959225"/>
          <p14:tracePt t="6559" x="2182813" y="3922713"/>
          <p14:tracePt t="6566" x="2182813" y="3898900"/>
          <p14:tracePt t="6574" x="2193925" y="3857625"/>
          <p14:tracePt t="6583" x="2193925" y="3832225"/>
          <p14:tracePt t="6590" x="2193925" y="3808413"/>
          <p14:tracePt t="6598" x="2193925" y="3778250"/>
          <p14:tracePt t="6606" x="2193925" y="3748088"/>
          <p14:tracePt t="6614" x="2193925" y="3730625"/>
          <p14:tracePt t="6622" x="2193925" y="3706813"/>
          <p14:tracePt t="6630" x="2193925" y="3694113"/>
          <p14:tracePt t="6638" x="2187575" y="3670300"/>
          <p14:tracePt t="6646" x="2187575" y="3646488"/>
          <p14:tracePt t="6654" x="2170113" y="3603625"/>
          <p14:tracePt t="6662" x="2163763" y="3579813"/>
          <p14:tracePt t="6670" x="2146300" y="3556000"/>
          <p14:tracePt t="6678" x="2139950" y="3543300"/>
          <p14:tracePt t="6686" x="2127250" y="3525838"/>
          <p14:tracePt t="6694" x="2122488" y="3513138"/>
          <p14:tracePt t="6702" x="2103438" y="3489325"/>
          <p14:tracePt t="6726" x="2085975" y="3471863"/>
          <p14:tracePt t="6734" x="2079625" y="3465513"/>
          <p14:tracePt t="6742" x="2073275" y="3459163"/>
          <p14:tracePt t="6751" x="2055813" y="3459163"/>
          <p14:tracePt t="6758" x="2006600" y="3452813"/>
          <p14:tracePt t="6767" x="1976438" y="3452813"/>
          <p14:tracePt t="6774" x="1922463" y="3452813"/>
          <p14:tracePt t="6782" x="1838325" y="3452813"/>
          <p14:tracePt t="6790" x="1747838" y="3452813"/>
          <p14:tracePt t="6798" x="1633538" y="3452813"/>
          <p14:tracePt t="6806" x="1536700" y="3452813"/>
          <p14:tracePt t="6814" x="1435100" y="3465513"/>
          <p14:tracePt t="6822" x="1374775" y="3476625"/>
          <p14:tracePt t="6830" x="1308100" y="3495675"/>
          <p14:tracePt t="6838" x="1230313" y="3556000"/>
          <p14:tracePt t="6846" x="1204913" y="3562350"/>
          <p14:tracePt t="6854" x="1181100" y="3586163"/>
          <p14:tracePt t="6862" x="1169988" y="3603625"/>
          <p14:tracePt t="6870" x="1157288" y="3616325"/>
          <p14:tracePt t="6881" x="1150938" y="3640138"/>
          <p14:tracePt t="6893" x="1144588" y="3663950"/>
          <p14:tracePt t="6894" x="1133475" y="3700463"/>
          <p14:tracePt t="6902" x="1133475" y="3741738"/>
          <p14:tracePt t="6910" x="1133475" y="3771900"/>
          <p14:tracePt t="6918" x="1133475" y="3808413"/>
          <p14:tracePt t="6925" x="1133475" y="3838575"/>
          <p14:tracePt t="6933" x="1133475" y="3851275"/>
          <p14:tracePt t="6942" x="1144588" y="3887788"/>
          <p14:tracePt t="6950" x="1150938" y="3892550"/>
          <p14:tracePt t="6957" x="1169988" y="3922713"/>
          <p14:tracePt t="6966" x="1193800" y="3959225"/>
          <p14:tracePt t="6973" x="1211263" y="3983038"/>
          <p14:tracePt t="6981" x="1241425" y="4032250"/>
          <p14:tracePt t="6989" x="1265238" y="4043363"/>
          <p14:tracePt t="6998" x="1301750" y="4092575"/>
          <p14:tracePt t="7005" x="1338263" y="4133850"/>
          <p14:tracePt t="7013" x="1362075" y="4146550"/>
          <p14:tracePt t="7021" x="1392238" y="4164013"/>
          <p14:tracePt t="7029" x="1409700" y="4164013"/>
          <p14:tracePt t="7037" x="1470025" y="4176713"/>
          <p14:tracePt t="7045" x="1500188" y="4176713"/>
          <p14:tracePt t="7053" x="1579563" y="4183063"/>
          <p14:tracePt t="7061" x="1639888" y="4183063"/>
          <p14:tracePt t="7069" x="1711325" y="4183063"/>
          <p14:tracePt t="7077" x="1808163" y="4183063"/>
          <p14:tracePt t="7085" x="1881188" y="4183063"/>
          <p14:tracePt t="7093" x="1971675" y="4183063"/>
          <p14:tracePt t="7101" x="2043113" y="4183063"/>
          <p14:tracePt t="7109" x="2116138" y="4183063"/>
          <p14:tracePt t="7118" x="2187575" y="4170363"/>
          <p14:tracePt t="7125" x="2236788" y="4152900"/>
          <p14:tracePt t="7134" x="2278063" y="4122738"/>
          <p14:tracePt t="7151" x="2320925" y="4079875"/>
          <p14:tracePt t="7158" x="2344738" y="4043363"/>
          <p14:tracePt t="7165" x="2357438" y="4019550"/>
          <p14:tracePt t="7173" x="2368550" y="3995738"/>
          <p14:tracePt t="7181" x="2368550" y="3952875"/>
          <p14:tracePt t="7189" x="2381250" y="3905250"/>
          <p14:tracePt t="7197" x="2381250" y="3881438"/>
          <p14:tracePt t="7205" x="2381250" y="3838575"/>
          <p14:tracePt t="7213" x="2381250" y="3808413"/>
          <p14:tracePt t="7221" x="2381250" y="3771900"/>
          <p14:tracePt t="7229" x="2381250" y="3760788"/>
          <p14:tracePt t="7237" x="2381250" y="3736975"/>
          <p14:tracePt t="7245" x="2362200" y="3711575"/>
          <p14:tracePt t="7253" x="2357438" y="3706813"/>
          <p14:tracePt t="7261" x="2344738" y="3687763"/>
          <p14:tracePt t="7269" x="2332038" y="3670300"/>
          <p14:tracePt t="7278" x="2308225" y="3627438"/>
          <p14:tracePt t="7286" x="2301875" y="3621088"/>
          <p14:tracePt t="7293" x="2278063" y="3597275"/>
          <p14:tracePt t="7301" x="2266950" y="3579813"/>
          <p14:tracePt t="7309" x="2241550" y="3567113"/>
          <p14:tracePt t="7318" x="2224088" y="3562350"/>
          <p14:tracePt t="7325" x="2200275" y="3549650"/>
          <p14:tracePt t="7334" x="2176463" y="3536950"/>
          <p14:tracePt t="7341" x="2170113" y="3536950"/>
          <p14:tracePt t="7352" x="2139950" y="3525838"/>
          <p14:tracePt t="7358" x="2122488" y="3525838"/>
          <p14:tracePt t="7367" x="2097088" y="3525838"/>
          <p14:tracePt t="7374" x="2062163" y="3525838"/>
          <p14:tracePt t="7382" x="2006600" y="3532188"/>
          <p14:tracePt t="7390" x="1935163" y="3549650"/>
          <p14:tracePt t="7398" x="1844675" y="3586163"/>
          <p14:tracePt t="7406" x="1766888" y="3621088"/>
          <p14:tracePt t="7414" x="1663700" y="3651250"/>
          <p14:tracePt t="7422" x="1616075" y="3676650"/>
          <p14:tracePt t="7430" x="1549400" y="3706813"/>
          <p14:tracePt t="7438" x="1482725" y="3748088"/>
          <p14:tracePt t="7446" x="1435100" y="3778250"/>
          <p14:tracePt t="7454" x="1392238" y="3814763"/>
          <p14:tracePt t="7462" x="1368425" y="3844925"/>
          <p14:tracePt t="7470" x="1362075" y="3875088"/>
          <p14:tracePt t="7478" x="1355725" y="3898900"/>
          <p14:tracePt t="7486" x="1355725" y="3911600"/>
          <p14:tracePt t="7494" x="1355725" y="3935413"/>
          <p14:tracePt t="7503" x="1355725" y="3971925"/>
          <p14:tracePt t="7510" x="1355725" y="3989388"/>
          <p14:tracePt t="7519" x="1355725" y="4013200"/>
          <p14:tracePt t="7526" x="1374775" y="4037013"/>
          <p14:tracePt t="7534" x="1385888" y="4056063"/>
          <p14:tracePt t="7542" x="1404938" y="4067175"/>
          <p14:tracePt t="7550" x="1428750" y="4086225"/>
          <p14:tracePt t="7558" x="1439863" y="4092575"/>
          <p14:tracePt t="7566" x="1465263" y="4103688"/>
          <p14:tracePt t="7574" x="1489075" y="4110038"/>
          <p14:tracePt t="7582" x="1512888" y="4116388"/>
          <p14:tracePt t="7590" x="1543050" y="4127500"/>
          <p14:tracePt t="7598" x="1590675" y="4146550"/>
          <p14:tracePt t="7606" x="1670050" y="4157663"/>
          <p14:tracePt t="7614" x="1741488" y="4176713"/>
          <p14:tracePt t="7622" x="1814513" y="4176713"/>
          <p14:tracePt t="7630" x="1916113" y="4200525"/>
          <p14:tracePt t="7638" x="2019300" y="4200525"/>
          <p14:tracePt t="7646" x="2109788" y="4211638"/>
          <p14:tracePt t="7654" x="2163763" y="4211638"/>
          <p14:tracePt t="7662" x="2200275" y="4211638"/>
          <p14:tracePt t="7670" x="2217738" y="4211638"/>
          <p14:tracePt t="7678" x="2241550" y="4211638"/>
          <p14:tracePt t="7686" x="2266950" y="4211638"/>
          <p14:tracePt t="7694" x="2278063" y="4211638"/>
          <p14:tracePt t="7702" x="2284413" y="4211638"/>
          <p14:tracePt t="7710" x="2308225" y="4211638"/>
          <p14:tracePt t="7718" x="2314575" y="4206875"/>
          <p14:tracePt t="7726" x="2332038" y="4194175"/>
          <p14:tracePt t="7735" x="2338388" y="4187825"/>
          <p14:tracePt t="7742" x="2368550" y="4176713"/>
          <p14:tracePt t="7750" x="2392363" y="4157663"/>
          <p14:tracePt t="7758" x="2452688" y="4127500"/>
          <p14:tracePt t="7766" x="2555875" y="4097338"/>
          <p14:tracePt t="7774" x="2663825" y="4037013"/>
          <p14:tracePt t="7782" x="2784475" y="3976688"/>
          <p14:tracePt t="7790" x="2887663" y="3916363"/>
          <p14:tracePt t="7798" x="3025775" y="3844925"/>
          <p14:tracePt t="7806" x="3146425" y="3797300"/>
          <p14:tracePt t="7814" x="3249613" y="3711575"/>
          <p14:tracePt t="7822" x="3314700" y="3657600"/>
          <p14:tracePt t="7830" x="3381375" y="3616325"/>
          <p14:tracePt t="7838" x="3448050" y="3562350"/>
          <p14:tracePt t="7846" x="3514725" y="3495675"/>
          <p14:tracePt t="7854" x="3532188" y="3471863"/>
          <p14:tracePt t="7862" x="3579813" y="3411538"/>
          <p14:tracePt t="7870" x="3609975" y="3355975"/>
          <p14:tracePt t="7879" x="3629025" y="3325813"/>
          <p14:tracePt t="7886" x="3670300" y="3271838"/>
          <p14:tracePt t="7894" x="3689350" y="3248025"/>
          <p14:tracePt t="7901" x="3730625" y="3200400"/>
          <p14:tracePt t="7909" x="3749675" y="3181350"/>
          <p14:tracePt t="7918" x="3797300" y="3127375"/>
          <p14:tracePt t="7925" x="3863975" y="3073400"/>
          <p14:tracePt t="7934" x="3900488" y="3043238"/>
          <p14:tracePt t="7941" x="3965575" y="2989263"/>
          <p14:tracePt t="7949" x="3990975" y="2965450"/>
          <p14:tracePt t="7958" x="4021138" y="2922588"/>
          <p14:tracePt t="7965" x="4062413" y="2886075"/>
          <p14:tracePt t="7973" x="4086225" y="2851150"/>
          <p14:tracePt t="7981" x="4129088" y="2795588"/>
          <p14:tracePt t="7989" x="4146550" y="2771775"/>
          <p14:tracePt t="7997" x="4183063" y="2724150"/>
          <p14:tracePt t="8005" x="4219575" y="2687638"/>
          <p14:tracePt t="8013" x="4237038" y="2651125"/>
          <p14:tracePt t="8022" x="4279900" y="2616200"/>
          <p14:tracePt t="8029" x="4297363" y="2590800"/>
          <p14:tracePt t="8038" x="4321175" y="2560638"/>
          <p14:tracePt t="8045" x="4346575" y="2536825"/>
          <p14:tracePt t="8053" x="4351338" y="2513013"/>
          <p14:tracePt t="8061" x="4376738" y="2500313"/>
          <p14:tracePt t="8070" x="4381500" y="2482850"/>
          <p14:tracePt t="8078" x="4387850" y="2476500"/>
          <p14:tracePt t="8085" x="4411663" y="2465388"/>
          <p14:tracePt t="8093" x="4411663" y="2459038"/>
          <p14:tracePt t="8101" x="4424363" y="2435225"/>
          <p14:tracePt t="8109" x="4441825" y="2409825"/>
          <p14:tracePt t="8118" x="4441825" y="2405063"/>
          <p14:tracePt t="8125" x="4448175" y="2386013"/>
          <p14:tracePt t="8134" x="4467225" y="2362200"/>
          <p14:tracePt t="8141" x="4471988" y="2355850"/>
          <p14:tracePt t="8151" x="4484688" y="2338388"/>
          <p14:tracePt t="8167" x="4491038" y="2320925"/>
          <p14:tracePt t="8181" x="4502150" y="2301875"/>
          <p14:tracePt t="8198" x="4502150" y="2295525"/>
          <p14:tracePt t="8205" x="4502150" y="2290763"/>
          <p14:tracePt t="8213" x="4502150" y="2284413"/>
          <p14:tracePt t="8221" x="4502150" y="2271713"/>
          <p14:tracePt t="8229" x="4502150" y="2265363"/>
          <p14:tracePt t="8238" x="4502150" y="2260600"/>
          <p14:tracePt t="8245" x="4502150" y="2247900"/>
          <p14:tracePt t="8253" x="4502150" y="2230438"/>
          <p14:tracePt t="8261" x="4497388" y="2217738"/>
          <p14:tracePt t="8270" x="4471988" y="2181225"/>
          <p14:tracePt t="8277" x="4448175" y="2163763"/>
          <p14:tracePt t="8286" x="4424363" y="2139950"/>
          <p14:tracePt t="8293" x="4400550" y="2114550"/>
          <p14:tracePt t="8301" x="4351338" y="2109788"/>
          <p14:tracePt t="8309" x="4321175" y="2109788"/>
          <p14:tracePt t="8318" x="4297363" y="2097088"/>
          <p14:tracePt t="8326" x="4260850" y="2097088"/>
          <p14:tracePt t="8334" x="4230688" y="2097088"/>
          <p14:tracePt t="8341" x="4189413" y="2097088"/>
          <p14:tracePt t="8349" x="4152900" y="2103438"/>
          <p14:tracePt t="8357" x="4105275" y="2120900"/>
          <p14:tracePt t="8365" x="4044950" y="2151063"/>
          <p14:tracePt t="8373" x="3990975" y="2193925"/>
          <p14:tracePt t="8381" x="3954463" y="2235200"/>
          <p14:tracePt t="8390" x="3911600" y="2271713"/>
          <p14:tracePt t="8397" x="3894138" y="2308225"/>
          <p14:tracePt t="8405" x="3887788" y="2355850"/>
          <p14:tracePt t="8413" x="3863975" y="2416175"/>
          <p14:tracePt t="8422" x="3857625" y="2446338"/>
          <p14:tracePt t="8429" x="3857625" y="2470150"/>
          <p14:tracePt t="8438" x="3857625" y="2489200"/>
          <p14:tracePt t="8445" x="3857625" y="2506663"/>
          <p14:tracePt t="8454" x="3857625" y="2573338"/>
          <p14:tracePt t="8461" x="3881438" y="2616200"/>
          <p14:tracePt t="8469" x="3911600" y="2687638"/>
          <p14:tracePt t="8477" x="3948113" y="2730500"/>
          <p14:tracePt t="8486" x="4008438" y="2808288"/>
          <p14:tracePt t="8493" x="4056063" y="2838450"/>
          <p14:tracePt t="8502" x="4129088" y="2928938"/>
          <p14:tracePt t="8509" x="4195763" y="2976563"/>
          <p14:tracePt t="8518" x="4286250" y="3030538"/>
          <p14:tracePt t="8526" x="4376738" y="3079750"/>
          <p14:tracePt t="8534" x="4497388" y="3116263"/>
          <p14:tracePt t="8542" x="4598988" y="3133725"/>
          <p14:tracePt t="8550" x="4689475" y="3157538"/>
          <p14:tracePt t="8558" x="4792663" y="3194050"/>
          <p14:tracePt t="8566" x="4846638" y="3194050"/>
          <p14:tracePt t="8574" x="4906963" y="3194050"/>
          <p14:tracePt t="8582" x="4967288" y="3206750"/>
          <p14:tracePt t="8590" x="5014913" y="3206750"/>
          <p14:tracePt t="8598" x="5057775" y="3206750"/>
          <p14:tracePt t="8606" x="5105400" y="3200400"/>
          <p14:tracePt t="8614" x="5135563" y="3194050"/>
          <p14:tracePt t="8622" x="5183188" y="3181350"/>
          <p14:tracePt t="8630" x="5195888" y="3176588"/>
          <p14:tracePt t="8638" x="5232400" y="3163888"/>
          <p14:tracePt t="8646" x="5268913" y="3140075"/>
          <p14:tracePt t="8654" x="5292725" y="3133725"/>
          <p14:tracePt t="8662" x="5310188" y="3109913"/>
          <p14:tracePt t="8670" x="5334000" y="3079750"/>
          <p14:tracePt t="8678" x="5346700" y="3055938"/>
          <p14:tracePt t="8686" x="5359400" y="3000375"/>
          <p14:tracePt t="8694" x="5359400" y="2928938"/>
          <p14:tracePt t="8703" x="5359400" y="2855913"/>
          <p14:tracePt t="8710" x="5353050" y="2771775"/>
          <p14:tracePt t="8718" x="5322888" y="2705100"/>
          <p14:tracePt t="8726" x="5299075" y="2627313"/>
          <p14:tracePt t="8735" x="5268913" y="2555875"/>
          <p14:tracePt t="8742" x="5232400" y="2525713"/>
          <p14:tracePt t="8750" x="5189538" y="2470150"/>
          <p14:tracePt t="8758" x="5172075" y="2422525"/>
          <p14:tracePt t="8766" x="5141913" y="2386013"/>
          <p14:tracePt t="8774" x="5122863" y="2374900"/>
          <p14:tracePt t="8782" x="5111750" y="2349500"/>
          <p14:tracePt t="8790" x="5092700" y="2332038"/>
          <p14:tracePt t="8798" x="5068888" y="2314575"/>
          <p14:tracePt t="8806" x="5038725" y="2308225"/>
          <p14:tracePt t="8814" x="5002213" y="2290763"/>
          <p14:tracePt t="8822" x="4954588" y="2271713"/>
          <p14:tracePt t="8830" x="4876800" y="2247900"/>
          <p14:tracePt t="8838" x="4803775" y="2241550"/>
          <p14:tracePt t="8846" x="4702175" y="2230438"/>
          <p14:tracePt t="8854" x="4611688" y="2205038"/>
          <p14:tracePt t="8862" x="4527550" y="2193925"/>
          <p14:tracePt t="8870" x="4437063" y="2181225"/>
          <p14:tracePt t="8878" x="4364038" y="2174875"/>
          <p14:tracePt t="8886" x="4291013" y="2174875"/>
          <p14:tracePt t="8894" x="4219575" y="2174875"/>
          <p14:tracePt t="8902" x="4171950" y="2174875"/>
          <p14:tracePt t="8909" x="4146550" y="2174875"/>
          <p14:tracePt t="8918" x="4116388" y="2181225"/>
          <p14:tracePt t="8925" x="4098925" y="2200275"/>
          <p14:tracePt t="8933" x="4075113" y="2224088"/>
          <p14:tracePt t="8941" x="4068763" y="2271713"/>
          <p14:tracePt t="8949" x="4051300" y="2308225"/>
          <p14:tracePt t="8957" x="4038600" y="2368550"/>
          <p14:tracePt t="8965" x="4038600" y="2409825"/>
          <p14:tracePt t="8973" x="4038600" y="2459038"/>
          <p14:tracePt t="8981" x="4056063" y="2495550"/>
          <p14:tracePt t="8989" x="4098925" y="2530475"/>
          <p14:tracePt t="8998" x="4129088" y="2566988"/>
          <p14:tracePt t="9005" x="4165600" y="2609850"/>
          <p14:tracePt t="9013" x="4243388" y="2651125"/>
          <p14:tracePt t="9021" x="4333875" y="2700338"/>
          <p14:tracePt t="9029" x="4411663" y="2754313"/>
          <p14:tracePt t="9037" x="4532313" y="2790825"/>
          <p14:tracePt t="9045" x="4646613" y="2814638"/>
          <p14:tracePt t="9054" x="4767263" y="2838450"/>
          <p14:tracePt t="9061" x="4894263" y="2862263"/>
          <p14:tracePt t="9069" x="5008563" y="2862263"/>
          <p14:tracePt t="9077" x="5111750" y="2862263"/>
          <p14:tracePt t="9085" x="5183188" y="2862263"/>
          <p14:tracePt t="9093" x="5256213" y="2862263"/>
          <p14:tracePt t="9102" x="5280025" y="2851150"/>
          <p14:tracePt t="9109" x="5316538" y="2825750"/>
          <p14:tracePt t="9119" x="5353050" y="2795588"/>
          <p14:tracePt t="9126" x="5370513" y="2771775"/>
          <p14:tracePt t="9135" x="5376863" y="2760663"/>
          <p14:tracePt t="9142" x="5383213" y="2735263"/>
          <p14:tracePt t="9150" x="5387975" y="2711450"/>
          <p14:tracePt t="9158" x="5387975" y="2670175"/>
          <p14:tracePt t="9165" x="5387975" y="2633663"/>
          <p14:tracePt t="9174" x="5383213" y="2603500"/>
          <p14:tracePt t="9182" x="5383213" y="2555875"/>
          <p14:tracePt t="9190" x="5346700" y="2495550"/>
          <p14:tracePt t="9198" x="5329238" y="2446338"/>
          <p14:tracePt t="9206" x="5286375" y="2379663"/>
          <p14:tracePt t="9213" x="5219700" y="2314575"/>
          <p14:tracePt t="9222" x="5148263" y="2230438"/>
          <p14:tracePt t="9229" x="5081588" y="2151063"/>
          <p14:tracePt t="9238" x="5002213" y="2084388"/>
          <p14:tracePt t="9245" x="4906963" y="2012950"/>
          <p14:tracePt t="9254" x="4816475" y="1970088"/>
          <p14:tracePt t="9261" x="4737100" y="1922463"/>
          <p14:tracePt t="9270" x="4676775" y="1892300"/>
          <p14:tracePt t="9278" x="4641850" y="1885950"/>
          <p14:tracePt t="9286" x="4616450" y="1885950"/>
          <p14:tracePt t="9294" x="4586288" y="1885950"/>
          <p14:tracePt t="9302" x="4562475" y="1885950"/>
          <p14:tracePt t="9310" x="4538663" y="1885950"/>
          <p14:tracePt t="9318" x="4471988" y="1905000"/>
          <p14:tracePt t="9326" x="4424363" y="1935163"/>
          <p14:tracePt t="9334" x="4370388" y="1989138"/>
          <p14:tracePt t="9342" x="4286250" y="2060575"/>
          <p14:tracePt t="9349" x="4249738" y="2109788"/>
          <p14:tracePt t="9358" x="4225925" y="2170113"/>
          <p14:tracePt t="9366" x="4183063" y="2235200"/>
          <p14:tracePt t="9374" x="4152900" y="2314575"/>
          <p14:tracePt t="9382" x="4141788" y="2338388"/>
          <p14:tracePt t="9390" x="4141788" y="2392363"/>
          <p14:tracePt t="9398" x="4141788" y="2422525"/>
          <p14:tracePt t="9406" x="4141788" y="2446338"/>
          <p14:tracePt t="9413" x="4152900" y="2495550"/>
          <p14:tracePt t="9423" x="4176713" y="2519363"/>
          <p14:tracePt t="9430" x="4230688" y="2586038"/>
          <p14:tracePt t="9438" x="4286250" y="2616200"/>
          <p14:tracePt t="9446" x="4346575" y="2646363"/>
          <p14:tracePt t="9454" x="4441825" y="2693988"/>
          <p14:tracePt t="9462" x="4545013" y="2711450"/>
          <p14:tracePt t="9472" x="4629150" y="2724150"/>
          <p14:tracePt t="9479" x="4743450" y="2735263"/>
          <p14:tracePt t="9487" x="4857750" y="2735263"/>
          <p14:tracePt t="9494" x="4948238" y="2735263"/>
          <p14:tracePt t="9503" x="5021263" y="2730500"/>
          <p14:tracePt t="9510" x="5099050" y="2687638"/>
          <p14:tracePt t="9518" x="5165725" y="2646363"/>
          <p14:tracePt t="9526" x="5202238" y="2603500"/>
          <p14:tracePt t="9534" x="5243513" y="2566988"/>
          <p14:tracePt t="9542" x="5256213" y="2543175"/>
          <p14:tracePt t="9550" x="5273675" y="2506663"/>
          <p14:tracePt t="9558" x="5273675" y="2482850"/>
          <p14:tracePt t="9566" x="5273675" y="2439988"/>
          <p14:tracePt t="9574" x="5273675" y="2386013"/>
          <p14:tracePt t="9582" x="5273675" y="2314575"/>
          <p14:tracePt t="9590" x="5273675" y="2265363"/>
          <p14:tracePt t="9598" x="5262563" y="2217738"/>
          <p14:tracePt t="9606" x="5208588" y="2151063"/>
          <p14:tracePt t="9614" x="5153025" y="2084388"/>
          <p14:tracePt t="9622" x="5075238" y="2030413"/>
          <p14:tracePt t="9630" x="4997450" y="1982788"/>
          <p14:tracePt t="9638" x="4887913" y="1939925"/>
          <p14:tracePt t="9646" x="4786313" y="1892300"/>
          <p14:tracePt t="9654" x="4652963" y="1844675"/>
          <p14:tracePt t="9662" x="4532313" y="1819275"/>
          <p14:tracePt t="9670" x="4418013" y="1808163"/>
          <p14:tracePt t="9678" x="4291013" y="1808163"/>
          <p14:tracePt t="9686" x="4189413" y="1808163"/>
          <p14:tracePt t="9694" x="4116388" y="1808163"/>
          <p14:tracePt t="9702" x="4014788" y="1862138"/>
          <p14:tracePt t="9710" x="3924300" y="1909763"/>
          <p14:tracePt t="9718" x="3827463" y="2000250"/>
          <p14:tracePt t="9726" x="3730625" y="2097088"/>
          <p14:tracePt t="9734" x="3700463" y="2163763"/>
          <p14:tracePt t="9742" x="3689350" y="2247900"/>
          <p14:tracePt t="9750" x="3689350" y="2320925"/>
          <p14:tracePt t="9758" x="3689350" y="2379663"/>
          <p14:tracePt t="9766" x="3695700" y="2439988"/>
          <p14:tracePt t="9774" x="3730625" y="2476500"/>
          <p14:tracePt t="9782" x="3784600" y="2543175"/>
          <p14:tracePt t="9790" x="3827463" y="2597150"/>
          <p14:tracePt t="9798" x="3894138" y="2640013"/>
          <p14:tracePt t="9806" x="3971925" y="2693988"/>
          <p14:tracePt t="9814" x="4032250" y="2730500"/>
          <p14:tracePt t="9822" x="4111625" y="2771775"/>
          <p14:tracePt t="9830" x="4200525" y="2795588"/>
          <p14:tracePt t="9838" x="4260850" y="2801938"/>
          <p14:tracePt t="9846" x="4340225" y="2838450"/>
          <p14:tracePt t="9854" x="4381500" y="2838450"/>
          <p14:tracePt t="9862" x="4454525" y="2838450"/>
          <p14:tracePt t="9871" x="4545013" y="2838450"/>
          <p14:tracePt t="9878" x="4598988" y="2838450"/>
          <p14:tracePt t="9887" x="4676775" y="2832100"/>
          <p14:tracePt t="9897" x="4689475" y="2820988"/>
          <p14:tracePt t="9902" x="4737100" y="2771775"/>
          <p14:tracePt t="9909" x="4756150" y="2724150"/>
          <p14:tracePt t="9918" x="4786313" y="2670175"/>
          <p14:tracePt t="9925" x="4810125" y="2609850"/>
          <p14:tracePt t="9933" x="4810125" y="2536825"/>
          <p14:tracePt t="9941" x="4810125" y="2495550"/>
          <p14:tracePt t="9949" x="4810125" y="2392363"/>
          <p14:tracePt t="9958" x="4810125" y="2355850"/>
          <p14:tracePt t="9965" x="4779963" y="2308225"/>
          <p14:tracePt t="9974" x="4756150" y="2290763"/>
          <p14:tracePt t="9981" x="4713288" y="2254250"/>
          <p14:tracePt t="9989" x="4689475" y="2241550"/>
          <p14:tracePt t="9997" x="4646613" y="2211388"/>
          <p14:tracePt t="10005" x="4568825" y="2181225"/>
          <p14:tracePt t="10013" x="4521200" y="2170113"/>
          <p14:tracePt t="10022" x="4460875" y="2151063"/>
          <p14:tracePt t="10029" x="4418013" y="2151063"/>
          <p14:tracePt t="10038" x="4370388" y="2151063"/>
          <p14:tracePt t="10045" x="4316413" y="2151063"/>
          <p14:tracePt t="10054" x="4237038" y="2163763"/>
          <p14:tracePt t="10061" x="4189413" y="2193925"/>
          <p14:tracePt t="10070" x="4146550" y="2224088"/>
          <p14:tracePt t="10077" x="4122738" y="2260600"/>
          <p14:tracePt t="10086" x="4105275" y="2284413"/>
          <p14:tracePt t="10094" x="4092575" y="2349500"/>
          <p14:tracePt t="10102" x="4092575" y="2409825"/>
          <p14:tracePt t="10109" x="4092575" y="2422525"/>
          <p14:tracePt t="10118" x="4098925" y="2476500"/>
          <p14:tracePt t="10126" x="4135438" y="2519363"/>
          <p14:tracePt t="10133" x="4195763" y="2586038"/>
          <p14:tracePt t="10142" x="4243388" y="2640013"/>
          <p14:tracePt t="10154" x="4340225" y="2681288"/>
          <p14:tracePt t="10158" x="4441825" y="2730500"/>
          <p14:tracePt t="10165" x="4551363" y="2801938"/>
          <p14:tracePt t="10174" x="4683125" y="2838450"/>
          <p14:tracePt t="10181" x="4833938" y="2898775"/>
          <p14:tracePt t="10189" x="4978400" y="2911475"/>
          <p14:tracePt t="10197" x="5081588" y="2946400"/>
          <p14:tracePt t="10206" x="5195888" y="2946400"/>
          <p14:tracePt t="10213" x="5280025" y="2946400"/>
          <p14:tracePt t="10222" x="5316538" y="2946400"/>
          <p14:tracePt t="10229" x="5340350" y="2935288"/>
          <p14:tracePt t="10237" x="5359400" y="2892425"/>
          <p14:tracePt t="10245" x="5359400" y="2844800"/>
          <p14:tracePt t="10253" x="5359400" y="2771775"/>
          <p14:tracePt t="10262" x="5359400" y="2717800"/>
          <p14:tracePt t="10270" x="5353050" y="2627313"/>
          <p14:tracePt t="10277" x="5329238" y="2555875"/>
          <p14:tracePt t="10286" x="5256213" y="2416175"/>
          <p14:tracePt t="10293" x="5178425" y="2278063"/>
          <p14:tracePt t="10301" x="5122863" y="2211388"/>
          <p14:tracePt t="10310" x="5062538" y="2181225"/>
          <p14:tracePt t="10318" x="5008563" y="2144713"/>
          <p14:tracePt t="10325" x="4918075" y="2114550"/>
          <p14:tracePt t="10333" x="4833938" y="2114550"/>
          <p14:tracePt t="10342" x="4732338" y="2114550"/>
          <p14:tracePt t="10349" x="4659313" y="2114550"/>
          <p14:tracePt t="10358" x="4557713" y="2133600"/>
          <p14:tracePt t="10365" x="4478338" y="2174875"/>
          <p14:tracePt t="10374" x="4411663" y="2230438"/>
          <p14:tracePt t="10381" x="4364038" y="2271713"/>
          <p14:tracePt t="10389" x="4346575" y="2295525"/>
          <p14:tracePt t="10397" x="4327525" y="2332038"/>
          <p14:tracePt t="10406" x="4321175" y="2362200"/>
          <p14:tracePt t="10413" x="4310063" y="2386013"/>
          <p14:tracePt t="10422" x="4310063" y="2398713"/>
          <p14:tracePt t="10429" x="4310063" y="2409825"/>
          <p14:tracePt t="10438" x="4327525" y="2428875"/>
          <p14:tracePt t="10445" x="4376738" y="2446338"/>
          <p14:tracePt t="10453" x="4437063" y="2459038"/>
          <p14:tracePt t="10461" x="4538663" y="2495550"/>
          <p14:tracePt t="10470" x="4598988" y="2500313"/>
          <p14:tracePt t="10478" x="4646613" y="2513013"/>
          <p14:tracePt t="10486" x="4695825" y="2513013"/>
          <p14:tracePt t="10494" x="4737100" y="2513013"/>
          <p14:tracePt t="10501" x="4762500" y="2513013"/>
          <p14:tracePt t="10510" x="4803775" y="2513013"/>
          <p14:tracePt t="10518" x="4840288" y="2500313"/>
          <p14:tracePt t="10526" x="4876800" y="2482850"/>
          <p14:tracePt t="10533" x="4924425" y="2452688"/>
          <p14:tracePt t="10542" x="4967288" y="2405063"/>
          <p14:tracePt t="10549" x="4991100" y="2362200"/>
          <p14:tracePt t="10557" x="4991100" y="2344738"/>
          <p14:tracePt t="10565" x="5002213" y="2295525"/>
          <p14:tracePt t="10574" x="5008563" y="2265363"/>
          <p14:tracePt t="10581" x="5008563" y="2230438"/>
          <p14:tracePt t="10589" x="5008563" y="2224088"/>
          <p14:tracePt t="10597" x="5002213" y="2193925"/>
          <p14:tracePt t="10605" x="4984750" y="2170113"/>
          <p14:tracePt t="10613" x="4937125" y="2114550"/>
          <p14:tracePt t="10622" x="4900613" y="2103438"/>
          <p14:tracePt t="10630" x="4797425" y="2079625"/>
          <p14:tracePt t="10638" x="4743450" y="2079625"/>
          <p14:tracePt t="10645" x="4641850" y="2079625"/>
          <p14:tracePt t="10654" x="4538663" y="2079625"/>
          <p14:tracePt t="10661" x="4441825" y="2079625"/>
          <p14:tracePt t="10670" x="4370388" y="2079625"/>
          <p14:tracePt t="10678" x="4249738" y="2120900"/>
          <p14:tracePt t="10686" x="4195763" y="2163763"/>
          <p14:tracePt t="10694" x="4146550" y="2217738"/>
          <p14:tracePt t="10701" x="4086225" y="2284413"/>
          <p14:tracePt t="10710" x="4056063" y="2332038"/>
          <p14:tracePt t="10718" x="4038600" y="2368550"/>
          <p14:tracePt t="10726" x="4038600" y="2428875"/>
          <p14:tracePt t="10733" x="4038600" y="2459038"/>
          <p14:tracePt t="10742" x="4051300" y="2495550"/>
          <p14:tracePt t="10749" x="4081463" y="2530475"/>
          <p14:tracePt t="10758" x="4116388" y="2566988"/>
          <p14:tracePt t="10765" x="4171950" y="2620963"/>
          <p14:tracePt t="10774" x="4249738" y="2681288"/>
          <p14:tracePt t="10781" x="4327525" y="2724150"/>
          <p14:tracePt t="10789" x="4406900" y="2760663"/>
          <p14:tracePt t="10797" x="4497388" y="2778125"/>
          <p14:tracePt t="10806" x="4557713" y="2801938"/>
          <p14:tracePt t="10813" x="4629150" y="2801938"/>
          <p14:tracePt t="10822" x="4719638" y="2801938"/>
          <p14:tracePt t="10829" x="4762500" y="2801938"/>
          <p14:tracePt t="10838" x="4786313" y="2801938"/>
          <p14:tracePt t="10846" x="4822825" y="2778125"/>
          <p14:tracePt t="10854" x="4840288" y="2741613"/>
          <p14:tracePt t="10862" x="4840288" y="2700338"/>
          <p14:tracePt t="10870" x="4840288" y="2597150"/>
          <p14:tracePt t="10878" x="4840288" y="2525713"/>
          <p14:tracePt t="10886" x="4840288" y="2439988"/>
          <p14:tracePt t="10894" x="4816475" y="2392363"/>
          <p14:tracePt t="10901" x="4786313" y="2338388"/>
          <p14:tracePt t="10909" x="4767263" y="2301875"/>
          <p14:tracePt t="10918" x="4725988" y="2278063"/>
          <p14:tracePt t="10925" x="4676775" y="2247900"/>
          <p14:tracePt t="10933" x="4652963" y="2247900"/>
          <p14:tracePt t="10941" x="4629150" y="2247900"/>
          <p14:tracePt t="10949" x="4611688" y="2247900"/>
          <p14:tracePt t="10957" x="4562475" y="2247900"/>
          <p14:tracePt t="10965" x="4521200" y="2247900"/>
          <p14:tracePt t="10973" x="4441825" y="2295525"/>
          <p14:tracePt t="10981" x="4394200" y="2325688"/>
          <p14:tracePt t="10990" x="4327525" y="2392363"/>
          <p14:tracePt t="10998" x="4243388" y="2476500"/>
          <p14:tracePt t="11005" x="4189413" y="2555875"/>
          <p14:tracePt t="11013" x="4176713" y="2616200"/>
          <p14:tracePt t="11021" x="4165600" y="2663825"/>
          <p14:tracePt t="11029" x="4159250" y="2693988"/>
          <p14:tracePt t="11037" x="4159250" y="2717800"/>
          <p14:tracePt t="11045" x="4171950" y="2754313"/>
          <p14:tracePt t="11054" x="4219575" y="2784475"/>
          <p14:tracePt t="11061" x="4267200" y="2801938"/>
          <p14:tracePt t="11070" x="4346575" y="2832100"/>
          <p14:tracePt t="11078" x="4424363" y="2881313"/>
          <p14:tracePt t="11085" x="4545013" y="2916238"/>
          <p14:tracePt t="11093" x="4629150" y="2935288"/>
          <p14:tracePt t="11101" x="4719638" y="2946400"/>
          <p14:tracePt t="11109" x="4792663" y="2946400"/>
          <p14:tracePt t="11117" x="4852988" y="2946400"/>
          <p14:tracePt t="11125" x="4883150" y="2946400"/>
          <p14:tracePt t="11133" x="4906963" y="2928938"/>
          <p14:tracePt t="11154" x="4960938" y="2868613"/>
          <p14:tracePt t="11157" x="4978400" y="2832100"/>
          <p14:tracePt t="11165" x="4991100" y="2784475"/>
          <p14:tracePt t="11173" x="4991100" y="2754313"/>
          <p14:tracePt t="11181" x="4991100" y="2711450"/>
          <p14:tracePt t="11190" x="4984750" y="2651125"/>
          <p14:tracePt t="11197" x="4943475" y="2597150"/>
          <p14:tracePt t="11206" x="4900613" y="2543175"/>
          <p14:tracePt t="11213" x="4833938" y="2500313"/>
          <p14:tracePt t="11221" x="4767263" y="2446338"/>
          <p14:tracePt t="11229" x="4689475" y="2405063"/>
          <p14:tracePt t="11238" x="4629150" y="2368550"/>
          <p14:tracePt t="11245" x="4551363" y="2349500"/>
          <p14:tracePt t="11254" x="4460875" y="2314575"/>
          <p14:tracePt t="11262" x="4387850" y="2314575"/>
          <p14:tracePt t="11270" x="4333875" y="2314575"/>
          <p14:tracePt t="11278" x="4273550" y="2314575"/>
          <p14:tracePt t="11286" x="4237038" y="2338388"/>
          <p14:tracePt t="11294" x="4183063" y="2392363"/>
          <p14:tracePt t="11302" x="4141788" y="2439988"/>
          <p14:tracePt t="11310" x="4111625" y="2506663"/>
          <p14:tracePt t="11318" x="4086225" y="2579688"/>
          <p14:tracePt t="11326" x="4086225" y="2627313"/>
          <p14:tracePt t="11334" x="4086225" y="2657475"/>
          <p14:tracePt t="11342" x="4098925" y="2705100"/>
          <p14:tracePt t="11350" x="4141788" y="2741613"/>
          <p14:tracePt t="11358" x="4195763" y="2795588"/>
          <p14:tracePt t="11366" x="4273550" y="2851150"/>
          <p14:tracePt t="11374" x="4364038" y="2911475"/>
          <p14:tracePt t="11382" x="4454525" y="2941638"/>
          <p14:tracePt t="11390" x="4545013" y="2989263"/>
          <p14:tracePt t="11398" x="4592638" y="3006725"/>
          <p14:tracePt t="11406" x="4665663" y="3006725"/>
          <p14:tracePt t="11414" x="4702175" y="3019425"/>
          <p14:tracePt t="11422" x="4732338" y="3019425"/>
          <p14:tracePt t="11430" x="4756150" y="3019425"/>
          <p14:tracePt t="11439" x="4767263" y="3019425"/>
          <p14:tracePt t="11446" x="4773613" y="3019425"/>
          <p14:tracePt t="11455" x="4797425" y="3019425"/>
          <p14:tracePt t="11462" x="4803775" y="3006725"/>
          <p14:tracePt t="11471" x="4816475" y="2982913"/>
          <p14:tracePt t="11486" x="4822825" y="2970213"/>
          <p14:tracePt t="11494" x="4822825" y="2959100"/>
          <p14:tracePt t="11502" x="4833938" y="2946400"/>
          <p14:tracePt t="11510" x="4833938" y="2922588"/>
          <p14:tracePt t="11518" x="4833938" y="2911475"/>
          <p14:tracePt t="11526" x="4833938" y="2886075"/>
          <p14:tracePt t="11534" x="4833938" y="2881313"/>
          <p14:tracePt t="11542" x="4833938" y="2868613"/>
          <p14:tracePt t="11550" x="4833938" y="2862263"/>
          <p14:tracePt t="11654" x="0" y="0"/>
        </p14:tracePtLst>
        <p14:tracePtLst>
          <p14:tracePt t="16337" x="7570788" y="2862263"/>
          <p14:tracePt t="16414" x="7570788" y="2844800"/>
          <p14:tracePt t="16423" x="7570788" y="2838450"/>
          <p14:tracePt t="16431" x="7570788" y="2825750"/>
          <p14:tracePt t="16438" x="7570788" y="2814638"/>
          <p14:tracePt t="16446" x="7570788" y="2790825"/>
          <p14:tracePt t="16454" x="7564438" y="2778125"/>
          <p14:tracePt t="16462" x="7546975" y="2741613"/>
          <p14:tracePt t="16470" x="7534275" y="2724150"/>
          <p14:tracePt t="16478" x="7516813" y="2700338"/>
          <p14:tracePt t="16486" x="7497763" y="2674938"/>
          <p14:tracePt t="16494" x="7473950" y="2646363"/>
          <p14:tracePt t="16502" x="7450138" y="2616200"/>
          <p14:tracePt t="16510" x="7419975" y="2579688"/>
          <p14:tracePt t="16518" x="7413625" y="2573338"/>
          <p14:tracePt t="16526" x="7402513" y="2555875"/>
          <p14:tracePt t="16534" x="7389813" y="2536825"/>
          <p14:tracePt t="16542" x="7383463" y="2530475"/>
          <p14:tracePt t="16550" x="7377113" y="2525713"/>
          <p14:tracePt t="16566" x="7372350" y="2519363"/>
          <p14:tracePt t="16582" x="7366000" y="2519363"/>
          <p14:tracePt t="16590" x="7353300" y="2513013"/>
          <p14:tracePt t="16598" x="7348538" y="2513013"/>
          <p14:tracePt t="16606" x="7329488" y="2513013"/>
          <p14:tracePt t="16614" x="7323138" y="2506663"/>
          <p14:tracePt t="16622" x="7312025" y="2506663"/>
          <p14:tracePt t="16630" x="7305675" y="2506663"/>
          <p14:tracePt t="16638" x="7275513" y="2506663"/>
          <p14:tracePt t="16646" x="7251700" y="2506663"/>
          <p14:tracePt t="16654" x="7221538" y="2506663"/>
          <p14:tracePt t="16662" x="7185025" y="2519363"/>
          <p14:tracePt t="16670" x="7172325" y="2525713"/>
          <p14:tracePt t="16678" x="7137400" y="2543175"/>
          <p14:tracePt t="16686" x="7112000" y="2549525"/>
          <p14:tracePt t="16694" x="7088188" y="2566988"/>
          <p14:tracePt t="16702" x="7064375" y="2573338"/>
          <p14:tracePt t="16710" x="7016750" y="2590800"/>
          <p14:tracePt t="16718" x="6997700" y="2603500"/>
          <p14:tracePt t="16726" x="6937375" y="2627313"/>
          <p14:tracePt t="16734" x="6913563" y="2646363"/>
          <p14:tracePt t="16743" x="6865938" y="2681288"/>
          <p14:tracePt t="16750" x="6829425" y="2711450"/>
          <p14:tracePt t="16758" x="6799263" y="2747963"/>
          <p14:tracePt t="16766" x="6781800" y="2784475"/>
          <p14:tracePt t="16775" x="6762750" y="2832100"/>
          <p14:tracePt t="16782" x="6762750" y="2862263"/>
          <p14:tracePt t="16790" x="6762750" y="2911475"/>
          <p14:tracePt t="16798" x="6762750" y="2941638"/>
          <p14:tracePt t="16806" x="6786563" y="2995613"/>
          <p14:tracePt t="16814" x="6792913" y="3030538"/>
          <p14:tracePt t="16822" x="6823075" y="3067050"/>
          <p14:tracePt t="16830" x="6859588" y="3109913"/>
          <p14:tracePt t="16838" x="6889750" y="3146425"/>
          <p14:tracePt t="16846" x="6913563" y="3170238"/>
          <p14:tracePt t="16854" x="6961188" y="3200400"/>
          <p14:tracePt t="16862" x="6986588" y="3206750"/>
          <p14:tracePt t="16870" x="7021513" y="3224213"/>
          <p14:tracePt t="16878" x="7070725" y="3254375"/>
          <p14:tracePt t="16888" x="7107238" y="3254375"/>
          <p14:tracePt t="16895" x="7161213" y="3271838"/>
          <p14:tracePt t="16902" x="7221538" y="3271838"/>
          <p14:tracePt t="16910" x="7305675" y="3271838"/>
          <p14:tracePt t="16918" x="7366000" y="3271838"/>
          <p14:tracePt t="16925" x="7426325" y="3271838"/>
          <p14:tracePt t="16933" x="7486650" y="3271838"/>
          <p14:tracePt t="16942" x="7546975" y="3236913"/>
          <p14:tracePt t="16949" x="7570788" y="3224213"/>
          <p14:tracePt t="16958" x="7618413" y="3181350"/>
          <p14:tracePt t="16965" x="7648575" y="3146425"/>
          <p14:tracePt t="16973" x="7654925" y="3116263"/>
          <p14:tracePt t="16981" x="7697788" y="3049588"/>
          <p14:tracePt t="16989" x="7708900" y="2989263"/>
          <p14:tracePt t="16997" x="7727950" y="2941638"/>
          <p14:tracePt t="17005" x="7727950" y="2911475"/>
          <p14:tracePt t="17013" x="7727950" y="2874963"/>
          <p14:tracePt t="17021" x="7727950" y="2851150"/>
          <p14:tracePt t="17029" x="7715250" y="2795588"/>
          <p14:tracePt t="17038" x="7685088" y="2760663"/>
          <p14:tracePt t="17045" x="7661275" y="2724150"/>
          <p14:tracePt t="17053" x="7583488" y="2674938"/>
          <p14:tracePt t="17061" x="7516813" y="2620963"/>
          <p14:tracePt t="17069" x="7437438" y="2579688"/>
          <p14:tracePt t="17078" x="7318375" y="2530475"/>
          <p14:tracePt t="17085" x="7197725" y="2470150"/>
          <p14:tracePt t="17093" x="7094538" y="2435225"/>
          <p14:tracePt t="17101" x="6980238" y="2398713"/>
          <p14:tracePt t="17109" x="6859588" y="2362200"/>
          <p14:tracePt t="17118" x="6745288" y="2338388"/>
          <p14:tracePt t="17125" x="6665913" y="2332038"/>
          <p14:tracePt t="17133" x="6611938" y="2332038"/>
          <p14:tracePt t="17142" x="6564313" y="2332038"/>
          <p14:tracePt t="17160" x="6497638" y="2332038"/>
          <p14:tracePt t="17175" x="6450013" y="2368550"/>
          <p14:tracePt t="17181" x="6413500" y="2409825"/>
          <p14:tracePt t="17189" x="6389688" y="2465388"/>
          <p14:tracePt t="17198" x="6383338" y="2525713"/>
          <p14:tracePt t="17205" x="6359525" y="2586038"/>
          <p14:tracePt t="17213" x="6359525" y="2616200"/>
          <p14:tracePt t="17221" x="6359525" y="2681288"/>
          <p14:tracePt t="17230" x="6359525" y="2741613"/>
          <p14:tracePt t="17237" x="6376988" y="2790825"/>
          <p14:tracePt t="17245" x="6396038" y="2838450"/>
          <p14:tracePt t="17253" x="6426200" y="2886075"/>
          <p14:tracePt t="17261" x="6450013" y="2905125"/>
          <p14:tracePt t="17269" x="6486525" y="2941638"/>
          <p14:tracePt t="17278" x="6521450" y="2970213"/>
          <p14:tracePt t="17286" x="6546850" y="2970213"/>
          <p14:tracePt t="17293" x="6581775" y="2989263"/>
          <p14:tracePt t="17301" x="6600825" y="2989263"/>
          <p14:tracePt t="17309" x="6648450" y="2995613"/>
          <p14:tracePt t="17318" x="6708775" y="3006725"/>
          <p14:tracePt t="17326" x="6792913" y="3006725"/>
          <p14:tracePt t="17333" x="6865938" y="3013075"/>
          <p14:tracePt t="17342" x="6980238" y="3013075"/>
          <p14:tracePt t="17349" x="7081838" y="3013075"/>
          <p14:tracePt t="17357" x="7197725" y="3013075"/>
          <p14:tracePt t="17365" x="7312025" y="3013075"/>
          <p14:tracePt t="17373" x="7396163" y="3013075"/>
          <p14:tracePt t="17381" x="7473950" y="3013075"/>
          <p14:tracePt t="17389" x="7534275" y="2976563"/>
          <p14:tracePt t="17398" x="7588250" y="2941638"/>
          <p14:tracePt t="17405" x="7624763" y="2898775"/>
          <p14:tracePt t="17413" x="7661275" y="2838450"/>
          <p14:tracePt t="17421" x="7667625" y="2778125"/>
          <p14:tracePt t="17429" x="7667625" y="2771775"/>
          <p14:tracePt t="17437" x="7667625" y="2724150"/>
          <p14:tracePt t="17446" x="7661275" y="2646363"/>
          <p14:tracePt t="17453" x="7654925" y="2616200"/>
          <p14:tracePt t="17461" x="7637463" y="2579688"/>
          <p14:tracePt t="17469" x="7631113" y="2560638"/>
          <p14:tracePt t="17478" x="7613650" y="2530475"/>
          <p14:tracePt t="17509" x="7607300" y="2530475"/>
          <p14:tracePt t="17518" x="7600950" y="2530475"/>
          <p14:tracePt t="17526" x="7564438" y="2530475"/>
          <p14:tracePt t="17533" x="7493000" y="2530475"/>
          <p14:tracePt t="17542" x="7389813" y="2530475"/>
          <p14:tracePt t="17549" x="7275513" y="2530475"/>
          <p14:tracePt t="17557" x="7131050" y="2495550"/>
          <p14:tracePt t="17565" x="7004050" y="2495550"/>
          <p14:tracePt t="17573" x="6859588" y="2513013"/>
          <p14:tracePt t="17581" x="6702425" y="2573338"/>
          <p14:tracePt t="17589" x="6600825" y="2597150"/>
          <p14:tracePt t="17597" x="6486525" y="2646363"/>
          <p14:tracePt t="17605" x="6407150" y="2674938"/>
          <p14:tracePt t="17614" x="6353175" y="2717800"/>
          <p14:tracePt t="17622" x="6329363" y="2741613"/>
          <p14:tracePt t="17630" x="6310313" y="2795588"/>
          <p14:tracePt t="17638" x="6310313" y="2814638"/>
          <p14:tracePt t="17646" x="6310313" y="2855913"/>
          <p14:tracePt t="17654" x="6335713" y="2911475"/>
          <p14:tracePt t="17662" x="6370638" y="2935288"/>
          <p14:tracePt t="17670" x="6396038" y="2965450"/>
          <p14:tracePt t="17679" x="6437313" y="3000375"/>
          <p14:tracePt t="17686" x="6461125" y="3025775"/>
          <p14:tracePt t="17694" x="6497638" y="3067050"/>
          <p14:tracePt t="17702" x="6551613" y="3097213"/>
          <p14:tracePt t="17710" x="6611938" y="3127375"/>
          <p14:tracePt t="17718" x="6678613" y="3157538"/>
          <p14:tracePt t="17726" x="6751638" y="3170238"/>
          <p14:tracePt t="17734" x="6842125" y="3194050"/>
          <p14:tracePt t="17743" x="6926263" y="3200400"/>
          <p14:tracePt t="17750" x="6986588" y="3200400"/>
          <p14:tracePt t="17758" x="7100888" y="3211513"/>
          <p14:tracePt t="17766" x="7215188" y="3211513"/>
          <p14:tracePt t="17774" x="7305675" y="3211513"/>
          <p14:tracePt t="17782" x="7419975" y="3211513"/>
          <p14:tracePt t="17790" x="7546975" y="3211513"/>
          <p14:tracePt t="17798" x="7637463" y="3200400"/>
          <p14:tracePt t="17806" x="7727950" y="3151188"/>
          <p14:tracePt t="17814" x="7818438" y="3109913"/>
          <p14:tracePt t="17822" x="7926388" y="3036888"/>
          <p14:tracePt t="17830" x="7993063" y="2995613"/>
          <p14:tracePt t="17838" x="8070850" y="2911475"/>
          <p14:tracePt t="17846" x="8137525" y="2844800"/>
          <p14:tracePt t="17854" x="8191500" y="2778125"/>
          <p14:tracePt t="17862" x="8251825" y="2700338"/>
          <p14:tracePt t="17870" x="8281988" y="2633663"/>
          <p14:tracePt t="17878" x="8312150" y="2597150"/>
          <p14:tracePt t="17886" x="8324850" y="2560638"/>
          <p14:tracePt t="17895" x="8348663" y="2489200"/>
          <p14:tracePt t="17905" x="8372475" y="2465388"/>
          <p14:tracePt t="17909" x="8385175" y="2416175"/>
          <p14:tracePt t="17918" x="8402638" y="2338388"/>
          <p14:tracePt t="17926" x="8415338" y="2308225"/>
          <p14:tracePt t="17933" x="8415338" y="2284413"/>
          <p14:tracePt t="17942" x="8415338" y="2271713"/>
          <p14:tracePt t="17949" x="8415338" y="2254250"/>
          <p14:tracePt t="17957" x="8415338" y="2247900"/>
          <p14:tracePt t="17965" x="8415338" y="2241550"/>
          <p14:tracePt t="17973" x="8415338" y="2235200"/>
          <p14:tracePt t="18006" x="8415338" y="2230438"/>
          <p14:tracePt t="18022" x="8415338" y="2224088"/>
          <p14:tracePt t="18029" x="8396288" y="2193925"/>
          <p14:tracePt t="18038" x="8318500" y="2163763"/>
          <p14:tracePt t="18045" x="8178800" y="2084388"/>
          <p14:tracePt t="18054" x="8053388" y="2049463"/>
          <p14:tracePt t="18062" x="7920038" y="2025650"/>
          <p14:tracePt t="18069" x="7788275" y="2006600"/>
          <p14:tracePt t="18078" x="7673975" y="1970088"/>
          <p14:tracePt t="18085" x="7570788" y="1958975"/>
          <p14:tracePt t="18093" x="7443788" y="1958975"/>
          <p14:tracePt t="18101" x="7353300" y="1958975"/>
          <p14:tracePt t="18110" x="7269163" y="1958975"/>
          <p14:tracePt t="18118" x="7227888" y="1958975"/>
          <p14:tracePt t="18126" x="7137400" y="1958975"/>
          <p14:tracePt t="18144" x="6997700" y="1995488"/>
          <p14:tracePt t="18149" x="6937375" y="2025650"/>
          <p14:tracePt t="18157" x="6889750" y="2043113"/>
          <p14:tracePt t="18165" x="6829425" y="2054225"/>
          <p14:tracePt t="18173" x="6762750" y="2084388"/>
          <p14:tracePt t="18182" x="6672263" y="2120900"/>
          <p14:tracePt t="18189" x="6594475" y="2151063"/>
          <p14:tracePt t="18198" x="6551613" y="2163763"/>
          <p14:tracePt t="18205" x="6486525" y="2193925"/>
          <p14:tracePt t="18213" x="6437313" y="2217738"/>
          <p14:tracePt t="18221" x="6346825" y="2247900"/>
          <p14:tracePt t="18229" x="6310313" y="2265363"/>
          <p14:tracePt t="18238" x="6262688" y="2284413"/>
          <p14:tracePt t="18245" x="6196013" y="2325688"/>
          <p14:tracePt t="18253" x="6148388" y="2349500"/>
          <p14:tracePt t="18262" x="6100763" y="2392363"/>
          <p14:tracePt t="18269" x="6057900" y="2416175"/>
          <p14:tracePt t="18278" x="6034088" y="2439988"/>
          <p14:tracePt t="18285" x="5997575" y="2459038"/>
          <p14:tracePt t="18293" x="5949950" y="2500313"/>
          <p14:tracePt t="18302" x="5924550" y="2525713"/>
          <p14:tracePt t="18310" x="5907088" y="2543175"/>
          <p14:tracePt t="18318" x="5846763" y="2590800"/>
          <p14:tracePt t="18326" x="5810250" y="2620963"/>
          <p14:tracePt t="18333" x="5786438" y="2633663"/>
          <p14:tracePt t="18341" x="5726113" y="2693988"/>
          <p14:tracePt t="18350" x="5702300" y="2730500"/>
          <p14:tracePt t="18358" x="5629275" y="2814638"/>
          <p14:tracePt t="18366" x="5611813" y="2851150"/>
          <p14:tracePt t="18373" x="5605463" y="2911475"/>
          <p14:tracePt t="18382" x="5568950" y="2970213"/>
          <p14:tracePt t="18389" x="5568950" y="3006725"/>
          <p14:tracePt t="18398" x="5568950" y="3049588"/>
          <p14:tracePt t="18405" x="5568950" y="3090863"/>
          <p14:tracePt t="18414" x="5575300" y="3140075"/>
          <p14:tracePt t="18421" x="5594350" y="3187700"/>
          <p14:tracePt t="18429" x="5611813" y="3224213"/>
          <p14:tracePt t="18438" x="5641975" y="3271838"/>
          <p14:tracePt t="18446" x="5665788" y="3295650"/>
          <p14:tracePt t="18453" x="5684838" y="3314700"/>
          <p14:tracePt t="18462" x="5708650" y="3325813"/>
          <p14:tracePt t="18469" x="5732463" y="3344863"/>
          <p14:tracePt t="18478" x="5773738" y="3362325"/>
          <p14:tracePt t="18485" x="5822950" y="3381375"/>
          <p14:tracePt t="18493" x="5883275" y="3392488"/>
          <p14:tracePt t="18501" x="5949950" y="3411538"/>
          <p14:tracePt t="18510" x="6003925" y="3411538"/>
          <p14:tracePt t="18518" x="6081713" y="3435350"/>
          <p14:tracePt t="18526" x="6154738" y="3435350"/>
          <p14:tracePt t="18533" x="6226175" y="3435350"/>
          <p14:tracePt t="18541" x="6329363" y="3435350"/>
          <p14:tracePt t="18550" x="6443663" y="3446463"/>
          <p14:tracePt t="18558" x="6516688" y="3459163"/>
          <p14:tracePt t="18566" x="6618288" y="3459163"/>
          <p14:tracePt t="18573" x="6732588" y="3459163"/>
          <p14:tracePt t="18581" x="6835775" y="3471863"/>
          <p14:tracePt t="18589" x="6896100" y="3476625"/>
          <p14:tracePt t="18598" x="6980238" y="3476625"/>
          <p14:tracePt t="18605" x="7040563" y="3476625"/>
          <p14:tracePt t="18613" x="7112000" y="3476625"/>
          <p14:tracePt t="18621" x="7191375" y="3452813"/>
          <p14:tracePt t="18630" x="7262813" y="3429000"/>
          <p14:tracePt t="18638" x="7329488" y="3398838"/>
          <p14:tracePt t="18646" x="7407275" y="3355975"/>
          <p14:tracePt t="18653" x="7467600" y="3321050"/>
          <p14:tracePt t="18662" x="7558088" y="3278188"/>
          <p14:tracePt t="18670" x="7624763" y="3236913"/>
          <p14:tracePt t="18678" x="7704138" y="3200400"/>
          <p14:tracePt t="18686" x="7781925" y="3157538"/>
          <p14:tracePt t="18695" x="7842250" y="3121025"/>
          <p14:tracePt t="18702" x="7932738" y="3079750"/>
          <p14:tracePt t="18710" x="7999413" y="3036888"/>
          <p14:tracePt t="18718" x="8089900" y="2989263"/>
          <p14:tracePt t="18726" x="8154988" y="2959100"/>
          <p14:tracePt t="18734" x="8234363" y="2911475"/>
          <p14:tracePt t="18742" x="8299450" y="2855913"/>
          <p14:tracePt t="18750" x="8348663" y="2814638"/>
          <p14:tracePt t="18758" x="8389938" y="2778125"/>
          <p14:tracePt t="18766" x="8469313" y="2711450"/>
          <p14:tracePt t="18774" x="8493125" y="2681288"/>
          <p14:tracePt t="18782" x="8523288" y="2633663"/>
          <p14:tracePt t="18790" x="8535988" y="2620963"/>
          <p14:tracePt t="18798" x="8553450" y="2560638"/>
          <p14:tracePt t="18806" x="8577263" y="2525713"/>
          <p14:tracePt t="18814" x="8594725" y="2489200"/>
          <p14:tracePt t="18822" x="8607425" y="2459038"/>
          <p14:tracePt t="18830" x="8613775" y="2422525"/>
          <p14:tracePt t="18838" x="8624888" y="2374900"/>
          <p14:tracePt t="18847" x="8631238" y="2368550"/>
          <p14:tracePt t="18854" x="8631238" y="2355850"/>
          <p14:tracePt t="18862" x="8631238" y="2344738"/>
          <p14:tracePt t="18870" x="8631238" y="2332038"/>
          <p14:tracePt t="18878" x="8631238" y="2308225"/>
          <p14:tracePt t="18886" x="8631238" y="2301875"/>
          <p14:tracePt t="18895" x="8631238" y="2290763"/>
          <p14:tracePt t="18901" x="8631238" y="2271713"/>
          <p14:tracePt t="18918" x="8631238" y="2265363"/>
          <p14:tracePt t="18950" x="8624888" y="2247900"/>
          <p14:tracePt t="18957" x="8594725" y="2217738"/>
          <p14:tracePt t="18965" x="8510588" y="2163763"/>
          <p14:tracePt t="18973" x="8420100" y="2127250"/>
          <p14:tracePt t="18981" x="8329613" y="2060575"/>
          <p14:tracePt t="18989" x="8239125" y="2000250"/>
          <p14:tracePt t="18998" x="8150225" y="1976438"/>
          <p14:tracePt t="19005" x="8070850" y="1946275"/>
          <p14:tracePt t="19013" x="7993063" y="1922463"/>
          <p14:tracePt t="19021" x="7896225" y="1922463"/>
          <p14:tracePt t="19029" x="7793038" y="1922463"/>
          <p14:tracePt t="19037" x="7721600" y="1922463"/>
          <p14:tracePt t="19046" x="7648575" y="1939925"/>
          <p14:tracePt t="19053" x="7558088" y="1976438"/>
          <p14:tracePt t="19061" x="7462838" y="2019300"/>
          <p14:tracePt t="19069" x="7389813" y="2054225"/>
          <p14:tracePt t="19077" x="7312025" y="2084388"/>
          <p14:tracePt t="19085" x="7232650" y="2133600"/>
          <p14:tracePt t="19094" x="7154863" y="2187575"/>
          <p14:tracePt t="19101" x="7077075" y="2230438"/>
          <p14:tracePt t="19110" x="7010400" y="2271713"/>
          <p14:tracePt t="19118" x="6956425" y="2325688"/>
          <p14:tracePt t="19125" x="6877050" y="2386013"/>
          <p14:tracePt t="19134" x="6829425" y="2422525"/>
          <p14:tracePt t="19144" x="6775450" y="2465388"/>
          <p14:tracePt t="19150" x="6721475" y="2506663"/>
          <p14:tracePt t="19158" x="6665913" y="2586038"/>
          <p14:tracePt t="19166" x="6630988" y="2627313"/>
          <p14:tracePt t="19173" x="6570663" y="2693988"/>
          <p14:tracePt t="19182" x="6527800" y="2760663"/>
          <p14:tracePt t="19189" x="6486525" y="2808288"/>
          <p14:tracePt t="19198" x="6430963" y="2874963"/>
          <p14:tracePt t="19206" x="6413500" y="2911475"/>
          <p14:tracePt t="19214" x="6383338" y="2959100"/>
          <p14:tracePt t="19221" x="6365875" y="2995613"/>
          <p14:tracePt t="19230" x="6329363" y="3049588"/>
          <p14:tracePt t="19237" x="6316663" y="3079750"/>
          <p14:tracePt t="19246" x="6299200" y="3127375"/>
          <p14:tracePt t="19253" x="6292850" y="3163888"/>
          <p14:tracePt t="19262" x="6280150" y="3194050"/>
          <p14:tracePt t="19269" x="6280150" y="3211513"/>
          <p14:tracePt t="19277" x="6275388" y="3267075"/>
          <p14:tracePt t="19285" x="6262688" y="3295650"/>
          <p14:tracePt t="19294" x="6262688" y="3344863"/>
          <p14:tracePt t="19301" x="6262688" y="3368675"/>
          <p14:tracePt t="19310" x="6262688" y="3422650"/>
          <p14:tracePt t="19318" x="6262688" y="3465513"/>
          <p14:tracePt t="19325" x="6262688" y="3489325"/>
          <p14:tracePt t="19334" x="6275388" y="3513138"/>
          <p14:tracePt t="19341" x="6299200" y="3536950"/>
          <p14:tracePt t="19350" x="6323013" y="3556000"/>
          <p14:tracePt t="19358" x="6376988" y="3573463"/>
          <p14:tracePt t="19366" x="6413500" y="3579813"/>
          <p14:tracePt t="19373" x="6473825" y="3603625"/>
          <p14:tracePt t="19382" x="6546850" y="3603625"/>
          <p14:tracePt t="19389" x="6624638" y="3609975"/>
          <p14:tracePt t="19398" x="6738938" y="3609975"/>
          <p14:tracePt t="19405" x="6835775" y="3609975"/>
          <p14:tracePt t="19413" x="6950075" y="3609975"/>
          <p14:tracePt t="19421" x="7077075" y="3609975"/>
          <p14:tracePt t="19430" x="7191375" y="3609975"/>
          <p14:tracePt t="19437" x="7323138" y="3609975"/>
          <p14:tracePt t="19446" x="7467600" y="3590925"/>
          <p14:tracePt t="19454" x="7613650" y="3579813"/>
          <p14:tracePt t="19462" x="7727950" y="3532188"/>
          <p14:tracePt t="19470" x="7829550" y="3513138"/>
          <p14:tracePt t="19478" x="7920038" y="3476625"/>
          <p14:tracePt t="19485" x="7986713" y="3422650"/>
          <p14:tracePt t="19494" x="8059738" y="3344863"/>
          <p14:tracePt t="19502" x="8089900" y="3254375"/>
          <p14:tracePt t="19509" x="8124825" y="3163888"/>
          <p14:tracePt t="19518" x="8167688" y="3086100"/>
          <p14:tracePt t="19525" x="8191500" y="3036888"/>
          <p14:tracePt t="19534" x="8208963" y="2959100"/>
          <p14:tracePt t="19541" x="8239125" y="2898775"/>
          <p14:tracePt t="19550" x="8251825" y="2851150"/>
          <p14:tracePt t="19558" x="8269288" y="2784475"/>
          <p14:tracePt t="19566" x="8294688" y="2735263"/>
          <p14:tracePt t="19573" x="8312150" y="2687638"/>
          <p14:tracePt t="19582" x="8312150" y="2646363"/>
          <p14:tracePt t="19589" x="8312150" y="2586038"/>
          <p14:tracePt t="19598" x="8312150" y="2530475"/>
          <p14:tracePt t="19605" x="8324850" y="2470150"/>
          <p14:tracePt t="19614" x="8324850" y="2435225"/>
          <p14:tracePt t="19621" x="8324850" y="2409825"/>
          <p14:tracePt t="19630" x="8324850" y="2398713"/>
          <p14:tracePt t="19637" x="8324850" y="2386013"/>
          <p14:tracePt t="19645" x="8318500" y="2379663"/>
          <p14:tracePt t="19653" x="8312150" y="2355850"/>
          <p14:tracePt t="19662" x="8305800" y="2349500"/>
          <p14:tracePt t="19678" x="8299450" y="2344738"/>
          <p14:tracePt t="19686" x="8288338" y="2332038"/>
          <p14:tracePt t="19694" x="8264525" y="2325688"/>
          <p14:tracePt t="19701" x="8208963" y="2308225"/>
          <p14:tracePt t="19710" x="8137525" y="2308225"/>
          <p14:tracePt t="19718" x="8016875" y="2295525"/>
          <p14:tracePt t="19725" x="7902575" y="2271713"/>
          <p14:tracePt t="19734" x="7775575" y="2271713"/>
          <p14:tracePt t="19741" x="7631113" y="2271713"/>
          <p14:tracePt t="19750" x="7504113" y="2271713"/>
          <p14:tracePt t="19757" x="7359650" y="2290763"/>
          <p14:tracePt t="19766" x="7215188" y="2325688"/>
          <p14:tracePt t="19773" x="7046913" y="2374900"/>
          <p14:tracePt t="19782" x="6913563" y="2422525"/>
          <p14:tracePt t="19789" x="6805613" y="2470150"/>
          <p14:tracePt t="19797" x="6691313" y="2506663"/>
          <p14:tracePt t="19805" x="6600825" y="2555875"/>
          <p14:tracePt t="19813" x="6516688" y="2609850"/>
          <p14:tracePt t="19821" x="6443663" y="2651125"/>
          <p14:tracePt t="19830" x="6376988" y="2711450"/>
          <p14:tracePt t="19837" x="6292850" y="2765425"/>
          <p14:tracePt t="19846" x="6256338" y="2801938"/>
          <p14:tracePt t="19853" x="6189663" y="2855913"/>
          <p14:tracePt t="19861" x="6135688" y="2911475"/>
          <p14:tracePt t="19869" x="6070600" y="2965450"/>
          <p14:tracePt t="19878" x="6027738" y="3019425"/>
          <p14:tracePt t="19890" x="5991225" y="3073400"/>
          <p14:tracePt t="19894" x="5949950" y="3121025"/>
          <p14:tracePt t="19902" x="5930900" y="3157538"/>
          <p14:tracePt t="19909" x="5919788" y="3206750"/>
          <p14:tracePt t="19918" x="5919788" y="3236913"/>
          <p14:tracePt t="19925" x="5919788" y="3278188"/>
          <p14:tracePt t="19934" x="5943600" y="3332163"/>
          <p14:tracePt t="19941" x="5997575" y="3398838"/>
          <p14:tracePt t="19949" x="6021388" y="3422650"/>
          <p14:tracePt t="19958" x="6075363" y="3465513"/>
          <p14:tracePt t="19966" x="6154738" y="3519488"/>
          <p14:tracePt t="19974" x="6262688" y="3579813"/>
          <p14:tracePt t="19982" x="6335713" y="3597275"/>
          <p14:tracePt t="19989" x="6467475" y="3621088"/>
          <p14:tracePt t="19998" x="6581775" y="3633788"/>
          <p14:tracePt t="20005" x="6756400" y="3633788"/>
          <p14:tracePt t="20014" x="6913563" y="3633788"/>
          <p14:tracePt t="20021" x="7070725" y="3633788"/>
          <p14:tracePt t="20030" x="7215188" y="3633788"/>
          <p14:tracePt t="20037" x="7342188" y="3627438"/>
          <p14:tracePt t="20046" x="7462838" y="3590925"/>
          <p14:tracePt t="20053" x="7553325" y="3536950"/>
          <p14:tracePt t="20061" x="7661275" y="3465513"/>
          <p14:tracePt t="20070" x="7751763" y="3368675"/>
          <p14:tracePt t="20078" x="7835900" y="3290888"/>
          <p14:tracePt t="20085" x="7878763" y="3200400"/>
          <p14:tracePt t="20094" x="7939088" y="3116263"/>
          <p14:tracePt t="20102" x="7969250" y="3025775"/>
          <p14:tracePt t="20109" x="8004175" y="2952750"/>
          <p14:tracePt t="20118" x="8016875" y="2832100"/>
          <p14:tracePt t="20125" x="8023225" y="2771775"/>
          <p14:tracePt t="20134" x="8023225" y="2700338"/>
          <p14:tracePt t="20145" x="8023225" y="2627313"/>
          <p14:tracePt t="20149" x="8023225" y="2597150"/>
          <p14:tracePt t="20157" x="8023225" y="2573338"/>
          <p14:tracePt t="20166" x="8016875" y="2560638"/>
          <p14:tracePt t="20173" x="7999413" y="2543175"/>
          <p14:tracePt t="20182" x="7993063" y="2543175"/>
          <p14:tracePt t="20189" x="7974013" y="2536825"/>
          <p14:tracePt t="20198" x="7932738" y="2525713"/>
          <p14:tracePt t="20206" x="7872413" y="2525713"/>
          <p14:tracePt t="20214" x="7799388" y="2519363"/>
          <p14:tracePt t="20222" x="7685088" y="2519363"/>
          <p14:tracePt t="20230" x="7570788" y="2519363"/>
          <p14:tracePt t="20237" x="7413625" y="2519363"/>
          <p14:tracePt t="20246" x="7251700" y="2536825"/>
          <p14:tracePt t="20253" x="7077075" y="2573338"/>
          <p14:tracePt t="20261" x="6961188" y="2586038"/>
          <p14:tracePt t="20269" x="6816725" y="2609850"/>
          <p14:tracePt t="20278" x="6684963" y="2670175"/>
          <p14:tracePt t="20285" x="6551613" y="2730500"/>
          <p14:tracePt t="20294" x="6443663" y="2778125"/>
          <p14:tracePt t="20302" x="6340475" y="2851150"/>
          <p14:tracePt t="20309" x="6286500" y="2916238"/>
          <p14:tracePt t="20318" x="6249988" y="2976563"/>
          <p14:tracePt t="20326" x="6245225" y="3036888"/>
          <p14:tracePt t="20334" x="6245225" y="3097213"/>
          <p14:tracePt t="20341" x="6245225" y="3157538"/>
          <p14:tracePt t="20350" x="6245225" y="3200400"/>
          <p14:tracePt t="20357" x="6269038" y="3267075"/>
          <p14:tracePt t="20365" x="6286500" y="3302000"/>
          <p14:tracePt t="20373" x="6316663" y="3338513"/>
          <p14:tracePt t="20382" x="6329363" y="3344863"/>
          <p14:tracePt t="20389" x="6365875" y="3362325"/>
          <p14:tracePt t="20398" x="6437313" y="3392488"/>
          <p14:tracePt t="20405" x="6516688" y="3405188"/>
          <p14:tracePt t="20414" x="6630988" y="3429000"/>
          <p14:tracePt t="20421" x="6745288" y="3441700"/>
          <p14:tracePt t="20430" x="6889750" y="3441700"/>
          <p14:tracePt t="20437" x="7034213" y="3441700"/>
          <p14:tracePt t="20445" x="7131050" y="3441700"/>
          <p14:tracePt t="20453" x="7245350" y="3441700"/>
          <p14:tracePt t="20462" x="7366000" y="3398838"/>
          <p14:tracePt t="20470" x="7443788" y="3368675"/>
          <p14:tracePt t="20478" x="7510463" y="3308350"/>
          <p14:tracePt t="20485" x="7564438" y="3248025"/>
          <p14:tracePt t="20494" x="7583488" y="3140075"/>
          <p14:tracePt t="20501" x="7607300" y="3067050"/>
          <p14:tracePt t="20509" x="7607300" y="2965450"/>
          <p14:tracePt t="20518" x="7607300" y="2881313"/>
          <p14:tracePt t="20525" x="7588250" y="2790825"/>
          <p14:tracePt t="20533" x="7558088" y="2741613"/>
          <p14:tracePt t="20541" x="7527925" y="2687638"/>
          <p14:tracePt t="20549" x="7504113" y="2651125"/>
          <p14:tracePt t="20557" x="7462838" y="2616200"/>
          <p14:tracePt t="20566" x="7432675" y="2603500"/>
          <p14:tracePt t="20573" x="7396163" y="2579688"/>
          <p14:tracePt t="20582" x="7359650" y="2579688"/>
          <p14:tracePt t="20589" x="7323138" y="2560638"/>
          <p14:tracePt t="20598" x="7269163" y="2560638"/>
          <p14:tracePt t="20605" x="7208838" y="2560638"/>
          <p14:tracePt t="20614" x="7107238" y="2560638"/>
          <p14:tracePt t="20621" x="7010400" y="2560638"/>
          <p14:tracePt t="20629" x="6865938" y="2560638"/>
          <p14:tracePt t="20638" x="6738938" y="2560638"/>
          <p14:tracePt t="20646" x="6618288" y="2579688"/>
          <p14:tracePt t="20653" x="6450013" y="2627313"/>
          <p14:tracePt t="20662" x="6316663" y="2687638"/>
          <p14:tracePt t="20669" x="6165850" y="2754313"/>
          <p14:tracePt t="20678" x="6057900" y="2825750"/>
          <p14:tracePt t="20685" x="6003925" y="2881313"/>
          <p14:tracePt t="20693" x="5984875" y="2928938"/>
          <p14:tracePt t="20702" x="5984875" y="2982913"/>
          <p14:tracePt t="20709" x="5984875" y="3043238"/>
          <p14:tracePt t="20718" x="5984875" y="3067050"/>
          <p14:tracePt t="20725" x="6027738" y="3116263"/>
          <p14:tracePt t="20734" x="6124575" y="3181350"/>
          <p14:tracePt t="20741" x="6226175" y="3230563"/>
          <p14:tracePt t="20750" x="6329363" y="3278188"/>
          <p14:tracePt t="20758" x="6503988" y="3332163"/>
          <p14:tracePt t="20766" x="6672263" y="3368675"/>
          <p14:tracePt t="20773" x="6805613" y="3381375"/>
          <p14:tracePt t="20782" x="6932613" y="3405188"/>
          <p14:tracePt t="20789" x="7077075" y="3405188"/>
          <p14:tracePt t="20798" x="7191375" y="3416300"/>
          <p14:tracePt t="20805" x="7292975" y="3416300"/>
          <p14:tracePt t="20814" x="7396163" y="3411538"/>
          <p14:tracePt t="20822" x="7456488" y="3392488"/>
          <p14:tracePt t="20830" x="7546975" y="3332163"/>
          <p14:tracePt t="20838" x="7600950" y="3267075"/>
          <p14:tracePt t="20845" x="7661275" y="3187700"/>
          <p14:tracePt t="20853" x="7691438" y="3097213"/>
          <p14:tracePt t="20862" x="7715250" y="3006725"/>
          <p14:tracePt t="20870" x="7739063" y="2905125"/>
          <p14:tracePt t="20878" x="7769225" y="2844800"/>
          <p14:tracePt t="20885" x="7769225" y="2771775"/>
          <p14:tracePt t="20894" x="7769225" y="2724150"/>
          <p14:tracePt t="20901" x="7769225" y="2717800"/>
          <p14:tracePt t="20909" x="7769225" y="2681288"/>
          <p14:tracePt t="20918" x="7769225" y="2657475"/>
          <p14:tracePt t="20925" x="7751763" y="2633663"/>
          <p14:tracePt t="20934" x="7734300" y="2609850"/>
          <p14:tracePt t="20941" x="7704138" y="2590800"/>
          <p14:tracePt t="20950" x="7678738" y="2590800"/>
          <p14:tracePt t="20957" x="7637463" y="2586038"/>
          <p14:tracePt t="20966" x="7577138" y="2573338"/>
          <p14:tracePt t="20974" x="7486650" y="2573338"/>
          <p14:tracePt t="20982" x="7359650" y="2573338"/>
          <p14:tracePt t="20989" x="7202488" y="2579688"/>
          <p14:tracePt t="20998" x="7021513" y="2603500"/>
          <p14:tracePt t="21005" x="6872288" y="2640013"/>
          <p14:tracePt t="21014" x="6654800" y="2730500"/>
          <p14:tracePt t="21021" x="6540500" y="2778125"/>
          <p14:tracePt t="21029" x="6419850" y="2851150"/>
          <p14:tracePt t="21038" x="6335713" y="2941638"/>
          <p14:tracePt t="21046" x="6305550" y="3006725"/>
          <p14:tracePt t="21053" x="6305550" y="3049588"/>
          <p14:tracePt t="21062" x="6305550" y="3109913"/>
          <p14:tracePt t="21069" x="6305550" y="3116263"/>
          <p14:tracePt t="21078" x="6310313" y="3146425"/>
          <p14:tracePt t="21086" x="6365875" y="3176588"/>
          <p14:tracePt t="21093" x="6426200" y="3206750"/>
          <p14:tracePt t="21102" x="6534150" y="3241675"/>
          <p14:tracePt t="21109" x="6648450" y="3278188"/>
          <p14:tracePt t="21118" x="6805613" y="3355975"/>
          <p14:tracePt t="21126" x="7004050" y="3398838"/>
          <p14:tracePt t="21134" x="7178675" y="3435350"/>
          <p14:tracePt t="21141" x="7323138" y="3459163"/>
          <p14:tracePt t="21163" x="7594600" y="3471863"/>
          <p14:tracePt t="21166" x="7708900" y="3471863"/>
          <p14:tracePt t="21173" x="7762875" y="3471863"/>
          <p14:tracePt t="21182" x="7818438" y="3441700"/>
          <p14:tracePt t="21189" x="7835900" y="3411538"/>
          <p14:tracePt t="21198" x="7842250" y="3355975"/>
          <p14:tracePt t="21205" x="7842250" y="3332163"/>
          <p14:tracePt t="21214" x="7842250" y="3267075"/>
          <p14:tracePt t="21221" x="7842250" y="3224213"/>
          <p14:tracePt t="21230" x="7842250" y="3181350"/>
          <p14:tracePt t="21238" x="7842250" y="3146425"/>
          <p14:tracePt t="21246" x="7788275" y="3067050"/>
          <p14:tracePt t="21254" x="7745413" y="3036888"/>
          <p14:tracePt t="21262" x="7734300" y="3025775"/>
          <p14:tracePt t="21269" x="7685088" y="2995613"/>
          <p14:tracePt t="21278" x="7607300" y="2965450"/>
          <p14:tracePt t="21285" x="7534275" y="2952750"/>
          <p14:tracePt t="21293" x="7432675" y="2952750"/>
          <p14:tracePt t="21302" x="7377113" y="2952750"/>
          <p14:tracePt t="21309" x="7288213" y="2952750"/>
          <p14:tracePt t="21318" x="7215188" y="2952750"/>
          <p14:tracePt t="21325" x="7131050" y="2952750"/>
          <p14:tracePt t="21334" x="7040563" y="2982913"/>
          <p14:tracePt t="21341" x="7004050" y="3000375"/>
          <p14:tracePt t="21350" x="6913563" y="3043238"/>
          <p14:tracePt t="21358" x="6859588" y="3097213"/>
          <p14:tracePt t="21366" x="6823075" y="3187700"/>
          <p14:tracePt t="21373" x="6805613" y="3248025"/>
          <p14:tracePt t="21382" x="6792913" y="3325813"/>
          <p14:tracePt t="21389" x="6792913" y="3398838"/>
          <p14:tracePt t="21398" x="6792913" y="3452813"/>
          <p14:tracePt t="21405" x="6799263" y="3489325"/>
          <p14:tracePt t="21413" x="6823075" y="3525838"/>
          <p14:tracePt t="21421" x="6829425" y="3532188"/>
          <p14:tracePt t="21429" x="6835775" y="3536950"/>
          <p14:tracePt t="21462" x="6842125" y="3536950"/>
          <p14:tracePt t="21479" x="6846888" y="3536950"/>
          <p14:tracePt t="21502" x="6853238" y="3536950"/>
          <p14:tracePt t="21510" x="6877050" y="3532188"/>
          <p14:tracePt t="21518" x="6883400" y="3525838"/>
          <p14:tracePt t="21526" x="6889750" y="3506788"/>
          <p14:tracePt t="21534" x="6896100" y="3502025"/>
          <p14:tracePt t="21550" x="6896100" y="3489325"/>
          <p14:tracePt t="21557" x="6896100" y="3482975"/>
          <p14:tracePt t="21558"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9C82C32-47D2-49D5-909D-1AFC37CF29C6}"/>
              </a:ext>
            </a:extLst>
          </p:cNvPr>
          <p:cNvSpPr>
            <a:spLocks noGrp="1" noChangeArrowheads="1"/>
          </p:cNvSpPr>
          <p:nvPr>
            <p:ph type="title"/>
          </p:nvPr>
        </p:nvSpPr>
        <p:spPr>
          <a:xfrm>
            <a:off x="196850" y="195263"/>
            <a:ext cx="4545013" cy="617537"/>
          </a:xfrm>
          <a:ln/>
        </p:spPr>
        <p:txBody>
          <a:bodyPr/>
          <a:lstStyle/>
          <a:p>
            <a:r>
              <a:rPr lang="en-GB" altLang="cs-CZ" sz="3200" b="1"/>
              <a:t>GeneArray Scanner</a:t>
            </a:r>
            <a:endParaRPr lang="en-GB" altLang="cs-CZ" sz="3200"/>
          </a:p>
        </p:txBody>
      </p:sp>
      <p:sp>
        <p:nvSpPr>
          <p:cNvPr id="26627" name="Rectangle 3">
            <a:extLst>
              <a:ext uri="{FF2B5EF4-FFF2-40B4-BE49-F238E27FC236}">
                <a16:creationId xmlns:a16="http://schemas.microsoft.com/office/drawing/2014/main" id="{92E9C192-AAA5-47ED-817C-6742E4824A50}"/>
              </a:ext>
            </a:extLst>
          </p:cNvPr>
          <p:cNvSpPr>
            <a:spLocks noGrp="1" noChangeArrowheads="1"/>
          </p:cNvSpPr>
          <p:nvPr>
            <p:ph type="body" sz="half" idx="1"/>
          </p:nvPr>
        </p:nvSpPr>
        <p:spPr>
          <a:xfrm>
            <a:off x="228600" y="1676400"/>
            <a:ext cx="3657600" cy="5181600"/>
          </a:xfrm>
        </p:spPr>
        <p:txBody>
          <a:bodyPr/>
          <a:lstStyle/>
          <a:p>
            <a:r>
              <a:rPr lang="cs-CZ" altLang="cs-CZ" sz="2000" b="0"/>
              <a:t>zasunutí</a:t>
            </a:r>
            <a:r>
              <a:rPr lang="en-GB" altLang="cs-CZ" sz="2000" b="0"/>
              <a:t> cartridge</a:t>
            </a:r>
          </a:p>
          <a:p>
            <a:r>
              <a:rPr lang="en-GB" altLang="cs-CZ" sz="2000" b="0"/>
              <a:t>laser</a:t>
            </a:r>
            <a:r>
              <a:rPr lang="cs-CZ" altLang="cs-CZ" sz="2000" b="0"/>
              <a:t>ové</a:t>
            </a:r>
            <a:r>
              <a:rPr lang="en-GB" altLang="cs-CZ" sz="2000" b="0"/>
              <a:t> s</a:t>
            </a:r>
            <a:r>
              <a:rPr lang="cs-CZ" altLang="cs-CZ" sz="2000" b="0"/>
              <a:t>kenování</a:t>
            </a:r>
            <a:endParaRPr lang="en-GB" altLang="cs-CZ" sz="2000" b="0"/>
          </a:p>
          <a:p>
            <a:r>
              <a:rPr lang="cs-CZ" altLang="cs-CZ" sz="2000" b="0"/>
              <a:t>zaznamenání fluorescenčního 2D-obrazu</a:t>
            </a:r>
            <a:endParaRPr lang="en-GB" altLang="cs-CZ" sz="2000" b="0"/>
          </a:p>
          <a:p>
            <a:pPr>
              <a:buFont typeface="Wingdings" panose="05000000000000000000" pitchFamily="2" charset="2"/>
              <a:buNone/>
            </a:pPr>
            <a:endParaRPr lang="en-GB" altLang="cs-CZ" sz="2000" b="0"/>
          </a:p>
          <a:p>
            <a:pPr>
              <a:buFont typeface="Wingdings" panose="05000000000000000000" pitchFamily="2" charset="2"/>
              <a:buNone/>
            </a:pPr>
            <a:r>
              <a:rPr lang="cs-CZ" altLang="cs-CZ" sz="2000" b="0"/>
              <a:t>Výrobce</a:t>
            </a:r>
            <a:r>
              <a:rPr lang="en-GB" altLang="cs-CZ" sz="2000" b="0"/>
              <a:t>: </a:t>
            </a:r>
            <a:r>
              <a:rPr lang="cs-CZ" altLang="cs-CZ" sz="2000" b="0"/>
              <a:t>např. </a:t>
            </a:r>
            <a:r>
              <a:rPr lang="en-GB" altLang="cs-CZ" sz="2000" b="0"/>
              <a:t>HP</a:t>
            </a:r>
            <a:r>
              <a:rPr lang="cs-CZ" altLang="cs-CZ" sz="2000" b="0"/>
              <a:t> (Agilent)</a:t>
            </a:r>
            <a:endParaRPr lang="en-GB" altLang="cs-CZ" sz="2000" b="0"/>
          </a:p>
          <a:p>
            <a:pPr>
              <a:buFont typeface="Wingdings" panose="05000000000000000000" pitchFamily="2" charset="2"/>
              <a:buNone/>
            </a:pPr>
            <a:r>
              <a:rPr lang="en-GB" altLang="cs-CZ" sz="1800" b="0"/>
              <a:t>r</a:t>
            </a:r>
            <a:r>
              <a:rPr lang="cs-CZ" altLang="cs-CZ" sz="1800" b="0"/>
              <a:t>ozlišení</a:t>
            </a:r>
            <a:r>
              <a:rPr lang="en-GB" altLang="cs-CZ" sz="1800" b="0"/>
              <a:t>: </a:t>
            </a:r>
            <a:r>
              <a:rPr lang="cs-CZ" altLang="cs-CZ" sz="1800" b="0"/>
              <a:t>lepší než 1</a:t>
            </a:r>
            <a:r>
              <a:rPr lang="en-GB" altLang="cs-CZ" sz="1800" b="0"/>
              <a:t>0 µm</a:t>
            </a:r>
          </a:p>
          <a:p>
            <a:pPr>
              <a:buFont typeface="Wingdings" panose="05000000000000000000" pitchFamily="2" charset="2"/>
              <a:buNone/>
            </a:pPr>
            <a:r>
              <a:rPr lang="cs-CZ" altLang="cs-CZ" sz="1800" b="0"/>
              <a:t>přes 10</a:t>
            </a:r>
            <a:r>
              <a:rPr lang="cs-CZ" altLang="cs-CZ" sz="1800" b="0" baseline="30000"/>
              <a:t>6</a:t>
            </a:r>
            <a:r>
              <a:rPr lang="cs-CZ" altLang="cs-CZ" sz="1800" b="0"/>
              <a:t> pozic</a:t>
            </a:r>
            <a:endParaRPr lang="en-GB" altLang="cs-CZ" sz="2000" b="0"/>
          </a:p>
        </p:txBody>
      </p:sp>
      <p:pic>
        <p:nvPicPr>
          <p:cNvPr id="26628" name="Picture 4">
            <a:extLst>
              <a:ext uri="{FF2B5EF4-FFF2-40B4-BE49-F238E27FC236}">
                <a16:creationId xmlns:a16="http://schemas.microsoft.com/office/drawing/2014/main" id="{EA4A6A52-D44C-47B6-9467-1F13E8CFC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571" r="2856" b="2216"/>
          <a:stretch>
            <a:fillRect/>
          </a:stretch>
        </p:blipFill>
        <p:spPr bwMode="auto">
          <a:xfrm>
            <a:off x="4114800" y="1752600"/>
            <a:ext cx="4724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6413D7C-0F0F-4121-B8ED-0A4454F3C3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99"/>
    </mc:Choice>
    <mc:Fallback>
      <p:transition spd="slow" advTm="3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72" x="2760663" y="2916238"/>
          <p14:tracePt t="3342" x="2754313" y="2911475"/>
          <p14:tracePt t="3358" x="2747963" y="2905125"/>
          <p14:tracePt t="3366" x="2743200" y="2898775"/>
          <p14:tracePt t="3374" x="2730500" y="2881313"/>
          <p14:tracePt t="3381" x="2717800" y="2868613"/>
          <p14:tracePt t="3390" x="2700338" y="2851150"/>
          <p14:tracePt t="3397" x="2687638" y="2838450"/>
          <p14:tracePt t="3406" x="2670175" y="2832100"/>
          <p14:tracePt t="3413" x="2622550" y="2801938"/>
          <p14:tracePt t="3421" x="2586038" y="2771775"/>
          <p14:tracePt t="3429" x="2562225" y="2760663"/>
          <p14:tracePt t="3438" x="2519363" y="2741613"/>
          <p14:tracePt t="3445" x="2482850" y="2724150"/>
          <p14:tracePt t="3453" x="2435225" y="2700338"/>
          <p14:tracePt t="3461" x="2398713" y="2693988"/>
          <p14:tracePt t="3469" x="2338388" y="2674938"/>
          <p14:tracePt t="3478" x="2301875" y="2663825"/>
          <p14:tracePt t="3485" x="2241550" y="2646363"/>
          <p14:tracePt t="3493" x="2193925" y="2633663"/>
          <p14:tracePt t="3501" x="2152650" y="2627313"/>
          <p14:tracePt t="3509" x="2116138" y="2616200"/>
          <p14:tracePt t="3518" x="2055813" y="2609850"/>
          <p14:tracePt t="3525" x="1995488" y="2609850"/>
          <p14:tracePt t="3533" x="1941513" y="2609850"/>
          <p14:tracePt t="3542" x="1862138" y="2597150"/>
          <p14:tracePt t="3549" x="1801813" y="2573338"/>
          <p14:tracePt t="3558" x="1717675" y="2573338"/>
          <p14:tracePt t="3565" x="1657350" y="2573338"/>
          <p14:tracePt t="3574" x="1597025" y="2566988"/>
          <p14:tracePt t="3581" x="1555750" y="2566988"/>
          <p14:tracePt t="3589" x="1506538" y="2566988"/>
          <p14:tracePt t="3597" x="1465263" y="2566988"/>
          <p14:tracePt t="3605" x="1416050" y="2566988"/>
          <p14:tracePt t="3613" x="1385888" y="2579688"/>
          <p14:tracePt t="3621" x="1338263" y="2586038"/>
          <p14:tracePt t="3629" x="1301750" y="2597150"/>
          <p14:tracePt t="3637" x="1254125" y="2616200"/>
          <p14:tracePt t="3645" x="1230313" y="2616200"/>
          <p14:tracePt t="3653" x="1217613" y="2627313"/>
          <p14:tracePt t="3661" x="1193800" y="2640013"/>
          <p14:tracePt t="3669" x="1169988" y="2651125"/>
          <p14:tracePt t="3677" x="1150938" y="2663825"/>
          <p14:tracePt t="3685" x="1127125" y="2687638"/>
          <p14:tracePt t="3694" x="1103313" y="2700338"/>
          <p14:tracePt t="3702" x="1073150" y="2717800"/>
          <p14:tracePt t="3709" x="1036638" y="2735263"/>
          <p14:tracePt t="3717" x="1019175" y="2754313"/>
          <p14:tracePt t="3725" x="969963" y="2790825"/>
          <p14:tracePt t="3733" x="946150" y="2825750"/>
          <p14:tracePt t="3742" x="935038" y="2862263"/>
          <p14:tracePt t="3749" x="915988" y="2898775"/>
          <p14:tracePt t="3758" x="909638" y="2928938"/>
          <p14:tracePt t="3765" x="909638" y="2935288"/>
          <p14:tracePt t="3774" x="909638" y="2965450"/>
          <p14:tracePt t="3784" x="922338" y="3000375"/>
          <p14:tracePt t="3790" x="965200" y="3049588"/>
          <p14:tracePt t="3797" x="969963" y="3055938"/>
          <p14:tracePt t="3805" x="1012825" y="3090863"/>
          <p14:tracePt t="3813" x="1049338" y="3127375"/>
          <p14:tracePt t="3821" x="1096963" y="3157538"/>
          <p14:tracePt t="3829" x="1150938" y="3200400"/>
          <p14:tracePt t="3837" x="1200150" y="3217863"/>
          <p14:tracePt t="3845" x="1277938" y="3254375"/>
          <p14:tracePt t="3853" x="1392238" y="3267075"/>
          <p14:tracePt t="3861" x="1536700" y="3290888"/>
          <p14:tracePt t="3869" x="1663700" y="3295650"/>
          <p14:tracePt t="3877" x="1851025" y="3325813"/>
          <p14:tracePt t="3885" x="2025650" y="3325813"/>
          <p14:tracePt t="3893" x="2182813" y="3325813"/>
          <p14:tracePt t="3901" x="2398713" y="3325813"/>
          <p14:tracePt t="3909" x="2633663" y="3325813"/>
          <p14:tracePt t="3917" x="2844800" y="3325813"/>
          <p14:tracePt t="3925" x="3038475" y="3302000"/>
          <p14:tracePt t="3933" x="3189288" y="3254375"/>
          <p14:tracePt t="3941" x="3333750" y="3230563"/>
          <p14:tracePt t="3949" x="3448050" y="3181350"/>
          <p14:tracePt t="3957" x="3525838" y="3157538"/>
          <p14:tracePt t="3965" x="3605213" y="3127375"/>
          <p14:tracePt t="3974" x="3640138" y="3097213"/>
          <p14:tracePt t="3981" x="3659188" y="3086100"/>
          <p14:tracePt t="3989" x="3670300" y="3067050"/>
          <p14:tracePt t="3997" x="3689350" y="3043238"/>
          <p14:tracePt t="4005" x="3713163" y="3006725"/>
          <p14:tracePt t="4013" x="3743325" y="2970213"/>
          <p14:tracePt t="4021" x="3760788" y="2935288"/>
          <p14:tracePt t="4029" x="3773488" y="2911475"/>
          <p14:tracePt t="4037" x="3790950" y="2898775"/>
          <p14:tracePt t="4045" x="3810000" y="2874963"/>
          <p14:tracePt t="4053" x="3821113" y="2838450"/>
          <p14:tracePt t="4061" x="3833813" y="2820988"/>
          <p14:tracePt t="4069" x="3844925" y="2795588"/>
          <p14:tracePt t="4077" x="3857625" y="2765425"/>
          <p14:tracePt t="4085" x="3857625" y="2705100"/>
          <p14:tracePt t="4093" x="3851275" y="2674938"/>
          <p14:tracePt t="4101" x="3821113" y="2609850"/>
          <p14:tracePt t="4109" x="3784600" y="2573338"/>
          <p14:tracePt t="4117" x="3719513" y="2519363"/>
          <p14:tracePt t="4125" x="3652838" y="2470150"/>
          <p14:tracePt t="4133" x="3586163" y="2439988"/>
          <p14:tracePt t="4141" x="3495675" y="2409825"/>
          <p14:tracePt t="4149" x="3424238" y="2374900"/>
          <p14:tracePt t="4158" x="3303588" y="2349500"/>
          <p14:tracePt t="4165" x="3189288" y="2338388"/>
          <p14:tracePt t="4174" x="3086100" y="2338388"/>
          <p14:tracePt t="4181" x="2947988" y="2338388"/>
          <p14:tracePt t="4191" x="2803525" y="2338388"/>
          <p14:tracePt t="4198" x="2687638" y="2338388"/>
          <p14:tracePt t="4205" x="2549525" y="2338388"/>
          <p14:tracePt t="4213" x="2392363" y="2338388"/>
          <p14:tracePt t="4221" x="2260600" y="2338388"/>
          <p14:tracePt t="4229" x="2133600" y="2355850"/>
          <p14:tracePt t="4237" x="2012950" y="2379663"/>
          <p14:tracePt t="4245" x="1898650" y="2392363"/>
          <p14:tracePt t="4253" x="1795463" y="2405063"/>
          <p14:tracePt t="4261" x="1747838" y="2422525"/>
          <p14:tracePt t="4269" x="1657350" y="2446338"/>
          <p14:tracePt t="4277" x="1597025" y="2459038"/>
          <p14:tracePt t="4285" x="1525588" y="2489200"/>
          <p14:tracePt t="4294" x="1476375" y="2500313"/>
          <p14:tracePt t="4301" x="1398588" y="2530475"/>
          <p14:tracePt t="4309" x="1350963" y="2549525"/>
          <p14:tracePt t="4317" x="1271588" y="2597150"/>
          <p14:tracePt t="4326" x="1235075" y="2616200"/>
          <p14:tracePt t="4333" x="1211263" y="2627313"/>
          <p14:tracePt t="4342" x="1174750" y="2646363"/>
          <p14:tracePt t="4349" x="1163638" y="2663825"/>
          <p14:tracePt t="4358" x="1139825" y="2687638"/>
          <p14:tracePt t="4365" x="1120775" y="2711450"/>
          <p14:tracePt t="4374" x="1090613" y="2754313"/>
          <p14:tracePt t="4381" x="1084263" y="2778125"/>
          <p14:tracePt t="4389" x="1079500" y="2801938"/>
          <p14:tracePt t="4398" x="1079500" y="2825750"/>
          <p14:tracePt t="4405" x="1079500" y="2832100"/>
          <p14:tracePt t="4413" x="1084263" y="2862263"/>
          <p14:tracePt t="4421" x="1103313" y="2886075"/>
          <p14:tracePt t="4429" x="1139825" y="2922588"/>
          <p14:tracePt t="4437" x="1187450" y="2952750"/>
          <p14:tracePt t="4445" x="1241425" y="2995613"/>
          <p14:tracePt t="4453" x="1290638" y="3013075"/>
          <p14:tracePt t="4461" x="1368425" y="3049588"/>
          <p14:tracePt t="4469" x="1458913" y="3079750"/>
          <p14:tracePt t="4478" x="1560513" y="3116263"/>
          <p14:tracePt t="4485" x="1706563" y="3151188"/>
          <p14:tracePt t="4494" x="1851025" y="3176588"/>
          <p14:tracePt t="4501" x="2006600" y="3187700"/>
          <p14:tracePt t="4509" x="2139950" y="3224213"/>
          <p14:tracePt t="4517" x="2284413" y="3236913"/>
          <p14:tracePt t="4526" x="2428875" y="3260725"/>
          <p14:tracePt t="4534" x="2573338" y="3271838"/>
          <p14:tracePt t="4542" x="2687638" y="3271838"/>
          <p14:tracePt t="4549" x="2803525" y="3271838"/>
          <p14:tracePt t="4558" x="2898775" y="3271838"/>
          <p14:tracePt t="4565" x="3013075" y="3271838"/>
          <p14:tracePt t="4574" x="3133725" y="3254375"/>
          <p14:tracePt t="4581" x="3236913" y="3230563"/>
          <p14:tracePt t="4589" x="3321050" y="3211513"/>
          <p14:tracePt t="4598" x="3387725" y="3176588"/>
          <p14:tracePt t="4605" x="3435350" y="3157538"/>
          <p14:tracePt t="4613" x="3478213" y="3121025"/>
          <p14:tracePt t="4621" x="3484563" y="3116263"/>
          <p14:tracePt t="4629" x="3495675" y="3090863"/>
          <p14:tracePt t="4637" x="3495675" y="3067050"/>
          <p14:tracePt t="4645" x="3502025" y="3036888"/>
          <p14:tracePt t="4653" x="3502025" y="3013075"/>
          <p14:tracePt t="4661" x="3502025" y="2989263"/>
          <p14:tracePt t="4669" x="3502025" y="2946400"/>
          <p14:tracePt t="4677" x="3502025" y="2935288"/>
          <p14:tracePt t="4685" x="3484563" y="2898775"/>
          <p14:tracePt t="4694" x="3454400" y="2862263"/>
          <p14:tracePt t="4701" x="3441700" y="2838450"/>
          <p14:tracePt t="4709" x="3370263" y="2795588"/>
          <p14:tracePt t="4717" x="3309938" y="2765425"/>
          <p14:tracePt t="4726" x="3230563" y="2730500"/>
          <p14:tracePt t="4733" x="3152775" y="2700338"/>
          <p14:tracePt t="4742" x="3019425" y="2640013"/>
          <p14:tracePt t="4749" x="2887663" y="2603500"/>
          <p14:tracePt t="4759" x="2754313" y="2555875"/>
          <p14:tracePt t="4766" x="2652713" y="2530475"/>
          <p14:tracePt t="4773" x="2495550" y="2519363"/>
          <p14:tracePt t="4781" x="2314575" y="2506663"/>
          <p14:tracePt t="4789" x="2176463" y="2506663"/>
          <p14:tracePt t="4797" x="2019300" y="2506663"/>
          <p14:tracePt t="4805" x="1874838" y="2506663"/>
          <p14:tracePt t="4813" x="1747838" y="2506663"/>
          <p14:tracePt t="4821" x="1633538" y="2506663"/>
          <p14:tracePt t="4829" x="1549400" y="2506663"/>
          <p14:tracePt t="4837" x="1446213" y="2513013"/>
          <p14:tracePt t="4845" x="1385888" y="2525713"/>
          <p14:tracePt t="4853" x="1338263" y="2543175"/>
          <p14:tracePt t="4861" x="1320800" y="2549525"/>
          <p14:tracePt t="4869" x="1271588" y="2586038"/>
          <p14:tracePt t="4877" x="1247775" y="2603500"/>
          <p14:tracePt t="4885" x="1211263" y="2640013"/>
          <p14:tracePt t="4893" x="1187450" y="2663825"/>
          <p14:tracePt t="4901" x="1144588" y="2717800"/>
          <p14:tracePt t="4909" x="1139825" y="2747963"/>
          <p14:tracePt t="4917" x="1139825" y="2771775"/>
          <p14:tracePt t="4925" x="1127125" y="2808288"/>
          <p14:tracePt t="4933" x="1127125" y="2851150"/>
          <p14:tracePt t="4941" x="1127125" y="2874963"/>
          <p14:tracePt t="4949" x="1139825" y="2905125"/>
          <p14:tracePt t="4957" x="1157288" y="2928938"/>
          <p14:tracePt t="4965" x="1193800" y="2965450"/>
          <p14:tracePt t="4973" x="1247775" y="3019425"/>
          <p14:tracePt t="4992" x="1392238" y="3133725"/>
          <p14:tracePt t="4997" x="1482725" y="3163888"/>
          <p14:tracePt t="5005" x="1597025" y="3187700"/>
          <p14:tracePt t="5013" x="1717675" y="3211513"/>
          <p14:tracePt t="5021" x="1855788" y="3224213"/>
          <p14:tracePt t="5029" x="2025650" y="3260725"/>
          <p14:tracePt t="5037" x="2170113" y="3260725"/>
          <p14:tracePt t="5045" x="2320925" y="3260725"/>
          <p14:tracePt t="5053" x="2465388" y="3260725"/>
          <p14:tracePt t="5061" x="2609850" y="3260725"/>
          <p14:tracePt t="5069" x="2754313" y="3241675"/>
          <p14:tracePt t="5077" x="2924175" y="3194050"/>
          <p14:tracePt t="5085" x="3038475" y="3170238"/>
          <p14:tracePt t="5093" x="3146425" y="3121025"/>
          <p14:tracePt t="5101" x="3224213" y="3055938"/>
          <p14:tracePt t="5109" x="3273425" y="3013075"/>
          <p14:tracePt t="5117" x="3303588" y="2989263"/>
          <p14:tracePt t="5125" x="3340100" y="2935288"/>
          <p14:tracePt t="5133" x="3375025" y="2886075"/>
          <p14:tracePt t="5141" x="3394075" y="2825750"/>
          <p14:tracePt t="5149" x="3405188" y="2735263"/>
          <p14:tracePt t="5157" x="3405188" y="2693988"/>
          <p14:tracePt t="5165" x="3405188" y="2657475"/>
          <p14:tracePt t="5173" x="3405188" y="2616200"/>
          <p14:tracePt t="5181" x="3398838" y="2586038"/>
          <p14:tracePt t="5189" x="3363913" y="2543175"/>
          <p14:tracePt t="5197" x="3321050" y="2506663"/>
          <p14:tracePt t="5205" x="3260725" y="2470150"/>
          <p14:tracePt t="5213" x="3170238" y="2439988"/>
          <p14:tracePt t="5221" x="3079750" y="2416175"/>
          <p14:tracePt t="5229" x="3001963" y="2386013"/>
          <p14:tracePt t="5237" x="2887663" y="2349500"/>
          <p14:tracePt t="5245" x="2754313" y="2338388"/>
          <p14:tracePt t="5253" x="2592388" y="2314575"/>
          <p14:tracePt t="5261" x="2452688" y="2314575"/>
          <p14:tracePt t="5269" x="2297113" y="2314575"/>
          <p14:tracePt t="5277" x="2139950" y="2314575"/>
          <p14:tracePt t="5285" x="2036763" y="2325688"/>
          <p14:tracePt t="5293" x="1905000" y="2374900"/>
          <p14:tracePt t="5301" x="1825625" y="2409825"/>
          <p14:tracePt t="5309" x="1790700" y="2446338"/>
          <p14:tracePt t="5317" x="1747838" y="2489200"/>
          <p14:tracePt t="5325" x="1700213" y="2530475"/>
          <p14:tracePt t="5333" x="1681163" y="2543175"/>
          <p14:tracePt t="5341" x="1646238" y="2590800"/>
          <p14:tracePt t="5349" x="1627188" y="2627313"/>
          <p14:tracePt t="5357" x="1627188" y="2640013"/>
          <p14:tracePt t="5365" x="1609725" y="2687638"/>
          <p14:tracePt t="5373" x="1609725" y="2717800"/>
          <p14:tracePt t="5381" x="1609725" y="2741613"/>
          <p14:tracePt t="5389" x="1609725" y="2765425"/>
          <p14:tracePt t="5397" x="1609725" y="2790825"/>
          <p14:tracePt t="5405" x="1639888" y="2844800"/>
          <p14:tracePt t="5413" x="1657350" y="2881313"/>
          <p14:tracePt t="5421" x="1711325" y="2935288"/>
          <p14:tracePt t="5429" x="1766888" y="3000375"/>
          <p14:tracePt t="5437" x="1831975" y="3067050"/>
          <p14:tracePt t="5445" x="1881188" y="3109913"/>
          <p14:tracePt t="5453" x="1946275" y="3163888"/>
          <p14:tracePt t="5461" x="1995488" y="3176588"/>
          <p14:tracePt t="5469" x="2073275" y="3206750"/>
          <p14:tracePt t="5477" x="2152650" y="3236913"/>
          <p14:tracePt t="5485" x="2224088" y="3248025"/>
          <p14:tracePt t="5493" x="2297113" y="3260725"/>
          <p14:tracePt t="5501" x="2387600" y="3260725"/>
          <p14:tracePt t="5509" x="2471738" y="3260725"/>
          <p14:tracePt t="5517" x="2597150" y="3260725"/>
          <p14:tracePt t="5525" x="2700338" y="3260725"/>
          <p14:tracePt t="5533" x="2784475" y="3260725"/>
          <p14:tracePt t="5541" x="2863850" y="3254375"/>
          <p14:tracePt t="5549" x="2924175" y="3224213"/>
          <p14:tracePt t="5557" x="2959100" y="3194050"/>
          <p14:tracePt t="5565" x="2982913" y="3181350"/>
          <p14:tracePt t="5573" x="2982913" y="3157538"/>
          <p14:tracePt t="5581" x="2982913" y="3133725"/>
          <p14:tracePt t="5589" x="2982913" y="3103563"/>
          <p14:tracePt t="5597" x="2982913" y="3055938"/>
          <p14:tracePt t="5605" x="2954338" y="3019425"/>
          <p14:tracePt t="5613" x="2905125" y="2976563"/>
          <p14:tracePt t="5621" x="2851150" y="2935288"/>
          <p14:tracePt t="5629" x="2773363" y="2905125"/>
          <p14:tracePt t="5637" x="2713038" y="2874963"/>
          <p14:tracePt t="5645" x="2646363" y="2851150"/>
          <p14:tracePt t="5653" x="2555875" y="2820988"/>
          <p14:tracePt t="5661" x="2465388" y="2784475"/>
          <p14:tracePt t="5669" x="2362200" y="2760663"/>
          <p14:tracePt t="5677" x="2236788" y="2735263"/>
          <p14:tracePt t="5685" x="2133600" y="2735263"/>
          <p14:tracePt t="5693" x="2019300" y="2735263"/>
          <p14:tracePt t="5701" x="1905000" y="2735263"/>
          <p14:tracePt t="5709" x="1784350" y="2778125"/>
          <p14:tracePt t="5717" x="1670050" y="2838450"/>
          <p14:tracePt t="5725" x="1573213" y="2898775"/>
          <p14:tracePt t="5733" x="1495425" y="2976563"/>
          <p14:tracePt t="5741" x="1439863" y="3043238"/>
          <p14:tracePt t="5749" x="1428750" y="3090863"/>
          <p14:tracePt t="5757" x="1428750" y="3163888"/>
          <p14:tracePt t="5765" x="1428750" y="3206750"/>
          <p14:tracePt t="5773" x="1439863" y="3254375"/>
          <p14:tracePt t="5781" x="1495425" y="3308350"/>
          <p14:tracePt t="5789" x="1549400" y="3362325"/>
          <p14:tracePt t="5797" x="1597025" y="3405188"/>
          <p14:tracePt t="5805" x="1663700" y="3435350"/>
          <p14:tracePt t="5813" x="1754188" y="3459163"/>
          <p14:tracePt t="5821" x="1868488" y="3476625"/>
          <p14:tracePt t="5829" x="1982788" y="3489325"/>
          <p14:tracePt t="5837" x="2146300" y="3519488"/>
          <p14:tracePt t="5845" x="2278063" y="3519488"/>
          <p14:tracePt t="5853" x="2417763" y="3525838"/>
          <p14:tracePt t="5861" x="2549525" y="3525838"/>
          <p14:tracePt t="5869" x="2646363" y="3525838"/>
          <p14:tracePt t="5877" x="2754313" y="3502025"/>
          <p14:tracePt t="5885" x="2827338" y="3465513"/>
          <p14:tracePt t="5893" x="2894013" y="3398838"/>
          <p14:tracePt t="5901" x="2935288" y="3375025"/>
          <p14:tracePt t="5909" x="2965450" y="3308350"/>
          <p14:tracePt t="5917" x="2982913" y="3248025"/>
          <p14:tracePt t="5925" x="2995613" y="3200400"/>
          <p14:tracePt t="5933" x="2995613" y="3176588"/>
          <p14:tracePt t="5941" x="2995613" y="3133725"/>
          <p14:tracePt t="5949" x="2995613" y="3121025"/>
          <p14:tracePt t="5957" x="2982913" y="3097213"/>
          <p14:tracePt t="5965" x="2971800" y="3079750"/>
          <p14:tracePt t="5973" x="2935288" y="3073400"/>
          <p14:tracePt t="5992" x="2844800" y="3055938"/>
          <p14:tracePt t="5997" x="2754313" y="3043238"/>
          <p14:tracePt t="6005" x="2652713" y="3043238"/>
          <p14:tracePt t="6013" x="2568575" y="3043238"/>
          <p14:tracePt t="6021" x="2465388" y="3086100"/>
          <p14:tracePt t="6029" x="2368550" y="3127375"/>
          <p14:tracePt t="6037" x="2320925" y="3157538"/>
          <p14:tracePt t="6045" x="2284413" y="3187700"/>
          <p14:tracePt t="6062" x="2284413" y="3194050"/>
          <p14:tracePt t="6069" x="2284413" y="3206750"/>
          <p14:tracePt t="6085" x="2320925" y="3224213"/>
          <p14:tracePt t="6093" x="2381250" y="3236913"/>
          <p14:tracePt t="6101" x="2471738" y="3248025"/>
          <p14:tracePt t="6110" x="2597150" y="3248025"/>
          <p14:tracePt t="6117" x="2717800" y="3254375"/>
          <p14:tracePt t="6126" x="2833688" y="3254375"/>
          <p14:tracePt t="6133" x="2928938" y="3254375"/>
          <p14:tracePt t="6142" x="3001963" y="3254375"/>
          <p14:tracePt t="6149" x="3055938" y="3224213"/>
          <p14:tracePt t="6157" x="3103563" y="3194050"/>
          <p14:tracePt t="6165" x="3128963" y="3170238"/>
          <p14:tracePt t="6173" x="3146425" y="3151188"/>
          <p14:tracePt t="6181" x="3146425" y="3140075"/>
          <p14:tracePt t="6190" x="3146425" y="3121025"/>
          <p14:tracePt t="6197" x="3146425" y="3109913"/>
          <p14:tracePt t="6205" x="3146425" y="3097213"/>
          <p14:tracePt t="6213" x="3146425" y="3090863"/>
          <p14:tracePt t="6221" x="3146425" y="3086100"/>
          <p14:tracePt t="6230" x="3140075" y="3073400"/>
          <p14:tracePt t="6237" x="3116263" y="3060700"/>
          <p14:tracePt t="6245" x="3079750" y="3060700"/>
          <p14:tracePt t="6253" x="3038475" y="3055938"/>
          <p14:tracePt t="6262" x="2954338" y="3055938"/>
          <p14:tracePt t="6269" x="2863850" y="3055938"/>
          <p14:tracePt t="6277" x="2778125" y="3055938"/>
          <p14:tracePt t="6285" x="2676525" y="3073400"/>
          <p14:tracePt t="6294" x="2597150" y="3103563"/>
          <p14:tracePt t="6301" x="2562225" y="3140075"/>
          <p14:tracePt t="6310" x="2543175" y="3151188"/>
          <p14:tracePt t="6317" x="2543175" y="3157538"/>
          <p14:tracePt t="6333" x="2538413" y="3163888"/>
          <p14:tracePt t="6349" x="2573338" y="3176588"/>
          <p14:tracePt t="6357" x="2633663" y="3187700"/>
          <p14:tracePt t="6365" x="2706688" y="3187700"/>
          <p14:tracePt t="6373" x="2790825" y="3200400"/>
          <p14:tracePt t="6381" x="2863850" y="3200400"/>
          <p14:tracePt t="6389" x="2887663" y="3200400"/>
          <p14:tracePt t="6397" x="2924175" y="3194050"/>
          <p14:tracePt t="6405" x="2935288" y="3181350"/>
          <p14:tracePt t="6413" x="2941638" y="3176588"/>
          <p14:tracePt t="6421" x="2947988" y="3170238"/>
          <p14:tracePt t="6526" x="2947988" y="3163888"/>
          <p14:tracePt t="6533" x="2941638" y="3163888"/>
          <p14:tracePt t="6605" x="2935288" y="3163888"/>
          <p14:tracePt t="6742" x="2928938" y="3163888"/>
          <p14:tracePt t="6750" x="2917825" y="3163888"/>
          <p14:tracePt t="6757" x="0" y="0"/>
        </p14:tracePtLst>
        <p14:tracePtLst>
          <p14:tracePt t="18912" x="2513013" y="3983038"/>
          <p14:tracePt t="19110" x="2519363" y="3971925"/>
          <p14:tracePt t="19120" x="2519363" y="3965575"/>
          <p14:tracePt t="19134" x="2519363" y="3946525"/>
          <p14:tracePt t="19158" x="2519363" y="3941763"/>
          <p14:tracePt t="19174" x="2519363" y="3935413"/>
          <p14:tracePt t="19182" x="2519363" y="3922713"/>
          <p14:tracePt t="19191" x="2519363" y="3916363"/>
          <p14:tracePt t="19198" x="2519363" y="3905250"/>
          <p14:tracePt t="19214" x="2519363" y="3892550"/>
          <p14:tracePt t="19221" x="2519363" y="3887788"/>
          <p14:tracePt t="19254" x="2519363" y="3881438"/>
          <p14:tracePt t="19261" x="2519363" y="3875088"/>
          <p14:tracePt t="19270" x="2519363" y="3868738"/>
          <p14:tracePt t="19293" x="2519363" y="3862388"/>
          <p14:tracePt t="19325" x="2519363" y="3857625"/>
          <p14:tracePt t="19341" x="2519363" y="3851275"/>
          <p14:tracePt t="19365" x="2501900" y="3844925"/>
          <p14:tracePt t="19381" x="2489200" y="3827463"/>
          <p14:tracePt t="19389" x="2471738" y="3821113"/>
          <p14:tracePt t="19405" x="2459038" y="3802063"/>
          <p14:tracePt t="19421" x="2441575" y="3797300"/>
          <p14:tracePt t="19429" x="2435225" y="3797300"/>
          <p14:tracePt t="19437" x="2422525" y="3790950"/>
          <p14:tracePt t="19445" x="2411413" y="3784600"/>
          <p14:tracePt t="19454" x="2392363" y="3778250"/>
          <p14:tracePt t="19470" x="2381250" y="3778250"/>
          <p14:tracePt t="19478" x="2374900" y="3771900"/>
          <p14:tracePt t="19485" x="2368550" y="3771900"/>
          <p14:tracePt t="19493" x="2357438" y="3771900"/>
          <p14:tracePt t="19501" x="2351088" y="3767138"/>
          <p14:tracePt t="19509" x="2338388" y="3767138"/>
          <p14:tracePt t="19517" x="2332038" y="3767138"/>
          <p14:tracePt t="19525" x="2314575" y="3767138"/>
          <p14:tracePt t="19533" x="2301875" y="3767138"/>
          <p14:tracePt t="19541" x="2290763" y="3767138"/>
          <p14:tracePt t="19549" x="2266950" y="3767138"/>
          <p14:tracePt t="19557" x="2241550" y="3767138"/>
          <p14:tracePt t="19565" x="2217738" y="3767138"/>
          <p14:tracePt t="19573" x="2206625" y="3771900"/>
          <p14:tracePt t="19581" x="2182813" y="3790950"/>
          <p14:tracePt t="19590" x="2146300" y="3814763"/>
          <p14:tracePt t="19597" x="2122488" y="3827463"/>
          <p14:tracePt t="19605" x="2116138" y="3832225"/>
          <p14:tracePt t="19613" x="2109788" y="3838575"/>
          <p14:tracePt t="19622" x="2103438" y="3844925"/>
          <p14:tracePt t="19629" x="2092325" y="3857625"/>
          <p14:tracePt t="19645" x="2085975" y="3862388"/>
          <p14:tracePt t="19654" x="2079625" y="3868738"/>
          <p14:tracePt t="19663" x="2062163" y="3881438"/>
          <p14:tracePt t="19670" x="2055813" y="3887788"/>
          <p14:tracePt t="19678" x="2049463" y="3905250"/>
          <p14:tracePt t="19685" x="2043113" y="3922713"/>
          <p14:tracePt t="19693" x="2043113" y="3929063"/>
          <p14:tracePt t="19702" x="2043113" y="3952875"/>
          <p14:tracePt t="19709" x="2043113" y="3976688"/>
          <p14:tracePt t="19717" x="2043113" y="4002088"/>
          <p14:tracePt t="19725" x="2043113" y="4013200"/>
          <p14:tracePt t="19733" x="2055813" y="4037013"/>
          <p14:tracePt t="19741" x="2062163" y="4067175"/>
          <p14:tracePt t="19749" x="2066925" y="4103688"/>
          <p14:tracePt t="19757" x="2085975" y="4116388"/>
          <p14:tracePt t="19765" x="2109788" y="4152900"/>
          <p14:tracePt t="19774" x="2139950" y="4187825"/>
          <p14:tracePt t="19781" x="2157413" y="4206875"/>
          <p14:tracePt t="19790" x="2170113" y="4224338"/>
          <p14:tracePt t="19802" x="2176463" y="4224338"/>
          <p14:tracePt t="19805" x="2187575" y="4224338"/>
          <p14:tracePt t="19813" x="2224088" y="4230688"/>
          <p14:tracePt t="19820" x="2254250" y="4230688"/>
          <p14:tracePt t="19829" x="2308225" y="4230688"/>
          <p14:tracePt t="19838" x="2368550" y="4230688"/>
          <p14:tracePt t="19845" x="2441575" y="4230688"/>
          <p14:tracePt t="19853" x="2525713" y="4224338"/>
          <p14:tracePt t="19861" x="2573338" y="4217988"/>
          <p14:tracePt t="19869" x="2663825" y="4206875"/>
          <p14:tracePt t="19877" x="2724150" y="4183063"/>
          <p14:tracePt t="19885" x="2773363" y="4164013"/>
          <p14:tracePt t="19893" x="2808288" y="4157663"/>
          <p14:tracePt t="19901" x="2833688" y="4133850"/>
          <p14:tracePt t="19909" x="2857500" y="4116388"/>
          <p14:tracePt t="19917" x="2868613" y="4092575"/>
          <p14:tracePt t="19925" x="2881313" y="4056063"/>
          <p14:tracePt t="19933" x="2898775" y="4032250"/>
          <p14:tracePt t="19941" x="2898775" y="4002088"/>
          <p14:tracePt t="19949" x="2898775" y="3971925"/>
          <p14:tracePt t="19957" x="2898775" y="3929063"/>
          <p14:tracePt t="19965" x="2898775" y="3905250"/>
          <p14:tracePt t="19973" x="2898775" y="3887788"/>
          <p14:tracePt t="19990" x="2898775" y="3851275"/>
          <p14:tracePt t="19997" x="2887663" y="3827463"/>
          <p14:tracePt t="20006" x="2881313" y="3821113"/>
          <p14:tracePt t="20013" x="2874963" y="3814763"/>
          <p14:tracePt t="20022" x="2863850" y="3808413"/>
          <p14:tracePt t="20029" x="2814638" y="3790950"/>
          <p14:tracePt t="20038" x="2778125" y="3771900"/>
          <p14:tracePt t="20046" x="2730500" y="3767138"/>
          <p14:tracePt t="20054" x="2687638" y="3754438"/>
          <p14:tracePt t="20061" x="2652713" y="3748088"/>
          <p14:tracePt t="20069" x="2609850" y="3748088"/>
          <p14:tracePt t="20078" x="2562225" y="3748088"/>
          <p14:tracePt t="20085" x="2519363" y="3736975"/>
          <p14:tracePt t="20093" x="2471738" y="3730625"/>
          <p14:tracePt t="20101" x="2441575" y="3730625"/>
          <p14:tracePt t="20109" x="2405063" y="3730625"/>
          <p14:tracePt t="20117" x="2362200" y="3730625"/>
          <p14:tracePt t="20125" x="2332038" y="3730625"/>
          <p14:tracePt t="20133" x="2297113" y="3730625"/>
          <p14:tracePt t="20141" x="2284413" y="3730625"/>
          <p14:tracePt t="20149" x="2260600" y="3730625"/>
          <p14:tracePt t="20158" x="2230438" y="3736975"/>
          <p14:tracePt t="20165" x="2211388" y="3748088"/>
          <p14:tracePt t="20173" x="2187575" y="3754438"/>
          <p14:tracePt t="20181" x="2176463" y="3767138"/>
          <p14:tracePt t="20190" x="2157413" y="3784600"/>
          <p14:tracePt t="20197" x="2146300" y="3797300"/>
          <p14:tracePt t="20205" x="2146300" y="3821113"/>
          <p14:tracePt t="20213" x="2133600" y="3844925"/>
          <p14:tracePt t="20222" x="2133600" y="3857625"/>
          <p14:tracePt t="20229" x="2133600" y="3875088"/>
          <p14:tracePt t="20238" x="2133600" y="3898900"/>
          <p14:tracePt t="20245" x="2139950" y="3911600"/>
          <p14:tracePt t="20254" x="2152650" y="3935413"/>
          <p14:tracePt t="20261" x="2176463" y="3952875"/>
          <p14:tracePt t="20269" x="2193925" y="3959225"/>
          <p14:tracePt t="20277" x="2230438" y="3983038"/>
          <p14:tracePt t="20285" x="2271713" y="3995738"/>
          <p14:tracePt t="20293" x="2308225" y="4013200"/>
          <p14:tracePt t="20301" x="2357438" y="4019550"/>
          <p14:tracePt t="20309" x="2392363" y="4032250"/>
          <p14:tracePt t="20317" x="2411413" y="4032250"/>
          <p14:tracePt t="20325" x="2447925" y="4032250"/>
          <p14:tracePt t="20333" x="2489200" y="4037013"/>
          <p14:tracePt t="20341" x="2532063" y="4037013"/>
          <p14:tracePt t="20349" x="2592388" y="4037013"/>
          <p14:tracePt t="20357" x="2616200" y="4037013"/>
          <p14:tracePt t="20365" x="2657475" y="4037013"/>
          <p14:tracePt t="20373" x="2706688" y="4037013"/>
          <p14:tracePt t="20381" x="2730500" y="4025900"/>
          <p14:tracePt t="20389" x="2760663" y="4019550"/>
          <p14:tracePt t="20397" x="2784475" y="3995738"/>
          <p14:tracePt t="20406" x="2790825" y="3989388"/>
          <p14:tracePt t="20413" x="2803525" y="3965575"/>
          <p14:tracePt t="20422" x="2808288" y="3941763"/>
          <p14:tracePt t="20429" x="2808288" y="3922713"/>
          <p14:tracePt t="20438" x="2808288" y="3898900"/>
          <p14:tracePt t="20445" x="2808288" y="3862388"/>
          <p14:tracePt t="20453" x="2808288" y="3844925"/>
          <p14:tracePt t="20461" x="2790825" y="3827463"/>
          <p14:tracePt t="20469" x="2773363" y="3802063"/>
          <p14:tracePt t="20477" x="2767013" y="3797300"/>
          <p14:tracePt t="20485" x="2754313" y="3784600"/>
          <p14:tracePt t="20494" x="2747963" y="3778250"/>
          <p14:tracePt t="20501" x="2743200" y="3778250"/>
          <p14:tracePt t="20509" x="2730500" y="3778250"/>
          <p14:tracePt t="20517" x="2717800" y="3778250"/>
          <p14:tracePt t="20525" x="2682875" y="3767138"/>
          <p14:tracePt t="20533" x="2622550" y="3760788"/>
          <p14:tracePt t="20541" x="2573338" y="3748088"/>
          <p14:tracePt t="20549" x="2501900" y="3736975"/>
          <p14:tracePt t="20558" x="2452688" y="3717925"/>
          <p14:tracePt t="20565" x="2392363" y="3717925"/>
          <p14:tracePt t="20573" x="2344738" y="3700463"/>
          <p14:tracePt t="20581" x="2297113" y="3687763"/>
          <p14:tracePt t="20589" x="2278063" y="3687763"/>
          <p14:tracePt t="20598" x="2241550" y="3687763"/>
          <p14:tracePt t="20606" x="2211388" y="3687763"/>
          <p14:tracePt t="20613" x="2187575" y="3687763"/>
          <p14:tracePt t="20622" x="2163763" y="3687763"/>
          <p14:tracePt t="20629" x="2139950" y="3687763"/>
          <p14:tracePt t="20638" x="2116138" y="3700463"/>
          <p14:tracePt t="20645" x="2092325" y="3736975"/>
          <p14:tracePt t="20654" x="2062163" y="3771900"/>
          <p14:tracePt t="20662" x="2055813" y="3797300"/>
          <p14:tracePt t="20669" x="2036763" y="3832225"/>
          <p14:tracePt t="20677" x="2032000" y="3844925"/>
          <p14:tracePt t="20685" x="2025650" y="3881438"/>
          <p14:tracePt t="20693" x="2025650" y="3892550"/>
          <p14:tracePt t="20717" x="2025650" y="3898900"/>
          <p14:tracePt t="20725" x="2025650" y="3911600"/>
          <p14:tracePt t="20733" x="2036763" y="3929063"/>
          <p14:tracePt t="20741" x="2062163" y="3941763"/>
          <p14:tracePt t="20749" x="2097088" y="3959225"/>
          <p14:tracePt t="20757" x="2133600" y="3976688"/>
          <p14:tracePt t="20765" x="2182813" y="3995738"/>
          <p14:tracePt t="20773" x="2230438" y="4019550"/>
          <p14:tracePt t="20781" x="2254250" y="4025900"/>
          <p14:tracePt t="20789" x="2278063" y="4032250"/>
          <p14:tracePt t="20798" x="2301875" y="4043363"/>
          <p14:tracePt t="20806" x="2327275" y="4043363"/>
          <p14:tracePt t="20813" x="2344738" y="4043363"/>
          <p14:tracePt t="20822" x="2368550" y="4043363"/>
          <p14:tracePt t="20829" x="2405063" y="4043363"/>
          <p14:tracePt t="20837" x="2447925" y="4043363"/>
          <p14:tracePt t="20845" x="2478088" y="4043363"/>
          <p14:tracePt t="20853" x="2532063" y="4037013"/>
          <p14:tracePt t="20861" x="2579688" y="4019550"/>
          <p14:tracePt t="20869" x="2616200" y="4002088"/>
          <p14:tracePt t="20877" x="2652713" y="3989388"/>
          <p14:tracePt t="20885" x="2687638" y="3971925"/>
          <p14:tracePt t="20893" x="2700338" y="3959225"/>
          <p14:tracePt t="20901" x="2717800" y="3941763"/>
          <p14:tracePt t="20909" x="2717800" y="3935413"/>
          <p14:tracePt t="20917" x="2717800" y="3922713"/>
          <p14:tracePt t="20925" x="2724150" y="3898900"/>
          <p14:tracePt t="20933" x="2730500" y="3875088"/>
          <p14:tracePt t="20941" x="2730500" y="3868738"/>
          <p14:tracePt t="20949" x="2730500" y="3857625"/>
          <p14:tracePt t="20957" x="2730500" y="3851275"/>
          <p14:tracePt t="20965" x="2730500" y="3838575"/>
          <p14:tracePt t="20981" x="2730500" y="3832225"/>
          <p14:tracePt t="20990" x="2730500" y="3821113"/>
          <p14:tracePt t="20998" x="2717800" y="3814763"/>
          <p14:tracePt t="21006" x="2682875" y="3797300"/>
          <p14:tracePt t="21013" x="2633663" y="3784600"/>
          <p14:tracePt t="21022" x="2597150" y="3767138"/>
          <p14:tracePt t="21029" x="2568575" y="3767138"/>
          <p14:tracePt t="21038" x="2525713" y="3760788"/>
          <p14:tracePt t="21045" x="2465388" y="3760788"/>
          <p14:tracePt t="21053" x="2405063" y="3748088"/>
          <p14:tracePt t="21061" x="2344738" y="3748088"/>
          <p14:tracePt t="21069" x="2290763" y="3748088"/>
          <p14:tracePt t="21077" x="2230438" y="3748088"/>
          <p14:tracePt t="21085" x="2200275" y="3748088"/>
          <p14:tracePt t="21093" x="2139950" y="3771900"/>
          <p14:tracePt t="21101" x="2103438" y="3790950"/>
          <p14:tracePt t="21109" x="2066925" y="3827463"/>
          <p14:tracePt t="21117" x="2012950" y="3857625"/>
          <p14:tracePt t="21125" x="1989138" y="3881438"/>
          <p14:tracePt t="21133" x="1965325" y="3898900"/>
          <p14:tracePt t="21141" x="1952625" y="3916363"/>
          <p14:tracePt t="21149" x="1941513" y="3929063"/>
          <p14:tracePt t="21160" x="1941513" y="3971925"/>
          <p14:tracePt t="21165" x="1941513" y="3976688"/>
          <p14:tracePt t="21173" x="1941513" y="3989388"/>
          <p14:tracePt t="21181" x="1941513" y="3995738"/>
          <p14:tracePt t="21190" x="1952625" y="4002088"/>
          <p14:tracePt t="21198" x="1965325" y="4019550"/>
          <p14:tracePt t="21205" x="1976438" y="4019550"/>
          <p14:tracePt t="21213" x="2032000" y="4037013"/>
          <p14:tracePt t="21221" x="2055813" y="4043363"/>
          <p14:tracePt t="21229" x="2116138" y="4073525"/>
          <p14:tracePt t="21238" x="2163763" y="4092575"/>
          <p14:tracePt t="21245" x="2200275" y="4110038"/>
          <p14:tracePt t="21253" x="2230438" y="4116388"/>
          <p14:tracePt t="21261" x="2266950" y="4127500"/>
          <p14:tracePt t="21269" x="2290763" y="4146550"/>
          <p14:tracePt t="21277" x="2320925" y="4152900"/>
          <p14:tracePt t="21285" x="2344738" y="4152900"/>
          <p14:tracePt t="21293" x="2368550" y="4157663"/>
          <p14:tracePt t="21301" x="2392363" y="4157663"/>
          <p14:tracePt t="21309" x="2422525" y="4157663"/>
          <p14:tracePt t="21317" x="2465388" y="4157663"/>
          <p14:tracePt t="21326" x="2489200" y="4157663"/>
          <p14:tracePt t="21333" x="2525713" y="4157663"/>
          <p14:tracePt t="21341" x="2562225" y="4140200"/>
          <p14:tracePt t="21349" x="2586038" y="4116388"/>
          <p14:tracePt t="21359" x="2622550" y="4086225"/>
          <p14:tracePt t="21365" x="2640013" y="4062413"/>
          <p14:tracePt t="21373" x="2640013" y="4049713"/>
          <p14:tracePt t="21381" x="2646363" y="4013200"/>
          <p14:tracePt t="21390" x="2646363" y="3989388"/>
          <p14:tracePt t="21398" x="2646363" y="3946525"/>
          <p14:tracePt t="21406" x="2646363" y="3916363"/>
          <p14:tracePt t="21413" x="2627313" y="3892550"/>
          <p14:tracePt t="21422" x="2597150" y="3844925"/>
          <p14:tracePt t="21429" x="2573338" y="3827463"/>
          <p14:tracePt t="21437" x="2538413" y="3802063"/>
          <p14:tracePt t="21445" x="2513013" y="3784600"/>
          <p14:tracePt t="21453" x="2508250" y="3778250"/>
          <p14:tracePt t="21461" x="2495550" y="3767138"/>
          <p14:tracePt t="21469" x="2465388" y="3760788"/>
          <p14:tracePt t="21477" x="2447925" y="3760788"/>
          <p14:tracePt t="21485" x="2428875" y="3760788"/>
          <p14:tracePt t="21493" x="2405063" y="3760788"/>
          <p14:tracePt t="21501" x="2351088" y="3760788"/>
          <p14:tracePt t="21509" x="2332038" y="3760788"/>
          <p14:tracePt t="21517" x="2301875" y="3760788"/>
          <p14:tracePt t="21525" x="2271713" y="3760788"/>
          <p14:tracePt t="21533" x="2236788" y="3778250"/>
          <p14:tracePt t="21541" x="2200275" y="3784600"/>
          <p14:tracePt t="21549" x="2187575" y="3802063"/>
          <p14:tracePt t="21558" x="2163763" y="3821113"/>
          <p14:tracePt t="21565" x="2146300" y="3832225"/>
          <p14:tracePt t="21573" x="2116138" y="3851275"/>
          <p14:tracePt t="21581" x="2092325" y="3868738"/>
          <p14:tracePt t="21590" x="2085975" y="3875088"/>
          <p14:tracePt t="21597" x="2066925" y="3892550"/>
          <p14:tracePt t="21606" x="2066925" y="3911600"/>
          <p14:tracePt t="21613" x="2066925" y="3929063"/>
          <p14:tracePt t="21622" x="2066925" y="3935413"/>
          <p14:tracePt t="21629" x="2066925" y="3959225"/>
          <p14:tracePt t="21637" x="2066925" y="3983038"/>
          <p14:tracePt t="21645" x="2085975" y="4006850"/>
          <p14:tracePt t="21653" x="2103438" y="4019550"/>
          <p14:tracePt t="21662" x="2116138" y="4037013"/>
          <p14:tracePt t="21669" x="2152650" y="4062413"/>
          <p14:tracePt t="21677" x="2187575" y="4092575"/>
          <p14:tracePt t="21685" x="2206625" y="4116388"/>
          <p14:tracePt t="21693" x="2254250" y="4133850"/>
          <p14:tracePt t="21701" x="2314575" y="4146550"/>
          <p14:tracePt t="21709" x="2362200" y="4164013"/>
          <p14:tracePt t="21717" x="2422525" y="4176713"/>
          <p14:tracePt t="21725" x="2478088" y="4176713"/>
          <p14:tracePt t="21733" x="2543175" y="4194175"/>
          <p14:tracePt t="21741" x="2597150" y="4194175"/>
          <p14:tracePt t="21749" x="2657475" y="4194175"/>
          <p14:tracePt t="21758" x="2687638" y="4194175"/>
          <p14:tracePt t="21765" x="2736850" y="4194175"/>
          <p14:tracePt t="21773" x="2754313" y="4194175"/>
          <p14:tracePt t="21781" x="2778125" y="4194175"/>
          <p14:tracePt t="21790" x="2803525" y="4176713"/>
          <p14:tracePt t="21797" x="2808288" y="4157663"/>
          <p14:tracePt t="21806" x="2827338" y="4152900"/>
          <p14:tracePt t="21813" x="2833688" y="4140200"/>
          <p14:tracePt t="21822" x="2833688" y="4116388"/>
          <p14:tracePt t="21830" x="2833688" y="4092575"/>
          <p14:tracePt t="21837" x="2833688" y="4067175"/>
          <p14:tracePt t="21845" x="2833688" y="4056063"/>
          <p14:tracePt t="21853" x="2833688" y="4049713"/>
          <p14:tracePt t="21861" x="2820988" y="4037013"/>
          <p14:tracePt t="21869" x="2814638" y="4032250"/>
          <p14:tracePt t="21877" x="2808288" y="4025900"/>
          <p14:tracePt t="21885" x="2797175" y="4019550"/>
          <p14:tracePt t="21893" x="2760663" y="4006850"/>
          <p14:tracePt t="21901" x="2700338" y="3989388"/>
          <p14:tracePt t="21909" x="2640013" y="3976688"/>
          <p14:tracePt t="21917" x="2562225" y="3946525"/>
          <p14:tracePt t="21925" x="2501900" y="3946525"/>
          <p14:tracePt t="21933" x="2411413" y="3922713"/>
          <p14:tracePt t="21941" x="2338388" y="3911600"/>
          <p14:tracePt t="21949" x="2236788" y="3875088"/>
          <p14:tracePt t="21957" x="2146300" y="3857625"/>
          <p14:tracePt t="21965" x="2103438" y="3857625"/>
          <p14:tracePt t="21973" x="2066925" y="3844925"/>
          <p14:tracePt t="21990" x="2043113" y="3844925"/>
          <p14:tracePt t="22005" x="2032000" y="3844925"/>
          <p14:tracePt t="22013" x="2025650" y="3844925"/>
          <p14:tracePt t="22029" x="2019300" y="3844925"/>
          <p14:tracePt t="22037" x="2019300" y="3868738"/>
          <p14:tracePt t="22045" x="2019300" y="3875088"/>
          <p14:tracePt t="22053" x="2019300" y="3887788"/>
          <p14:tracePt t="22061" x="2019300" y="3898900"/>
          <p14:tracePt t="22077" x="2019300" y="3905250"/>
          <p14:tracePt t="22085" x="2025650" y="3911600"/>
          <p14:tracePt t="22101" x="2043113" y="3911600"/>
          <p14:tracePt t="22118" x="2055813" y="3911600"/>
          <p14:tracePt t="22125" x="2079625" y="3911600"/>
          <p14:tracePt t="22133" x="2092325" y="3911600"/>
          <p14:tracePt t="22141" x="2116138" y="3911600"/>
          <p14:tracePt t="22149" x="2157413" y="3911600"/>
          <p14:tracePt t="22157" x="2187575" y="3911600"/>
          <p14:tracePt t="22165" x="2211388" y="3911600"/>
          <p14:tracePt t="22174" x="2241550" y="3911600"/>
          <p14:tracePt t="22181" x="2266950" y="3911600"/>
          <p14:tracePt t="22191" x="2290763" y="3911600"/>
          <p14:tracePt t="22197" x="2314575" y="3911600"/>
          <p14:tracePt t="22205" x="2327275" y="3911600"/>
          <p14:tracePt t="22213" x="2344738" y="3911600"/>
          <p14:tracePt t="22261" x="2351088" y="3905250"/>
          <p14:tracePt t="22310" x="2357438" y="3905250"/>
          <p14:tracePt t="22318" x="2362200" y="3898900"/>
          <p14:tracePt t="22334" x="2374900" y="3892550"/>
          <p14:tracePt t="22341" x="2381250" y="3887788"/>
          <p14:tracePt t="22357" x="2387600" y="3881438"/>
          <p14:tracePt t="22365" x="2392363" y="3875088"/>
          <p14:tracePt t="22374" x="2398713" y="3868738"/>
          <p14:tracePt t="22381" x="2405063" y="3868738"/>
          <p14:tracePt t="22390" x="2411413" y="3862388"/>
          <p14:tracePt t="22397" x="2417763" y="3851275"/>
          <p14:tracePt t="22413" x="2422525" y="3851275"/>
          <p14:tracePt t="22421" x="2447925" y="3832225"/>
          <p14:tracePt t="22437" x="2452688" y="3827463"/>
          <p14:tracePt t="22445" x="2459038" y="3827463"/>
          <p14:tracePt t="22478" x="2471738" y="3821113"/>
          <p14:tracePt t="22671" x="2459038" y="3821113"/>
          <p14:tracePt t="22681" x="2447925" y="3838575"/>
          <p14:tracePt t="22686" x="2428875" y="3844925"/>
          <p14:tracePt t="22694" x="2417763" y="3851275"/>
          <p14:tracePt t="22701" x="2392363" y="3862388"/>
          <p14:tracePt t="22709" x="2368550" y="3887788"/>
          <p14:tracePt t="22718" x="2344738" y="3892550"/>
          <p14:tracePt t="22725" x="2320925" y="3898900"/>
          <p14:tracePt t="22733" x="2284413" y="3916363"/>
          <p14:tracePt t="22741" x="2254250" y="3935413"/>
          <p14:tracePt t="22749" x="2230438" y="3941763"/>
          <p14:tracePt t="22757" x="2193925" y="3959225"/>
          <p14:tracePt t="22765" x="2146300" y="3989388"/>
          <p14:tracePt t="22774" x="2122488" y="4002088"/>
          <p14:tracePt t="22781" x="2085975" y="4013200"/>
          <p14:tracePt t="22789" x="2049463" y="4025900"/>
          <p14:tracePt t="22797" x="2019300" y="4043363"/>
          <p14:tracePt t="22805" x="1952625" y="4073525"/>
          <p14:tracePt t="22813" x="1928813" y="4079875"/>
          <p14:tracePt t="22826" x="1898650" y="4092575"/>
          <p14:tracePt t="22829" x="1862138" y="4097338"/>
          <p14:tracePt t="22837" x="1838325" y="4097338"/>
          <p14:tracePt t="22845" x="1784350" y="4116388"/>
          <p14:tracePt t="22853" x="1760538" y="4127500"/>
          <p14:tracePt t="22861" x="1730375" y="4127500"/>
          <p14:tracePt t="22869" x="1693863" y="4127500"/>
          <p14:tracePt t="22877" x="1663700" y="4133850"/>
          <p14:tracePt t="22885" x="1639888" y="4133850"/>
          <p14:tracePt t="22893" x="1590675" y="4152900"/>
          <p14:tracePt t="22901" x="1573213" y="4152900"/>
          <p14:tracePt t="22909" x="1536700" y="4157663"/>
          <p14:tracePt t="22917" x="1476375" y="4183063"/>
          <p14:tracePt t="22925" x="1428750" y="4200525"/>
          <p14:tracePt t="22933" x="1404938" y="4200525"/>
          <p14:tracePt t="22941" x="1368425" y="4206875"/>
          <p14:tracePt t="22949" x="1355725" y="4206875"/>
          <p14:tracePt t="22956" x="1314450" y="4217988"/>
          <p14:tracePt t="22965" x="1295400" y="4224338"/>
          <p14:tracePt t="22973" x="1265238" y="4230688"/>
          <p14:tracePt t="22981" x="1241425" y="4230688"/>
          <p14:tracePt t="22989" x="1217613" y="4230688"/>
          <p14:tracePt t="22997" x="1204913" y="4230688"/>
          <p14:tracePt t="23005" x="1181100" y="4241800"/>
          <p14:tracePt t="23013" x="1169988" y="4248150"/>
          <p14:tracePt t="23021" x="1144588" y="4254500"/>
          <p14:tracePt t="23029" x="1127125" y="4254500"/>
          <p14:tracePt t="23037" x="1114425" y="4254500"/>
          <p14:tracePt t="23045" x="1090613" y="4254500"/>
          <p14:tracePt t="23053" x="1066800" y="4267200"/>
          <p14:tracePt t="23061" x="1049338" y="4267200"/>
          <p14:tracePt t="23069" x="1030288" y="4271963"/>
          <p14:tracePt t="23077" x="1019175" y="4271963"/>
          <p14:tracePt t="23085" x="1012825" y="4278313"/>
          <p14:tracePt t="23093" x="1000125" y="4278313"/>
          <p14:tracePt t="23101" x="982663" y="4284663"/>
          <p14:tracePt t="23109" x="969963" y="4291013"/>
          <p14:tracePt t="23117" x="946150" y="4291013"/>
          <p14:tracePt t="23125" x="922338" y="4302125"/>
          <p14:tracePt t="23133" x="909638" y="4302125"/>
          <p14:tracePt t="23141" x="885825" y="4314825"/>
          <p14:tracePt t="23157" x="868363" y="4321175"/>
          <p14:tracePt t="23173" x="855663" y="4332288"/>
          <p14:tracePt t="23189" x="849313" y="4338638"/>
          <p14:tracePt t="23197" x="838200" y="4344988"/>
          <p14:tracePt t="23221" x="819150" y="4357688"/>
          <p14:tracePt t="23229" x="814388" y="4362450"/>
          <p14:tracePt t="23253" x="814388" y="4381500"/>
          <p14:tracePt t="23269" x="825500" y="4392613"/>
          <p14:tracePt t="23278" x="855663" y="4411663"/>
          <p14:tracePt t="23285" x="879475" y="4411663"/>
          <p14:tracePt t="23293" x="915988" y="4418013"/>
          <p14:tracePt t="23301" x="939800" y="4435475"/>
          <p14:tracePt t="23309" x="958850" y="4435475"/>
          <p14:tracePt t="23317" x="982663" y="4441825"/>
          <p14:tracePt t="23325" x="1006475" y="4452938"/>
          <p14:tracePt t="23333" x="1030288" y="4452938"/>
          <p14:tracePt t="23341" x="1042988" y="4452938"/>
          <p14:tracePt t="23349" x="1060450" y="4452938"/>
          <p14:tracePt t="23358" x="1090613" y="4452938"/>
          <p14:tracePt t="23365" x="1120775" y="4452938"/>
          <p14:tracePt t="23373" x="1144588" y="4459288"/>
          <p14:tracePt t="23381" x="1181100" y="4459288"/>
          <p14:tracePt t="23390" x="1223963" y="4465638"/>
          <p14:tracePt t="23397" x="1247775" y="4483100"/>
          <p14:tracePt t="23405" x="1301750" y="4483100"/>
          <p14:tracePt t="23413" x="1362075" y="4483100"/>
          <p14:tracePt t="23421" x="1446213" y="4495800"/>
          <p14:tracePt t="23429" x="1495425" y="4495800"/>
          <p14:tracePt t="23437" x="1590675" y="4495800"/>
          <p14:tracePt t="23445" x="1706563" y="4495800"/>
          <p14:tracePt t="23453" x="1808163" y="4495800"/>
          <p14:tracePt t="23461" x="1881188" y="4495800"/>
          <p14:tracePt t="23469" x="1952625" y="4495800"/>
          <p14:tracePt t="23477" x="1995488" y="4495800"/>
          <p14:tracePt t="23485" x="2032000" y="4495800"/>
          <p14:tracePt t="23493" x="2062163" y="4495800"/>
          <p14:tracePt t="23501" x="2085975" y="4495800"/>
          <p14:tracePt t="23509" x="2109788" y="4495800"/>
          <p14:tracePt t="23517" x="2122488" y="4495800"/>
          <p14:tracePt t="23525" x="2133600" y="4495800"/>
          <p14:tracePt t="23533" x="2157413" y="4495800"/>
          <p14:tracePt t="23549" x="2170113" y="4495800"/>
          <p14:tracePt t="23565" x="2176463" y="4495800"/>
          <p14:tracePt t="23653" x="2163763" y="4495800"/>
          <p14:tracePt t="23661" x="2127250" y="4483100"/>
          <p14:tracePt t="23669" x="2103438" y="4478338"/>
          <p14:tracePt t="23677" x="2066925" y="4448175"/>
          <p14:tracePt t="23685" x="2043113" y="4435475"/>
          <p14:tracePt t="23693" x="2019300" y="4422775"/>
          <p14:tracePt t="23701" x="2001838" y="4418013"/>
          <p14:tracePt t="23709" x="1971675" y="4392613"/>
          <p14:tracePt t="23717" x="1941513" y="4375150"/>
          <p14:tracePt t="23725" x="1905000" y="4357688"/>
          <p14:tracePt t="23733" x="1862138" y="4327525"/>
          <p14:tracePt t="23742" x="1831975" y="4308475"/>
          <p14:tracePt t="23749" x="1795463" y="4291013"/>
          <p14:tracePt t="23757" x="1754188" y="4267200"/>
          <p14:tracePt t="23765" x="1693863" y="4237038"/>
          <p14:tracePt t="23774" x="1646238" y="4206875"/>
          <p14:tracePt t="23781" x="1590675" y="4183063"/>
          <p14:tracePt t="23790" x="1530350" y="4164013"/>
          <p14:tracePt t="23798" x="1495425" y="4146550"/>
          <p14:tracePt t="23805" x="1458913" y="4127500"/>
          <p14:tracePt t="23813" x="1398588" y="4110038"/>
          <p14:tracePt t="23824" x="1374775" y="4097338"/>
          <p14:tracePt t="23834" x="1344613" y="4092575"/>
          <p14:tracePt t="23837" x="1308100" y="4079875"/>
          <p14:tracePt t="23845" x="1277938" y="4079875"/>
          <p14:tracePt t="23853" x="1241425" y="4073525"/>
          <p14:tracePt t="23861" x="1200150" y="4073525"/>
          <p14:tracePt t="23869" x="1139825" y="4073525"/>
          <p14:tracePt t="23877" x="1096963" y="4073525"/>
          <p14:tracePt t="23885" x="1036638" y="4073525"/>
          <p14:tracePt t="23893" x="965200" y="4073525"/>
          <p14:tracePt t="23901" x="922338" y="4073525"/>
          <p14:tracePt t="23909" x="849313" y="4073525"/>
          <p14:tracePt t="23917" x="788988" y="4073525"/>
          <p14:tracePt t="23925" x="747713" y="4073525"/>
          <p14:tracePt t="23933" x="698500" y="4073525"/>
          <p14:tracePt t="23940" x="668338" y="4073525"/>
          <p14:tracePt t="23949" x="657225" y="4073525"/>
          <p14:tracePt t="23957" x="650875" y="4073525"/>
          <p14:tracePt t="23965" x="644525" y="4073525"/>
          <p14:tracePt t="23973" x="633413" y="4073525"/>
          <p14:tracePt t="23991" x="608013" y="4073525"/>
          <p14:tracePt t="23997" x="596900" y="4073525"/>
          <p14:tracePt t="24005" x="590550" y="4073525"/>
          <p14:tracePt t="24013" x="579438" y="4086225"/>
          <p14:tracePt t="24029" x="579438" y="4103688"/>
          <p14:tracePt t="24037" x="579438" y="4110038"/>
          <p14:tracePt t="24053" x="579438" y="4127500"/>
          <p14:tracePt t="24061" x="603250" y="4152900"/>
          <p14:tracePt t="24069" x="627063" y="4170363"/>
          <p14:tracePt t="24077" x="650875" y="4194175"/>
          <p14:tracePt t="24085" x="668338" y="4211638"/>
          <p14:tracePt t="24093" x="693738" y="4237038"/>
          <p14:tracePt t="24101" x="717550" y="4248150"/>
          <p14:tracePt t="24109" x="754063" y="4291013"/>
          <p14:tracePt t="24117" x="777875" y="4297363"/>
          <p14:tracePt t="24125" x="831850" y="4332288"/>
          <p14:tracePt t="24133" x="909638" y="4368800"/>
          <p14:tracePt t="24141" x="989013" y="4387850"/>
          <p14:tracePt t="24149" x="1049338" y="4435475"/>
          <p14:tracePt t="24157" x="1127125" y="4478338"/>
          <p14:tracePt t="24165" x="1217613" y="4513263"/>
          <p14:tracePt t="24173" x="1290638" y="4513263"/>
          <p14:tracePt t="24181" x="1368425" y="4519613"/>
          <p14:tracePt t="24189" x="1398588" y="4519613"/>
          <p14:tracePt t="24197" x="1422400" y="4519613"/>
          <p14:tracePt t="24205" x="1446213" y="4519613"/>
          <p14:tracePt t="24213" x="1476375" y="4508500"/>
          <p14:tracePt t="24221" x="1495425" y="4495800"/>
          <p14:tracePt t="24229" x="1530350" y="4459288"/>
          <p14:tracePt t="24237" x="1549400" y="4441825"/>
          <p14:tracePt t="24245" x="1555750" y="4418013"/>
          <p14:tracePt t="24253" x="1555750" y="4387850"/>
          <p14:tracePt t="24261" x="1555750" y="4362450"/>
          <p14:tracePt t="24269" x="1555750" y="4357688"/>
          <p14:tracePt t="24277" x="1555750" y="4351338"/>
          <p14:tracePt t="24285" x="1555750" y="4344988"/>
          <p14:tracePt t="24293" x="1536700" y="4332288"/>
          <p14:tracePt t="24301" x="1525588" y="4314825"/>
          <p14:tracePt t="24309" x="1500188" y="4314825"/>
          <p14:tracePt t="24317" x="1465263" y="4297363"/>
          <p14:tracePt t="24325" x="1435100" y="4291013"/>
          <p14:tracePt t="24333" x="1398588" y="4291013"/>
          <p14:tracePt t="24341" x="1344613" y="4291013"/>
          <p14:tracePt t="24349" x="1290638" y="4291013"/>
          <p14:tracePt t="24357" x="1200150" y="4291013"/>
          <p14:tracePt t="24365" x="1127125" y="4278313"/>
          <p14:tracePt t="24373" x="1066800" y="4278313"/>
          <p14:tracePt t="24381" x="993775" y="4278313"/>
          <p14:tracePt t="24389" x="909638" y="4278313"/>
          <p14:tracePt t="24397" x="849313" y="4278313"/>
          <p14:tracePt t="24405" x="765175" y="4278313"/>
          <p14:tracePt t="24413" x="735013" y="4278313"/>
          <p14:tracePt t="24421" x="698500" y="4278313"/>
          <p14:tracePt t="24429" x="674688" y="4284663"/>
          <p14:tracePt t="24437" x="663575" y="4297363"/>
          <p14:tracePt t="24445" x="657225" y="4302125"/>
          <p14:tracePt t="24453" x="657225" y="4308475"/>
          <p14:tracePt t="24461" x="657225" y="4332288"/>
          <p14:tracePt t="24469" x="674688" y="4368800"/>
          <p14:tracePt t="24477" x="723900" y="4387850"/>
          <p14:tracePt t="24485" x="777875" y="4418013"/>
          <p14:tracePt t="24493" x="814388" y="4441825"/>
          <p14:tracePt t="24501" x="874713" y="4465638"/>
          <p14:tracePt t="24509" x="965200" y="4489450"/>
          <p14:tracePt t="24517" x="1066800" y="4519613"/>
          <p14:tracePt t="24524" x="1187450" y="4556125"/>
          <p14:tracePt t="24533" x="1301750" y="4579938"/>
          <p14:tracePt t="24541" x="1435100" y="4592638"/>
          <p14:tracePt t="24549" x="1530350" y="4603750"/>
          <p14:tracePt t="24557" x="1620838" y="4627563"/>
          <p14:tracePt t="24565" x="1693863" y="4627563"/>
          <p14:tracePt t="24573" x="1717675" y="4627563"/>
          <p14:tracePt t="24581" x="1741488" y="4627563"/>
          <p14:tracePt t="24589" x="1754188" y="4616450"/>
          <p14:tracePt t="24597" x="1771650" y="4610100"/>
          <p14:tracePt t="24605" x="1778000" y="4586288"/>
          <p14:tracePt t="24613" x="1778000" y="4556125"/>
          <p14:tracePt t="24621" x="1778000" y="4532313"/>
          <p14:tracePt t="24629" x="1778000" y="4495800"/>
          <p14:tracePt t="24637" x="1747838" y="4459288"/>
          <p14:tracePt t="24645" x="1724025" y="4435475"/>
          <p14:tracePt t="24653" x="1700213" y="4418013"/>
          <p14:tracePt t="24661" x="1651000" y="4392613"/>
          <p14:tracePt t="24669" x="1603375" y="4362450"/>
          <p14:tracePt t="24677" x="1573213" y="4362450"/>
          <p14:tracePt t="24685" x="1512888" y="4338638"/>
          <p14:tracePt t="24693" x="1458913" y="4338638"/>
          <p14:tracePt t="24701" x="1409700" y="4332288"/>
          <p14:tracePt t="24709" x="1338263" y="4332288"/>
          <p14:tracePt t="24717" x="1265238" y="4332288"/>
          <p14:tracePt t="24725" x="1187450" y="4338638"/>
          <p14:tracePt t="24733" x="1144588" y="4344988"/>
          <p14:tracePt t="24741" x="1096963" y="4357688"/>
          <p14:tracePt t="24749" x="1060450" y="4375150"/>
          <p14:tracePt t="24757" x="1036638" y="4375150"/>
          <p14:tracePt t="24765" x="1023938" y="4381500"/>
          <p14:tracePt t="24773" x="1000125" y="4387850"/>
          <p14:tracePt t="24797" x="1000125" y="4392613"/>
          <p14:tracePt t="24813" x="1000125" y="4405313"/>
          <p14:tracePt t="24824" x="1000125" y="4411663"/>
          <p14:tracePt t="24832" x="1030288" y="4422775"/>
          <p14:tracePt t="24837" x="1073150" y="4429125"/>
          <p14:tracePt t="24845" x="1127125" y="4448175"/>
          <p14:tracePt t="24853" x="1181100" y="4448175"/>
          <p14:tracePt t="24861" x="1254125" y="4448175"/>
          <p14:tracePt t="24869" x="1290638" y="4448175"/>
          <p14:tracePt t="24877" x="1331913" y="4448175"/>
          <p14:tracePt t="24885" x="1362075" y="4448175"/>
          <p14:tracePt t="24893" x="1392238" y="4448175"/>
          <p14:tracePt t="24901" x="1409700" y="4448175"/>
          <p14:tracePt t="24909" x="1446213" y="4429125"/>
          <p14:tracePt t="24917" x="1452563" y="4429125"/>
          <p14:tracePt t="24925" x="1465263" y="4418013"/>
          <p14:tracePt t="24941" x="1470025" y="4392613"/>
          <p14:tracePt t="24949" x="1470025" y="4368800"/>
          <p14:tracePt t="24958" x="1470025" y="4314825"/>
          <p14:tracePt t="24965" x="1458913" y="4291013"/>
          <p14:tracePt t="24973" x="1422400" y="4241800"/>
          <p14:tracePt t="24993" x="1355725" y="4183063"/>
          <p14:tracePt t="24997" x="1331913" y="4170363"/>
          <p14:tracePt t="25005" x="1277938" y="4140200"/>
          <p14:tracePt t="25013" x="1217613" y="4122738"/>
          <p14:tracePt t="25021" x="1139825" y="4110038"/>
          <p14:tracePt t="25029" x="1090613" y="4079875"/>
          <p14:tracePt t="25037" x="1030288" y="4079875"/>
          <p14:tracePt t="25045" x="969963" y="4073525"/>
          <p14:tracePt t="25053" x="915988" y="4073525"/>
          <p14:tracePt t="25061" x="855663" y="4073525"/>
          <p14:tracePt t="25069" x="795338" y="4073525"/>
          <p14:tracePt t="25077" x="735013" y="4073525"/>
          <p14:tracePt t="25086" x="674688" y="4073525"/>
          <p14:tracePt t="25093" x="627063" y="4097338"/>
          <p14:tracePt t="25101" x="596900" y="4097338"/>
          <p14:tracePt t="25110" x="584200" y="4103688"/>
          <p14:tracePt t="25117" x="566738" y="4116388"/>
          <p14:tracePt t="25126" x="560388" y="4122738"/>
          <p14:tracePt t="25133" x="549275" y="4140200"/>
          <p14:tracePt t="25142" x="549275" y="4152900"/>
          <p14:tracePt t="25149" x="549275" y="4183063"/>
          <p14:tracePt t="25158" x="549275" y="4206875"/>
          <p14:tracePt t="25165" x="549275" y="4230688"/>
          <p14:tracePt t="25173" x="573088" y="4254500"/>
          <p14:tracePt t="25181" x="596900" y="4278313"/>
          <p14:tracePt t="25191" x="633413" y="4308475"/>
          <p14:tracePt t="25197" x="663575" y="4332288"/>
          <p14:tracePt t="25205" x="711200" y="4375150"/>
          <p14:tracePt t="25213" x="747713" y="4392613"/>
          <p14:tracePt t="25221" x="795338" y="4422775"/>
          <p14:tracePt t="25229" x="862013" y="4441825"/>
          <p14:tracePt t="25237" x="904875" y="4452938"/>
          <p14:tracePt t="25245" x="969963" y="4471988"/>
          <p14:tracePt t="25253" x="1042988" y="4483100"/>
          <p14:tracePt t="25261" x="1127125" y="4483100"/>
          <p14:tracePt t="25269" x="1217613" y="4495800"/>
          <p14:tracePt t="25278" x="1320800" y="4495800"/>
          <p14:tracePt t="25285" x="1404938" y="4495800"/>
          <p14:tracePt t="25293" x="1506538" y="4495800"/>
          <p14:tracePt t="25301" x="1579563" y="4495800"/>
          <p14:tracePt t="25309" x="1651000" y="4489450"/>
          <p14:tracePt t="25317" x="1676400" y="4471988"/>
          <p14:tracePt t="25326" x="1700213" y="4459288"/>
          <p14:tracePt t="25333" x="1724025" y="4435475"/>
          <p14:tracePt t="25342" x="1741488" y="4411663"/>
          <p14:tracePt t="25349" x="1747838" y="4375150"/>
          <p14:tracePt t="25358" x="1747838" y="4362450"/>
          <p14:tracePt t="25365" x="1747838" y="4338638"/>
          <p14:tracePt t="25373" x="1747838" y="4327525"/>
          <p14:tracePt t="25381" x="1736725" y="4302125"/>
          <p14:tracePt t="25389" x="1724025" y="4284663"/>
          <p14:tracePt t="25397" x="1687513" y="4260850"/>
          <p14:tracePt t="25405" x="1651000" y="4230688"/>
          <p14:tracePt t="25413" x="1627188" y="4224338"/>
          <p14:tracePt t="25421" x="1585913" y="4211638"/>
          <p14:tracePt t="25430" x="1525588" y="4206875"/>
          <p14:tracePt t="25437" x="1416050" y="4183063"/>
          <p14:tracePt t="25445" x="1301750" y="4146550"/>
          <p14:tracePt t="25453" x="1187450" y="4122738"/>
          <p14:tracePt t="25462" x="1054100" y="4097338"/>
          <p14:tracePt t="25469" x="939800" y="4097338"/>
          <p14:tracePt t="25477" x="868363" y="4097338"/>
          <p14:tracePt t="25485" x="825500" y="4097338"/>
          <p14:tracePt t="25493" x="808038" y="4097338"/>
          <p14:tracePt t="25501" x="795338" y="4097338"/>
          <p14:tracePt t="25510" x="788988" y="4097338"/>
          <p14:tracePt t="25518" x="784225" y="4097338"/>
          <p14:tracePt t="25525" x="784225" y="4103688"/>
          <p14:tracePt t="25533" x="784225" y="4133850"/>
          <p14:tracePt t="25542" x="784225" y="4164013"/>
          <p14:tracePt t="25549" x="784225" y="4200525"/>
          <p14:tracePt t="25557" x="795338" y="4211638"/>
          <p14:tracePt t="25565" x="819150" y="4248150"/>
          <p14:tracePt t="25573" x="831850" y="4267200"/>
          <p14:tracePt t="25581" x="862013" y="4297363"/>
          <p14:tracePt t="25589" x="868363" y="4321175"/>
          <p14:tracePt t="25597" x="885825" y="4338638"/>
          <p14:tracePt t="25605" x="898525" y="4344988"/>
          <p14:tracePt t="25613" x="922338" y="4351338"/>
          <p14:tracePt t="25621" x="946150" y="4368800"/>
          <p14:tracePt t="25629" x="993775" y="4387850"/>
          <p14:tracePt t="25637" x="1054100" y="4411663"/>
          <p14:tracePt t="25645" x="1144588" y="4441825"/>
          <p14:tracePt t="25653" x="1235075" y="4465638"/>
          <p14:tracePt t="25661" x="1350963" y="4478338"/>
          <p14:tracePt t="25669" x="1439863" y="4489450"/>
          <p14:tracePt t="25677" x="1495425" y="4489450"/>
          <p14:tracePt t="25685" x="1519238" y="4489450"/>
          <p14:tracePt t="25693" x="1543050" y="4483100"/>
          <p14:tracePt t="25701" x="1566863" y="4459288"/>
          <p14:tracePt t="25710" x="1573213" y="4448175"/>
          <p14:tracePt t="25717" x="1585913" y="4411663"/>
          <p14:tracePt t="25726" x="1590675" y="4387850"/>
          <p14:tracePt t="25733" x="1590675" y="4375150"/>
          <p14:tracePt t="25742" x="1590675" y="4351338"/>
          <p14:tracePt t="25749" x="1590675" y="4338638"/>
          <p14:tracePt t="25757" x="1579563" y="4321175"/>
          <p14:tracePt t="25773" x="1566863" y="4321175"/>
          <p14:tracePt t="25781" x="1543050" y="4314825"/>
          <p14:tracePt t="25789" x="1489075" y="4314825"/>
          <p14:tracePt t="25797" x="1428750" y="4314825"/>
          <p14:tracePt t="25805" x="1331913" y="4314825"/>
          <p14:tracePt t="25813" x="1230313" y="4314825"/>
          <p14:tracePt t="25821" x="1139825" y="4332288"/>
          <p14:tracePt t="25829" x="1079500" y="4362450"/>
          <p14:tracePt t="25837" x="1060450" y="4368800"/>
          <p14:tracePt t="25846" x="1036638" y="4392613"/>
          <p14:tracePt t="25877" x="1036638" y="4411663"/>
          <p14:tracePt t="25885" x="1073150" y="4418013"/>
          <p14:tracePt t="25893" x="1144588" y="4441825"/>
          <p14:tracePt t="25901" x="1211263" y="4459288"/>
          <p14:tracePt t="25909" x="1271588" y="4483100"/>
          <p14:tracePt t="25917" x="1355725" y="4483100"/>
          <p14:tracePt t="25925" x="1446213" y="4495800"/>
          <p14:tracePt t="25933" x="1530350" y="4495800"/>
          <p14:tracePt t="25941" x="1620838" y="4495800"/>
          <p14:tracePt t="25949" x="1663700" y="4495800"/>
          <p14:tracePt t="25957" x="1693863" y="4495800"/>
          <p14:tracePt t="25965" x="1700213" y="4495800"/>
          <p14:tracePt t="25973" x="1717675" y="4489450"/>
          <p14:tracePt t="25993" x="1724025" y="4483100"/>
          <p14:tracePt t="26061" x="1711325" y="4489450"/>
          <p14:tracePt t="26069" x="1706563" y="4495800"/>
          <p14:tracePt t="26079" x="1657350" y="4519613"/>
          <p14:tracePt t="26085" x="1620838" y="4537075"/>
          <p14:tracePt t="26094" x="1597025" y="4537075"/>
          <p14:tracePt t="26101" x="1566863" y="4562475"/>
          <p14:tracePt t="26110" x="1549400" y="4579938"/>
          <p14:tracePt t="26117" x="1530350" y="4592638"/>
          <p14:tracePt t="26125" x="1530350" y="4603750"/>
          <p14:tracePt t="26133" x="1530350" y="4640263"/>
          <p14:tracePt t="26141" x="1530350" y="4646613"/>
          <p14:tracePt t="26149" x="1530350" y="4664075"/>
          <p14:tracePt t="26157" x="1543050" y="4687888"/>
          <p14:tracePt t="26165" x="1566863" y="4713288"/>
          <p14:tracePt t="26173" x="1597025" y="4754563"/>
          <p14:tracePt t="26181" x="1603375" y="4760913"/>
          <p14:tracePt t="26189" x="1620838" y="4773613"/>
          <p14:tracePt t="26197" x="1657350" y="4797425"/>
          <p14:tracePt t="26205" x="1693863" y="4814888"/>
          <p14:tracePt t="26213" x="1717675" y="4827588"/>
          <p14:tracePt t="26221" x="1741488" y="4832350"/>
          <p14:tracePt t="26229" x="1766888" y="4838700"/>
          <p14:tracePt t="26237" x="1790700" y="4838700"/>
          <p14:tracePt t="26245" x="1820863" y="4838700"/>
          <p14:tracePt t="26253" x="1831975" y="4838700"/>
          <p14:tracePt t="26261" x="1851025" y="4838700"/>
          <p14:tracePt t="26269" x="1855788" y="4838700"/>
          <p14:tracePt t="26277" x="1862138" y="4838700"/>
          <p14:tracePt t="26349" x="1855788" y="4838700"/>
          <p14:tracePt t="26357" x="1820863" y="4838700"/>
          <p14:tracePt t="26366" x="1790700" y="4838700"/>
          <p14:tracePt t="26373" x="1754188" y="4808538"/>
          <p14:tracePt t="26381" x="1693863" y="4803775"/>
          <p14:tracePt t="26389" x="1633538" y="4778375"/>
          <p14:tracePt t="26398" x="1512888" y="4743450"/>
          <p14:tracePt t="26405" x="1381125" y="4713288"/>
          <p14:tracePt t="26413" x="1247775" y="4676775"/>
          <p14:tracePt t="26421" x="1133475" y="4616450"/>
          <p14:tracePt t="26429" x="1042988" y="4579938"/>
          <p14:tracePt t="26438" x="965200" y="4549775"/>
          <p14:tracePt t="26446" x="909638" y="4508500"/>
          <p14:tracePt t="26453" x="898525" y="4495800"/>
          <p14:tracePt t="26462" x="879475" y="4489450"/>
          <p14:tracePt t="26541" x="874713" y="4483100"/>
          <p14:tracePt t="26549" x="862013" y="4483100"/>
          <p14:tracePt t="26557" x="849313" y="4478338"/>
          <p14:tracePt t="26565" x="844550" y="4471988"/>
          <p14:tracePt t="26693" x="849313" y="4465638"/>
          <p14:tracePt t="26702" x="904875" y="4465638"/>
          <p14:tracePt t="26713" x="989013" y="4465638"/>
          <p14:tracePt t="26717" x="1090613" y="4471988"/>
          <p14:tracePt t="26725" x="1235075" y="4495800"/>
          <p14:tracePt t="26733" x="1355725" y="4519613"/>
          <p14:tracePt t="26741" x="1495425" y="4543425"/>
          <p14:tracePt t="26749" x="1646238" y="4579938"/>
          <p14:tracePt t="26757" x="1771650" y="4603750"/>
          <p14:tracePt t="26765" x="1905000" y="4627563"/>
          <p14:tracePt t="26773" x="2019300" y="4646613"/>
          <p14:tracePt t="26781" x="2079625" y="4646613"/>
          <p14:tracePt t="26789" x="2092325" y="4646613"/>
          <p14:tracePt t="26797" x="2097088" y="4646613"/>
          <p14:tracePt t="26853" x="2079625" y="4646613"/>
          <p14:tracePt t="26861" x="2043113" y="4646613"/>
          <p14:tracePt t="26869" x="1989138" y="4646613"/>
          <p14:tracePt t="26877" x="1928813" y="4646613"/>
          <p14:tracePt t="26885" x="1844675" y="4646613"/>
          <p14:tracePt t="26893" x="1771650" y="4646613"/>
          <p14:tracePt t="26901" x="1651000" y="4622800"/>
          <p14:tracePt t="26909" x="1512888" y="4610100"/>
          <p14:tracePt t="26917" x="1368425" y="4586288"/>
          <p14:tracePt t="26925" x="1235075" y="4562475"/>
          <p14:tracePt t="26933" x="1133475" y="4549775"/>
          <p14:tracePt t="26941" x="1084263" y="4537075"/>
          <p14:tracePt t="27005" x="1079500" y="4532313"/>
          <p14:tracePt t="27013" x="1079500" y="4525963"/>
          <p14:tracePt t="27021" x="1103313" y="4519613"/>
          <p14:tracePt t="27029" x="1150938" y="4495800"/>
          <p14:tracePt t="27037" x="1193800" y="4495800"/>
          <p14:tracePt t="27046" x="1265238" y="4495800"/>
          <p14:tracePt t="27053" x="1350963" y="4495800"/>
          <p14:tracePt t="27061" x="1422400" y="4495800"/>
          <p14:tracePt t="27069" x="1512888" y="4495800"/>
          <p14:tracePt t="27077" x="1585913" y="4495800"/>
          <p14:tracePt t="27085" x="1681163" y="4495800"/>
          <p14:tracePt t="27094" x="1741488" y="4495800"/>
          <p14:tracePt t="27101" x="1754188" y="4495800"/>
          <p14:tracePt t="27133" x="1760538" y="4495800"/>
          <p14:tracePt t="27165" x="1747838" y="4495800"/>
          <p14:tracePt t="27173" x="1693863" y="4495800"/>
          <p14:tracePt t="27181" x="1663700" y="4495800"/>
          <p14:tracePt t="27189" x="1603375" y="4495800"/>
          <p14:tracePt t="27199" x="1560513" y="4495800"/>
          <p14:tracePt t="27205" x="1512888" y="4495800"/>
          <p14:tracePt t="27213" x="1482725" y="4508500"/>
          <p14:tracePt t="27221" x="1446213" y="4513263"/>
          <p14:tracePt t="27229" x="1439863" y="4513263"/>
          <p14:tracePt t="27237" x="1428750" y="4519613"/>
          <p14:tracePt t="27294" x="1422400" y="4525963"/>
          <p14:tracePt t="27302" x="1428750" y="4525963"/>
          <p14:tracePt t="27311" x="1465263" y="4525963"/>
          <p14:tracePt t="27318" x="1506538" y="4537075"/>
          <p14:tracePt t="27326" x="1536700" y="4543425"/>
          <p14:tracePt t="27334" x="1555750" y="4543425"/>
          <p14:tracePt t="27342" x="1579563" y="4543425"/>
          <p14:tracePt t="27350" x="1590675" y="4543425"/>
          <p14:tracePt t="27365" x="1597025" y="4543425"/>
          <p14:tracePt t="27429" x="1603375" y="4549775"/>
          <p14:tracePt t="27437"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1026">
            <a:extLst>
              <a:ext uri="{FF2B5EF4-FFF2-40B4-BE49-F238E27FC236}">
                <a16:creationId xmlns:a16="http://schemas.microsoft.com/office/drawing/2014/main" id="{A0FE5019-E546-4B02-B4DA-FF4CD53AC032}"/>
              </a:ext>
            </a:extLst>
          </p:cNvPr>
          <p:cNvSpPr>
            <a:spLocks noGrp="1" noChangeArrowheads="1"/>
          </p:cNvSpPr>
          <p:nvPr>
            <p:ph type="title"/>
          </p:nvPr>
        </p:nvSpPr>
        <p:spPr>
          <a:xfrm>
            <a:off x="228600" y="304800"/>
            <a:ext cx="7275513" cy="781050"/>
          </a:xfrm>
          <a:ln/>
        </p:spPr>
        <p:txBody>
          <a:bodyPr/>
          <a:lstStyle/>
          <a:p>
            <a:r>
              <a:rPr lang="cs-CZ" altLang="cs-CZ" b="1"/>
              <a:t>Složky </a:t>
            </a:r>
            <a:r>
              <a:rPr lang="en-GB" altLang="cs-CZ" b="1"/>
              <a:t>GeneArray </a:t>
            </a:r>
            <a:r>
              <a:rPr lang="cs-CZ" altLang="cs-CZ" b="1"/>
              <a:t>systému</a:t>
            </a:r>
            <a:endParaRPr lang="en-GB" altLang="cs-CZ"/>
          </a:p>
        </p:txBody>
      </p:sp>
      <p:sp>
        <p:nvSpPr>
          <p:cNvPr id="27651" name="Rectangle 1027">
            <a:extLst>
              <a:ext uri="{FF2B5EF4-FFF2-40B4-BE49-F238E27FC236}">
                <a16:creationId xmlns:a16="http://schemas.microsoft.com/office/drawing/2014/main" id="{3ACD1CB7-7E23-4655-85F4-681048C7AD60}"/>
              </a:ext>
            </a:extLst>
          </p:cNvPr>
          <p:cNvSpPr>
            <a:spLocks noGrp="1" noChangeArrowheads="1"/>
          </p:cNvSpPr>
          <p:nvPr>
            <p:ph type="body" sz="half" idx="1"/>
          </p:nvPr>
        </p:nvSpPr>
        <p:spPr>
          <a:xfrm>
            <a:off x="533400" y="1447800"/>
            <a:ext cx="8229600" cy="762000"/>
          </a:xfrm>
        </p:spPr>
        <p:txBody>
          <a:bodyPr/>
          <a:lstStyle/>
          <a:p>
            <a:pPr>
              <a:buFont typeface="Wingdings" panose="05000000000000000000" pitchFamily="2" charset="2"/>
              <a:buNone/>
            </a:pPr>
            <a:r>
              <a:rPr lang="en-GB" altLang="cs-CZ" b="0"/>
              <a:t>S</a:t>
            </a:r>
            <a:r>
              <a:rPr lang="cs-CZ" altLang="cs-CZ" b="0"/>
              <a:t>ke</a:t>
            </a:r>
            <a:r>
              <a:rPr lang="en-GB" altLang="cs-CZ" b="0"/>
              <a:t>ner            PC         </a:t>
            </a:r>
            <a:r>
              <a:rPr lang="cs-CZ" altLang="cs-CZ" b="0"/>
              <a:t>průtočná</a:t>
            </a:r>
            <a:r>
              <a:rPr lang="en-GB" altLang="cs-CZ" b="0"/>
              <a:t> </a:t>
            </a:r>
            <a:r>
              <a:rPr lang="cs-CZ" altLang="cs-CZ" b="0"/>
              <a:t>s</a:t>
            </a:r>
            <a:r>
              <a:rPr lang="en-GB" altLang="cs-CZ" b="0"/>
              <a:t>ta</a:t>
            </a:r>
            <a:r>
              <a:rPr lang="cs-CZ" altLang="cs-CZ" b="0"/>
              <a:t>nice</a:t>
            </a:r>
            <a:endParaRPr lang="en-GB" altLang="cs-CZ" b="0"/>
          </a:p>
        </p:txBody>
      </p:sp>
      <p:pic>
        <p:nvPicPr>
          <p:cNvPr id="27652" name="Picture 1028">
            <a:extLst>
              <a:ext uri="{FF2B5EF4-FFF2-40B4-BE49-F238E27FC236}">
                <a16:creationId xmlns:a16="http://schemas.microsoft.com/office/drawing/2014/main" id="{03BBE995-239E-46CA-9F02-E99401013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82"/>
          <a:stretch>
            <a:fillRect/>
          </a:stretch>
        </p:blipFill>
        <p:spPr bwMode="auto">
          <a:xfrm>
            <a:off x="457200" y="2438400"/>
            <a:ext cx="8229600" cy="3711575"/>
          </a:xfrm>
          <a:prstGeom prst="rect">
            <a:avLst/>
          </a:prstGeom>
          <a:noFill/>
          <a:extLst>
            <a:ext uri="{909E8E84-426E-40DD-AFC4-6F175D3DCCD1}">
              <a14:hiddenFill xmlns:a14="http://schemas.microsoft.com/office/drawing/2010/main">
                <a:solidFill>
                  <a:srgbClr val="FFFFFF"/>
                </a:solidFill>
              </a14:hiddenFill>
            </a:ext>
          </a:extLst>
        </p:spPr>
      </p:pic>
      <p:sp>
        <p:nvSpPr>
          <p:cNvPr id="27653" name="Line 1029">
            <a:extLst>
              <a:ext uri="{FF2B5EF4-FFF2-40B4-BE49-F238E27FC236}">
                <a16:creationId xmlns:a16="http://schemas.microsoft.com/office/drawing/2014/main" id="{3A90B5C2-DA9F-4BFD-8FDA-30B210786426}"/>
              </a:ext>
            </a:extLst>
          </p:cNvPr>
          <p:cNvSpPr>
            <a:spLocks noChangeShapeType="1"/>
          </p:cNvSpPr>
          <p:nvPr/>
        </p:nvSpPr>
        <p:spPr bwMode="auto">
          <a:xfrm>
            <a:off x="1447800" y="2057400"/>
            <a:ext cx="609600" cy="1371600"/>
          </a:xfrm>
          <a:prstGeom prst="line">
            <a:avLst/>
          </a:prstGeom>
          <a:noFill/>
          <a:ln w="101600">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Line 1030">
            <a:extLst>
              <a:ext uri="{FF2B5EF4-FFF2-40B4-BE49-F238E27FC236}">
                <a16:creationId xmlns:a16="http://schemas.microsoft.com/office/drawing/2014/main" id="{5A6BC957-35B3-439A-8586-83717ADD17C3}"/>
              </a:ext>
            </a:extLst>
          </p:cNvPr>
          <p:cNvSpPr>
            <a:spLocks noChangeShapeType="1"/>
          </p:cNvSpPr>
          <p:nvPr/>
        </p:nvSpPr>
        <p:spPr bwMode="auto">
          <a:xfrm>
            <a:off x="4191000" y="1981200"/>
            <a:ext cx="1371600" cy="1066800"/>
          </a:xfrm>
          <a:prstGeom prst="line">
            <a:avLst/>
          </a:prstGeom>
          <a:noFill/>
          <a:ln w="101600">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Line 1031">
            <a:extLst>
              <a:ext uri="{FF2B5EF4-FFF2-40B4-BE49-F238E27FC236}">
                <a16:creationId xmlns:a16="http://schemas.microsoft.com/office/drawing/2014/main" id="{530FAA9A-DE17-4D70-B69B-6ADD101CB72A}"/>
              </a:ext>
            </a:extLst>
          </p:cNvPr>
          <p:cNvSpPr>
            <a:spLocks noChangeShapeType="1"/>
          </p:cNvSpPr>
          <p:nvPr/>
        </p:nvSpPr>
        <p:spPr bwMode="auto">
          <a:xfrm>
            <a:off x="6781800" y="1981200"/>
            <a:ext cx="533400" cy="1066800"/>
          </a:xfrm>
          <a:prstGeom prst="line">
            <a:avLst/>
          </a:prstGeom>
          <a:noFill/>
          <a:ln w="101600">
            <a:solidFill>
              <a:srgbClr val="FF33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1AA713CB-B161-4041-BA22-4AB8D302F7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09"/>
    </mc:Choice>
    <mc:Fallback>
      <p:transition spd="slow" advTm="1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03" x="5038725" y="3821113"/>
          <p14:tracePt t="8627" x="5057775" y="3808413"/>
          <p14:tracePt t="8675" x="5057775" y="3802063"/>
          <p14:tracePt t="8683" x="5045075" y="3784600"/>
          <p14:tracePt t="8691" x="5008563" y="3748088"/>
          <p14:tracePt t="8699" x="4948238" y="3724275"/>
          <p14:tracePt t="8706" x="4883150" y="3681413"/>
          <p14:tracePt t="8715" x="4792663" y="3633788"/>
          <p14:tracePt t="8722" x="4702175" y="3590925"/>
          <p14:tracePt t="8731" x="4581525" y="3543300"/>
          <p14:tracePt t="8738" x="4424363" y="3465513"/>
          <p14:tracePt t="8747" x="4291013" y="3416300"/>
          <p14:tracePt t="8755" x="4122738" y="3351213"/>
          <p14:tracePt t="8763" x="3941763" y="3295650"/>
          <p14:tracePt t="8771" x="3756025" y="3224213"/>
          <p14:tracePt t="8779" x="3609975" y="3187700"/>
          <p14:tracePt t="8786" x="3441700" y="3133725"/>
          <p14:tracePt t="8795" x="3290888" y="3086100"/>
          <p14:tracePt t="8802" x="3182938" y="3060700"/>
          <p14:tracePt t="8811" x="3055938" y="3036888"/>
          <p14:tracePt t="8818" x="2954338" y="3036888"/>
          <p14:tracePt t="8826" x="2857500" y="3036888"/>
          <p14:tracePt t="8834" x="2754313" y="3036888"/>
          <p14:tracePt t="8842" x="2682875" y="3036888"/>
          <p14:tracePt t="8850" x="2579688" y="3036888"/>
          <p14:tracePt t="8858" x="2489200" y="3067050"/>
          <p14:tracePt t="8866" x="2387600" y="3109913"/>
          <p14:tracePt t="8874" x="2308225" y="3157538"/>
          <p14:tracePt t="8882" x="2230438" y="3211513"/>
          <p14:tracePt t="8890" x="2122488" y="3284538"/>
          <p14:tracePt t="8898" x="2025650" y="3368675"/>
          <p14:tracePt t="8906" x="1946275" y="3435350"/>
          <p14:tracePt t="8914" x="1881188" y="3502025"/>
          <p14:tracePt t="8922" x="1825625" y="3556000"/>
          <p14:tracePt t="8930" x="1771650" y="3633788"/>
          <p14:tracePt t="8938" x="1724025" y="3711575"/>
          <p14:tracePt t="8946" x="1693863" y="3778250"/>
          <p14:tracePt t="8954" x="1681163" y="3881438"/>
          <p14:tracePt t="8962" x="1639888" y="3941763"/>
          <p14:tracePt t="8970" x="1627188" y="4002088"/>
          <p14:tracePt t="8978" x="1620838" y="4079875"/>
          <p14:tracePt t="8986" x="1620838" y="4110038"/>
          <p14:tracePt t="8994" x="1620838" y="4152900"/>
          <p14:tracePt t="9002" x="1620838" y="4211638"/>
          <p14:tracePt t="9010" x="1670050" y="4291013"/>
          <p14:tracePt t="9018" x="1706563" y="4327525"/>
          <p14:tracePt t="9026" x="1778000" y="4411663"/>
          <p14:tracePt t="9034" x="1881188" y="4483100"/>
          <p14:tracePt t="9043" x="2025650" y="4586288"/>
          <p14:tracePt t="9050" x="2217738" y="4676775"/>
          <p14:tracePt t="9058" x="2411413" y="4778375"/>
          <p14:tracePt t="9066" x="2743200" y="4905375"/>
          <p14:tracePt t="9074" x="2978150" y="4972050"/>
          <p14:tracePt t="9082" x="3297238" y="5062538"/>
          <p14:tracePt t="9090" x="3532188" y="5062538"/>
          <p14:tracePt t="9098" x="3810000" y="5092700"/>
          <p14:tracePt t="9106" x="3990975" y="5092700"/>
          <p14:tracePt t="9114" x="4146550" y="5092700"/>
          <p14:tracePt t="9122" x="4260850" y="5092700"/>
          <p14:tracePt t="9130" x="4346575" y="5092700"/>
          <p14:tracePt t="9138" x="4370388" y="5080000"/>
          <p14:tracePt t="9146" x="4394200" y="5073650"/>
          <p14:tracePt t="9154" x="4400550" y="5068888"/>
          <p14:tracePt t="9226" x="4411663" y="5056188"/>
          <p14:tracePt t="9234" x="4460875" y="5026025"/>
          <p14:tracePt t="9243" x="4562475" y="4989513"/>
          <p14:tracePt t="9250" x="4732338" y="4941888"/>
          <p14:tracePt t="9258" x="5081588" y="4845050"/>
          <p14:tracePt t="9266" x="5424488" y="4797425"/>
          <p14:tracePt t="9274" x="6021388" y="4706938"/>
          <p14:tracePt t="9282" x="6480175" y="4610100"/>
          <p14:tracePt t="9290" x="6937375" y="4532313"/>
          <p14:tracePt t="9298" x="7419975" y="4471988"/>
          <p14:tracePt t="9306" x="7872413" y="4411663"/>
          <p14:tracePt t="9314" x="8275638" y="4314825"/>
          <p14:tracePt t="9322" x="8704263" y="4237038"/>
          <p14:tracePt t="9330" x="8975725" y="4133850"/>
          <p14:tracePt t="9554" x="9090025" y="2657475"/>
          <p14:tracePt t="9562" x="9029700" y="2633663"/>
          <p14:tracePt t="9570" x="8980488" y="2633663"/>
          <p14:tracePt t="9578" x="8932863" y="2627313"/>
          <p14:tracePt t="9586" x="8891588" y="2627313"/>
          <p14:tracePt t="9594" x="8818563" y="2627313"/>
          <p14:tracePt t="9602" x="8734425" y="2627313"/>
          <p14:tracePt t="9611" x="8631238" y="2627313"/>
          <p14:tracePt t="9618" x="8505825" y="2627313"/>
          <p14:tracePt t="9627" x="8359775" y="2627313"/>
          <p14:tracePt t="9634" x="8215313" y="2627313"/>
          <p14:tracePt t="9643" x="8040688" y="2633663"/>
          <p14:tracePt t="9650" x="7908925" y="2646363"/>
          <p14:tracePt t="9658" x="7775575" y="2693988"/>
          <p14:tracePt t="9666" x="7661275" y="2735263"/>
          <p14:tracePt t="9674" x="7558088" y="2760663"/>
          <p14:tracePt t="9682" x="7480300" y="2820988"/>
          <p14:tracePt t="9690" x="7413625" y="2862263"/>
          <p14:tracePt t="9698" x="7377113" y="2881313"/>
          <p14:tracePt t="9706" x="7323138" y="2922588"/>
          <p14:tracePt t="9714" x="7288213" y="2959100"/>
          <p14:tracePt t="9722" x="7269163" y="2982913"/>
          <p14:tracePt t="9730" x="7251700" y="3019425"/>
          <p14:tracePt t="9738" x="7245350" y="3049588"/>
          <p14:tracePt t="9747" x="7227888" y="3086100"/>
          <p14:tracePt t="9754" x="7221538" y="3121025"/>
          <p14:tracePt t="9762" x="7191375" y="3170238"/>
          <p14:tracePt t="9770" x="7191375" y="3200400"/>
          <p14:tracePt t="9778" x="7167563" y="3260725"/>
          <p14:tracePt t="9786" x="7161213" y="3290888"/>
          <p14:tracePt t="9794" x="7161213" y="3351213"/>
          <p14:tracePt t="9802" x="7161213" y="3392488"/>
          <p14:tracePt t="9811" x="7161213" y="3441700"/>
          <p14:tracePt t="9818" x="7161213" y="3482975"/>
          <p14:tracePt t="9827" x="7197725" y="3549650"/>
          <p14:tracePt t="9834" x="7251700" y="3616325"/>
          <p14:tracePt t="9843" x="7281863" y="3651250"/>
          <p14:tracePt t="9850" x="7348538" y="3717925"/>
          <p14:tracePt t="9858" x="7437438" y="3767138"/>
          <p14:tracePt t="9866" x="7534275" y="3808413"/>
          <p14:tracePt t="9874" x="7637463" y="3868738"/>
          <p14:tracePt t="9882" x="7739063" y="3905250"/>
          <p14:tracePt t="9895" x="7872413" y="3905250"/>
          <p14:tracePt t="9898" x="7943850" y="3916363"/>
          <p14:tracePt t="9906" x="7974013" y="3916363"/>
          <p14:tracePt t="9914" x="8029575" y="3916363"/>
          <p14:tracePt t="9922" x="8070850" y="3881438"/>
          <p14:tracePt t="9930" x="8094663" y="3844925"/>
          <p14:tracePt t="9938" x="8107363" y="3808413"/>
          <p14:tracePt t="9946" x="8124825" y="3760788"/>
          <p14:tracePt t="9954" x="8150225" y="3700463"/>
          <p14:tracePt t="9963" x="8150225" y="3627438"/>
          <p14:tracePt t="9970" x="8150225" y="3586163"/>
          <p14:tracePt t="9978" x="8150225" y="3536950"/>
          <p14:tracePt t="9986" x="8120063" y="3476625"/>
          <p14:tracePt t="9995" x="8089900" y="3422650"/>
          <p14:tracePt t="10003" x="8053388" y="3398838"/>
          <p14:tracePt t="10011" x="8004175" y="3368675"/>
          <p14:tracePt t="10018" x="7939088" y="3344863"/>
          <p14:tracePt t="10027" x="7866063" y="3344863"/>
          <p14:tracePt t="10035" x="7793038" y="3344863"/>
          <p14:tracePt t="10042" x="7721600" y="3344863"/>
          <p14:tracePt t="10050" x="7624763" y="3344863"/>
          <p14:tracePt t="10058" x="7546975" y="3386138"/>
          <p14:tracePt t="10066" x="7510463" y="3411538"/>
          <p14:tracePt t="10074" x="7443788" y="3459163"/>
          <p14:tracePt t="10082" x="7389813" y="3506788"/>
          <p14:tracePt t="10090" x="7348538" y="3562350"/>
          <p14:tracePt t="10098" x="7329488" y="3597275"/>
          <p14:tracePt t="10106" x="7323138" y="3609975"/>
          <p14:tracePt t="10114" x="7323138" y="3633788"/>
          <p14:tracePt t="10122" x="7323138" y="3657600"/>
          <p14:tracePt t="10130" x="7323138" y="3681413"/>
          <p14:tracePt t="10138" x="7323138" y="3687763"/>
          <p14:tracePt t="10147" x="7342188" y="3706813"/>
          <p14:tracePt t="10154" x="7353300" y="3724275"/>
          <p14:tracePt t="10170" x="7372350" y="3730625"/>
          <p14:tracePt t="10178" x="7377113" y="3730625"/>
          <p14:tracePt t="10211" x="7383463" y="3730625"/>
          <p14:tracePt t="10259" x="7372350" y="3741738"/>
          <p14:tracePt t="10267" x="7318375" y="3754438"/>
          <p14:tracePt t="10275" x="7239000" y="3784600"/>
          <p14:tracePt t="10283" x="7161213" y="3821113"/>
          <p14:tracePt t="10290" x="7081838" y="3875088"/>
          <p14:tracePt t="10298" x="6991350" y="3922713"/>
          <p14:tracePt t="10306" x="6872288" y="3983038"/>
          <p14:tracePt t="10314" x="6792913" y="4025900"/>
          <p14:tracePt t="10322" x="6732588" y="4056063"/>
          <p14:tracePt t="10330" x="6654800" y="4079875"/>
          <p14:tracePt t="10338" x="6611938" y="4092575"/>
          <p14:tracePt t="10346" x="6557963" y="4110038"/>
          <p14:tracePt t="10354" x="6540500" y="4116388"/>
          <p14:tracePt t="10362" x="6516688" y="4116388"/>
          <p14:tracePt t="10370" x="6497638" y="4116388"/>
          <p14:tracePt t="10386" x="6491288" y="4116388"/>
          <p14:tracePt t="10427" x="6486525" y="4103688"/>
          <p14:tracePt t="10438" x="6486525" y="4049713"/>
          <p14:tracePt t="10442" x="6486525" y="4013200"/>
          <p14:tracePt t="10450" x="6480175" y="3971925"/>
          <p14:tracePt t="10458" x="6480175" y="3922713"/>
          <p14:tracePt t="10466" x="6480175" y="3905250"/>
          <p14:tracePt t="10474" x="6480175" y="3851275"/>
          <p14:tracePt t="10482" x="6480175" y="3760788"/>
          <p14:tracePt t="10490" x="6480175" y="3706813"/>
          <p14:tracePt t="10498" x="6480175" y="3603625"/>
          <p14:tracePt t="10506" x="6480175" y="3519488"/>
          <p14:tracePt t="10514" x="6480175" y="3459163"/>
          <p14:tracePt t="10522" x="6467475" y="3386138"/>
          <p14:tracePt t="10530" x="6456363" y="3241675"/>
          <p14:tracePt t="10538" x="6443663" y="3140075"/>
          <p14:tracePt t="10546" x="6419850" y="3025775"/>
          <p14:tracePt t="10554" x="6400800" y="2916238"/>
          <p14:tracePt t="10562" x="6365875" y="2825750"/>
          <p14:tracePt t="10570" x="6316663" y="2735263"/>
          <p14:tracePt t="10578" x="6286500" y="2687638"/>
          <p14:tracePt t="10586" x="6262688" y="2651125"/>
          <p14:tracePt t="10594" x="6238875" y="2633663"/>
          <p14:tracePt t="10602" x="6215063" y="2627313"/>
          <p14:tracePt t="10610" x="6178550" y="2627313"/>
          <p14:tracePt t="10618" x="6148388" y="2627313"/>
          <p14:tracePt t="10626" x="6105525" y="2627313"/>
          <p14:tracePt t="10634" x="6040438" y="2651125"/>
          <p14:tracePt t="10642" x="5980113" y="2693988"/>
          <p14:tracePt t="10650" x="5924550" y="2724150"/>
          <p14:tracePt t="10658" x="5859463" y="2790825"/>
          <p14:tracePt t="10666" x="5792788" y="2886075"/>
          <p14:tracePt t="10674" x="5745163" y="2976563"/>
          <p14:tracePt t="10682" x="5719763" y="3079750"/>
          <p14:tracePt t="10690" x="5719763" y="3151188"/>
          <p14:tracePt t="10698" x="5719763" y="3278188"/>
          <p14:tracePt t="10706" x="5719763" y="3381375"/>
          <p14:tracePt t="10714" x="5719763" y="3452813"/>
          <p14:tracePt t="10722" x="5726113" y="3556000"/>
          <p14:tracePt t="10730" x="5745163" y="3616325"/>
          <p14:tracePt t="10738" x="5756275" y="3694113"/>
          <p14:tracePt t="10746" x="5792788" y="3767138"/>
          <p14:tracePt t="10754" x="5846763" y="3875088"/>
          <p14:tracePt t="10762" x="5883275" y="3935413"/>
          <p14:tracePt t="10770" x="5913438" y="4013200"/>
          <p14:tracePt t="10778" x="5943600" y="4079875"/>
          <p14:tracePt t="10786" x="5980113" y="4140200"/>
          <p14:tracePt t="10794" x="6010275" y="4194175"/>
          <p14:tracePt t="10802" x="6040438" y="4284663"/>
          <p14:tracePt t="10810" x="6070600" y="4332288"/>
          <p14:tracePt t="10818" x="6118225" y="4422775"/>
          <p14:tracePt t="10826" x="6154738" y="4465638"/>
          <p14:tracePt t="10834" x="6189663" y="4525963"/>
          <p14:tracePt t="10842" x="6196013" y="4549775"/>
          <p14:tracePt t="10850" x="6202363" y="4573588"/>
          <p14:tracePt t="10890" x="6208713" y="4573588"/>
          <p14:tracePt t="10930" x="6226175" y="4573588"/>
          <p14:tracePt t="10938" x="6245225" y="4519613"/>
          <p14:tracePt t="10946" x="6245225" y="4429125"/>
          <p14:tracePt t="10954" x="6245225" y="4344988"/>
          <p14:tracePt t="10962" x="6245225" y="4230688"/>
          <p14:tracePt t="10970" x="6245225" y="4116388"/>
          <p14:tracePt t="10979" x="6245225" y="3971925"/>
          <p14:tracePt t="10986" x="6245225" y="3814763"/>
          <p14:tracePt t="10995" x="6245225" y="3700463"/>
          <p14:tracePt t="11002" x="6245225" y="3543300"/>
          <p14:tracePt t="11011" x="6245225" y="3446463"/>
          <p14:tracePt t="11018" x="6245225" y="3332163"/>
          <p14:tracePt t="11026" x="6245225" y="3284538"/>
          <p14:tracePt t="11034" x="6245225" y="3230563"/>
          <p14:tracePt t="11042" x="6245225" y="3211513"/>
          <p14:tracePt t="11106" x="6238875" y="3254375"/>
          <p14:tracePt t="11114" x="6238875" y="3338513"/>
          <p14:tracePt t="11122" x="6226175" y="3452813"/>
          <p14:tracePt t="11131" x="6215063" y="3586163"/>
          <p14:tracePt t="11138" x="6215063" y="3778250"/>
          <p14:tracePt t="11146" x="6219825" y="3911600"/>
          <p14:tracePt t="11154" x="6256338" y="4056063"/>
          <p14:tracePt t="11162" x="6280150" y="4157663"/>
          <p14:tracePt t="11170" x="6305550" y="4248150"/>
          <p14:tracePt t="11179" x="6329363" y="4375150"/>
          <p14:tracePt t="11186" x="6346825" y="4441825"/>
          <p14:tracePt t="11195" x="6370638" y="4513263"/>
          <p14:tracePt t="11202" x="6370638" y="4562475"/>
          <p14:tracePt t="11211" x="6370638" y="4573588"/>
          <p14:tracePt t="11218" x="6376988" y="4579938"/>
          <p14:tracePt t="11274" x="6376988" y="4537075"/>
          <p14:tracePt t="11282" x="6376988" y="4465638"/>
          <p14:tracePt t="11290" x="6376988" y="4381500"/>
          <p14:tracePt t="11298" x="6376988" y="4278313"/>
          <p14:tracePt t="11306" x="6376988" y="4176713"/>
          <p14:tracePt t="11314" x="6346825" y="4097338"/>
          <p14:tracePt t="11322" x="6323013" y="3983038"/>
          <p14:tracePt t="11330" x="6310313" y="3838575"/>
          <p14:tracePt t="11338" x="6286500" y="3657600"/>
          <p14:tracePt t="11346" x="6275388" y="3513138"/>
          <p14:tracePt t="11355" x="6275388" y="3441700"/>
          <p14:tracePt t="11362" x="6275388" y="3344863"/>
          <p14:tracePt t="11370" x="6275388" y="3284538"/>
          <p14:tracePt t="11379" x="6275388" y="3260725"/>
          <p14:tracePt t="11386" x="6275388" y="3236913"/>
          <p14:tracePt t="11435" x="6280150" y="3230563"/>
          <p14:tracePt t="11474" x="6280150" y="3260725"/>
          <p14:tracePt t="11482" x="6280150" y="3290888"/>
          <p14:tracePt t="11490" x="6280150" y="3332163"/>
          <p14:tracePt t="11498" x="6280150" y="3422650"/>
          <p14:tracePt t="11506" x="6280150" y="3452813"/>
          <p14:tracePt t="11514" x="6280150" y="3506788"/>
          <p14:tracePt t="11522" x="6292850" y="3567113"/>
          <p14:tracePt t="11530" x="6292850" y="3579813"/>
          <p14:tracePt t="11562" x="0"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7E5F9ED-D636-4394-9340-AEFBEDD8B8B0}"/>
              </a:ext>
            </a:extLst>
          </p:cNvPr>
          <p:cNvSpPr>
            <a:spLocks noGrp="1" noChangeArrowheads="1"/>
          </p:cNvSpPr>
          <p:nvPr>
            <p:ph type="title"/>
          </p:nvPr>
        </p:nvSpPr>
        <p:spPr>
          <a:xfrm>
            <a:off x="255588" y="230188"/>
            <a:ext cx="2901950" cy="563562"/>
          </a:xfrm>
          <a:ln/>
        </p:spPr>
        <p:txBody>
          <a:bodyPr/>
          <a:lstStyle/>
          <a:p>
            <a:r>
              <a:rPr lang="en-US" altLang="cs-CZ"/>
              <a:t>V</a:t>
            </a:r>
            <a:r>
              <a:rPr lang="cs-CZ" altLang="cs-CZ"/>
              <a:t>ýsledek</a:t>
            </a:r>
          </a:p>
        </p:txBody>
      </p:sp>
      <p:pic>
        <p:nvPicPr>
          <p:cNvPr id="32771" name="Picture 3">
            <a:extLst>
              <a:ext uri="{FF2B5EF4-FFF2-40B4-BE49-F238E27FC236}">
                <a16:creationId xmlns:a16="http://schemas.microsoft.com/office/drawing/2014/main" id="{E8726BC8-0C88-41AE-86CC-9659CA100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960438"/>
            <a:ext cx="5227637" cy="5218112"/>
          </a:xfrm>
          <a:prstGeom prst="rect">
            <a:avLst/>
          </a:prstGeom>
          <a:noFill/>
          <a:ln w="381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a:extLst>
              <a:ext uri="{FF2B5EF4-FFF2-40B4-BE49-F238E27FC236}">
                <a16:creationId xmlns:a16="http://schemas.microsoft.com/office/drawing/2014/main" id="{ED3F1298-010E-4416-988B-6DA4F05CF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2288" y="331788"/>
            <a:ext cx="3340100" cy="2287587"/>
          </a:xfrm>
          <a:prstGeom prst="rect">
            <a:avLst/>
          </a:prstGeom>
          <a:noFill/>
          <a:ln w="381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a:extLst>
              <a:ext uri="{FF2B5EF4-FFF2-40B4-BE49-F238E27FC236}">
                <a16:creationId xmlns:a16="http://schemas.microsoft.com/office/drawing/2014/main" id="{AF589E7F-9A7D-4D14-B38F-3B39AEAF8E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2876550"/>
            <a:ext cx="3538538" cy="3729038"/>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11091E35-E991-4B60-BB38-5D0A185A1A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527"/>
    </mc:Choice>
    <mc:Fallback>
      <p:transition spd="slow" advTm="5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54" x="4822825" y="2265363"/>
          <p14:tracePt t="3659" x="4822825" y="2235200"/>
          <p14:tracePt t="3666" x="4822825" y="2193925"/>
          <p14:tracePt t="3674" x="4822825" y="2174875"/>
          <p14:tracePt t="3683" x="4822825" y="2151063"/>
          <p14:tracePt t="3690" x="4792663" y="2120900"/>
          <p14:tracePt t="3699" x="4779963" y="2103438"/>
          <p14:tracePt t="3706" x="4743450" y="2066925"/>
          <p14:tracePt t="3714" x="4713288" y="2030413"/>
          <p14:tracePt t="3722" x="4646613" y="1989138"/>
          <p14:tracePt t="3730" x="4586288" y="1952625"/>
          <p14:tracePt t="3738" x="4551363" y="1935163"/>
          <p14:tracePt t="3746" x="4514850" y="1916113"/>
          <p14:tracePt t="3755" x="4467225" y="1909763"/>
          <p14:tracePt t="3761" x="4418013" y="1892300"/>
          <p14:tracePt t="3769" x="4346575" y="1879600"/>
          <p14:tracePt t="3777" x="4279900" y="1849438"/>
          <p14:tracePt t="3786" x="4195763" y="1825625"/>
          <p14:tracePt t="3793" x="4105275" y="1801813"/>
          <p14:tracePt t="3802" x="4038600" y="1784350"/>
          <p14:tracePt t="3809" x="3924300" y="1735138"/>
          <p14:tracePt t="3818" x="3844925" y="1711325"/>
          <p14:tracePt t="3825" x="3784600" y="1693863"/>
          <p14:tracePt t="3834" x="3695700" y="1657350"/>
          <p14:tracePt t="3842" x="3635375" y="1639888"/>
          <p14:tracePt t="3849" x="3579813" y="1609725"/>
          <p14:tracePt t="3858" x="3519488" y="1584325"/>
          <p14:tracePt t="3865" x="3459163" y="1566863"/>
          <p14:tracePt t="3874" x="3411538" y="1554163"/>
          <p14:tracePt t="3882" x="3363913" y="1549400"/>
          <p14:tracePt t="3903" x="3284538" y="1530350"/>
          <p14:tracePt t="3906" x="3243263" y="1530350"/>
          <p14:tracePt t="3913" x="3163888" y="1506538"/>
          <p14:tracePt t="3922" x="3128963" y="1500188"/>
          <p14:tracePt t="3929" x="3055938" y="1489075"/>
          <p14:tracePt t="3937" x="2995613" y="1482725"/>
          <p14:tracePt t="3945" x="2935288" y="1470025"/>
          <p14:tracePt t="3953" x="2874963" y="1458913"/>
          <p14:tracePt t="3961" x="2803525" y="1439863"/>
          <p14:tracePt t="3969" x="2754313" y="1439863"/>
          <p14:tracePt t="3977" x="2706688" y="1428750"/>
          <p14:tracePt t="3986" x="2676525" y="1422400"/>
          <p14:tracePt t="3993" x="2646363" y="1422400"/>
          <p14:tracePt t="4002" x="2597150" y="1422400"/>
          <p14:tracePt t="4009" x="2538413" y="1409700"/>
          <p14:tracePt t="4017" x="2508250" y="1409700"/>
          <p14:tracePt t="4025" x="2465388" y="1409700"/>
          <p14:tracePt t="4033" x="2435225" y="1409700"/>
          <p14:tracePt t="4041" x="2387600" y="1409700"/>
          <p14:tracePt t="4049" x="2357438" y="1409700"/>
          <p14:tracePt t="4057" x="2314575" y="1409700"/>
          <p14:tracePt t="4065" x="2266950" y="1422400"/>
          <p14:tracePt t="4073" x="2217738" y="1433513"/>
          <p14:tracePt t="4081" x="2157413" y="1452563"/>
          <p14:tracePt t="4089" x="2133600" y="1458913"/>
          <p14:tracePt t="4097" x="2092325" y="1470025"/>
          <p14:tracePt t="4105" x="2066925" y="1476375"/>
          <p14:tracePt t="4113" x="2043113" y="1476375"/>
          <p14:tracePt t="4122" x="2036763" y="1476375"/>
          <p14:tracePt t="4130" x="2025650" y="1482725"/>
          <p14:tracePt t="4138" x="2019300" y="1489075"/>
          <p14:tracePt t="4146" x="2012950" y="1493838"/>
          <p14:tracePt t="4153" x="2006600" y="1500188"/>
          <p14:tracePt t="4162" x="1989138" y="1519238"/>
          <p14:tracePt t="4170" x="1976438" y="1530350"/>
          <p14:tracePt t="4178" x="1958975" y="1549400"/>
          <p14:tracePt t="4186" x="1946275" y="1560513"/>
          <p14:tracePt t="4194" x="1898650" y="1590675"/>
          <p14:tracePt t="4202" x="1874838" y="1614488"/>
          <p14:tracePt t="4210" x="1851025" y="1633538"/>
          <p14:tracePt t="4218" x="1831975" y="1644650"/>
          <p14:tracePt t="4226" x="1808163" y="1663700"/>
          <p14:tracePt t="4234" x="1795463" y="1670050"/>
          <p14:tracePt t="4242" x="1778000" y="1674813"/>
          <p14:tracePt t="4250" x="1754188" y="1700213"/>
          <p14:tracePt t="4263" x="1717675" y="1741488"/>
          <p14:tracePt t="4266" x="1663700" y="1784350"/>
          <p14:tracePt t="4273" x="1616075" y="1831975"/>
          <p14:tracePt t="4281" x="1543050" y="1905000"/>
          <p14:tracePt t="4289" x="1495425" y="1952625"/>
          <p14:tracePt t="4297" x="1439863" y="2019300"/>
          <p14:tracePt t="4305" x="1368425" y="2114550"/>
          <p14:tracePt t="4313" x="1338263" y="2151063"/>
          <p14:tracePt t="4321" x="1301750" y="2187575"/>
          <p14:tracePt t="4329" x="1284288" y="2205038"/>
          <p14:tracePt t="4337" x="1260475" y="2241550"/>
          <p14:tracePt t="4345" x="1235075" y="2265363"/>
          <p14:tracePt t="4353" x="1217613" y="2284413"/>
          <p14:tracePt t="4361" x="1211263" y="2290763"/>
          <p14:tracePt t="4369" x="1204913" y="2295525"/>
          <p14:tracePt t="4377" x="1193800" y="2308225"/>
          <p14:tracePt t="4386" x="1187450" y="2314575"/>
          <p14:tracePt t="4393" x="1181100" y="2325688"/>
          <p14:tracePt t="4401" x="1174750" y="2332038"/>
          <p14:tracePt t="4409" x="1169988" y="2344738"/>
          <p14:tracePt t="4417" x="1150938" y="2379663"/>
          <p14:tracePt t="4426" x="1120775" y="2428875"/>
          <p14:tracePt t="4434" x="1120775" y="2452688"/>
          <p14:tracePt t="4442" x="1103313" y="2489200"/>
          <p14:tracePt t="4450" x="1084263" y="2536825"/>
          <p14:tracePt t="4458" x="1060450" y="2586038"/>
          <p14:tracePt t="4466" x="1030288" y="2633663"/>
          <p14:tracePt t="4474" x="1023938" y="2681288"/>
          <p14:tracePt t="4482" x="1012825" y="2717800"/>
          <p14:tracePt t="4491" x="1006475" y="2730500"/>
          <p14:tracePt t="4498" x="1006475" y="2754313"/>
          <p14:tracePt t="4507" x="1006475" y="2778125"/>
          <p14:tracePt t="4514" x="1000125" y="2801938"/>
          <p14:tracePt t="4522" x="1000125" y="2825750"/>
          <p14:tracePt t="4529" x="1000125" y="2844800"/>
          <p14:tracePt t="4537" x="989013" y="2892425"/>
          <p14:tracePt t="4545" x="982663" y="2922588"/>
          <p14:tracePt t="4553" x="982663" y="2946400"/>
          <p14:tracePt t="4561" x="982663" y="3013075"/>
          <p14:tracePt t="4570" x="982663" y="3073400"/>
          <p14:tracePt t="4577" x="982663" y="3116263"/>
          <p14:tracePt t="4586" x="982663" y="3176588"/>
          <p14:tracePt t="4593" x="982663" y="3248025"/>
          <p14:tracePt t="4602" x="982663" y="3278188"/>
          <p14:tracePt t="4609" x="989013" y="3325813"/>
          <p14:tracePt t="4617" x="989013" y="3368675"/>
          <p14:tracePt t="4625" x="989013" y="3381375"/>
          <p14:tracePt t="4633" x="989013" y="3405188"/>
          <p14:tracePt t="4641" x="989013" y="3429000"/>
          <p14:tracePt t="4649" x="989013" y="3441700"/>
          <p14:tracePt t="4657" x="989013" y="3452813"/>
          <p14:tracePt t="4665" x="989013" y="3471863"/>
          <p14:tracePt t="4673" x="989013" y="3502025"/>
          <p14:tracePt t="4681" x="989013" y="3525838"/>
          <p14:tracePt t="4689" x="989013" y="3536950"/>
          <p14:tracePt t="4697" x="989013" y="3567113"/>
          <p14:tracePt t="4705" x="989013" y="3590925"/>
          <p14:tracePt t="4713" x="989013" y="3627438"/>
          <p14:tracePt t="4721" x="989013" y="3646488"/>
          <p14:tracePt t="4729" x="989013" y="3694113"/>
          <p14:tracePt t="4738" x="989013" y="3736975"/>
          <p14:tracePt t="4745" x="993775" y="3760788"/>
          <p14:tracePt t="4753" x="1000125" y="3802063"/>
          <p14:tracePt t="4761" x="1000125" y="3838575"/>
          <p14:tracePt t="4770" x="1030288" y="3905250"/>
          <p14:tracePt t="4778" x="1042988" y="3935413"/>
          <p14:tracePt t="4786" x="1060450" y="3971925"/>
          <p14:tracePt t="4793" x="1079500" y="4049713"/>
          <p14:tracePt t="4801" x="1090613" y="4133850"/>
          <p14:tracePt t="4809" x="1120775" y="4187825"/>
          <p14:tracePt t="4817" x="1139825" y="4224338"/>
          <p14:tracePt t="4825" x="1169988" y="4260850"/>
          <p14:tracePt t="4833" x="1187450" y="4321175"/>
          <p14:tracePt t="4842" x="1211263" y="4344988"/>
          <p14:tracePt t="4849" x="1235075" y="4375150"/>
          <p14:tracePt t="4857" x="1260475" y="4381500"/>
          <p14:tracePt t="4865" x="1295400" y="4398963"/>
          <p14:tracePt t="4873" x="1320800" y="4398963"/>
          <p14:tracePt t="4881" x="1350963" y="4405313"/>
          <p14:tracePt t="4905" x="1416050" y="4422775"/>
          <p14:tracePt t="4906" x="1452563" y="4441825"/>
          <p14:tracePt t="4913" x="1476375" y="4448175"/>
          <p14:tracePt t="4922" x="1500188" y="4465638"/>
          <p14:tracePt t="4929" x="1525588" y="4478338"/>
          <p14:tracePt t="4937" x="1549400" y="4495800"/>
          <p14:tracePt t="4945" x="1573213" y="4502150"/>
          <p14:tracePt t="4954" x="1590675" y="4519613"/>
          <p14:tracePt t="4962" x="1603375" y="4532313"/>
          <p14:tracePt t="4970" x="1620838" y="4549775"/>
          <p14:tracePt t="4977" x="1657350" y="4586288"/>
          <p14:tracePt t="4986" x="1693863" y="4627563"/>
          <p14:tracePt t="4993" x="1730375" y="4652963"/>
          <p14:tracePt t="5002" x="1784350" y="4694238"/>
          <p14:tracePt t="5009" x="1862138" y="4773613"/>
          <p14:tracePt t="5017" x="1941513" y="4832350"/>
          <p14:tracePt t="5025" x="2036763" y="4887913"/>
          <p14:tracePt t="5033" x="2146300" y="4959350"/>
          <p14:tracePt t="5041" x="2260600" y="4995863"/>
          <p14:tracePt t="5049" x="2351088" y="5043488"/>
          <p14:tracePt t="5057" x="2441575" y="5056188"/>
          <p14:tracePt t="5065" x="2525713" y="5062538"/>
          <p14:tracePt t="5074" x="2597150" y="5062538"/>
          <p14:tracePt t="5081" x="2670175" y="5062538"/>
          <p14:tracePt t="5089" x="2760663" y="5062538"/>
          <p14:tracePt t="5097" x="2844800" y="5062538"/>
          <p14:tracePt t="5106" x="2924175" y="5038725"/>
          <p14:tracePt t="5113" x="2995613" y="5013325"/>
          <p14:tracePt t="5121" x="3073400" y="4972050"/>
          <p14:tracePt t="5129" x="3159125" y="4918075"/>
          <p14:tracePt t="5137" x="3249613" y="4845050"/>
          <p14:tracePt t="5145" x="3314700" y="4791075"/>
          <p14:tracePt t="5154" x="3411538" y="4706938"/>
          <p14:tracePt t="5161" x="3489325" y="4627563"/>
          <p14:tracePt t="5170" x="3562350" y="4519613"/>
          <p14:tracePt t="5177" x="3629025" y="4429125"/>
          <p14:tracePt t="5186" x="3676650" y="4362450"/>
          <p14:tracePt t="5193" x="3695700" y="4271963"/>
          <p14:tracePt t="5201" x="3756025" y="4183063"/>
          <p14:tracePt t="5209" x="3790950" y="4073525"/>
          <p14:tracePt t="5217" x="3833813" y="3983038"/>
          <p14:tracePt t="5226" x="3857625" y="3892550"/>
          <p14:tracePt t="5233" x="3881438" y="3778250"/>
          <p14:tracePt t="5241" x="3894138" y="3663950"/>
          <p14:tracePt t="5256" x="3917950" y="3562350"/>
          <p14:tracePt t="5257" x="3924300" y="3459163"/>
          <p14:tracePt t="5265" x="3924300" y="3355975"/>
          <p14:tracePt t="5273" x="3924300" y="3271838"/>
          <p14:tracePt t="5281" x="3924300" y="3200400"/>
          <p14:tracePt t="5289" x="3954463" y="3163888"/>
          <p14:tracePt t="5297" x="3971925" y="3140075"/>
          <p14:tracePt t="5305" x="3978275" y="3133725"/>
          <p14:tracePt t="5313" x="3984625" y="3103563"/>
          <p14:tracePt t="5321" x="3984625" y="3079750"/>
          <p14:tracePt t="5329" x="3990975" y="3049588"/>
          <p14:tracePt t="5337" x="3995738" y="3036888"/>
          <p14:tracePt t="5345" x="3995738" y="3019425"/>
          <p14:tracePt t="5353" x="4008438" y="2976563"/>
          <p14:tracePt t="5370" x="4008438" y="2952750"/>
          <p14:tracePt t="5377" x="4008438" y="2911475"/>
          <p14:tracePt t="5385" x="4008438" y="2874963"/>
          <p14:tracePt t="5393" x="4008438" y="2820988"/>
          <p14:tracePt t="5401" x="3984625" y="2760663"/>
          <p14:tracePt t="5409" x="3965575" y="2724150"/>
          <p14:tracePt t="5417" x="3924300" y="2670175"/>
          <p14:tracePt t="5425" x="3881438" y="2620963"/>
          <p14:tracePt t="5433" x="3840163" y="2566988"/>
          <p14:tracePt t="5441" x="3784600" y="2513013"/>
          <p14:tracePt t="5449" x="3695700" y="2459038"/>
          <p14:tracePt t="5457" x="3640138" y="2416175"/>
          <p14:tracePt t="5465" x="3562350" y="2374900"/>
          <p14:tracePt t="5474" x="3484563" y="2314575"/>
          <p14:tracePt t="5482" x="3417888" y="2260600"/>
          <p14:tracePt t="5490" x="3351213" y="2205038"/>
          <p14:tracePt t="5498" x="3279775" y="2170113"/>
          <p14:tracePt t="5506" x="3200400" y="2139950"/>
          <p14:tracePt t="5514" x="3133725" y="2109788"/>
          <p14:tracePt t="5522" x="3073400" y="2073275"/>
          <p14:tracePt t="5530" x="3025775" y="2066925"/>
          <p14:tracePt t="5538" x="2989263" y="2049463"/>
          <p14:tracePt t="5546" x="2941638" y="2036763"/>
          <p14:tracePt t="5555" x="2881313" y="2030413"/>
          <p14:tracePt t="5562" x="2814638" y="1976438"/>
          <p14:tracePt t="5570" x="2743200" y="1976438"/>
          <p14:tracePt t="5578" x="2646363" y="1976438"/>
          <p14:tracePt t="5586" x="2573338" y="1976438"/>
          <p14:tracePt t="5594" x="2501900" y="1976438"/>
          <p14:tracePt t="5602" x="2411413" y="1976438"/>
          <p14:tracePt t="5610" x="2327275" y="1976438"/>
          <p14:tracePt t="5617" x="2224088" y="1976438"/>
          <p14:tracePt t="5626" x="2122488" y="2000250"/>
          <p14:tracePt t="5633" x="2019300" y="2036763"/>
          <p14:tracePt t="5642" x="1952625" y="2066925"/>
          <p14:tracePt t="5649" x="1928813" y="2084388"/>
          <p14:tracePt t="5658" x="1825625" y="2144713"/>
          <p14:tracePt t="5666" x="1736725" y="2205038"/>
          <p14:tracePt t="5674" x="1639888" y="2278063"/>
          <p14:tracePt t="5681" x="1560513" y="2344738"/>
          <p14:tracePt t="5690" x="1495425" y="2362200"/>
          <p14:tracePt t="5698" x="1416050" y="2435225"/>
          <p14:tracePt t="5706" x="1381125" y="2470150"/>
          <p14:tracePt t="5714" x="1325563" y="2536825"/>
          <p14:tracePt t="5722" x="1295400" y="2590800"/>
          <p14:tracePt t="5730" x="1271588" y="2640013"/>
          <p14:tracePt t="5738" x="1254125" y="2687638"/>
          <p14:tracePt t="5746" x="1235075" y="2747963"/>
          <p14:tracePt t="5754" x="1211263" y="2825750"/>
          <p14:tracePt t="5762" x="1200150" y="2886075"/>
          <p14:tracePt t="5770" x="1200150" y="2941638"/>
          <p14:tracePt t="5778" x="1193800" y="3030538"/>
          <p14:tracePt t="5785" x="1193800" y="3073400"/>
          <p14:tracePt t="5794" x="1193800" y="3163888"/>
          <p14:tracePt t="5802" x="1193800" y="3181350"/>
          <p14:tracePt t="5810" x="1193800" y="3241675"/>
          <p14:tracePt t="5817" x="1181100" y="3314700"/>
          <p14:tracePt t="5826" x="1169988" y="3362325"/>
          <p14:tracePt t="5833" x="1169988" y="3446463"/>
          <p14:tracePt t="5842" x="1163638" y="3495675"/>
          <p14:tracePt t="5850" x="1139825" y="3579813"/>
          <p14:tracePt t="5858" x="1139825" y="3670300"/>
          <p14:tracePt t="5866" x="1139825" y="3724275"/>
          <p14:tracePt t="5874" x="1139825" y="3802063"/>
          <p14:tracePt t="5882" x="1144588" y="3875088"/>
          <p14:tracePt t="5906" x="1260475" y="4157663"/>
          <p14:tracePt t="5914" x="1308100" y="4278313"/>
          <p14:tracePt t="5922" x="1350963" y="4381500"/>
          <p14:tracePt t="5930" x="1422400" y="4465638"/>
          <p14:tracePt t="5938" x="1519238" y="4573588"/>
          <p14:tracePt t="5946" x="1585913" y="4664075"/>
          <p14:tracePt t="5954" x="1646238" y="4730750"/>
          <p14:tracePt t="5962" x="1711325" y="4827588"/>
          <p14:tracePt t="5970" x="1771650" y="4905375"/>
          <p14:tracePt t="5978" x="1825625" y="4983163"/>
          <p14:tracePt t="5986" x="1881188" y="5062538"/>
          <p14:tracePt t="5994" x="1946275" y="5129213"/>
          <p14:tracePt t="6002" x="1989138" y="5183188"/>
          <p14:tracePt t="6010" x="2043113" y="5213350"/>
          <p14:tracePt t="6018" x="2062163" y="5213350"/>
          <p14:tracePt t="6026" x="2097088" y="5218113"/>
          <p14:tracePt t="6034" x="2146300" y="5230813"/>
          <p14:tracePt t="6042" x="2200275" y="5230813"/>
          <p14:tracePt t="6049" x="2260600" y="5230813"/>
          <p14:tracePt t="6058" x="2332038" y="5224463"/>
          <p14:tracePt t="6066" x="2441575" y="5187950"/>
          <p14:tracePt t="6074" x="2555875" y="5140325"/>
          <p14:tracePt t="6082" x="2706688" y="5092700"/>
          <p14:tracePt t="6090" x="2827338" y="5043488"/>
          <p14:tracePt t="6098" x="2982913" y="4965700"/>
          <p14:tracePt t="6106" x="3170238" y="4875213"/>
          <p14:tracePt t="6114" x="3340100" y="4797425"/>
          <p14:tracePt t="6122" x="3478213" y="4718050"/>
          <p14:tracePt t="6130" x="3586163" y="4622800"/>
          <p14:tracePt t="6139" x="3695700" y="4537075"/>
          <p14:tracePt t="6146" x="3814763" y="4452938"/>
          <p14:tracePt t="6154" x="3924300" y="4381500"/>
          <p14:tracePt t="6162" x="4032250" y="4271963"/>
          <p14:tracePt t="6171" x="4165600" y="4200525"/>
          <p14:tracePt t="6178" x="4249738" y="4116388"/>
          <p14:tracePt t="6186" x="4303713" y="4067175"/>
          <p14:tracePt t="6194" x="4387850" y="3946525"/>
          <p14:tracePt t="6202" x="4418013" y="3881438"/>
          <p14:tracePt t="6210" x="4467225" y="3790950"/>
          <p14:tracePt t="6218" x="4497388" y="3687763"/>
          <p14:tracePt t="6226" x="4521200" y="3609975"/>
          <p14:tracePt t="6234" x="4557713" y="3506788"/>
          <p14:tracePt t="6242" x="4557713" y="3405188"/>
          <p14:tracePt t="6252" x="4557713" y="3302000"/>
          <p14:tracePt t="6264" x="4557713" y="3217863"/>
          <p14:tracePt t="6265" x="4551363" y="3103563"/>
          <p14:tracePt t="6273" x="4527550" y="3000375"/>
          <p14:tracePt t="6281" x="4508500" y="2941638"/>
          <p14:tracePt t="6289" x="4497388" y="2881313"/>
          <p14:tracePt t="6297" x="4497388" y="2844800"/>
          <p14:tracePt t="6305" x="4478338" y="2801938"/>
          <p14:tracePt t="6313" x="4467225" y="2741613"/>
          <p14:tracePt t="6321" x="4437063" y="2674938"/>
          <p14:tracePt t="6329" x="4411663" y="2616200"/>
          <p14:tracePt t="6337" x="4376738" y="2560638"/>
          <p14:tracePt t="6346" x="4321175" y="2506663"/>
          <p14:tracePt t="6354" x="4267200" y="2446338"/>
          <p14:tracePt t="6362" x="4183063" y="2320925"/>
          <p14:tracePt t="6370" x="4086225" y="2211388"/>
          <p14:tracePt t="6378" x="4008438" y="2157413"/>
          <p14:tracePt t="6385" x="3887788" y="2084388"/>
          <p14:tracePt t="6394" x="3821113" y="2043113"/>
          <p14:tracePt t="6402" x="3713163" y="1995488"/>
          <p14:tracePt t="6410" x="3652838" y="1952625"/>
          <p14:tracePt t="6418" x="3586163" y="1935163"/>
          <p14:tracePt t="6426" x="3544888" y="1922463"/>
          <p14:tracePt t="6434" x="3465513" y="1892300"/>
          <p14:tracePt t="6442" x="3417888" y="1879600"/>
          <p14:tracePt t="6449" x="3370263" y="1868488"/>
          <p14:tracePt t="6458" x="3327400" y="1868488"/>
          <p14:tracePt t="6466" x="3284538" y="1868488"/>
          <p14:tracePt t="6474" x="3224213" y="1868488"/>
          <p14:tracePt t="6482" x="3163888" y="1874838"/>
          <p14:tracePt t="6490" x="3086100" y="1909763"/>
          <p14:tracePt t="6498" x="3013075" y="1916113"/>
          <p14:tracePt t="6506" x="2924175" y="1939925"/>
          <p14:tracePt t="6514" x="2833688" y="1976438"/>
          <p14:tracePt t="6522" x="2730500" y="2019300"/>
          <p14:tracePt t="6530" x="2597150" y="2066925"/>
          <p14:tracePt t="6538" x="2465388" y="2127250"/>
          <p14:tracePt t="6546" x="2411413" y="2157413"/>
          <p14:tracePt t="6554" x="2271713" y="2247900"/>
          <p14:tracePt t="6562" x="2152650" y="2320925"/>
          <p14:tracePt t="6570" x="2032000" y="2405063"/>
          <p14:tracePt t="6578" x="1935163" y="2476500"/>
          <p14:tracePt t="6585" x="1814513" y="2549525"/>
          <p14:tracePt t="6594" x="1790700" y="2573338"/>
          <p14:tracePt t="6601" x="1724025" y="2627313"/>
          <p14:tracePt t="6610" x="1657350" y="2693988"/>
          <p14:tracePt t="6618" x="1646238" y="2717800"/>
          <p14:tracePt t="6626" x="1603375" y="2790825"/>
          <p14:tracePt t="6634" x="1566863" y="2868613"/>
          <p14:tracePt t="6642" x="1560513" y="2898775"/>
          <p14:tracePt t="6649" x="1519238" y="2965450"/>
          <p14:tracePt t="6658" x="1495425" y="3025775"/>
          <p14:tracePt t="6666" x="1465263" y="3103563"/>
          <p14:tracePt t="6674" x="1439863" y="3194050"/>
          <p14:tracePt t="6682" x="1439863" y="3267075"/>
          <p14:tracePt t="6690" x="1422400" y="3355975"/>
          <p14:tracePt t="6698" x="1409700" y="3471863"/>
          <p14:tracePt t="6705" x="1385888" y="3573463"/>
          <p14:tracePt t="6714" x="1374775" y="3687763"/>
          <p14:tracePt t="6722" x="1362075" y="3760788"/>
          <p14:tracePt t="6730" x="1362075" y="3821113"/>
          <p14:tracePt t="6739" x="1362075" y="3892550"/>
          <p14:tracePt t="6746" x="1362075" y="3965575"/>
          <p14:tracePt t="6754" x="1368425" y="4037013"/>
          <p14:tracePt t="6762" x="1385888" y="4073525"/>
          <p14:tracePt t="6770" x="1404938" y="4122738"/>
          <p14:tracePt t="6778" x="1422400" y="4170363"/>
          <p14:tracePt t="6786" x="1465263" y="4224338"/>
          <p14:tracePt t="6794" x="1482725" y="4260850"/>
          <p14:tracePt t="6802" x="1512888" y="4297363"/>
          <p14:tracePt t="6810" x="1530350" y="4321175"/>
          <p14:tracePt t="6817" x="1555750" y="4357688"/>
          <p14:tracePt t="6826" x="1566863" y="4368800"/>
          <p14:tracePt t="6834" x="1597025" y="4398963"/>
          <p14:tracePt t="6842" x="1627188" y="4418013"/>
          <p14:tracePt t="6850" x="1663700" y="4429125"/>
          <p14:tracePt t="6858" x="1700213" y="4429125"/>
          <p14:tracePt t="6865" x="1754188" y="4441825"/>
          <p14:tracePt t="6874" x="1825625" y="4452938"/>
          <p14:tracePt t="6882" x="1905000" y="4465638"/>
          <p14:tracePt t="6906" x="2109788" y="4465638"/>
          <p14:tracePt t="6914" x="2217738" y="4465638"/>
          <p14:tracePt t="6923" x="2320925" y="4465638"/>
          <p14:tracePt t="6930" x="2478088" y="4465638"/>
          <p14:tracePt t="6938" x="2640013" y="4441825"/>
          <p14:tracePt t="6946" x="2833688" y="4418013"/>
          <p14:tracePt t="6954" x="2978150" y="4392613"/>
          <p14:tracePt t="6962" x="3122613" y="4368800"/>
          <p14:tracePt t="6969" x="3213100" y="4321175"/>
          <p14:tracePt t="6978" x="3327400" y="4284663"/>
          <p14:tracePt t="6985" x="3405188" y="4241800"/>
          <p14:tracePt t="6994" x="3495675" y="4194175"/>
          <p14:tracePt t="7002" x="3575050" y="4152900"/>
          <p14:tracePt t="7010" x="3652838" y="4110038"/>
          <p14:tracePt t="7018" x="3719513" y="4062413"/>
          <p14:tracePt t="7026" x="3773488" y="4025900"/>
          <p14:tracePt t="7034" x="3833813" y="3976688"/>
          <p14:tracePt t="7042" x="3863975" y="3952875"/>
          <p14:tracePt t="7049" x="3900488" y="3916363"/>
          <p14:tracePt t="7058" x="3954463" y="3851275"/>
          <p14:tracePt t="7066" x="3984625" y="3784600"/>
          <p14:tracePt t="7074" x="4021138" y="3724275"/>
          <p14:tracePt t="7082" x="4062413" y="3616325"/>
          <p14:tracePt t="7089" x="4086225" y="3543300"/>
          <p14:tracePt t="7098" x="4098925" y="3441700"/>
          <p14:tracePt t="7105" x="4098925" y="3398838"/>
          <p14:tracePt t="7114" x="4111625" y="3338513"/>
          <p14:tracePt t="7122" x="4111625" y="3290888"/>
          <p14:tracePt t="7130" x="4116388" y="3241675"/>
          <p14:tracePt t="7138" x="4116388" y="3200400"/>
          <p14:tracePt t="7146" x="4116388" y="3170238"/>
          <p14:tracePt t="7154" x="4116388" y="3133725"/>
          <p14:tracePt t="7162" x="4116388" y="3103563"/>
          <p14:tracePt t="7169" x="4116388" y="3073400"/>
          <p14:tracePt t="7178" x="4116388" y="3049588"/>
          <p14:tracePt t="7186" x="4116388" y="3000375"/>
          <p14:tracePt t="7194" x="4105275" y="2959100"/>
          <p14:tracePt t="7202" x="4075113" y="2892425"/>
          <p14:tracePt t="7210" x="3995738" y="2851150"/>
          <p14:tracePt t="7217" x="3960813" y="2771775"/>
          <p14:tracePt t="7226" x="3894138" y="2681288"/>
          <p14:tracePt t="7233" x="3810000" y="2597150"/>
          <p14:tracePt t="7242" x="3736975" y="2476500"/>
          <p14:tracePt t="7252" x="3683000" y="2409825"/>
          <p14:tracePt t="7271" x="3562350" y="2254250"/>
          <p14:tracePt t="7273" x="3495675" y="2187575"/>
          <p14:tracePt t="7281" x="3454400" y="2133600"/>
          <p14:tracePt t="7289" x="3417888" y="2103438"/>
          <p14:tracePt t="7297" x="3363913" y="2073275"/>
          <p14:tracePt t="7305" x="3340100" y="2060575"/>
          <p14:tracePt t="7313" x="3314700" y="2049463"/>
          <p14:tracePt t="7322" x="3273425" y="2049463"/>
          <p14:tracePt t="7329" x="3213100" y="2043113"/>
          <p14:tracePt t="7337" x="3152775" y="2043113"/>
          <p14:tracePt t="7345" x="3055938" y="2043113"/>
          <p14:tracePt t="7353" x="2941638" y="2043113"/>
          <p14:tracePt t="7361" x="2820988" y="2084388"/>
          <p14:tracePt t="7369" x="2676525" y="2120900"/>
          <p14:tracePt t="7377" x="2501900" y="2200275"/>
          <p14:tracePt t="7385" x="2338388" y="2265363"/>
          <p14:tracePt t="7393" x="2206625" y="2325688"/>
          <p14:tracePt t="7401" x="2073275" y="2398713"/>
          <p14:tracePt t="7409" x="1952625" y="2446338"/>
          <p14:tracePt t="7417" x="1862138" y="2482850"/>
          <p14:tracePt t="7425" x="1814513" y="2513013"/>
          <p14:tracePt t="7433" x="1747838" y="2566988"/>
          <p14:tracePt t="7441" x="1706563" y="2620963"/>
          <p14:tracePt t="7449" x="1651000" y="2670175"/>
          <p14:tracePt t="7457" x="1627188" y="2735263"/>
          <p14:tracePt t="7465" x="1620838" y="2784475"/>
          <p14:tracePt t="7473" x="1597025" y="2911475"/>
          <p14:tracePt t="7481" x="1597025" y="2970213"/>
          <p14:tracePt t="7489" x="1585913" y="3073400"/>
          <p14:tracePt t="7497" x="1585913" y="3157538"/>
          <p14:tracePt t="7505" x="1585913" y="3271838"/>
          <p14:tracePt t="7513" x="1585913" y="3375025"/>
          <p14:tracePt t="7521" x="1603375" y="3476625"/>
          <p14:tracePt t="7529" x="1639888" y="3567113"/>
          <p14:tracePt t="7537" x="1681163" y="3687763"/>
          <p14:tracePt t="7545" x="1717675" y="3760788"/>
          <p14:tracePt t="7553" x="1771650" y="3857625"/>
          <p14:tracePt t="7561" x="1831975" y="3922713"/>
          <p14:tracePt t="7569" x="1855788" y="3959225"/>
          <p14:tracePt t="7577" x="1898650" y="3995738"/>
          <p14:tracePt t="7585" x="1935163" y="4013200"/>
          <p14:tracePt t="7593" x="1958975" y="4025900"/>
          <p14:tracePt t="7601" x="1989138" y="4025900"/>
          <p14:tracePt t="7609" x="2025650" y="4037013"/>
          <p14:tracePt t="7617" x="2079625" y="4037013"/>
          <p14:tracePt t="7625" x="2139950" y="4037013"/>
          <p14:tracePt t="7633" x="2211388" y="4037013"/>
          <p14:tracePt t="7641" x="2301875" y="4037013"/>
          <p14:tracePt t="7649" x="2398713" y="4037013"/>
          <p14:tracePt t="7657" x="2513013" y="4025900"/>
          <p14:tracePt t="7665" x="2682875" y="3983038"/>
          <p14:tracePt t="7673" x="2844800" y="3959225"/>
          <p14:tracePt t="7681" x="2989263" y="3935413"/>
          <p14:tracePt t="7689" x="3133725" y="3898900"/>
          <p14:tracePt t="7697" x="3254375" y="3851275"/>
          <p14:tracePt t="7705" x="3387725" y="3790950"/>
          <p14:tracePt t="7713" x="3519488" y="3741738"/>
          <p14:tracePt t="7721" x="3629025" y="3670300"/>
          <p14:tracePt t="7729" x="3695700" y="3603625"/>
          <p14:tracePt t="7737" x="3736975" y="3556000"/>
          <p14:tracePt t="7745" x="3767138" y="3489325"/>
          <p14:tracePt t="7753" x="3797300" y="3411538"/>
          <p14:tracePt t="7761" x="3833813" y="3338513"/>
          <p14:tracePt t="7769" x="3833813" y="3302000"/>
          <p14:tracePt t="7777" x="3833813" y="3248025"/>
          <p14:tracePt t="7785" x="3844925" y="3176588"/>
          <p14:tracePt t="7793" x="3844925" y="3146425"/>
          <p14:tracePt t="7801" x="3844925" y="3109913"/>
          <p14:tracePt t="7809" x="3840163" y="3079750"/>
          <p14:tracePt t="7817" x="3840163" y="3019425"/>
          <p14:tracePt t="7825" x="3814763" y="2995613"/>
          <p14:tracePt t="7833" x="3803650" y="2970213"/>
          <p14:tracePt t="7842" x="3790950" y="2952750"/>
          <p14:tracePt t="7849" x="3756025" y="2928938"/>
          <p14:tracePt t="7858" x="3719513" y="2892425"/>
          <p14:tracePt t="7866" x="3683000" y="2874963"/>
          <p14:tracePt t="7874" x="3646488" y="2832100"/>
          <p14:tracePt t="7882" x="3598863" y="2814638"/>
          <p14:tracePt t="7890" x="3502025" y="2765425"/>
          <p14:tracePt t="7907" x="3321050" y="2687638"/>
          <p14:tracePt t="7914" x="3230563" y="2657475"/>
          <p14:tracePt t="7922" x="3140075" y="2620963"/>
          <p14:tracePt t="7930" x="3103563" y="2603500"/>
          <p14:tracePt t="7938" x="3043238" y="2590800"/>
          <p14:tracePt t="7946" x="2995613" y="2586038"/>
          <p14:tracePt t="7954" x="2954338" y="2586038"/>
          <p14:tracePt t="7962" x="2911475" y="2586038"/>
          <p14:tracePt t="7969" x="2874963" y="2586038"/>
          <p14:tracePt t="7978" x="2808288" y="2597150"/>
          <p14:tracePt t="7986" x="2747963" y="2616200"/>
          <p14:tracePt t="7994" x="2670175" y="2663825"/>
          <p14:tracePt t="8002" x="2603500" y="2705100"/>
          <p14:tracePt t="8010" x="2525713" y="2747963"/>
          <p14:tracePt t="8018" x="2447925" y="2820988"/>
          <p14:tracePt t="8026" x="2381250" y="2862263"/>
          <p14:tracePt t="8034" x="2301875" y="2916238"/>
          <p14:tracePt t="8042" x="2247900" y="2970213"/>
          <p14:tracePt t="8050" x="2193925" y="3049588"/>
          <p14:tracePt t="8058" x="2157413" y="3127375"/>
          <p14:tracePt t="8066" x="2139950" y="3217863"/>
          <p14:tracePt t="8074" x="2103438" y="3308350"/>
          <p14:tracePt t="8082" x="2092325" y="3411538"/>
          <p14:tracePt t="8090" x="2092325" y="3482975"/>
          <p14:tracePt t="8098" x="2092325" y="3567113"/>
          <p14:tracePt t="8106" x="2122488" y="3646488"/>
          <p14:tracePt t="8114" x="2152650" y="3706813"/>
          <p14:tracePt t="8122" x="2217738" y="3771900"/>
          <p14:tracePt t="8130" x="2260600" y="3827463"/>
          <p14:tracePt t="8138" x="2297113" y="3868738"/>
          <p14:tracePt t="8146" x="2351088" y="3905250"/>
          <p14:tracePt t="8154" x="2387600" y="3922713"/>
          <p14:tracePt t="8162" x="2435225" y="3946525"/>
          <p14:tracePt t="8169" x="2482850" y="3965575"/>
          <p14:tracePt t="8178" x="2543175" y="3983038"/>
          <p14:tracePt t="8185" x="2603500" y="3983038"/>
          <p14:tracePt t="8194" x="2676525" y="4006850"/>
          <p14:tracePt t="8202" x="2767013" y="4019550"/>
          <p14:tracePt t="8210" x="2898775" y="4032250"/>
          <p14:tracePt t="8218" x="3025775" y="4043363"/>
          <p14:tracePt t="8226" x="3170238" y="4056063"/>
          <p14:tracePt t="8234" x="3344863" y="4056063"/>
          <p14:tracePt t="8242" x="3549650" y="4056063"/>
          <p14:tracePt t="8249" x="3756025" y="4056063"/>
          <p14:tracePt t="8258" x="3965575" y="4056063"/>
          <p14:tracePt t="8266" x="4111625" y="4037013"/>
          <p14:tracePt t="8275" x="4225925" y="3976688"/>
          <p14:tracePt t="8282" x="4279900" y="3935413"/>
          <p14:tracePt t="8289" x="4321175" y="3881438"/>
          <p14:tracePt t="8297" x="4370388" y="3778250"/>
          <p14:tracePt t="8306" x="4376738" y="3646488"/>
          <p14:tracePt t="8313" x="4400550" y="3532188"/>
          <p14:tracePt t="8321" x="4400550" y="3405188"/>
          <p14:tracePt t="8329" x="4400550" y="3302000"/>
          <p14:tracePt t="8337" x="4400550" y="3200400"/>
          <p14:tracePt t="8345" x="4400550" y="3176588"/>
          <p14:tracePt t="8353" x="4400550" y="3146425"/>
          <p14:tracePt t="8361" x="4370388" y="3097213"/>
          <p14:tracePt t="8369" x="4364038" y="3067050"/>
          <p14:tracePt t="8377" x="4327525" y="2989263"/>
          <p14:tracePt t="8385" x="4286250" y="2935288"/>
          <p14:tracePt t="8393" x="4260850" y="2922588"/>
          <p14:tracePt t="8401" x="4225925" y="2874963"/>
          <p14:tracePt t="8409" x="4146550" y="2790825"/>
          <p14:tracePt t="8417" x="4056063" y="2760663"/>
          <p14:tracePt t="8425" x="3948113" y="2700338"/>
          <p14:tracePt t="8433" x="3857625" y="2663825"/>
          <p14:tracePt t="8441" x="3767138" y="2620963"/>
          <p14:tracePt t="8449" x="3646488" y="2560638"/>
          <p14:tracePt t="8457" x="3556000" y="2525713"/>
          <p14:tracePt t="8465" x="3441700" y="2500313"/>
          <p14:tracePt t="8473" x="3333750" y="2459038"/>
          <p14:tracePt t="8481" x="3260725" y="2435225"/>
          <p14:tracePt t="8489" x="3170238" y="2435225"/>
          <p14:tracePt t="8497" x="3098800" y="2422525"/>
          <p14:tracePt t="8506" x="3038475" y="2422525"/>
          <p14:tracePt t="8513" x="2982913" y="2422525"/>
          <p14:tracePt t="8521" x="2905125" y="2439988"/>
          <p14:tracePt t="8529" x="2803525" y="2465388"/>
          <p14:tracePt t="8537" x="2693988" y="2519363"/>
          <p14:tracePt t="8545" x="2573338" y="2620963"/>
          <p14:tracePt t="8553" x="2465388" y="2681288"/>
          <p14:tracePt t="8561" x="2338388" y="2795588"/>
          <p14:tracePt t="8569" x="2206625" y="2916238"/>
          <p14:tracePt t="8577" x="2097088" y="3025775"/>
          <p14:tracePt t="8585" x="2025650" y="3157538"/>
          <p14:tracePt t="8593" x="1941513" y="3278188"/>
          <p14:tracePt t="8601" x="1892300" y="3386138"/>
          <p14:tracePt t="8609" x="1881188" y="3471863"/>
          <p14:tracePt t="8617" x="1855788" y="3549650"/>
          <p14:tracePt t="8625" x="1855788" y="3633788"/>
          <p14:tracePt t="8633" x="1855788" y="3724275"/>
          <p14:tracePt t="8641" x="1855788" y="3808413"/>
          <p14:tracePt t="8649" x="1874838" y="3887788"/>
          <p14:tracePt t="8657" x="1892300" y="3935413"/>
          <p14:tracePt t="8665" x="1952625" y="4013200"/>
          <p14:tracePt t="8673" x="1995488" y="4062413"/>
          <p14:tracePt t="8681" x="2032000" y="4103688"/>
          <p14:tracePt t="8690" x="2079625" y="4133850"/>
          <p14:tracePt t="8697" x="2157413" y="4164013"/>
          <p14:tracePt t="8705" x="2217738" y="4176713"/>
          <p14:tracePt t="8713" x="2290763" y="4176713"/>
          <p14:tracePt t="8721" x="2381250" y="4187825"/>
          <p14:tracePt t="8729" x="2465388" y="4200525"/>
          <p14:tracePt t="8737" x="2579688" y="4206875"/>
          <p14:tracePt t="8745" x="2713038" y="4230688"/>
          <p14:tracePt t="8753" x="2814638" y="4254500"/>
          <p14:tracePt t="8761" x="2971800" y="4267200"/>
          <p14:tracePt t="8769" x="3103563" y="4267200"/>
          <p14:tracePt t="8777" x="3230563" y="4267200"/>
          <p14:tracePt t="8785" x="3344863" y="4267200"/>
          <p14:tracePt t="8793" x="3417888" y="4254500"/>
          <p14:tracePt t="8801" x="3508375" y="4230688"/>
          <p14:tracePt t="8809" x="3586163" y="4194175"/>
          <p14:tracePt t="8817" x="3665538" y="4127500"/>
          <p14:tracePt t="8825" x="3719513" y="4073525"/>
          <p14:tracePt t="8833" x="3756025" y="4049713"/>
          <p14:tracePt t="8841" x="3797300" y="3983038"/>
          <p14:tracePt t="8849" x="3797300" y="3952875"/>
          <p14:tracePt t="8857" x="3821113" y="3868738"/>
          <p14:tracePt t="8865" x="3833813" y="3754438"/>
          <p14:tracePt t="8873" x="3833813" y="3700463"/>
          <p14:tracePt t="8881" x="3844925" y="3597275"/>
          <p14:tracePt t="8890" x="3844925" y="3562350"/>
          <p14:tracePt t="8897" x="3844925" y="3495675"/>
          <p14:tracePt t="8906" x="3844925" y="3422650"/>
          <p14:tracePt t="8913" x="3844925" y="3381375"/>
          <p14:tracePt t="8921" x="3844925" y="3308350"/>
          <p14:tracePt t="8929" x="3827463" y="3260725"/>
          <p14:tracePt t="8937" x="3784600" y="3206750"/>
          <p14:tracePt t="8945" x="3730625" y="3140075"/>
          <p14:tracePt t="8953" x="3676650" y="3073400"/>
          <p14:tracePt t="8961" x="3609975" y="2995613"/>
          <p14:tracePt t="8969" x="3556000" y="2941638"/>
          <p14:tracePt t="8977" x="3489325" y="2886075"/>
          <p14:tracePt t="8985" x="3424238" y="2832100"/>
          <p14:tracePt t="8993" x="3357563" y="2778125"/>
          <p14:tracePt t="9001" x="3290888" y="2735263"/>
          <p14:tracePt t="9009" x="3230563" y="2705100"/>
          <p14:tracePt t="9017" x="3182938" y="2670175"/>
          <p14:tracePt t="9025" x="3133725" y="2663825"/>
          <p14:tracePt t="9033" x="3073400" y="2651125"/>
          <p14:tracePt t="9041" x="3001963" y="2651125"/>
          <p14:tracePt t="9049" x="2928938" y="2651125"/>
          <p14:tracePt t="9057" x="2857500" y="2651125"/>
          <p14:tracePt t="9065" x="2754313" y="2657475"/>
          <p14:tracePt t="9073" x="2652713" y="2681288"/>
          <p14:tracePt t="9081" x="2543175" y="2741613"/>
          <p14:tracePt t="9089" x="2441575" y="2784475"/>
          <p14:tracePt t="9097" x="2314575" y="2886075"/>
          <p14:tracePt t="9106" x="2206625" y="2982913"/>
          <p14:tracePt t="9113" x="2097088" y="3090863"/>
          <p14:tracePt t="9121" x="2001838" y="3187700"/>
          <p14:tracePt t="9129" x="1946275" y="3267075"/>
          <p14:tracePt t="9137" x="1881188" y="3344863"/>
          <p14:tracePt t="9145" x="1831975" y="3452813"/>
          <p14:tracePt t="9153" x="1808163" y="3536950"/>
          <p14:tracePt t="9161" x="1795463" y="3627438"/>
          <p14:tracePt t="9169" x="1790700" y="3700463"/>
          <p14:tracePt t="9177" x="1790700" y="3790950"/>
          <p14:tracePt t="9185" x="1790700" y="3832225"/>
          <p14:tracePt t="9193" x="1801813" y="3892550"/>
          <p14:tracePt t="9201" x="1831975" y="3959225"/>
          <p14:tracePt t="9209" x="1868488" y="4019550"/>
          <p14:tracePt t="9225" x="1905000" y="4062413"/>
          <p14:tracePt t="9233" x="1941513" y="4079875"/>
          <p14:tracePt t="9241" x="1965325" y="4092575"/>
          <p14:tracePt t="9249" x="2006600" y="4103688"/>
          <p14:tracePt t="9257" x="2055813" y="4103688"/>
          <p14:tracePt t="9268" x="2109788" y="4103688"/>
          <p14:tracePt t="9274" x="2182813" y="4103688"/>
          <p14:tracePt t="9281" x="2271713" y="4103688"/>
          <p14:tracePt t="9289" x="2344738" y="4103688"/>
          <p14:tracePt t="9297" x="2428875" y="4103688"/>
          <p14:tracePt t="9305" x="2519363" y="4086225"/>
          <p14:tracePt t="9313" x="2597150" y="4043363"/>
          <p14:tracePt t="9321" x="2687638" y="4006850"/>
          <p14:tracePt t="9329" x="2808288" y="3911600"/>
          <p14:tracePt t="9337" x="2894013" y="3851275"/>
          <p14:tracePt t="9346" x="2971800" y="3784600"/>
          <p14:tracePt t="9353" x="3019425" y="3741738"/>
          <p14:tracePt t="9362" x="3116263" y="3646488"/>
          <p14:tracePt t="9371" x="3152775" y="3573463"/>
          <p14:tracePt t="9378" x="3194050" y="3495675"/>
          <p14:tracePt t="9385" x="3219450" y="3416300"/>
          <p14:tracePt t="9394" x="3236913" y="3325813"/>
          <p14:tracePt t="9402" x="3273425" y="3194050"/>
          <p14:tracePt t="9410" x="3273425" y="3109913"/>
          <p14:tracePt t="9418" x="3273425" y="3006725"/>
          <p14:tracePt t="9426" x="3273425" y="2952750"/>
          <p14:tracePt t="9434" x="3273425" y="2874963"/>
          <p14:tracePt t="9442" x="3260725" y="2801938"/>
          <p14:tracePt t="9450" x="3230563" y="2754313"/>
          <p14:tracePt t="9458" x="3189288" y="2700338"/>
          <p14:tracePt t="9466" x="3133725" y="2620963"/>
          <p14:tracePt t="9474" x="3103563" y="2597150"/>
          <p14:tracePt t="9482" x="3068638" y="2566988"/>
          <p14:tracePt t="9490" x="3032125" y="2543175"/>
          <p14:tracePt t="9498" x="3019425" y="2530475"/>
          <p14:tracePt t="9506" x="3001963" y="2519363"/>
          <p14:tracePt t="9514" x="2989263" y="2519363"/>
          <p14:tracePt t="9522" x="2971800" y="2519363"/>
          <p14:tracePt t="9530" x="2954338" y="2519363"/>
          <p14:tracePt t="9538" x="2917825" y="2519363"/>
          <p14:tracePt t="9546" x="2863850" y="2519363"/>
          <p14:tracePt t="9554" x="2784475" y="2566988"/>
          <p14:tracePt t="9562" x="2706688" y="2609850"/>
          <p14:tracePt t="9570" x="2627313" y="2681288"/>
          <p14:tracePt t="9578" x="2543175" y="2760663"/>
          <p14:tracePt t="9586" x="2478088" y="2814638"/>
          <p14:tracePt t="9594" x="2428875" y="2868613"/>
          <p14:tracePt t="9602" x="2387600" y="2905125"/>
          <p14:tracePt t="9610" x="2357438" y="2982913"/>
          <p14:tracePt t="9626" x="2344738" y="3030538"/>
          <p14:tracePt t="9634" x="2338388" y="3090863"/>
          <p14:tracePt t="9642" x="2338388" y="3133725"/>
          <p14:tracePt t="9650" x="2338388" y="3211513"/>
          <p14:tracePt t="9658" x="2357438" y="3224213"/>
          <p14:tracePt t="9666" x="2392363" y="3284538"/>
          <p14:tracePt t="9674" x="2441575" y="3362325"/>
          <p14:tracePt t="9682" x="2508250" y="3416300"/>
          <p14:tracePt t="9690" x="2586038" y="3482975"/>
          <p14:tracePt t="9698" x="2646363" y="3519488"/>
          <p14:tracePt t="9706" x="2730500" y="3586163"/>
          <p14:tracePt t="9714" x="2820988" y="3646488"/>
          <p14:tracePt t="9722" x="2941638" y="3687763"/>
          <p14:tracePt t="9730" x="3055938" y="3724275"/>
          <p14:tracePt t="9738" x="3176588" y="3760788"/>
          <p14:tracePt t="9746" x="3351213" y="3771900"/>
          <p14:tracePt t="9754" x="3514725" y="3784600"/>
          <p14:tracePt t="9762" x="3695700" y="3814763"/>
          <p14:tracePt t="9770" x="3810000" y="3814763"/>
          <p14:tracePt t="9778" x="3935413" y="3814763"/>
          <p14:tracePt t="9786" x="4021138" y="3814763"/>
          <p14:tracePt t="9794" x="4105275" y="3760788"/>
          <p14:tracePt t="9801" x="4171950" y="3706813"/>
          <p14:tracePt t="9810" x="4219575" y="3651250"/>
          <p14:tracePt t="9818" x="4249738" y="3603625"/>
          <p14:tracePt t="9826" x="4267200" y="3567113"/>
          <p14:tracePt t="9834" x="4279900" y="3506788"/>
          <p14:tracePt t="9841" x="4297363" y="3446463"/>
          <p14:tracePt t="9850" x="4310063" y="3398838"/>
          <p14:tracePt t="9859" x="4316413" y="3362325"/>
          <p14:tracePt t="9866" x="4316413" y="3321050"/>
          <p14:tracePt t="9875" x="4316413" y="3290888"/>
          <p14:tracePt t="9882" x="4316413" y="3267075"/>
          <p14:tracePt t="9893" x="4316413" y="3241675"/>
          <p14:tracePt t="9898" x="4316413" y="3217863"/>
          <p14:tracePt t="9906" x="4316413" y="3194050"/>
          <p14:tracePt t="9914" x="4297363" y="3170238"/>
          <p14:tracePt t="9922" x="4273550" y="3146425"/>
          <p14:tracePt t="9930" x="4267200" y="3140075"/>
          <p14:tracePt t="9938" x="4237038" y="3133725"/>
          <p14:tracePt t="9946" x="4176713" y="3121025"/>
          <p14:tracePt t="9954" x="4086225" y="3090863"/>
          <p14:tracePt t="9962" x="4002088" y="3079750"/>
          <p14:tracePt t="9969" x="3870325" y="3055938"/>
          <p14:tracePt t="9978" x="3756025" y="3043238"/>
          <p14:tracePt t="9986" x="3640138" y="3030538"/>
          <p14:tracePt t="9994" x="3525838" y="3019425"/>
          <p14:tracePt t="10002" x="3424238" y="3019425"/>
          <p14:tracePt t="10010" x="3340100" y="3019425"/>
          <p14:tracePt t="10018" x="3249613" y="3025775"/>
          <p14:tracePt t="10026" x="3170238" y="3049588"/>
          <p14:tracePt t="10034" x="3098800" y="3079750"/>
          <p14:tracePt t="10041" x="3032125" y="3133725"/>
          <p14:tracePt t="10050" x="2989263" y="3176588"/>
          <p14:tracePt t="10058" x="2965450" y="3211513"/>
          <p14:tracePt t="10066" x="2954338" y="3241675"/>
          <p14:tracePt t="10074" x="2954338" y="3267075"/>
          <p14:tracePt t="10082" x="2954338" y="3308350"/>
          <p14:tracePt t="10090" x="2959100" y="3344863"/>
          <p14:tracePt t="10098" x="2982913" y="3381375"/>
          <p14:tracePt t="10106" x="3025775" y="3435350"/>
          <p14:tracePt t="10114" x="3079750" y="3476625"/>
          <p14:tracePt t="10122" x="3128963" y="3495675"/>
          <p14:tracePt t="10130" x="3176588" y="3525838"/>
          <p14:tracePt t="10138" x="3236913" y="3543300"/>
          <p14:tracePt t="10146" x="3303588" y="3567113"/>
          <p14:tracePt t="10153" x="3375025" y="3573463"/>
          <p14:tracePt t="10162" x="3448050" y="3586163"/>
          <p14:tracePt t="10170" x="3549650" y="3586163"/>
          <p14:tracePt t="10178" x="3635375" y="3586163"/>
          <p14:tracePt t="10186" x="3725863" y="3586163"/>
          <p14:tracePt t="10194" x="3797300" y="3586163"/>
          <p14:tracePt t="10202" x="3851275" y="3586163"/>
          <p14:tracePt t="10210" x="3917950" y="3562350"/>
          <p14:tracePt t="10218" x="3954463" y="3543300"/>
          <p14:tracePt t="10225" x="4008438" y="3489325"/>
          <p14:tracePt t="10234" x="4044950" y="3459163"/>
          <p14:tracePt t="10242" x="4068763" y="3422650"/>
          <p14:tracePt t="10250" x="4105275" y="3362325"/>
          <p14:tracePt t="10259" x="4105275" y="3344863"/>
          <p14:tracePt t="10266" x="4116388" y="3321050"/>
          <p14:tracePt t="10283" x="4116388" y="3278188"/>
          <p14:tracePt t="10290" x="4116388" y="3254375"/>
          <p14:tracePt t="10298" x="4122738" y="3248025"/>
          <p14:tracePt t="10329" x="4122738" y="3241675"/>
          <p14:tracePt t="10353" x="4122738" y="3236913"/>
          <p14:tracePt t="10362" x="4111625" y="3236913"/>
          <p14:tracePt t="10370" x="4098925" y="3236913"/>
          <p14:tracePt t="10378" x="4075113" y="3236913"/>
          <p14:tracePt t="10386" x="4062413" y="3236913"/>
          <p14:tracePt t="10394" x="4038600" y="3248025"/>
          <p14:tracePt t="10402" x="4021138" y="3260725"/>
          <p14:tracePt t="10410" x="4014788" y="3260725"/>
          <p14:tracePt t="10434" x="4008438" y="3260725"/>
          <p14:tracePt t="10618" x="0" y="0"/>
        </p14:tracePtLst>
        <p14:tracePtLst>
          <p14:tracePt t="11165" x="4471988" y="2898775"/>
          <p14:tracePt t="11170" x="4527550" y="2844800"/>
          <p14:tracePt t="11179" x="4551363" y="2820988"/>
          <p14:tracePt t="11186" x="4581525" y="2784475"/>
          <p14:tracePt t="11194" x="4598988" y="2760663"/>
          <p14:tracePt t="11202" x="4611688" y="2747963"/>
          <p14:tracePt t="11209" x="4622800" y="2724150"/>
          <p14:tracePt t="11218" x="4629150" y="2717800"/>
          <p14:tracePt t="11226" x="4629150" y="2711450"/>
          <p14:tracePt t="11337" x="4635500" y="2705100"/>
          <p14:tracePt t="11345" x="4641850" y="2687638"/>
          <p14:tracePt t="11354" x="4646613" y="2663825"/>
          <p14:tracePt t="11362" x="4665663" y="2640013"/>
          <p14:tracePt t="11370" x="4672013" y="2609850"/>
          <p14:tracePt t="11378" x="4689475" y="2573338"/>
          <p14:tracePt t="11386" x="4695825" y="2543175"/>
          <p14:tracePt t="11393" x="4725988" y="2500313"/>
          <p14:tracePt t="11402" x="4756150" y="2465388"/>
          <p14:tracePt t="11409" x="4786313" y="2405063"/>
          <p14:tracePt t="11418" x="4827588" y="2338388"/>
          <p14:tracePt t="11426" x="4857750" y="2271713"/>
          <p14:tracePt t="11434" x="4918075" y="2181225"/>
          <p14:tracePt t="11443" x="4937125" y="2144713"/>
          <p14:tracePt t="11450" x="4978400" y="2066925"/>
          <p14:tracePt t="11458" x="5032375" y="2000250"/>
          <p14:tracePt t="11466" x="5081588" y="1935163"/>
          <p14:tracePt t="11474" x="5135563" y="1868488"/>
          <p14:tracePt t="11482" x="5189538" y="1808163"/>
          <p14:tracePt t="11490" x="5268913" y="1735138"/>
          <p14:tracePt t="11498" x="5340350" y="1657350"/>
          <p14:tracePt t="11506" x="5407025" y="1549400"/>
          <p14:tracePt t="11514" x="5491163" y="1482725"/>
          <p14:tracePt t="11522" x="5581650" y="1398588"/>
          <p14:tracePt t="11530" x="5659438" y="1374775"/>
          <p14:tracePt t="11538" x="5726113" y="1331913"/>
          <p14:tracePt t="11546" x="5799138" y="1289050"/>
          <p14:tracePt t="11554" x="5864225" y="1265238"/>
          <p14:tracePt t="11562" x="5924550" y="1235075"/>
          <p14:tracePt t="11570" x="6003925" y="1217613"/>
          <p14:tracePt t="11578" x="6051550" y="1204913"/>
          <p14:tracePt t="11586" x="6124575" y="1181100"/>
          <p14:tracePt t="11594" x="6172200" y="1163638"/>
          <p14:tracePt t="11602" x="6219825" y="1144588"/>
          <p14:tracePt t="11609" x="6256338" y="1138238"/>
          <p14:tracePt t="11618" x="6280150" y="1120775"/>
          <p14:tracePt t="11626" x="6286500" y="1120775"/>
          <p14:tracePt t="11634" x="6292850" y="1120775"/>
          <p14:tracePt t="11642" x="6305550" y="1120775"/>
          <p14:tracePt t="11650" x="6316663" y="1114425"/>
          <p14:tracePt t="11658" x="6353175" y="1114425"/>
          <p14:tracePt t="11666" x="6419850" y="1103313"/>
          <p14:tracePt t="11674" x="6510338" y="1090613"/>
          <p14:tracePt t="11682" x="6581775" y="1090613"/>
          <p14:tracePt t="11689" x="6665913" y="1090613"/>
          <p14:tracePt t="11698" x="6751638" y="1090613"/>
          <p14:tracePt t="11706" x="6853238" y="1090613"/>
          <p14:tracePt t="11714" x="6926263" y="1090613"/>
          <p14:tracePt t="11722" x="6997700" y="1084263"/>
          <p14:tracePt t="11730" x="7088188" y="1084263"/>
          <p14:tracePt t="11738" x="7172325" y="1084263"/>
          <p14:tracePt t="11746" x="7258050" y="1084263"/>
          <p14:tracePt t="11754" x="7366000" y="1108075"/>
          <p14:tracePt t="11762" x="7480300" y="1133475"/>
          <p14:tracePt t="11769" x="7631113" y="1181100"/>
          <p14:tracePt t="11779" x="7762875" y="1228725"/>
          <p14:tracePt t="11786" x="7853363" y="1265238"/>
          <p14:tracePt t="11794" x="7939088" y="1277938"/>
          <p14:tracePt t="11802" x="7974013" y="1284288"/>
          <p14:tracePt t="11810" x="7980363" y="1284288"/>
          <p14:tracePt t="11818" x="7986713" y="1284288"/>
          <p14:tracePt t="11834" x="7993063" y="1284288"/>
          <p14:tracePt t="11882" x="7999413" y="1284288"/>
          <p14:tracePt t="11890" x="8010525" y="1284288"/>
          <p14:tracePt t="11898" x="8023225" y="1284288"/>
          <p14:tracePt t="11906" x="8040688" y="1289050"/>
          <p14:tracePt t="11914" x="8053388" y="1308100"/>
          <p14:tracePt t="11954" x="8059738" y="1314450"/>
          <p14:tracePt t="12018" x="8064500" y="1319213"/>
          <p14:tracePt t="12066" x="8064500" y="1331913"/>
          <p14:tracePt t="12082" x="8064500" y="1338263"/>
          <p14:tracePt t="12139" x="8064500" y="1344613"/>
          <p14:tracePt t="12162" x="8064500" y="1355725"/>
          <p14:tracePt t="12170" x="8064500" y="1374775"/>
          <p14:tracePt t="12179" x="8064500" y="1385888"/>
          <p14:tracePt t="12186" x="8064500" y="1439863"/>
          <p14:tracePt t="12196" x="8064500" y="1476375"/>
          <p14:tracePt t="12202" x="8064500" y="1493838"/>
          <p14:tracePt t="12211" x="8064500" y="1530350"/>
          <p14:tracePt t="12218" x="8053388" y="1560513"/>
          <p14:tracePt t="12226" x="8047038" y="1584325"/>
          <p14:tracePt t="12234" x="8040688" y="1627188"/>
          <p14:tracePt t="12242" x="8023225" y="1663700"/>
          <p14:tracePt t="12250" x="7993063" y="1717675"/>
          <p14:tracePt t="12258" x="7956550" y="1778000"/>
          <p14:tracePt t="12266" x="7913688" y="1831975"/>
          <p14:tracePt t="12274" x="7883525" y="1922463"/>
          <p14:tracePt t="12283" x="7848600" y="2012950"/>
          <p14:tracePt t="12290" x="7812088" y="2127250"/>
          <p14:tracePt t="12297" x="7781925" y="2235200"/>
          <p14:tracePt t="12305" x="7758113" y="2320925"/>
          <p14:tracePt t="12313" x="7745413" y="2452688"/>
          <p14:tracePt t="12321" x="7745413" y="2566988"/>
          <p14:tracePt t="12329" x="7745413" y="2640013"/>
          <p14:tracePt t="12337" x="7745413" y="2724150"/>
          <p14:tracePt t="12345" x="7745413" y="2784475"/>
          <p14:tracePt t="12353" x="7745413" y="2814638"/>
          <p14:tracePt t="12361" x="7745413" y="2855913"/>
          <p14:tracePt t="12369" x="7745413" y="2881313"/>
          <p14:tracePt t="12377" x="7745413" y="2898775"/>
          <p14:tracePt t="12385" x="7745413" y="2905125"/>
          <p14:tracePt t="12401" x="7745413" y="2916238"/>
          <p14:tracePt t="12441" x="7745413" y="2922588"/>
          <p14:tracePt t="12457" x="7745413" y="2928938"/>
          <p14:tracePt t="12465" x="7745413" y="2941638"/>
          <p14:tracePt t="12473" x="7745413" y="2965450"/>
          <p14:tracePt t="12481" x="7745413" y="2989263"/>
          <p14:tracePt t="12489" x="7745413" y="3006725"/>
          <p14:tracePt t="12497" x="7745413" y="3013075"/>
          <p14:tracePt t="12505" x="7745413" y="3030538"/>
          <p14:tracePt t="12553" x="7745413" y="3036888"/>
          <p14:tracePt t="12561" x="7745413" y="3049588"/>
          <p14:tracePt t="12569" x="7745413" y="3055938"/>
          <p14:tracePt t="12577" x="7739063" y="3073400"/>
          <p14:tracePt t="12585" x="7739063" y="3090863"/>
          <p14:tracePt t="12593" x="7721600" y="3133725"/>
          <p14:tracePt t="12601" x="7708900" y="3170238"/>
          <p14:tracePt t="12609" x="7708900" y="3176588"/>
          <p14:tracePt t="12617" x="7708900" y="3187700"/>
          <p14:tracePt t="12625" x="7704138" y="3194050"/>
          <p14:tracePt t="12633" x="7697788" y="3200400"/>
          <p14:tracePt t="12641" x="7691438" y="3206750"/>
          <p14:tracePt t="12649" x="7678738" y="3211513"/>
          <p14:tracePt t="12657" x="7673975" y="3211513"/>
          <p14:tracePt t="12665" x="7661275" y="3224213"/>
          <p14:tracePt t="12673" x="7643813" y="3230563"/>
          <p14:tracePt t="12681" x="7637463" y="3230563"/>
          <p14:tracePt t="12689" x="7618413" y="3248025"/>
          <p14:tracePt t="12697" x="7583488" y="3254375"/>
          <p14:tracePt t="12705" x="7553325" y="3254375"/>
          <p14:tracePt t="12713" x="7497763" y="3254375"/>
          <p14:tracePt t="12721" x="7437438" y="3254375"/>
          <p14:tracePt t="12729" x="7366000" y="3254375"/>
          <p14:tracePt t="12737" x="7312025" y="3254375"/>
          <p14:tracePt t="12745" x="7221538" y="3254375"/>
          <p14:tracePt t="12753" x="7137400" y="3254375"/>
          <p14:tracePt t="12761" x="7046913" y="3248025"/>
          <p14:tracePt t="12769" x="6943725" y="3236913"/>
          <p14:tracePt t="12777" x="6842125" y="3206750"/>
          <p14:tracePt t="12785" x="6756400" y="3206750"/>
          <p14:tracePt t="12793" x="6696075" y="3206750"/>
          <p14:tracePt t="12801" x="6635750" y="3181350"/>
          <p14:tracePt t="12810" x="6600825" y="3181350"/>
          <p14:tracePt t="12817" x="6570663" y="3181350"/>
          <p14:tracePt t="12825" x="6546850" y="3181350"/>
          <p14:tracePt t="12833" x="6516688" y="3181350"/>
          <p14:tracePt t="12841" x="6491288" y="3181350"/>
          <p14:tracePt t="12849" x="6467475" y="3181350"/>
          <p14:tracePt t="12857" x="6456363" y="3181350"/>
          <p14:tracePt t="12865" x="6450013" y="3181350"/>
          <p14:tracePt t="12873" x="6430963" y="3181350"/>
          <p14:tracePt t="12893" x="6389688" y="3194050"/>
          <p14:tracePt t="12897" x="6376988" y="3206750"/>
          <p14:tracePt t="12905" x="6359525" y="3206750"/>
          <p14:tracePt t="12913" x="6316663" y="3224213"/>
          <p14:tracePt t="12921" x="6280150" y="3236913"/>
          <p14:tracePt t="12929" x="6256338" y="3248025"/>
          <p14:tracePt t="12937" x="6215063" y="3278188"/>
          <p14:tracePt t="12945" x="6178550" y="3295650"/>
          <p14:tracePt t="12953" x="6142038" y="3314700"/>
          <p14:tracePt t="12961" x="6075363" y="3344863"/>
          <p14:tracePt t="12969" x="6040438" y="3375025"/>
          <p14:tracePt t="12977" x="6003925" y="3398838"/>
          <p14:tracePt t="12985" x="5984875" y="3416300"/>
          <p14:tracePt t="12993" x="5943600" y="3452813"/>
          <p14:tracePt t="13001" x="5913438" y="3506788"/>
          <p14:tracePt t="13010" x="5894388" y="3543300"/>
          <p14:tracePt t="13017" x="5883275" y="3573463"/>
          <p14:tracePt t="13025" x="5876925" y="3621088"/>
          <p14:tracePt t="13033" x="5876925" y="3663950"/>
          <p14:tracePt t="13041" x="5864225" y="3700463"/>
          <p14:tracePt t="13049" x="5864225" y="3717925"/>
          <p14:tracePt t="13057" x="5864225" y="3736975"/>
          <p14:tracePt t="13065" x="5864225" y="3790950"/>
          <p14:tracePt t="13073" x="5864225" y="3814763"/>
          <p14:tracePt t="13081" x="5864225" y="3857625"/>
          <p14:tracePt t="13089" x="5864225" y="3887788"/>
          <p14:tracePt t="13097" x="5864225" y="3916363"/>
          <p14:tracePt t="13105" x="5864225" y="3965575"/>
          <p14:tracePt t="13113" x="5864225" y="4006850"/>
          <p14:tracePt t="13121" x="5864225" y="4049713"/>
          <p14:tracePt t="13129" x="5864225" y="4110038"/>
          <p14:tracePt t="13137" x="5864225" y="4170363"/>
          <p14:tracePt t="13145" x="5864225" y="4211638"/>
          <p14:tracePt t="13153" x="5859463" y="4271963"/>
          <p14:tracePt t="13161" x="5834063" y="4351338"/>
          <p14:tracePt t="13169" x="5822950" y="4392613"/>
          <p14:tracePt t="13177" x="5803900" y="4471988"/>
          <p14:tracePt t="13185" x="5803900" y="4513263"/>
          <p14:tracePt t="13193" x="5792788" y="4592638"/>
          <p14:tracePt t="13201" x="5792788" y="4664075"/>
          <p14:tracePt t="13209" x="5773738" y="4737100"/>
          <p14:tracePt t="13217" x="5773738" y="4797425"/>
          <p14:tracePt t="13225" x="5773738" y="4857750"/>
          <p14:tracePt t="13233" x="5773738" y="4899025"/>
          <p14:tracePt t="13241" x="5773738" y="4929188"/>
          <p14:tracePt t="13249" x="5792788" y="4995863"/>
          <p14:tracePt t="13257" x="5810250" y="5032375"/>
          <p14:tracePt t="13268" x="5846763" y="5092700"/>
          <p14:tracePt t="13273" x="5859463" y="5110163"/>
          <p14:tracePt t="13281" x="5876925" y="5133975"/>
          <p14:tracePt t="13289" x="5889625" y="5157788"/>
          <p14:tracePt t="13297" x="5919788" y="5183188"/>
          <p14:tracePt t="13313" x="5924550" y="5194300"/>
          <p14:tracePt t="13321" x="5937250" y="5213350"/>
          <p14:tracePt t="13329" x="5949950" y="5224463"/>
          <p14:tracePt t="13337" x="5954713" y="5230813"/>
          <p14:tracePt t="13345" x="5961063" y="5237163"/>
          <p14:tracePt t="13359" x="5967413" y="5260975"/>
          <p14:tracePt t="13362" x="5991225" y="5297488"/>
          <p14:tracePt t="13369" x="6021388" y="5345113"/>
          <p14:tracePt t="13377" x="6051550" y="5394325"/>
          <p14:tracePt t="13385" x="6081713" y="5459413"/>
          <p14:tracePt t="13394" x="6118225" y="5519738"/>
          <p14:tracePt t="13401" x="6161088" y="5586413"/>
          <p14:tracePt t="13409" x="6184900" y="5610225"/>
          <p14:tracePt t="13417" x="6202363" y="5646738"/>
          <p14:tracePt t="13425" x="6226175" y="5670550"/>
          <p14:tracePt t="13433" x="6262688" y="5689600"/>
          <p14:tracePt t="13441" x="6280150" y="5737225"/>
          <p14:tracePt t="13449" x="6292850" y="5761038"/>
          <p14:tracePt t="13457" x="6305550" y="5797550"/>
          <p14:tracePt t="13465" x="6323013" y="5834063"/>
          <p14:tracePt t="13473" x="6346825" y="5881688"/>
          <p14:tracePt t="13481" x="6353175" y="5894388"/>
          <p14:tracePt t="13489" x="6370638" y="5929313"/>
          <p14:tracePt t="13497" x="6396038" y="5954713"/>
          <p14:tracePt t="13505" x="6430963" y="5995988"/>
          <p14:tracePt t="13514" x="6473825" y="6032500"/>
          <p14:tracePt t="13522" x="6510338" y="6075363"/>
          <p14:tracePt t="13530" x="6534150" y="6099175"/>
          <p14:tracePt t="13538" x="6551613" y="6122988"/>
          <p14:tracePt t="13546" x="6588125" y="6146800"/>
          <p14:tracePt t="13554" x="6594475" y="6153150"/>
          <p14:tracePt t="13562" x="6611938" y="6170613"/>
          <p14:tracePt t="13570" x="6635750" y="6183313"/>
          <p14:tracePt t="13578" x="6661150" y="6200775"/>
          <p14:tracePt t="13586" x="6678613" y="6207125"/>
          <p14:tracePt t="13595" x="6691313" y="6224588"/>
          <p14:tracePt t="13602" x="6708775" y="6230938"/>
          <p14:tracePt t="13610" x="6715125" y="6237288"/>
          <p14:tracePt t="13618" x="6726238" y="6237288"/>
          <p14:tracePt t="13626" x="6751638" y="6243638"/>
          <p14:tracePt t="13634" x="6756400" y="6249988"/>
          <p14:tracePt t="13642" x="6786563" y="6249988"/>
          <p14:tracePt t="13650" x="6811963" y="6261100"/>
          <p14:tracePt t="13658" x="6829425" y="6261100"/>
          <p14:tracePt t="13666" x="6877050" y="6261100"/>
          <p14:tracePt t="13674" x="6907213" y="6261100"/>
          <p14:tracePt t="13682" x="6937375" y="6261100"/>
          <p14:tracePt t="13690" x="6973888" y="6267450"/>
          <p14:tracePt t="13698" x="7004050" y="6267450"/>
          <p14:tracePt t="13705" x="7034213" y="6267450"/>
          <p14:tracePt t="13714" x="7070725" y="6267450"/>
          <p14:tracePt t="13722" x="7094538" y="6267450"/>
          <p14:tracePt t="13730" x="7100888" y="6267450"/>
          <p14:tracePt t="13738" x="7112000" y="6267450"/>
          <p14:tracePt t="13754" x="7124700" y="6267450"/>
          <p14:tracePt t="13761" x="7137400" y="6267450"/>
          <p14:tracePt t="13770" x="7154863" y="6267450"/>
          <p14:tracePt t="13778" x="7167563" y="6267450"/>
          <p14:tracePt t="13786" x="7185025" y="6249988"/>
          <p14:tracePt t="13802" x="7197725" y="6237288"/>
          <p14:tracePt t="13811" x="7202488" y="6230938"/>
          <p14:tracePt t="13818" x="7208838" y="6224588"/>
          <p14:tracePt t="13834" x="7215188" y="6219825"/>
          <p14:tracePt t="13842" x="7221538" y="6213475"/>
          <p14:tracePt t="13874" x="7221538" y="6194425"/>
          <p14:tracePt t="13882" x="7221538" y="6176963"/>
          <p14:tracePt t="13898" x="7221538" y="6153150"/>
          <p14:tracePt t="13906" x="7221538" y="6146800"/>
          <p14:tracePt t="13914" x="7221538" y="6134100"/>
          <p14:tracePt t="13930" x="7221538" y="6129338"/>
          <p14:tracePt t="13938" x="7221538" y="6122988"/>
          <p14:tracePt t="13946" x="7221538" y="6116638"/>
          <p14:tracePt t="13954" x="7221538" y="6110288"/>
          <p14:tracePt t="13961" x="7221538" y="6099175"/>
          <p14:tracePt t="13970" x="7221538" y="6092825"/>
          <p14:tracePt t="13978" x="7221538" y="6075363"/>
          <p14:tracePt t="13986" x="7221538" y="6062663"/>
          <p14:tracePt t="13994" x="7232650" y="6038850"/>
          <p14:tracePt t="14002" x="7232650" y="6026150"/>
          <p14:tracePt t="14011" x="7232650" y="5989638"/>
          <p14:tracePt t="14017" x="7239000" y="5978525"/>
          <p14:tracePt t="14025" x="7245350" y="5954713"/>
          <p14:tracePt t="14034" x="7245350" y="5929313"/>
          <p14:tracePt t="14041" x="7251700" y="5918200"/>
          <p14:tracePt t="14049" x="7251700" y="5894388"/>
          <p14:tracePt t="14057" x="7258050" y="5875338"/>
          <p14:tracePt t="14065" x="7269163" y="5845175"/>
          <p14:tracePt t="14073" x="7269163" y="5821363"/>
          <p14:tracePt t="14081" x="7269163" y="5778500"/>
          <p14:tracePt t="14089" x="7269163" y="5749925"/>
          <p14:tracePt t="14097" x="7269163" y="5724525"/>
          <p14:tracePt t="14105" x="7269163" y="5700713"/>
          <p14:tracePt t="14114" x="7269163" y="5659438"/>
          <p14:tracePt t="14121" x="7269163" y="5622925"/>
          <p14:tracePt t="14130" x="7275513" y="5592763"/>
          <p14:tracePt t="14138" x="7275513" y="5580063"/>
          <p14:tracePt t="14145" x="7288213" y="5543550"/>
          <p14:tracePt t="14154" x="7292975" y="5519738"/>
          <p14:tracePt t="14162" x="7299325" y="5465763"/>
          <p14:tracePt t="14170" x="7312025" y="5418138"/>
          <p14:tracePt t="14178" x="7329488" y="5357813"/>
          <p14:tracePt t="14186" x="7329488" y="5297488"/>
          <p14:tracePt t="14194" x="7329488" y="5224463"/>
          <p14:tracePt t="14202" x="7329488" y="5170488"/>
          <p14:tracePt t="14210" x="7329488" y="5122863"/>
          <p14:tracePt t="14218" x="7329488" y="5062538"/>
          <p14:tracePt t="14226" x="7318375" y="4989513"/>
          <p14:tracePt t="14234" x="7318375" y="4918075"/>
          <p14:tracePt t="14241" x="7318375" y="4857750"/>
          <p14:tracePt t="14250" x="7305675" y="4773613"/>
          <p14:tracePt t="14258" x="7305675" y="4724400"/>
          <p14:tracePt t="14266" x="7288213" y="4676775"/>
          <p14:tracePt t="14274" x="7275513" y="4603750"/>
          <p14:tracePt t="14284" x="7258050" y="4525963"/>
          <p14:tracePt t="14290" x="7232650" y="4465638"/>
          <p14:tracePt t="14297" x="7215188" y="4405313"/>
          <p14:tracePt t="14305" x="7191375" y="4338638"/>
          <p14:tracePt t="14313" x="7161213" y="4267200"/>
          <p14:tracePt t="14321" x="7148513" y="4230688"/>
          <p14:tracePt t="14329" x="7148513" y="4200525"/>
          <p14:tracePt t="14337" x="7137400" y="4183063"/>
          <p14:tracePt t="14345" x="7131050" y="4157663"/>
          <p14:tracePt t="14353" x="7131050" y="4146550"/>
          <p14:tracePt t="14361" x="7131050" y="4133850"/>
          <p14:tracePt t="14369" x="7131050" y="4116388"/>
          <p14:tracePt t="14378" x="7118350" y="4097338"/>
          <p14:tracePt t="14385" x="7112000" y="4079875"/>
          <p14:tracePt t="14394" x="7094538" y="4043363"/>
          <p14:tracePt t="14401" x="7077075" y="3983038"/>
          <p14:tracePt t="14409" x="7040563" y="3905250"/>
          <p14:tracePt t="14417" x="7010400" y="3844925"/>
          <p14:tracePt t="14425" x="6991350" y="3797300"/>
          <p14:tracePt t="14433" x="6973888" y="3771900"/>
          <p14:tracePt t="14441" x="6950075" y="3760788"/>
          <p14:tracePt t="14449" x="6937375" y="3736975"/>
          <p14:tracePt t="14465" x="6937375" y="3730625"/>
          <p14:tracePt t="14473" x="6937375" y="3724275"/>
          <p14:tracePt t="14489" x="6926263" y="3711575"/>
          <p14:tracePt t="14497" x="6926263" y="3706813"/>
          <p14:tracePt t="14505" x="6926263" y="3694113"/>
          <p14:tracePt t="14513" x="6926263" y="3687763"/>
          <p14:tracePt t="14521" x="6919913" y="3681413"/>
          <p14:tracePt t="14529" x="6919913" y="3670300"/>
          <p14:tracePt t="14545" x="6913563" y="3663950"/>
          <p14:tracePt t="14570" x="6913563" y="3651250"/>
          <p14:tracePt t="14586" x="6913563" y="3633788"/>
          <p14:tracePt t="14594" x="6907213" y="3621088"/>
          <p14:tracePt t="14610" x="6907213" y="3616325"/>
          <p14:tracePt t="14618" x="6902450" y="3603625"/>
          <p14:tracePt t="14634" x="6902450" y="3567113"/>
          <p14:tracePt t="14642" x="6896100" y="3556000"/>
          <p14:tracePt t="14650" x="6896100" y="3549650"/>
          <p14:tracePt t="14666" x="6896100" y="3536950"/>
          <p14:tracePt t="14682" x="6896100" y="3519488"/>
          <p14:tracePt t="14698" x="6896100" y="3513138"/>
          <p14:tracePt t="14714" x="6896100" y="3502025"/>
          <p14:tracePt t="14795" x="6896100" y="3495675"/>
          <p14:tracePt t="14914" x="6896100" y="3489325"/>
          <p14:tracePt t="14922" x="6913563" y="3489325"/>
          <p14:tracePt t="14930" x="6932613" y="3489325"/>
          <p14:tracePt t="14938" x="6956425" y="3506788"/>
          <p14:tracePt t="14946" x="6961188" y="3519488"/>
          <p14:tracePt t="14954" x="6967538" y="3532188"/>
          <p14:tracePt t="14962" x="6991350" y="3562350"/>
          <p14:tracePt t="14970" x="6997700" y="3573463"/>
          <p14:tracePt t="14979" x="7004050" y="3597275"/>
          <p14:tracePt t="14986" x="7021513" y="3616325"/>
          <p14:tracePt t="14994" x="7027863" y="3633788"/>
          <p14:tracePt t="15002" x="7034213" y="3651250"/>
          <p14:tracePt t="15010" x="7046913" y="3676650"/>
          <p14:tracePt t="15018" x="7051675" y="3681413"/>
          <p14:tracePt t="15042" x="7051675" y="3694113"/>
          <p14:tracePt t="15051" x="7058025" y="3700463"/>
          <p14:tracePt t="15058" x="7058025" y="3711575"/>
          <p14:tracePt t="15066" x="7058025" y="3724275"/>
          <p14:tracePt t="15074" x="7058025" y="3741738"/>
          <p14:tracePt t="15082" x="7058025" y="3748088"/>
          <p14:tracePt t="15090" x="7058025" y="3760788"/>
          <p14:tracePt t="15098" x="7058025" y="3784600"/>
          <p14:tracePt t="15106" x="7058025" y="3790950"/>
          <p14:tracePt t="15114" x="7058025" y="3808413"/>
          <p14:tracePt t="15122" x="7058025" y="3827463"/>
          <p14:tracePt t="15130" x="7058025" y="3844925"/>
          <p14:tracePt t="15138" x="7058025" y="3868738"/>
          <p14:tracePt t="15146" x="7058025" y="3892550"/>
          <p14:tracePt t="15154" x="7058025" y="3905250"/>
          <p14:tracePt t="15163" x="7046913" y="3929063"/>
          <p14:tracePt t="15178" x="7046913" y="3935413"/>
          <p14:tracePt t="15186" x="7040563" y="3941763"/>
          <p14:tracePt t="15202" x="7040563" y="3946525"/>
          <p14:tracePt t="15226" x="7034213" y="3965575"/>
          <p14:tracePt t="15378" x="7027863" y="3935413"/>
          <p14:tracePt t="15386" x="7027863" y="3911600"/>
          <p14:tracePt t="15395" x="7027863" y="3868738"/>
          <p14:tracePt t="15402" x="7027863" y="3844925"/>
          <p14:tracePt t="15410" x="7027863" y="3814763"/>
          <p14:tracePt t="15418" x="7027863" y="3784600"/>
          <p14:tracePt t="15426" x="7027863" y="3741738"/>
          <p14:tracePt t="15434" x="7027863" y="3706813"/>
          <p14:tracePt t="15442" x="7027863" y="3663950"/>
          <p14:tracePt t="15450" x="7027863" y="3651250"/>
          <p14:tracePt t="15457" x="7027863" y="3646488"/>
          <p14:tracePt t="15466" x="7027863" y="3633788"/>
          <p14:tracePt t="15474" x="7027863" y="3627438"/>
          <p14:tracePt t="15538" x="7021513" y="3627438"/>
          <p14:tracePt t="15546" x="7004050" y="3657600"/>
          <p14:tracePt t="15554" x="7004050" y="3687763"/>
          <p14:tracePt t="15563" x="6986588" y="3736975"/>
          <p14:tracePt t="15570" x="6973888" y="3808413"/>
          <p14:tracePt t="15578" x="6956425" y="3868738"/>
          <p14:tracePt t="15586" x="6956425" y="3892550"/>
          <p14:tracePt t="15594" x="6943725" y="3946525"/>
          <p14:tracePt t="15602" x="6937375" y="4006850"/>
          <p14:tracePt t="15610" x="6913563" y="4067175"/>
          <p14:tracePt t="15618" x="6889750" y="4097338"/>
          <p14:tracePt t="15625" x="6889750" y="4116388"/>
          <p14:tracePt t="15634" x="6889750" y="4133850"/>
          <p14:tracePt t="15730" x="6896100" y="4116388"/>
          <p14:tracePt t="15738" x="6913563" y="4067175"/>
          <p14:tracePt t="15746" x="6919913" y="4019550"/>
          <p14:tracePt t="15754" x="6932613" y="3989388"/>
          <p14:tracePt t="15762" x="6950075" y="3941763"/>
          <p14:tracePt t="15770" x="6956425" y="3881438"/>
          <p14:tracePt t="15778" x="6956425" y="3851275"/>
          <p14:tracePt t="15786" x="6967538" y="3814763"/>
          <p14:tracePt t="15810" x="6967538" y="3808413"/>
          <p14:tracePt t="15882" x="6967538" y="3838575"/>
          <p14:tracePt t="15890" x="6967538" y="3862388"/>
          <p14:tracePt t="15898" x="6967538" y="3887788"/>
          <p14:tracePt t="15906" x="6967538" y="3916363"/>
          <p14:tracePt t="15914" x="6967538" y="3935413"/>
          <p14:tracePt t="15923" x="6967538" y="3952875"/>
          <p14:tracePt t="15930" x="6967538" y="3989388"/>
          <p14:tracePt t="15938" x="6973888" y="4013200"/>
          <p14:tracePt t="15947" x="6973888" y="4025900"/>
          <p14:tracePt t="15954" x="6980238" y="4049713"/>
          <p14:tracePt t="15962" x="6986588" y="4056063"/>
          <p14:tracePt t="16002" x="6991350" y="4056063"/>
          <p14:tracePt t="16018" x="6997700" y="4056063"/>
          <p14:tracePt t="16042" x="7016750" y="4056063"/>
          <p14:tracePt t="16050" x="7027863" y="4056063"/>
          <p14:tracePt t="16058" x="7034213" y="4037013"/>
          <p14:tracePt t="16066" x="7040563" y="4025900"/>
          <p14:tracePt t="16074" x="7051675" y="4002088"/>
          <p14:tracePt t="16082" x="7051675" y="3989388"/>
          <p14:tracePt t="16090" x="7051675" y="3983038"/>
          <p14:tracePt t="16097" x="7051675" y="3965575"/>
          <p14:tracePt t="16106" x="7051675" y="3959225"/>
          <p14:tracePt t="16113" x="7051675" y="3952875"/>
          <p14:tracePt t="16122" x="7051675" y="3946525"/>
          <p14:tracePt t="16146" x="7051675" y="3935413"/>
          <p14:tracePt t="17402" x="7051675" y="3952875"/>
          <p14:tracePt t="17410" x="7051675" y="3959225"/>
          <p14:tracePt t="17426" x="7051675" y="3965575"/>
          <p14:tracePt t="17434" x="7051675" y="3976688"/>
          <p14:tracePt t="17442" x="7051675" y="3989388"/>
          <p14:tracePt t="17450" x="7051675" y="4006850"/>
          <p14:tracePt t="17458" x="7058025" y="4019550"/>
          <p14:tracePt t="17466" x="7058025" y="4025900"/>
          <p14:tracePt t="17474" x="7064375" y="4032250"/>
          <p14:tracePt t="17481" x="7064375" y="4037013"/>
          <p14:tracePt t="17490" x="7064375" y="4043363"/>
          <p14:tracePt t="17570" x="7064375" y="4049713"/>
          <p14:tracePt t="18018" x="7064375" y="4062413"/>
          <p14:tracePt t="18051" x="7064375" y="4067175"/>
          <p14:tracePt t="18131" x="7070725" y="4073525"/>
          <p14:tracePt t="18210" x="7070725" y="4056063"/>
          <p14:tracePt t="18219" x="7070725" y="4037013"/>
          <p14:tracePt t="18226" x="7070725" y="4006850"/>
          <p14:tracePt t="18234" x="7070725" y="3976688"/>
          <p14:tracePt t="18242" x="7058025" y="3952875"/>
          <p14:tracePt t="18251" x="7051675" y="3929063"/>
          <p14:tracePt t="18258" x="7051675" y="3905250"/>
          <p14:tracePt t="18267" x="7051675" y="3875088"/>
          <p14:tracePt t="18274" x="7046913" y="3857625"/>
          <p14:tracePt t="18282" x="7046913" y="3832225"/>
          <p14:tracePt t="18295" x="7046913" y="3821113"/>
          <p14:tracePt t="18298" x="7046913" y="3814763"/>
          <p14:tracePt t="18321" x="7046913" y="3808413"/>
          <p14:tracePt t="18483" x="7046913" y="3814763"/>
          <p14:tracePt t="18490" x="7046913" y="3821113"/>
          <p14:tracePt t="18499" x="7046913" y="3844925"/>
          <p14:tracePt t="18506" x="7046913" y="3862388"/>
          <p14:tracePt t="18516" x="7046913" y="3898900"/>
          <p14:tracePt t="18522" x="7046913" y="3929063"/>
          <p14:tracePt t="18529" x="7046913" y="3971925"/>
          <p14:tracePt t="18538" x="7046913" y="3995738"/>
          <p14:tracePt t="18546" x="7046913" y="4019550"/>
          <p14:tracePt t="18554" x="7046913" y="4073525"/>
          <p14:tracePt t="18562" x="7046913" y="4097338"/>
          <p14:tracePt t="18570" x="7046913" y="4127500"/>
          <p14:tracePt t="18577" x="7040563" y="4146550"/>
          <p14:tracePt t="18594" x="7034213" y="4152900"/>
          <p14:tracePt t="18625" x="7034213" y="4157663"/>
          <p14:tracePt t="18859" x="7027863" y="4157663"/>
          <p14:tracePt t="19026" x="7027863" y="4152900"/>
          <p14:tracePt t="19042" x="7027863" y="4146550"/>
          <p14:tracePt t="19051" x="7027863" y="4140200"/>
          <p14:tracePt t="19058" x="7027863" y="4110038"/>
          <p14:tracePt t="19067" x="7027863" y="4086225"/>
          <p14:tracePt t="19074" x="7027863" y="4056063"/>
          <p14:tracePt t="19083" x="7027863" y="4019550"/>
          <p14:tracePt t="19091" x="7027863" y="4002088"/>
          <p14:tracePt t="19099" x="7027863" y="3976688"/>
          <p14:tracePt t="19106" x="7027863" y="3959225"/>
          <p14:tracePt t="19115" x="7027863" y="3946525"/>
          <p14:tracePt t="19122" x="7027863" y="3922713"/>
          <p14:tracePt t="19130" x="7027863" y="3911600"/>
          <p14:tracePt t="19138" x="7027863" y="3898900"/>
          <p14:tracePt t="19146" x="7027863" y="3881438"/>
          <p14:tracePt t="19154" x="7027863" y="3868738"/>
          <p14:tracePt t="19162" x="7027863" y="3862388"/>
          <p14:tracePt t="19170" x="7027863" y="3857625"/>
          <p14:tracePt t="19178" x="7027863" y="3844925"/>
          <p14:tracePt t="19194" x="7027863" y="3832225"/>
          <p14:tracePt t="19210" x="7027863" y="3827463"/>
          <p14:tracePt t="19218" x="7034213" y="3821113"/>
          <p14:tracePt t="19242" x="7034213" y="3802063"/>
          <p14:tracePt t="19258" x="7040563" y="3797300"/>
          <p14:tracePt t="19385" x="7046913" y="3790950"/>
          <p14:tracePt t="19402" x="7051675" y="3784600"/>
          <p14:tracePt t="19410" x="7070725" y="3778250"/>
          <p14:tracePt t="19418" x="7107238" y="3771900"/>
          <p14:tracePt t="19426" x="7178675" y="3748088"/>
          <p14:tracePt t="19434" x="7269163" y="3730625"/>
          <p14:tracePt t="19442" x="7359650" y="3717925"/>
          <p14:tracePt t="19452" x="7462838" y="3694113"/>
          <p14:tracePt t="19459" x="7534275" y="3681413"/>
          <p14:tracePt t="19467" x="7594600" y="3663950"/>
          <p14:tracePt t="19474" x="7661275" y="3640138"/>
          <p14:tracePt t="19482" x="7708900" y="3621088"/>
          <p14:tracePt t="19490" x="7739063" y="3616325"/>
          <p14:tracePt t="19498" x="7758113" y="3597275"/>
          <p14:tracePt t="19506" x="7781925" y="3586163"/>
          <p14:tracePt t="19514" x="7788275" y="3586163"/>
          <p14:tracePt t="19522" x="7799388" y="3573463"/>
          <p14:tracePt t="19530" x="7823200" y="3573463"/>
          <p14:tracePt t="19538" x="7835900" y="3562350"/>
          <p14:tracePt t="19546" x="7883525" y="3543300"/>
          <p14:tracePt t="19554" x="7908925" y="3536950"/>
          <p14:tracePt t="19562" x="7939088" y="3525838"/>
          <p14:tracePt t="19570" x="7974013" y="3506788"/>
          <p14:tracePt t="19578" x="7999413" y="3502025"/>
          <p14:tracePt t="19586" x="8016875" y="3495675"/>
          <p14:tracePt t="19594" x="8034338" y="3482975"/>
          <p14:tracePt t="19602" x="8053388" y="3471863"/>
          <p14:tracePt t="19610" x="8089900" y="3452813"/>
          <p14:tracePt t="19618" x="8094663" y="3446463"/>
          <p14:tracePt t="19626" x="8113713" y="3441700"/>
          <p14:tracePt t="19633" x="8131175" y="3435350"/>
          <p14:tracePt t="19642" x="8154988" y="3422650"/>
          <p14:tracePt t="19651" x="8167688" y="3411538"/>
          <p14:tracePt t="19658" x="8178800" y="3411538"/>
          <p14:tracePt t="19667" x="8197850" y="3392488"/>
          <p14:tracePt t="19683" x="8208963" y="3381375"/>
          <p14:tracePt t="19690" x="8215313" y="3375025"/>
          <p14:tracePt t="19706" x="8228013" y="3368675"/>
          <p14:tracePt t="19714" x="8234363" y="3351213"/>
          <p14:tracePt t="19738" x="8239125" y="3344863"/>
          <p14:tracePt t="19818" x="8251825" y="3398838"/>
          <p14:tracePt t="19826" x="8264525" y="3459163"/>
          <p14:tracePt t="19834" x="8264525" y="3532188"/>
          <p14:tracePt t="19842" x="8264525" y="3579813"/>
          <p14:tracePt t="19851" x="8275638" y="3640138"/>
          <p14:tracePt t="19858" x="8288338" y="3651250"/>
          <p14:tracePt t="19867" x="8288338" y="3663950"/>
          <p14:tracePt t="19874" x="8288338" y="3681413"/>
          <p14:tracePt t="19955" x="8299450" y="3670300"/>
          <p14:tracePt t="19961" x="8305800" y="3640138"/>
          <p14:tracePt t="19970" x="8312150" y="3616325"/>
          <p14:tracePt t="19978" x="8312150" y="3590925"/>
          <p14:tracePt t="19986" x="8329613" y="3567113"/>
          <p14:tracePt t="19994" x="8329613" y="3562350"/>
          <p14:tracePt t="20002" x="8329613" y="3549650"/>
          <p14:tracePt t="20010" x="8329613" y="3543300"/>
          <p14:tracePt t="20018" x="8329613" y="3536950"/>
          <p14:tracePt t="20026" x="8329613" y="3525838"/>
          <p14:tracePt t="20033" x="8329613" y="3519488"/>
          <p14:tracePt t="20042" x="8329613" y="3513138"/>
          <p14:tracePt t="20066" x="8329613" y="3506788"/>
          <p14:tracePt t="20106" x="8329613" y="3495675"/>
          <p14:tracePt t="20202" x="8329613" y="3482975"/>
          <p14:tracePt t="20210" x="8324850" y="3482975"/>
          <p14:tracePt t="20218" x="8312150" y="3495675"/>
          <p14:tracePt t="20226" x="8275638" y="3513138"/>
          <p14:tracePt t="20233" x="8251825" y="3525838"/>
          <p14:tracePt t="20242" x="8234363" y="3543300"/>
          <p14:tracePt t="20251" x="8204200" y="3549650"/>
          <p14:tracePt t="20258" x="8178800" y="3567113"/>
          <p14:tracePt t="20266" x="8131175" y="3586163"/>
          <p14:tracePt t="20274" x="8094663" y="3603625"/>
          <p14:tracePt t="20282" x="8047038" y="3621088"/>
          <p14:tracePt t="20294" x="7986713" y="3646488"/>
          <p14:tracePt t="20297" x="7926388" y="3651250"/>
          <p14:tracePt t="20305" x="7878763" y="3681413"/>
          <p14:tracePt t="20313" x="7829550" y="3694113"/>
          <p14:tracePt t="20321" x="7775575" y="3736975"/>
          <p14:tracePt t="20329" x="7751763" y="3741738"/>
          <p14:tracePt t="20337" x="7685088" y="3784600"/>
          <p14:tracePt t="20345" x="7661275" y="3790950"/>
          <p14:tracePt t="20354" x="7624763" y="3797300"/>
          <p14:tracePt t="20362" x="7594600" y="3808413"/>
          <p14:tracePt t="20370" x="7570788" y="3814763"/>
          <p14:tracePt t="20378" x="7546975" y="3821113"/>
          <p14:tracePt t="20386" x="7523163" y="3821113"/>
          <p14:tracePt t="20393" x="7480300" y="3832225"/>
          <p14:tracePt t="20402" x="7456488" y="3832225"/>
          <p14:tracePt t="20410" x="7432675" y="3844925"/>
          <p14:tracePt t="20418" x="7419975" y="3844925"/>
          <p14:tracePt t="20426" x="7402513" y="3857625"/>
          <p14:tracePt t="20434" x="7389813" y="3862388"/>
          <p14:tracePt t="20474" x="7383463" y="3868738"/>
          <p14:tracePt t="20538" x="7383463" y="3844925"/>
          <p14:tracePt t="20546" x="7396163" y="3808413"/>
          <p14:tracePt t="20554" x="7413625" y="3760788"/>
          <p14:tracePt t="20562" x="7432675" y="3724275"/>
          <p14:tracePt t="20570" x="7450138" y="3694113"/>
          <p14:tracePt t="20578" x="7467600" y="3670300"/>
          <p14:tracePt t="20586" x="7473950" y="3646488"/>
          <p14:tracePt t="20594" x="7493000" y="3621088"/>
          <p14:tracePt t="20602" x="7497763" y="3597275"/>
          <p14:tracePt t="20610" x="7516813" y="3549650"/>
          <p14:tracePt t="20618" x="7523163" y="3536950"/>
          <p14:tracePt t="20626" x="7546975" y="3513138"/>
          <p14:tracePt t="20634" x="7577138" y="3471863"/>
          <p14:tracePt t="20642" x="7607300" y="3422650"/>
          <p14:tracePt t="20650" x="7631113" y="3398838"/>
          <p14:tracePt t="20658" x="7648575" y="3362325"/>
          <p14:tracePt t="20666" x="7667625" y="3338513"/>
          <p14:tracePt t="20674" x="7678738" y="3314700"/>
          <p14:tracePt t="20682" x="7697788" y="3260725"/>
          <p14:tracePt t="20690" x="7715250" y="3236913"/>
          <p14:tracePt t="20697" x="7715250" y="3217863"/>
          <p14:tracePt t="20706" x="7734300" y="3194050"/>
          <p14:tracePt t="20714" x="7734300" y="3187700"/>
          <p14:tracePt t="20722" x="7739063" y="3151188"/>
          <p14:tracePt t="20729" x="7745413" y="3146425"/>
          <p14:tracePt t="20738" x="7751763" y="3121025"/>
          <p14:tracePt t="20770" x="7751763" y="3109913"/>
          <p14:tracePt t="20898" x="7751763" y="3140075"/>
          <p14:tracePt t="20906" x="7739063" y="3170238"/>
          <p14:tracePt t="20914" x="7721600" y="3236913"/>
          <p14:tracePt t="20922" x="7704138" y="3284538"/>
          <p14:tracePt t="20929" x="7685088" y="3321050"/>
          <p14:tracePt t="20938" x="7667625" y="3355975"/>
          <p14:tracePt t="20946" x="7643813" y="3429000"/>
          <p14:tracePt t="20954" x="7613650" y="3495675"/>
          <p14:tracePt t="20962" x="7594600" y="3532188"/>
          <p14:tracePt t="20970" x="7553325" y="3590925"/>
          <p14:tracePt t="20978" x="7523163" y="3657600"/>
          <p14:tracePt t="20986" x="7467600" y="3711575"/>
          <p14:tracePt t="20994" x="7443788" y="3736975"/>
          <p14:tracePt t="21002" x="7402513" y="3771900"/>
          <p14:tracePt t="21010" x="7348538" y="3838575"/>
          <p14:tracePt t="21017" x="7312025" y="3868738"/>
          <p14:tracePt t="21026" x="7262813" y="3887788"/>
          <p14:tracePt t="21035" x="7245350" y="3905250"/>
          <p14:tracePt t="21042" x="7208838" y="3929063"/>
          <p14:tracePt t="21051" x="7202488" y="3929063"/>
          <p14:tracePt t="21058" x="7191375" y="3941763"/>
          <p14:tracePt t="21066" x="7161213" y="3952875"/>
          <p14:tracePt t="21074" x="7142163" y="3952875"/>
          <p14:tracePt t="21081" x="7124700" y="3952875"/>
          <p14:tracePt t="21090" x="7100888" y="3959225"/>
          <p14:tracePt t="21098" x="7081838" y="3959225"/>
          <p14:tracePt t="21106" x="7070725" y="3959225"/>
          <p14:tracePt t="21114" x="7046913" y="3976688"/>
          <p14:tracePt t="21122" x="7034213" y="3976688"/>
          <p14:tracePt t="21129" x="7027863" y="3983038"/>
          <p14:tracePt t="21138" x="7016750" y="3983038"/>
          <p14:tracePt t="21146" x="7010400" y="3989388"/>
          <p14:tracePt t="21170" x="6991350" y="3995738"/>
          <p14:tracePt t="21178" x="6986588" y="4002088"/>
          <p14:tracePt t="21186" x="6973888" y="4006850"/>
          <p14:tracePt t="21194" x="6967538" y="4013200"/>
          <p14:tracePt t="21202" x="6956425" y="4025900"/>
          <p14:tracePt t="21210" x="6937375" y="4049713"/>
          <p14:tracePt t="21217" x="6919913" y="4086225"/>
          <p14:tracePt t="21226" x="6902450" y="4122738"/>
          <p14:tracePt t="21234" x="6896100" y="4133850"/>
          <p14:tracePt t="21242" x="6896100" y="4152900"/>
          <p14:tracePt t="21250" x="6877050" y="4176713"/>
          <p14:tracePt t="21258" x="6872288" y="4200525"/>
          <p14:tracePt t="21267" x="6872288" y="4211638"/>
          <p14:tracePt t="21274" x="6859588" y="4224338"/>
          <p14:tracePt t="21337" x="6865938" y="4224338"/>
          <p14:tracePt t="21345" x="6877050" y="4224338"/>
          <p14:tracePt t="21353" x="6889750" y="4200525"/>
          <p14:tracePt t="21361" x="6889750" y="4176713"/>
          <p14:tracePt t="21369" x="6902450" y="4122738"/>
          <p14:tracePt t="21377" x="6913563" y="4073525"/>
          <p14:tracePt t="21385" x="6913563" y="4032250"/>
          <p14:tracePt t="21393" x="6913563" y="3971925"/>
          <p14:tracePt t="21401" x="6919913" y="3929063"/>
          <p14:tracePt t="21409" x="6919913" y="3881438"/>
          <p14:tracePt t="21417" x="6932613" y="3821113"/>
          <p14:tracePt t="21425" x="6937375" y="3760788"/>
          <p14:tracePt t="21434" x="6937375" y="3736975"/>
          <p14:tracePt t="21441" x="6950075" y="3706813"/>
          <p14:tracePt t="21451" x="6950075" y="3694113"/>
          <p14:tracePt t="21465" x="6956425" y="3676650"/>
          <p14:tracePt t="21530" x="6956425" y="3694113"/>
          <p14:tracePt t="21538" x="6956425" y="3724275"/>
          <p14:tracePt t="21546" x="6956425" y="3748088"/>
          <p14:tracePt t="21554" x="6956425" y="3754438"/>
          <p14:tracePt t="21562" x="6956425" y="3778250"/>
          <p14:tracePt t="21571" x="6956425" y="3784600"/>
          <p14:tracePt t="21578" x="6956425" y="3797300"/>
          <p14:tracePt t="21587" x="6956425" y="3808413"/>
          <p14:tracePt t="21594" x="6956425" y="3832225"/>
          <p14:tracePt t="21602" x="6956425" y="3838575"/>
          <p14:tracePt t="21611" x="6956425" y="3844925"/>
          <p14:tracePt t="21619" x="6956425" y="3857625"/>
          <p14:tracePt t="21698" x="6956425" y="3821113"/>
          <p14:tracePt t="21706" x="6956425" y="3797300"/>
          <p14:tracePt t="21714" x="6956425" y="3784600"/>
          <p14:tracePt t="21722" x="6956425" y="3760788"/>
          <p14:tracePt t="21730" x="6956425" y="3754438"/>
          <p14:tracePt t="21738" x="6956425" y="3741738"/>
          <p14:tracePt t="21802" x="6961188" y="3754438"/>
          <p14:tracePt t="21811" x="6961188" y="3790950"/>
          <p14:tracePt t="21818" x="6967538" y="3808413"/>
          <p14:tracePt t="21826" x="6980238" y="3832225"/>
          <p14:tracePt t="21834" x="6986588" y="3857625"/>
          <p14:tracePt t="21842" x="6986588" y="3875088"/>
          <p14:tracePt t="21851" x="6986588" y="3887788"/>
          <p14:tracePt t="21858" x="6991350" y="3898900"/>
          <p14:tracePt t="21954" x="6991350" y="3875088"/>
          <p14:tracePt t="21962" x="6991350" y="3862388"/>
          <p14:tracePt t="21970" x="6991350" y="3844925"/>
          <p14:tracePt t="21978" x="6991350" y="3832225"/>
          <p14:tracePt t="21987" x="7010400" y="3808413"/>
          <p14:tracePt t="21994" x="7010400" y="3802063"/>
          <p14:tracePt t="22002" x="7010400" y="3790950"/>
          <p14:tracePt t="22019" x="7016750" y="3784600"/>
          <p14:tracePt t="22114" x="7016750" y="3790950"/>
          <p14:tracePt t="22130" x="7016750" y="3797300"/>
          <p14:tracePt t="22154" x="7016750" y="3802063"/>
          <p14:tracePt t="22394" x="0" y="0"/>
        </p14:tracePtLst>
        <p14:tracePtLst>
          <p14:tracePt t="24461" x="7148513" y="4405313"/>
          <p14:tracePt t="24467" x="7154863" y="4405313"/>
          <p14:tracePt t="24474" x="7161213" y="4411663"/>
          <p14:tracePt t="24482" x="7167563" y="4411663"/>
          <p14:tracePt t="24626" x="7167563" y="4405313"/>
          <p14:tracePt t="24634" x="7167563" y="4398963"/>
          <p14:tracePt t="24642" x="7148513" y="4381500"/>
          <p14:tracePt t="24651" x="7142163" y="4375150"/>
          <p14:tracePt t="24666" x="7137400" y="4368800"/>
          <p14:tracePt t="24690" x="7137400" y="4362450"/>
          <p14:tracePt t="24698" x="7131050" y="4351338"/>
          <p14:tracePt t="24706" x="7124700" y="4344988"/>
          <p14:tracePt t="24713" x="7118350" y="4338638"/>
          <p14:tracePt t="24722" x="7107238" y="4327525"/>
          <p14:tracePt t="24730" x="7100888" y="4308475"/>
          <p14:tracePt t="24746" x="7081838" y="4302125"/>
          <p14:tracePt t="24762" x="7077075" y="4297363"/>
          <p14:tracePt t="24786" x="7064375" y="4291013"/>
          <p14:tracePt t="24810" x="7058025" y="4284663"/>
          <p14:tracePt t="24850" x="7051675" y="4284663"/>
          <p14:tracePt t="24858" x="7046913" y="4284663"/>
          <p14:tracePt t="24882" x="7034213" y="4284663"/>
          <p14:tracePt t="24898" x="7027863" y="4284663"/>
          <p14:tracePt t="24906" x="7021513" y="4284663"/>
          <p14:tracePt t="24938" x="7010400" y="4284663"/>
          <p14:tracePt t="24962" x="7004050" y="4284663"/>
          <p14:tracePt t="24970" x="6997700" y="4284663"/>
          <p14:tracePt t="24978" x="6991350" y="4284663"/>
          <p14:tracePt t="25002" x="6973888" y="4284663"/>
          <p14:tracePt t="25027" x="6967538" y="4284663"/>
          <p14:tracePt t="25082" x="6961188" y="4284663"/>
          <p14:tracePt t="25106" x="6956425" y="4284663"/>
          <p14:tracePt t="25114" x="6943725" y="4284663"/>
          <p14:tracePt t="25122" x="6943725" y="4297363"/>
          <p14:tracePt t="25130" x="6943725" y="4321175"/>
          <p14:tracePt t="25138" x="6943725" y="4344988"/>
          <p14:tracePt t="25146" x="6937375" y="4368800"/>
          <p14:tracePt t="25155" x="6937375" y="4381500"/>
          <p14:tracePt t="25162" x="6937375" y="4418013"/>
          <p14:tracePt t="25170" x="6919913" y="4448175"/>
          <p14:tracePt t="25177" x="6919913" y="4471988"/>
          <p14:tracePt t="25186" x="6919913" y="4495800"/>
          <p14:tracePt t="25193" x="6919913" y="4508500"/>
          <p14:tracePt t="25201" x="6913563" y="4543425"/>
          <p14:tracePt t="25209" x="6902450" y="4556125"/>
          <p14:tracePt t="25217" x="6896100" y="4579938"/>
          <p14:tracePt t="25225" x="6896100" y="4586288"/>
          <p14:tracePt t="25233" x="6883400" y="4610100"/>
          <p14:tracePt t="25241" x="6877050" y="4616450"/>
          <p14:tracePt t="25249" x="6877050" y="4627563"/>
          <p14:tracePt t="25257" x="6877050" y="4633913"/>
          <p14:tracePt t="25265" x="6859588" y="4652963"/>
          <p14:tracePt t="25273" x="6853238" y="4670425"/>
          <p14:tracePt t="25289" x="6853238" y="4676775"/>
          <p14:tracePt t="25298" x="6853238" y="4687888"/>
          <p14:tracePt t="25305" x="6853238" y="4713288"/>
          <p14:tracePt t="25313" x="6853238" y="4724400"/>
          <p14:tracePt t="25321" x="6853238" y="4730750"/>
          <p14:tracePt t="25329" x="6853238" y="4743450"/>
          <p14:tracePt t="25337" x="6853238" y="4748213"/>
          <p14:tracePt t="25362" x="6853238" y="4760913"/>
          <p14:tracePt t="25434" x="6853238" y="4767263"/>
          <p14:tracePt t="25506" x="6853238" y="4773613"/>
          <p14:tracePt t="25514" x="6859588" y="4778375"/>
          <p14:tracePt t="25522" x="6883400" y="4778375"/>
          <p14:tracePt t="25530" x="6907213" y="4791075"/>
          <p14:tracePt t="25538" x="6913563" y="4791075"/>
          <p14:tracePt t="25546" x="6937375" y="4791075"/>
          <p14:tracePt t="25554" x="6956425" y="4791075"/>
          <p14:tracePt t="25562" x="6973888" y="4791075"/>
          <p14:tracePt t="25570" x="6997700" y="4791075"/>
          <p14:tracePt t="25578" x="7034213" y="4791075"/>
          <p14:tracePt t="25585" x="7051675" y="4791075"/>
          <p14:tracePt t="25594" x="7088188" y="4791075"/>
          <p14:tracePt t="25601" x="7142163" y="4791075"/>
          <p14:tracePt t="25610" x="7172325" y="4791075"/>
          <p14:tracePt t="25617" x="7215188" y="4791075"/>
          <p14:tracePt t="25626" x="7239000" y="4791075"/>
          <p14:tracePt t="25634" x="7262813" y="4791075"/>
          <p14:tracePt t="25658" x="7269163" y="4791075"/>
          <p14:tracePt t="25755" x="7275513" y="4797425"/>
          <p14:tracePt t="25802" x="7275513" y="4773613"/>
          <p14:tracePt t="25810" x="7251700" y="4767263"/>
          <p14:tracePt t="25818" x="7227888" y="4730750"/>
          <p14:tracePt t="25826" x="7215188" y="4700588"/>
          <p14:tracePt t="25835" x="7202488" y="4683125"/>
          <p14:tracePt t="25842" x="7202488" y="4676775"/>
          <p14:tracePt t="25850" x="7202488" y="4646613"/>
          <p14:tracePt t="25859" x="7191375" y="4633913"/>
          <p14:tracePt t="25866" x="7191375" y="4622800"/>
          <p14:tracePt t="25874" x="7185025" y="4603750"/>
          <p14:tracePt t="25890" x="7178675" y="4592638"/>
          <p14:tracePt t="25898" x="7178675" y="4573588"/>
          <p14:tracePt t="25906" x="7172325" y="4549775"/>
          <p14:tracePt t="25914" x="7172325" y="4525963"/>
          <p14:tracePt t="25921" x="7167563" y="4502150"/>
          <p14:tracePt t="25930" x="7154863" y="4489450"/>
          <p14:tracePt t="25938" x="7148513" y="4471988"/>
          <p14:tracePt t="25946" x="7142163" y="4459288"/>
          <p14:tracePt t="25954" x="7124700" y="4422775"/>
          <p14:tracePt t="25971" x="7118350" y="4411663"/>
          <p14:tracePt t="25986" x="7112000" y="4405313"/>
          <p14:tracePt t="26066" x="7107238" y="4392613"/>
          <p14:tracePt t="26074" x="7094538" y="4387850"/>
          <p14:tracePt t="26090" x="7088188" y="4387850"/>
          <p14:tracePt t="26098" x="7081838" y="4381500"/>
          <p14:tracePt t="26130" x="7070725" y="4375150"/>
          <p14:tracePt t="26154" x="7064375" y="4368800"/>
          <p14:tracePt t="26162" x="7051675" y="4362450"/>
          <p14:tracePt t="26170" x="7046913" y="4357688"/>
          <p14:tracePt t="26178" x="7040563" y="4357688"/>
          <p14:tracePt t="26202" x="7034213" y="4357688"/>
          <p14:tracePt t="26226" x="7021513" y="4357688"/>
          <p14:tracePt t="26266" x="7016750" y="4357688"/>
          <p14:tracePt t="26274" x="7004050" y="4357688"/>
          <p14:tracePt t="26282" x="7004050" y="4392613"/>
          <p14:tracePt t="26290" x="7004050" y="4448175"/>
          <p14:tracePt t="26298" x="7016750" y="4537075"/>
          <p14:tracePt t="26307" x="7051675" y="4627563"/>
          <p14:tracePt t="26314" x="7088188" y="4743450"/>
          <p14:tracePt t="26327" x="7124700" y="4832350"/>
          <p14:tracePt t="26330" x="7131050" y="4922838"/>
          <p14:tracePt t="26338" x="7154863" y="4983163"/>
          <p14:tracePt t="26345" x="7185025" y="5032375"/>
          <p14:tracePt t="26354" x="7185025" y="5056188"/>
          <p14:tracePt t="26361" x="7185025" y="5062538"/>
          <p14:tracePt t="26369" x="7191375" y="5068888"/>
          <p14:tracePt t="26482" x="7172325" y="5038725"/>
          <p14:tracePt t="26490" x="7167563" y="4989513"/>
          <p14:tracePt t="26499" x="7167563" y="4948238"/>
          <p14:tracePt t="26508" x="7137400" y="4881563"/>
          <p14:tracePt t="26514" x="7124700" y="4851400"/>
          <p14:tracePt t="26523" x="7107238" y="4791075"/>
          <p14:tracePt t="26529" x="7107238" y="4767263"/>
          <p14:tracePt t="26538" x="7088188" y="4706938"/>
          <p14:tracePt t="26545" x="7077075" y="4687888"/>
          <p14:tracePt t="26555" x="7077075" y="4652963"/>
          <p14:tracePt t="26561" x="7058025" y="4610100"/>
          <p14:tracePt t="26569" x="7058025" y="4592638"/>
          <p14:tracePt t="26577" x="7051675" y="4562475"/>
          <p14:tracePt t="26585" x="7051675" y="4537075"/>
          <p14:tracePt t="26594" x="7051675" y="4532313"/>
          <p14:tracePt t="26601" x="7051675" y="4519613"/>
          <p14:tracePt t="26610" x="7046913" y="4513263"/>
          <p14:tracePt t="26617" x="7046913" y="4502150"/>
          <p14:tracePt t="26626" x="7040563" y="4478338"/>
          <p14:tracePt t="26633" x="7040563" y="4471988"/>
          <p14:tracePt t="26642" x="7040563" y="4459288"/>
          <p14:tracePt t="26649" x="7040563" y="4452938"/>
          <p14:tracePt t="26730" x="7040563" y="4448175"/>
          <p14:tracePt t="26842" x="7040563" y="4465638"/>
          <p14:tracePt t="26850" x="7040563" y="4502150"/>
          <p14:tracePt t="26858" x="7027863" y="4543425"/>
          <p14:tracePt t="26865" x="7027863" y="4573588"/>
          <p14:tracePt t="26874" x="7021513" y="4622800"/>
          <p14:tracePt t="26890" x="7010400" y="4700588"/>
          <p14:tracePt t="26898" x="7010400" y="4730750"/>
          <p14:tracePt t="26906" x="7004050" y="4767263"/>
          <p14:tracePt t="26914" x="7004050" y="4778375"/>
          <p14:tracePt t="26922" x="7004050" y="4803775"/>
          <p14:tracePt t="26930" x="7004050" y="4814888"/>
          <p14:tracePt t="26938" x="7004050" y="4821238"/>
          <p14:tracePt t="27027" x="6986588" y="4814888"/>
          <p14:tracePt t="27034" x="6986588" y="4778375"/>
          <p14:tracePt t="27042" x="6980238" y="4748213"/>
          <p14:tracePt t="27050" x="6980238" y="4676775"/>
          <p14:tracePt t="27059" x="6967538" y="4603750"/>
          <p14:tracePt t="27066" x="6961188" y="4567238"/>
          <p14:tracePt t="27074" x="6961188" y="4508500"/>
          <p14:tracePt t="27082" x="6950075" y="4465638"/>
          <p14:tracePt t="27091" x="6950075" y="4429125"/>
          <p14:tracePt t="27098" x="6950075" y="4405313"/>
          <p14:tracePt t="27106" x="6950075" y="4392613"/>
          <p14:tracePt t="27114" x="6950075" y="4368800"/>
          <p14:tracePt t="27130" x="6950075" y="4357688"/>
          <p14:tracePt t="27139" x="6950075" y="4351338"/>
          <p14:tracePt t="27155" x="6950075" y="4338638"/>
          <p14:tracePt t="27170" x="6950075" y="4332288"/>
          <p14:tracePt t="27178" x="6950075" y="4327525"/>
          <p14:tracePt t="27186" x="6950075" y="4321175"/>
          <p14:tracePt t="27194" x="6950075" y="4314825"/>
          <p14:tracePt t="27202" x="6950075" y="4302125"/>
          <p14:tracePt t="27210" x="6950075" y="4297363"/>
          <p14:tracePt t="27313" x="6950075" y="4327525"/>
          <p14:tracePt t="27321" x="6950075" y="4387850"/>
          <p14:tracePt t="27329" x="6950075" y="4441825"/>
          <p14:tracePt t="27337" x="6950075" y="4502150"/>
          <p14:tracePt t="27345" x="6950075" y="4573588"/>
          <p14:tracePt t="27353" x="6950075" y="4603750"/>
          <p14:tracePt t="27361" x="6950075" y="4646613"/>
          <p14:tracePt t="27369" x="6950075" y="4706938"/>
          <p14:tracePt t="27377" x="6950075" y="4730750"/>
          <p14:tracePt t="27385" x="6950075" y="4754563"/>
          <p14:tracePt t="27393" x="6950075" y="4767263"/>
          <p14:tracePt t="27401" x="6950075" y="4773613"/>
          <p14:tracePt t="27506" x="6956425" y="4748213"/>
          <p14:tracePt t="27515" x="6956425" y="4706938"/>
          <p14:tracePt t="27523" x="6961188" y="4670425"/>
          <p14:tracePt t="27530" x="6961188" y="4616450"/>
          <p14:tracePt t="27539" x="6961188" y="4567238"/>
          <p14:tracePt t="27546" x="6961188" y="4513263"/>
          <p14:tracePt t="27558" x="6961188" y="4478338"/>
          <p14:tracePt t="27562" x="6961188" y="4435475"/>
          <p14:tracePt t="27570" x="6961188" y="4422775"/>
          <p14:tracePt t="27578" x="6961188" y="4418013"/>
          <p14:tracePt t="27586" x="6961188" y="4411663"/>
          <p14:tracePt t="27650" x="6961188" y="4405313"/>
          <p14:tracePt t="27723" x="6961188" y="4411663"/>
          <p14:tracePt t="27730" x="6961188" y="4465638"/>
          <p14:tracePt t="27739" x="6967538" y="4502150"/>
          <p14:tracePt t="27746" x="6967538" y="4532313"/>
          <p14:tracePt t="27756" x="6967538" y="4556125"/>
          <p14:tracePt t="27762" x="6967538" y="4586288"/>
          <p14:tracePt t="27770" x="6967538" y="4597400"/>
          <p14:tracePt t="27778" x="6967538" y="4616450"/>
          <p14:tracePt t="27786" x="6967538" y="4627563"/>
          <p14:tracePt t="27986" x="6986588" y="4610100"/>
          <p14:tracePt t="28002" x="6991350" y="4603750"/>
          <p14:tracePt t="28003" x="0" y="0"/>
        </p14:tracePtLst>
        <p14:tracePtLst>
          <p14:tracePt t="29411" x="7064375" y="4556125"/>
          <p14:tracePt t="29730" x="7064375" y="4549775"/>
          <p14:tracePt t="29738" x="7070725" y="4543425"/>
          <p14:tracePt t="29746" x="7088188" y="4532313"/>
          <p14:tracePt t="29754" x="7088188" y="4519613"/>
          <p14:tracePt t="29762" x="7094538" y="4502150"/>
          <p14:tracePt t="29770" x="7100888" y="4495800"/>
          <p14:tracePt t="29778" x="7107238" y="4483100"/>
          <p14:tracePt t="29786" x="7118350" y="4465638"/>
          <p14:tracePt t="29802" x="7131050" y="4441825"/>
          <p14:tracePt t="29810" x="7137400" y="4435475"/>
          <p14:tracePt t="29818" x="7142163" y="4429125"/>
          <p14:tracePt t="29826" x="7142163" y="4422775"/>
          <p14:tracePt t="29834" x="7142163" y="4411663"/>
          <p14:tracePt t="29842" x="7148513" y="4405313"/>
          <p14:tracePt t="29850" x="7154863" y="4398963"/>
          <p14:tracePt t="29858" x="7161213" y="4387850"/>
          <p14:tracePt t="29866" x="7161213" y="4381500"/>
          <p14:tracePt t="29874" x="7161213" y="4368800"/>
          <p14:tracePt t="29893" x="7161213" y="4351338"/>
          <p14:tracePt t="29898" x="7161213" y="4344988"/>
          <p14:tracePt t="29906" x="7161213" y="4332288"/>
          <p14:tracePt t="29922" x="7161213" y="4327525"/>
          <p14:tracePt t="29938" x="7161213" y="4314825"/>
          <p14:tracePt t="29946" x="7161213" y="4308475"/>
          <p14:tracePt t="29962" x="7161213" y="4302125"/>
          <p14:tracePt t="29970" x="7161213" y="4297363"/>
          <p14:tracePt t="29978" x="7161213" y="4291013"/>
          <p14:tracePt t="29986" x="7161213" y="4284663"/>
          <p14:tracePt t="29994" x="7161213" y="4271963"/>
          <p14:tracePt t="30010" x="7161213" y="4260850"/>
          <p14:tracePt t="30018" x="7161213" y="4254500"/>
          <p14:tracePt t="30076" x="7161213" y="4248150"/>
          <p14:tracePt t="30107" x="7161213" y="4230688"/>
          <p14:tracePt t="30122" x="7161213" y="4224338"/>
          <p14:tracePt t="30130" x="7154863" y="4217988"/>
          <p14:tracePt t="30147" x="7148513" y="4211638"/>
          <p14:tracePt t="30178" x="7137400" y="4211638"/>
          <p14:tracePt t="30186" x="7112000" y="4206875"/>
          <p14:tracePt t="30194" x="7107238" y="4206875"/>
          <p14:tracePt t="30202" x="7100888" y="4206875"/>
          <p14:tracePt t="30210" x="7094538" y="4206875"/>
          <p14:tracePt t="30218" x="7081838" y="4206875"/>
          <p14:tracePt t="30226" x="7077075" y="4206875"/>
          <p14:tracePt t="30234" x="7070725" y="4206875"/>
          <p14:tracePt t="30242" x="7051675" y="4206875"/>
          <p14:tracePt t="30258" x="7040563" y="4206875"/>
          <p14:tracePt t="30266" x="7034213" y="4206875"/>
          <p14:tracePt t="30274" x="7021513" y="4206875"/>
          <p14:tracePt t="30282" x="7004050" y="4206875"/>
          <p14:tracePt t="30290" x="6991350" y="4224338"/>
          <p14:tracePt t="30298" x="6973888" y="4230688"/>
          <p14:tracePt t="30306" x="6967538" y="4237038"/>
          <p14:tracePt t="30314" x="6961188" y="4237038"/>
          <p14:tracePt t="30322" x="6950075" y="4248150"/>
          <p14:tracePt t="30330" x="6913563" y="4284663"/>
          <p14:tracePt t="30338" x="6907213" y="4291013"/>
          <p14:tracePt t="30346" x="6889750" y="4308475"/>
          <p14:tracePt t="30356" x="6872288" y="4321175"/>
          <p14:tracePt t="30362" x="6846888" y="4344988"/>
          <p14:tracePt t="30369" x="6816725" y="4387850"/>
          <p14:tracePt t="30377" x="6792913" y="4422775"/>
          <p14:tracePt t="30385" x="6792913" y="4452938"/>
          <p14:tracePt t="30393" x="6781800" y="4478338"/>
          <p14:tracePt t="30401" x="6775450" y="4513263"/>
          <p14:tracePt t="30409" x="6775450" y="4525963"/>
          <p14:tracePt t="30417" x="6775450" y="4567238"/>
          <p14:tracePt t="30425" x="6775450" y="4597400"/>
          <p14:tracePt t="30433" x="6775450" y="4616450"/>
          <p14:tracePt t="30441" x="6775450" y="4640263"/>
          <p14:tracePt t="30449" x="6799263" y="4664075"/>
          <p14:tracePt t="30458" x="6816725" y="4676775"/>
          <p14:tracePt t="30465" x="6842125" y="4683125"/>
          <p14:tracePt t="30473" x="6865938" y="4694238"/>
          <p14:tracePt t="30481" x="6889750" y="4700588"/>
          <p14:tracePt t="30489" x="6919913" y="4718050"/>
          <p14:tracePt t="30497" x="6943725" y="4718050"/>
          <p14:tracePt t="30505" x="6967538" y="4718050"/>
          <p14:tracePt t="30513" x="6980238" y="4718050"/>
          <p14:tracePt t="30521" x="6997700" y="4718050"/>
          <p14:tracePt t="30529" x="7010400" y="4718050"/>
          <p14:tracePt t="30537" x="7021513" y="4718050"/>
          <p14:tracePt t="30545" x="7040563" y="4718050"/>
          <p14:tracePt t="30553" x="7051675" y="4706938"/>
          <p14:tracePt t="30561" x="7077075" y="4694238"/>
          <p14:tracePt t="30569" x="7088188" y="4687888"/>
          <p14:tracePt t="30577" x="7112000" y="4670425"/>
          <p14:tracePt t="30585" x="7142163" y="4646613"/>
          <p14:tracePt t="30593" x="7148513" y="4627563"/>
          <p14:tracePt t="30601" x="7154863" y="4603750"/>
          <p14:tracePt t="30609" x="7172325" y="4579938"/>
          <p14:tracePt t="30617" x="7172325" y="4567238"/>
          <p14:tracePt t="30625" x="7172325" y="4537075"/>
          <p14:tracePt t="30633" x="7172325" y="4525963"/>
          <p14:tracePt t="30641" x="7172325" y="4502150"/>
          <p14:tracePt t="30649" x="7172325" y="4495800"/>
          <p14:tracePt t="30657" x="7172325" y="4471988"/>
          <p14:tracePt t="30665" x="7161213" y="4459288"/>
          <p14:tracePt t="30674" x="7161213" y="4452938"/>
          <p14:tracePt t="30681" x="7154863" y="4448175"/>
          <p14:tracePt t="30689" x="7142163" y="4418013"/>
          <p14:tracePt t="30697" x="7137400" y="4398963"/>
          <p14:tracePt t="30705" x="7137400" y="4375150"/>
          <p14:tracePt t="30713" x="7118350" y="4351338"/>
          <p14:tracePt t="30721" x="7100888" y="4321175"/>
          <p14:tracePt t="30729" x="7094538" y="4297363"/>
          <p14:tracePt t="30737" x="7077075" y="4271963"/>
          <p14:tracePt t="30745" x="7070725" y="4248150"/>
          <p14:tracePt t="30753" x="7058025" y="4230688"/>
          <p14:tracePt t="30802" x="7051675" y="4230688"/>
          <p14:tracePt t="30810" x="7046913" y="4230688"/>
          <p14:tracePt t="30818" x="7016750" y="4241800"/>
          <p14:tracePt t="30827" x="7004050" y="4278313"/>
          <p14:tracePt t="30834" x="6973888" y="4327525"/>
          <p14:tracePt t="30843" x="6973888" y="4362450"/>
          <p14:tracePt t="30850" x="6973888" y="4418013"/>
          <p14:tracePt t="30859" x="6973888" y="4448175"/>
          <p14:tracePt t="30866" x="6991350" y="4502150"/>
          <p14:tracePt t="30875" x="7016750" y="4532313"/>
          <p14:tracePt t="30882" x="7046913" y="4567238"/>
          <p14:tracePt t="30895" x="7064375" y="4616450"/>
          <p14:tracePt t="30898" x="7081838" y="4640263"/>
          <p14:tracePt t="30906" x="7088188" y="4646613"/>
          <p14:tracePt t="30914" x="7094538" y="4652963"/>
          <p14:tracePt t="30946" x="7100888" y="4652963"/>
          <p14:tracePt t="30954" x="7107238" y="4652963"/>
          <p14:tracePt t="30970" x="7112000" y="4652963"/>
          <p14:tracePt t="30978" x="7112000" y="4622800"/>
          <p14:tracePt t="30986" x="7112000" y="4597400"/>
          <p14:tracePt t="30994" x="7112000" y="4556125"/>
          <p14:tracePt t="31002" x="7088188" y="4508500"/>
          <p14:tracePt t="31010" x="7081838" y="4483100"/>
          <p14:tracePt t="31018" x="7064375" y="4429125"/>
          <p14:tracePt t="31027" x="7046913" y="4392613"/>
          <p14:tracePt t="31034" x="7040563" y="4387850"/>
          <p14:tracePt t="31050" x="7034213" y="4381500"/>
          <p14:tracePt t="31090" x="7027863" y="4381500"/>
          <p14:tracePt t="31097" x="7016750" y="4381500"/>
          <p14:tracePt t="31105" x="6997700" y="4405313"/>
          <p14:tracePt t="31113" x="6991350" y="4441825"/>
          <p14:tracePt t="31121" x="6980238" y="4465638"/>
          <p14:tracePt t="31130" x="6973888" y="4495800"/>
          <p14:tracePt t="31137" x="6973888" y="4532313"/>
          <p14:tracePt t="31145" x="6973888" y="4543425"/>
          <p14:tracePt t="31153" x="6973888" y="4549775"/>
          <p14:tracePt t="31161" x="6973888" y="4556125"/>
          <p14:tracePt t="31169" x="6973888" y="4562475"/>
          <p14:tracePt t="31177" x="6973888" y="4567238"/>
          <p14:tracePt t="31265" x="6973888" y="4549775"/>
          <p14:tracePt t="31273" x="6973888" y="4513263"/>
          <p14:tracePt t="31282" x="6973888" y="4489450"/>
          <p14:tracePt t="31289" x="6967538" y="4465638"/>
          <p14:tracePt t="31297" x="6967538" y="4459288"/>
          <p14:tracePt t="31305" x="6967538" y="4448175"/>
          <p14:tracePt t="31314" x="6967538" y="4441825"/>
          <p14:tracePt t="31362" x="6961188" y="4435475"/>
          <p14:tracePt t="31385" x="6943725" y="4435475"/>
          <p14:tracePt t="31393" x="6932613" y="4459288"/>
          <p14:tracePt t="31401" x="6932613" y="4483100"/>
          <p14:tracePt t="31409" x="6932613" y="4495800"/>
          <p14:tracePt t="31417" x="6932613" y="4508500"/>
          <p14:tracePt t="31425" x="6932613" y="4513263"/>
          <p14:tracePt t="31433" x="6932613" y="4519613"/>
          <p14:tracePt t="31818" x="0" y="0"/>
        </p14:tracePtLst>
        <p14:tracePtLst>
          <p14:tracePt t="33565" x="6100763" y="3857625"/>
          <p14:tracePt t="33610" x="6094413" y="3857625"/>
          <p14:tracePt t="33666" x="6088063" y="3851275"/>
          <p14:tracePt t="33674" x="6088063" y="3814763"/>
          <p14:tracePt t="33681" x="6088063" y="3784600"/>
          <p14:tracePt t="33690" x="6088063" y="3760788"/>
          <p14:tracePt t="33697" x="6088063" y="3730625"/>
          <p14:tracePt t="33706" x="6088063" y="3717925"/>
          <p14:tracePt t="33714" x="6088063" y="3681413"/>
          <p14:tracePt t="33721" x="6088063" y="3651250"/>
          <p14:tracePt t="33730" x="6088063" y="3627438"/>
          <p14:tracePt t="33738" x="6088063" y="3616325"/>
          <p14:tracePt t="33746" x="6088063" y="3609975"/>
          <p14:tracePt t="33753" x="6088063" y="3603625"/>
          <p14:tracePt t="33922" x="6088063" y="3597275"/>
          <p14:tracePt t="33938" x="6094413" y="3609975"/>
          <p14:tracePt t="33946" x="6094413" y="3651250"/>
          <p14:tracePt t="33955" x="6100763" y="3687763"/>
          <p14:tracePt t="33962" x="6100763" y="3717925"/>
          <p14:tracePt t="33970" x="6100763" y="3741738"/>
          <p14:tracePt t="33978" x="6111875" y="3784600"/>
          <p14:tracePt t="33985" x="6111875" y="3821113"/>
          <p14:tracePt t="33994" x="6111875" y="3875088"/>
          <p14:tracePt t="34001" x="6111875" y="3916363"/>
          <p14:tracePt t="34010" x="6111875" y="3952875"/>
          <p14:tracePt t="34017" x="6111875" y="3983038"/>
          <p14:tracePt t="34025" x="6111875" y="4006850"/>
          <p14:tracePt t="34033" x="6118225" y="4032250"/>
          <p14:tracePt t="34041" x="6118225" y="4037013"/>
          <p14:tracePt t="34050" x="6118225" y="4043363"/>
          <p14:tracePt t="34274" x="6124575" y="4049713"/>
          <p14:tracePt t="34283" x="6135688" y="4037013"/>
          <p14:tracePt t="34291" x="6142038" y="4032250"/>
          <p14:tracePt t="34299" x="6161088" y="4019550"/>
          <p14:tracePt t="34306" x="6184900" y="3983038"/>
          <p14:tracePt t="34315" x="6202363" y="3959225"/>
          <p14:tracePt t="34322" x="6238875" y="3941763"/>
          <p14:tracePt t="34330" x="6262688" y="3929063"/>
          <p14:tracePt t="34338" x="6286500" y="3905250"/>
          <p14:tracePt t="34346" x="6299200" y="3892550"/>
          <p14:tracePt t="34354" x="6335713" y="3881438"/>
          <p14:tracePt t="34363" x="6340475" y="3875088"/>
          <p14:tracePt t="34373" x="6353175" y="3862388"/>
          <p14:tracePt t="34378" x="6365875" y="3862388"/>
          <p14:tracePt t="34385" x="6370638" y="3857625"/>
          <p14:tracePt t="34393" x="6396038" y="3851275"/>
          <p14:tracePt t="34409" x="6407150" y="3851275"/>
          <p14:tracePt t="34441" x="6413500" y="3851275"/>
          <p14:tracePt t="34457" x="6419850" y="3851275"/>
          <p14:tracePt t="34465" x="6430963" y="3851275"/>
          <p14:tracePt t="34473" x="6437313" y="3851275"/>
          <p14:tracePt t="34481" x="6443663" y="3851275"/>
          <p14:tracePt t="34497" x="6461125" y="3851275"/>
          <p14:tracePt t="34513" x="6467475" y="3851275"/>
          <p14:tracePt t="34529" x="6480175" y="3851275"/>
          <p14:tracePt t="34634" x="6486525" y="3857625"/>
          <p14:tracePt t="34706" x="6461125" y="3857625"/>
          <p14:tracePt t="34714" x="6437313" y="3857625"/>
          <p14:tracePt t="34722" x="6413500" y="3857625"/>
          <p14:tracePt t="34730" x="6359525" y="3857625"/>
          <p14:tracePt t="34738" x="6286500" y="3832225"/>
          <p14:tracePt t="34747" x="6232525" y="3790950"/>
          <p14:tracePt t="34754" x="6196013" y="3771900"/>
          <p14:tracePt t="34763" x="6148388" y="3754438"/>
          <p14:tracePt t="34770" x="6124575" y="3741738"/>
          <p14:tracePt t="34779" x="6100763" y="3724275"/>
          <p14:tracePt t="34786" x="6075363" y="3700463"/>
          <p14:tracePt t="34794" x="6070600" y="3694113"/>
          <p14:tracePt t="34802" x="6064250" y="3687763"/>
          <p14:tracePt t="34811" x="6051550" y="3681413"/>
          <p14:tracePt t="34818" x="6034088" y="3663950"/>
          <p14:tracePt t="34826" x="6010275" y="3657600"/>
          <p14:tracePt t="34834" x="5961063" y="3616325"/>
          <p14:tracePt t="34842" x="5907088" y="3556000"/>
          <p14:tracePt t="34850" x="5840413" y="3495675"/>
          <p14:tracePt t="34858" x="5780088" y="3452813"/>
          <p14:tracePt t="34866" x="5726113" y="3398838"/>
          <p14:tracePt t="34874" x="5689600" y="3375025"/>
          <p14:tracePt t="34882" x="5659438" y="3351213"/>
          <p14:tracePt t="34890" x="5635625" y="3325813"/>
          <p14:tracePt t="34898" x="5635625" y="3321050"/>
          <p14:tracePt t="34906" x="5635625" y="3314700"/>
          <p14:tracePt t="34914" x="5629275" y="3295650"/>
          <p14:tracePt t="34930" x="5629275" y="3290888"/>
          <p14:tracePt t="34938" x="5629275" y="3278188"/>
          <p14:tracePt t="34946" x="5629275" y="3271838"/>
          <p14:tracePt t="34954" x="5629275" y="3260725"/>
          <p14:tracePt t="34962" x="5629275" y="3248025"/>
          <p14:tracePt t="34970" x="5629275" y="3241675"/>
          <p14:tracePt t="34978" x="5629275" y="3236913"/>
          <p14:tracePt t="34986" x="5629275" y="3217863"/>
          <p14:tracePt t="34995" x="5629275" y="3211513"/>
          <p14:tracePt t="35002" x="5629275" y="3200400"/>
          <p14:tracePt t="35010" x="5629275" y="3194050"/>
          <p14:tracePt t="35018" x="5629275" y="3187700"/>
          <p14:tracePt t="35026" x="5629275" y="3181350"/>
          <p14:tracePt t="35034" x="5629275" y="3170238"/>
          <p14:tracePt t="35042" x="5629275" y="3163888"/>
          <p14:tracePt t="35050" x="5629275" y="3151188"/>
          <p14:tracePt t="35130" x="5629275" y="3146425"/>
          <p14:tracePt t="35170" x="5629275" y="3140075"/>
          <p14:tracePt t="35218" x="5629275" y="3133725"/>
          <p14:tracePt t="35226" x="5641975" y="3133725"/>
          <p14:tracePt t="35234" x="5659438" y="3133725"/>
          <p14:tracePt t="35242" x="5665788" y="3133725"/>
          <p14:tracePt t="35250" x="5672138" y="3133725"/>
          <p14:tracePt t="35258" x="5684838" y="3140075"/>
          <p14:tracePt t="35266" x="5689600" y="3146425"/>
          <p14:tracePt t="35274" x="5702300" y="3157538"/>
          <p14:tracePt t="35282" x="5702300" y="3176588"/>
          <p14:tracePt t="35290" x="5715000" y="3200400"/>
          <p14:tracePt t="35298" x="5715000" y="3217863"/>
          <p14:tracePt t="35306" x="5715000" y="3241675"/>
          <p14:tracePt t="35313" x="5715000" y="3267075"/>
          <p14:tracePt t="35322" x="5715000" y="3271838"/>
          <p14:tracePt t="35330" x="5715000" y="3295650"/>
          <p14:tracePt t="35338" x="5715000" y="3314700"/>
          <p14:tracePt t="35346" x="5715000" y="3351213"/>
          <p14:tracePt t="35354" x="5715000" y="3375025"/>
          <p14:tracePt t="35363" x="5715000" y="3386138"/>
          <p14:tracePt t="35373" x="5715000" y="3411538"/>
          <p14:tracePt t="35379" x="5702300" y="3435350"/>
          <p14:tracePt t="35386" x="5695950" y="3446463"/>
          <p14:tracePt t="35393" x="5672138" y="3471863"/>
          <p14:tracePt t="35401" x="5665788" y="3476625"/>
          <p14:tracePt t="35409" x="5648325" y="3489325"/>
          <p14:tracePt t="35417" x="5641975" y="3506788"/>
          <p14:tracePt t="35425" x="5635625" y="3513138"/>
          <p14:tracePt t="35433" x="5624513" y="3519488"/>
          <p14:tracePt t="35441" x="5618163" y="3525838"/>
          <p14:tracePt t="35457" x="5611813" y="3532188"/>
          <p14:tracePt t="35465" x="5605463" y="3532188"/>
          <p14:tracePt t="35473" x="5599113" y="3536950"/>
          <p14:tracePt t="35481" x="5594350" y="3536950"/>
          <p14:tracePt t="35489" x="5581650" y="3543300"/>
          <p14:tracePt t="35497" x="5575300" y="3549650"/>
          <p14:tracePt t="35505" x="5564188" y="3556000"/>
          <p14:tracePt t="35513" x="5564188" y="3562350"/>
          <p14:tracePt t="35521" x="5557838" y="3567113"/>
          <p14:tracePt t="35529" x="5551488" y="3586163"/>
          <p14:tracePt t="35537" x="5551488" y="3597275"/>
          <p14:tracePt t="35545" x="5551488" y="3621088"/>
          <p14:tracePt t="35553" x="5545138" y="3627438"/>
          <p14:tracePt t="35562" x="5534025" y="3646488"/>
          <p14:tracePt t="35569" x="5534025" y="3657600"/>
          <p14:tracePt t="35577" x="5534025" y="3663950"/>
          <p14:tracePt t="35585" x="5527675" y="3681413"/>
          <p14:tracePt t="35601" x="5527675" y="3706813"/>
          <p14:tracePt t="35609" x="5527675" y="3724275"/>
          <p14:tracePt t="35617" x="5527675" y="3748088"/>
          <p14:tracePt t="35625" x="5527675" y="3778250"/>
          <p14:tracePt t="35633" x="5527675" y="3802063"/>
          <p14:tracePt t="35641" x="5527675" y="3827463"/>
          <p14:tracePt t="35649" x="5527675" y="3851275"/>
          <p14:tracePt t="35657" x="5527675" y="3862388"/>
          <p14:tracePt t="35665" x="5527675" y="3887788"/>
          <p14:tracePt t="35681" x="5527675" y="3911600"/>
          <p14:tracePt t="35689" x="5527675" y="3935413"/>
          <p14:tracePt t="35697" x="5534025" y="3959225"/>
          <p14:tracePt t="35705" x="5551488" y="3989388"/>
          <p14:tracePt t="35713" x="5551488" y="4006850"/>
          <p14:tracePt t="35721" x="5564188" y="4032250"/>
          <p14:tracePt t="35729" x="5568950" y="4056063"/>
          <p14:tracePt t="35737" x="5575300" y="4062413"/>
          <p14:tracePt t="35745" x="5575300" y="4067175"/>
          <p14:tracePt t="35802" x="5581650" y="4073525"/>
          <p14:tracePt t="35882" x="5588000" y="4073525"/>
          <p14:tracePt t="35947" x="5588000" y="4062413"/>
          <p14:tracePt t="35955" x="5588000" y="4049713"/>
          <p14:tracePt t="35963" x="5575300" y="4019550"/>
          <p14:tracePt t="35970" x="5564188" y="4002088"/>
          <p14:tracePt t="35978" x="5557838" y="3989388"/>
          <p14:tracePt t="35986" x="5538788" y="3971925"/>
          <p14:tracePt t="36002" x="5538788" y="3965575"/>
          <p14:tracePt t="36018" x="5538788" y="3952875"/>
          <p14:tracePt t="36025" x="5538788" y="3946525"/>
          <p14:tracePt t="36074" x="5534025" y="3941763"/>
          <p14:tracePt t="36082" x="5534025" y="3935413"/>
          <p14:tracePt t="36089" x="5534025" y="3929063"/>
          <p14:tracePt t="36106" x="5521325" y="3911600"/>
          <p14:tracePt t="36114" x="5514975" y="3898900"/>
          <p14:tracePt t="36130" x="5514975" y="3892550"/>
          <p14:tracePt t="36137" x="5514975" y="3887788"/>
          <p14:tracePt t="36346" x="5514975" y="3881438"/>
          <p14:tracePt t="36374" x="5521325" y="3875088"/>
          <p14:tracePt t="36401" x="5527675" y="3868738"/>
          <p14:tracePt t="36425" x="5534025" y="3862388"/>
          <p14:tracePt t="36441" x="5545138" y="3851275"/>
          <p14:tracePt t="36449" x="5551488" y="3832225"/>
          <p14:tracePt t="36457" x="5568950" y="3821113"/>
          <p14:tracePt t="36465" x="5568950" y="3802063"/>
          <p14:tracePt t="36473" x="5568950" y="3784600"/>
          <p14:tracePt t="36481" x="5575300" y="3760788"/>
          <p14:tracePt t="36489" x="5581650" y="3736975"/>
          <p14:tracePt t="36497" x="5594350" y="3717925"/>
          <p14:tracePt t="36505" x="5594350" y="3694113"/>
          <p14:tracePt t="36513" x="5594350" y="3663950"/>
          <p14:tracePt t="36521" x="5605463" y="3651250"/>
          <p14:tracePt t="36530" x="5611813" y="3646488"/>
          <p14:tracePt t="36537" x="5611813" y="3627438"/>
          <p14:tracePt t="36546" x="5618163" y="3603625"/>
          <p14:tracePt t="36557" x="5629275" y="3590925"/>
          <p14:tracePt t="36562" x="5629275" y="3579813"/>
          <p14:tracePt t="36570" x="5635625" y="3556000"/>
          <p14:tracePt t="36577" x="5635625" y="3532188"/>
          <p14:tracePt t="36585" x="5635625" y="3506788"/>
          <p14:tracePt t="36593" x="5641975" y="3502025"/>
          <p14:tracePt t="36617" x="5648325" y="3495675"/>
          <p14:tracePt t="36810" x="0" y="0"/>
        </p14:tracePtLst>
        <p14:tracePtLst>
          <p14:tracePt t="44508" x="7721600" y="3211513"/>
          <p14:tracePt t="44514" x="7721600" y="3206750"/>
          <p14:tracePt t="44554" x="7721600" y="3230563"/>
          <p14:tracePt t="44562" x="7721600" y="3271838"/>
          <p14:tracePt t="44571" x="7721600" y="3295650"/>
          <p14:tracePt t="44578" x="7721600" y="3321050"/>
          <p14:tracePt t="44586" x="7734300" y="3362325"/>
          <p14:tracePt t="44594" x="7739063" y="3411538"/>
          <p14:tracePt t="44602" x="7751763" y="3441700"/>
          <p14:tracePt t="44610" x="7751763" y="3452813"/>
          <p14:tracePt t="44618" x="7751763" y="3476625"/>
          <p14:tracePt t="44626" x="7758113" y="3502025"/>
          <p14:tracePt t="44642" x="7758113" y="3519488"/>
          <p14:tracePt t="44650" x="7758113" y="3532188"/>
          <p14:tracePt t="44658" x="7758113" y="3536950"/>
          <p14:tracePt t="44674" x="7758113" y="3543300"/>
          <p14:tracePt t="44762" x="7758113" y="3519488"/>
          <p14:tracePt t="44770" x="7758113" y="3495675"/>
          <p14:tracePt t="44778" x="7758113" y="3465513"/>
          <p14:tracePt t="44786" x="7758113" y="3422650"/>
          <p14:tracePt t="44794" x="7745413" y="3386138"/>
          <p14:tracePt t="44803" x="7739063" y="3355975"/>
          <p14:tracePt t="44810" x="7727950" y="3332163"/>
          <p14:tracePt t="44818" x="7721600" y="3295650"/>
          <p14:tracePt t="44834" x="7721600" y="3284538"/>
          <p14:tracePt t="44842" x="7721600" y="3278188"/>
          <p14:tracePt t="44906" x="7715250" y="3271838"/>
          <p14:tracePt t="44922" x="7697788" y="3332163"/>
          <p14:tracePt t="44930" x="7691438" y="3405188"/>
          <p14:tracePt t="44938" x="7678738" y="3476625"/>
          <p14:tracePt t="44946" x="7654925" y="3543300"/>
          <p14:tracePt t="44955" x="7654925" y="3573463"/>
          <p14:tracePt t="44962" x="7654925" y="3640138"/>
          <p14:tracePt t="44970" x="7654925" y="3663950"/>
          <p14:tracePt t="44978" x="7654925" y="3676650"/>
          <p14:tracePt t="45066" x="7643813" y="3663950"/>
          <p14:tracePt t="45074" x="7631113" y="3633788"/>
          <p14:tracePt t="45082" x="7624763" y="3597275"/>
          <p14:tracePt t="45090" x="7624763" y="3543300"/>
          <p14:tracePt t="45097" x="7624763" y="3519488"/>
          <p14:tracePt t="45106" x="7624763" y="3489325"/>
          <p14:tracePt t="45114" x="7624763" y="3471863"/>
          <p14:tracePt t="45121" x="7624763" y="3465513"/>
          <p14:tracePt t="45130" x="7624763" y="3446463"/>
          <p14:tracePt t="45146" x="7624763" y="3441700"/>
          <p14:tracePt t="45258" x="7624763" y="3446463"/>
          <p14:tracePt t="45266" x="7618413" y="3459163"/>
          <p14:tracePt t="45274" x="7613650" y="3476625"/>
          <p14:tracePt t="45282" x="7613650" y="3502025"/>
          <p14:tracePt t="45290" x="7600950" y="3525838"/>
          <p14:tracePt t="45297" x="7594600" y="3549650"/>
          <p14:tracePt t="45306" x="7588250" y="3562350"/>
          <p14:tracePt t="45313" x="7570788" y="3586163"/>
          <p14:tracePt t="45321" x="7564438" y="3590925"/>
          <p14:tracePt t="45330" x="7558088" y="3597275"/>
          <p14:tracePt t="45346" x="7553325" y="3603625"/>
          <p14:tracePt t="45362" x="7546975" y="3609975"/>
          <p14:tracePt t="45371" x="7534275" y="3609975"/>
          <p14:tracePt t="45386" x="7527925" y="3609975"/>
          <p14:tracePt t="45393" x="7516813" y="3609975"/>
          <p14:tracePt t="45401" x="7493000" y="3597275"/>
          <p14:tracePt t="45409" x="7456488" y="3573463"/>
          <p14:tracePt t="45417" x="7432675" y="3556000"/>
          <p14:tracePt t="45425" x="7426325" y="3549650"/>
          <p14:tracePt t="45433" x="7419975" y="3549650"/>
          <p14:tracePt t="45441" x="7413625" y="3543300"/>
          <p14:tracePt t="45449" x="7407275" y="3543300"/>
          <p14:tracePt t="45473" x="7402513" y="3543300"/>
          <p14:tracePt t="45481" x="7396163" y="3543300"/>
          <p14:tracePt t="45489" x="7389813" y="3543300"/>
          <p14:tracePt t="45497" x="7383463" y="3543300"/>
          <p14:tracePt t="45522" x="7372350" y="3543300"/>
          <p14:tracePt t="45530" x="7359650" y="3543300"/>
          <p14:tracePt t="45546" x="7348538" y="3543300"/>
          <p14:tracePt t="45562" x="7342188" y="3543300"/>
          <p14:tracePt t="45578" x="7335838" y="3543300"/>
          <p14:tracePt t="45586" x="7329488" y="3536950"/>
          <p14:tracePt t="45594" x="7323138" y="3536950"/>
          <p14:tracePt t="45626" x="7318375" y="3532188"/>
          <p14:tracePt t="45642" x="7305675" y="3532188"/>
          <p14:tracePt t="45650" x="7299325" y="3525838"/>
          <p14:tracePt t="45666" x="7288213" y="3513138"/>
          <p14:tracePt t="45682" x="7281863" y="3506788"/>
          <p14:tracePt t="45706" x="7281863" y="3502025"/>
          <p14:tracePt t="45722" x="7275513" y="3471863"/>
          <p14:tracePt t="45730" x="7258050" y="3435350"/>
          <p14:tracePt t="45738" x="7208838" y="3375025"/>
          <p14:tracePt t="45746" x="7185025" y="3332163"/>
          <p14:tracePt t="45754" x="7131050" y="3284538"/>
          <p14:tracePt t="45762" x="7077075" y="3230563"/>
          <p14:tracePt t="45770" x="6997700" y="3157538"/>
          <p14:tracePt t="45778" x="6973888" y="3133725"/>
          <p14:tracePt t="45785" x="6926263" y="3116263"/>
          <p14:tracePt t="45794" x="6889750" y="3109913"/>
          <p14:tracePt t="45802" x="6865938" y="3097213"/>
          <p14:tracePt t="45810" x="6842125" y="3090863"/>
          <p14:tracePt t="45817" x="6829425" y="3090863"/>
          <p14:tracePt t="45826" x="6816725" y="3090863"/>
          <p14:tracePt t="45833" x="6811963" y="3090863"/>
          <p14:tracePt t="45842" x="6805613" y="3090863"/>
          <p14:tracePt t="45874" x="6799263" y="3090863"/>
          <p14:tracePt t="45906" x="6792913" y="3090863"/>
          <p14:tracePt t="45978" x="6786563" y="3090863"/>
          <p14:tracePt t="45986" x="6786563" y="3103563"/>
          <p14:tracePt t="45994" x="6786563" y="3146425"/>
          <p14:tracePt t="46002" x="6786563" y="3181350"/>
          <p14:tracePt t="46010" x="6805613" y="3217863"/>
          <p14:tracePt t="46018" x="6811963" y="3241675"/>
          <p14:tracePt t="46026" x="6829425" y="3271838"/>
          <p14:tracePt t="46034" x="6842125" y="3308350"/>
          <p14:tracePt t="46042" x="6846888" y="3332163"/>
          <p14:tracePt t="46050" x="6853238" y="3375025"/>
          <p14:tracePt t="46058" x="6865938" y="3392488"/>
          <p14:tracePt t="46066" x="6872288" y="3411538"/>
          <p14:tracePt t="46082" x="6877050" y="3416300"/>
          <p14:tracePt t="46114" x="6883400" y="3416300"/>
          <p14:tracePt t="46122" x="6889750" y="3416300"/>
          <p14:tracePt t="46130" x="6896100" y="3416300"/>
          <p14:tracePt t="46146" x="6902450" y="3416300"/>
          <p14:tracePt t="46154" x="6913563" y="3411538"/>
          <p14:tracePt t="46162" x="6932613" y="3398838"/>
          <p14:tracePt t="46173" x="6937375" y="3375025"/>
          <p14:tracePt t="46178" x="6950075" y="3325813"/>
          <p14:tracePt t="46186" x="6967538" y="3290888"/>
          <p14:tracePt t="46194" x="6967538" y="3278188"/>
          <p14:tracePt t="46208" x="6967538" y="3254375"/>
          <p14:tracePt t="46211" x="6973888" y="3241675"/>
          <p14:tracePt t="46298" x="6967538" y="3278188"/>
          <p14:tracePt t="46307" x="6967538" y="3302000"/>
          <p14:tracePt t="46314" x="6967538" y="3325813"/>
          <p14:tracePt t="46323" x="6967538" y="3351213"/>
          <p14:tracePt t="46330" x="6967538" y="3362325"/>
          <p14:tracePt t="46338" x="6967538" y="3368675"/>
          <p14:tracePt t="46346" x="6967538" y="3375025"/>
          <p14:tracePt t="46381" x="6967538" y="3386138"/>
          <p14:tracePt t="46458" x="6967538" y="3392488"/>
          <p14:tracePt t="46466" x="6986588" y="3392488"/>
          <p14:tracePt t="46474" x="7016750" y="3381375"/>
          <p14:tracePt t="46482" x="7051675" y="3368675"/>
          <p14:tracePt t="46490" x="7088188" y="3355975"/>
          <p14:tracePt t="46498" x="7148513" y="3338513"/>
          <p14:tracePt t="46506" x="7208838" y="3314700"/>
          <p14:tracePt t="46514" x="7318375" y="3284538"/>
          <p14:tracePt t="46523" x="7377113" y="3260725"/>
          <p14:tracePt t="46530" x="7450138" y="3260725"/>
          <p14:tracePt t="46538" x="7523163" y="3248025"/>
          <p14:tracePt t="46546" x="7570788" y="3241675"/>
          <p14:tracePt t="46555" x="7618413" y="3230563"/>
          <p14:tracePt t="46562" x="7661275" y="3224213"/>
          <p14:tracePt t="46570" x="7685088" y="3224213"/>
          <p14:tracePt t="46578" x="7708900" y="3224213"/>
          <p14:tracePt t="46586" x="7734300" y="3211513"/>
          <p14:tracePt t="46594" x="7758113" y="3211513"/>
          <p14:tracePt t="46602" x="7781925" y="3211513"/>
          <p14:tracePt t="46610" x="7799388" y="3211513"/>
          <p14:tracePt t="46618" x="7823200" y="3211513"/>
          <p14:tracePt t="46626" x="7829550" y="3211513"/>
          <p14:tracePt t="46634" x="7842250" y="3211513"/>
          <p14:tracePt t="46642" x="7859713" y="3211513"/>
          <p14:tracePt t="46650" x="7872413" y="3211513"/>
          <p14:tracePt t="46658" x="7883525" y="3211513"/>
          <p14:tracePt t="46746" x="7889875" y="3211513"/>
          <p14:tracePt t="46762" x="7896225" y="3211513"/>
          <p14:tracePt t="46842" x="7902575" y="3211513"/>
          <p14:tracePt t="46850" x="7902575" y="3241675"/>
          <p14:tracePt t="46859" x="7896225" y="3267075"/>
          <p14:tracePt t="46866" x="7866063" y="3325813"/>
          <p14:tracePt t="46874" x="7866063" y="3338513"/>
          <p14:tracePt t="46881" x="7866063" y="3381375"/>
          <p14:tracePt t="46891" x="7848600" y="3441700"/>
          <p14:tracePt t="46898" x="7848600" y="3476625"/>
          <p14:tracePt t="46906" x="7835900" y="3543300"/>
          <p14:tracePt t="46914" x="7835900" y="3586163"/>
          <p14:tracePt t="46922" x="7835900" y="3633788"/>
          <p14:tracePt t="46930" x="7842250" y="3706813"/>
          <p14:tracePt t="46938" x="7859713" y="3754438"/>
          <p14:tracePt t="46945" x="7872413" y="3802063"/>
          <p14:tracePt t="46953" x="7883525" y="3827463"/>
          <p14:tracePt t="46962" x="7896225" y="3851275"/>
          <p14:tracePt t="46969" x="7896225" y="3881438"/>
          <p14:tracePt t="46978" x="7896225" y="3887788"/>
          <p14:tracePt t="46985" x="7896225" y="3898900"/>
          <p14:tracePt t="46994" x="7896225" y="3905250"/>
          <p14:tracePt t="47002" x="7896225" y="3916363"/>
          <p14:tracePt t="47033" x="7896225" y="3922713"/>
          <p14:tracePt t="47050" x="7896225" y="3941763"/>
          <p14:tracePt t="47058" x="7896225" y="3946525"/>
          <p14:tracePt t="47065" x="7902575" y="3952875"/>
          <p14:tracePt t="47074" x="7902575" y="3959225"/>
          <p14:tracePt t="47081" x="7908925" y="3965575"/>
          <p14:tracePt t="47195" x="7908925" y="3976688"/>
          <p14:tracePt t="47202" x="7908925" y="4002088"/>
          <p14:tracePt t="47213" x="7908925" y="4019550"/>
          <p14:tracePt t="47218" x="7913688" y="4025900"/>
          <p14:tracePt t="47226" x="7913688" y="4049713"/>
          <p14:tracePt t="47233" x="7913688" y="4073525"/>
          <p14:tracePt t="47241" x="7913688" y="4103688"/>
          <p14:tracePt t="47249" x="7913688" y="4157663"/>
          <p14:tracePt t="47258" x="7913688" y="4187825"/>
          <p14:tracePt t="47265" x="7913688" y="4237038"/>
          <p14:tracePt t="47273" x="7920038" y="4308475"/>
          <p14:tracePt t="47281" x="7943850" y="4411663"/>
          <p14:tracePt t="47289" x="7969250" y="4471988"/>
          <p14:tracePt t="47297" x="7993063" y="4592638"/>
          <p14:tracePt t="47306" x="7999413" y="4676775"/>
          <p14:tracePt t="47314" x="8023225" y="4754563"/>
          <p14:tracePt t="47322" x="8053388" y="4827588"/>
          <p14:tracePt t="47329" x="8064500" y="4875213"/>
          <p14:tracePt t="47338" x="8064500" y="4892675"/>
          <p14:tracePt t="47345" x="8064500" y="4899025"/>
          <p14:tracePt t="47377" x="8064500" y="4905375"/>
          <p14:tracePt t="47410"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a:extLst>
              <a:ext uri="{FF2B5EF4-FFF2-40B4-BE49-F238E27FC236}">
                <a16:creationId xmlns:a16="http://schemas.microsoft.com/office/drawing/2014/main" id="{86318883-9556-432E-A04C-D44B514CD355}"/>
              </a:ext>
            </a:extLst>
          </p:cNvPr>
          <p:cNvSpPr>
            <a:spLocks noGrp="1" noChangeArrowheads="1"/>
          </p:cNvSpPr>
          <p:nvPr>
            <p:ph type="title"/>
          </p:nvPr>
        </p:nvSpPr>
        <p:spPr>
          <a:xfrm>
            <a:off x="274638" y="198438"/>
            <a:ext cx="4090987" cy="555625"/>
          </a:xfrm>
          <a:ln/>
        </p:spPr>
        <p:txBody>
          <a:bodyPr/>
          <a:lstStyle/>
          <a:p>
            <a:r>
              <a:rPr lang="cs-CZ" altLang="cs-CZ" sz="2800"/>
              <a:t>Zpracování signálu</a:t>
            </a:r>
            <a:endParaRPr lang="en-GB" altLang="cs-CZ" sz="2800"/>
          </a:p>
        </p:txBody>
      </p:sp>
      <p:sp>
        <p:nvSpPr>
          <p:cNvPr id="75780" name="Rectangle 4">
            <a:extLst>
              <a:ext uri="{FF2B5EF4-FFF2-40B4-BE49-F238E27FC236}">
                <a16:creationId xmlns:a16="http://schemas.microsoft.com/office/drawing/2014/main" id="{C1EE6038-B2CB-4B2C-8A3E-0F23C5F0F7C5}"/>
              </a:ext>
            </a:extLst>
          </p:cNvPr>
          <p:cNvSpPr>
            <a:spLocks noChangeArrowheads="1"/>
          </p:cNvSpPr>
          <p:nvPr/>
        </p:nvSpPr>
        <p:spPr bwMode="auto">
          <a:xfrm>
            <a:off x="239713" y="969963"/>
            <a:ext cx="8521700"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000" b="1">
                <a:solidFill>
                  <a:schemeClr val="tx1"/>
                </a:solidFill>
                <a:effectLst>
                  <a:outerShdw blurRad="38100" dist="38100" dir="2700000" algn="tl">
                    <a:srgbClr val="C0C0C0"/>
                  </a:outerShdw>
                </a:effectLst>
                <a:latin typeface="Arial" panose="020B0604020202020204" pitchFamily="34" charset="0"/>
              </a:defRPr>
            </a:lvl1pPr>
            <a:lvl2pPr marL="742950" indent="-285750">
              <a:spcBef>
                <a:spcPct val="20000"/>
              </a:spcBef>
              <a:buClr>
                <a:srgbClr val="0000FF"/>
              </a:buClr>
              <a:buChar char="–"/>
              <a:defRPr sz="2400" b="1">
                <a:solidFill>
                  <a:schemeClr val="tx1"/>
                </a:solidFill>
                <a:effectLst>
                  <a:outerShdw blurRad="38100" dist="38100" dir="2700000" algn="tl">
                    <a:srgbClr val="C0C0C0"/>
                  </a:outerShdw>
                </a:effectLst>
                <a:latin typeface="Arial" panose="020B0604020202020204" pitchFamily="34" charset="0"/>
              </a:defRPr>
            </a:lvl2pPr>
            <a:lvl3pPr>
              <a:spcBef>
                <a:spcPct val="20000"/>
              </a:spcBef>
              <a:buClr>
                <a:srgbClr val="0000FF"/>
              </a:buClr>
              <a:defRPr sz="2000" b="1">
                <a:solidFill>
                  <a:schemeClr val="tx1"/>
                </a:solidFill>
                <a:effectLst>
                  <a:outerShdw blurRad="38100" dist="38100" dir="2700000" algn="tl">
                    <a:srgbClr val="C0C0C0"/>
                  </a:outerShdw>
                </a:effectLst>
                <a:latin typeface="Arial" panose="020B0604020202020204" pitchFamily="34" charset="0"/>
              </a:defRPr>
            </a:lvl3pPr>
            <a:lvl4pPr>
              <a:spcBef>
                <a:spcPct val="20000"/>
              </a:spcBef>
              <a:buClr>
                <a:srgbClr val="0000FF"/>
              </a:buClr>
              <a:buFont typeface="Wingdings" panose="05000000000000000000" pitchFamily="2" charset="2"/>
              <a:defRPr b="1">
                <a:solidFill>
                  <a:schemeClr val="tx1"/>
                </a:solidFill>
                <a:effectLst>
                  <a:outerShdw blurRad="38100" dist="38100" dir="2700000" algn="tl">
                    <a:srgbClr val="C0C0C0"/>
                  </a:outerShdw>
                </a:effectLst>
                <a:latin typeface="Arial" panose="020B0604020202020204" pitchFamily="34" charset="0"/>
              </a:defRPr>
            </a:lvl4pPr>
            <a:lvl5pPr marL="2057400" indent="-228600">
              <a:spcBef>
                <a:spcPct val="20000"/>
              </a:spcBef>
              <a:buClr>
                <a:srgbClr val="0000FF"/>
              </a:buClr>
              <a:buChar char="–"/>
              <a:defRPr b="1">
                <a:solidFill>
                  <a:schemeClr val="tx1"/>
                </a:solidFill>
                <a:effectLst>
                  <a:outerShdw blurRad="38100" dist="38100" dir="2700000" algn="tl">
                    <a:srgbClr val="C0C0C0"/>
                  </a:outerShdw>
                </a:effectLst>
                <a:latin typeface="Arial" panose="020B0604020202020204" pitchFamily="34" charset="0"/>
              </a:defRPr>
            </a:lvl5pPr>
            <a:lvl6pPr marL="2514600" indent="-228600" fontAlgn="base">
              <a:spcBef>
                <a:spcPct val="20000"/>
              </a:spcBef>
              <a:spcAft>
                <a:spcPct val="0"/>
              </a:spcAft>
              <a:buClr>
                <a:srgbClr val="0000FF"/>
              </a:buClr>
              <a:buChar char="–"/>
              <a:defRPr b="1">
                <a:solidFill>
                  <a:schemeClr val="tx1"/>
                </a:solidFill>
                <a:effectLst>
                  <a:outerShdw blurRad="38100" dist="38100" dir="2700000" algn="tl">
                    <a:srgbClr val="C0C0C0"/>
                  </a:outerShdw>
                </a:effectLst>
                <a:latin typeface="Arial" panose="020B0604020202020204" pitchFamily="34" charset="0"/>
              </a:defRPr>
            </a:lvl6pPr>
            <a:lvl7pPr marL="2971800" indent="-228600" fontAlgn="base">
              <a:spcBef>
                <a:spcPct val="20000"/>
              </a:spcBef>
              <a:spcAft>
                <a:spcPct val="0"/>
              </a:spcAft>
              <a:buClr>
                <a:srgbClr val="0000FF"/>
              </a:buClr>
              <a:buChar char="–"/>
              <a:defRPr b="1">
                <a:solidFill>
                  <a:schemeClr val="tx1"/>
                </a:solidFill>
                <a:effectLst>
                  <a:outerShdw blurRad="38100" dist="38100" dir="2700000" algn="tl">
                    <a:srgbClr val="C0C0C0"/>
                  </a:outerShdw>
                </a:effectLst>
                <a:latin typeface="Arial" panose="020B0604020202020204" pitchFamily="34" charset="0"/>
              </a:defRPr>
            </a:lvl7pPr>
            <a:lvl8pPr marL="3429000" indent="-228600" fontAlgn="base">
              <a:spcBef>
                <a:spcPct val="20000"/>
              </a:spcBef>
              <a:spcAft>
                <a:spcPct val="0"/>
              </a:spcAft>
              <a:buClr>
                <a:srgbClr val="0000FF"/>
              </a:buClr>
              <a:buChar char="–"/>
              <a:defRPr b="1">
                <a:solidFill>
                  <a:schemeClr val="tx1"/>
                </a:solidFill>
                <a:effectLst>
                  <a:outerShdw blurRad="38100" dist="38100" dir="2700000" algn="tl">
                    <a:srgbClr val="C0C0C0"/>
                  </a:outerShdw>
                </a:effectLst>
                <a:latin typeface="Arial" panose="020B0604020202020204" pitchFamily="34" charset="0"/>
              </a:defRPr>
            </a:lvl8pPr>
            <a:lvl9pPr marL="3886200" indent="-228600" fontAlgn="base">
              <a:spcBef>
                <a:spcPct val="20000"/>
              </a:spcBef>
              <a:spcAft>
                <a:spcPct val="0"/>
              </a:spcAft>
              <a:buClr>
                <a:srgbClr val="0000FF"/>
              </a:buClr>
              <a:buChar char="–"/>
              <a:defRPr b="1">
                <a:solidFill>
                  <a:schemeClr val="tx1"/>
                </a:solidFill>
                <a:effectLst>
                  <a:outerShdw blurRad="38100" dist="38100" dir="2700000" algn="tl">
                    <a:srgbClr val="C0C0C0"/>
                  </a:outerShdw>
                </a:effectLst>
                <a:latin typeface="Arial" panose="020B0604020202020204" pitchFamily="34" charset="0"/>
              </a:defRPr>
            </a:lvl9pPr>
          </a:lstStyle>
          <a:p>
            <a:pPr eaLnBrk="1" hangingPunct="1"/>
            <a:r>
              <a:rPr lang="cs-CZ" altLang="cs-CZ" b="0"/>
              <a:t>nastavení skeneru – různé úrovně odpovídající</a:t>
            </a:r>
            <a:br>
              <a:rPr lang="cs-CZ" altLang="cs-CZ" b="0"/>
            </a:br>
            <a:r>
              <a:rPr lang="cs-CZ" altLang="cs-CZ" b="0"/>
              <a:t>stavu PM („perfect match“) a MM („mismatch“)</a:t>
            </a:r>
          </a:p>
          <a:p>
            <a:pPr eaLnBrk="1" hangingPunct="1"/>
            <a:r>
              <a:rPr lang="cs-CZ" altLang="cs-CZ" b="0"/>
              <a:t>změny poměru PM/MM v důsledku nastavení přístrojů mohou vést ke změně interpretace o přítomnosti genu</a:t>
            </a:r>
          </a:p>
          <a:p>
            <a:pPr eaLnBrk="1" hangingPunct="1"/>
            <a:r>
              <a:rPr lang="cs-CZ" altLang="cs-CZ" b="0"/>
              <a:t>technické komplikace – prachové částice, gradienty excitace, správné nastavení mřížky vymezující jednotlivé zóny</a:t>
            </a:r>
          </a:p>
          <a:p>
            <a:pPr eaLnBrk="1" hangingPunct="1"/>
            <a:r>
              <a:rPr lang="cs-CZ" altLang="cs-CZ" b="0"/>
              <a:t>statistické normalizování a vážení signálu, manipulace s rozhodovacími úrovněmi:</a:t>
            </a:r>
            <a:br>
              <a:rPr lang="cs-CZ" altLang="cs-CZ" b="0"/>
            </a:br>
            <a:r>
              <a:rPr lang="en-US" altLang="cs-CZ" b="0"/>
              <a:t>Statistical </a:t>
            </a:r>
            <a:r>
              <a:rPr lang="cs-CZ" altLang="cs-CZ" b="0"/>
              <a:t>D</a:t>
            </a:r>
            <a:r>
              <a:rPr lang="en-US" altLang="cs-CZ" b="0"/>
              <a:t>ifference </a:t>
            </a:r>
            <a:r>
              <a:rPr lang="cs-CZ" altLang="cs-CZ" b="0"/>
              <a:t>T</a:t>
            </a:r>
            <a:r>
              <a:rPr lang="en-US" altLang="cs-CZ" b="0"/>
              <a:t>hreshold (SDT) = </a:t>
            </a:r>
            <a:r>
              <a:rPr lang="cs-CZ" altLang="cs-CZ" b="0"/>
              <a:t>jak signifikantní je rozdíl mezi </a:t>
            </a:r>
            <a:r>
              <a:rPr lang="en-US" altLang="cs-CZ" b="0"/>
              <a:t>PM a MM </a:t>
            </a:r>
            <a:r>
              <a:rPr lang="cs-CZ" altLang="cs-CZ" b="0"/>
              <a:t>při uvážení dané úrovně šumu?</a:t>
            </a:r>
            <a:br>
              <a:rPr lang="cs-CZ" altLang="cs-CZ" b="0"/>
            </a:br>
            <a:r>
              <a:rPr lang="en-US" altLang="cs-CZ" b="0"/>
              <a:t>Statistical ratio threshold (SRT) = </a:t>
            </a:r>
            <a:r>
              <a:rPr lang="cs-CZ" altLang="cs-CZ" b="0"/>
              <a:t>jak větší musí být </a:t>
            </a:r>
            <a:r>
              <a:rPr lang="en-US" altLang="cs-CZ" b="0"/>
              <a:t>PM </a:t>
            </a:r>
            <a:r>
              <a:rPr lang="cs-CZ" altLang="cs-CZ" b="0"/>
              <a:t>než</a:t>
            </a:r>
            <a:r>
              <a:rPr lang="en-US" altLang="cs-CZ" b="0"/>
              <a:t> MM </a:t>
            </a:r>
            <a:r>
              <a:rPr lang="cs-CZ" altLang="cs-CZ" b="0"/>
              <a:t>pro pozitivní výsledek</a:t>
            </a:r>
            <a:r>
              <a:rPr lang="en-US" altLang="cs-CZ" b="0"/>
              <a:t>?</a:t>
            </a:r>
            <a:r>
              <a:rPr lang="cs-CZ" altLang="cs-CZ" b="0"/>
              <a:t> Zvýšené nastavení </a:t>
            </a:r>
            <a:r>
              <a:rPr lang="en-US" altLang="cs-CZ" b="0"/>
              <a:t>SRT </a:t>
            </a:r>
            <a:r>
              <a:rPr lang="cs-CZ" altLang="cs-CZ" b="0"/>
              <a:t>dělá analýzu více </a:t>
            </a:r>
            <a:r>
              <a:rPr lang="en-US" altLang="cs-CZ" b="0"/>
              <a:t>stringent</a:t>
            </a:r>
            <a:r>
              <a:rPr lang="cs-CZ" altLang="cs-CZ" b="0"/>
              <a:t>ní (vliv uživatelského nastavení vyhodnocovacího programu)</a:t>
            </a:r>
          </a:p>
          <a:p>
            <a:pPr eaLnBrk="1" hangingPunct="1"/>
            <a:r>
              <a:rPr lang="cs-CZ" altLang="cs-CZ" b="0"/>
              <a:t>výsledek pro daný gen:  </a:t>
            </a:r>
            <a:r>
              <a:rPr lang="en-US" altLang="cs-CZ" b="0"/>
              <a:t>Present</a:t>
            </a:r>
            <a:r>
              <a:rPr lang="cs-CZ" altLang="cs-CZ" b="0"/>
              <a:t> /</a:t>
            </a:r>
            <a:r>
              <a:rPr lang="en-US" altLang="cs-CZ" b="0"/>
              <a:t> Marginal </a:t>
            </a:r>
            <a:r>
              <a:rPr lang="cs-CZ" altLang="cs-CZ" b="0"/>
              <a:t>/ </a:t>
            </a:r>
            <a:r>
              <a:rPr lang="en-US" altLang="cs-CZ" b="0"/>
              <a:t>Absent </a:t>
            </a:r>
            <a:r>
              <a:rPr lang="cs-CZ" altLang="cs-CZ" b="0"/>
              <a:t>plus </a:t>
            </a:r>
            <a:r>
              <a:rPr lang="en-US" altLang="cs-CZ" b="0"/>
              <a:t>numeric</a:t>
            </a:r>
            <a:r>
              <a:rPr lang="cs-CZ" altLang="cs-CZ" b="0"/>
              <a:t>ká hodnota odpovídající úrovni exprese</a:t>
            </a:r>
          </a:p>
        </p:txBody>
      </p:sp>
      <p:pic>
        <p:nvPicPr>
          <p:cNvPr id="75781" name="Picture 5">
            <a:extLst>
              <a:ext uri="{FF2B5EF4-FFF2-40B4-BE49-F238E27FC236}">
                <a16:creationId xmlns:a16="http://schemas.microsoft.com/office/drawing/2014/main" id="{9BF5D7F4-4CA9-4122-B695-7AB97713B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410" t="22691" r="35896" b="71539"/>
          <a:stretch>
            <a:fillRect/>
          </a:stretch>
        </p:blipFill>
        <p:spPr bwMode="auto">
          <a:xfrm>
            <a:off x="6489700" y="447675"/>
            <a:ext cx="1828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a:extLst>
              <a:ext uri="{FF2B5EF4-FFF2-40B4-BE49-F238E27FC236}">
                <a16:creationId xmlns:a16="http://schemas.microsoft.com/office/drawing/2014/main" id="{B99592C3-8059-4EF7-9069-FE3CDFBD0E30}"/>
              </a:ext>
            </a:extLst>
          </p:cNvPr>
          <p:cNvSpPr>
            <a:spLocks noChangeArrowheads="1"/>
          </p:cNvSpPr>
          <p:nvPr/>
        </p:nvSpPr>
        <p:spPr bwMode="auto">
          <a:xfrm>
            <a:off x="7556500" y="219075"/>
            <a:ext cx="838200" cy="1524000"/>
          </a:xfrm>
          <a:prstGeom prst="rect">
            <a:avLst/>
          </a:prstGeom>
          <a:noFill/>
          <a:ln w="38100">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5783" name="Text Box 7">
            <a:extLst>
              <a:ext uri="{FF2B5EF4-FFF2-40B4-BE49-F238E27FC236}">
                <a16:creationId xmlns:a16="http://schemas.microsoft.com/office/drawing/2014/main" id="{6F60431C-A1DE-40AD-BDBC-5D8B42FC0F40}"/>
              </a:ext>
            </a:extLst>
          </p:cNvPr>
          <p:cNvSpPr txBox="1">
            <a:spLocks noChangeArrowheads="1"/>
          </p:cNvSpPr>
          <p:nvPr/>
        </p:nvSpPr>
        <p:spPr bwMode="auto">
          <a:xfrm>
            <a:off x="8399463" y="652463"/>
            <a:ext cx="744537"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cs-CZ" b="1">
                <a:solidFill>
                  <a:srgbClr val="990000"/>
                </a:solidFill>
              </a:rPr>
              <a:t>PM</a:t>
            </a:r>
          </a:p>
          <a:p>
            <a:pPr eaLnBrk="1" hangingPunct="1"/>
            <a:r>
              <a:rPr lang="en-US" altLang="cs-CZ" b="1"/>
              <a:t>MM</a:t>
            </a:r>
          </a:p>
        </p:txBody>
      </p:sp>
      <p:pic>
        <p:nvPicPr>
          <p:cNvPr id="2" name="Audio 1">
            <a:hlinkClick r:id="" action="ppaction://media"/>
            <a:extLst>
              <a:ext uri="{FF2B5EF4-FFF2-40B4-BE49-F238E27FC236}">
                <a16:creationId xmlns:a16="http://schemas.microsoft.com/office/drawing/2014/main" id="{C7E6D4A0-0413-4D47-8EA8-183F4DFBB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471"/>
    </mc:Choice>
    <mc:Fallback>
      <p:transition spd="slow" advTm="7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70" x="8251825" y="933450"/>
          <p14:tracePt t="4092" x="8258175" y="928688"/>
          <p14:tracePt t="4124" x="8258175" y="922338"/>
          <p14:tracePt t="4132" x="8258175" y="915988"/>
          <p14:tracePt t="4140" x="8269288" y="903288"/>
          <p14:tracePt t="4148" x="8269288" y="892175"/>
          <p14:tracePt t="4156" x="8269288" y="885825"/>
          <p14:tracePt t="4164" x="8275638" y="862013"/>
          <p14:tracePt t="4172" x="8275638" y="849313"/>
          <p14:tracePt t="4180" x="8275638" y="825500"/>
          <p14:tracePt t="4188" x="8275638" y="801688"/>
          <p14:tracePt t="4196" x="8275638" y="782638"/>
          <p14:tracePt t="4204" x="8275638" y="765175"/>
          <p14:tracePt t="4212" x="8275638" y="758825"/>
          <p14:tracePt t="4220" x="8275638" y="747713"/>
          <p14:tracePt t="4228" x="8275638" y="735013"/>
          <p14:tracePt t="4236" x="8275638" y="723900"/>
          <p14:tracePt t="4244" x="8275638" y="717550"/>
          <p14:tracePt t="4252" x="8275638" y="698500"/>
          <p14:tracePt t="4260" x="8275638" y="693738"/>
          <p14:tracePt t="4268" x="8269288" y="687388"/>
          <p14:tracePt t="4276" x="8269288" y="681038"/>
          <p14:tracePt t="4284" x="8264525" y="674688"/>
          <p14:tracePt t="4300" x="8251825" y="668338"/>
          <p14:tracePt t="4308" x="8245475" y="668338"/>
          <p14:tracePt t="4316" x="8215313" y="668338"/>
          <p14:tracePt t="4324" x="8191500" y="663575"/>
          <p14:tracePt t="4331" x="8161338" y="657225"/>
          <p14:tracePt t="4339" x="8124825" y="657225"/>
          <p14:tracePt t="4347" x="8101013" y="644525"/>
          <p14:tracePt t="4355" x="8089900" y="644525"/>
          <p14:tracePt t="4364" x="8059738" y="644525"/>
          <p14:tracePt t="4371" x="8023225" y="644525"/>
          <p14:tracePt t="4380" x="8004175" y="644525"/>
          <p14:tracePt t="4387" x="7986713" y="644525"/>
          <p14:tracePt t="4395" x="7974013" y="644525"/>
          <p14:tracePt t="4403" x="7939088" y="657225"/>
          <p14:tracePt t="4412" x="7913688" y="674688"/>
          <p14:tracePt t="4419" x="7902575" y="687388"/>
          <p14:tracePt t="4428" x="7878763" y="711200"/>
          <p14:tracePt t="4435" x="7859713" y="735013"/>
          <p14:tracePt t="4443" x="7842250" y="758825"/>
          <p14:tracePt t="4452" x="7842250" y="782638"/>
          <p14:tracePt t="4459" x="7835900" y="831850"/>
          <p14:tracePt t="4467" x="7829550" y="842963"/>
          <p14:tracePt t="4475" x="7829550" y="855663"/>
          <p14:tracePt t="4483" x="7842250" y="892175"/>
          <p14:tracePt t="4491" x="7878763" y="928688"/>
          <p14:tracePt t="4499" x="7913688" y="958850"/>
          <p14:tracePt t="4507" x="7939088" y="963613"/>
          <p14:tracePt t="4515" x="7962900" y="982663"/>
          <p14:tracePt t="4523" x="8016875" y="993775"/>
          <p14:tracePt t="4531" x="8040688" y="993775"/>
          <p14:tracePt t="4539" x="8083550" y="993775"/>
          <p14:tracePt t="4548" x="8120063" y="993775"/>
          <p14:tracePt t="4555" x="8143875" y="993775"/>
          <p14:tracePt t="4563" x="8161338" y="993775"/>
          <p14:tracePt t="4571" x="8197850" y="982663"/>
          <p14:tracePt t="4579" x="8215313" y="963613"/>
          <p14:tracePt t="4587" x="8245475" y="939800"/>
          <p14:tracePt t="4596" x="8264525" y="922338"/>
          <p14:tracePt t="4603" x="8281988" y="892175"/>
          <p14:tracePt t="4612" x="8294688" y="873125"/>
          <p14:tracePt t="4619" x="8305800" y="849313"/>
          <p14:tracePt t="4628" x="8312150" y="825500"/>
          <p14:tracePt t="4635" x="8312150" y="801688"/>
          <p14:tracePt t="4643" x="8312150" y="771525"/>
          <p14:tracePt t="4651" x="8312150" y="747713"/>
          <p14:tracePt t="4659" x="8312150" y="741363"/>
          <p14:tracePt t="4667" x="8312150" y="735013"/>
          <p14:tracePt t="4675" x="8305800" y="723900"/>
          <p14:tracePt t="4691" x="8299450" y="723900"/>
          <p14:tracePt t="4699" x="8275638" y="723900"/>
          <p14:tracePt t="4707" x="8264525" y="723900"/>
          <p14:tracePt t="4715" x="8239125" y="735013"/>
          <p14:tracePt t="4723" x="8204200" y="758825"/>
          <p14:tracePt t="4731" x="8197850" y="758825"/>
          <p14:tracePt t="4739" x="8167688" y="782638"/>
          <p14:tracePt t="4748" x="8143875" y="795338"/>
          <p14:tracePt t="4755" x="8124825" y="812800"/>
          <p14:tracePt t="4764" x="8120063" y="825500"/>
          <p14:tracePt t="4771" x="8113713" y="873125"/>
          <p14:tracePt t="4779" x="8101013" y="885825"/>
          <p14:tracePt t="4787" x="8101013" y="909638"/>
          <p14:tracePt t="4796" x="8101013" y="922338"/>
          <p14:tracePt t="4803" x="8101013" y="939800"/>
          <p14:tracePt t="4812" x="8107363" y="963613"/>
          <p14:tracePt t="4820" x="8120063" y="976313"/>
          <p14:tracePt t="4828" x="8143875" y="993775"/>
          <p14:tracePt t="4835" x="8161338" y="1000125"/>
          <p14:tracePt t="4843" x="8185150" y="1019175"/>
          <p14:tracePt t="4859" x="8197850" y="1019175"/>
          <p14:tracePt t="4877" x="8204200" y="1019175"/>
          <p14:tracePt t="4887" x="8208963" y="1019175"/>
          <p14:tracePt t="4899" x="8215313" y="1019175"/>
          <p14:tracePt t="4923" x="8221663" y="1019175"/>
          <p14:tracePt t="4955" x="8234363" y="1019175"/>
          <p14:tracePt t="5068" x="8215313" y="1019175"/>
          <p14:tracePt t="5075" x="8208963" y="1023938"/>
          <p14:tracePt t="5084" x="8191500" y="1023938"/>
          <p14:tracePt t="5091" x="8167688" y="1023938"/>
          <p14:tracePt t="5100" x="8143875" y="1030288"/>
          <p14:tracePt t="5107" x="8120063" y="1036638"/>
          <p14:tracePt t="5116" x="8101013" y="1036638"/>
          <p14:tracePt t="5123" x="8077200" y="1036638"/>
          <p14:tracePt t="5131" x="8040688" y="1036638"/>
          <p14:tracePt t="5139" x="8023225" y="1036638"/>
          <p14:tracePt t="5147" x="7974013" y="1049338"/>
          <p14:tracePt t="5155" x="7950200" y="1054100"/>
          <p14:tracePt t="5164" x="7926388" y="1054100"/>
          <p14:tracePt t="5171" x="7908925" y="1060450"/>
          <p14:tracePt t="5180" x="7883525" y="1060450"/>
          <p14:tracePt t="5187" x="7859713" y="1079500"/>
          <p14:tracePt t="5196" x="7835900" y="1084263"/>
          <p14:tracePt t="5204" x="7799388" y="1096963"/>
          <p14:tracePt t="5212" x="7788275" y="1108075"/>
          <p14:tracePt t="5219" x="7751763" y="1127125"/>
          <p14:tracePt t="5228" x="7745413" y="1133475"/>
          <p14:tracePt t="5236" x="7734300" y="1144588"/>
          <p14:tracePt t="5243" x="7715250" y="1168400"/>
          <p14:tracePt t="5252" x="7697788" y="1204913"/>
          <p14:tracePt t="5259" x="7685088" y="1223963"/>
          <p14:tracePt t="5268" x="7685088" y="1265238"/>
          <p14:tracePt t="5276" x="7661275" y="1314450"/>
          <p14:tracePt t="5283" x="7654925" y="1362075"/>
          <p14:tracePt t="5291" x="7654925" y="1392238"/>
          <p14:tracePt t="5299" x="7654925" y="1433513"/>
          <p14:tracePt t="5307" x="7654925" y="1482725"/>
          <p14:tracePt t="5317" x="7654925" y="1512888"/>
          <p14:tracePt t="5323" x="7673975" y="1530350"/>
          <p14:tracePt t="5331" x="7685088" y="1543050"/>
          <p14:tracePt t="5340" x="7721600" y="1549400"/>
          <p14:tracePt t="5347" x="7769225" y="1560513"/>
          <p14:tracePt t="5355" x="7812088" y="1573213"/>
          <p14:tracePt t="5363" x="7872413" y="1579563"/>
          <p14:tracePt t="5371" x="7950200" y="1603375"/>
          <p14:tracePt t="5381" x="8023225" y="1603375"/>
          <p14:tracePt t="5387" x="8094663" y="1603375"/>
          <p14:tracePt t="5397" x="8124825" y="1603375"/>
          <p14:tracePt t="5403" x="8185150" y="1597025"/>
          <p14:tracePt t="5412" x="8204200" y="1590675"/>
          <p14:tracePt t="5419" x="8228013" y="1584325"/>
          <p14:tracePt t="5428" x="8258175" y="1560513"/>
          <p14:tracePt t="5435" x="8281988" y="1530350"/>
          <p14:tracePt t="5443" x="8288338" y="1519238"/>
          <p14:tracePt t="5452" x="8294688" y="1493838"/>
          <p14:tracePt t="5459" x="8299450" y="1482725"/>
          <p14:tracePt t="5468" x="8299450" y="1458913"/>
          <p14:tracePt t="5476" x="8299450" y="1452563"/>
          <p14:tracePt t="5483" x="8299450" y="1439863"/>
          <p14:tracePt t="5500" x="8294688" y="1422400"/>
          <p14:tracePt t="5507" x="8275638" y="1416050"/>
          <p14:tracePt t="5515" x="8251825" y="1409700"/>
          <p14:tracePt t="5523" x="8221663" y="1392238"/>
          <p14:tracePt t="5531" x="8204200" y="1379538"/>
          <p14:tracePt t="5540" x="8178800" y="1368425"/>
          <p14:tracePt t="5547" x="8154988" y="1362075"/>
          <p14:tracePt t="5555" x="8131175" y="1349375"/>
          <p14:tracePt t="5563" x="8113713" y="1349375"/>
          <p14:tracePt t="5571" x="8094663" y="1349375"/>
          <p14:tracePt t="5580" x="8077200" y="1349375"/>
          <p14:tracePt t="5588" x="8040688" y="1349375"/>
          <p14:tracePt t="5596" x="8010525" y="1349375"/>
          <p14:tracePt t="5604" x="7943850" y="1362075"/>
          <p14:tracePt t="5612" x="7883525" y="1374775"/>
          <p14:tracePt t="5619" x="7818438" y="1398588"/>
          <p14:tracePt t="5627" x="7775575" y="1403350"/>
          <p14:tracePt t="5636" x="7739063" y="1422400"/>
          <p14:tracePt t="5643" x="7685088" y="1452563"/>
          <p14:tracePt t="5652" x="7673975" y="1470025"/>
          <p14:tracePt t="5659" x="7667625" y="1476375"/>
          <p14:tracePt t="5667" x="7667625" y="1482725"/>
          <p14:tracePt t="5675" x="7667625" y="1506538"/>
          <p14:tracePt t="5684" x="7678738" y="1543050"/>
          <p14:tracePt t="5691" x="7704138" y="1560513"/>
          <p14:tracePt t="5700" x="7734300" y="1584325"/>
          <p14:tracePt t="5707" x="7769225" y="1603375"/>
          <p14:tracePt t="5716" x="7823200" y="1633538"/>
          <p14:tracePt t="5724" x="7866063" y="1644650"/>
          <p14:tracePt t="5732" x="7889875" y="1644650"/>
          <p14:tracePt t="5740" x="7913688" y="1651000"/>
          <p14:tracePt t="5747" x="7939088" y="1651000"/>
          <p14:tracePt t="5755" x="7950200" y="1651000"/>
          <p14:tracePt t="5764" x="7956550" y="1651000"/>
          <p14:tracePt t="5771" x="7974013" y="1644650"/>
          <p14:tracePt t="5781" x="7999413" y="1627188"/>
          <p14:tracePt t="5788" x="8023225" y="1603375"/>
          <p14:tracePt t="5796" x="8034338" y="1597025"/>
          <p14:tracePt t="5804" x="8053388" y="1573213"/>
          <p14:tracePt t="5812" x="8070850" y="1549400"/>
          <p14:tracePt t="5819" x="8077200" y="1530350"/>
          <p14:tracePt t="5827" x="8077200" y="1519238"/>
          <p14:tracePt t="5836" x="8077200" y="1493838"/>
          <p14:tracePt t="5843" x="8077200" y="1482725"/>
          <p14:tracePt t="5852" x="8077200" y="1476375"/>
          <p14:tracePt t="5859" x="8070850" y="1470025"/>
          <p14:tracePt t="5868" x="8064500" y="1463675"/>
          <p14:tracePt t="5875" x="8059738" y="1463675"/>
          <p14:tracePt t="5897" x="8029575" y="1463675"/>
          <p14:tracePt t="5899" x="8016875" y="1463675"/>
          <p14:tracePt t="5907" x="8010525" y="1463675"/>
          <p14:tracePt t="5915" x="7999413" y="1463675"/>
          <p14:tracePt t="5923" x="7974013" y="1476375"/>
          <p14:tracePt t="5931" x="7956550" y="1489075"/>
          <p14:tracePt t="5939" x="7932738" y="1500188"/>
          <p14:tracePt t="5947" x="7908925" y="1512888"/>
          <p14:tracePt t="5955" x="7896225" y="1524000"/>
          <p14:tracePt t="5963" x="7872413" y="1549400"/>
          <p14:tracePt t="5971" x="7866063" y="1554163"/>
          <p14:tracePt t="5979" x="7859713" y="1573213"/>
          <p14:tracePt t="5987" x="7859713" y="1584325"/>
          <p14:tracePt t="5995" x="7859713" y="1597025"/>
          <p14:tracePt t="6003" x="7859713" y="1603375"/>
          <p14:tracePt t="6011" x="7859713" y="1609725"/>
          <p14:tracePt t="6019" x="7866063" y="1614488"/>
          <p14:tracePt t="6035" x="7878763" y="1614488"/>
          <p14:tracePt t="6043" x="7883525" y="1614488"/>
          <p14:tracePt t="6051" x="7889875" y="1614488"/>
          <p14:tracePt t="6059" x="7896225" y="1614488"/>
          <p14:tracePt t="6172" x="7896225" y="1620838"/>
          <p14:tracePt t="6181" x="7872413" y="1627188"/>
          <p14:tracePt t="6188" x="7848600" y="1639888"/>
          <p14:tracePt t="6197" x="7818438" y="1644650"/>
          <p14:tracePt t="6204" x="7805738" y="1651000"/>
          <p14:tracePt t="6213" x="7758113" y="1663700"/>
          <p14:tracePt t="6220" x="7727950" y="1670050"/>
          <p14:tracePt t="6227" x="7678738" y="1681163"/>
          <p14:tracePt t="6235" x="7600950" y="1700213"/>
          <p14:tracePt t="6243" x="7540625" y="1711325"/>
          <p14:tracePt t="6252" x="7480300" y="1724025"/>
          <p14:tracePt t="6259" x="7366000" y="1741488"/>
          <p14:tracePt t="6267" x="7221538" y="1765300"/>
          <p14:tracePt t="6275" x="7064375" y="1778000"/>
          <p14:tracePt t="6284" x="6907213" y="1789113"/>
          <p14:tracePt t="6291" x="6721475" y="1819275"/>
          <p14:tracePt t="6300" x="6503988" y="1849438"/>
          <p14:tracePt t="6307" x="6286500" y="1862138"/>
          <p14:tracePt t="6316" x="6081713" y="1862138"/>
          <p14:tracePt t="6324" x="5924550" y="1862138"/>
          <p14:tracePt t="6333" x="5732463" y="1862138"/>
          <p14:tracePt t="6339" x="5575300" y="1862138"/>
          <p14:tracePt t="6347" x="5430838" y="1862138"/>
          <p14:tracePt t="6355" x="5256213" y="1862138"/>
          <p14:tracePt t="6364" x="5129213" y="1862138"/>
          <p14:tracePt t="6371" x="4972050" y="1862138"/>
          <p14:tracePt t="6380" x="4840288" y="1855788"/>
          <p14:tracePt t="6387" x="4683125" y="1844675"/>
          <p14:tracePt t="6396" x="4527550" y="1831975"/>
          <p14:tracePt t="6404" x="4400550" y="1831975"/>
          <p14:tracePt t="6411" x="4286250" y="1808163"/>
          <p14:tracePt t="6420" x="4129088" y="1808163"/>
          <p14:tracePt t="6427" x="3971925" y="1808163"/>
          <p14:tracePt t="6436" x="3827463" y="1808163"/>
          <p14:tracePt t="6443" x="3652838" y="1808163"/>
          <p14:tracePt t="6451" x="3549650" y="1784350"/>
          <p14:tracePt t="6459" x="3424238" y="1771650"/>
          <p14:tracePt t="6468" x="3290888" y="1765300"/>
          <p14:tracePt t="6475" x="3176588" y="1741488"/>
          <p14:tracePt t="6484" x="3062288" y="1728788"/>
          <p14:tracePt t="6491" x="2928938" y="1717675"/>
          <p14:tracePt t="6500" x="2827338" y="1704975"/>
          <p14:tracePt t="6507" x="2754313" y="1704975"/>
          <p14:tracePt t="6516" x="2682875" y="1704975"/>
          <p14:tracePt t="6523" x="2622550" y="1704975"/>
          <p14:tracePt t="6531" x="2579688" y="1704975"/>
          <p14:tracePt t="6539" x="2538413" y="1704975"/>
          <p14:tracePt t="6548" x="2478088" y="1704975"/>
          <p14:tracePt t="6556" x="2405063" y="1704975"/>
          <p14:tracePt t="6564" x="2332038" y="1704975"/>
          <p14:tracePt t="6571" x="2230438" y="1704975"/>
          <p14:tracePt t="6580" x="2157413" y="1704975"/>
          <p14:tracePt t="6587" x="2073275" y="1704975"/>
          <p14:tracePt t="6597" x="2001838" y="1704975"/>
          <p14:tracePt t="6603" x="1916113" y="1704975"/>
          <p14:tracePt t="6611" x="1844675" y="1704975"/>
          <p14:tracePt t="6620" x="1784350" y="1704975"/>
          <p14:tracePt t="6628" x="1724025" y="1704975"/>
          <p14:tracePt t="6636" x="1639888" y="1704975"/>
          <p14:tracePt t="6643" x="1597025" y="1704975"/>
          <p14:tracePt t="6652" x="1560513" y="1704975"/>
          <p14:tracePt t="6660" x="1530350" y="1704975"/>
          <p14:tracePt t="6668" x="1519238" y="1704975"/>
          <p14:tracePt t="6963" x="1519238" y="1700213"/>
          <p14:tracePt t="6987" x="1525588" y="1687513"/>
          <p14:tracePt t="7011" x="1530350" y="1681163"/>
          <p14:tracePt t="7035" x="1543050" y="1674813"/>
          <p14:tracePt t="7051" x="1549400" y="1663700"/>
          <p14:tracePt t="7059" x="1555750" y="1657350"/>
          <p14:tracePt t="7067" x="1560513" y="1651000"/>
          <p14:tracePt t="7075" x="1566863" y="1644650"/>
          <p14:tracePt t="7083" x="1579563" y="1639888"/>
          <p14:tracePt t="7091" x="1597025" y="1627188"/>
          <p14:tracePt t="7099" x="1620838" y="1614488"/>
          <p14:tracePt t="7107" x="1646238" y="1603375"/>
          <p14:tracePt t="7115" x="1676400" y="1590675"/>
          <p14:tracePt t="7123" x="1711325" y="1573213"/>
          <p14:tracePt t="7131" x="1736725" y="1566863"/>
          <p14:tracePt t="7139" x="1790700" y="1549400"/>
          <p14:tracePt t="7147" x="1855788" y="1530350"/>
          <p14:tracePt t="7155" x="1958975" y="1519238"/>
          <p14:tracePt t="7164" x="1989138" y="1500188"/>
          <p14:tracePt t="7171" x="2025650" y="1489075"/>
          <p14:tracePt t="7180" x="2085975" y="1482725"/>
          <p14:tracePt t="7188" x="2122488" y="1463675"/>
          <p14:tracePt t="7196" x="2152650" y="1463675"/>
          <p14:tracePt t="7204" x="2187575" y="1452563"/>
          <p14:tracePt t="7212" x="2224088" y="1433513"/>
          <p14:tracePt t="7220" x="2241550" y="1433513"/>
          <p14:tracePt t="7228" x="2266950" y="1433513"/>
          <p14:tracePt t="7236" x="2308225" y="1433513"/>
          <p14:tracePt t="7243" x="2357438" y="1433513"/>
          <p14:tracePt t="7251" x="2452688" y="1433513"/>
          <p14:tracePt t="7259" x="2513013" y="1433513"/>
          <p14:tracePt t="7267" x="2616200" y="1433513"/>
          <p14:tracePt t="7275" x="2700338" y="1433513"/>
          <p14:tracePt t="7283" x="2730500" y="1433513"/>
          <p14:tracePt t="7291" x="2747963" y="1433513"/>
          <p14:tracePt t="7299" x="2754313" y="1433513"/>
          <p14:tracePt t="7355" x="2760663" y="1433513"/>
          <p14:tracePt t="7387" x="2767013" y="1433513"/>
          <p14:tracePt t="7395" x="2773363" y="1433513"/>
          <p14:tracePt t="7403" x="2778125" y="1433513"/>
          <p14:tracePt t="7411" x="2790825" y="1433513"/>
          <p14:tracePt t="7427" x="2803525" y="1433513"/>
          <p14:tracePt t="7435" x="2808288" y="1433513"/>
          <p14:tracePt t="7451" x="2814638" y="1433513"/>
          <p14:tracePt t="7459" x="2820988" y="1433513"/>
          <p14:tracePt t="7467" x="2827338" y="1433513"/>
          <p14:tracePt t="7475" x="2838450" y="1433513"/>
          <p14:tracePt t="7483" x="2857500" y="1446213"/>
          <p14:tracePt t="7491" x="2863850" y="1446213"/>
          <p14:tracePt t="7499" x="2874963" y="1452563"/>
          <p14:tracePt t="7507" x="2894013" y="1458913"/>
          <p14:tracePt t="7516" x="2917825" y="1463675"/>
          <p14:tracePt t="7523" x="2928938" y="1463675"/>
          <p14:tracePt t="7531" x="2941638" y="1476375"/>
          <p14:tracePt t="7539" x="2959100" y="1482725"/>
          <p14:tracePt t="7548" x="2982913" y="1489075"/>
          <p14:tracePt t="7555" x="2989263" y="1489075"/>
          <p14:tracePt t="7564" x="3001963" y="1493838"/>
          <p14:tracePt t="7571" x="3013075" y="1493838"/>
          <p14:tracePt t="7579" x="3019425" y="1493838"/>
          <p14:tracePt t="7587" x="3032125" y="1493838"/>
          <p14:tracePt t="7595" x="3038475" y="1493838"/>
          <p14:tracePt t="7603" x="3043238" y="1493838"/>
          <p14:tracePt t="8092" x="3049588" y="1493838"/>
          <p14:tracePt t="8108" x="3055938" y="1493838"/>
          <p14:tracePt t="8132" x="3073400" y="1493838"/>
          <p14:tracePt t="8140" x="3079750" y="1493838"/>
          <p14:tracePt t="8149" x="3098800" y="1493838"/>
          <p14:tracePt t="8156" x="3122613" y="1493838"/>
          <p14:tracePt t="8164" x="3133725" y="1489075"/>
          <p14:tracePt t="8172" x="3176588" y="1489075"/>
          <p14:tracePt t="8180" x="3224213" y="1489075"/>
          <p14:tracePt t="8188" x="3309938" y="1489075"/>
          <p14:tracePt t="8196" x="3381375" y="1489075"/>
          <p14:tracePt t="8204" x="3454400" y="1489075"/>
          <p14:tracePt t="8212" x="3544888" y="1489075"/>
          <p14:tracePt t="8220" x="3598863" y="1489075"/>
          <p14:tracePt t="8228" x="3659188" y="1489075"/>
          <p14:tracePt t="8236" x="3730625" y="1489075"/>
          <p14:tracePt t="8244" x="3803650" y="1489075"/>
          <p14:tracePt t="8252" x="3844925" y="1489075"/>
          <p14:tracePt t="8260" x="3935413" y="1489075"/>
          <p14:tracePt t="8268" x="4021138" y="1493838"/>
          <p14:tracePt t="8276" x="4098925" y="1512888"/>
          <p14:tracePt t="8284" x="4159250" y="1524000"/>
          <p14:tracePt t="8292" x="4219575" y="1524000"/>
          <p14:tracePt t="8300" x="4237038" y="1524000"/>
          <p14:tracePt t="8308" x="4279900" y="1524000"/>
          <p14:tracePt t="8316" x="4316413" y="1524000"/>
          <p14:tracePt t="8324" x="4340225" y="1524000"/>
          <p14:tracePt t="8333" x="4370388" y="1524000"/>
          <p14:tracePt t="8340" x="4411663" y="1524000"/>
          <p14:tracePt t="8349" x="4454525" y="1524000"/>
          <p14:tracePt t="8356" x="4491038" y="1524000"/>
          <p14:tracePt t="8364" x="4521200" y="1530350"/>
          <p14:tracePt t="8372" x="4568825" y="1543050"/>
          <p14:tracePt t="8380" x="4641850" y="1554163"/>
          <p14:tracePt t="8388" x="4702175" y="1560513"/>
          <p14:tracePt t="8396" x="4779963" y="1584325"/>
          <p14:tracePt t="8404" x="4852988" y="1584325"/>
          <p14:tracePt t="8412" x="4913313" y="1603375"/>
          <p14:tracePt t="8420" x="4960938" y="1614488"/>
          <p14:tracePt t="8428" x="4997450" y="1639888"/>
          <p14:tracePt t="8436" x="5021263" y="1639888"/>
          <p14:tracePt t="8444" x="5027613" y="1639888"/>
          <p14:tracePt t="8452" x="5038725" y="1639888"/>
          <p14:tracePt t="8460" x="5045075" y="1644650"/>
          <p14:tracePt t="8468" x="5057775" y="1644650"/>
          <p14:tracePt t="8476" x="5075238" y="1644650"/>
          <p14:tracePt t="8484" x="5092700" y="1644650"/>
          <p14:tracePt t="8492" x="5099050" y="1657350"/>
          <p14:tracePt t="8500" x="5118100" y="1663700"/>
          <p14:tracePt t="8508" x="5141913" y="1663700"/>
          <p14:tracePt t="8517" x="5159375" y="1663700"/>
          <p14:tracePt t="8524" x="5195888" y="1674813"/>
          <p14:tracePt t="8532" x="5243513" y="1687513"/>
          <p14:tracePt t="8540" x="5273675" y="1693863"/>
          <p14:tracePt t="8549" x="5334000" y="1704975"/>
          <p14:tracePt t="8556" x="5370513" y="1711325"/>
          <p14:tracePt t="8564" x="5413375" y="1711325"/>
          <p14:tracePt t="8572" x="5461000" y="1724025"/>
          <p14:tracePt t="8580" x="5491163" y="1728788"/>
          <p14:tracePt t="8588" x="5514975" y="1741488"/>
          <p14:tracePt t="8596" x="5538788" y="1741488"/>
          <p14:tracePt t="8604" x="5575300" y="1741488"/>
          <p14:tracePt t="8612" x="5594350" y="1741488"/>
          <p14:tracePt t="8620" x="5629275" y="1741488"/>
          <p14:tracePt t="8628" x="5641975" y="1741488"/>
          <p14:tracePt t="8636" x="5665788" y="1741488"/>
          <p14:tracePt t="8644" x="5678488" y="1741488"/>
          <p14:tracePt t="8652" x="5689600" y="1741488"/>
          <p14:tracePt t="8660" x="5695950" y="1741488"/>
          <p14:tracePt t="8668" x="5702300" y="1741488"/>
          <p14:tracePt t="8685" x="5719763" y="1741488"/>
          <p14:tracePt t="8692" x="5726113" y="1741488"/>
          <p14:tracePt t="8701" x="5732463" y="1741488"/>
          <p14:tracePt t="8708" x="5745163" y="1735138"/>
          <p14:tracePt t="8717" x="5756275" y="1735138"/>
          <p14:tracePt t="8724" x="5762625" y="1735138"/>
          <p14:tracePt t="8732" x="5768975" y="1735138"/>
          <p14:tracePt t="8740" x="5780088" y="1717675"/>
          <p14:tracePt t="8749" x="5786438" y="1717675"/>
          <p14:tracePt t="8756" x="5799138" y="1711325"/>
          <p14:tracePt t="8772" x="5803900" y="1711325"/>
          <p14:tracePt t="8782" x="5816600" y="1704975"/>
          <p14:tracePt t="8788" x="5822950" y="1700213"/>
          <p14:tracePt t="8796" x="5834063" y="1700213"/>
          <p14:tracePt t="8804" x="5840413" y="1693863"/>
          <p14:tracePt t="8812" x="5853113" y="1693863"/>
          <p14:tracePt t="8820" x="5870575" y="1681163"/>
          <p14:tracePt t="8828" x="5876925" y="1681163"/>
          <p14:tracePt t="8835" x="5889625" y="1670050"/>
          <p14:tracePt t="8843" x="5900738" y="1663700"/>
          <p14:tracePt t="8851" x="5907088" y="1663700"/>
          <p14:tracePt t="8859" x="5924550" y="1663700"/>
          <p14:tracePt t="8867" x="5930900" y="1657350"/>
          <p14:tracePt t="8885" x="5937250" y="1651000"/>
          <p14:tracePt t="8964" x="5919788" y="1651000"/>
          <p14:tracePt t="8971" x="5907088" y="1651000"/>
          <p14:tracePt t="8979" x="5900738" y="1651000"/>
          <p14:tracePt t="8988" x="5889625" y="1651000"/>
          <p14:tracePt t="8995" x="5864225" y="1663700"/>
          <p14:tracePt t="9004" x="5853113" y="1663700"/>
          <p14:tracePt t="9011" x="5829300" y="1674813"/>
          <p14:tracePt t="9020" x="5803900" y="1687513"/>
          <p14:tracePt t="9027" x="5768975" y="1700213"/>
          <p14:tracePt t="9036" x="5719763" y="1711325"/>
          <p14:tracePt t="9043" x="5689600" y="1717675"/>
          <p14:tracePt t="9052" x="5654675" y="1728788"/>
          <p14:tracePt t="9059" x="5605463" y="1735138"/>
          <p14:tracePt t="9067" x="5545138" y="1747838"/>
          <p14:tracePt t="9075" x="5473700" y="1758950"/>
          <p14:tracePt t="9083" x="5400675" y="1758950"/>
          <p14:tracePt t="9092" x="5340350" y="1765300"/>
          <p14:tracePt t="9100" x="5280025" y="1765300"/>
          <p14:tracePt t="9107" x="5208588" y="1765300"/>
          <p14:tracePt t="9116" x="5122863" y="1778000"/>
          <p14:tracePt t="9123" x="5062538" y="1778000"/>
          <p14:tracePt t="9132" x="5002213" y="1778000"/>
          <p14:tracePt t="9140" x="4948238" y="1778000"/>
          <p14:tracePt t="9148" x="4900613" y="1778000"/>
          <p14:tracePt t="9155" x="4870450" y="1778000"/>
          <p14:tracePt t="9163" x="4840288" y="1778000"/>
          <p14:tracePt t="9172" x="4816475" y="1778000"/>
          <p14:tracePt t="9179" x="4792663" y="1778000"/>
          <p14:tracePt t="9188" x="4767263" y="1778000"/>
          <p14:tracePt t="9195" x="4762500" y="1778000"/>
          <p14:tracePt t="9204" x="4756150" y="1778000"/>
          <p14:tracePt t="9211" x="4743450" y="1778000"/>
          <p14:tracePt t="9220" x="4719638" y="1778000"/>
          <p14:tracePt t="9227" x="4695825" y="1771650"/>
          <p14:tracePt t="9236" x="4683125" y="1758950"/>
          <p14:tracePt t="9243" x="4641850" y="1758950"/>
          <p14:tracePt t="9252" x="4592638" y="1741488"/>
          <p14:tracePt t="9259" x="4575175" y="1735138"/>
          <p14:tracePt t="9268" x="4551363" y="1728788"/>
          <p14:tracePt t="9275" x="4521200" y="1717675"/>
          <p14:tracePt t="9283" x="4514850" y="1711325"/>
          <p14:tracePt t="9291" x="4508500" y="1711325"/>
          <p14:tracePt t="9301" x="4491038" y="1711325"/>
          <p14:tracePt t="9317" x="4484688" y="1711325"/>
          <p14:tracePt t="9324" x="4478338" y="1711325"/>
          <p14:tracePt t="9332" x="4467225" y="1711325"/>
          <p14:tracePt t="9340" x="4454525" y="1711325"/>
          <p14:tracePt t="9348" x="4424363" y="1704975"/>
          <p14:tracePt t="9355" x="4370388" y="1687513"/>
          <p14:tracePt t="9363" x="4351338" y="1687513"/>
          <p14:tracePt t="9372" x="4291013" y="1657350"/>
          <p14:tracePt t="9379" x="4260850" y="1644650"/>
          <p14:tracePt t="9387" x="4243388" y="1644650"/>
          <p14:tracePt t="9395" x="4230688" y="1639888"/>
          <p14:tracePt t="9404" x="4225925" y="1639888"/>
          <p14:tracePt t="9469" x="4219575" y="1633538"/>
          <p14:tracePt t="9484" x="4237038" y="1627188"/>
          <p14:tracePt t="9492" x="4273550" y="1609725"/>
          <p14:tracePt t="9502" x="4297363" y="1609725"/>
          <p14:tracePt t="9508" x="4321175" y="1603375"/>
          <p14:tracePt t="9517" x="4376738" y="1590675"/>
          <p14:tracePt t="9523" x="4400550" y="1590675"/>
          <p14:tracePt t="9532" x="4467225" y="1590675"/>
          <p14:tracePt t="9539" x="4538663" y="1590675"/>
          <p14:tracePt t="9547" x="4598988" y="1590675"/>
          <p14:tracePt t="9555" x="4672013" y="1590675"/>
          <p14:tracePt t="9563" x="4725988" y="1590675"/>
          <p14:tracePt t="9571" x="4786313" y="1590675"/>
          <p14:tracePt t="9579" x="4870450" y="1590675"/>
          <p14:tracePt t="9587" x="4972050" y="1590675"/>
          <p14:tracePt t="9595" x="5087938" y="1590675"/>
          <p14:tracePt t="9604" x="5189538" y="1590675"/>
          <p14:tracePt t="9611" x="5303838" y="1590675"/>
          <p14:tracePt t="9619" x="5418138" y="1590675"/>
          <p14:tracePt t="9627" x="5503863" y="1590675"/>
          <p14:tracePt t="9635" x="5575300" y="1590675"/>
          <p14:tracePt t="9643" x="5624513" y="1584325"/>
          <p14:tracePt t="9652" x="5654675" y="1584325"/>
          <p14:tracePt t="9659" x="5689600" y="1566863"/>
          <p14:tracePt t="9668" x="5695950" y="1560513"/>
          <p14:tracePt t="9732" x="5678488" y="1560513"/>
          <p14:tracePt t="9740" x="5654675" y="1560513"/>
          <p14:tracePt t="9749" x="5624513" y="1560513"/>
          <p14:tracePt t="9756" x="5599113" y="1560513"/>
          <p14:tracePt t="9763" x="5545138" y="1584325"/>
          <p14:tracePt t="9772" x="5484813" y="1584325"/>
          <p14:tracePt t="9780" x="5437188" y="1590675"/>
          <p14:tracePt t="9788" x="5376863" y="1603375"/>
          <p14:tracePt t="9796" x="5280025" y="1603375"/>
          <p14:tracePt t="9804" x="5189538" y="1614488"/>
          <p14:tracePt t="9811" x="5129213" y="1633538"/>
          <p14:tracePt t="9819" x="5068888" y="1633538"/>
          <p14:tracePt t="9827" x="5008563" y="1644650"/>
          <p14:tracePt t="9836" x="4967288" y="1644650"/>
          <p14:tracePt t="9844" x="4930775" y="1644650"/>
          <p14:tracePt t="9851" x="4906963" y="1644650"/>
          <p14:tracePt t="9860" x="4852988" y="1651000"/>
          <p14:tracePt t="9868" x="4827588" y="1651000"/>
          <p14:tracePt t="9886" x="4786313" y="1651000"/>
          <p14:tracePt t="9894" x="4762500" y="1651000"/>
          <p14:tracePt t="9955" x="4779963" y="1651000"/>
          <p14:tracePt t="9963" x="4803775" y="1651000"/>
          <p14:tracePt t="9971" x="4827588" y="1651000"/>
          <p14:tracePt t="9979" x="4840288" y="1651000"/>
          <p14:tracePt t="9987" x="4870450" y="1644650"/>
          <p14:tracePt t="9995" x="4894263" y="1627188"/>
          <p14:tracePt t="10003" x="4930775" y="1620838"/>
          <p14:tracePt t="10011" x="4954588" y="1603375"/>
          <p14:tracePt t="10019" x="4984750" y="1597025"/>
          <p14:tracePt t="10027" x="5075238" y="1573213"/>
          <p14:tracePt t="10035" x="5135563" y="1573213"/>
          <p14:tracePt t="10043" x="5208588" y="1573213"/>
          <p14:tracePt t="10051" x="5292725" y="1573213"/>
          <p14:tracePt t="10059" x="5394325" y="1573213"/>
          <p14:tracePt t="10067" x="5448300" y="1573213"/>
          <p14:tracePt t="10075" x="5497513" y="1573213"/>
          <p14:tracePt t="10083" x="5503863" y="1573213"/>
          <p14:tracePt t="10172" x="5478463" y="1573213"/>
          <p14:tracePt t="10180" x="5448300" y="1573213"/>
          <p14:tracePt t="10188" x="5424488" y="1573213"/>
          <p14:tracePt t="10196" x="5387975" y="1584325"/>
          <p14:tracePt t="10204" x="5329238" y="1590675"/>
          <p14:tracePt t="10212" x="5280025" y="1614488"/>
          <p14:tracePt t="10221" x="5256213" y="1614488"/>
          <p14:tracePt t="10229" x="5213350" y="1614488"/>
          <p14:tracePt t="10237" x="5153025" y="1644650"/>
          <p14:tracePt t="10243" x="5129213" y="1644650"/>
          <p14:tracePt t="10252" x="5105400" y="1651000"/>
          <p14:tracePt t="10259" x="5081588" y="1657350"/>
          <p14:tracePt t="10267" x="5068888" y="1670050"/>
          <p14:tracePt t="10275" x="5062538" y="1670050"/>
          <p14:tracePt t="10284" x="5057775" y="1670050"/>
          <p14:tracePt t="10347" x="5068888" y="1670050"/>
          <p14:tracePt t="10356" x="5092700" y="1670050"/>
          <p14:tracePt t="10363" x="5118100" y="1670050"/>
          <p14:tracePt t="10371" x="5141913" y="1670050"/>
          <p14:tracePt t="10379" x="5148263" y="1670050"/>
          <p14:tracePt t="10387" x="5159375" y="1670050"/>
          <p14:tracePt t="10395" x="5189538" y="1670050"/>
          <p14:tracePt t="10403" x="5213350" y="1670050"/>
          <p14:tracePt t="10411" x="5256213" y="1670050"/>
          <p14:tracePt t="10419" x="5299075" y="1670050"/>
          <p14:tracePt t="10427" x="5322888" y="1670050"/>
          <p14:tracePt t="10436" x="5359400" y="1670050"/>
          <p14:tracePt t="10443" x="5370513" y="1670050"/>
          <p14:tracePt t="10451" x="5376863" y="1670050"/>
          <p14:tracePt t="10475" x="5383213" y="1663700"/>
          <p14:tracePt t="10500" x="5376863" y="1663700"/>
          <p14:tracePt t="10507" x="5334000" y="1663700"/>
          <p14:tracePt t="10516" x="5299075" y="1663700"/>
          <p14:tracePt t="10523" x="5268913" y="1663700"/>
          <p14:tracePt t="10531" x="5213350" y="1663700"/>
          <p14:tracePt t="10539" x="5111750" y="1663700"/>
          <p14:tracePt t="10547" x="5021263" y="1674813"/>
          <p14:tracePt t="10555" x="4924425" y="1674813"/>
          <p14:tracePt t="10563" x="4810125" y="1674813"/>
          <p14:tracePt t="10571" x="4706938" y="1674813"/>
          <p14:tracePt t="10579" x="4605338" y="1674813"/>
          <p14:tracePt t="10587" x="4532313" y="1674813"/>
          <p14:tracePt t="10595" x="4491038" y="1674813"/>
          <p14:tracePt t="10603" x="4448175" y="1674813"/>
          <p14:tracePt t="10611" x="4430713" y="1674813"/>
          <p14:tracePt t="10675" x="4460875" y="1674813"/>
          <p14:tracePt t="10684" x="4484688" y="1674813"/>
          <p14:tracePt t="10691" x="4514850" y="1674813"/>
          <p14:tracePt t="10700" x="4538663" y="1674813"/>
          <p14:tracePt t="10707" x="4581525" y="1674813"/>
          <p14:tracePt t="10716" x="4652963" y="1674813"/>
          <p14:tracePt t="10723" x="4713288" y="1674813"/>
          <p14:tracePt t="10731" x="4767263" y="1674813"/>
          <p14:tracePt t="10739" x="4827588" y="1674813"/>
          <p14:tracePt t="10747" x="4852988" y="1674813"/>
          <p14:tracePt t="10755" x="4857750" y="1674813"/>
          <p14:tracePt t="10763" x="4870450" y="1674813"/>
          <p14:tracePt t="10876" x="4864100" y="1674813"/>
          <p14:tracePt t="10886" x="4840288" y="1670050"/>
          <p14:tracePt t="10892" x="4827588" y="1670050"/>
          <p14:tracePt t="10900" x="4810125" y="1670050"/>
          <p14:tracePt t="10910" x="4803775" y="1670050"/>
          <p14:tracePt t="10919" x="4797425" y="1670050"/>
          <p14:tracePt t="11003" x="4816475" y="1670050"/>
          <p14:tracePt t="11011" x="4833938" y="1670050"/>
          <p14:tracePt t="11020" x="4852988" y="1670050"/>
          <p14:tracePt t="11027" x="4864100" y="1670050"/>
          <p14:tracePt t="11036" x="4876800" y="1670050"/>
          <p14:tracePt t="11043" x="4894263" y="1670050"/>
          <p14:tracePt t="11140" x="4883150" y="1670050"/>
          <p14:tracePt t="11149" x="4857750" y="1670050"/>
          <p14:tracePt t="11156" x="4816475" y="1670050"/>
          <p14:tracePt t="11164" x="4792663" y="1674813"/>
          <p14:tracePt t="11172" x="4762500" y="1674813"/>
          <p14:tracePt t="11180" x="4706938" y="1674813"/>
          <p14:tracePt t="11188" x="4635500" y="1674813"/>
          <p14:tracePt t="11195" x="4521200" y="1674813"/>
          <p14:tracePt t="11204" x="4418013" y="1674813"/>
          <p14:tracePt t="11211" x="4273550" y="1670050"/>
          <p14:tracePt t="11220" x="4159250" y="1670050"/>
          <p14:tracePt t="11227" x="4032250" y="1657350"/>
          <p14:tracePt t="11235" x="3851275" y="1633538"/>
          <p14:tracePt t="11244" x="3736975" y="1633538"/>
          <p14:tracePt t="11252" x="3605213" y="1633538"/>
          <p14:tracePt t="11260" x="3502025" y="1620838"/>
          <p14:tracePt t="11268" x="3387725" y="1620838"/>
          <p14:tracePt t="11275" x="3314700" y="1620838"/>
          <p14:tracePt t="11284" x="3243263" y="1603375"/>
          <p14:tracePt t="11291" x="3170238" y="1590675"/>
          <p14:tracePt t="11301" x="3079750" y="1590675"/>
          <p14:tracePt t="11307" x="3008313" y="1590675"/>
          <p14:tracePt t="11315" x="2965450" y="1590675"/>
          <p14:tracePt t="11323" x="2905125" y="1579563"/>
          <p14:tracePt t="11331" x="2857500" y="1573213"/>
          <p14:tracePt t="11340" x="2814638" y="1573213"/>
          <p14:tracePt t="11347" x="2754313" y="1560513"/>
          <p14:tracePt t="11356" x="2693988" y="1560513"/>
          <p14:tracePt t="11363" x="2646363" y="1554163"/>
          <p14:tracePt t="11372" x="2597150" y="1530350"/>
          <p14:tracePt t="11380" x="2538413" y="1524000"/>
          <p14:tracePt t="11388" x="2513013" y="1512888"/>
          <p14:tracePt t="11395" x="2482850" y="1506538"/>
          <p14:tracePt t="11404" x="2447925" y="1506538"/>
          <p14:tracePt t="11412" x="2428875" y="1506538"/>
          <p14:tracePt t="11420" x="2368550" y="1493838"/>
          <p14:tracePt t="11427" x="2351088" y="1493838"/>
          <p14:tracePt t="11435" x="2327275" y="1493838"/>
          <p14:tracePt t="11443" x="2301875" y="1493838"/>
          <p14:tracePt t="11452" x="2290763" y="1493838"/>
          <p14:tracePt t="11459" x="2266950" y="1493838"/>
          <p14:tracePt t="11468" x="2260600" y="1493838"/>
          <p14:tracePt t="11475" x="2224088" y="1493838"/>
          <p14:tracePt t="11484" x="2200275" y="1493838"/>
          <p14:tracePt t="11491" x="2146300" y="1493838"/>
          <p14:tracePt t="11500" x="2127250" y="1500188"/>
          <p14:tracePt t="11508" x="2085975" y="1500188"/>
          <p14:tracePt t="11515" x="2062163" y="1500188"/>
          <p14:tracePt t="11524" x="2043113" y="1500188"/>
          <p14:tracePt t="11531" x="2025650" y="1500188"/>
          <p14:tracePt t="11539" x="2019300" y="1500188"/>
          <p14:tracePt t="11547" x="2012950" y="1500188"/>
          <p14:tracePt t="11556" x="2006600" y="1500188"/>
          <p14:tracePt t="11564" x="2001838" y="1506538"/>
          <p14:tracePt t="11588" x="1982788" y="1512888"/>
          <p14:tracePt t="11596" x="1958975" y="1512888"/>
          <p14:tracePt t="11603" x="1935163" y="1512888"/>
          <p14:tracePt t="11611" x="1911350" y="1512888"/>
          <p14:tracePt t="11620" x="1881188" y="1512888"/>
          <p14:tracePt t="11627" x="1855788" y="1512888"/>
          <p14:tracePt t="11635" x="1814513" y="1519238"/>
          <p14:tracePt t="11643" x="1790700" y="1519238"/>
          <p14:tracePt t="11652" x="1766888" y="1530350"/>
          <p14:tracePt t="11659" x="1741488" y="1536700"/>
          <p14:tracePt t="11669" x="1730375" y="1536700"/>
          <p14:tracePt t="11675" x="1724025" y="1536700"/>
          <p14:tracePt t="11684" x="1711325" y="1536700"/>
          <p14:tracePt t="11691" x="1706563" y="1536700"/>
          <p14:tracePt t="11700" x="1687513" y="1536700"/>
          <p14:tracePt t="11708" x="1681163" y="1536700"/>
          <p14:tracePt t="11715" x="1670050" y="1536700"/>
          <p14:tracePt t="11724" x="1657350" y="1543050"/>
          <p14:tracePt t="11731" x="1651000" y="1543050"/>
          <p14:tracePt t="11748" x="1639888" y="1549400"/>
          <p14:tracePt t="11860" x="1646238" y="1549400"/>
          <p14:tracePt t="11868" x="1670050" y="1549400"/>
          <p14:tracePt t="11876" x="1681163" y="1549400"/>
          <p14:tracePt t="11886" x="1706563" y="1543050"/>
          <p14:tracePt t="11891" x="1736725" y="1530350"/>
          <p14:tracePt t="11901" x="1760538" y="1524000"/>
          <p14:tracePt t="11907" x="1814513" y="1524000"/>
          <p14:tracePt t="11915" x="1874838" y="1512888"/>
          <p14:tracePt t="11923" x="1965325" y="1512888"/>
          <p14:tracePt t="11931" x="2049463" y="1512888"/>
          <p14:tracePt t="11939" x="2176463" y="1512888"/>
          <p14:tracePt t="11947" x="2308225" y="1512888"/>
          <p14:tracePt t="11955" x="2435225" y="1512888"/>
          <p14:tracePt t="11963" x="2549525" y="1512888"/>
          <p14:tracePt t="11971" x="2676525" y="1512888"/>
          <p14:tracePt t="11979" x="2767013" y="1512888"/>
          <p14:tracePt t="11987" x="2797175" y="1512888"/>
          <p14:tracePt t="11995" x="2827338" y="1512888"/>
          <p14:tracePt t="12003" x="2844800" y="1512888"/>
          <p14:tracePt t="12011" x="2857500" y="1512888"/>
          <p14:tracePt t="12019" x="2863850" y="1512888"/>
          <p14:tracePt t="12027" x="2874963" y="1512888"/>
          <p14:tracePt t="12035" x="2881313" y="1512888"/>
          <p14:tracePt t="12043" x="2894013" y="1512888"/>
          <p14:tracePt t="12051" x="2898775" y="1512888"/>
          <p14:tracePt t="12059" x="2911475" y="1512888"/>
          <p14:tracePt t="12067" x="2917825" y="1512888"/>
          <p14:tracePt t="12076" x="2935288" y="1512888"/>
          <p14:tracePt t="12084" x="2941638" y="1512888"/>
          <p14:tracePt t="12091" x="2947988" y="1512888"/>
          <p14:tracePt t="12147" x="2941638" y="1512888"/>
          <p14:tracePt t="12155" x="2924175" y="1512888"/>
          <p14:tracePt t="12163" x="2911475" y="1524000"/>
          <p14:tracePt t="12172" x="2887663" y="1524000"/>
          <p14:tracePt t="12179" x="2863850" y="1530350"/>
          <p14:tracePt t="12188" x="2827338" y="1536700"/>
          <p14:tracePt t="12195" x="2797175" y="1549400"/>
          <p14:tracePt t="12204" x="2754313" y="1549400"/>
          <p14:tracePt t="12211" x="2682875" y="1549400"/>
          <p14:tracePt t="12219" x="2603500" y="1549400"/>
          <p14:tracePt t="12227" x="2532063" y="1549400"/>
          <p14:tracePt t="12236" x="2447925" y="1543050"/>
          <p14:tracePt t="12243" x="2387600" y="1543050"/>
          <p14:tracePt t="12253" x="2332038" y="1543050"/>
          <p14:tracePt t="12259" x="2271713" y="1543050"/>
          <p14:tracePt t="12268" x="2211388" y="1543050"/>
          <p14:tracePt t="12276" x="2187575" y="1543050"/>
          <p14:tracePt t="12284" x="2163763" y="1543050"/>
          <p14:tracePt t="12291" x="2133600" y="1543050"/>
          <p14:tracePt t="12299" x="2122488" y="1543050"/>
          <p14:tracePt t="12307" x="2097088" y="1543050"/>
          <p14:tracePt t="12315" x="2092325" y="1543050"/>
          <p14:tracePt t="12371" x="2085975" y="1543050"/>
          <p14:tracePt t="12428" x="2079625" y="1536700"/>
          <p14:tracePt t="12460" x="2085975" y="1530350"/>
          <p14:tracePt t="12475" x="2092325" y="1524000"/>
          <p14:tracePt t="12484" x="2097088" y="1524000"/>
          <p14:tracePt t="12492" x="2103438" y="1524000"/>
          <p14:tracePt t="12500" x="2127250" y="1519238"/>
          <p14:tracePt t="12507" x="2170113" y="1519238"/>
          <p14:tracePt t="12515" x="2187575" y="1519238"/>
          <p14:tracePt t="12524" x="2236788" y="1519238"/>
          <p14:tracePt t="12531" x="2278063" y="1519238"/>
          <p14:tracePt t="12540" x="2362200" y="1519238"/>
          <p14:tracePt t="12547" x="2465388" y="1519238"/>
          <p14:tracePt t="12555" x="2568575" y="1519238"/>
          <p14:tracePt t="12563" x="2652713" y="1519238"/>
          <p14:tracePt t="12571" x="2736850" y="1519238"/>
          <p14:tracePt t="12579" x="2851150" y="1519238"/>
          <p14:tracePt t="12588" x="2965450" y="1519238"/>
          <p14:tracePt t="12595" x="3122613" y="1519238"/>
          <p14:tracePt t="12604" x="3290888" y="1549400"/>
          <p14:tracePt t="12611" x="3405188" y="1573213"/>
          <p14:tracePt t="12619" x="3532188" y="1573213"/>
          <p14:tracePt t="12627" x="3700463" y="1609725"/>
          <p14:tracePt t="12636" x="3827463" y="1620838"/>
          <p14:tracePt t="12643" x="3971925" y="1633538"/>
          <p14:tracePt t="12652" x="4098925" y="1633538"/>
          <p14:tracePt t="12659" x="4230688" y="1633538"/>
          <p14:tracePt t="12668" x="4316413" y="1633538"/>
          <p14:tracePt t="12675" x="4376738" y="1633538"/>
          <p14:tracePt t="12683" x="4437063" y="1633538"/>
          <p14:tracePt t="12692" x="4471988" y="1614488"/>
          <p14:tracePt t="12700" x="4497388" y="1614488"/>
          <p14:tracePt t="12708" x="4521200" y="1597025"/>
          <p14:tracePt t="12732" x="4527550" y="1597025"/>
          <p14:tracePt t="12812" x="4532313" y="1590675"/>
          <p14:tracePt t="12844" x="4514850" y="1590675"/>
          <p14:tracePt t="12854" x="4471988" y="1579563"/>
          <p14:tracePt t="12860" x="4467225" y="1579563"/>
          <p14:tracePt t="12870" x="4448175" y="1579563"/>
          <p14:tracePt t="12876" x="4430713" y="1579563"/>
          <p14:tracePt t="12888" x="4418013" y="1579563"/>
          <p14:tracePt t="12896" x="4406900" y="1579563"/>
          <p14:tracePt t="12899" x="4400550" y="1579563"/>
          <p14:tracePt t="12915" x="4387850" y="1579563"/>
          <p14:tracePt t="12931" x="4381500" y="1579563"/>
          <p14:tracePt t="12939" x="4364038" y="1584325"/>
          <p14:tracePt t="12947" x="4351338" y="1584325"/>
          <p14:tracePt t="12955" x="4327525" y="1584325"/>
          <p14:tracePt t="12963" x="4316413" y="1584325"/>
          <p14:tracePt t="12972" x="4291013" y="1584325"/>
          <p14:tracePt t="12979" x="4279900" y="1584325"/>
          <p14:tracePt t="12988" x="4256088" y="1584325"/>
          <p14:tracePt t="12995" x="4230688" y="1584325"/>
          <p14:tracePt t="13004" x="4206875" y="1590675"/>
          <p14:tracePt t="13011" x="4200525" y="1590675"/>
          <p14:tracePt t="13020" x="4189413" y="1590675"/>
          <p14:tracePt t="13028" x="4176713" y="1597025"/>
          <p14:tracePt t="13115" x="4189413" y="1597025"/>
          <p14:tracePt t="13124" x="4213225" y="1597025"/>
          <p14:tracePt t="13131" x="4225925" y="1597025"/>
          <p14:tracePt t="13140" x="4249738" y="1597025"/>
          <p14:tracePt t="13147" x="4279900" y="1597025"/>
          <p14:tracePt t="13156" x="4310063" y="1597025"/>
          <p14:tracePt t="13163" x="4376738" y="1597025"/>
          <p14:tracePt t="13172" x="4491038" y="1597025"/>
          <p14:tracePt t="13179" x="4581525" y="1597025"/>
          <p14:tracePt t="13188" x="4695825" y="1597025"/>
          <p14:tracePt t="13195" x="4852988" y="1597025"/>
          <p14:tracePt t="13203" x="4978400" y="1597025"/>
          <p14:tracePt t="13211" x="5153025" y="1597025"/>
          <p14:tracePt t="13220" x="5299075" y="1620838"/>
          <p14:tracePt t="13227" x="5413375" y="1644650"/>
          <p14:tracePt t="13237" x="5557838" y="1657350"/>
          <p14:tracePt t="13243" x="5641975" y="1657350"/>
          <p14:tracePt t="13252" x="5756275" y="1670050"/>
          <p14:tracePt t="13260" x="5816600" y="1670050"/>
          <p14:tracePt t="13268" x="5853113" y="1670050"/>
          <p14:tracePt t="13275" x="5864225" y="1670050"/>
          <p14:tracePt t="13283" x="5889625" y="1670050"/>
          <p14:tracePt t="13292" x="5894388" y="1674813"/>
          <p14:tracePt t="13300" x="5900738" y="1674813"/>
          <p14:tracePt t="13308" x="5913438" y="1681163"/>
          <p14:tracePt t="13379" x="5894388" y="1681163"/>
          <p14:tracePt t="13387" x="5870575" y="1687513"/>
          <p14:tracePt t="13395" x="5840413" y="1687513"/>
          <p14:tracePt t="13403" x="5799138" y="1687513"/>
          <p14:tracePt t="13411" x="5719763" y="1700213"/>
          <p14:tracePt t="13420" x="5665788" y="1700213"/>
          <p14:tracePt t="13427" x="5575300" y="1700213"/>
          <p14:tracePt t="13436" x="5491163" y="1681163"/>
          <p14:tracePt t="13444" x="5370513" y="1670050"/>
          <p14:tracePt t="13452" x="5286375" y="1670050"/>
          <p14:tracePt t="13460" x="5172075" y="1651000"/>
          <p14:tracePt t="13467" x="5081588" y="1639888"/>
          <p14:tracePt t="13476" x="4954588" y="1627188"/>
          <p14:tracePt t="13483" x="4833938" y="1603375"/>
          <p14:tracePt t="13492" x="4732338" y="1590675"/>
          <p14:tracePt t="13499" x="4629150" y="1566863"/>
          <p14:tracePt t="13507" x="4545013" y="1554163"/>
          <p14:tracePt t="13515" x="4467225" y="1549400"/>
          <p14:tracePt t="13524" x="4406900" y="1536700"/>
          <p14:tracePt t="13531" x="4333875" y="1512888"/>
          <p14:tracePt t="13539" x="4321175" y="1512888"/>
          <p14:tracePt t="13547" x="4297363" y="1512888"/>
          <p14:tracePt t="13564" x="4291013" y="1512888"/>
          <p14:tracePt t="13635" x="4291013" y="1506538"/>
          <p14:tracePt t="13643" x="4310063" y="1506538"/>
          <p14:tracePt t="13652" x="4333875" y="1506538"/>
          <p14:tracePt t="13660" x="4364038" y="1506538"/>
          <p14:tracePt t="13667" x="4418013" y="1506538"/>
          <p14:tracePt t="13676" x="4491038" y="1506538"/>
          <p14:tracePt t="13683" x="4581525" y="1506538"/>
          <p14:tracePt t="13691" x="4683125" y="1512888"/>
          <p14:tracePt t="13699" x="4767263" y="1524000"/>
          <p14:tracePt t="13708" x="4887913" y="1560513"/>
          <p14:tracePt t="13715" x="4972050" y="1573213"/>
          <p14:tracePt t="13723" x="5045075" y="1573213"/>
          <p14:tracePt t="13731" x="5092700" y="1579563"/>
          <p14:tracePt t="13740" x="5105400" y="1579563"/>
          <p14:tracePt t="13828" x="5092700" y="1584325"/>
          <p14:tracePt t="13836" x="5081588" y="1584325"/>
          <p14:tracePt t="13843" x="5057775" y="1597025"/>
          <p14:tracePt t="13852" x="5027613" y="1597025"/>
          <p14:tracePt t="13860" x="4991100" y="1603375"/>
          <p14:tracePt t="13867" x="4906963" y="1603375"/>
          <p14:tracePt t="13876" x="4846638" y="1603375"/>
          <p14:tracePt t="13894" x="4713288" y="1597025"/>
          <p14:tracePt t="13899" x="4683125" y="1590675"/>
          <p14:tracePt t="13907" x="4646613" y="1590675"/>
          <p14:tracePt t="13915" x="4641850" y="1590675"/>
          <p14:tracePt t="13923" x="4635500" y="1584325"/>
          <p14:tracePt t="14163" x="0" y="0"/>
        </p14:tracePtLst>
        <p14:tracePtLst>
          <p14:tracePt t="20046" x="4532313" y="2416175"/>
          <p14:tracePt t="20189" x="4521200" y="2446338"/>
          <p14:tracePt t="20197" x="4514850" y="2470150"/>
          <p14:tracePt t="20204" x="4514850" y="2482850"/>
          <p14:tracePt t="20212" x="4514850" y="2506663"/>
          <p14:tracePt t="20221" x="4514850" y="2525713"/>
          <p14:tracePt t="20228" x="4514850" y="2549525"/>
          <p14:tracePt t="20235" x="4514850" y="2573338"/>
          <p14:tracePt t="20244" x="4532313" y="2609850"/>
          <p14:tracePt t="20252" x="4557713" y="2627313"/>
          <p14:tracePt t="20260" x="4581525" y="2633663"/>
          <p14:tracePt t="20268" x="4616450" y="2651125"/>
          <p14:tracePt t="20276" x="4646613" y="2657475"/>
          <p14:tracePt t="20284" x="4672013" y="2657475"/>
          <p14:tracePt t="20293" x="4695825" y="2670175"/>
          <p14:tracePt t="20300" x="4719638" y="2670175"/>
          <p14:tracePt t="20308" x="4743450" y="2670175"/>
          <p14:tracePt t="20316" x="4756150" y="2670175"/>
          <p14:tracePt t="20324" x="4767263" y="2670175"/>
          <p14:tracePt t="20332" x="4792663" y="2670175"/>
          <p14:tracePt t="20339" x="4803775" y="2670175"/>
          <p14:tracePt t="20348" x="4810125" y="2670175"/>
          <p14:tracePt t="20356" x="4816475" y="2670175"/>
          <p14:tracePt t="20364" x="4833938" y="2663825"/>
          <p14:tracePt t="20372" x="4840288" y="2657475"/>
          <p14:tracePt t="20380" x="4852988" y="2646363"/>
          <p14:tracePt t="20387" x="4864100" y="2633663"/>
          <p14:tracePt t="20396" x="4870450" y="2627313"/>
          <p14:tracePt t="20403" x="4870450" y="2620963"/>
          <p14:tracePt t="20412" x="4870450" y="2597150"/>
          <p14:tracePt t="20420" x="4870450" y="2590800"/>
          <p14:tracePt t="20436" x="4870450" y="2579688"/>
          <p14:tracePt t="20444" x="4870450" y="2566988"/>
          <p14:tracePt t="20451" x="4864100" y="2543175"/>
          <p14:tracePt t="20460" x="4840288" y="2519363"/>
          <p14:tracePt t="20467" x="4822825" y="2519363"/>
          <p14:tracePt t="20476" x="4797425" y="2500313"/>
          <p14:tracePt t="20484" x="4767263" y="2489200"/>
          <p14:tracePt t="20492" x="4762500" y="2482850"/>
          <p14:tracePt t="20499" x="4737100" y="2476500"/>
          <p14:tracePt t="20508" x="4725988" y="2476500"/>
          <p14:tracePt t="20515" x="4713288" y="2476500"/>
          <p14:tracePt t="20525" x="4689475" y="2470150"/>
          <p14:tracePt t="20532" x="4683125" y="2470150"/>
          <p14:tracePt t="20539" x="4676775" y="2470150"/>
          <p14:tracePt t="20556" x="4672013" y="2470150"/>
          <p14:tracePt t="20564" x="4665663" y="2470150"/>
          <p14:tracePt t="20676" x="4659313" y="2470150"/>
          <p14:tracePt t="20684" x="4659313" y="2476500"/>
          <p14:tracePt t="20692" x="4659313" y="2482850"/>
          <p14:tracePt t="20699" x="4659313" y="2495550"/>
          <p14:tracePt t="20708" x="4659313" y="2500313"/>
          <p14:tracePt t="20716" x="4659313" y="2513013"/>
          <p14:tracePt t="20723" x="4659313" y="2530475"/>
          <p14:tracePt t="20732" x="4659313" y="2536825"/>
          <p14:tracePt t="20739" x="4659313" y="2543175"/>
          <p14:tracePt t="20748" x="4659313" y="2555875"/>
          <p14:tracePt t="20756" x="4665663" y="2560638"/>
          <p14:tracePt t="20780" x="4665663" y="2566988"/>
          <p14:tracePt t="20788" x="4672013" y="2573338"/>
          <p14:tracePt t="20804" x="4676775" y="2579688"/>
          <p14:tracePt t="20820" x="4683125" y="2586038"/>
          <p14:tracePt t="20828" x="4689475" y="2590800"/>
          <p14:tracePt t="20835" x="4702175" y="2597150"/>
          <p14:tracePt t="20843" x="4725988" y="2597150"/>
          <p14:tracePt t="20851" x="4749800" y="2616200"/>
          <p14:tracePt t="20860" x="4767263" y="2620963"/>
          <p14:tracePt t="20868" x="4773613" y="2620963"/>
          <p14:tracePt t="20877" x="4792663" y="2627313"/>
          <p14:tracePt t="20894" x="4857750" y="2646363"/>
          <p14:tracePt t="20899" x="4894263" y="2657475"/>
          <p14:tracePt t="20908" x="4943475" y="2674938"/>
          <p14:tracePt t="20915" x="5002213" y="2681288"/>
          <p14:tracePt t="20923" x="5062538" y="2705100"/>
          <p14:tracePt t="20931" x="5122863" y="2717800"/>
          <p14:tracePt t="20939" x="5243513" y="2735263"/>
          <p14:tracePt t="20947" x="5316538" y="2735263"/>
          <p14:tracePt t="20955" x="5418138" y="2760663"/>
          <p14:tracePt t="20963" x="5503863" y="2771775"/>
          <p14:tracePt t="20971" x="5635625" y="2795588"/>
          <p14:tracePt t="20979" x="5738813" y="2808288"/>
          <p14:tracePt t="20987" x="5853113" y="2832100"/>
          <p14:tracePt t="20995" x="5954713" y="2844800"/>
          <p14:tracePt t="21003" x="6100763" y="2868613"/>
          <p14:tracePt t="21011" x="6219825" y="2898775"/>
          <p14:tracePt t="21019" x="6346825" y="2922588"/>
          <p14:tracePt t="21027" x="6461125" y="2935288"/>
          <p14:tracePt t="21035" x="6551613" y="2946400"/>
          <p14:tracePt t="21043" x="6672263" y="2982913"/>
          <p14:tracePt t="21051" x="6726238" y="2982913"/>
          <p14:tracePt t="21059" x="6775450" y="2982913"/>
          <p14:tracePt t="21067" x="6805613" y="2989263"/>
          <p14:tracePt t="21083" x="6816725" y="2989263"/>
          <p14:tracePt t="21099" x="6835775" y="2989263"/>
          <p14:tracePt t="21107" x="6842125" y="2989263"/>
          <p14:tracePt t="21115" x="6859588" y="2989263"/>
          <p14:tracePt t="21123" x="6865938" y="2982913"/>
          <p14:tracePt t="21131" x="6883400" y="2976563"/>
          <p14:tracePt t="21139" x="6907213" y="2959100"/>
          <p14:tracePt t="21147" x="6913563" y="2952750"/>
          <p14:tracePt t="21155" x="6932613" y="2946400"/>
          <p14:tracePt t="21163" x="6967538" y="2928938"/>
          <p14:tracePt t="21171" x="6991350" y="2928938"/>
          <p14:tracePt t="21179" x="7004050" y="2916238"/>
          <p14:tracePt t="21187" x="7021513" y="2911475"/>
          <p14:tracePt t="21195" x="7040563" y="2898775"/>
          <p14:tracePt t="21203" x="7058025" y="2886075"/>
          <p14:tracePt t="21211" x="7077075" y="2868613"/>
          <p14:tracePt t="21219" x="7077075" y="2862263"/>
          <p14:tracePt t="21227" x="7081838" y="2851150"/>
          <p14:tracePt t="21235" x="7081838" y="2844800"/>
          <p14:tracePt t="21243" x="7088188" y="2832100"/>
          <p14:tracePt t="21251" x="7088188" y="2814638"/>
          <p14:tracePt t="21259" x="7094538" y="2801938"/>
          <p14:tracePt t="21267" x="7094538" y="2790825"/>
          <p14:tracePt t="21276" x="7094538" y="2771775"/>
          <p14:tracePt t="21283" x="7094538" y="2765425"/>
          <p14:tracePt t="21291" x="7094538" y="2754313"/>
          <p14:tracePt t="21299" x="7100888" y="2741613"/>
          <p14:tracePt t="21307" x="7100888" y="2730500"/>
          <p14:tracePt t="21315" x="7107238" y="2724150"/>
          <p14:tracePt t="21323" x="7112000" y="2705100"/>
          <p14:tracePt t="21331" x="7112000" y="2681288"/>
          <p14:tracePt t="21348" x="7112000" y="2663825"/>
          <p14:tracePt t="21355" x="7112000" y="2657475"/>
          <p14:tracePt t="21364" x="7112000" y="2640013"/>
          <p14:tracePt t="21372" x="7112000" y="2627313"/>
          <p14:tracePt t="21380" x="7112000" y="2603500"/>
          <p14:tracePt t="21387" x="7112000" y="2597150"/>
          <p14:tracePt t="21396" x="7112000" y="2579688"/>
          <p14:tracePt t="21403" x="7118350" y="2573338"/>
          <p14:tracePt t="21412" x="7118350" y="2566988"/>
          <p14:tracePt t="21419" x="7118350" y="2560638"/>
          <p14:tracePt t="21428" x="7118350" y="2555875"/>
          <p14:tracePt t="21435" x="7118350" y="2549525"/>
          <p14:tracePt t="21443" x="7118350" y="2543175"/>
          <p14:tracePt t="21460" x="7118350" y="2530475"/>
          <p14:tracePt t="21467" x="7118350" y="2525713"/>
          <p14:tracePt t="21483" x="7118350" y="2506663"/>
          <p14:tracePt t="21492" x="7112000" y="2495550"/>
          <p14:tracePt t="21500" x="7088188" y="2470150"/>
          <p14:tracePt t="21507" x="7081838" y="2465388"/>
          <p14:tracePt t="21516" x="7077075" y="2452688"/>
          <p14:tracePt t="21523" x="7058025" y="2439988"/>
          <p14:tracePt t="21532" x="7051675" y="2435225"/>
          <p14:tracePt t="21539" x="7040563" y="2428875"/>
          <p14:tracePt t="21548" x="7016750" y="2428875"/>
          <p14:tracePt t="21555" x="7010400" y="2422525"/>
          <p14:tracePt t="21564" x="6980238" y="2416175"/>
          <p14:tracePt t="21571" x="6937375" y="2405063"/>
          <p14:tracePt t="21580" x="6902450" y="2405063"/>
          <p14:tracePt t="21587" x="6859588" y="2379663"/>
          <p14:tracePt t="21595" x="6811963" y="2379663"/>
          <p14:tracePt t="21603" x="6756400" y="2379663"/>
          <p14:tracePt t="21612" x="6696075" y="2368550"/>
          <p14:tracePt t="21620" x="6661150" y="2368550"/>
          <p14:tracePt t="21628" x="6618288" y="2368550"/>
          <p14:tracePt t="21636" x="6588125" y="2368550"/>
          <p14:tracePt t="21644" x="6564313" y="2368550"/>
          <p14:tracePt t="21652" x="6551613" y="2368550"/>
          <p14:tracePt t="21660" x="6546850" y="2368550"/>
          <p14:tracePt t="21667" x="6534150" y="2368550"/>
          <p14:tracePt t="21676" x="6521450" y="2368550"/>
          <p14:tracePt t="21683" x="6510338" y="2368550"/>
          <p14:tracePt t="21693" x="6503988" y="2368550"/>
          <p14:tracePt t="21699" x="6491288" y="2368550"/>
          <p14:tracePt t="21707" x="6467475" y="2386013"/>
          <p14:tracePt t="21716" x="6456363" y="2392363"/>
          <p14:tracePt t="21723" x="6430963" y="2409825"/>
          <p14:tracePt t="21732" x="6413500" y="2416175"/>
          <p14:tracePt t="21739" x="6389688" y="2435225"/>
          <p14:tracePt t="21748" x="6365875" y="2470150"/>
          <p14:tracePt t="21755" x="6340475" y="2482850"/>
          <p14:tracePt t="21764" x="6323013" y="2506663"/>
          <p14:tracePt t="21771" x="6316663" y="2530475"/>
          <p14:tracePt t="21780" x="6305550" y="2579688"/>
          <p14:tracePt t="21787" x="6305550" y="2620963"/>
          <p14:tracePt t="21796" x="6305550" y="2651125"/>
          <p14:tracePt t="21804" x="6305550" y="2670175"/>
          <p14:tracePt t="21812" x="6329363" y="2705100"/>
          <p14:tracePt t="21819" x="6340475" y="2717800"/>
          <p14:tracePt t="21827" x="6376988" y="2754313"/>
          <p14:tracePt t="21836" x="6413500" y="2771775"/>
          <p14:tracePt t="21844" x="6430963" y="2790825"/>
          <p14:tracePt t="21851" x="6456363" y="2795588"/>
          <p14:tracePt t="21860" x="6467475" y="2801938"/>
          <p14:tracePt t="21867" x="6491288" y="2808288"/>
          <p14:tracePt t="21876" x="6497638" y="2808288"/>
          <p14:tracePt t="21884" x="6521450" y="2820988"/>
          <p14:tracePt t="21894" x="6540500" y="2820988"/>
          <p14:tracePt t="21910" x="6618288" y="2820988"/>
          <p14:tracePt t="21915" x="6678613" y="2820988"/>
          <p14:tracePt t="21923" x="6721475" y="2820988"/>
          <p14:tracePt t="21931" x="6792913" y="2838450"/>
          <p14:tracePt t="21939" x="6829425" y="2838450"/>
          <p14:tracePt t="21947" x="6859588" y="2838450"/>
          <p14:tracePt t="21955" x="6889750" y="2838450"/>
          <p14:tracePt t="21963" x="6943725" y="2838450"/>
          <p14:tracePt t="21971" x="6980238" y="2838450"/>
          <p14:tracePt t="21979" x="7021513" y="2825750"/>
          <p14:tracePt t="21987" x="7088188" y="2808288"/>
          <p14:tracePt t="21995" x="7137400" y="2784475"/>
          <p14:tracePt t="22003" x="7185025" y="2765425"/>
          <p14:tracePt t="22011" x="7221538" y="2747963"/>
          <p14:tracePt t="22019" x="7281863" y="2730500"/>
          <p14:tracePt t="22027" x="7299325" y="2711450"/>
          <p14:tracePt t="22035" x="7312025" y="2687638"/>
          <p14:tracePt t="22043" x="7329488" y="2657475"/>
          <p14:tracePt t="22051" x="7335838" y="2651125"/>
          <p14:tracePt t="22060" x="7342188" y="2646363"/>
          <p14:tracePt t="22067" x="7342188" y="2627313"/>
          <p14:tracePt t="22075" x="7342188" y="2616200"/>
          <p14:tracePt t="22083" x="7342188" y="2609850"/>
          <p14:tracePt t="22091" x="7342188" y="2603500"/>
          <p14:tracePt t="22099" x="7342188" y="2590800"/>
          <p14:tracePt t="22115" x="7342188" y="2586038"/>
          <p14:tracePt t="22123" x="7342188" y="2579688"/>
          <p14:tracePt t="22131" x="7335838" y="2566988"/>
          <p14:tracePt t="22139" x="7299325" y="2549525"/>
          <p14:tracePt t="22147" x="7251700" y="2536825"/>
          <p14:tracePt t="22155" x="7202488" y="2519363"/>
          <p14:tracePt t="22163" x="7167563" y="2489200"/>
          <p14:tracePt t="22171" x="7118350" y="2459038"/>
          <p14:tracePt t="22179" x="7081838" y="2435225"/>
          <p14:tracePt t="22187" x="7046913" y="2416175"/>
          <p14:tracePt t="22195" x="7027863" y="2392363"/>
          <p14:tracePt t="22203" x="7004050" y="2392363"/>
          <p14:tracePt t="22211" x="6980238" y="2374900"/>
          <p14:tracePt t="22219" x="6956425" y="2374900"/>
          <p14:tracePt t="22227" x="6932613" y="2368550"/>
          <p14:tracePt t="22235" x="6913563" y="2368550"/>
          <p14:tracePt t="22243" x="6889750" y="2355850"/>
          <p14:tracePt t="22251" x="6872288" y="2355850"/>
          <p14:tracePt t="22260" x="6853238" y="2355850"/>
          <p14:tracePt t="22267" x="6816725" y="2355850"/>
          <p14:tracePt t="22276" x="6786563" y="2362200"/>
          <p14:tracePt t="22283" x="6751638" y="2362200"/>
          <p14:tracePt t="22291" x="6684963" y="2379663"/>
          <p14:tracePt t="22299" x="6624638" y="2392363"/>
          <p14:tracePt t="22307" x="6564313" y="2422525"/>
          <p14:tracePt t="22315" x="6527800" y="2439988"/>
          <p14:tracePt t="22323" x="6480175" y="2446338"/>
          <p14:tracePt t="22331" x="6443663" y="2476500"/>
          <p14:tracePt t="22339" x="6419850" y="2500313"/>
          <p14:tracePt t="22347" x="6400800" y="2506663"/>
          <p14:tracePt t="22355" x="6396038" y="2513013"/>
          <p14:tracePt t="22363" x="6396038" y="2536825"/>
          <p14:tracePt t="22372" x="6396038" y="2549525"/>
          <p14:tracePt t="22379" x="6396038" y="2560638"/>
          <p14:tracePt t="22387" x="6396038" y="2579688"/>
          <p14:tracePt t="22395" x="6396038" y="2603500"/>
          <p14:tracePt t="22403" x="6407150" y="2633663"/>
          <p14:tracePt t="22411" x="6430963" y="2651125"/>
          <p14:tracePt t="22419" x="6456363" y="2687638"/>
          <p14:tracePt t="22427" x="6486525" y="2711450"/>
          <p14:tracePt t="22435" x="6510338" y="2730500"/>
          <p14:tracePt t="22443" x="6534150" y="2741613"/>
          <p14:tracePt t="22451" x="6546850" y="2760663"/>
          <p14:tracePt t="22459" x="6581775" y="2765425"/>
          <p14:tracePt t="22467" x="6594475" y="2771775"/>
          <p14:tracePt t="22475" x="6618288" y="2771775"/>
          <p14:tracePt t="22483" x="6648450" y="2784475"/>
          <p14:tracePt t="22491" x="6696075" y="2784475"/>
          <p14:tracePt t="22499" x="6738938" y="2784475"/>
          <p14:tracePt t="22507" x="6781800" y="2784475"/>
          <p14:tracePt t="22515" x="6842125" y="2784475"/>
          <p14:tracePt t="22523" x="6872288" y="2784475"/>
          <p14:tracePt t="22531" x="6919913" y="2771775"/>
          <p14:tracePt t="22539" x="6967538" y="2760663"/>
          <p14:tracePt t="22547" x="7004050" y="2741613"/>
          <p14:tracePt t="22555" x="7027863" y="2730500"/>
          <p14:tracePt t="22563" x="7051675" y="2705100"/>
          <p14:tracePt t="22571" x="7088188" y="2674938"/>
          <p14:tracePt t="22579" x="7094538" y="2670175"/>
          <p14:tracePt t="22587" x="7107238" y="2657475"/>
          <p14:tracePt t="22595" x="7124700" y="2620963"/>
          <p14:tracePt t="22603" x="7131050" y="2616200"/>
          <p14:tracePt t="22611" x="7131050" y="2603500"/>
          <p14:tracePt t="22619" x="7131050" y="2586038"/>
          <p14:tracePt t="22627" x="7137400" y="2560638"/>
          <p14:tracePt t="22635" x="7137400" y="2555875"/>
          <p14:tracePt t="22643" x="7137400" y="2543175"/>
          <p14:tracePt t="22659" x="7137400" y="2536825"/>
          <p14:tracePt t="22675" x="7137400" y="2525713"/>
          <p14:tracePt t="22707" x="7137400" y="2519363"/>
          <p14:tracePt t="22724" x="7131050" y="2519363"/>
          <p14:tracePt t="22732" x="7112000" y="2519363"/>
          <p14:tracePt t="22739" x="7094538" y="2530475"/>
          <p14:tracePt t="22748" x="7081838" y="2536825"/>
          <p14:tracePt t="22755" x="7077075" y="2543175"/>
          <p14:tracePt t="22764" x="7064375" y="2549525"/>
          <p14:tracePt t="22796" x="7046913" y="2566988"/>
          <p14:tracePt t="22820" x="7040563" y="2573338"/>
          <p14:tracePt t="22931" x="0" y="0"/>
        </p14:tracePtLst>
        <p14:tracePtLst>
          <p14:tracePt t="25143" x="7467600" y="355600"/>
          <p14:tracePt t="25164" x="7462838" y="355600"/>
          <p14:tracePt t="25188" x="7462838" y="361950"/>
          <p14:tracePt t="25204" x="7467600" y="368300"/>
          <p14:tracePt t="25220" x="7473950" y="385763"/>
          <p14:tracePt t="25228" x="7493000" y="428625"/>
          <p14:tracePt t="25236" x="7504113" y="487363"/>
          <p14:tracePt t="25244" x="7510463" y="523875"/>
          <p14:tracePt t="25252" x="7516813" y="554038"/>
          <p14:tracePt t="25259" x="7516813" y="603250"/>
          <p14:tracePt t="25268" x="7516813" y="657225"/>
          <p14:tracePt t="25275" x="7516813" y="717550"/>
          <p14:tracePt t="25284" x="7516813" y="758825"/>
          <p14:tracePt t="25291" x="7516813" y="831850"/>
          <p14:tracePt t="25300" x="7516813" y="892175"/>
          <p14:tracePt t="25307" x="7516813" y="976313"/>
          <p14:tracePt t="25316" x="7516813" y="1023938"/>
          <p14:tracePt t="25324" x="7516813" y="1108075"/>
          <p14:tracePt t="25333" x="7516813" y="1150938"/>
          <p14:tracePt t="25340" x="7516813" y="1187450"/>
          <p14:tracePt t="25348" x="7516813" y="1217613"/>
          <p14:tracePt t="25356" x="7516813" y="1247775"/>
          <p14:tracePt t="25363" x="7516813" y="1284288"/>
          <p14:tracePt t="25372" x="7516813" y="1308100"/>
          <p14:tracePt t="25380" x="7516813" y="1325563"/>
          <p14:tracePt t="25388" x="7516813" y="1344613"/>
          <p14:tracePt t="25396" x="7516813" y="1355725"/>
          <p14:tracePt t="25404" x="7516813" y="1368425"/>
          <p14:tracePt t="25412" x="7516813" y="1385888"/>
          <p14:tracePt t="25420" x="7516813" y="1392238"/>
          <p14:tracePt t="25427" x="7516813" y="1403350"/>
          <p14:tracePt t="25436" x="7516813" y="1416050"/>
          <p14:tracePt t="25444" x="7516813" y="1428750"/>
          <p14:tracePt t="25452" x="7516813" y="1446213"/>
          <p14:tracePt t="25459" x="7510463" y="1470025"/>
          <p14:tracePt t="25468" x="7504113" y="1482725"/>
          <p14:tracePt t="25475" x="7504113" y="1493838"/>
          <p14:tracePt t="25484" x="7504113" y="1519238"/>
          <p14:tracePt t="25492" x="7504113" y="1524000"/>
          <p14:tracePt t="25500" x="7493000" y="1536700"/>
          <p14:tracePt t="25507" x="7493000" y="1543050"/>
          <p14:tracePt t="25516" x="7493000" y="1560513"/>
          <p14:tracePt t="25540" x="7493000" y="1566863"/>
          <p14:tracePt t="25572" x="7493000" y="1573213"/>
          <p14:tracePt t="25596" x="7493000" y="1579563"/>
          <p14:tracePt t="25604" x="7516813" y="1579563"/>
          <p14:tracePt t="25612" x="7546975" y="1579563"/>
          <p14:tracePt t="25620" x="7588250" y="1579563"/>
          <p14:tracePt t="25627" x="7648575" y="1579563"/>
          <p14:tracePt t="25636" x="7708900" y="1579563"/>
          <p14:tracePt t="25644" x="7762875" y="1579563"/>
          <p14:tracePt t="25652" x="7853363" y="1579563"/>
          <p14:tracePt t="25659" x="7926388" y="1579563"/>
          <p14:tracePt t="25668" x="7986713" y="1579563"/>
          <p14:tracePt t="25675" x="8016875" y="1573213"/>
          <p14:tracePt t="25684" x="8029575" y="1573213"/>
          <p14:tracePt t="25691" x="8053388" y="1573213"/>
          <p14:tracePt t="25700" x="8077200" y="1573213"/>
          <p14:tracePt t="25707" x="8089900" y="1573213"/>
          <p14:tracePt t="25724" x="8107363" y="1573213"/>
          <p14:tracePt t="25732" x="8113713" y="1573213"/>
          <p14:tracePt t="25747" x="8120063" y="1573213"/>
          <p14:tracePt t="25756" x="8131175" y="1573213"/>
          <p14:tracePt t="25764" x="8137525" y="1573213"/>
          <p14:tracePt t="25772" x="8143875" y="1573213"/>
          <p14:tracePt t="25781" x="8161338" y="1566863"/>
          <p14:tracePt t="25788" x="8178800" y="1566863"/>
          <p14:tracePt t="25796" x="8191500" y="1560513"/>
          <p14:tracePt t="25804" x="8215313" y="1554163"/>
          <p14:tracePt t="25812" x="8221663" y="1554163"/>
          <p14:tracePt t="25819" x="8239125" y="1554163"/>
          <p14:tracePt t="25828" x="8258175" y="1543050"/>
          <p14:tracePt t="25836" x="8269288" y="1536700"/>
          <p14:tracePt t="25844" x="8275638" y="1530350"/>
          <p14:tracePt t="25852" x="8281988" y="1530350"/>
          <p14:tracePt t="25859" x="8288338" y="1524000"/>
          <p14:tracePt t="25868" x="8299450" y="1519238"/>
          <p14:tracePt t="25876" x="8312150" y="1512888"/>
          <p14:tracePt t="25955" x="8318500" y="1512888"/>
          <p14:tracePt t="25964" x="8324850" y="1506538"/>
          <p14:tracePt t="25972" x="8329613" y="1500188"/>
          <p14:tracePt t="25981" x="8335963" y="1493838"/>
          <p14:tracePt t="25988" x="8342313" y="1470025"/>
          <p14:tracePt t="25996" x="8348663" y="1463675"/>
          <p14:tracePt t="26004" x="8355013" y="1458913"/>
          <p14:tracePt t="26012" x="8366125" y="1439863"/>
          <p14:tracePt t="26020" x="8385175" y="1422400"/>
          <p14:tracePt t="26027" x="8389938" y="1409700"/>
          <p14:tracePt t="26036" x="8408988" y="1385888"/>
          <p14:tracePt t="26044" x="8415338" y="1368425"/>
          <p14:tracePt t="26052" x="8415338" y="1355725"/>
          <p14:tracePt t="26060" x="8432800" y="1314450"/>
          <p14:tracePt t="26068" x="8432800" y="1295400"/>
          <p14:tracePt t="26076" x="8439150" y="1271588"/>
          <p14:tracePt t="26084" x="8439150" y="1241425"/>
          <p14:tracePt t="26092" x="8439150" y="1217613"/>
          <p14:tracePt t="26100" x="8439150" y="1204913"/>
          <p14:tracePt t="26108" x="8439150" y="1181100"/>
          <p14:tracePt t="26116" x="8439150" y="1157288"/>
          <p14:tracePt t="26124" x="8439150" y="1144588"/>
          <p14:tracePt t="26132" x="8439150" y="1138238"/>
          <p14:tracePt t="26140" x="8445500" y="1108075"/>
          <p14:tracePt t="26148" x="8445500" y="1096963"/>
          <p14:tracePt t="26156" x="8445500" y="1084263"/>
          <p14:tracePt t="26165" x="8450263" y="1079500"/>
          <p14:tracePt t="26172" x="8450263" y="1073150"/>
          <p14:tracePt t="26180" x="8450263" y="1066800"/>
          <p14:tracePt t="26188" x="8456613" y="1060450"/>
          <p14:tracePt t="26204" x="8456613" y="1054100"/>
          <p14:tracePt t="26212" x="8462963" y="1049338"/>
          <p14:tracePt t="26220" x="8462963" y="1042988"/>
          <p14:tracePt t="26228" x="8475663" y="1019175"/>
          <p14:tracePt t="26236" x="8480425" y="1012825"/>
          <p14:tracePt t="26244" x="8480425" y="1006475"/>
          <p14:tracePt t="26252" x="8480425" y="1000125"/>
          <p14:tracePt t="26260" x="8486775" y="989013"/>
          <p14:tracePt t="26268" x="8493125" y="982663"/>
          <p14:tracePt t="26276" x="8499475" y="969963"/>
          <p14:tracePt t="26284" x="8499475" y="958850"/>
          <p14:tracePt t="26292" x="8499475" y="946150"/>
          <p14:tracePt t="26301" x="8499475" y="928688"/>
          <p14:tracePt t="26308" x="8505825" y="922338"/>
          <p14:tracePt t="26315" x="8505825" y="898525"/>
          <p14:tracePt t="26324" x="8505825" y="885825"/>
          <p14:tracePt t="26332" x="8505825" y="879475"/>
          <p14:tracePt t="26340" x="8505825" y="868363"/>
          <p14:tracePt t="26348" x="8505825" y="862013"/>
          <p14:tracePt t="26356" x="8505825" y="842963"/>
          <p14:tracePt t="26372" x="8505825" y="831850"/>
          <p14:tracePt t="26380" x="8499475" y="825500"/>
          <p14:tracePt t="26388" x="8480425" y="812800"/>
          <p14:tracePt t="26396" x="8439150" y="795338"/>
          <p14:tracePt t="26404" x="8415338" y="782638"/>
          <p14:tracePt t="26411" x="8378825" y="758825"/>
          <p14:tracePt t="26421" x="8359775" y="754063"/>
          <p14:tracePt t="26428" x="8318500" y="735013"/>
          <p14:tracePt t="26436" x="8281988" y="723900"/>
          <p14:tracePt t="26443" x="8264525" y="723900"/>
          <p14:tracePt t="26451" x="8228013" y="723900"/>
          <p14:tracePt t="26459" x="8185150" y="723900"/>
          <p14:tracePt t="26467" x="8161338" y="723900"/>
          <p14:tracePt t="26475" x="8094663" y="723900"/>
          <p14:tracePt t="26483" x="8053388" y="723900"/>
          <p14:tracePt t="26491" x="7950200" y="723900"/>
          <p14:tracePt t="26499" x="7908925" y="723900"/>
          <p14:tracePt t="26507" x="7878763" y="723900"/>
          <p14:tracePt t="26515" x="7823200" y="723900"/>
          <p14:tracePt t="26523" x="7799388" y="723900"/>
          <p14:tracePt t="26532" x="7775575" y="723900"/>
          <p14:tracePt t="26539" x="7769225" y="723900"/>
          <p14:tracePt t="26547" x="7762875" y="723900"/>
          <p14:tracePt t="26724" x="7758113" y="723900"/>
          <p14:tracePt t="26732" x="7751763" y="723900"/>
          <p14:tracePt t="26740" x="7739063" y="723900"/>
          <p14:tracePt t="26748" x="7734300" y="723900"/>
          <p14:tracePt t="26756" x="7708900" y="747713"/>
          <p14:tracePt t="26765" x="7685088" y="765175"/>
          <p14:tracePt t="26771" x="7661275" y="777875"/>
          <p14:tracePt t="26780" x="7654925" y="782638"/>
          <p14:tracePt t="26787" x="7643813" y="808038"/>
          <p14:tracePt t="26796" x="7631113" y="819150"/>
          <p14:tracePt t="26803" x="7624763" y="838200"/>
          <p14:tracePt t="26811" x="7618413" y="862013"/>
          <p14:tracePt t="26819" x="7600950" y="885825"/>
          <p14:tracePt t="26827" x="7594600" y="909638"/>
          <p14:tracePt t="26835" x="7588250" y="933450"/>
          <p14:tracePt t="26843" x="7577138" y="963613"/>
          <p14:tracePt t="26851" x="7577138" y="989013"/>
          <p14:tracePt t="26859" x="7570788" y="1012825"/>
          <p14:tracePt t="26867" x="7570788" y="1019175"/>
          <p14:tracePt t="26878" x="7564438" y="1030288"/>
          <p14:tracePt t="26884" x="7558088" y="1036638"/>
          <p14:tracePt t="26891" x="7553325" y="1042988"/>
          <p14:tracePt t="26899" x="7553325" y="1049338"/>
          <p14:tracePt t="26939" x="7546975" y="1054100"/>
          <p14:tracePt t="26955" x="7540625" y="1054100"/>
          <p14:tracePt t="26971" x="7527925" y="1066800"/>
          <p14:tracePt t="26995" x="7523163" y="1073150"/>
          <p14:tracePt t="27043" x="7527925" y="1079500"/>
          <p14:tracePt t="27051" x="7553325" y="1079500"/>
          <p14:tracePt t="27059" x="7594600" y="1079500"/>
          <p14:tracePt t="27067" x="7613650" y="1079500"/>
          <p14:tracePt t="27075" x="7673975" y="1079500"/>
          <p14:tracePt t="27083" x="7769225" y="1079500"/>
          <p14:tracePt t="27091" x="7872413" y="1079500"/>
          <p14:tracePt t="27099" x="7974013" y="1090613"/>
          <p14:tracePt t="27107" x="8120063" y="1103313"/>
          <p14:tracePt t="27115" x="8215313" y="1103313"/>
          <p14:tracePt t="27123" x="8318500" y="1103313"/>
          <p14:tracePt t="27131" x="8378825" y="1103313"/>
          <p14:tracePt t="27139" x="8396288" y="1103313"/>
          <p14:tracePt t="27148" x="8420100" y="1103313"/>
          <p14:tracePt t="27155" x="8426450" y="1103313"/>
          <p14:tracePt t="27163" x="8432800" y="1103313"/>
          <p14:tracePt t="27171" x="8439150" y="1103313"/>
          <p14:tracePt t="27203" x="8445500" y="1103313"/>
          <p14:tracePt t="27332" x="8439150" y="1103313"/>
          <p14:tracePt t="27356" x="8432800" y="1103313"/>
          <p14:tracePt t="27364" x="8420100" y="1103313"/>
          <p14:tracePt t="27380" x="8415338" y="1103313"/>
          <p14:tracePt t="27388" x="8408988" y="1103313"/>
          <p14:tracePt t="27395" x="8402638" y="1103313"/>
          <p14:tracePt t="27396" x="0" y="0"/>
        </p14:tracePtLst>
        <p14:tracePtLst>
          <p14:tracePt t="39269" x="7443788" y="1096963"/>
          <p14:tracePt t="39275" x="7450138" y="1096963"/>
          <p14:tracePt t="39284" x="7456488" y="1096963"/>
          <p14:tracePt t="39292" x="7462838" y="1096963"/>
          <p14:tracePt t="39300" x="7497763" y="1096963"/>
          <p14:tracePt t="39309" x="7523163" y="1084263"/>
          <p14:tracePt t="39316" x="7558088" y="1084263"/>
          <p14:tracePt t="39324" x="7588250" y="1066800"/>
          <p14:tracePt t="39332" x="7637463" y="1054100"/>
          <p14:tracePt t="39340" x="7685088" y="1054100"/>
          <p14:tracePt t="39348" x="7727950" y="1054100"/>
          <p14:tracePt t="39355" x="7788275" y="1054100"/>
          <p14:tracePt t="39364" x="7872413" y="1060450"/>
          <p14:tracePt t="39372" x="7962900" y="1073150"/>
          <p14:tracePt t="39380" x="8010525" y="1079500"/>
          <p14:tracePt t="39388" x="8113713" y="1103313"/>
          <p14:tracePt t="39396" x="8197850" y="1114425"/>
          <p14:tracePt t="39404" x="8288338" y="1127125"/>
          <p14:tracePt t="39412" x="8342313" y="1127125"/>
          <p14:tracePt t="39420" x="8420100" y="1138238"/>
          <p14:tracePt t="39428" x="8475663" y="1138238"/>
          <p14:tracePt t="39436" x="8499475" y="1138238"/>
          <p14:tracePt t="39444" x="8523288" y="1138238"/>
          <p14:tracePt t="39452" x="8529638" y="1138238"/>
          <p14:tracePt t="39468" x="8535988" y="1138238"/>
          <p14:tracePt t="39499" x="8540750" y="1138238"/>
          <p14:tracePt t="39580" x="8535988" y="1138238"/>
          <p14:tracePt t="39588" x="8523288" y="1138238"/>
          <p14:tracePt t="39596" x="8493125" y="1138238"/>
          <p14:tracePt t="39604" x="8445500" y="1138238"/>
          <p14:tracePt t="39612" x="8372475" y="1138238"/>
          <p14:tracePt t="39619" x="8329613" y="1138238"/>
          <p14:tracePt t="39628" x="8269288" y="1138238"/>
          <p14:tracePt t="39636" x="8215313" y="1138238"/>
          <p14:tracePt t="39644" x="8167688" y="1138238"/>
          <p14:tracePt t="39652" x="8124825" y="1138238"/>
          <p14:tracePt t="39659" x="8064500" y="1138238"/>
          <p14:tracePt t="39668" x="8023225" y="1138238"/>
          <p14:tracePt t="39676" x="7950200" y="1138238"/>
          <p14:tracePt t="39684" x="7878763" y="1138238"/>
          <p14:tracePt t="39692" x="7805738" y="1138238"/>
          <p14:tracePt t="39700" x="7745413" y="1138238"/>
          <p14:tracePt t="39708" x="7715250" y="1138238"/>
          <p14:tracePt t="39716" x="7678738" y="1138238"/>
          <p14:tracePt t="39725" x="7648575" y="1138238"/>
          <p14:tracePt t="39731" x="7618413" y="1138238"/>
          <p14:tracePt t="39740" x="7607300" y="1138238"/>
          <p14:tracePt t="39748" x="7588250" y="1138238"/>
          <p14:tracePt t="39755" x="7583488" y="1138238"/>
          <p14:tracePt t="39820" x="7594600" y="1138238"/>
          <p14:tracePt t="39828" x="7631113" y="1127125"/>
          <p14:tracePt t="39836" x="7654925" y="1127125"/>
          <p14:tracePt t="39844" x="7697788" y="1108075"/>
          <p14:tracePt t="39852" x="7734300" y="1108075"/>
          <p14:tracePt t="39859" x="7799388" y="1096963"/>
          <p14:tracePt t="39868" x="7883525" y="1096963"/>
          <p14:tracePt t="39876" x="7943850" y="1084263"/>
          <p14:tracePt t="39894" x="8053388" y="1079500"/>
          <p14:tracePt t="39905" x="8077200" y="1079500"/>
          <p14:tracePt t="39908" x="8089900" y="1079500"/>
          <p14:tracePt t="39924" x="8101013" y="1079500"/>
          <p14:tracePt t="39931" x="8107363" y="1073150"/>
          <p14:tracePt t="40036" x="8101013" y="1073150"/>
          <p14:tracePt t="40044" x="8077200" y="1073150"/>
          <p14:tracePt t="40052" x="8053388" y="1073150"/>
          <p14:tracePt t="40060" x="7999413" y="1084263"/>
          <p14:tracePt t="40068" x="7939088" y="1084263"/>
          <p14:tracePt t="40077" x="7878763" y="1096963"/>
          <p14:tracePt t="40084" x="7775575" y="1108075"/>
          <p14:tracePt t="40092" x="7691438" y="1114425"/>
          <p14:tracePt t="40100" x="7618413" y="1114425"/>
          <p14:tracePt t="40109" x="7527925" y="1114425"/>
          <p14:tracePt t="40116" x="7432675" y="1114425"/>
          <p14:tracePt t="40124" x="7359650" y="1114425"/>
          <p14:tracePt t="40132" x="7299325" y="1114425"/>
          <p14:tracePt t="40140" x="7258050" y="1114425"/>
          <p14:tracePt t="40148" x="7251700" y="1114425"/>
          <p14:tracePt t="40220" x="7288213" y="1114425"/>
          <p14:tracePt t="40229" x="7329488" y="1114425"/>
          <p14:tracePt t="40236" x="7419975" y="1114425"/>
          <p14:tracePt t="40244" x="7493000" y="1114425"/>
          <p14:tracePt t="40252" x="7631113" y="1127125"/>
          <p14:tracePt t="40265" x="7781925" y="1181100"/>
          <p14:tracePt t="40268" x="7962900" y="1235075"/>
          <p14:tracePt t="40276" x="8154988" y="1258888"/>
          <p14:tracePt t="40283" x="8299450" y="1284288"/>
          <p14:tracePt t="40293" x="8445500" y="1308100"/>
          <p14:tracePt t="40299" x="8559800" y="1319213"/>
          <p14:tracePt t="40308" x="8570913" y="1319213"/>
          <p14:tracePt t="40315" x="8577263" y="1319213"/>
          <p14:tracePt t="40324" x="8583613" y="1319213"/>
          <p14:tracePt t="40380" x="8570913" y="1319213"/>
          <p14:tracePt t="40388" x="8499475" y="1295400"/>
          <p14:tracePt t="40396" x="8415338" y="1295400"/>
          <p14:tracePt t="40404" x="8281988" y="1271588"/>
          <p14:tracePt t="40412" x="8178800" y="1254125"/>
          <p14:tracePt t="40420" x="8053388" y="1241425"/>
          <p14:tracePt t="40428" x="7896225" y="1228725"/>
          <p14:tracePt t="40436" x="7727950" y="1187450"/>
          <p14:tracePt t="40443" x="7600950" y="1163638"/>
          <p14:tracePt t="40452" x="7497763" y="1150938"/>
          <p14:tracePt t="40460" x="7407275" y="1144588"/>
          <p14:tracePt t="40468" x="7383463" y="1144588"/>
          <p14:tracePt t="40476" x="7366000" y="1144588"/>
          <p14:tracePt t="40556" x="7366000" y="1138238"/>
          <p14:tracePt t="40564" x="7377113" y="1133475"/>
          <p14:tracePt t="40572" x="7407275" y="1133475"/>
          <p14:tracePt t="40580" x="7462838" y="1120775"/>
          <p14:tracePt t="40588" x="7553325" y="1120775"/>
          <p14:tracePt t="40596" x="7667625" y="1120775"/>
          <p14:tracePt t="40603" x="7762875" y="1120775"/>
          <p14:tracePt t="40612" x="7878763" y="1120775"/>
          <p14:tracePt t="40620" x="7993063" y="1120775"/>
          <p14:tracePt t="40628" x="8064500" y="1120775"/>
          <p14:tracePt t="40635" x="8113713" y="1120775"/>
          <p14:tracePt t="40643" x="8124825" y="1120775"/>
          <p14:tracePt t="40652" x="8131175" y="1120775"/>
          <p14:tracePt t="40668" x="8137525" y="1114425"/>
          <p14:tracePt t="40716" x="8137525" y="1108075"/>
          <p14:tracePt t="40724" x="8131175" y="1108075"/>
          <p14:tracePt t="40732" x="8107363" y="1103313"/>
          <p14:tracePt t="40740" x="8077200" y="1103313"/>
          <p14:tracePt t="40748" x="8010525" y="1084263"/>
          <p14:tracePt t="40755" x="7908925" y="1084263"/>
          <p14:tracePt t="40764" x="7805738" y="1073150"/>
          <p14:tracePt t="40771" x="7691438" y="1060450"/>
          <p14:tracePt t="40780" x="7618413" y="1036638"/>
          <p14:tracePt t="40788" x="7558088" y="1030288"/>
          <p14:tracePt t="40795" x="7523163" y="1030288"/>
          <p14:tracePt t="40803" x="7510463" y="1030288"/>
          <p14:tracePt t="40836" x="7504113" y="1019175"/>
          <p14:tracePt t="40852" x="7516813" y="1012825"/>
          <p14:tracePt t="40860" x="7540625" y="1012825"/>
          <p14:tracePt t="40868" x="7583488" y="1012825"/>
          <p14:tracePt t="40877" x="7673975" y="1012825"/>
          <p14:tracePt t="40895" x="7818438" y="1012825"/>
          <p14:tracePt t="40901" x="7902575" y="1012825"/>
          <p14:tracePt t="40907" x="7974013" y="1019175"/>
          <p14:tracePt t="40915" x="8040688" y="1042988"/>
          <p14:tracePt t="40923" x="8047038" y="1042988"/>
          <p14:tracePt t="40939" x="8053388" y="1042988"/>
          <p14:tracePt t="40995" x="8059738" y="1049338"/>
          <p14:tracePt t="41011" x="8047038" y="1054100"/>
          <p14:tracePt t="41019" x="8034338" y="1054100"/>
          <p14:tracePt t="41027" x="8010525" y="1054100"/>
          <p14:tracePt t="41035" x="7980363" y="1054100"/>
          <p14:tracePt t="41043" x="7913688" y="1054100"/>
          <p14:tracePt t="41051" x="7853363" y="1054100"/>
          <p14:tracePt t="41059" x="7799388" y="1054100"/>
          <p14:tracePt t="41067" x="7762875" y="1054100"/>
          <p14:tracePt t="41075" x="7734300" y="1049338"/>
          <p14:tracePt t="41083" x="7708900" y="1049338"/>
          <p14:tracePt t="41091" x="7697788" y="1049338"/>
          <p14:tracePt t="41099" x="7691438" y="1049338"/>
          <p14:tracePt t="41107" x="7685088" y="1049338"/>
          <p14:tracePt t="41180" x="7704138" y="1042988"/>
          <p14:tracePt t="41188" x="7758113" y="1042988"/>
          <p14:tracePt t="41195" x="7835900" y="1023938"/>
          <p14:tracePt t="41203" x="7878763" y="1023938"/>
          <p14:tracePt t="41212" x="7926388" y="1023938"/>
          <p14:tracePt t="41219" x="7999413" y="1023938"/>
          <p14:tracePt t="41228" x="8029575" y="1023938"/>
          <p14:tracePt t="41235" x="8070850" y="1023938"/>
          <p14:tracePt t="41243" x="8094663" y="1030288"/>
          <p14:tracePt t="41251" x="8131175" y="1030288"/>
          <p14:tracePt t="41261" x="8154988" y="1042988"/>
          <p14:tracePt t="41276" x="8161338" y="1049338"/>
          <p14:tracePt t="41348" x="8143875" y="1049338"/>
          <p14:tracePt t="41355" x="8131175" y="1049338"/>
          <p14:tracePt t="41364" x="8101013" y="1049338"/>
          <p14:tracePt t="41371" x="8053388" y="1049338"/>
          <p14:tracePt t="41380" x="7969250" y="1049338"/>
          <p14:tracePt t="41387" x="7883525" y="1049338"/>
          <p14:tracePt t="41396" x="7823200" y="1049338"/>
          <p14:tracePt t="41403" x="7781925" y="1049338"/>
          <p14:tracePt t="41411" x="7745413" y="1049338"/>
          <p14:tracePt t="41419" x="7727950" y="1049338"/>
          <p14:tracePt t="41428" x="7704138" y="1049338"/>
          <p14:tracePt t="41435" x="7697788" y="1049338"/>
          <p14:tracePt t="41444" x="7691438" y="1049338"/>
          <p14:tracePt t="41452" x="7685088" y="1049338"/>
          <p14:tracePt t="41524" x="7691438" y="1049338"/>
          <p14:tracePt t="41532" x="7734300" y="1049338"/>
          <p14:tracePt t="41540" x="7793038" y="1042988"/>
          <p14:tracePt t="41549" x="7866063" y="1042988"/>
          <p14:tracePt t="41556" x="7956550" y="1049338"/>
          <p14:tracePt t="41564" x="8053388" y="1060450"/>
          <p14:tracePt t="41571" x="8185150" y="1096963"/>
          <p14:tracePt t="41580" x="8318500" y="1144588"/>
          <p14:tracePt t="41588" x="8480425" y="1168400"/>
          <p14:tracePt t="41596" x="8601075" y="1198563"/>
          <p14:tracePt t="41604" x="8674100" y="1198563"/>
          <p14:tracePt t="41612" x="8685213" y="1198563"/>
          <p14:tracePt t="41700" x="8680450" y="1198563"/>
          <p14:tracePt t="41708" x="8631238" y="1198563"/>
          <p14:tracePt t="41716" x="8589963" y="1198563"/>
          <p14:tracePt t="41724" x="8529638" y="1198563"/>
          <p14:tracePt t="41732" x="8499475" y="1198563"/>
          <p14:tracePt t="41739" x="8420100" y="1187450"/>
          <p14:tracePt t="41748" x="8318500" y="1174750"/>
          <p14:tracePt t="41756" x="8215313" y="1157288"/>
          <p14:tracePt t="41764" x="8101013" y="1144588"/>
          <p14:tracePt t="41772" x="7999413" y="1120775"/>
          <p14:tracePt t="41780" x="7883525" y="1120775"/>
          <p14:tracePt t="41788" x="7793038" y="1120775"/>
          <p14:tracePt t="41796" x="7739063" y="1120775"/>
          <p14:tracePt t="41803" x="7704138" y="1120775"/>
          <p14:tracePt t="41812" x="7685088" y="1120775"/>
          <p14:tracePt t="41828" x="7673975" y="1120775"/>
          <p14:tracePt t="41971" x="0" y="0"/>
        </p14:tracePtLst>
        <p14:tracePtLst>
          <p14:tracePt t="66710" x="3435350" y="5327650"/>
          <p14:tracePt t="66765" x="3435350" y="5334000"/>
          <p14:tracePt t="66789" x="3435350" y="5338763"/>
          <p14:tracePt t="66798" x="3448050" y="5345113"/>
          <p14:tracePt t="66804" x="3489325" y="5345113"/>
          <p14:tracePt t="66812" x="3562350" y="5345113"/>
          <p14:tracePt t="66820" x="3635375" y="5345113"/>
          <p14:tracePt t="66827" x="3706813" y="5345113"/>
          <p14:tracePt t="66835" x="3810000" y="5357813"/>
          <p14:tracePt t="66843" x="3911600" y="5368925"/>
          <p14:tracePt t="66852" x="3984625" y="5375275"/>
          <p14:tracePt t="66859" x="4056063" y="5375275"/>
          <p14:tracePt t="66868" x="4116388" y="5375275"/>
          <p14:tracePt t="66883" x="4219575" y="5375275"/>
          <p14:tracePt t="66892" x="4249738" y="5375275"/>
          <p14:tracePt t="66899" x="4273550" y="5375275"/>
          <p14:tracePt t="66907" x="4310063" y="5375275"/>
          <p14:tracePt t="66915" x="4340225" y="5375275"/>
          <p14:tracePt t="66923" x="4351338" y="5375275"/>
          <p14:tracePt t="66932" x="4364038" y="5375275"/>
          <p14:tracePt t="66948" x="4370388" y="5375275"/>
          <p14:tracePt t="66955" x="4381500" y="5375275"/>
          <p14:tracePt t="66964" x="4387850" y="5375275"/>
          <p14:tracePt t="67059" x="4394200" y="5381625"/>
          <p14:tracePt t="67076" x="4381500" y="5381625"/>
          <p14:tracePt t="67083" x="4340225" y="5399088"/>
          <p14:tracePt t="67091" x="4303713" y="5411788"/>
          <p14:tracePt t="67099" x="4291013" y="5411788"/>
          <p14:tracePt t="67107" x="4267200" y="5418138"/>
          <p14:tracePt t="67115" x="4243388" y="5435600"/>
          <p14:tracePt t="67123" x="4237038" y="5435600"/>
          <p14:tracePt t="67131" x="4219575" y="5448300"/>
          <p14:tracePt t="67139" x="4200525" y="5454650"/>
          <p14:tracePt t="67148" x="4189413" y="5454650"/>
          <p14:tracePt t="67155" x="4171950" y="5465763"/>
          <p14:tracePt t="67163" x="4146550" y="5472113"/>
          <p14:tracePt t="67171" x="4135438" y="5478463"/>
          <p14:tracePt t="67179" x="4122738" y="5478463"/>
          <p14:tracePt t="67187" x="4116388" y="5478463"/>
          <p14:tracePt t="67195" x="4111625" y="5478463"/>
          <p14:tracePt t="67203" x="4105275" y="5483225"/>
          <p14:tracePt t="67211" x="4098925" y="5483225"/>
          <p14:tracePt t="67219" x="4092575" y="5489575"/>
          <p14:tracePt t="67235" x="4086225" y="5489575"/>
          <p14:tracePt t="67243" x="4081463" y="5489575"/>
          <p14:tracePt t="67259" x="4075113" y="5495925"/>
          <p14:tracePt t="67412" x="4081463" y="5495925"/>
          <p14:tracePt t="67420" x="4105275" y="5495925"/>
          <p14:tracePt t="67428" x="4122738" y="5495925"/>
          <p14:tracePt t="67436" x="4146550" y="5495925"/>
          <p14:tracePt t="67444" x="4183063" y="5495925"/>
          <p14:tracePt t="67453" x="4225925" y="5495925"/>
          <p14:tracePt t="67459" x="4267200" y="5495925"/>
          <p14:tracePt t="67468" x="4327525" y="5495925"/>
          <p14:tracePt t="67475" x="4376738" y="5495925"/>
          <p14:tracePt t="67484" x="4406900" y="5495925"/>
          <p14:tracePt t="67491" x="4430713" y="5513388"/>
          <p14:tracePt t="67500" x="4454525" y="5513388"/>
          <p14:tracePt t="67508" x="4478338" y="5519738"/>
          <p14:tracePt t="67516" x="4502150" y="5519738"/>
          <p14:tracePt t="67524" x="4521200" y="5519738"/>
          <p14:tracePt t="67532" x="4575175" y="5519738"/>
          <p14:tracePt t="67540" x="4635500" y="5532438"/>
          <p14:tracePt t="67549" x="4702175" y="5556250"/>
          <p14:tracePt t="67556" x="4743450" y="5556250"/>
          <p14:tracePt t="67564" x="4779963" y="5568950"/>
          <p14:tracePt t="67572" x="4840288" y="5580063"/>
          <p14:tracePt t="67580" x="4900613" y="5580063"/>
          <p14:tracePt t="67588" x="4954588" y="5580063"/>
          <p14:tracePt t="67595" x="5002213" y="5580063"/>
          <p14:tracePt t="67604" x="5057775" y="5580063"/>
          <p14:tracePt t="67611" x="5105400" y="5592763"/>
          <p14:tracePt t="67620" x="5153025" y="5592763"/>
          <p14:tracePt t="67627" x="5195888" y="5592763"/>
          <p14:tracePt t="67636" x="5208588" y="5592763"/>
          <p14:tracePt t="67643" x="5219700" y="5592763"/>
          <p14:tracePt t="67660" x="5232400" y="5592763"/>
          <p14:tracePt t="67676" x="5238750" y="5592763"/>
          <p14:tracePt t="67716" x="5243513" y="5586413"/>
          <p14:tracePt t="67724" x="5256213" y="5580063"/>
          <p14:tracePt t="67740" x="5262563" y="5580063"/>
          <p14:tracePt t="67748" x="5268913" y="5573713"/>
          <p14:tracePt t="67755" x="5273675" y="5562600"/>
          <p14:tracePt t="67764" x="5286375" y="5556250"/>
          <p14:tracePt t="67779" x="5292725" y="5549900"/>
          <p14:tracePt t="67788" x="5299075" y="5543550"/>
          <p14:tracePt t="67795" x="5303838" y="5538788"/>
          <p14:tracePt t="67828" x="5310188" y="5519738"/>
          <p14:tracePt t="67836" x="5316538" y="5513388"/>
          <p14:tracePt t="67844" x="5316538" y="5508625"/>
          <p14:tracePt t="67860" x="5322888" y="5495925"/>
          <p14:tracePt t="67868" x="5322888" y="5489575"/>
          <p14:tracePt t="67883" x="5322888" y="5483225"/>
          <p14:tracePt t="67886" x="5334000" y="5459413"/>
          <p14:tracePt t="67892" x="5340350" y="5454650"/>
          <p14:tracePt t="67899" x="5340350" y="5448300"/>
          <p14:tracePt t="67908" x="5340350" y="5441950"/>
          <p14:tracePt t="67920" x="5340350" y="5429250"/>
          <p14:tracePt t="67923" x="5340350" y="5424488"/>
          <p14:tracePt t="67940" x="5340350" y="5411788"/>
          <p14:tracePt t="67948" x="5340350" y="5405438"/>
          <p14:tracePt t="67956" x="5340350" y="5387975"/>
          <p14:tracePt t="67988" x="5340350" y="5381625"/>
          <p14:tracePt t="68004" x="5340350" y="5375275"/>
          <p14:tracePt t="68012" x="5340350" y="5368925"/>
          <p14:tracePt t="68036" x="5340350" y="5357813"/>
          <p14:tracePt t="68057" x="5340350" y="5351463"/>
          <p14:tracePt t="68059" x="5334000" y="5345113"/>
          <p14:tracePt t="68075" x="5329238" y="5345113"/>
          <p14:tracePt t="68084" x="5322888" y="5345113"/>
          <p14:tracePt t="68091" x="5303838" y="5338763"/>
          <p14:tracePt t="68099" x="5299075" y="5338763"/>
          <p14:tracePt t="68107" x="5286375" y="5338763"/>
          <p14:tracePt t="68116" x="5280025" y="5338763"/>
          <p14:tracePt t="68123" x="5273675" y="5334000"/>
          <p14:tracePt t="68132" x="5262563" y="5334000"/>
          <p14:tracePt t="68140" x="5256213" y="5334000"/>
          <p14:tracePt t="68148" x="5249863" y="5334000"/>
          <p14:tracePt t="68155" x="5226050" y="5327650"/>
          <p14:tracePt t="68166" x="5213350" y="5327650"/>
          <p14:tracePt t="68172" x="5202238" y="5327650"/>
          <p14:tracePt t="68179" x="5178425" y="5321300"/>
          <p14:tracePt t="68188" x="5153025" y="5321300"/>
          <p14:tracePt t="68195" x="5129213" y="5321300"/>
          <p14:tracePt t="68204" x="5105400" y="5321300"/>
          <p14:tracePt t="68212" x="5075238" y="5321300"/>
          <p14:tracePt t="68220" x="5032375" y="5321300"/>
          <p14:tracePt t="68228" x="4972050" y="5321300"/>
          <p14:tracePt t="68236" x="4930775" y="5321300"/>
          <p14:tracePt t="68244" x="4870450" y="5321300"/>
          <p14:tracePt t="68252" x="4797425" y="5321300"/>
          <p14:tracePt t="68259" x="4756150" y="5321300"/>
          <p14:tracePt t="68268" x="4706938" y="5321300"/>
          <p14:tracePt t="68275" x="4676775" y="5334000"/>
          <p14:tracePt t="68284" x="4652963" y="5338763"/>
          <p14:tracePt t="68292" x="4629150" y="5364163"/>
          <p14:tracePt t="68300" x="4622800" y="5368925"/>
          <p14:tracePt t="68308" x="4616450" y="5375275"/>
          <p14:tracePt t="68316" x="4598988" y="5399088"/>
          <p14:tracePt t="68324" x="4598988" y="5405438"/>
          <p14:tracePt t="68332" x="4598988" y="5429250"/>
          <p14:tracePt t="68340" x="4598988" y="5448300"/>
          <p14:tracePt t="68348" x="4611688" y="5478463"/>
          <p14:tracePt t="68356" x="4629150" y="5495925"/>
          <p14:tracePt t="68363" x="4641850" y="5532438"/>
          <p14:tracePt t="68372" x="4683125" y="5568950"/>
          <p14:tracePt t="68379" x="4706938" y="5573713"/>
          <p14:tracePt t="68388" x="4749800" y="5592763"/>
          <p14:tracePt t="68395" x="4827588" y="5603875"/>
          <p14:tracePt t="68404" x="4852988" y="5622925"/>
          <p14:tracePt t="68411" x="4906963" y="5629275"/>
          <p14:tracePt t="68420" x="4930775" y="5629275"/>
          <p14:tracePt t="68427" x="4954588" y="5629275"/>
          <p14:tracePt t="68436" x="4967288" y="5629275"/>
          <p14:tracePt t="68443" x="4972050" y="5629275"/>
          <p14:tracePt t="68452" x="4991100" y="5629275"/>
          <p14:tracePt t="68459" x="5008563" y="5629275"/>
          <p14:tracePt t="68468" x="5027613" y="5629275"/>
          <p14:tracePt t="68476" x="5045075" y="5622925"/>
          <p14:tracePt t="68484" x="5081588" y="5603875"/>
          <p14:tracePt t="68492" x="5105400" y="5586413"/>
          <p14:tracePt t="68500" x="5129213" y="5573713"/>
          <p14:tracePt t="68508" x="5165725" y="5538788"/>
          <p14:tracePt t="68516" x="5189538" y="5508625"/>
          <p14:tracePt t="68524" x="5213350" y="5483225"/>
          <p14:tracePt t="68532" x="5219700" y="5454650"/>
          <p14:tracePt t="68540" x="5219700" y="5429250"/>
          <p14:tracePt t="68548" x="5238750" y="5405438"/>
          <p14:tracePt t="68556" x="5243513" y="5381625"/>
          <p14:tracePt t="68563" x="5243513" y="5357813"/>
          <p14:tracePt t="68572" x="5243513" y="5345113"/>
          <p14:tracePt t="68579" x="5243513" y="5338763"/>
          <p14:tracePt t="68588" x="5243513" y="5327650"/>
          <p14:tracePt t="68595" x="5243513" y="5308600"/>
          <p14:tracePt t="68604" x="5243513" y="5303838"/>
          <p14:tracePt t="68611" x="5238750" y="5297488"/>
          <p14:tracePt t="68628" x="5219700" y="5291138"/>
          <p14:tracePt t="68636" x="5213350" y="5291138"/>
          <p14:tracePt t="68643" x="5183188" y="5291138"/>
          <p14:tracePt t="68652" x="5159375" y="5291138"/>
          <p14:tracePt t="68660" x="5129213" y="5291138"/>
          <p14:tracePt t="68668" x="5087938" y="5291138"/>
          <p14:tracePt t="68676" x="5045075" y="5314950"/>
          <p14:tracePt t="68683" x="5021263" y="5327650"/>
          <p14:tracePt t="68692" x="4991100" y="5345113"/>
          <p14:tracePt t="68700" x="4948238" y="5375275"/>
          <p14:tracePt t="68708" x="4937125" y="5387975"/>
          <p14:tracePt t="68716" x="4918075" y="5424488"/>
          <p14:tracePt t="68724" x="4913313" y="5448300"/>
          <p14:tracePt t="68732" x="4900613" y="5472113"/>
          <p14:tracePt t="68740" x="4900613" y="5495925"/>
          <p14:tracePt t="68749" x="4906963" y="5526088"/>
          <p14:tracePt t="68756" x="4930775" y="5562600"/>
          <p14:tracePt t="68763" x="4967288" y="5580063"/>
          <p14:tracePt t="68772" x="4991100" y="5610225"/>
          <p14:tracePt t="68779" x="5045075" y="5640388"/>
          <p14:tracePt t="68788" x="5092700" y="5659438"/>
          <p14:tracePt t="68796" x="5118100" y="5659438"/>
          <p14:tracePt t="68804" x="5172075" y="5664200"/>
          <p14:tracePt t="68811" x="5243513" y="5664200"/>
          <p14:tracePt t="68820" x="5329238" y="5664200"/>
          <p14:tracePt t="68827" x="5430838" y="5664200"/>
          <p14:tracePt t="68836" x="5534025" y="5664200"/>
          <p14:tracePt t="68844" x="5564188" y="5664200"/>
          <p14:tracePt t="68852" x="5641975" y="5664200"/>
          <p14:tracePt t="68860" x="5689600" y="5629275"/>
          <p14:tracePt t="68868" x="5732463" y="5603875"/>
          <p14:tracePt t="68876" x="5745163" y="5580063"/>
          <p14:tracePt t="68883" x="5773738" y="5532438"/>
          <p14:tracePt t="68892" x="5773738" y="5508625"/>
          <p14:tracePt t="68900" x="5773738" y="5478463"/>
          <p14:tracePt t="68919" x="5773738" y="5399088"/>
          <p14:tracePt t="68924" x="5762625" y="5375275"/>
          <p14:tracePt t="68932" x="5749925" y="5364163"/>
          <p14:tracePt t="68940" x="5732463" y="5357813"/>
          <p14:tracePt t="68948" x="5719763" y="5357813"/>
          <p14:tracePt t="68956" x="5695950" y="5357813"/>
          <p14:tracePt t="68963" x="5665788" y="5357813"/>
          <p14:tracePt t="68972" x="5629275" y="5357813"/>
          <p14:tracePt t="68979" x="5588000" y="5368925"/>
          <p14:tracePt t="68988" x="5521325" y="5387975"/>
          <p14:tracePt t="68995" x="5448300" y="5411788"/>
          <p14:tracePt t="69004" x="5383213" y="5429250"/>
          <p14:tracePt t="69012" x="5334000" y="5448300"/>
          <p14:tracePt t="69020" x="5310188" y="5459413"/>
          <p14:tracePt t="69027" x="5303838" y="5465763"/>
          <p14:tracePt t="69036" x="5299075" y="5472113"/>
          <p14:tracePt t="69047" x="5292725" y="5472113"/>
          <p14:tracePt t="69091" x="5299075" y="5472113"/>
          <p14:tracePt t="69099" x="5316538" y="5472113"/>
          <p14:tracePt t="69107" x="5329238" y="5465763"/>
          <p14:tracePt t="69115" x="5334000" y="5459413"/>
          <p14:tracePt t="69123" x="5346700" y="5459413"/>
          <p14:tracePt t="69131" x="5353050" y="5454650"/>
          <p14:tracePt t="69139" x="5359400" y="5448300"/>
          <p14:tracePt t="69147" x="5376863" y="5441950"/>
          <p14:tracePt t="69163" x="5383213" y="5435600"/>
          <p14:tracePt t="69171" x="5383213" y="5429250"/>
          <p14:tracePt t="69243" x="5383213" y="5424488"/>
          <p14:tracePt t="69251" x="5364163" y="5424488"/>
          <p14:tracePt t="69259" x="5334000" y="5435600"/>
          <p14:tracePt t="69267" x="5329238" y="5435600"/>
          <p14:tracePt t="69275" x="5303838" y="5448300"/>
          <p14:tracePt t="69283" x="5280025" y="5459413"/>
          <p14:tracePt t="69291" x="5256213" y="5459413"/>
          <p14:tracePt t="69299" x="5232400" y="5472113"/>
          <p14:tracePt t="69307" x="5226050" y="5478463"/>
          <p14:tracePt t="69317" x="5219700" y="5483225"/>
          <p14:tracePt t="69324" x="5213350" y="5489575"/>
          <p14:tracePt t="69355" x="5208588" y="5489575"/>
          <p14:tracePt t="69372" x="5202238" y="5495925"/>
          <p14:tracePt t="69540" x="5208588" y="5489575"/>
          <p14:tracePt t="69548" x="5238750" y="5489575"/>
          <p14:tracePt t="69556" x="5249863" y="5483225"/>
          <p14:tracePt t="69564" x="5286375" y="5478463"/>
          <p14:tracePt t="69573" x="5316538" y="5478463"/>
          <p14:tracePt t="69580" x="5353050" y="5478463"/>
          <p14:tracePt t="69588" x="5418138" y="5465763"/>
          <p14:tracePt t="69595" x="5473700" y="5465763"/>
          <p14:tracePt t="69604" x="5508625" y="5465763"/>
          <p14:tracePt t="69611" x="5534025" y="5465763"/>
          <p14:tracePt t="69620" x="5538788" y="5465763"/>
          <p14:tracePt t="69756" x="5545138" y="5459413"/>
          <p14:tracePt t="69764" x="5575300" y="5448300"/>
          <p14:tracePt t="69772" x="5588000" y="5441950"/>
          <p14:tracePt t="69780" x="5611813" y="5429250"/>
          <p14:tracePt t="69788" x="5654675" y="5424488"/>
          <p14:tracePt t="69795" x="5715000" y="5424488"/>
          <p14:tracePt t="69804" x="5786438" y="5424488"/>
          <p14:tracePt t="69811" x="5900738" y="5424488"/>
          <p14:tracePt t="69820" x="6015038" y="5424488"/>
          <p14:tracePt t="69827" x="6130925" y="5424488"/>
          <p14:tracePt t="69836" x="6245225" y="5424488"/>
          <p14:tracePt t="69844" x="6400800" y="5424488"/>
          <p14:tracePt t="69852" x="6503988" y="5424488"/>
          <p14:tracePt t="69860" x="6630988" y="5429250"/>
          <p14:tracePt t="69868" x="6745288" y="5441950"/>
          <p14:tracePt t="69876" x="6846888" y="5441950"/>
          <p14:tracePt t="69884" x="6919913" y="5441950"/>
          <p14:tracePt t="69892" x="6967538" y="5448300"/>
          <p14:tracePt t="69900" x="6997700" y="5448300"/>
          <p14:tracePt t="69908" x="7010400" y="5448300"/>
          <p14:tracePt t="69916" x="7016750" y="5448300"/>
          <p14:tracePt t="69964" x="7021513" y="5454650"/>
          <p14:tracePt t="69980" x="7021513" y="5459413"/>
          <p14:tracePt t="69988" x="7016750" y="5459413"/>
          <p14:tracePt t="69995" x="6967538" y="5459413"/>
          <p14:tracePt t="70004" x="6883400" y="5472113"/>
          <p14:tracePt t="70011" x="6781800" y="5472113"/>
          <p14:tracePt t="70020" x="6654800" y="5472113"/>
          <p14:tracePt t="70028" x="6521450" y="5441950"/>
          <p14:tracePt t="70036" x="6340475" y="5429250"/>
          <p14:tracePt t="70044" x="6226175" y="5405438"/>
          <p14:tracePt t="70051" x="6081713" y="5381625"/>
          <p14:tracePt t="70063" x="5937250" y="5368925"/>
          <p14:tracePt t="70067" x="5864225" y="5357813"/>
          <p14:tracePt t="70075" x="5803900" y="5357813"/>
          <p14:tracePt t="70083" x="5792788" y="5357813"/>
          <p14:tracePt t="70091" x="5786438" y="5357813"/>
          <p14:tracePt t="70115" x="5780088" y="5357813"/>
          <p14:tracePt t="70171" x="5780088" y="5351463"/>
          <p14:tracePt t="70179" x="5810250" y="5351463"/>
          <p14:tracePt t="70187" x="5840413" y="5351463"/>
          <p14:tracePt t="70195" x="5870575" y="5351463"/>
          <p14:tracePt t="70203" x="5924550" y="5351463"/>
          <p14:tracePt t="70211" x="6003925" y="5351463"/>
          <p14:tracePt t="70219" x="6075363" y="5351463"/>
          <p14:tracePt t="70227" x="6130925" y="5351463"/>
          <p14:tracePt t="70235" x="6189663" y="5351463"/>
          <p14:tracePt t="70243" x="6232525" y="5351463"/>
          <p14:tracePt t="70251" x="6269038" y="5351463"/>
          <p14:tracePt t="70259" x="6280150" y="5345113"/>
          <p14:tracePt t="70267" x="6286500" y="5345113"/>
          <p14:tracePt t="70340" x="6238875" y="5345113"/>
          <p14:tracePt t="70348" x="6154738" y="5351463"/>
          <p14:tracePt t="70356" x="6064250" y="5351463"/>
          <p14:tracePt t="70364" x="5967413" y="5351463"/>
          <p14:tracePt t="70372" x="5846763" y="5364163"/>
          <p14:tracePt t="70379" x="5749925" y="5375275"/>
          <p14:tracePt t="70388" x="5648325" y="5387975"/>
          <p14:tracePt t="70395" x="5588000" y="5394325"/>
          <p14:tracePt t="70404" x="5564188" y="5411788"/>
          <p14:tracePt t="70476" x="5611813" y="5411788"/>
          <p14:tracePt t="70484" x="5641975" y="5411788"/>
          <p14:tracePt t="70492" x="5689600" y="5411788"/>
          <p14:tracePt t="70500" x="5749925" y="5399088"/>
          <p14:tracePt t="70508" x="5780088" y="5399088"/>
          <p14:tracePt t="70515" x="5816600" y="5381625"/>
          <p14:tracePt t="70524" x="5829300" y="5381625"/>
          <p14:tracePt t="70531" x="5840413" y="5381625"/>
          <p14:tracePt t="70540" x="5864225" y="5381625"/>
          <p14:tracePt t="70548" x="5870575" y="5381625"/>
          <p14:tracePt t="70556" x="5876925" y="5375275"/>
          <p14:tracePt t="70563" x="5883275" y="5375275"/>
          <p14:tracePt t="70644" x="5859463" y="5375275"/>
          <p14:tracePt t="70652" x="5803900" y="5399088"/>
          <p14:tracePt t="70660" x="5738813" y="5418138"/>
          <p14:tracePt t="70669" x="5719763" y="5418138"/>
          <p14:tracePt t="70676" x="5684838" y="5429250"/>
          <p14:tracePt t="70685" x="5678488" y="5429250"/>
          <p14:tracePt t="70701" x="5672138" y="5429250"/>
          <p14:tracePt t="70772" x="5702300" y="5429250"/>
          <p14:tracePt t="70780" x="5726113" y="5429250"/>
          <p14:tracePt t="70788" x="5756275" y="5424488"/>
          <p14:tracePt t="70796" x="5780088" y="5424488"/>
          <p14:tracePt t="70804" x="5792788" y="5424488"/>
          <p14:tracePt t="70812" x="5810250" y="5424488"/>
          <p14:tracePt t="71364" x="5816600" y="5424488"/>
          <p14:tracePt t="71412" x="5816600" y="5429250"/>
          <p14:tracePt t="71421" x="5810250" y="5435600"/>
          <p14:tracePt t="71428" x="5810250" y="5441950"/>
          <p14:tracePt t="71436" x="5810250" y="5454650"/>
          <p14:tracePt t="71444" x="5810250" y="5478463"/>
          <p14:tracePt t="71453" x="5810250" y="5483225"/>
          <p14:tracePt t="71460" x="5810250" y="5495925"/>
          <p14:tracePt t="71468" x="5810250" y="5513388"/>
          <p14:tracePt t="71476" x="5829300" y="5556250"/>
          <p14:tracePt t="71484" x="5840413" y="5573713"/>
          <p14:tracePt t="71492" x="5859463" y="5610225"/>
          <p14:tracePt t="71501" x="5894388" y="5634038"/>
          <p14:tracePt t="71508" x="5930900" y="5653088"/>
          <p14:tracePt t="71515" x="5967413" y="5683250"/>
          <p14:tracePt t="71524" x="6057900" y="5719763"/>
          <p14:tracePt t="71531" x="6100763" y="5743575"/>
          <p14:tracePt t="71540" x="6172200" y="5754688"/>
          <p14:tracePt t="71548" x="6232525" y="5773738"/>
          <p14:tracePt t="71556" x="6280150" y="5797550"/>
          <p14:tracePt t="71564" x="6383338" y="5815013"/>
          <p14:tracePt t="71572" x="6443663" y="5815013"/>
          <p14:tracePt t="71579" x="6503988" y="5815013"/>
          <p14:tracePt t="71588" x="6588125" y="5815013"/>
          <p14:tracePt t="71595" x="6635750" y="5815013"/>
          <p14:tracePt t="71604" x="6665913" y="5815013"/>
          <p14:tracePt t="71612" x="6708775" y="5815013"/>
          <p14:tracePt t="71620" x="6745288" y="5808663"/>
          <p14:tracePt t="71628" x="6769100" y="5797550"/>
          <p14:tracePt t="71636" x="6792913" y="5784850"/>
          <p14:tracePt t="71644" x="6823075" y="5773738"/>
          <p14:tracePt t="71653" x="6846888" y="5761038"/>
          <p14:tracePt t="71659" x="6872288" y="5743575"/>
          <p14:tracePt t="71668" x="6889750" y="5737225"/>
          <p14:tracePt t="71676" x="6919913" y="5737225"/>
          <p14:tracePt t="71685" x="6943725" y="5713413"/>
          <p14:tracePt t="71692" x="6967538" y="5713413"/>
          <p14:tracePt t="71699" x="7016750" y="5683250"/>
          <p14:tracePt t="71708" x="7046913" y="5664200"/>
          <p14:tracePt t="71716" x="7064375" y="5646738"/>
          <p14:tracePt t="71724" x="7088188" y="5634038"/>
          <p14:tracePt t="71731" x="7112000" y="5610225"/>
          <p14:tracePt t="71740" x="7131050" y="5592763"/>
          <p14:tracePt t="71748" x="7137400" y="5586413"/>
          <p14:tracePt t="71756" x="7148513" y="5573713"/>
          <p14:tracePt t="71764" x="7167563" y="5538788"/>
          <p14:tracePt t="71772" x="7185025" y="5513388"/>
          <p14:tracePt t="71779" x="7191375" y="5502275"/>
          <p14:tracePt t="71787" x="7197725" y="5495925"/>
          <p14:tracePt t="71796" x="7197725" y="5478463"/>
          <p14:tracePt t="71812" x="7215188" y="5448300"/>
          <p14:tracePt t="71828" x="7232650" y="5399088"/>
          <p14:tracePt t="71852" x="7232650" y="5394325"/>
          <p14:tracePt t="71860" x="7232650" y="5381625"/>
          <p14:tracePt t="71876" x="7232650" y="5357813"/>
          <p14:tracePt t="71956" x="7232650" y="5351463"/>
          <p14:tracePt t="71972" x="7221538" y="5351463"/>
          <p14:tracePt t="71980" x="7202488" y="5351463"/>
          <p14:tracePt t="71988" x="7185025" y="5351463"/>
          <p14:tracePt t="71995" x="7148513" y="5351463"/>
          <p14:tracePt t="72004" x="7107238" y="5338763"/>
          <p14:tracePt t="72012" x="7058025" y="5338763"/>
          <p14:tracePt t="72019" x="7016750" y="5345113"/>
          <p14:tracePt t="72028" x="6950075" y="5364163"/>
          <p14:tracePt t="72036" x="6889750" y="5387975"/>
          <p14:tracePt t="72044" x="6829425" y="5405438"/>
          <p14:tracePt t="72052" x="6751638" y="5459413"/>
          <p14:tracePt t="72062" x="6684963" y="5495925"/>
          <p14:tracePt t="72068" x="6635750" y="5526088"/>
          <p14:tracePt t="72075" x="6611938" y="5549900"/>
          <p14:tracePt t="72083" x="6570663" y="5580063"/>
          <p14:tracePt t="72091" x="6546850" y="5616575"/>
          <p14:tracePt t="72099" x="6546850" y="5622925"/>
          <p14:tracePt t="72107" x="6546850" y="5646738"/>
          <p14:tracePt t="72115" x="6546850" y="5664200"/>
          <p14:tracePt t="72123" x="6546850" y="5689600"/>
          <p14:tracePt t="72131" x="6564313" y="5713413"/>
          <p14:tracePt t="72139" x="6575425" y="5724525"/>
          <p14:tracePt t="72147" x="6624638" y="5743575"/>
          <p14:tracePt t="72155" x="6661150" y="5761038"/>
          <p14:tracePt t="72163" x="6708775" y="5778500"/>
          <p14:tracePt t="72171" x="6745288" y="5797550"/>
          <p14:tracePt t="72179" x="6792913" y="5808663"/>
          <p14:tracePt t="72187" x="6829425" y="5827713"/>
          <p14:tracePt t="72195" x="6859588" y="5834063"/>
          <p14:tracePt t="72203" x="6907213" y="5845175"/>
          <p14:tracePt t="72211" x="6932613" y="5851525"/>
          <p14:tracePt t="72219" x="6986588" y="5851525"/>
          <p14:tracePt t="72227" x="7027863" y="5851525"/>
          <p14:tracePt t="72235" x="7088188" y="5851525"/>
          <p14:tracePt t="72243" x="7172325" y="5851525"/>
          <p14:tracePt t="72252" x="7305675" y="5875338"/>
          <p14:tracePt t="72259" x="7402513" y="5875338"/>
          <p14:tracePt t="72268" x="7493000" y="5875338"/>
          <p14:tracePt t="72275" x="7577138" y="5875338"/>
          <p14:tracePt t="72283" x="7637463" y="5875338"/>
          <p14:tracePt t="72291" x="7685088" y="5864225"/>
          <p14:tracePt t="72299" x="7745413" y="5834063"/>
          <p14:tracePt t="72307" x="7788275" y="5791200"/>
          <p14:tracePt t="72315" x="7805738" y="5767388"/>
          <p14:tracePt t="72323" x="7818438" y="5754688"/>
          <p14:tracePt t="72331" x="7835900" y="5719763"/>
          <p14:tracePt t="72339" x="7835900" y="5694363"/>
          <p14:tracePt t="72347" x="7835900" y="5670550"/>
          <p14:tracePt t="72355" x="7835900" y="5659438"/>
          <p14:tracePt t="72363" x="7835900" y="5653088"/>
          <p14:tracePt t="72379" x="7835900" y="5640388"/>
          <p14:tracePt t="72387" x="7835900" y="5634038"/>
          <p14:tracePt t="72395" x="7835900" y="5616575"/>
          <p14:tracePt t="72403" x="7818438" y="5603875"/>
          <p14:tracePt t="72411" x="7805738" y="5586413"/>
          <p14:tracePt t="72419" x="7781925" y="5562600"/>
          <p14:tracePt t="72427" x="7762875" y="5556250"/>
          <p14:tracePt t="72437" x="7739063" y="5538788"/>
          <p14:tracePt t="72444" x="7697788" y="5519738"/>
          <p14:tracePt t="72452" x="7661275" y="5502275"/>
          <p14:tracePt t="72460" x="7613650" y="5495925"/>
          <p14:tracePt t="72469" x="7577138" y="5478463"/>
          <p14:tracePt t="72476" x="7527925" y="5459413"/>
          <p14:tracePt t="72484" x="7480300" y="5435600"/>
          <p14:tracePt t="72492" x="7432675" y="5418138"/>
          <p14:tracePt t="72500" x="7402513" y="5418138"/>
          <p14:tracePt t="72508" x="7342188" y="5399088"/>
          <p14:tracePt t="72516" x="7281863" y="5387975"/>
          <p14:tracePt t="72524" x="7239000" y="5387975"/>
          <p14:tracePt t="72532" x="7191375" y="5387975"/>
          <p14:tracePt t="72540" x="7148513" y="5387975"/>
          <p14:tracePt t="72548" x="7107238" y="5387975"/>
          <p14:tracePt t="72556" x="7040563" y="5418138"/>
          <p14:tracePt t="72564" x="7004050" y="5441950"/>
          <p14:tracePt t="72572" x="6967538" y="5472113"/>
          <p14:tracePt t="72580" x="6926263" y="5508625"/>
          <p14:tracePt t="72588" x="6913563" y="5532438"/>
          <p14:tracePt t="72596" x="6896100" y="5568950"/>
          <p14:tracePt t="72604" x="6877050" y="5616575"/>
          <p14:tracePt t="72612" x="6877050" y="5653088"/>
          <p14:tracePt t="72620" x="6865938" y="5683250"/>
          <p14:tracePt t="72628" x="6865938" y="5713413"/>
          <p14:tracePt t="72637" x="6865938" y="5737225"/>
          <p14:tracePt t="72644" x="6883400" y="5773738"/>
          <p14:tracePt t="72652" x="6926263" y="5815013"/>
          <p14:tracePt t="72660" x="6961188" y="5851525"/>
          <p14:tracePt t="72669" x="6986588" y="5857875"/>
          <p14:tracePt t="72675" x="7034213" y="5888038"/>
          <p14:tracePt t="72683" x="7070725" y="5905500"/>
          <p14:tracePt t="72691" x="7081838" y="5911850"/>
          <p14:tracePt t="72699" x="7107238" y="5911850"/>
          <p14:tracePt t="72707" x="7131050" y="5911850"/>
          <p14:tracePt t="72715" x="7154863" y="5911850"/>
          <p14:tracePt t="72723" x="7185025" y="5911850"/>
          <p14:tracePt t="72731" x="7232650" y="5899150"/>
          <p14:tracePt t="72740" x="7288213" y="5899150"/>
          <p14:tracePt t="72747" x="7342188" y="5868988"/>
          <p14:tracePt t="72755" x="7377113" y="5838825"/>
          <p14:tracePt t="72763" x="7413625" y="5815013"/>
          <p14:tracePt t="72772" x="7480300" y="5778500"/>
          <p14:tracePt t="72779" x="7504113" y="5767388"/>
          <p14:tracePt t="72787" x="7527925" y="5743575"/>
          <p14:tracePt t="72796" x="7553325" y="5700713"/>
          <p14:tracePt t="72803" x="7577138" y="5653088"/>
          <p14:tracePt t="72811" x="7583488" y="5622925"/>
          <p14:tracePt t="72819" x="7583488" y="5592763"/>
          <p14:tracePt t="72827" x="7583488" y="5556250"/>
          <p14:tracePt t="72836" x="7583488" y="5532438"/>
          <p14:tracePt t="72843" x="7558088" y="5489575"/>
          <p14:tracePt t="72852" x="7534275" y="5448300"/>
          <p14:tracePt t="72859" x="7510463" y="5435600"/>
          <p14:tracePt t="72867" x="7473950" y="5424488"/>
          <p14:tracePt t="72887" x="7407275" y="5411788"/>
          <p14:tracePt t="72891" x="7359650" y="5399088"/>
          <p14:tracePt t="72899" x="7299325" y="5387975"/>
          <p14:tracePt t="72907" x="7269163" y="5387975"/>
          <p14:tracePt t="72915" x="7215188" y="5387975"/>
          <p14:tracePt t="72923" x="7172325" y="5387975"/>
          <p14:tracePt t="72931" x="7112000" y="5387975"/>
          <p14:tracePt t="72939" x="7051675" y="5394325"/>
          <p14:tracePt t="72947" x="7004050" y="5424488"/>
          <p14:tracePt t="72955" x="6937375" y="5454650"/>
          <p14:tracePt t="72963" x="6902450" y="5495925"/>
          <p14:tracePt t="72971" x="6872288" y="5513388"/>
          <p14:tracePt t="72979" x="6835775" y="5549900"/>
          <p14:tracePt t="72988" x="6835775" y="5556250"/>
          <p14:tracePt t="72995" x="6835775" y="5568950"/>
          <p14:tracePt t="73003" x="6835775" y="5592763"/>
          <p14:tracePt t="73011" x="6835775" y="5603875"/>
          <p14:tracePt t="73020" x="6835775" y="5616575"/>
          <p14:tracePt t="73027" x="6835775" y="5629275"/>
          <p14:tracePt t="73036" x="6835775" y="5646738"/>
          <p14:tracePt t="73075" x="6835775" y="5653088"/>
          <p14:tracePt t="73083" x="6835775" y="5659438"/>
          <p14:tracePt t="73091" x="6835775" y="5664200"/>
          <p14:tracePt t="73099" x="6805613" y="5676900"/>
          <p14:tracePt t="73107" x="6732588" y="5713413"/>
          <p14:tracePt t="73115" x="6665913" y="5730875"/>
          <p14:tracePt t="73123" x="6594475" y="5743575"/>
          <p14:tracePt t="73131" x="6480175" y="5767388"/>
          <p14:tracePt t="73139" x="6376988" y="5767388"/>
          <p14:tracePt t="73147" x="6196013" y="5778500"/>
          <p14:tracePt t="73155" x="6015038" y="5791200"/>
          <p14:tracePt t="73163" x="5780088" y="5791200"/>
          <p14:tracePt t="73171" x="5514975" y="5791200"/>
          <p14:tracePt t="73179" x="5159375" y="5791200"/>
          <p14:tracePt t="73187" x="4900613" y="5791200"/>
          <p14:tracePt t="73195" x="4635500" y="5791200"/>
          <p14:tracePt t="73203" x="4424363" y="5791200"/>
          <p14:tracePt t="73211" x="4260850" y="5815013"/>
          <p14:tracePt t="73219" x="4171950" y="5851525"/>
          <p14:tracePt t="73227" x="4105275" y="5881688"/>
          <p14:tracePt t="73235" x="4044950" y="5905500"/>
          <p14:tracePt t="73243" x="4021138" y="5918200"/>
          <p14:tracePt t="73251" x="4008438" y="5935663"/>
          <p14:tracePt t="73259" x="3971925" y="5954713"/>
          <p14:tracePt t="73267" x="3941763" y="5954713"/>
          <p14:tracePt t="73275" x="3875088" y="5954713"/>
          <p14:tracePt t="73283" x="3797300" y="5959475"/>
          <p14:tracePt t="73291" x="3700463" y="5959475"/>
          <p14:tracePt t="73299" x="3598863" y="5972175"/>
          <p14:tracePt t="73307" x="3519488" y="5984875"/>
          <p14:tracePt t="73315" x="3405188" y="5995988"/>
          <p14:tracePt t="73323" x="3303588" y="6019800"/>
          <p14:tracePt t="73331" x="3230563" y="6032500"/>
          <p14:tracePt t="73339" x="3152775" y="6062663"/>
          <p14:tracePt t="73347" x="3092450" y="6080125"/>
          <p14:tracePt t="73355" x="3043238" y="6092825"/>
          <p14:tracePt t="73363" x="3038475" y="6099175"/>
          <p14:tracePt t="73371" x="3019425" y="6103938"/>
          <p14:tracePt t="73380" x="3001963" y="6103938"/>
          <p14:tracePt t="73387" x="2989263" y="6110288"/>
          <p14:tracePt t="73395" x="2982913" y="6116638"/>
          <p14:tracePt t="73403" x="2959100" y="6116638"/>
          <p14:tracePt t="73411" x="2954338" y="6116638"/>
          <p14:tracePt t="73420" x="2947988" y="6116638"/>
          <p14:tracePt t="73427" x="2941638" y="6116638"/>
          <p14:tracePt t="73443" x="2935288" y="6116638"/>
          <p14:tracePt t="73459" x="2928938" y="6116638"/>
          <p14:tracePt t="73467" x="2924175" y="6116638"/>
          <p14:tracePt t="73483" x="2917825" y="6116638"/>
          <p14:tracePt t="73491" x="2905125" y="6110288"/>
          <p14:tracePt t="73499" x="2887663" y="6099175"/>
          <p14:tracePt t="73507" x="2874963" y="6092825"/>
          <p14:tracePt t="73515" x="2833688" y="6075363"/>
          <p14:tracePt t="73523" x="2778125" y="6049963"/>
          <p14:tracePt t="73531" x="2717800" y="6032500"/>
          <p14:tracePt t="73539" x="2627313" y="5995988"/>
          <p14:tracePt t="73547" x="2568575" y="5965825"/>
          <p14:tracePt t="73556" x="2478088" y="5929313"/>
          <p14:tracePt t="73563" x="2398713" y="5888038"/>
          <p14:tracePt t="73572" x="2320925" y="5845175"/>
          <p14:tracePt t="73579" x="2278063" y="5815013"/>
          <p14:tracePt t="73587" x="2254250" y="5797550"/>
          <p14:tracePt t="73595" x="2224088" y="5778500"/>
          <p14:tracePt t="73604" x="2200275" y="5754688"/>
          <p14:tracePt t="73611" x="2170113" y="5730875"/>
          <p14:tracePt t="73620" x="2163763" y="5719763"/>
          <p14:tracePt t="73627" x="2152650" y="5700713"/>
          <p14:tracePt t="73644" x="2133600" y="5689600"/>
          <p14:tracePt t="73651" x="2127250" y="5683250"/>
          <p14:tracePt t="73675" x="2122488" y="5676900"/>
          <p14:tracePt t="73683" x="2116138" y="5676900"/>
          <p14:tracePt t="73715" x="2109788" y="5676900"/>
          <p14:tracePt t="73843" x="2116138" y="5676900"/>
          <p14:tracePt t="73853" x="2122488" y="5676900"/>
          <p14:tracePt t="73860" x="2133600" y="5676900"/>
          <p14:tracePt t="73868" x="2170113" y="5676900"/>
          <p14:tracePt t="73876" x="2182813" y="5664200"/>
          <p14:tracePt t="73883" x="2206625" y="5664200"/>
          <p14:tracePt t="73892" x="2241550" y="5659438"/>
          <p14:tracePt t="73899" x="2271713" y="5653088"/>
          <p14:tracePt t="73908" x="2314575" y="5653088"/>
          <p14:tracePt t="73915" x="2362200" y="5653088"/>
          <p14:tracePt t="73923" x="2405063" y="5653088"/>
          <p14:tracePt t="73931" x="2452688" y="5653088"/>
          <p14:tracePt t="73940" x="2538413" y="5653088"/>
          <p14:tracePt t="73947" x="2597150" y="5653088"/>
          <p14:tracePt t="73955" x="2682875" y="5653088"/>
          <p14:tracePt t="73964" x="2767013" y="5653088"/>
          <p14:tracePt t="73971" x="2857500" y="5653088"/>
          <p14:tracePt t="73980" x="2959100" y="5664200"/>
          <p14:tracePt t="73988" x="3152775" y="5664200"/>
          <p14:tracePt t="73995" x="3333750" y="5664200"/>
          <p14:tracePt t="74004" x="3579813" y="5694363"/>
          <p14:tracePt t="74011" x="3833813" y="5743575"/>
          <p14:tracePt t="74020" x="4068763" y="5808663"/>
          <p14:tracePt t="74027" x="4321175" y="5857875"/>
          <p14:tracePt t="74036" x="4527550" y="5911850"/>
          <p14:tracePt t="74044" x="4719638" y="5942013"/>
          <p14:tracePt t="74052" x="4870450" y="5978525"/>
          <p14:tracePt t="74059" x="4972050" y="6002338"/>
          <p14:tracePt t="74067" x="5014913" y="6008688"/>
          <p14:tracePt t="74077" x="5032375" y="6008688"/>
          <p14:tracePt t="74083" x="5038725" y="6008688"/>
          <p14:tracePt t="74228" x="5032375" y="6008688"/>
          <p14:tracePt t="74237" x="5008563" y="6008688"/>
          <p14:tracePt t="74244" x="4954588" y="6008688"/>
          <p14:tracePt t="74252" x="4906963" y="6008688"/>
          <p14:tracePt t="74260" x="4852988" y="6008688"/>
          <p14:tracePt t="74268" x="4803775" y="6008688"/>
          <p14:tracePt t="74276" x="4779963" y="6008688"/>
          <p14:tracePt t="74284" x="4713288" y="6008688"/>
          <p14:tracePt t="74292" x="4672013" y="6008688"/>
          <p14:tracePt t="74299" x="4611688" y="6008688"/>
          <p14:tracePt t="74308" x="4514850" y="6008688"/>
          <p14:tracePt t="74315" x="4411663" y="6019800"/>
          <p14:tracePt t="74324" x="4310063" y="6019800"/>
          <p14:tracePt t="74331" x="4165600" y="6032500"/>
          <p14:tracePt t="74340" x="4025900" y="6045200"/>
          <p14:tracePt t="74348" x="3870325" y="6045200"/>
          <p14:tracePt t="74356" x="3725863" y="6045200"/>
          <p14:tracePt t="74364" x="3598863" y="6045200"/>
          <p14:tracePt t="74371" x="3484563" y="6045200"/>
          <p14:tracePt t="74380" x="3351213" y="6026150"/>
          <p14:tracePt t="74387" x="3206750" y="6002338"/>
          <p14:tracePt t="74396" x="3103563" y="5984875"/>
          <p14:tracePt t="74405" x="3013075" y="5959475"/>
          <p14:tracePt t="74412" x="2954338" y="5948363"/>
          <p14:tracePt t="74420" x="2928938" y="5929313"/>
          <p14:tracePt t="74428" x="2924175" y="5929313"/>
          <p14:tracePt t="74444" x="2917825" y="5924550"/>
          <p14:tracePt t="74500" x="2917825" y="5918200"/>
          <p14:tracePt t="74516" x="2935288" y="5899150"/>
          <p14:tracePt t="74524" x="2959100" y="5881688"/>
          <p14:tracePt t="74532" x="2989263" y="5864225"/>
          <p14:tracePt t="74540" x="3038475" y="5857875"/>
          <p14:tracePt t="74547" x="3086100" y="5838825"/>
          <p14:tracePt t="74555" x="3163888" y="5827713"/>
          <p14:tracePt t="74564" x="3236913" y="5827713"/>
          <p14:tracePt t="74571" x="3309938" y="5827713"/>
          <p14:tracePt t="74580" x="3424238" y="5827713"/>
          <p14:tracePt t="74588" x="3562350" y="5827713"/>
          <p14:tracePt t="74596" x="3736975" y="5827713"/>
          <p14:tracePt t="74604" x="3863975" y="5827713"/>
          <p14:tracePt t="74612" x="4021138" y="5827713"/>
          <p14:tracePt t="74620" x="4183063" y="5845175"/>
          <p14:tracePt t="74628" x="4297363" y="5857875"/>
          <p14:tracePt t="74635" x="4441825" y="5894388"/>
          <p14:tracePt t="74644" x="4545013" y="5905500"/>
          <p14:tracePt t="74651" x="4646613" y="5929313"/>
          <p14:tracePt t="74660" x="4695825" y="5935663"/>
          <p14:tracePt t="74668" x="4706938" y="5935663"/>
          <p14:tracePt t="74708" x="4713288" y="5942013"/>
          <p14:tracePt t="74740" x="4706938" y="5965825"/>
          <p14:tracePt t="74748" x="4683125" y="5965825"/>
          <p14:tracePt t="74756" x="4676775" y="5965825"/>
          <p14:tracePt t="74764" x="4641850" y="5972175"/>
          <p14:tracePt t="74772" x="4581525" y="5972175"/>
          <p14:tracePt t="74779" x="4497388" y="5972175"/>
          <p14:tracePt t="74789" x="4424363" y="5972175"/>
          <p14:tracePt t="74796" x="4351338" y="5972175"/>
          <p14:tracePt t="74804" x="4260850" y="5972175"/>
          <p14:tracePt t="74812" x="4206875" y="5972175"/>
          <p14:tracePt t="74820" x="4146550" y="5972175"/>
          <p14:tracePt t="74827" x="4116388" y="5972175"/>
          <p14:tracePt t="74835" x="4092575" y="5972175"/>
          <p14:tracePt t="74844" x="4081463" y="5972175"/>
          <p14:tracePt t="74851" x="4056063" y="5972175"/>
          <p14:tracePt t="74860" x="4051300" y="5972175"/>
          <p14:tracePt t="74868" x="4038600" y="5972175"/>
          <p14:tracePt t="74889" x="4008438" y="5972175"/>
          <p14:tracePt t="74891" x="3995738" y="5972175"/>
          <p14:tracePt t="74956" x="4002088" y="5972175"/>
          <p14:tracePt t="74964" x="4025900" y="5959475"/>
          <p14:tracePt t="74972" x="4056063" y="5954713"/>
          <p14:tracePt t="74980" x="4092575" y="5948363"/>
          <p14:tracePt t="74989" x="4116388" y="5935663"/>
          <p14:tracePt t="74996" x="4159250" y="5929313"/>
          <p14:tracePt t="75005" x="4206875" y="5918200"/>
          <p14:tracePt t="75012" x="4267200" y="5918200"/>
          <p14:tracePt t="75020" x="4310063" y="5918200"/>
          <p14:tracePt t="75028" x="4370388" y="5918200"/>
          <p14:tracePt t="75036" x="4411663" y="5918200"/>
          <p14:tracePt t="75044" x="4448175" y="5918200"/>
          <p14:tracePt t="75051" x="4460875" y="5918200"/>
          <p14:tracePt t="75139" x="4467225" y="5918200"/>
          <p14:tracePt t="75163" x="4460875" y="5924550"/>
          <p14:tracePt t="75172" x="4454525" y="5929313"/>
          <p14:tracePt t="75188" x="4441825" y="5935663"/>
          <p14:tracePt t="75235" x="4424363" y="5935663"/>
          <p14:tracePt t="75236"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C7CBB5B-0B57-45A4-B60C-1142A592A35D}"/>
              </a:ext>
            </a:extLst>
          </p:cNvPr>
          <p:cNvSpPr>
            <a:spLocks noGrp="1" noChangeArrowheads="1"/>
          </p:cNvSpPr>
          <p:nvPr>
            <p:ph type="title"/>
          </p:nvPr>
        </p:nvSpPr>
        <p:spPr>
          <a:xfrm>
            <a:off x="255588" y="230188"/>
            <a:ext cx="6035675" cy="573087"/>
          </a:xfrm>
          <a:ln/>
        </p:spPr>
        <p:txBody>
          <a:bodyPr/>
          <a:lstStyle/>
          <a:p>
            <a:r>
              <a:rPr lang="cs-CZ" altLang="cs-CZ" sz="2800"/>
              <a:t>Způsoby použití DNA čipů</a:t>
            </a:r>
            <a:endParaRPr lang="en-US" altLang="cs-CZ" sz="2800"/>
          </a:p>
        </p:txBody>
      </p:sp>
      <p:pic>
        <p:nvPicPr>
          <p:cNvPr id="52228" name="Picture 4">
            <a:extLst>
              <a:ext uri="{FF2B5EF4-FFF2-40B4-BE49-F238E27FC236}">
                <a16:creationId xmlns:a16="http://schemas.microsoft.com/office/drawing/2014/main" id="{23048CA9-F300-4B88-A839-8D84A2A54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233488"/>
            <a:ext cx="4683125"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a:extLst>
              <a:ext uri="{FF2B5EF4-FFF2-40B4-BE49-F238E27FC236}">
                <a16:creationId xmlns:a16="http://schemas.microsoft.com/office/drawing/2014/main" id="{C62C26EB-AFB0-4F49-9322-F96C05C67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3888" y="2727325"/>
            <a:ext cx="4110037" cy="186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a:extLst>
              <a:ext uri="{FF2B5EF4-FFF2-40B4-BE49-F238E27FC236}">
                <a16:creationId xmlns:a16="http://schemas.microsoft.com/office/drawing/2014/main" id="{DC32A08A-40E4-4BED-8859-2C0B760A9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175" y="4810125"/>
            <a:ext cx="4706938"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EEAF1F22-EBEB-45E7-A660-FB346F994E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454"/>
    </mc:Choice>
    <mc:Fallback>
      <p:transition spd="slow" advTm="4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93" x="3303588" y="1493838"/>
          <p14:tracePt t="6246" x="3284538" y="1493838"/>
          <p14:tracePt t="6254" x="3236913" y="1489075"/>
          <p14:tracePt t="6263" x="3176588" y="1476375"/>
          <p14:tracePt t="6271" x="3103563" y="1458913"/>
          <p14:tracePt t="6278" x="3055938" y="1446213"/>
          <p14:tracePt t="6286" x="2978150" y="1422400"/>
          <p14:tracePt t="6294" x="2935288" y="1416050"/>
          <p14:tracePt t="6303" x="2874963" y="1403350"/>
          <p14:tracePt t="6310" x="2773363" y="1392238"/>
          <p14:tracePt t="6317" x="2713038" y="1385888"/>
          <p14:tracePt t="6326" x="2622550" y="1362075"/>
          <p14:tracePt t="6333" x="2519363" y="1338263"/>
          <p14:tracePt t="6342" x="2441575" y="1319213"/>
          <p14:tracePt t="6351" x="2387600" y="1319213"/>
          <p14:tracePt t="6357" x="2327275" y="1319213"/>
          <p14:tracePt t="6366" x="2284413" y="1319213"/>
          <p14:tracePt t="6374" x="2247900" y="1308100"/>
          <p14:tracePt t="6382" x="2206625" y="1308100"/>
          <p14:tracePt t="6390" x="2170113" y="1308100"/>
          <p14:tracePt t="6397" x="2127250" y="1308100"/>
          <p14:tracePt t="6406" x="2085975" y="1308100"/>
          <p14:tracePt t="6413" x="2036763" y="1308100"/>
          <p14:tracePt t="6422" x="1995488" y="1308100"/>
          <p14:tracePt t="6429" x="1965325" y="1308100"/>
          <p14:tracePt t="6438" x="1928813" y="1319213"/>
          <p14:tracePt t="6446" x="1905000" y="1325563"/>
          <p14:tracePt t="6454" x="1862138" y="1344613"/>
          <p14:tracePt t="6462" x="1838325" y="1355725"/>
          <p14:tracePt t="6470" x="1790700" y="1379538"/>
          <p14:tracePt t="6477" x="1741488" y="1409700"/>
          <p14:tracePt t="6486" x="1676400" y="1446213"/>
          <p14:tracePt t="6494" x="1616075" y="1476375"/>
          <p14:tracePt t="6502" x="1560513" y="1506538"/>
          <p14:tracePt t="6509" x="1536700" y="1512888"/>
          <p14:tracePt t="6518" x="1500188" y="1543050"/>
          <p14:tracePt t="6525" x="1495425" y="1554163"/>
          <p14:tracePt t="6534" x="1482725" y="1573213"/>
          <p14:tracePt t="6542" x="1465263" y="1584325"/>
          <p14:tracePt t="6550" x="1465263" y="1609725"/>
          <p14:tracePt t="6558" x="1458913" y="1620838"/>
          <p14:tracePt t="6566" x="1458913" y="1639888"/>
          <p14:tracePt t="6573" x="1458913" y="1657350"/>
          <p14:tracePt t="6582" x="1458913" y="1693863"/>
          <p14:tracePt t="6589" x="1458913" y="1717675"/>
          <p14:tracePt t="6598" x="1458913" y="1758950"/>
          <p14:tracePt t="6606" x="1458913" y="1814513"/>
          <p14:tracePt t="6614" x="1458913" y="1838325"/>
          <p14:tracePt t="6622" x="1476375" y="1885950"/>
          <p14:tracePt t="6629" x="1476375" y="1898650"/>
          <p14:tracePt t="6638" x="1495425" y="1965325"/>
          <p14:tracePt t="6646" x="1506538" y="2012950"/>
          <p14:tracePt t="6654" x="1525588" y="2049463"/>
          <p14:tracePt t="6664" x="1549400" y="2073275"/>
          <p14:tracePt t="6673" x="1573213" y="2097088"/>
          <p14:tracePt t="6677" x="1590675" y="2114550"/>
          <p14:tracePt t="6685" x="1616075" y="2139950"/>
          <p14:tracePt t="6693" x="1639888" y="2157413"/>
          <p14:tracePt t="6701" x="1663700" y="2170113"/>
          <p14:tracePt t="6709" x="1700213" y="2187575"/>
          <p14:tracePt t="6717" x="1747838" y="2205038"/>
          <p14:tracePt t="6725" x="1808163" y="2217738"/>
          <p14:tracePt t="6733" x="1868488" y="2260600"/>
          <p14:tracePt t="6741" x="1958975" y="2284413"/>
          <p14:tracePt t="6749" x="2062163" y="2320925"/>
          <p14:tracePt t="6757" x="2157413" y="2362200"/>
          <p14:tracePt t="6765" x="2271713" y="2386013"/>
          <p14:tracePt t="6773" x="2374900" y="2409825"/>
          <p14:tracePt t="6781" x="2459038" y="2409825"/>
          <p14:tracePt t="6789" x="2549525" y="2422525"/>
          <p14:tracePt t="6797" x="2652713" y="2422525"/>
          <p14:tracePt t="6805" x="2747963" y="2422525"/>
          <p14:tracePt t="6813" x="2851150" y="2422525"/>
          <p14:tracePt t="6821" x="2924175" y="2422525"/>
          <p14:tracePt t="6829" x="3038475" y="2405063"/>
          <p14:tracePt t="6837" x="3128963" y="2392363"/>
          <p14:tracePt t="6845" x="3194050" y="2349500"/>
          <p14:tracePt t="6853" x="3284538" y="2314575"/>
          <p14:tracePt t="6861" x="3333750" y="2295525"/>
          <p14:tracePt t="6869" x="3435350" y="2247900"/>
          <p14:tracePt t="6877" x="3471863" y="2224088"/>
          <p14:tracePt t="6885" x="3525838" y="2205038"/>
          <p14:tracePt t="6893" x="3562350" y="2163763"/>
          <p14:tracePt t="6902" x="3586163" y="2144713"/>
          <p14:tracePt t="6909" x="3609975" y="2120900"/>
          <p14:tracePt t="6917" x="3635375" y="2097088"/>
          <p14:tracePt t="6925" x="3652838" y="2073275"/>
          <p14:tracePt t="6933" x="3659188" y="2049463"/>
          <p14:tracePt t="6941" x="3659188" y="2043113"/>
          <p14:tracePt t="6949" x="3665538" y="2006600"/>
          <p14:tracePt t="6957" x="3676650" y="1989138"/>
          <p14:tracePt t="6965" x="3683000" y="1965325"/>
          <p14:tracePt t="6973" x="3683000" y="1946275"/>
          <p14:tracePt t="6981" x="3689350" y="1922463"/>
          <p14:tracePt t="6989" x="3689350" y="1898650"/>
          <p14:tracePt t="6997" x="3689350" y="1855788"/>
          <p14:tracePt t="7005" x="3689350" y="1831975"/>
          <p14:tracePt t="7013" x="3689350" y="1778000"/>
          <p14:tracePt t="7021" x="3689350" y="1754188"/>
          <p14:tracePt t="7029" x="3670300" y="1704975"/>
          <p14:tracePt t="7037" x="3635375" y="1670050"/>
          <p14:tracePt t="7045" x="3605213" y="1644650"/>
          <p14:tracePt t="7053" x="3568700" y="1614488"/>
          <p14:tracePt t="7061" x="3508375" y="1584325"/>
          <p14:tracePt t="7069" x="3454400" y="1554163"/>
          <p14:tracePt t="7077" x="3394075" y="1512888"/>
          <p14:tracePt t="7085" x="3314700" y="1500188"/>
          <p14:tracePt t="7093" x="3267075" y="1482725"/>
          <p14:tracePt t="7101" x="3189288" y="1446213"/>
          <p14:tracePt t="7109" x="3116263" y="1433513"/>
          <p14:tracePt t="7117" x="3025775" y="1416050"/>
          <p14:tracePt t="7125" x="2935288" y="1379538"/>
          <p14:tracePt t="7135" x="2863850" y="1362075"/>
          <p14:tracePt t="7141" x="2814638" y="1338263"/>
          <p14:tracePt t="7149" x="2754313" y="1331913"/>
          <p14:tracePt t="7157" x="2682875" y="1331913"/>
          <p14:tracePt t="7165" x="2609850" y="1331913"/>
          <p14:tracePt t="7173" x="2549525" y="1331913"/>
          <p14:tracePt t="7181" x="2478088" y="1331913"/>
          <p14:tracePt t="7190" x="2405063" y="1331913"/>
          <p14:tracePt t="7197" x="2332038" y="1331913"/>
          <p14:tracePt t="7205" x="2241550" y="1355725"/>
          <p14:tracePt t="7213" x="2182813" y="1368425"/>
          <p14:tracePt t="7221" x="2103438" y="1379538"/>
          <p14:tracePt t="7229" x="2055813" y="1398588"/>
          <p14:tracePt t="7237" x="2025650" y="1403350"/>
          <p14:tracePt t="7245" x="1965325" y="1428750"/>
          <p14:tracePt t="7253" x="1928813" y="1446213"/>
          <p14:tracePt t="7261" x="1881188" y="1452563"/>
          <p14:tracePt t="7269" x="1844675" y="1482725"/>
          <p14:tracePt t="7277" x="1795463" y="1500188"/>
          <p14:tracePt t="7285" x="1771650" y="1506538"/>
          <p14:tracePt t="7293" x="1747838" y="1530350"/>
          <p14:tracePt t="7301" x="1730375" y="1549400"/>
          <p14:tracePt t="7309" x="1706563" y="1573213"/>
          <p14:tracePt t="7317" x="1681163" y="1597025"/>
          <p14:tracePt t="7325" x="1676400" y="1614488"/>
          <p14:tracePt t="7333" x="1657350" y="1627188"/>
          <p14:tracePt t="7341" x="1651000" y="1651000"/>
          <p14:tracePt t="7349" x="1633538" y="1674813"/>
          <p14:tracePt t="7357" x="1633538" y="1717675"/>
          <p14:tracePt t="7365" x="1633538" y="1741488"/>
          <p14:tracePt t="7373" x="1633538" y="1765300"/>
          <p14:tracePt t="7381" x="1633538" y="1808163"/>
          <p14:tracePt t="7389" x="1633538" y="1868488"/>
          <p14:tracePt t="7397" x="1633538" y="1898650"/>
          <p14:tracePt t="7405" x="1639888" y="1952625"/>
          <p14:tracePt t="7413" x="1657350" y="2019300"/>
          <p14:tracePt t="7421" x="1657350" y="2090738"/>
          <p14:tracePt t="7429" x="1687513" y="2151063"/>
          <p14:tracePt t="7437" x="1700213" y="2200275"/>
          <p14:tracePt t="7445" x="1717675" y="2247900"/>
          <p14:tracePt t="7453" x="1741488" y="2271713"/>
          <p14:tracePt t="7461" x="1760538" y="2308225"/>
          <p14:tracePt t="7469" x="1814513" y="2349500"/>
          <p14:tracePt t="7477" x="1881188" y="2392363"/>
          <p14:tracePt t="7485" x="1928813" y="2422525"/>
          <p14:tracePt t="7493" x="2032000" y="2459038"/>
          <p14:tracePt t="7501" x="2152650" y="2482850"/>
          <p14:tracePt t="7509" x="2247900" y="2495550"/>
          <p14:tracePt t="7517" x="2428875" y="2506663"/>
          <p14:tracePt t="7525" x="2663825" y="2506663"/>
          <p14:tracePt t="7533" x="2898775" y="2506663"/>
          <p14:tracePt t="7541" x="3025775" y="2506663"/>
          <p14:tracePt t="7549" x="3170238" y="2506663"/>
          <p14:tracePt t="7557" x="3284538" y="2500313"/>
          <p14:tracePt t="7565" x="3375025" y="2465388"/>
          <p14:tracePt t="7573" x="3465513" y="2416175"/>
          <p14:tracePt t="7581" x="3562350" y="2362200"/>
          <p14:tracePt t="7589" x="3609975" y="2332038"/>
          <p14:tracePt t="7597" x="3676650" y="2290763"/>
          <p14:tracePt t="7605" x="3730625" y="2224088"/>
          <p14:tracePt t="7613" x="3773488" y="2170113"/>
          <p14:tracePt t="7621" x="3827463" y="2090738"/>
          <p14:tracePt t="7629" x="3851275" y="2043113"/>
          <p14:tracePt t="7637" x="3881438" y="1995488"/>
          <p14:tracePt t="7645" x="3887788" y="1970088"/>
          <p14:tracePt t="7654" x="3894138" y="1905000"/>
          <p14:tracePt t="7665" x="3905250" y="1879600"/>
          <p14:tracePt t="7672" x="3911600" y="1831975"/>
          <p14:tracePt t="7677" x="3911600" y="1789113"/>
          <p14:tracePt t="7685" x="3911600" y="1765300"/>
          <p14:tracePt t="7693" x="3911600" y="1741488"/>
          <p14:tracePt t="7701" x="3911600" y="1700213"/>
          <p14:tracePt t="7709" x="3894138" y="1663700"/>
          <p14:tracePt t="7717" x="3863975" y="1627188"/>
          <p14:tracePt t="7725" x="3840163" y="1603375"/>
          <p14:tracePt t="7733" x="3784600" y="1560513"/>
          <p14:tracePt t="7741" x="3749675" y="1530350"/>
          <p14:tracePt t="7749" x="3713163" y="1512888"/>
          <p14:tracePt t="7757" x="3676650" y="1493838"/>
          <p14:tracePt t="7765" x="3629025" y="1476375"/>
          <p14:tracePt t="7773" x="3568700" y="1463675"/>
          <p14:tracePt t="7781" x="3508375" y="1458913"/>
          <p14:tracePt t="7789" x="3459163" y="1446213"/>
          <p14:tracePt t="7797" x="3387725" y="1446213"/>
          <p14:tracePt t="7805" x="3260725" y="1433513"/>
          <p14:tracePt t="7813" x="3159125" y="1433513"/>
          <p14:tracePt t="7821" x="3055938" y="1422400"/>
          <p14:tracePt t="7829" x="2928938" y="1409700"/>
          <p14:tracePt t="7837" x="2814638" y="1409700"/>
          <p14:tracePt t="7845" x="2640013" y="1409700"/>
          <p14:tracePt t="7853" x="2513013" y="1409700"/>
          <p14:tracePt t="7861" x="2381250" y="1409700"/>
          <p14:tracePt t="7869" x="2254250" y="1409700"/>
          <p14:tracePt t="7877" x="2193925" y="1409700"/>
          <p14:tracePt t="7885" x="2122488" y="1428750"/>
          <p14:tracePt t="7893" x="2043113" y="1458913"/>
          <p14:tracePt t="7901" x="2006600" y="1476375"/>
          <p14:tracePt t="7909" x="1946275" y="1512888"/>
          <p14:tracePt t="7917" x="1911350" y="1530350"/>
          <p14:tracePt t="7925" x="1855788" y="1566863"/>
          <p14:tracePt t="7934" x="1808163" y="1597025"/>
          <p14:tracePt t="7942" x="1771650" y="1627188"/>
          <p14:tracePt t="7950" x="1730375" y="1670050"/>
          <p14:tracePt t="7958" x="1706563" y="1693863"/>
          <p14:tracePt t="7965" x="1676400" y="1728788"/>
          <p14:tracePt t="7973" x="1651000" y="1765300"/>
          <p14:tracePt t="7982" x="1585913" y="1819275"/>
          <p14:tracePt t="7990" x="1566863" y="1855788"/>
          <p14:tracePt t="7997" x="1555750" y="1879600"/>
          <p14:tracePt t="8006" x="1543050" y="1916113"/>
          <p14:tracePt t="8013" x="1543050" y="1939925"/>
          <p14:tracePt t="8022" x="1543050" y="1958975"/>
          <p14:tracePt t="8030" x="1543050" y="1995488"/>
          <p14:tracePt t="8039" x="1543050" y="2000250"/>
          <p14:tracePt t="8045" x="1549400" y="2030413"/>
          <p14:tracePt t="8054" x="1566863" y="2054225"/>
          <p14:tracePt t="8062" x="1603375" y="2079625"/>
          <p14:tracePt t="8070" x="1651000" y="2097088"/>
          <p14:tracePt t="8078" x="1687513" y="2114550"/>
          <p14:tracePt t="8085" x="1747838" y="2139950"/>
          <p14:tracePt t="8093" x="1795463" y="2144713"/>
          <p14:tracePt t="8102" x="1868488" y="2170113"/>
          <p14:tracePt t="8110" x="1971675" y="2193925"/>
          <p14:tracePt t="8118" x="2062163" y="2200275"/>
          <p14:tracePt t="8126" x="2176463" y="2211388"/>
          <p14:tracePt t="8134" x="2266950" y="2224088"/>
          <p14:tracePt t="8141" x="2362200" y="2224088"/>
          <p14:tracePt t="8150" x="2465388" y="2224088"/>
          <p14:tracePt t="8158" x="2549525" y="2224088"/>
          <p14:tracePt t="8165" x="2652713" y="2224088"/>
          <p14:tracePt t="8174" x="2754313" y="2224088"/>
          <p14:tracePt t="8181" x="2838450" y="2217738"/>
          <p14:tracePt t="8189" x="2928938" y="2187575"/>
          <p14:tracePt t="8197" x="3008313" y="2151063"/>
          <p14:tracePt t="8206" x="3086100" y="2120900"/>
          <p14:tracePt t="8213" x="3122613" y="2090738"/>
          <p14:tracePt t="8222" x="3189288" y="2036763"/>
          <p14:tracePt t="8229" x="3254375" y="1970088"/>
          <p14:tracePt t="8238" x="3279775" y="1952625"/>
          <p14:tracePt t="8245" x="3314700" y="1916113"/>
          <p14:tracePt t="8254" x="3340100" y="1892300"/>
          <p14:tracePt t="8262" x="3370263" y="1844675"/>
          <p14:tracePt t="8269" x="3387725" y="1795463"/>
          <p14:tracePt t="8277" x="3405188" y="1771650"/>
          <p14:tracePt t="8285" x="3405188" y="1728788"/>
          <p14:tracePt t="8294" x="3411538" y="1693863"/>
          <p14:tracePt t="8302" x="3411538" y="1663700"/>
          <p14:tracePt t="8309" x="3411538" y="1620838"/>
          <p14:tracePt t="8318" x="3411538" y="1560513"/>
          <p14:tracePt t="8326" x="3411538" y="1512888"/>
          <p14:tracePt t="8334" x="3411538" y="1482725"/>
          <p14:tracePt t="8342" x="3411538" y="1452563"/>
          <p14:tracePt t="8349" x="3394075" y="1403350"/>
          <p14:tracePt t="8358" x="3363913" y="1355725"/>
          <p14:tracePt t="8366" x="3333750" y="1319213"/>
          <p14:tracePt t="8374" x="3314700" y="1284288"/>
          <p14:tracePt t="8381" x="3309938" y="1265238"/>
          <p14:tracePt t="8390" x="3297238" y="1254125"/>
          <p14:tracePt t="8397" x="3284538" y="1235075"/>
          <p14:tracePt t="8418" x="3273425" y="1223963"/>
          <p14:tracePt t="8422" x="3243263" y="1223963"/>
          <p14:tracePt t="8429" x="3206750" y="1223963"/>
          <p14:tracePt t="8438" x="3182938" y="1223963"/>
          <p14:tracePt t="8446" x="3128963" y="1223963"/>
          <p14:tracePt t="8454" x="3043238" y="1223963"/>
          <p14:tracePt t="8462" x="2959100" y="1223963"/>
          <p14:tracePt t="8470" x="2844800" y="1223963"/>
          <p14:tracePt t="8477" x="2713038" y="1223963"/>
          <p14:tracePt t="8485" x="2573338" y="1223963"/>
          <p14:tracePt t="8493" x="2411413" y="1241425"/>
          <p14:tracePt t="8502" x="2266950" y="1277938"/>
          <p14:tracePt t="8510" x="2133600" y="1301750"/>
          <p14:tracePt t="8518" x="2019300" y="1325563"/>
          <p14:tracePt t="8526" x="1971675" y="1344613"/>
          <p14:tracePt t="8534" x="1905000" y="1374775"/>
          <p14:tracePt t="8542" x="1855788" y="1403350"/>
          <p14:tracePt t="8549" x="1831975" y="1428750"/>
          <p14:tracePt t="8558" x="1778000" y="1470025"/>
          <p14:tracePt t="8566" x="1754188" y="1493838"/>
          <p14:tracePt t="8574" x="1730375" y="1519238"/>
          <p14:tracePt t="8581" x="1687513" y="1560513"/>
          <p14:tracePt t="8590" x="1681163" y="1584325"/>
          <p14:tracePt t="8597" x="1651000" y="1633538"/>
          <p14:tracePt t="8606" x="1646238" y="1674813"/>
          <p14:tracePt t="8614" x="1627188" y="1711325"/>
          <p14:tracePt t="8622" x="1616075" y="1758950"/>
          <p14:tracePt t="8629" x="1616075" y="1789113"/>
          <p14:tracePt t="8638" x="1616075" y="1808163"/>
          <p14:tracePt t="8645" x="1616075" y="1849438"/>
          <p14:tracePt t="8653" x="1616075" y="1868488"/>
          <p14:tracePt t="8668" x="1627188" y="1905000"/>
          <p14:tracePt t="8669" x="1646238" y="1939925"/>
          <p14:tracePt t="8680" x="1663700" y="1976438"/>
          <p14:tracePt t="8685" x="1681163" y="2012950"/>
          <p14:tracePt t="8693" x="1700213" y="2025650"/>
          <p14:tracePt t="8702" x="1736725" y="2060575"/>
          <p14:tracePt t="8709" x="1771650" y="2090738"/>
          <p14:tracePt t="8718" x="1795463" y="2097088"/>
          <p14:tracePt t="8725" x="1851025" y="2120900"/>
          <p14:tracePt t="8733" x="1928813" y="2151063"/>
          <p14:tracePt t="8741" x="2006600" y="2181225"/>
          <p14:tracePt t="8749" x="2122488" y="2230438"/>
          <p14:tracePt t="8757" x="2297113" y="2284413"/>
          <p14:tracePt t="8765" x="2398713" y="2332038"/>
          <p14:tracePt t="8773" x="2579688" y="2344738"/>
          <p14:tracePt t="8781" x="2724150" y="2379663"/>
          <p14:tracePt t="8789" x="2881313" y="2392363"/>
          <p14:tracePt t="8797" x="3025775" y="2405063"/>
          <p14:tracePt t="8806" x="3122613" y="2405063"/>
          <p14:tracePt t="8813" x="3213100" y="2405063"/>
          <p14:tracePt t="8822" x="3273425" y="2398713"/>
          <p14:tracePt t="8829" x="3333750" y="2355850"/>
          <p14:tracePt t="8838" x="3387725" y="2301875"/>
          <p14:tracePt t="8845" x="3405188" y="2278063"/>
          <p14:tracePt t="8854" x="3454400" y="2211388"/>
          <p14:tracePt t="8862" x="3502025" y="2133600"/>
          <p14:tracePt t="8871" x="3568700" y="2036763"/>
          <p14:tracePt t="8878" x="3579813" y="1965325"/>
          <p14:tracePt t="8886" x="3605213" y="1874838"/>
          <p14:tracePt t="8894" x="3622675" y="1801813"/>
          <p14:tracePt t="8902" x="3635375" y="1724025"/>
          <p14:tracePt t="8909" x="3635375" y="1670050"/>
          <p14:tracePt t="8918" x="3635375" y="1609725"/>
          <p14:tracePt t="8926" x="3635375" y="1536700"/>
          <p14:tracePt t="8933" x="3635375" y="1476375"/>
          <p14:tracePt t="8942" x="3635375" y="1433513"/>
          <p14:tracePt t="8949" x="3622675" y="1409700"/>
          <p14:tracePt t="8958" x="3609975" y="1385888"/>
          <p14:tracePt t="8966" x="3592513" y="1368425"/>
          <p14:tracePt t="8974" x="3586163" y="1362075"/>
          <p14:tracePt t="8982" x="3562350" y="1331913"/>
          <p14:tracePt t="8990" x="3525838" y="1301750"/>
          <p14:tracePt t="8997" x="3495675" y="1295400"/>
          <p14:tracePt t="9006" x="3441700" y="1277938"/>
          <p14:tracePt t="9013" x="3394075" y="1258888"/>
          <p14:tracePt t="9022" x="3321050" y="1247775"/>
          <p14:tracePt t="9029" x="3249613" y="1235075"/>
          <p14:tracePt t="9038" x="3159125" y="1223963"/>
          <p14:tracePt t="9045" x="3043238" y="1223963"/>
          <p14:tracePt t="9054" x="2947988" y="1223963"/>
          <p14:tracePt t="9062" x="2844800" y="1223963"/>
          <p14:tracePt t="9069" x="2743200" y="1223963"/>
          <p14:tracePt t="9078" x="2627313" y="1228725"/>
          <p14:tracePt t="9086" x="2513013" y="1241425"/>
          <p14:tracePt t="9094" x="2435225" y="1265238"/>
          <p14:tracePt t="9102" x="2332038" y="1277938"/>
          <p14:tracePt t="9109" x="2247900" y="1295400"/>
          <p14:tracePt t="9118" x="2187575" y="1308100"/>
          <p14:tracePt t="9126" x="2122488" y="1325563"/>
          <p14:tracePt t="9134" x="2049463" y="1362075"/>
          <p14:tracePt t="9142" x="2012950" y="1368425"/>
          <p14:tracePt t="9150" x="1976438" y="1385888"/>
          <p14:tracePt t="9158" x="1941513" y="1416050"/>
          <p14:tracePt t="9165" x="1885950" y="1458913"/>
          <p14:tracePt t="9174" x="1851025" y="1482725"/>
          <p14:tracePt t="9182" x="1801813" y="1512888"/>
          <p14:tracePt t="9190" x="1736725" y="1566863"/>
          <p14:tracePt t="9197" x="1693863" y="1609725"/>
          <p14:tracePt t="9206" x="1670050" y="1633538"/>
          <p14:tracePt t="9213" x="1646238" y="1657350"/>
          <p14:tracePt t="9222" x="1620838" y="1681163"/>
          <p14:tracePt t="9229" x="1603375" y="1717675"/>
          <p14:tracePt t="9238" x="1585913" y="1765300"/>
          <p14:tracePt t="9246" x="1585913" y="1789113"/>
          <p14:tracePt t="9253" x="1585913" y="1814513"/>
          <p14:tracePt t="9262" x="1585913" y="1844675"/>
          <p14:tracePt t="9269" x="1585913" y="1885950"/>
          <p14:tracePt t="9278" x="1585913" y="1909763"/>
          <p14:tracePt t="9286" x="1585913" y="1935163"/>
          <p14:tracePt t="9293" x="1603375" y="1982788"/>
          <p14:tracePt t="9302" x="1633538" y="2030413"/>
          <p14:tracePt t="9310" x="1676400" y="2066925"/>
          <p14:tracePt t="9318" x="1724025" y="2120900"/>
          <p14:tracePt t="9326" x="1801813" y="2170113"/>
          <p14:tracePt t="9333" x="1922463" y="2217738"/>
          <p14:tracePt t="9342" x="2055813" y="2278063"/>
          <p14:tracePt t="9349" x="2200275" y="2301875"/>
          <p14:tracePt t="9358" x="2344738" y="2325688"/>
          <p14:tracePt t="9365" x="2478088" y="2344738"/>
          <p14:tracePt t="9374" x="2549525" y="2344738"/>
          <p14:tracePt t="9381" x="2633663" y="2344738"/>
          <p14:tracePt t="9390" x="2736850" y="2332038"/>
          <p14:tracePt t="9397" x="2838450" y="2320925"/>
          <p14:tracePt t="9406" x="2928938" y="2271713"/>
          <p14:tracePt t="9413" x="3019425" y="2230438"/>
          <p14:tracePt t="9422" x="3128963" y="2170113"/>
          <p14:tracePt t="9429" x="3206750" y="2109788"/>
          <p14:tracePt t="9438" x="3303588" y="2043113"/>
          <p14:tracePt t="9446" x="3381375" y="1970088"/>
          <p14:tracePt t="9453" x="3435350" y="1909763"/>
          <p14:tracePt t="9462" x="3489325" y="1868488"/>
          <p14:tracePt t="9470" x="3508375" y="1801813"/>
          <p14:tracePt t="9478" x="3525838" y="1778000"/>
          <p14:tracePt t="9486" x="3549650" y="1741488"/>
          <p14:tracePt t="9493" x="3579813" y="1704975"/>
          <p14:tracePt t="9502" x="3586163" y="1663700"/>
          <p14:tracePt t="9510" x="3598863" y="1614488"/>
          <p14:tracePt t="9518" x="3605213" y="1590675"/>
          <p14:tracePt t="9526" x="3609975" y="1566863"/>
          <p14:tracePt t="9533" x="3622675" y="1530350"/>
          <p14:tracePt t="9542" x="3622675" y="1476375"/>
          <p14:tracePt t="9549" x="3622675" y="1428750"/>
          <p14:tracePt t="9558" x="3622675" y="1422400"/>
          <p14:tracePt t="9566" x="3622675" y="1385888"/>
          <p14:tracePt t="9573" x="3622675" y="1362075"/>
          <p14:tracePt t="9581" x="3622675" y="1338263"/>
          <p14:tracePt t="9590" x="3609975" y="1325563"/>
          <p14:tracePt t="9614" x="3605213" y="1319213"/>
          <p14:tracePt t="9622" x="3598863" y="1314450"/>
          <p14:tracePt t="9638" x="3579813" y="1314450"/>
          <p14:tracePt t="9646" x="3544888" y="1314450"/>
          <p14:tracePt t="9653" x="3478213" y="1314450"/>
          <p14:tracePt t="9664" x="3387725" y="1277938"/>
          <p14:tracePt t="9673" x="3314700" y="1271588"/>
          <p14:tracePt t="9677" x="3243263" y="1247775"/>
          <p14:tracePt t="9686" x="3122613" y="1223963"/>
          <p14:tracePt t="9693" x="3049588" y="1211263"/>
          <p14:tracePt t="9702" x="2947988" y="1193800"/>
          <p14:tracePt t="9709" x="2863850" y="1193800"/>
          <p14:tracePt t="9717" x="2773363" y="1181100"/>
          <p14:tracePt t="9725" x="2670175" y="1181100"/>
          <p14:tracePt t="9733" x="2597150" y="1181100"/>
          <p14:tracePt t="9742" x="2555875" y="1181100"/>
          <p14:tracePt t="9749" x="2508250" y="1181100"/>
          <p14:tracePt t="9758" x="2459038" y="1193800"/>
          <p14:tracePt t="9766" x="2411413" y="1211263"/>
          <p14:tracePt t="9774" x="2320925" y="1247775"/>
          <p14:tracePt t="9781" x="2278063" y="1254125"/>
          <p14:tracePt t="9790" x="2182813" y="1301750"/>
          <p14:tracePt t="9797" x="2109788" y="1331913"/>
          <p14:tracePt t="9806" x="2032000" y="1355725"/>
          <p14:tracePt t="9813" x="1976438" y="1398588"/>
          <p14:tracePt t="9822" x="1916113" y="1439863"/>
          <p14:tracePt t="9829" x="1862138" y="1482725"/>
          <p14:tracePt t="9837" x="1838325" y="1506538"/>
          <p14:tracePt t="9846" x="1801813" y="1536700"/>
          <p14:tracePt t="9853" x="1760538" y="1597025"/>
          <p14:tracePt t="9862" x="1717675" y="1651000"/>
          <p14:tracePt t="9872" x="1700213" y="1687513"/>
          <p14:tracePt t="9878" x="1681163" y="1735138"/>
          <p14:tracePt t="9887" x="1663700" y="1771650"/>
          <p14:tracePt t="9893" x="1639888" y="1819275"/>
          <p14:tracePt t="9902" x="1633538" y="1849438"/>
          <p14:tracePt t="9909" x="1633538" y="1885950"/>
          <p14:tracePt t="9917" x="1633538" y="1909763"/>
          <p14:tracePt t="9925" x="1633538" y="1922463"/>
          <p14:tracePt t="9933" x="1646238" y="1946275"/>
          <p14:tracePt t="9950" x="1651000" y="1970088"/>
          <p14:tracePt t="9958" x="1676400" y="1976438"/>
          <p14:tracePt t="9965" x="1700213" y="1995488"/>
          <p14:tracePt t="9974" x="1711325" y="2006600"/>
          <p14:tracePt t="9981" x="1741488" y="2030413"/>
          <p14:tracePt t="9990" x="1747838" y="2036763"/>
          <p14:tracePt t="9997" x="1766888" y="2054225"/>
          <p14:tracePt t="10005" x="1784350" y="2060575"/>
          <p14:tracePt t="10013" x="1814513" y="2079625"/>
          <p14:tracePt t="10022" x="1862138" y="2084388"/>
          <p14:tracePt t="10029" x="1922463" y="2097088"/>
          <p14:tracePt t="10038" x="1958975" y="2103438"/>
          <p14:tracePt t="10046" x="2032000" y="2114550"/>
          <p14:tracePt t="10054" x="2092325" y="2114550"/>
          <p14:tracePt t="10062" x="2146300" y="2114550"/>
          <p14:tracePt t="10070" x="2206625" y="2114550"/>
          <p14:tracePt t="10078" x="2278063" y="2127250"/>
          <p14:tracePt t="10086" x="2338388" y="2127250"/>
          <p14:tracePt t="10093" x="2411413" y="2139950"/>
          <p14:tracePt t="10102" x="2482850" y="2139950"/>
          <p14:tracePt t="10110" x="2586038" y="2151063"/>
          <p14:tracePt t="10117" x="2657475" y="2151063"/>
          <p14:tracePt t="10126" x="2717800" y="2151063"/>
          <p14:tracePt t="10133" x="2760663" y="2151063"/>
          <p14:tracePt t="10142" x="2820988" y="2144713"/>
          <p14:tracePt t="10150" x="2868613" y="2127250"/>
          <p14:tracePt t="10158" x="2917825" y="2103438"/>
          <p14:tracePt t="10165" x="2982913" y="2060575"/>
          <p14:tracePt t="10174" x="3032125" y="2043113"/>
          <p14:tracePt t="10181" x="3086100" y="2012950"/>
          <p14:tracePt t="10190" x="3133725" y="1958975"/>
          <p14:tracePt t="10198" x="3176588" y="1935163"/>
          <p14:tracePt t="10206" x="3213100" y="1879600"/>
          <p14:tracePt t="10213" x="3243263" y="1844675"/>
          <p14:tracePt t="10223" x="3267075" y="1819275"/>
          <p14:tracePt t="10229" x="3284538" y="1784350"/>
          <p14:tracePt t="10237" x="3303588" y="1765300"/>
          <p14:tracePt t="10246" x="3321050" y="1735138"/>
          <p14:tracePt t="10254" x="3327400" y="1711325"/>
          <p14:tracePt t="10262" x="3344863" y="1674813"/>
          <p14:tracePt t="10270" x="3351213" y="1651000"/>
          <p14:tracePt t="10277" x="3363913" y="1597025"/>
          <p14:tracePt t="10286" x="3363913" y="1549400"/>
          <p14:tracePt t="10293" x="3370263" y="1506538"/>
          <p14:tracePt t="10303" x="3370263" y="1458913"/>
          <p14:tracePt t="10309" x="3357563" y="1409700"/>
          <p14:tracePt t="10317" x="3351213" y="1385888"/>
          <p14:tracePt t="10326" x="3309938" y="1338263"/>
          <p14:tracePt t="10333" x="3297238" y="1314450"/>
          <p14:tracePt t="10342" x="3284538" y="1289050"/>
          <p14:tracePt t="10350" x="3279775" y="1284288"/>
          <p14:tracePt t="10358" x="3273425" y="1271588"/>
          <p14:tracePt t="10365" x="3267075" y="1265238"/>
          <p14:tracePt t="10382" x="3236913" y="1258888"/>
          <p14:tracePt t="10389" x="3219450" y="1258888"/>
          <p14:tracePt t="10397" x="3170238" y="1241425"/>
          <p14:tracePt t="10406" x="3109913" y="1241425"/>
          <p14:tracePt t="10414" x="3038475" y="1241425"/>
          <p14:tracePt t="10422" x="2965450" y="1228725"/>
          <p14:tracePt t="10430" x="2894013" y="1228725"/>
          <p14:tracePt t="10437" x="2790825" y="1217613"/>
          <p14:tracePt t="10446" x="2706688" y="1217613"/>
          <p14:tracePt t="10454" x="2616200" y="1217613"/>
          <p14:tracePt t="10462" x="2562225" y="1217613"/>
          <p14:tracePt t="10470" x="2471738" y="1217613"/>
          <p14:tracePt t="10478" x="2411413" y="1223963"/>
          <p14:tracePt t="10486" x="2392363" y="1223963"/>
          <p14:tracePt t="10493" x="2357438" y="1228725"/>
          <p14:tracePt t="10502" x="2344738" y="1241425"/>
          <p14:tracePt t="10510" x="2327275" y="1247775"/>
          <p14:tracePt t="10517" x="2320925" y="1247775"/>
          <p14:tracePt t="10525" x="2290763" y="1258888"/>
          <p14:tracePt t="10533" x="2266950" y="1284288"/>
          <p14:tracePt t="10542" x="2241550" y="1295400"/>
          <p14:tracePt t="10550" x="2230438" y="1308100"/>
          <p14:tracePt t="10558" x="2193925" y="1344613"/>
          <p14:tracePt t="10565" x="2170113" y="1362075"/>
          <p14:tracePt t="10574" x="2152650" y="1379538"/>
          <p14:tracePt t="10582" x="2092325" y="1428750"/>
          <p14:tracePt t="10590" x="2055813" y="1463675"/>
          <p14:tracePt t="10598" x="2032000" y="1489075"/>
          <p14:tracePt t="10606" x="2012950" y="1524000"/>
          <p14:tracePt t="10614" x="1995488" y="1549400"/>
          <p14:tracePt t="10622" x="1971675" y="1584325"/>
          <p14:tracePt t="10629" x="1952625" y="1609725"/>
          <p14:tracePt t="10637" x="1922463" y="1687513"/>
          <p14:tracePt t="10647" x="1916113" y="1724025"/>
          <p14:tracePt t="10654" x="1892300" y="1771650"/>
          <p14:tracePt t="10662" x="1885950" y="1795463"/>
          <p14:tracePt t="10670" x="1885950" y="1825625"/>
          <p14:tracePt t="10685" x="1885950" y="1868488"/>
          <p14:tracePt t="10686" x="1885950" y="1928813"/>
          <p14:tracePt t="10693" x="1885950" y="1970088"/>
          <p14:tracePt t="10701" x="1892300" y="2030413"/>
          <p14:tracePt t="10709" x="1911350" y="2066925"/>
          <p14:tracePt t="10717" x="1941513" y="2133600"/>
          <p14:tracePt t="10725" x="1976438" y="2170113"/>
          <p14:tracePt t="10733" x="1995488" y="2193925"/>
          <p14:tracePt t="10741" x="2043113" y="2211388"/>
          <p14:tracePt t="10749" x="2092325" y="2235200"/>
          <p14:tracePt t="10757" x="2139950" y="2254250"/>
          <p14:tracePt t="10765" x="2200275" y="2284413"/>
          <p14:tracePt t="10773" x="2278063" y="2308225"/>
          <p14:tracePt t="10781" x="2398713" y="2355850"/>
          <p14:tracePt t="10789" x="2495550" y="2355850"/>
          <p14:tracePt t="10797" x="2555875" y="2362200"/>
          <p14:tracePt t="10805" x="2616200" y="2374900"/>
          <p14:tracePt t="10813" x="2652713" y="2374900"/>
          <p14:tracePt t="10821" x="2693988" y="2374900"/>
          <p14:tracePt t="10829" x="2730500" y="2362200"/>
          <p14:tracePt t="10837" x="2778125" y="2344738"/>
          <p14:tracePt t="10845" x="2820988" y="2332038"/>
          <p14:tracePt t="10853" x="2863850" y="2308225"/>
          <p14:tracePt t="10861" x="2898775" y="2290763"/>
          <p14:tracePt t="10869" x="2947988" y="2260600"/>
          <p14:tracePt t="10877" x="2995613" y="2230438"/>
          <p14:tracePt t="10885" x="3062288" y="2193925"/>
          <p14:tracePt t="10893" x="3122613" y="2163763"/>
          <p14:tracePt t="10901" x="3176588" y="2133600"/>
          <p14:tracePt t="10910" x="3213100" y="2097088"/>
          <p14:tracePt t="10917" x="3260725" y="2066925"/>
          <p14:tracePt t="10926" x="3314700" y="2012950"/>
          <p14:tracePt t="10933" x="3340100" y="1989138"/>
          <p14:tracePt t="10942" x="3381375" y="1946275"/>
          <p14:tracePt t="10949" x="3411538" y="1898650"/>
          <p14:tracePt t="10958" x="3429000" y="1849438"/>
          <p14:tracePt t="10965" x="3435350" y="1831975"/>
          <p14:tracePt t="10974" x="3448050" y="1801813"/>
          <p14:tracePt t="10982" x="3448050" y="1741488"/>
          <p14:tracePt t="10990" x="3448050" y="1681163"/>
          <p14:tracePt t="10997" x="3448050" y="1663700"/>
          <p14:tracePt t="11006" x="3448050" y="1639888"/>
          <p14:tracePt t="11014" x="3448050" y="1614488"/>
          <p14:tracePt t="11022" x="3448050" y="1573213"/>
          <p14:tracePt t="11030" x="3448050" y="1560513"/>
          <p14:tracePt t="11040" x="3424238" y="1524000"/>
          <p14:tracePt t="11055" x="3363913" y="1433513"/>
          <p14:tracePt t="11062" x="3340100" y="1398588"/>
          <p14:tracePt t="11070" x="3284538" y="1344613"/>
          <p14:tracePt t="11078" x="3219450" y="1277938"/>
          <p14:tracePt t="11086" x="3182938" y="1247775"/>
          <p14:tracePt t="11093" x="3163888" y="1241425"/>
          <p14:tracePt t="11102" x="3133725" y="1223963"/>
          <p14:tracePt t="11110" x="3092450" y="1198563"/>
          <p14:tracePt t="11117" x="3055938" y="1181100"/>
          <p14:tracePt t="11126" x="3025775" y="1163638"/>
          <p14:tracePt t="11133" x="2989263" y="1150938"/>
          <p14:tracePt t="11143" x="2971800" y="1138238"/>
          <p14:tracePt t="11150" x="2959100" y="1138238"/>
          <p14:tracePt t="11166" x="2935288" y="1138238"/>
          <p14:tracePt t="11174" x="2917825" y="1138238"/>
          <p14:tracePt t="11182" x="2881313" y="1138238"/>
          <p14:tracePt t="11190" x="2838450" y="1138238"/>
          <p14:tracePt t="11197" x="2808288" y="1138238"/>
          <p14:tracePt t="11206" x="2754313" y="1138238"/>
          <p14:tracePt t="11213" x="2693988" y="1144588"/>
          <p14:tracePt t="11222" x="2633663" y="1150938"/>
          <p14:tracePt t="11229" x="2586038" y="1168400"/>
          <p14:tracePt t="11238" x="2508250" y="1217613"/>
          <p14:tracePt t="11246" x="2441575" y="1247775"/>
          <p14:tracePt t="11254" x="2392363" y="1265238"/>
          <p14:tracePt t="11262" x="2344738" y="1295400"/>
          <p14:tracePt t="11270" x="2301875" y="1325563"/>
          <p14:tracePt t="11278" x="2266950" y="1355725"/>
          <p14:tracePt t="11286" x="2230438" y="1379538"/>
          <p14:tracePt t="11294" x="2217738" y="1392238"/>
          <p14:tracePt t="11302" x="2193925" y="1416050"/>
          <p14:tracePt t="11310" x="2170113" y="1428750"/>
          <p14:tracePt t="11317" x="2139950" y="1452563"/>
          <p14:tracePt t="11326" x="2103438" y="1482725"/>
          <p14:tracePt t="11333" x="2092325" y="1506538"/>
          <p14:tracePt t="11342" x="2062163" y="1543050"/>
          <p14:tracePt t="11349" x="2043113" y="1566863"/>
          <p14:tracePt t="11358" x="2032000" y="1603375"/>
          <p14:tracePt t="11365" x="2012950" y="1627188"/>
          <p14:tracePt t="11374" x="2012950" y="1633538"/>
          <p14:tracePt t="11382" x="2006600" y="1651000"/>
          <p14:tracePt t="11390" x="2001838" y="1657350"/>
          <p14:tracePt t="11397" x="1995488" y="1663700"/>
          <p14:tracePt t="11406" x="1989138" y="1687513"/>
          <p14:tracePt t="11413" x="1989138" y="1693863"/>
          <p14:tracePt t="11422" x="1982788" y="1700213"/>
          <p14:tracePt t="11430" x="1982788" y="1704975"/>
          <p14:tracePt t="11438" x="1982788" y="1717675"/>
          <p14:tracePt t="11445" x="1982788" y="1724025"/>
          <p14:tracePt t="11454" x="1982788" y="1741488"/>
          <p14:tracePt t="11462" x="1982788" y="1758950"/>
          <p14:tracePt t="11470" x="1989138" y="1784350"/>
          <p14:tracePt t="11477" x="2006600" y="1795463"/>
          <p14:tracePt t="11485" x="2019300" y="1819275"/>
          <p14:tracePt t="11494" x="2036763" y="1838325"/>
          <p14:tracePt t="11502" x="2055813" y="1849438"/>
          <p14:tracePt t="11510" x="2079625" y="1868488"/>
          <p14:tracePt t="11517" x="2103438" y="1892300"/>
          <p14:tracePt t="11526" x="2139950" y="1922463"/>
          <p14:tracePt t="11533" x="2152650" y="1928813"/>
          <p14:tracePt t="11542" x="2170113" y="1935163"/>
          <p14:tracePt t="11549" x="2193925" y="1946275"/>
          <p14:tracePt t="11558" x="2236788" y="1952625"/>
          <p14:tracePt t="11566" x="2284413" y="1970088"/>
          <p14:tracePt t="11573" x="2332038" y="1982788"/>
          <p14:tracePt t="11582" x="2405063" y="2000250"/>
          <p14:tracePt t="11590" x="2465388" y="2000250"/>
          <p14:tracePt t="11598" x="2525713" y="2012950"/>
          <p14:tracePt t="11605" x="2586038" y="2025650"/>
          <p14:tracePt t="11614" x="2657475" y="2025650"/>
          <p14:tracePt t="11621" x="2717800" y="2030413"/>
          <p14:tracePt t="11630" x="2790825" y="2030413"/>
          <p14:tracePt t="11638" x="2863850" y="2030413"/>
          <p14:tracePt t="11646" x="2924175" y="2030413"/>
          <p14:tracePt t="11654" x="2995613" y="2030413"/>
          <p14:tracePt t="11662" x="3079750" y="2030413"/>
          <p14:tracePt t="11674" x="3128963" y="2019300"/>
          <p14:tracePt t="11682" x="3163888" y="2012950"/>
          <p14:tracePt t="11685" x="3213100" y="2000250"/>
          <p14:tracePt t="11693" x="3236913" y="1989138"/>
          <p14:tracePt t="11701" x="3267075" y="1958975"/>
          <p14:tracePt t="11709" x="3290888" y="1952625"/>
          <p14:tracePt t="11717" x="3303588" y="1935163"/>
          <p14:tracePt t="11725" x="3314700" y="1909763"/>
          <p14:tracePt t="11733" x="3333750" y="1885950"/>
          <p14:tracePt t="11741" x="3340100" y="1855788"/>
          <p14:tracePt t="11749" x="3351213" y="1831975"/>
          <p14:tracePt t="11757" x="3357563" y="1795463"/>
          <p14:tracePt t="11765" x="3363913" y="1778000"/>
          <p14:tracePt t="11773" x="3375025" y="1728788"/>
          <p14:tracePt t="11781" x="3375025" y="1704975"/>
          <p14:tracePt t="11789" x="3375025" y="1651000"/>
          <p14:tracePt t="11797" x="3375025" y="1633538"/>
          <p14:tracePt t="11805" x="3375025" y="1609725"/>
          <p14:tracePt t="11813" x="3375025" y="1566863"/>
          <p14:tracePt t="11822" x="3375025" y="1543050"/>
          <p14:tracePt t="11829" x="3363913" y="1506538"/>
          <p14:tracePt t="11837" x="3357563" y="1476375"/>
          <p14:tracePt t="11845" x="3333750" y="1422400"/>
          <p14:tracePt t="11853" x="3327400" y="1403350"/>
          <p14:tracePt t="11861" x="3309938" y="1379538"/>
          <p14:tracePt t="11869" x="3290888" y="1344613"/>
          <p14:tracePt t="11877" x="3267075" y="1319213"/>
          <p14:tracePt t="11885" x="3243263" y="1295400"/>
          <p14:tracePt t="11893" x="3219450" y="1265238"/>
          <p14:tracePt t="11901" x="3182938" y="1241425"/>
          <p14:tracePt t="11909" x="3146425" y="1223963"/>
          <p14:tracePt t="11917" x="3122613" y="1204913"/>
          <p14:tracePt t="11938" x="3013075" y="1174750"/>
          <p14:tracePt t="11941" x="2954338" y="1168400"/>
          <p14:tracePt t="11949" x="2881313" y="1157288"/>
          <p14:tracePt t="11957" x="2808288" y="1157288"/>
          <p14:tracePt t="11965" x="2736850" y="1144588"/>
          <p14:tracePt t="11973" x="2687638" y="1144588"/>
          <p14:tracePt t="11981" x="2616200" y="1144588"/>
          <p14:tracePt t="11989" x="2573338" y="1144588"/>
          <p14:tracePt t="11997" x="2532063" y="1144588"/>
          <p14:tracePt t="12005" x="2482850" y="1144588"/>
          <p14:tracePt t="12013" x="2452688" y="1144588"/>
          <p14:tracePt t="12021" x="2422525" y="1144588"/>
          <p14:tracePt t="12029" x="2392363" y="1163638"/>
          <p14:tracePt t="12038" x="2374900" y="1174750"/>
          <p14:tracePt t="12045" x="2351088" y="1187450"/>
          <p14:tracePt t="12053" x="2332038" y="1198563"/>
          <p14:tracePt t="12061" x="2320925" y="1211263"/>
          <p14:tracePt t="12069" x="2284413" y="1223963"/>
          <p14:tracePt t="12078" x="2247900" y="1258888"/>
          <p14:tracePt t="12086" x="2206625" y="1295400"/>
          <p14:tracePt t="12094" x="2170113" y="1325563"/>
          <p14:tracePt t="12102" x="2146300" y="1349375"/>
          <p14:tracePt t="12110" x="2109788" y="1379538"/>
          <p14:tracePt t="12117" x="2079625" y="1403350"/>
          <p14:tracePt t="12126" x="2066925" y="1422400"/>
          <p14:tracePt t="12133" x="2043113" y="1446213"/>
          <p14:tracePt t="12142" x="2012950" y="1482725"/>
          <p14:tracePt t="12149" x="2001838" y="1493838"/>
          <p14:tracePt t="12158" x="1982788" y="1512888"/>
          <p14:tracePt t="12165" x="1971675" y="1530350"/>
          <p14:tracePt t="12174" x="1941513" y="1554163"/>
          <p14:tracePt t="12182" x="1941513" y="1560513"/>
          <p14:tracePt t="12190" x="1922463" y="1579563"/>
          <p14:tracePt t="12198" x="1922463" y="1584325"/>
          <p14:tracePt t="12205" x="1916113" y="1609725"/>
          <p14:tracePt t="12214" x="1911350" y="1614488"/>
          <p14:tracePt t="12222" x="1911350" y="1620838"/>
          <p14:tracePt t="12229" x="1905000" y="1633538"/>
          <p14:tracePt t="12238" x="1905000" y="1644650"/>
          <p14:tracePt t="12245" x="1892300" y="1663700"/>
          <p14:tracePt t="12255" x="1892300" y="1670050"/>
          <p14:tracePt t="12261" x="1892300" y="1687513"/>
          <p14:tracePt t="12269" x="1892300" y="1693863"/>
          <p14:tracePt t="12278" x="1892300" y="1717675"/>
          <p14:tracePt t="12286" x="1892300" y="1728788"/>
          <p14:tracePt t="12294" x="1892300" y="1741488"/>
          <p14:tracePt t="12302" x="1898650" y="1765300"/>
          <p14:tracePt t="12310" x="1898650" y="1789113"/>
          <p14:tracePt t="12317" x="1905000" y="1801813"/>
          <p14:tracePt t="12326" x="1922463" y="1838325"/>
          <p14:tracePt t="12333" x="1922463" y="1844675"/>
          <p14:tracePt t="12342" x="1928813" y="1855788"/>
          <p14:tracePt t="12349" x="1941513" y="1874838"/>
          <p14:tracePt t="12358" x="1958975" y="1898650"/>
          <p14:tracePt t="12365" x="1965325" y="1909763"/>
          <p14:tracePt t="12373" x="1989138" y="1928813"/>
          <p14:tracePt t="12382" x="2006600" y="1946275"/>
          <p14:tracePt t="12389" x="2012950" y="1952625"/>
          <p14:tracePt t="12397" x="2032000" y="1965325"/>
          <p14:tracePt t="12405" x="2066925" y="1982788"/>
          <p14:tracePt t="12413" x="2103438" y="1989138"/>
          <p14:tracePt t="12422" x="2146300" y="2000250"/>
          <p14:tracePt t="12430" x="2193925" y="2019300"/>
          <p14:tracePt t="12438" x="2241550" y="2019300"/>
          <p14:tracePt t="12446" x="2271713" y="2025650"/>
          <p14:tracePt t="12454" x="2320925" y="2036763"/>
          <p14:tracePt t="12462" x="2381250" y="2036763"/>
          <p14:tracePt t="12469" x="2411413" y="2043113"/>
          <p14:tracePt t="12478" x="2501900" y="2043113"/>
          <p14:tracePt t="12486" x="2573338" y="2043113"/>
          <p14:tracePt t="12494" x="2670175" y="2043113"/>
          <p14:tracePt t="12502" x="2760663" y="2036763"/>
          <p14:tracePt t="12510" x="2844800" y="2030413"/>
          <p14:tracePt t="12518" x="2924175" y="1995488"/>
          <p14:tracePt t="12526" x="2982913" y="1995488"/>
          <p14:tracePt t="12533" x="3043238" y="1965325"/>
          <p14:tracePt t="12542" x="3086100" y="1935163"/>
          <p14:tracePt t="12549" x="3133725" y="1892300"/>
          <p14:tracePt t="12558" x="3152775" y="1892300"/>
          <p14:tracePt t="12565" x="3176588" y="1868488"/>
          <p14:tracePt t="12574" x="3213100" y="1819275"/>
          <p14:tracePt t="12582" x="3230563" y="1801813"/>
          <p14:tracePt t="12589" x="3249613" y="1789113"/>
          <p14:tracePt t="12597" x="3260725" y="1754188"/>
          <p14:tracePt t="12606" x="3267075" y="1747838"/>
          <p14:tracePt t="12614" x="3279775" y="1724025"/>
          <p14:tracePt t="12623" x="3290888" y="1700213"/>
          <p14:tracePt t="12630" x="3290888" y="1687513"/>
          <p14:tracePt t="12638" x="3290888" y="1657350"/>
          <p14:tracePt t="12646" x="3290888" y="1620838"/>
          <p14:tracePt t="12654" x="3290888" y="1590675"/>
          <p14:tracePt t="12662" x="3290888" y="1566863"/>
          <p14:tracePt t="12675" x="3290888" y="1524000"/>
          <p14:tracePt t="12677" x="3290888" y="1500188"/>
          <p14:tracePt t="12685" x="3279775" y="1470025"/>
          <p14:tracePt t="12693" x="3273425" y="1452563"/>
          <p14:tracePt t="12701" x="3267075" y="1439863"/>
          <p14:tracePt t="12709" x="3254375" y="1428750"/>
          <p14:tracePt t="12717" x="3249613" y="1422400"/>
          <p14:tracePt t="12725" x="3243263" y="1416050"/>
          <p14:tracePt t="12733" x="3219450" y="1416050"/>
          <p14:tracePt t="12741" x="3182938" y="1403350"/>
          <p14:tracePt t="12749" x="3159125" y="1392238"/>
          <p14:tracePt t="12757" x="3103563" y="1385888"/>
          <p14:tracePt t="12765" x="3079750" y="1374775"/>
          <p14:tracePt t="12773" x="3038475" y="1368425"/>
          <p14:tracePt t="12781" x="2989263" y="1349375"/>
          <p14:tracePt t="12789" x="2959100" y="1349375"/>
          <p14:tracePt t="12797" x="2898775" y="1331913"/>
          <p14:tracePt t="12805" x="2838450" y="1308100"/>
          <p14:tracePt t="12813" x="2778125" y="1308100"/>
          <p14:tracePt t="12821" x="2717800" y="1289050"/>
          <p14:tracePt t="12829" x="2657475" y="1277938"/>
          <p14:tracePt t="12837" x="2609850" y="1277938"/>
          <p14:tracePt t="12845" x="2538413" y="1277938"/>
          <p14:tracePt t="12853" x="2482850" y="1277938"/>
          <p14:tracePt t="12861" x="2435225" y="1277938"/>
          <p14:tracePt t="12872" x="2392363" y="1284288"/>
          <p14:tracePt t="12877" x="2327275" y="1301750"/>
          <p14:tracePt t="12885" x="2236788" y="1338263"/>
          <p14:tracePt t="12893" x="2187575" y="1379538"/>
          <p14:tracePt t="12901" x="2122488" y="1422400"/>
          <p14:tracePt t="12909" x="2066925" y="1470025"/>
          <p14:tracePt t="12917" x="2032000" y="1512888"/>
          <p14:tracePt t="12925" x="2006600" y="1536700"/>
          <p14:tracePt t="12933" x="1952625" y="1566863"/>
          <p14:tracePt t="12941" x="1928813" y="1590675"/>
          <p14:tracePt t="12949" x="1916113" y="1609725"/>
          <p14:tracePt t="12957" x="1885950" y="1651000"/>
          <p14:tracePt t="12965" x="1881188" y="1670050"/>
          <p14:tracePt t="12973" x="1862138" y="1711325"/>
          <p14:tracePt t="12981" x="1851025" y="1735138"/>
          <p14:tracePt t="12989" x="1844675" y="1771650"/>
          <p14:tracePt t="12997" x="1844675" y="1795463"/>
          <p14:tracePt t="13005" x="1838325" y="1819275"/>
          <p14:tracePt t="13013" x="1838325" y="1838325"/>
          <p14:tracePt t="13022" x="1838325" y="1874838"/>
          <p14:tracePt t="13029" x="1838325" y="1885950"/>
          <p14:tracePt t="13037" x="1838325" y="1898650"/>
          <p14:tracePt t="13045" x="1838325" y="1905000"/>
          <p14:tracePt t="13053" x="1851025" y="1928813"/>
          <p14:tracePt t="13061" x="1855788" y="1928813"/>
          <p14:tracePt t="13069" x="1881188" y="1935163"/>
          <p14:tracePt t="13077" x="1898650" y="1935163"/>
          <p14:tracePt t="13085" x="1935163" y="1939925"/>
          <p14:tracePt t="13093" x="1958975" y="1939925"/>
          <p14:tracePt t="13101" x="2001838" y="1958975"/>
          <p14:tracePt t="13109" x="2036763" y="1970088"/>
          <p14:tracePt t="13117" x="2079625" y="1976438"/>
          <p14:tracePt t="13125" x="2103438" y="1976438"/>
          <p14:tracePt t="13133" x="2127250" y="1995488"/>
          <p14:tracePt t="13141" x="2152650" y="2000250"/>
          <p14:tracePt t="13149" x="2193925" y="2000250"/>
          <p14:tracePt t="13157" x="2266950" y="2000250"/>
          <p14:tracePt t="13165" x="2357438" y="2000250"/>
          <p14:tracePt t="13173" x="2441575" y="2012950"/>
          <p14:tracePt t="13181" x="2543175" y="2025650"/>
          <p14:tracePt t="13189" x="2646363" y="2025650"/>
          <p14:tracePt t="13197" x="2747963" y="2025650"/>
          <p14:tracePt t="13205" x="2844800" y="2025650"/>
          <p14:tracePt t="13213" x="2917825" y="2025650"/>
          <p14:tracePt t="13221" x="2954338" y="2025650"/>
          <p14:tracePt t="13229" x="2982913" y="2025650"/>
          <p14:tracePt t="13237" x="3038475" y="1982788"/>
          <p14:tracePt t="13245" x="3049588" y="1965325"/>
          <p14:tracePt t="13253" x="3086100" y="1939925"/>
          <p14:tracePt t="13261" x="3103563" y="1922463"/>
          <p14:tracePt t="13269" x="3116263" y="1892300"/>
          <p14:tracePt t="13278" x="3146425" y="1849438"/>
          <p14:tracePt t="13285" x="3152775" y="1825625"/>
          <p14:tracePt t="13294" x="3170238" y="1784350"/>
          <p14:tracePt t="13301" x="3170238" y="1741488"/>
          <p14:tracePt t="13310" x="3170238" y="1717675"/>
          <p14:tracePt t="13317" x="3182938" y="1681163"/>
          <p14:tracePt t="13326" x="3182938" y="1639888"/>
          <p14:tracePt t="13333" x="3182938" y="1614488"/>
          <p14:tracePt t="13342" x="3182938" y="1573213"/>
          <p14:tracePt t="13349" x="3176588" y="1536700"/>
          <p14:tracePt t="13358" x="3133725" y="1489075"/>
          <p14:tracePt t="13365" x="3098800" y="1446213"/>
          <p14:tracePt t="13373" x="3079750" y="1433513"/>
          <p14:tracePt t="13382" x="3055938" y="1409700"/>
          <p14:tracePt t="13390" x="3008313" y="1379538"/>
          <p14:tracePt t="13397" x="2971800" y="1362075"/>
          <p14:tracePt t="13406" x="2947988" y="1338263"/>
          <p14:tracePt t="13414" x="2924175" y="1338263"/>
          <p14:tracePt t="13423" x="2894013" y="1338263"/>
          <p14:tracePt t="13429" x="2838450" y="1338263"/>
          <p14:tracePt t="13438" x="2778125" y="1338263"/>
          <p14:tracePt t="13445" x="2717800" y="1338263"/>
          <p14:tracePt t="13453" x="2633663" y="1338263"/>
          <p14:tracePt t="13462" x="2543175" y="1362075"/>
          <p14:tracePt t="13469" x="2452688" y="1409700"/>
          <p14:tracePt t="13478" x="2374900" y="1452563"/>
          <p14:tracePt t="13486" x="2284413" y="1476375"/>
          <p14:tracePt t="13494" x="2236788" y="1493838"/>
          <p14:tracePt t="13501" x="2187575" y="1524000"/>
          <p14:tracePt t="13510" x="2163763" y="1543050"/>
          <p14:tracePt t="13517" x="2127250" y="1566863"/>
          <p14:tracePt t="13525" x="2122488" y="1573213"/>
          <p14:tracePt t="13533" x="2097088" y="1590675"/>
          <p14:tracePt t="13542" x="2073275" y="1614488"/>
          <p14:tracePt t="13549" x="2049463" y="1639888"/>
          <p14:tracePt t="13558" x="2043113" y="1651000"/>
          <p14:tracePt t="13565" x="2036763" y="1670050"/>
          <p14:tracePt t="13573" x="2025650" y="1681163"/>
          <p14:tracePt t="13582" x="2025650" y="1717675"/>
          <p14:tracePt t="13590" x="2019300" y="1741488"/>
          <p14:tracePt t="13598" x="2019300" y="1758950"/>
          <p14:tracePt t="13606" x="2019300" y="1784350"/>
          <p14:tracePt t="13614" x="2019300" y="1808163"/>
          <p14:tracePt t="13622" x="2019300" y="1814513"/>
          <p14:tracePt t="13629" x="2019300" y="1825625"/>
          <p14:tracePt t="13638" x="2036763" y="1844675"/>
          <p14:tracePt t="13646" x="2049463" y="1855788"/>
          <p14:tracePt t="13653" x="2066925" y="1874838"/>
          <p14:tracePt t="13662" x="2079625" y="1885950"/>
          <p14:tracePt t="13673" x="2116138" y="1898650"/>
          <p14:tracePt t="13684" x="2152650" y="1916113"/>
          <p14:tracePt t="13689" x="2187575" y="1939925"/>
          <p14:tracePt t="13693" x="2211388" y="1939925"/>
          <p14:tracePt t="13701" x="2254250" y="1958975"/>
          <p14:tracePt t="13709" x="2301875" y="1982788"/>
          <p14:tracePt t="13717" x="2381250" y="2000250"/>
          <p14:tracePt t="13725" x="2441575" y="2012950"/>
          <p14:tracePt t="13733" x="2519363" y="2043113"/>
          <p14:tracePt t="13741" x="2579688" y="2066925"/>
          <p14:tracePt t="13749" x="2652713" y="2079625"/>
          <p14:tracePt t="13757" x="2730500" y="2084388"/>
          <p14:tracePt t="13765" x="2784475" y="2084388"/>
          <p14:tracePt t="13773" x="2833688" y="2084388"/>
          <p14:tracePt t="13781" x="2851150" y="2084388"/>
          <p14:tracePt t="13789" x="2874963" y="2084388"/>
          <p14:tracePt t="13797" x="2924175" y="2054225"/>
          <p14:tracePt t="13806" x="2959100" y="2030413"/>
          <p14:tracePt t="13813" x="2978150" y="2012950"/>
          <p14:tracePt t="13822" x="3001963" y="1976438"/>
          <p14:tracePt t="13829" x="3019425" y="1939925"/>
          <p14:tracePt t="13837" x="3032125" y="1909763"/>
          <p14:tracePt t="13845" x="3032125" y="1862138"/>
          <p14:tracePt t="13853" x="3032125" y="1831975"/>
          <p14:tracePt t="13861" x="3032125" y="1778000"/>
          <p14:tracePt t="13869" x="3032125" y="1717675"/>
          <p14:tracePt t="13877" x="3032125" y="1687513"/>
          <p14:tracePt t="13885" x="3025775" y="1657350"/>
          <p14:tracePt t="13893" x="3019425" y="1633538"/>
          <p14:tracePt t="13901" x="3013075" y="1614488"/>
          <p14:tracePt t="13909" x="2982913" y="1579563"/>
          <p14:tracePt t="13917" x="2971800" y="1566863"/>
          <p14:tracePt t="13925" x="2935288" y="1536700"/>
          <p14:tracePt t="13933" x="2911475" y="1524000"/>
          <p14:tracePt t="13941" x="2887663" y="1512888"/>
          <p14:tracePt t="13949" x="2838450" y="1493838"/>
          <p14:tracePt t="13957" x="2808288" y="1489075"/>
          <p14:tracePt t="13965" x="2760663" y="1476375"/>
          <p14:tracePt t="13973" x="2713038" y="1470025"/>
          <p14:tracePt t="13981" x="2657475" y="1470025"/>
          <p14:tracePt t="13989" x="2586038" y="1470025"/>
          <p14:tracePt t="13997" x="2513013" y="1470025"/>
          <p14:tracePt t="14005" x="2452688" y="1470025"/>
          <p14:tracePt t="14013" x="2381250" y="1476375"/>
          <p14:tracePt t="14021" x="2284413" y="1519238"/>
          <p14:tracePt t="14029" x="2224088" y="1554163"/>
          <p14:tracePt t="14037" x="2157413" y="1597025"/>
          <p14:tracePt t="14045" x="2133600" y="1620838"/>
          <p14:tracePt t="14053" x="2109788" y="1639888"/>
          <p14:tracePt t="14061" x="2092325" y="1670050"/>
          <p14:tracePt t="14069" x="2085975" y="1687513"/>
          <p14:tracePt t="14077" x="2085975" y="1704975"/>
          <p14:tracePt t="14085" x="2085975" y="1724025"/>
          <p14:tracePt t="14093" x="2085975" y="1765300"/>
          <p14:tracePt t="14101" x="2103438" y="1789113"/>
          <p14:tracePt t="14109" x="2122488" y="1808163"/>
          <p14:tracePt t="14117" x="2146300" y="1831975"/>
          <p14:tracePt t="14125" x="2182813" y="1855788"/>
          <p14:tracePt t="14133" x="2193925" y="1874838"/>
          <p14:tracePt t="14141" x="2254250" y="1905000"/>
          <p14:tracePt t="14149" x="2290763" y="1909763"/>
          <p14:tracePt t="14157" x="2332038" y="1909763"/>
          <p14:tracePt t="14165" x="2405063" y="1935163"/>
          <p14:tracePt t="14173" x="2452688" y="1935163"/>
          <p14:tracePt t="14181" x="2525713" y="1935163"/>
          <p14:tracePt t="14189" x="2609850" y="1935163"/>
          <p14:tracePt t="14197" x="2713038" y="1935163"/>
          <p14:tracePt t="14206" x="2814638" y="1928813"/>
          <p14:tracePt t="14213" x="2874963" y="1916113"/>
          <p14:tracePt t="14221" x="2935288" y="1885950"/>
          <p14:tracePt t="14229" x="2959100" y="1868488"/>
          <p14:tracePt t="14237" x="2982913" y="1844675"/>
          <p14:tracePt t="14245" x="3001963" y="1825625"/>
          <p14:tracePt t="14253" x="3001963" y="1808163"/>
          <p14:tracePt t="14261" x="3008313" y="1789113"/>
          <p14:tracePt t="14269" x="3008313" y="1778000"/>
          <p14:tracePt t="14277" x="3008313" y="1754188"/>
          <p14:tracePt t="14285" x="3008313" y="1728788"/>
          <p14:tracePt t="14293" x="2995613" y="1700213"/>
          <p14:tracePt t="14301" x="2982913" y="1687513"/>
          <p14:tracePt t="14309" x="2959100" y="1681163"/>
          <p14:tracePt t="14317" x="2935288" y="1674813"/>
          <p14:tracePt t="14325" x="2887663" y="1644650"/>
          <p14:tracePt t="14333" x="2844800" y="1644650"/>
          <p14:tracePt t="14341" x="2803525" y="1644650"/>
          <p14:tracePt t="14349" x="2743200" y="1633538"/>
          <p14:tracePt t="14357" x="2706688" y="1627188"/>
          <p14:tracePt t="14365" x="2663825" y="1627188"/>
          <p14:tracePt t="14373" x="2640013" y="1620838"/>
          <p14:tracePt t="14381" x="2616200" y="1620838"/>
          <p14:tracePt t="14389" x="2603500" y="1620838"/>
          <p14:tracePt t="14397" x="2597150" y="1620838"/>
          <p14:tracePt t="14421" x="2592388" y="1620838"/>
          <p14:tracePt t="14973" x="0" y="0"/>
        </p14:tracePtLst>
        <p14:tracePtLst>
          <p14:tracePt t="19224" x="6249988" y="3929063"/>
          <p14:tracePt t="19279" x="6249988" y="3922713"/>
          <p14:tracePt t="19302" x="6249988" y="3916363"/>
          <p14:tracePt t="19318" x="6249988" y="3911600"/>
          <p14:tracePt t="19327" x="6249988" y="3881438"/>
          <p14:tracePt t="19334" x="6249988" y="3868738"/>
          <p14:tracePt t="19342" x="6249988" y="3832225"/>
          <p14:tracePt t="19350" x="6238875" y="3821113"/>
          <p14:tracePt t="19358" x="6232525" y="3784600"/>
          <p14:tracePt t="19366" x="6215063" y="3760788"/>
          <p14:tracePt t="19374" x="6208713" y="3706813"/>
          <p14:tracePt t="19382" x="6165850" y="3640138"/>
          <p14:tracePt t="19390" x="6142038" y="3579813"/>
          <p14:tracePt t="19398" x="6100763" y="3513138"/>
          <p14:tracePt t="19405" x="6040438" y="3422650"/>
          <p14:tracePt t="19413" x="6021388" y="3355975"/>
          <p14:tracePt t="19421" x="5991225" y="3308350"/>
          <p14:tracePt t="19430" x="5973763" y="3271838"/>
          <p14:tracePt t="19437" x="5943600" y="3211513"/>
          <p14:tracePt t="19446" x="5900738" y="3146425"/>
          <p14:tracePt t="19453" x="5883275" y="3127375"/>
          <p14:tracePt t="19461" x="5864225" y="3103563"/>
          <p14:tracePt t="19469" x="5846763" y="3073400"/>
          <p14:tracePt t="19486" x="5840413" y="3067050"/>
          <p14:tracePt t="19494" x="5834063" y="3060700"/>
          <p14:tracePt t="19501" x="5822950" y="3043238"/>
          <p14:tracePt t="19518" x="5810250" y="3030538"/>
          <p14:tracePt t="19525" x="5786438" y="3013075"/>
          <p14:tracePt t="19534" x="5768975" y="3006725"/>
          <p14:tracePt t="19542" x="5732463" y="2989263"/>
          <p14:tracePt t="19550" x="5719763" y="2982913"/>
          <p14:tracePt t="19558" x="5715000" y="2982913"/>
          <p14:tracePt t="19566" x="5695950" y="2976563"/>
          <p14:tracePt t="19573" x="5689600" y="2976563"/>
          <p14:tracePt t="19582" x="5672138" y="2970213"/>
          <p14:tracePt t="19589" x="5648325" y="2970213"/>
          <p14:tracePt t="19598" x="5629275" y="2970213"/>
          <p14:tracePt t="19606" x="5581650" y="2959100"/>
          <p14:tracePt t="19614" x="5568950" y="2959100"/>
          <p14:tracePt t="19622" x="5545138" y="2959100"/>
          <p14:tracePt t="19630" x="5491163" y="2959100"/>
          <p14:tracePt t="19638" x="5461000" y="2959100"/>
          <p14:tracePt t="19646" x="5424488" y="2959100"/>
          <p14:tracePt t="19654" x="5394325" y="2959100"/>
          <p14:tracePt t="19662" x="5353050" y="2959100"/>
          <p14:tracePt t="19670" x="5329238" y="2959100"/>
          <p14:tracePt t="19679" x="5273675" y="2959100"/>
          <p14:tracePt t="19686" x="5243513" y="2959100"/>
          <p14:tracePt t="19694" x="5219700" y="2959100"/>
          <p14:tracePt t="19701" x="5178425" y="2965450"/>
          <p14:tracePt t="19711" x="5141913" y="2970213"/>
          <p14:tracePt t="19720" x="5111750" y="2976563"/>
          <p14:tracePt t="19725" x="5045075" y="3000375"/>
          <p14:tracePt t="19733" x="4984750" y="3030538"/>
          <p14:tracePt t="19742" x="4906963" y="3043238"/>
          <p14:tracePt t="19749" x="4846638" y="3049588"/>
          <p14:tracePt t="19757" x="4786313" y="3060700"/>
          <p14:tracePt t="19765" x="4756150" y="3073400"/>
          <p14:tracePt t="19773" x="4695825" y="3079750"/>
          <p14:tracePt t="19781" x="4616450" y="3103563"/>
          <p14:tracePt t="19789" x="4562475" y="3103563"/>
          <p14:tracePt t="19797" x="4527550" y="3121025"/>
          <p14:tracePt t="19805" x="4467225" y="3127375"/>
          <p14:tracePt t="19813" x="4441825" y="3140075"/>
          <p14:tracePt t="19821" x="4406900" y="3146425"/>
          <p14:tracePt t="19829" x="4381500" y="3151188"/>
          <p14:tracePt t="19837" x="4370388" y="3170238"/>
          <p14:tracePt t="19845" x="4357688" y="3170238"/>
          <p14:tracePt t="19853" x="4333875" y="3187700"/>
          <p14:tracePt t="19861" x="4316413" y="3200400"/>
          <p14:tracePt t="19878" x="4279900" y="3230563"/>
          <p14:tracePt t="19885" x="4256088" y="3248025"/>
          <p14:tracePt t="19893" x="4237038" y="3260725"/>
          <p14:tracePt t="19901" x="4225925" y="3267075"/>
          <p14:tracePt t="19909" x="4206875" y="3284538"/>
          <p14:tracePt t="19917" x="4195763" y="3290888"/>
          <p14:tracePt t="19925" x="4176713" y="3308350"/>
          <p14:tracePt t="19933" x="4176713" y="3314700"/>
          <p14:tracePt t="19941" x="4165600" y="3332163"/>
          <p14:tracePt t="19949" x="4159250" y="3338513"/>
          <p14:tracePt t="19957" x="4159250" y="3362325"/>
          <p14:tracePt t="19965" x="4159250" y="3375025"/>
          <p14:tracePt t="19973" x="4159250" y="3405188"/>
          <p14:tracePt t="19981" x="4159250" y="3441700"/>
          <p14:tracePt t="19989" x="4159250" y="3465513"/>
          <p14:tracePt t="19997" x="4159250" y="3495675"/>
          <p14:tracePt t="20005" x="4159250" y="3525838"/>
          <p14:tracePt t="20013" x="4159250" y="3549650"/>
          <p14:tracePt t="20021" x="4159250" y="3562350"/>
          <p14:tracePt t="20029" x="4171950" y="3609975"/>
          <p14:tracePt t="20037" x="4176713" y="3621088"/>
          <p14:tracePt t="20045" x="4176713" y="3646488"/>
          <p14:tracePt t="20053" x="4176713" y="3657600"/>
          <p14:tracePt t="20061" x="4195763" y="3681413"/>
          <p14:tracePt t="20069" x="4200525" y="3700463"/>
          <p14:tracePt t="20077" x="4206875" y="3711575"/>
          <p14:tracePt t="20086" x="4225925" y="3736975"/>
          <p14:tracePt t="20094" x="4225925" y="3741738"/>
          <p14:tracePt t="20102" x="4243388" y="3767138"/>
          <p14:tracePt t="20109" x="4249738" y="3771900"/>
          <p14:tracePt t="20118" x="4286250" y="3802063"/>
          <p14:tracePt t="20125" x="4310063" y="3821113"/>
          <p14:tracePt t="20134" x="4340225" y="3844925"/>
          <p14:tracePt t="20141" x="4381500" y="3887788"/>
          <p14:tracePt t="20150" x="4406900" y="3892550"/>
          <p14:tracePt t="20157" x="4441825" y="3929063"/>
          <p14:tracePt t="20166" x="4454525" y="3946525"/>
          <p14:tracePt t="20173" x="4471988" y="3952875"/>
          <p14:tracePt t="20182" x="4497388" y="3976688"/>
          <p14:tracePt t="20189" x="4502150" y="3976688"/>
          <p14:tracePt t="20198" x="4521200" y="3989388"/>
          <p14:tracePt t="20205" x="4545013" y="4002088"/>
          <p14:tracePt t="20214" x="4562475" y="4002088"/>
          <p14:tracePt t="20221" x="4592638" y="4013200"/>
          <p14:tracePt t="20230" x="4641850" y="4037013"/>
          <p14:tracePt t="20238" x="4689475" y="4043363"/>
          <p14:tracePt t="20245" x="4737100" y="4056063"/>
          <p14:tracePt t="20254" x="4786313" y="4062413"/>
          <p14:tracePt t="20262" x="4827588" y="4073525"/>
          <p14:tracePt t="20270" x="4918075" y="4086225"/>
          <p14:tracePt t="20278" x="4978400" y="4103688"/>
          <p14:tracePt t="20286" x="5038725" y="4103688"/>
          <p14:tracePt t="20294" x="5111750" y="4116388"/>
          <p14:tracePt t="20302" x="5202238" y="4127500"/>
          <p14:tracePt t="20309" x="5292725" y="4146550"/>
          <p14:tracePt t="20318" x="5376863" y="4146550"/>
          <p14:tracePt t="20325" x="5437188" y="4170363"/>
          <p14:tracePt t="20334" x="5527675" y="4170363"/>
          <p14:tracePt t="20341" x="5581650" y="4170363"/>
          <p14:tracePt t="20350" x="5672138" y="4170363"/>
          <p14:tracePt t="20357" x="5726113" y="4170363"/>
          <p14:tracePt t="20366" x="5792788" y="4146550"/>
          <p14:tracePt t="20373" x="5840413" y="4122738"/>
          <p14:tracePt t="20382" x="5883275" y="4086225"/>
          <p14:tracePt t="20390" x="5943600" y="4032250"/>
          <p14:tracePt t="20398" x="5973763" y="4006850"/>
          <p14:tracePt t="20406" x="5997575" y="3965575"/>
          <p14:tracePt t="20414" x="6040438" y="3916363"/>
          <p14:tracePt t="20422" x="6057900" y="3868738"/>
          <p14:tracePt t="20429" x="6088063" y="3832225"/>
          <p14:tracePt t="20438" x="6118225" y="3778250"/>
          <p14:tracePt t="20446" x="6135688" y="3741738"/>
          <p14:tracePt t="20453" x="6154738" y="3681413"/>
          <p14:tracePt t="20463" x="6178550" y="3633788"/>
          <p14:tracePt t="20470" x="6178550" y="3590925"/>
          <p14:tracePt t="20478" x="6178550" y="3543300"/>
          <p14:tracePt t="20486" x="6178550" y="3502025"/>
          <p14:tracePt t="20494" x="6178550" y="3465513"/>
          <p14:tracePt t="20501" x="6178550" y="3422650"/>
          <p14:tracePt t="20509" x="6178550" y="3392488"/>
          <p14:tracePt t="20518" x="6154738" y="3332163"/>
          <p14:tracePt t="20525" x="6135688" y="3308350"/>
          <p14:tracePt t="20534" x="6130925" y="3267075"/>
          <p14:tracePt t="20541" x="6118225" y="3236913"/>
          <p14:tracePt t="20550" x="6105525" y="3211513"/>
          <p14:tracePt t="20557" x="6094413" y="3187700"/>
          <p14:tracePt t="20566" x="6070600" y="3163888"/>
          <p14:tracePt t="20573" x="6057900" y="3140075"/>
          <p14:tracePt t="20582" x="6027738" y="3103563"/>
          <p14:tracePt t="20589" x="6003925" y="3073400"/>
          <p14:tracePt t="20598" x="5980113" y="3060700"/>
          <p14:tracePt t="20605" x="5943600" y="3043238"/>
          <p14:tracePt t="20614" x="5937250" y="3036888"/>
          <p14:tracePt t="20621" x="5919788" y="3025775"/>
          <p14:tracePt t="20629" x="5894388" y="3013075"/>
          <p14:tracePt t="20637" x="5859463" y="2995613"/>
          <p14:tracePt t="20646" x="5834063" y="2989263"/>
          <p14:tracePt t="20654" x="5792788" y="2970213"/>
          <p14:tracePt t="20662" x="5773738" y="2965450"/>
          <p14:tracePt t="20670" x="5732463" y="2935288"/>
          <p14:tracePt t="20678" x="5708650" y="2935288"/>
          <p14:tracePt t="20686" x="5684838" y="2928938"/>
          <p14:tracePt t="20694" x="5629275" y="2928938"/>
          <p14:tracePt t="20702" x="5581650" y="2916238"/>
          <p14:tracePt t="20710" x="5521325" y="2916238"/>
          <p14:tracePt t="20722" x="5448300" y="2916238"/>
          <p14:tracePt t="20726" x="5376863" y="2916238"/>
          <p14:tracePt t="20734" x="5292725" y="2916238"/>
          <p14:tracePt t="20741" x="5219700" y="2916238"/>
          <p14:tracePt t="20749" x="5148263" y="2916238"/>
          <p14:tracePt t="20757" x="5062538" y="2916238"/>
          <p14:tracePt t="20765" x="5014913" y="2916238"/>
          <p14:tracePt t="20773" x="4960938" y="2916238"/>
          <p14:tracePt t="20781" x="4913313" y="2916238"/>
          <p14:tracePt t="20789" x="4887913" y="2916238"/>
          <p14:tracePt t="20797" x="4870450" y="2916238"/>
          <p14:tracePt t="20805" x="4846638" y="2922588"/>
          <p14:tracePt t="20813" x="4797425" y="2941638"/>
          <p14:tracePt t="20821" x="4767263" y="2946400"/>
          <p14:tracePt t="20830" x="4713288" y="2989263"/>
          <p14:tracePt t="20838" x="4659313" y="3030538"/>
          <p14:tracePt t="20846" x="4611688" y="3060700"/>
          <p14:tracePt t="20854" x="4575175" y="3079750"/>
          <p14:tracePt t="20862" x="4527550" y="3109913"/>
          <p14:tracePt t="20870" x="4508500" y="3121025"/>
          <p14:tracePt t="20879" x="4484688" y="3146425"/>
          <p14:tracePt t="20886" x="4437063" y="3187700"/>
          <p14:tracePt t="20894" x="4406900" y="3211513"/>
          <p14:tracePt t="20902" x="4394200" y="3236913"/>
          <p14:tracePt t="20910" x="4381500" y="3260725"/>
          <p14:tracePt t="20918" x="4376738" y="3295650"/>
          <p14:tracePt t="20925" x="4357688" y="3321050"/>
          <p14:tracePt t="20946" x="4340225" y="3386138"/>
          <p14:tracePt t="20950" x="4333875" y="3422650"/>
          <p14:tracePt t="20957" x="4333875" y="3476625"/>
          <p14:tracePt t="20965" x="4321175" y="3536950"/>
          <p14:tracePt t="20973" x="4316413" y="3562350"/>
          <p14:tracePt t="20981" x="4316413" y="3609975"/>
          <p14:tracePt t="20989" x="4316413" y="3651250"/>
          <p14:tracePt t="20998" x="4316413" y="3694113"/>
          <p14:tracePt t="21005" x="4316413" y="3717925"/>
          <p14:tracePt t="21013" x="4316413" y="3741738"/>
          <p14:tracePt t="21021" x="4316413" y="3748088"/>
          <p14:tracePt t="21030" x="4316413" y="3754438"/>
          <p14:tracePt t="21037" x="4316413" y="3760788"/>
          <p14:tracePt t="21053" x="4316413" y="3771900"/>
          <p14:tracePt t="21062" x="4316413" y="3778250"/>
          <p14:tracePt t="21078" x="4316413" y="3784600"/>
          <p14:tracePt t="21085" x="4321175" y="3808413"/>
          <p14:tracePt t="21093" x="4346575" y="3814763"/>
          <p14:tracePt t="21102" x="4370388" y="3838575"/>
          <p14:tracePt t="21109" x="4406900" y="3857625"/>
          <p14:tracePt t="21117" x="4430713" y="3875088"/>
          <p14:tracePt t="21125" x="4448175" y="3887788"/>
          <p14:tracePt t="21133" x="4454525" y="3892550"/>
          <p14:tracePt t="21142" x="4467225" y="3916363"/>
          <p14:tracePt t="21149" x="4484688" y="3929063"/>
          <p14:tracePt t="21157" x="4491038" y="3946525"/>
          <p14:tracePt t="21165" x="4508500" y="3959225"/>
          <p14:tracePt t="21173" x="4521200" y="3976688"/>
          <p14:tracePt t="21181" x="4538663" y="3989388"/>
          <p14:tracePt t="21189" x="4592638" y="4019550"/>
          <p14:tracePt t="21198" x="4616450" y="4032250"/>
          <p14:tracePt t="21205" x="4676775" y="4056063"/>
          <p14:tracePt t="21214" x="4725988" y="4086225"/>
          <p14:tracePt t="21221" x="4773613" y="4110038"/>
          <p14:tracePt t="21229" x="4822825" y="4140200"/>
          <p14:tracePt t="21237" x="4887913" y="4170363"/>
          <p14:tracePt t="21246" x="4967288" y="4200525"/>
          <p14:tracePt t="21253" x="4997450" y="4211638"/>
          <p14:tracePt t="21262" x="5045075" y="4217988"/>
          <p14:tracePt t="21270" x="5081588" y="4230688"/>
          <p14:tracePt t="21278" x="5122863" y="4230688"/>
          <p14:tracePt t="21285" x="5153025" y="4237038"/>
          <p14:tracePt t="21293" x="5189538" y="4237038"/>
          <p14:tracePt t="21301" x="5232400" y="4237038"/>
          <p14:tracePt t="21309" x="5292725" y="4248150"/>
          <p14:tracePt t="21317" x="5353050" y="4248150"/>
          <p14:tracePt t="21325" x="5437188" y="4248150"/>
          <p14:tracePt t="21333" x="5508625" y="4254500"/>
          <p14:tracePt t="21341" x="5568950" y="4254500"/>
          <p14:tracePt t="21349" x="5641975" y="4254500"/>
          <p14:tracePt t="21357" x="5715000" y="4254500"/>
          <p14:tracePt t="21366" x="5745163" y="4254500"/>
          <p14:tracePt t="21373" x="5803900" y="4241800"/>
          <p14:tracePt t="21381" x="5840413" y="4217988"/>
          <p14:tracePt t="21389" x="5889625" y="4187825"/>
          <p14:tracePt t="21398" x="5924550" y="4170363"/>
          <p14:tracePt t="21405" x="5967413" y="4127500"/>
          <p14:tracePt t="21413" x="6003925" y="4103688"/>
          <p14:tracePt t="21421" x="6027738" y="4086225"/>
          <p14:tracePt t="21429" x="6064250" y="4049713"/>
          <p14:tracePt t="21437" x="6094413" y="3995738"/>
          <p14:tracePt t="21446" x="6124575" y="3946525"/>
          <p14:tracePt t="21453" x="6154738" y="3911600"/>
          <p14:tracePt t="21462" x="6165850" y="3875088"/>
          <p14:tracePt t="21469" x="6178550" y="3838575"/>
          <p14:tracePt t="21477" x="6189663" y="3778250"/>
          <p14:tracePt t="21485" x="6202363" y="3748088"/>
          <p14:tracePt t="21493" x="6202363" y="3711575"/>
          <p14:tracePt t="21501" x="6226175" y="3657600"/>
          <p14:tracePt t="21509" x="6232525" y="3609975"/>
          <p14:tracePt t="21518" x="6232525" y="3549650"/>
          <p14:tracePt t="21525" x="6232525" y="3532188"/>
          <p14:tracePt t="21533" x="6232525" y="3482975"/>
          <p14:tracePt t="21541" x="6232525" y="3441700"/>
          <p14:tracePt t="21549" x="6219825" y="3392488"/>
          <p14:tracePt t="21557" x="6208713" y="3344863"/>
          <p14:tracePt t="21565" x="6189663" y="3308350"/>
          <p14:tracePt t="21573" x="6161088" y="3260725"/>
          <p14:tracePt t="21581" x="6148388" y="3236913"/>
          <p14:tracePt t="21589" x="6130925" y="3200400"/>
          <p14:tracePt t="21598" x="6105525" y="3176588"/>
          <p14:tracePt t="21605" x="6088063" y="3151188"/>
          <p14:tracePt t="21613" x="6051550" y="3116263"/>
          <p14:tracePt t="21621" x="6034088" y="3090863"/>
          <p14:tracePt t="21630" x="6003925" y="3073400"/>
          <p14:tracePt t="21637" x="5961063" y="3049588"/>
          <p14:tracePt t="21646" x="5919788" y="3036888"/>
          <p14:tracePt t="21653" x="5853113" y="2995613"/>
          <p14:tracePt t="21662" x="5762625" y="2959100"/>
          <p14:tracePt t="21669" x="5684838" y="2941638"/>
          <p14:tracePt t="21677" x="5594350" y="2905125"/>
          <p14:tracePt t="21685" x="5497513" y="2892425"/>
          <p14:tracePt t="21693" x="5418138" y="2874963"/>
          <p14:tracePt t="21701" x="5346700" y="2862263"/>
          <p14:tracePt t="21715" x="5256213" y="2851150"/>
          <p14:tracePt t="21717" x="5172075" y="2851150"/>
          <p14:tracePt t="21725" x="5081588" y="2851150"/>
          <p14:tracePt t="21733" x="5008563" y="2851150"/>
          <p14:tracePt t="21741" x="4937125" y="2851150"/>
          <p14:tracePt t="21749" x="4852988" y="2851150"/>
          <p14:tracePt t="21757" x="4792663" y="2855913"/>
          <p14:tracePt t="21765" x="4713288" y="2886075"/>
          <p14:tracePt t="21773" x="4665663" y="2898775"/>
          <p14:tracePt t="21781" x="4616450" y="2916238"/>
          <p14:tracePt t="21789" x="4568825" y="2946400"/>
          <p14:tracePt t="21797" x="4532313" y="2976563"/>
          <p14:tracePt t="21805" x="4508500" y="2982913"/>
          <p14:tracePt t="21813" x="4471988" y="3000375"/>
          <p14:tracePt t="21821" x="4437063" y="3025775"/>
          <p14:tracePt t="21829" x="4411663" y="3055938"/>
          <p14:tracePt t="21837" x="4387850" y="3067050"/>
          <p14:tracePt t="21845" x="4351338" y="3097213"/>
          <p14:tracePt t="21853" x="4327525" y="3121025"/>
          <p14:tracePt t="21861" x="4286250" y="3157538"/>
          <p14:tracePt t="21879" x="4213225" y="3271838"/>
          <p14:tracePt t="21885" x="4171950" y="3325813"/>
          <p14:tracePt t="21893" x="4122738" y="3381375"/>
          <p14:tracePt t="21901" x="4092575" y="3429000"/>
          <p14:tracePt t="21909" x="4062413" y="3476625"/>
          <p14:tracePt t="21917" x="4044950" y="3513138"/>
          <p14:tracePt t="21925" x="4025900" y="3536950"/>
          <p14:tracePt t="21933" x="4008438" y="3562350"/>
          <p14:tracePt t="21941" x="4008438" y="3586163"/>
          <p14:tracePt t="21949" x="4008438" y="3609975"/>
          <p14:tracePt t="21957" x="4008438" y="3621088"/>
          <p14:tracePt t="21965" x="4008438" y="3646488"/>
          <p14:tracePt t="21973" x="4025900" y="3670300"/>
          <p14:tracePt t="21981" x="4044950" y="3694113"/>
          <p14:tracePt t="21989" x="4068763" y="3711575"/>
          <p14:tracePt t="21997" x="4116388" y="3736975"/>
          <p14:tracePt t="22005" x="4165600" y="3767138"/>
          <p14:tracePt t="22013" x="4230688" y="3802063"/>
          <p14:tracePt t="22021" x="4279900" y="3832225"/>
          <p14:tracePt t="22029" x="4357688" y="3875088"/>
          <p14:tracePt t="22037" x="4467225" y="3935413"/>
          <p14:tracePt t="22045" x="4586288" y="4006850"/>
          <p14:tracePt t="22053" x="4702175" y="4056063"/>
          <p14:tracePt t="22061" x="4810125" y="4103688"/>
          <p14:tracePt t="22069" x="4883150" y="4122738"/>
          <p14:tracePt t="22077" x="4960938" y="4146550"/>
          <p14:tracePt t="22085" x="5032375" y="4146550"/>
          <p14:tracePt t="22093" x="5057775" y="4157663"/>
          <p14:tracePt t="22101" x="5099050" y="4170363"/>
          <p14:tracePt t="22109" x="5135563" y="4176713"/>
          <p14:tracePt t="22117" x="5178425" y="4187825"/>
          <p14:tracePt t="22125" x="5213350" y="4194175"/>
          <p14:tracePt t="22133" x="5273675" y="4194175"/>
          <p14:tracePt t="22141" x="5303838" y="4194175"/>
          <p14:tracePt t="22149" x="5346700" y="4194175"/>
          <p14:tracePt t="22157" x="5407025" y="4194175"/>
          <p14:tracePt t="22165" x="5467350" y="4187825"/>
          <p14:tracePt t="22173" x="5527675" y="4183063"/>
          <p14:tracePt t="22182" x="5618163" y="4133850"/>
          <p14:tracePt t="22189" x="5695950" y="4116388"/>
          <p14:tracePt t="22197" x="5768975" y="4067175"/>
          <p14:tracePt t="22205" x="5853113" y="4013200"/>
          <p14:tracePt t="22213" x="5913438" y="3983038"/>
          <p14:tracePt t="22221" x="5967413" y="3929063"/>
          <p14:tracePt t="22229" x="5997575" y="3875088"/>
          <p14:tracePt t="22237" x="6027738" y="3827463"/>
          <p14:tracePt t="22245" x="6045200" y="3778250"/>
          <p14:tracePt t="22253" x="6064250" y="3730625"/>
          <p14:tracePt t="22261" x="6100763" y="3651250"/>
          <p14:tracePt t="22269" x="6118225" y="3590925"/>
          <p14:tracePt t="22277" x="6130925" y="3556000"/>
          <p14:tracePt t="22285" x="6130925" y="3543300"/>
          <p14:tracePt t="22293" x="6148388" y="3502025"/>
          <p14:tracePt t="22301" x="6148388" y="3465513"/>
          <p14:tracePt t="22309" x="6148388" y="3422650"/>
          <p14:tracePt t="22317" x="6148388" y="3392488"/>
          <p14:tracePt t="22325" x="6148388" y="3368675"/>
          <p14:tracePt t="22333" x="6148388" y="3338513"/>
          <p14:tracePt t="22341" x="6148388" y="3290888"/>
          <p14:tracePt t="22349" x="6142038" y="3260725"/>
          <p14:tracePt t="22357" x="6111875" y="3194050"/>
          <p14:tracePt t="22365" x="6081713" y="3133725"/>
          <p14:tracePt t="22373" x="6021388" y="3036888"/>
          <p14:tracePt t="22381" x="5967413" y="2946400"/>
          <p14:tracePt t="22389" x="5894388" y="2868613"/>
          <p14:tracePt t="22397" x="5864225" y="2801938"/>
          <p14:tracePt t="22405" x="5803900" y="2711450"/>
          <p14:tracePt t="22413" x="5756275" y="2681288"/>
          <p14:tracePt t="22421" x="5678488" y="2640013"/>
          <p14:tracePt t="22429" x="5618163" y="2603500"/>
          <p14:tracePt t="22437" x="5551488" y="2573338"/>
          <p14:tracePt t="22445" x="5508625" y="2573338"/>
          <p14:tracePt t="22453" x="5473700" y="2566988"/>
          <p14:tracePt t="22461" x="5443538" y="2566988"/>
          <p14:tracePt t="22469" x="5407025" y="2566988"/>
          <p14:tracePt t="22477" x="5353050" y="2566988"/>
          <p14:tracePt t="22485" x="5262563" y="2616200"/>
          <p14:tracePt t="22493" x="5195888" y="2646363"/>
          <p14:tracePt t="22501" x="5148263" y="2674938"/>
          <p14:tracePt t="22509" x="5027613" y="2724150"/>
          <p14:tracePt t="22517" x="4937125" y="2771775"/>
          <p14:tracePt t="22525" x="4870450" y="2814638"/>
          <p14:tracePt t="22533" x="4810125" y="2855913"/>
          <p14:tracePt t="22541" x="4756150" y="2898775"/>
          <p14:tracePt t="22549" x="4689475" y="2952750"/>
          <p14:tracePt t="22557" x="4622800" y="3006725"/>
          <p14:tracePt t="22565" x="4557713" y="3049588"/>
          <p14:tracePt t="22573" x="4521200" y="3103563"/>
          <p14:tracePt t="22581" x="4467225" y="3151188"/>
          <p14:tracePt t="22589" x="4441825" y="3181350"/>
          <p14:tracePt t="22597" x="4406900" y="3241675"/>
          <p14:tracePt t="22605" x="4400550" y="3267075"/>
          <p14:tracePt t="22613" x="4400550" y="3308350"/>
          <p14:tracePt t="22621" x="4400550" y="3344863"/>
          <p14:tracePt t="22629" x="4400550" y="3375025"/>
          <p14:tracePt t="22637" x="4406900" y="3416300"/>
          <p14:tracePt t="22645" x="4430713" y="3452813"/>
          <p14:tracePt t="22653" x="4448175" y="3489325"/>
          <p14:tracePt t="22661" x="4478338" y="3532188"/>
          <p14:tracePt t="22669" x="4514850" y="3567113"/>
          <p14:tracePt t="22677" x="4532313" y="3586163"/>
          <p14:tracePt t="22685" x="4557713" y="3597275"/>
          <p14:tracePt t="22697" x="4592638" y="3627438"/>
          <p14:tracePt t="22701" x="4629150" y="3663950"/>
          <p14:tracePt t="22709" x="4652963" y="3670300"/>
          <p14:tracePt t="22717" x="4672013" y="3687763"/>
          <p14:tracePt t="22725" x="4695825" y="3706813"/>
          <p14:tracePt t="22733" x="4706938" y="3706813"/>
          <p14:tracePt t="22741" x="4737100" y="3711575"/>
          <p14:tracePt t="22749" x="4786313" y="3724275"/>
          <p14:tracePt t="22757" x="4846638" y="3724275"/>
          <p14:tracePt t="22765" x="4906963" y="3730625"/>
          <p14:tracePt t="22773" x="4997450" y="3754438"/>
          <p14:tracePt t="22781" x="5068888" y="3754438"/>
          <p14:tracePt t="22789" x="5165725" y="3754438"/>
          <p14:tracePt t="22797" x="5256213" y="3754438"/>
          <p14:tracePt t="22805" x="5329238" y="3754438"/>
          <p14:tracePt t="22813" x="5400675" y="3754438"/>
          <p14:tracePt t="22821" x="5473700" y="3754438"/>
          <p14:tracePt t="22829" x="5503863" y="3754438"/>
          <p14:tracePt t="22837" x="5527675" y="3754438"/>
          <p14:tracePt t="22845" x="5551488" y="3736975"/>
          <p14:tracePt t="22853" x="5557838" y="3730625"/>
          <p14:tracePt t="22861" x="5568950" y="3717925"/>
          <p14:tracePt t="22870" x="5581650" y="3700463"/>
          <p14:tracePt t="22886" x="5581650" y="3687763"/>
          <p14:tracePt t="22902" x="5588000" y="3670300"/>
          <p14:tracePt t="23006" x="5588000" y="3663950"/>
          <p14:tracePt t="23015" x="5588000" y="3657600"/>
          <p14:tracePt t="23032" x="5588000" y="3646488"/>
          <p14:tracePt t="23038" x="0" y="0"/>
        </p14:tracePtLst>
        <p14:tracePtLst>
          <p14:tracePt t="24814" x="8553450" y="4989513"/>
          <p14:tracePt t="25014" x="8540750" y="4989513"/>
          <p14:tracePt t="25022" x="8535988" y="4989513"/>
          <p14:tracePt t="25030" x="8516938" y="4989513"/>
          <p14:tracePt t="25038" x="8499475" y="4989513"/>
          <p14:tracePt t="25046" x="8475663" y="4989513"/>
          <p14:tracePt t="25054" x="8439150" y="4989513"/>
          <p14:tracePt t="25062" x="8420100" y="4989513"/>
          <p14:tracePt t="25070" x="8402638" y="4989513"/>
          <p14:tracePt t="25078" x="8378825" y="4989513"/>
          <p14:tracePt t="25086" x="8366125" y="4989513"/>
          <p14:tracePt t="25094" x="8355013" y="4989513"/>
          <p14:tracePt t="25102" x="8342313" y="4989513"/>
          <p14:tracePt t="25110" x="8318500" y="4989513"/>
          <p14:tracePt t="25126" x="8294688" y="4978400"/>
          <p14:tracePt t="25133" x="8269288" y="4978400"/>
          <p14:tracePt t="25142" x="8258175" y="4972050"/>
          <p14:tracePt t="25150" x="8239125" y="4965700"/>
          <p14:tracePt t="25158" x="8208963" y="4965700"/>
          <p14:tracePt t="25168" x="8174038" y="4959350"/>
          <p14:tracePt t="25174" x="8150225" y="4948238"/>
          <p14:tracePt t="25185" x="8131175" y="4948238"/>
          <p14:tracePt t="25191" x="8107363" y="4941888"/>
          <p14:tracePt t="25199" x="8083550" y="4941888"/>
          <p14:tracePt t="25206" x="8059738" y="4941888"/>
          <p14:tracePt t="25213" x="8034338" y="4935538"/>
          <p14:tracePt t="25221" x="8023225" y="4935538"/>
          <p14:tracePt t="25229" x="8004175" y="4922838"/>
          <p14:tracePt t="25238" x="7986713" y="4918075"/>
          <p14:tracePt t="25246" x="7962900" y="4918075"/>
          <p14:tracePt t="25253" x="7939088" y="4918075"/>
          <p14:tracePt t="25261" x="7908925" y="4918075"/>
          <p14:tracePt t="25269" x="7883525" y="4911725"/>
          <p14:tracePt t="25277" x="7823200" y="4899025"/>
          <p14:tracePt t="25285" x="7762875" y="4892675"/>
          <p14:tracePt t="25293" x="7745413" y="4892675"/>
          <p14:tracePt t="25302" x="7685088" y="4875213"/>
          <p14:tracePt t="25309" x="7661275" y="4875213"/>
          <p14:tracePt t="25318" x="7618413" y="4862513"/>
          <p14:tracePt t="25325" x="7588250" y="4862513"/>
          <p14:tracePt t="25333" x="7553325" y="4862513"/>
          <p14:tracePt t="25341" x="7527925" y="4857750"/>
          <p14:tracePt t="25349" x="7486650" y="4857750"/>
          <p14:tracePt t="25357" x="7456488" y="4857750"/>
          <p14:tracePt t="25366" x="7413625" y="4857750"/>
          <p14:tracePt t="25373" x="7366000" y="4857750"/>
          <p14:tracePt t="25382" x="7335838" y="4845050"/>
          <p14:tracePt t="25389" x="7305675" y="4845050"/>
          <p14:tracePt t="25398" x="7258050" y="4845050"/>
          <p14:tracePt t="25405" x="7227888" y="4838700"/>
          <p14:tracePt t="25413" x="7197725" y="4838700"/>
          <p14:tracePt t="25421" x="7137400" y="4838700"/>
          <p14:tracePt t="25429" x="7107238" y="4838700"/>
          <p14:tracePt t="25438" x="7077075" y="4832350"/>
          <p14:tracePt t="25445" x="7040563" y="4832350"/>
          <p14:tracePt t="25453" x="7021513" y="4832350"/>
          <p14:tracePt t="25461" x="6997700" y="4832350"/>
          <p14:tracePt t="25470" x="6961188" y="4832350"/>
          <p14:tracePt t="25477" x="6950075" y="4832350"/>
          <p14:tracePt t="25485" x="6937375" y="4832350"/>
          <p14:tracePt t="25493" x="6913563" y="4832350"/>
          <p14:tracePt t="25501" x="6907213" y="4832350"/>
          <p14:tracePt t="25510" x="6896100" y="4832350"/>
          <p14:tracePt t="25518" x="6872288" y="4832350"/>
          <p14:tracePt t="25525" x="6859588" y="4832350"/>
          <p14:tracePt t="25533" x="6823075" y="4832350"/>
          <p14:tracePt t="25541" x="6792913" y="4832350"/>
          <p14:tracePt t="25549" x="6745288" y="4851400"/>
          <p14:tracePt t="25557" x="6708775" y="4851400"/>
          <p14:tracePt t="25566" x="6665913" y="4868863"/>
          <p14:tracePt t="25573" x="6630988" y="4881563"/>
          <p14:tracePt t="25582" x="6600825" y="4881563"/>
          <p14:tracePt t="25589" x="6570663" y="4881563"/>
          <p14:tracePt t="25597" x="6546850" y="4881563"/>
          <p14:tracePt t="25605" x="6516688" y="4881563"/>
          <p14:tracePt t="25613" x="6497638" y="4881563"/>
          <p14:tracePt t="25621" x="6467475" y="4881563"/>
          <p14:tracePt t="25629" x="6437313" y="4881563"/>
          <p14:tracePt t="25637" x="6400800" y="4881563"/>
          <p14:tracePt t="25645" x="6346825" y="4899025"/>
          <p14:tracePt t="25653" x="6299200" y="4899025"/>
          <p14:tracePt t="25661" x="6226175" y="4899025"/>
          <p14:tracePt t="25682" x="6124575" y="4905375"/>
          <p14:tracePt t="25685" x="6021388" y="4918075"/>
          <p14:tracePt t="25694" x="5949950" y="4941888"/>
          <p14:tracePt t="25705" x="5870575" y="4953000"/>
          <p14:tracePt t="25709" x="5810250" y="4959350"/>
          <p14:tracePt t="25718" x="5762625" y="4972050"/>
          <p14:tracePt t="25725" x="5715000" y="4989513"/>
          <p14:tracePt t="25733" x="5695950" y="4989513"/>
          <p14:tracePt t="25741" x="5659438" y="4995863"/>
          <p14:tracePt t="25749" x="5648325" y="4995863"/>
          <p14:tracePt t="25757" x="5624513" y="4995863"/>
          <p14:tracePt t="25766" x="5599113" y="4995863"/>
          <p14:tracePt t="25773" x="5588000" y="5008563"/>
          <p14:tracePt t="25781" x="5564188" y="5013325"/>
          <p14:tracePt t="25789" x="5527675" y="5032375"/>
          <p14:tracePt t="25797" x="5503863" y="5038725"/>
          <p14:tracePt t="25805" x="5473700" y="5043488"/>
          <p14:tracePt t="25813" x="5448300" y="5043488"/>
          <p14:tracePt t="25821" x="5413375" y="5056188"/>
          <p14:tracePt t="25829" x="5370513" y="5062538"/>
          <p14:tracePt t="25837" x="5334000" y="5073650"/>
          <p14:tracePt t="25845" x="5310188" y="5073650"/>
          <p14:tracePt t="25853" x="5280025" y="5073650"/>
          <p14:tracePt t="25861" x="5256213" y="5073650"/>
          <p14:tracePt t="25869" x="5232400" y="5073650"/>
          <p14:tracePt t="25877" x="5213350" y="5073650"/>
          <p14:tracePt t="25885" x="5178425" y="5080000"/>
          <p14:tracePt t="25893" x="5153025" y="5086350"/>
          <p14:tracePt t="25901" x="5099050" y="5099050"/>
          <p14:tracePt t="25909" x="5051425" y="5103813"/>
          <p14:tracePt t="25917" x="5008563" y="5103813"/>
          <p14:tracePt t="25925" x="4972050" y="5116513"/>
          <p14:tracePt t="25933" x="4943475" y="5122863"/>
          <p14:tracePt t="25941" x="4906963" y="5133975"/>
          <p14:tracePt t="25949" x="4883150" y="5146675"/>
          <p14:tracePt t="25957" x="4840288" y="5176838"/>
          <p14:tracePt t="25965" x="4827588" y="5176838"/>
          <p14:tracePt t="25973" x="4816475" y="5183188"/>
          <p14:tracePt t="25981" x="4792663" y="5200650"/>
          <p14:tracePt t="25989" x="4767263" y="5207000"/>
          <p14:tracePt t="25997" x="4756150" y="5224463"/>
          <p14:tracePt t="26005" x="4749800" y="5224463"/>
          <p14:tracePt t="26013" x="4732338" y="5243513"/>
          <p14:tracePt t="26021" x="4725988" y="5248275"/>
          <p14:tracePt t="26029" x="4713288" y="5260975"/>
          <p14:tracePt t="26037" x="4695825" y="5297488"/>
          <p14:tracePt t="26045" x="4695825" y="5303838"/>
          <p14:tracePt t="26053" x="4695825" y="5327650"/>
          <p14:tracePt t="26061" x="4689475" y="5345113"/>
          <p14:tracePt t="26069" x="4689475" y="5368925"/>
          <p14:tracePt t="26077" x="4689475" y="5387975"/>
          <p14:tracePt t="26085" x="4683125" y="5405438"/>
          <p14:tracePt t="26093" x="4683125" y="5411788"/>
          <p14:tracePt t="26101" x="4672013" y="5435600"/>
          <p14:tracePt t="26109" x="4672013" y="5448300"/>
          <p14:tracePt t="26117" x="4672013" y="5465763"/>
          <p14:tracePt t="26125" x="4672013" y="5483225"/>
          <p14:tracePt t="26133" x="4672013" y="5508625"/>
          <p14:tracePt t="26141" x="4672013" y="5519738"/>
          <p14:tracePt t="26149" x="4672013" y="5538788"/>
          <p14:tracePt t="26157" x="4672013" y="5562600"/>
          <p14:tracePt t="26165" x="4672013" y="5573713"/>
          <p14:tracePt t="26173" x="4676775" y="5603875"/>
          <p14:tracePt t="26181" x="4683125" y="5622925"/>
          <p14:tracePt t="26189" x="4689475" y="5634038"/>
          <p14:tracePt t="26197" x="4689475" y="5640388"/>
          <p14:tracePt t="26205" x="4689475" y="5653088"/>
          <p14:tracePt t="26213" x="4689475" y="5670550"/>
          <p14:tracePt t="26221" x="4695825" y="5676900"/>
          <p14:tracePt t="26229" x="4695825" y="5689600"/>
          <p14:tracePt t="26237" x="4702175" y="5694363"/>
          <p14:tracePt t="26245" x="4702175" y="5707063"/>
          <p14:tracePt t="26253" x="4713288" y="5719763"/>
          <p14:tracePt t="26261" x="4719638" y="5737225"/>
          <p14:tracePt t="26269" x="4719638" y="5761038"/>
          <p14:tracePt t="26277" x="4725988" y="5767388"/>
          <p14:tracePt t="26285" x="4737100" y="5778500"/>
          <p14:tracePt t="26293" x="4743450" y="5791200"/>
          <p14:tracePt t="26301" x="4762500" y="5808663"/>
          <p14:tracePt t="26309" x="4767263" y="5821363"/>
          <p14:tracePt t="26317" x="4773613" y="5827713"/>
          <p14:tracePt t="26325" x="4786313" y="5851525"/>
          <p14:tracePt t="26333" x="4792663" y="5857875"/>
          <p14:tracePt t="26341" x="4810125" y="5868988"/>
          <p14:tracePt t="26349" x="4846638" y="5899150"/>
          <p14:tracePt t="26357" x="4883150" y="5924550"/>
          <p14:tracePt t="26365" x="4918075" y="5942013"/>
          <p14:tracePt t="26373" x="4967288" y="5972175"/>
          <p14:tracePt t="26381" x="5032375" y="6015038"/>
          <p14:tracePt t="26389" x="5099050" y="6062663"/>
          <p14:tracePt t="26397" x="5159375" y="6092825"/>
          <p14:tracePt t="26405" x="5249863" y="6116638"/>
          <p14:tracePt t="26413" x="5340350" y="6170613"/>
          <p14:tracePt t="26421" x="5430838" y="6219825"/>
          <p14:tracePt t="26429" x="5527675" y="6261100"/>
          <p14:tracePt t="26437" x="5618163" y="6310313"/>
          <p14:tracePt t="26445" x="5695950" y="6340475"/>
          <p14:tracePt t="26453" x="5773738" y="6388100"/>
          <p14:tracePt t="26461" x="5834063" y="6405563"/>
          <p14:tracePt t="26469" x="5907088" y="6429375"/>
          <p14:tracePt t="26477" x="5973763" y="6448425"/>
          <p14:tracePt t="26485" x="6003925" y="6459538"/>
          <p14:tracePt t="26493" x="6051550" y="6465888"/>
          <p14:tracePt t="26501" x="6100763" y="6478588"/>
          <p14:tracePt t="26509" x="6154738" y="6478588"/>
          <p14:tracePt t="26517" x="6219825" y="6496050"/>
          <p14:tracePt t="26525" x="6280150" y="6508750"/>
          <p14:tracePt t="26533" x="6353175" y="6519863"/>
          <p14:tracePt t="26541" x="6413500" y="6526213"/>
          <p14:tracePt t="26549" x="6486525" y="6538913"/>
          <p14:tracePt t="26557" x="6557963" y="6538913"/>
          <p14:tracePt t="26565" x="6630988" y="6538913"/>
          <p14:tracePt t="26573" x="6691313" y="6538913"/>
          <p14:tracePt t="26581" x="6751638" y="6538913"/>
          <p14:tracePt t="26589" x="6792913" y="6538913"/>
          <p14:tracePt t="26597" x="6823075" y="6538913"/>
          <p14:tracePt t="26605" x="6859588" y="6538913"/>
          <p14:tracePt t="26613" x="6902450" y="6538913"/>
          <p14:tracePt t="26621" x="6926263" y="6538913"/>
          <p14:tracePt t="26629" x="6967538" y="6538913"/>
          <p14:tracePt t="26637" x="7010400" y="6538913"/>
          <p14:tracePt t="26645" x="7058025" y="6538913"/>
          <p14:tracePt t="26653" x="7131050" y="6538913"/>
          <p14:tracePt t="26661" x="7185025" y="6538913"/>
          <p14:tracePt t="26669" x="7275513" y="6538913"/>
          <p14:tracePt t="26677" x="7329488" y="6538913"/>
          <p14:tracePt t="26685" x="7402513" y="6538913"/>
          <p14:tracePt t="26696" x="7450138" y="6538913"/>
          <p14:tracePt t="26701" x="7510463" y="6538913"/>
          <p14:tracePt t="26709" x="7540625" y="6526213"/>
          <p14:tracePt t="26717" x="7588250" y="6519863"/>
          <p14:tracePt t="26725" x="7648575" y="6496050"/>
          <p14:tracePt t="26733" x="7727950" y="6478588"/>
          <p14:tracePt t="26741" x="7775575" y="6465888"/>
          <p14:tracePt t="26750" x="7848600" y="6454775"/>
          <p14:tracePt t="26757" x="7896225" y="6448425"/>
          <p14:tracePt t="26765" x="7956550" y="6435725"/>
          <p14:tracePt t="26773" x="8004175" y="6418263"/>
          <p14:tracePt t="26781" x="8034338" y="6418263"/>
          <p14:tracePt t="26789" x="8059738" y="6411913"/>
          <p14:tracePt t="26797" x="8094663" y="6394450"/>
          <p14:tracePt t="26805" x="8120063" y="6381750"/>
          <p14:tracePt t="26813" x="8150225" y="6375400"/>
          <p14:tracePt t="26821" x="8185150" y="6357938"/>
          <p14:tracePt t="26829" x="8234363" y="6327775"/>
          <p14:tracePt t="26837" x="8269288" y="6310313"/>
          <p14:tracePt t="26845" x="8305800" y="6291263"/>
          <p14:tracePt t="26853" x="8342313" y="6267450"/>
          <p14:tracePt t="26861" x="8396288" y="6224588"/>
          <p14:tracePt t="26883" x="8486775" y="6153150"/>
          <p14:tracePt t="26885" x="8529638" y="6103938"/>
          <p14:tracePt t="26893" x="8559800" y="6049963"/>
          <p14:tracePt t="26901" x="8589963" y="6002338"/>
          <p14:tracePt t="26909" x="8607425" y="5954713"/>
          <p14:tracePt t="26917" x="8613775" y="5929313"/>
          <p14:tracePt t="26925" x="8631238" y="5894388"/>
          <p14:tracePt t="26933" x="8631238" y="5881688"/>
          <p14:tracePt t="26941" x="8637588" y="5857875"/>
          <p14:tracePt t="26950" x="8637588" y="5834063"/>
          <p14:tracePt t="26958" x="8650288" y="5821363"/>
          <p14:tracePt t="26966" x="8650288" y="5815013"/>
          <p14:tracePt t="26974" x="8650288" y="5791200"/>
          <p14:tracePt t="26981" x="8650288" y="5767388"/>
          <p14:tracePt t="26989" x="8650288" y="5749925"/>
          <p14:tracePt t="26998" x="8650288" y="5713413"/>
          <p14:tracePt t="27006" x="8650288" y="5683250"/>
          <p14:tracePt t="27014" x="8650288" y="5659438"/>
          <p14:tracePt t="27022" x="8650288" y="5646738"/>
          <p14:tracePt t="27030" x="8643938" y="5622925"/>
          <p14:tracePt t="27038" x="8631238" y="5603875"/>
          <p14:tracePt t="27046" x="8631238" y="5586413"/>
          <p14:tracePt t="27054" x="8607425" y="5556250"/>
          <p14:tracePt t="27062" x="8589963" y="5543550"/>
          <p14:tracePt t="27070" x="8577263" y="5538788"/>
          <p14:tracePt t="27078" x="8547100" y="5502275"/>
          <p14:tracePt t="27086" x="8523288" y="5478463"/>
          <p14:tracePt t="27094" x="8475663" y="5435600"/>
          <p14:tracePt t="27101" x="8432800" y="5405438"/>
          <p14:tracePt t="27110" x="8408988" y="5387975"/>
          <p14:tracePt t="27118" x="8355013" y="5364163"/>
          <p14:tracePt t="27126" x="8318500" y="5334000"/>
          <p14:tracePt t="27135" x="8251825" y="5303838"/>
          <p14:tracePt t="27142" x="8174038" y="5267325"/>
          <p14:tracePt t="27150" x="8113713" y="5237163"/>
          <p14:tracePt t="27158" x="7993063" y="5200650"/>
          <p14:tracePt t="27166" x="7913688" y="5170488"/>
          <p14:tracePt t="27174" x="7829550" y="5157788"/>
          <p14:tracePt t="27181" x="7727950" y="5133975"/>
          <p14:tracePt t="27190" x="7624763" y="5110163"/>
          <p14:tracePt t="27198" x="7546975" y="5092700"/>
          <p14:tracePt t="27206" x="7456488" y="5068888"/>
          <p14:tracePt t="27213" x="7383463" y="5056188"/>
          <p14:tracePt t="27222" x="7323138" y="5049838"/>
          <p14:tracePt t="27229" x="7251700" y="5038725"/>
          <p14:tracePt t="27238" x="7202488" y="5038725"/>
          <p14:tracePt t="27246" x="7154863" y="5019675"/>
          <p14:tracePt t="27254" x="7124700" y="5019675"/>
          <p14:tracePt t="27262" x="7081838" y="5008563"/>
          <p14:tracePt t="27269" x="7046913" y="5008563"/>
          <p14:tracePt t="27278" x="7004050" y="5002213"/>
          <p14:tracePt t="27286" x="6956425" y="5002213"/>
          <p14:tracePt t="27294" x="6913563" y="4989513"/>
          <p14:tracePt t="27302" x="6835775" y="4978400"/>
          <p14:tracePt t="27310" x="6781800" y="4978400"/>
          <p14:tracePt t="27319" x="6702425" y="4959350"/>
          <p14:tracePt t="27326" x="6618288" y="4948238"/>
          <p14:tracePt t="27334" x="6540500" y="4935538"/>
          <p14:tracePt t="27342" x="6456363" y="4935538"/>
          <p14:tracePt t="27350" x="6365875" y="4922838"/>
          <p14:tracePt t="27358" x="6269038" y="4911725"/>
          <p14:tracePt t="27365" x="6165850" y="4911725"/>
          <p14:tracePt t="27374" x="6094413" y="4911725"/>
          <p14:tracePt t="27382" x="6021388" y="4911725"/>
          <p14:tracePt t="27390" x="5949950" y="4911725"/>
          <p14:tracePt t="27398" x="5889625" y="4911725"/>
          <p14:tracePt t="27406" x="5859463" y="4911725"/>
          <p14:tracePt t="27413" x="5822950" y="4911725"/>
          <p14:tracePt t="27422" x="5803900" y="4911725"/>
          <p14:tracePt t="27430" x="5756275" y="4911725"/>
          <p14:tracePt t="27438" x="5726113" y="4922838"/>
          <p14:tracePt t="27446" x="5702300" y="4922838"/>
          <p14:tracePt t="27454" x="5641975" y="4953000"/>
          <p14:tracePt t="27462" x="5611813" y="4953000"/>
          <p14:tracePt t="27470" x="5557838" y="4965700"/>
          <p14:tracePt t="27478" x="5521325" y="4983163"/>
          <p14:tracePt t="27485" x="5467350" y="5013325"/>
          <p14:tracePt t="27494" x="5437188" y="5019675"/>
          <p14:tracePt t="27502" x="5400675" y="5049838"/>
          <p14:tracePt t="27510" x="5364163" y="5068888"/>
          <p14:tracePt t="27519" x="5334000" y="5103813"/>
          <p14:tracePt t="27526" x="5286375" y="5133975"/>
          <p14:tracePt t="27534" x="5262563" y="5140325"/>
          <p14:tracePt t="27542" x="5213350" y="5187950"/>
          <p14:tracePt t="27550" x="5172075" y="5230813"/>
          <p14:tracePt t="27558" x="5153025" y="5260975"/>
          <p14:tracePt t="27565" x="5122863" y="5314950"/>
          <p14:tracePt t="27574" x="5099050" y="5338763"/>
          <p14:tracePt t="27582" x="5068888" y="5387975"/>
          <p14:tracePt t="27590" x="5051425" y="5424488"/>
          <p14:tracePt t="27598" x="5021263" y="5478463"/>
          <p14:tracePt t="27606" x="5021263" y="5508625"/>
          <p14:tracePt t="27614" x="5021263" y="5532438"/>
          <p14:tracePt t="27622" x="5014913" y="5562600"/>
          <p14:tracePt t="27629" x="5014913" y="5568950"/>
          <p14:tracePt t="27638" x="5014913" y="5580063"/>
          <p14:tracePt t="27646" x="5014913" y="5599113"/>
          <p14:tracePt t="27654" x="5027613" y="5622925"/>
          <p14:tracePt t="27662" x="5038725" y="5646738"/>
          <p14:tracePt t="27670" x="5057775" y="5659438"/>
          <p14:tracePt t="27678" x="5081588" y="5694363"/>
          <p14:tracePt t="27685" x="5105400" y="5713413"/>
          <p14:tracePt t="27694" x="5135563" y="5754688"/>
          <p14:tracePt t="27705" x="5165725" y="5797550"/>
          <p14:tracePt t="27709" x="5202238" y="5821363"/>
          <p14:tracePt t="27718" x="5238750" y="5851525"/>
          <p14:tracePt t="27725" x="5262563" y="5868988"/>
          <p14:tracePt t="27733" x="5299075" y="5894388"/>
          <p14:tracePt t="27741" x="5346700" y="5924550"/>
          <p14:tracePt t="27749" x="5370513" y="5948363"/>
          <p14:tracePt t="27757" x="5413375" y="5978525"/>
          <p14:tracePt t="27765" x="5461000" y="5995988"/>
          <p14:tracePt t="27773" x="5508625" y="6026150"/>
          <p14:tracePt t="27781" x="5557838" y="6056313"/>
          <p14:tracePt t="27789" x="5594350" y="6062663"/>
          <p14:tracePt t="27797" x="5641975" y="6092825"/>
          <p14:tracePt t="27805" x="5689600" y="6116638"/>
          <p14:tracePt t="27813" x="5768975" y="6134100"/>
          <p14:tracePt t="27821" x="5840413" y="6159500"/>
          <p14:tracePt t="27829" x="5919788" y="6176963"/>
          <p14:tracePt t="27837" x="6010275" y="6189663"/>
          <p14:tracePt t="27845" x="6105525" y="6200775"/>
          <p14:tracePt t="27853" x="6184900" y="6224588"/>
          <p14:tracePt t="27861" x="6286500" y="6224588"/>
          <p14:tracePt t="27884" x="6419850" y="6237288"/>
          <p14:tracePt t="27885" x="6491288" y="6237288"/>
          <p14:tracePt t="27893" x="6534150" y="6243638"/>
          <p14:tracePt t="27901" x="6594475" y="6243638"/>
          <p14:tracePt t="27909" x="6635750" y="6243638"/>
          <p14:tracePt t="27917" x="6684963" y="6243638"/>
          <p14:tracePt t="27925" x="6715125" y="6243638"/>
          <p14:tracePt t="27933" x="6769100" y="6243638"/>
          <p14:tracePt t="27941" x="6805613" y="6243638"/>
          <p14:tracePt t="27949" x="6859588" y="6243638"/>
          <p14:tracePt t="27957" x="6919913" y="6230938"/>
          <p14:tracePt t="27965" x="6967538" y="6219825"/>
          <p14:tracePt t="27973" x="6997700" y="6213475"/>
          <p14:tracePt t="27981" x="7058025" y="6189663"/>
          <p14:tracePt t="27989" x="7107238" y="6170613"/>
          <p14:tracePt t="27997" x="7142163" y="6153150"/>
          <p14:tracePt t="28005" x="7191375" y="6134100"/>
          <p14:tracePt t="28013" x="7227888" y="6129338"/>
          <p14:tracePt t="28021" x="7258050" y="6116638"/>
          <p14:tracePt t="28029" x="7312025" y="6099175"/>
          <p14:tracePt t="28037" x="7329488" y="6092825"/>
          <p14:tracePt t="28045" x="7377113" y="6062663"/>
          <p14:tracePt t="28053" x="7413625" y="6045200"/>
          <p14:tracePt t="28061" x="7462838" y="6026150"/>
          <p14:tracePt t="28069" x="7486650" y="6019800"/>
          <p14:tracePt t="28077" x="7510463" y="5995988"/>
          <p14:tracePt t="28085" x="7553325" y="5954713"/>
          <p14:tracePt t="28093" x="7577138" y="5929313"/>
          <p14:tracePt t="28101" x="7613650" y="5894388"/>
          <p14:tracePt t="28109" x="7637463" y="5864225"/>
          <p14:tracePt t="28118" x="7654925" y="5838825"/>
          <p14:tracePt t="28125" x="7661275" y="5815013"/>
          <p14:tracePt t="28133" x="7661275" y="5797550"/>
          <p14:tracePt t="28141" x="7673975" y="5773738"/>
          <p14:tracePt t="28149" x="7673975" y="5749925"/>
          <p14:tracePt t="28157" x="7673975" y="5724525"/>
          <p14:tracePt t="28165" x="7673975" y="5713413"/>
          <p14:tracePt t="28173" x="7667625" y="5689600"/>
          <p14:tracePt t="28181" x="7648575" y="5653088"/>
          <p14:tracePt t="28189" x="7613650" y="5616575"/>
          <p14:tracePt t="28197" x="7583488" y="5573713"/>
          <p14:tracePt t="28205" x="7527925" y="5495925"/>
          <p14:tracePt t="28213" x="7486650" y="5448300"/>
          <p14:tracePt t="28221" x="7450138" y="5405438"/>
          <p14:tracePt t="28229" x="7426325" y="5381625"/>
          <p14:tracePt t="28237" x="7372350" y="5338763"/>
          <p14:tracePt t="28245" x="7335838" y="5314950"/>
          <p14:tracePt t="28253" x="7269163" y="5278438"/>
          <p14:tracePt t="28261" x="7232650" y="5254625"/>
          <p14:tracePt t="28270" x="7154863" y="5218113"/>
          <p14:tracePt t="28278" x="7077075" y="5187950"/>
          <p14:tracePt t="28285" x="7004050" y="5153025"/>
          <p14:tracePt t="28294" x="6913563" y="5140325"/>
          <p14:tracePt t="28302" x="6823075" y="5122863"/>
          <p14:tracePt t="28309" x="6721475" y="5099050"/>
          <p14:tracePt t="28319" x="6635750" y="5086350"/>
          <p14:tracePt t="28326" x="6546850" y="5073650"/>
          <p14:tracePt t="28335" x="6430963" y="5049838"/>
          <p14:tracePt t="28342" x="6340475" y="5049838"/>
          <p14:tracePt t="28349" x="6256338" y="5043488"/>
          <p14:tracePt t="28358" x="6184900" y="5043488"/>
          <p14:tracePt t="28365" x="6124575" y="5043488"/>
          <p14:tracePt t="28374" x="6081713" y="5043488"/>
          <p14:tracePt t="28381" x="6034088" y="5043488"/>
          <p14:tracePt t="28390" x="5961063" y="5043488"/>
          <p14:tracePt t="28397" x="5913438" y="5056188"/>
          <p14:tracePt t="28406" x="5883275" y="5062538"/>
          <p14:tracePt t="28418" x="5803900" y="5099050"/>
          <p14:tracePt t="28422" x="5732463" y="5103813"/>
          <p14:tracePt t="28429" x="5665788" y="5129213"/>
          <p14:tracePt t="28438" x="5605463" y="5146675"/>
          <p14:tracePt t="28446" x="5545138" y="5170488"/>
          <p14:tracePt t="28454" x="5467350" y="5187950"/>
          <p14:tracePt t="28461" x="5394325" y="5200650"/>
          <p14:tracePt t="28470" x="5329238" y="5243513"/>
          <p14:tracePt t="28477" x="5238750" y="5278438"/>
          <p14:tracePt t="28485" x="5189538" y="5297488"/>
          <p14:tracePt t="28493" x="5129213" y="5321300"/>
          <p14:tracePt t="28502" x="5051425" y="5375275"/>
          <p14:tracePt t="28509" x="5021263" y="5411788"/>
          <p14:tracePt t="28518" x="4997450" y="5435600"/>
          <p14:tracePt t="28525" x="4943475" y="5478463"/>
          <p14:tracePt t="28533" x="4918075" y="5502275"/>
          <p14:tracePt t="28541" x="4900613" y="5526088"/>
          <p14:tracePt t="28549" x="4894263" y="5543550"/>
          <p14:tracePt t="28557" x="4894263" y="5568950"/>
          <p14:tracePt t="28565" x="4887913" y="5622925"/>
          <p14:tracePt t="28573" x="4887913" y="5634038"/>
          <p14:tracePt t="28581" x="4887913" y="5653088"/>
          <p14:tracePt t="28589" x="4906963" y="5676900"/>
          <p14:tracePt t="28597" x="4918075" y="5689600"/>
          <p14:tracePt t="28605" x="4967288" y="5719763"/>
          <p14:tracePt t="28613" x="5002213" y="5743575"/>
          <p14:tracePt t="28621" x="5068888" y="5778500"/>
          <p14:tracePt t="28629" x="5092700" y="5803900"/>
          <p14:tracePt t="28637" x="5141913" y="5845175"/>
          <p14:tracePt t="28645" x="5178425" y="5868988"/>
          <p14:tracePt t="28653" x="5243513" y="5924550"/>
          <p14:tracePt t="28661" x="5299075" y="5954713"/>
          <p14:tracePt t="28669" x="5376863" y="5989638"/>
          <p14:tracePt t="28677" x="5437188" y="6019800"/>
          <p14:tracePt t="28685" x="5484813" y="6038850"/>
          <p14:tracePt t="28694" x="5534025" y="6062663"/>
          <p14:tracePt t="28702" x="5581650" y="6080125"/>
          <p14:tracePt t="28709" x="5618163" y="6086475"/>
          <p14:tracePt t="28718" x="5665788" y="6103938"/>
          <p14:tracePt t="28725" x="5738813" y="6129338"/>
          <p14:tracePt t="28733" x="5786438" y="6140450"/>
          <p14:tracePt t="28741" x="5876925" y="6146800"/>
          <p14:tracePt t="28749" x="5949950" y="6159500"/>
          <p14:tracePt t="28757" x="6021388" y="6170613"/>
          <p14:tracePt t="28765" x="6111875" y="6183313"/>
          <p14:tracePt t="28773" x="6202363" y="6194425"/>
          <p14:tracePt t="28781" x="6299200" y="6194425"/>
          <p14:tracePt t="28789" x="6400800" y="6200775"/>
          <p14:tracePt t="28797" x="6486525" y="6200775"/>
          <p14:tracePt t="28805" x="6557963" y="6200775"/>
          <p14:tracePt t="28813" x="6630988" y="6200775"/>
          <p14:tracePt t="28821" x="6721475" y="6200775"/>
          <p14:tracePt t="28829" x="6781800" y="6200775"/>
          <p14:tracePt t="28837" x="6865938" y="6200775"/>
          <p14:tracePt t="28845" x="6926263" y="6189663"/>
          <p14:tracePt t="28853" x="6991350" y="6159500"/>
          <p14:tracePt t="28861" x="7064375" y="6122988"/>
          <p14:tracePt t="28870" x="7131050" y="6092825"/>
          <p14:tracePt t="28877" x="7178675" y="6062663"/>
          <p14:tracePt t="28885" x="7227888" y="6045200"/>
          <p14:tracePt t="28893" x="7292975" y="6002338"/>
          <p14:tracePt t="28902" x="7318375" y="5972175"/>
          <p14:tracePt t="28909" x="7353300" y="5948363"/>
          <p14:tracePt t="28917" x="7383463" y="5924550"/>
          <p14:tracePt t="28925" x="7396163" y="5905500"/>
          <p14:tracePt t="28933" x="7419975" y="5881688"/>
          <p14:tracePt t="28941" x="7426325" y="5875338"/>
          <p14:tracePt t="28949" x="7443788" y="5851525"/>
          <p14:tracePt t="28957" x="7450138" y="5821363"/>
          <p14:tracePt t="28965" x="7456488" y="5808663"/>
          <p14:tracePt t="28973" x="7473950" y="5784850"/>
          <p14:tracePt t="28981" x="7473950" y="5761038"/>
          <p14:tracePt t="28989" x="7497763" y="5724525"/>
          <p14:tracePt t="28997" x="7510463" y="5689600"/>
          <p14:tracePt t="29005" x="7510463" y="5664200"/>
          <p14:tracePt t="29013" x="7516813" y="5634038"/>
          <p14:tracePt t="29021" x="7516813" y="5610225"/>
          <p14:tracePt t="29029" x="7516813" y="5568950"/>
          <p14:tracePt t="29037" x="7516813" y="5543550"/>
          <p14:tracePt t="29045" x="7516813" y="5513388"/>
          <p14:tracePt t="29053" x="7516813" y="5478463"/>
          <p14:tracePt t="29061" x="7497763" y="5454650"/>
          <p14:tracePt t="29069" x="7480300" y="5429250"/>
          <p14:tracePt t="29077" x="7467600" y="5405438"/>
          <p14:tracePt t="29085" x="7456488" y="5381625"/>
          <p14:tracePt t="29093" x="7432675" y="5357813"/>
          <p14:tracePt t="29101" x="7419975" y="5345113"/>
          <p14:tracePt t="29109" x="7372350" y="5314950"/>
          <p14:tracePt t="29117" x="7335838" y="5297488"/>
          <p14:tracePt t="29125" x="7275513" y="5267325"/>
          <p14:tracePt t="29133" x="7208838" y="5248275"/>
          <p14:tracePt t="29141" x="7118350" y="5224463"/>
          <p14:tracePt t="29149" x="7046913" y="5187950"/>
          <p14:tracePt t="29157" x="6943725" y="5183188"/>
          <p14:tracePt t="29165" x="6853238" y="5157788"/>
          <p14:tracePt t="29173" x="6762750" y="5133975"/>
          <p14:tracePt t="29181" x="6678613" y="5122863"/>
          <p14:tracePt t="29189" x="6600825" y="5116513"/>
          <p14:tracePt t="29197" x="6516688" y="5103813"/>
          <p14:tracePt t="29205" x="6456363" y="5092700"/>
          <p14:tracePt t="29213" x="6376988" y="5080000"/>
          <p14:tracePt t="29221" x="6335713" y="5080000"/>
          <p14:tracePt t="29229" x="6275388" y="5080000"/>
          <p14:tracePt t="29237" x="6256338" y="5080000"/>
          <p14:tracePt t="29245" x="6219825" y="5080000"/>
          <p14:tracePt t="29253" x="6189663" y="5080000"/>
          <p14:tracePt t="29261" x="6154738" y="5092700"/>
          <p14:tracePt t="29269" x="6105525" y="5110163"/>
          <p14:tracePt t="29277" x="6070600" y="5129213"/>
          <p14:tracePt t="29285" x="6034088" y="5157788"/>
          <p14:tracePt t="29293" x="5984875" y="5187950"/>
          <p14:tracePt t="29301" x="5949950" y="5207000"/>
          <p14:tracePt t="29309" x="5913438" y="5224463"/>
          <p14:tracePt t="29317" x="5859463" y="5254625"/>
          <p14:tracePt t="29325" x="5834063" y="5273675"/>
          <p14:tracePt t="29333" x="5810250" y="5297488"/>
          <p14:tracePt t="29341" x="5786438" y="5308600"/>
          <p14:tracePt t="29349" x="5749925" y="5338763"/>
          <p14:tracePt t="29357" x="5738813" y="5364163"/>
          <p14:tracePt t="29365" x="5715000" y="5387975"/>
          <p14:tracePt t="29373" x="5695950" y="5399088"/>
          <p14:tracePt t="29381" x="5689600" y="5418138"/>
          <p14:tracePt t="29389" x="5689600" y="5429250"/>
          <p14:tracePt t="29397" x="5684838" y="5465763"/>
          <p14:tracePt t="29405" x="5684838" y="5478463"/>
          <p14:tracePt t="29413" x="5684838" y="5502275"/>
          <p14:tracePt t="29421" x="5689600" y="5526088"/>
          <p14:tracePt t="29429" x="5708650" y="5556250"/>
          <p14:tracePt t="29437" x="5726113" y="5592763"/>
          <p14:tracePt t="29445" x="5745163" y="5616575"/>
          <p14:tracePt t="29453" x="5756275" y="5640388"/>
          <p14:tracePt t="29461" x="5773738" y="5664200"/>
          <p14:tracePt t="29470" x="5792788" y="5683250"/>
          <p14:tracePt t="29478" x="5816600" y="5707063"/>
          <p14:tracePt t="29487" x="5853113" y="5724525"/>
          <p14:tracePt t="29494" x="5876925" y="5743575"/>
          <p14:tracePt t="29502" x="5900738" y="5754688"/>
          <p14:tracePt t="29509" x="5919788" y="5767388"/>
          <p14:tracePt t="29518" x="5943600" y="5778500"/>
          <p14:tracePt t="29525" x="5991225" y="5808663"/>
          <p14:tracePt t="29534" x="6040438" y="5827713"/>
          <p14:tracePt t="29542" x="6118225" y="5851525"/>
          <p14:tracePt t="29549" x="6196013" y="5881688"/>
          <p14:tracePt t="29558" x="6286500" y="5942013"/>
          <p14:tracePt t="29565" x="6376988" y="5972175"/>
          <p14:tracePt t="29574" x="6467475" y="6019800"/>
          <p14:tracePt t="29582" x="6575425" y="6080125"/>
          <p14:tracePt t="29589" x="6635750" y="6110288"/>
          <p14:tracePt t="29598" x="6715125" y="6146800"/>
          <p14:tracePt t="29606" x="6762750" y="6153150"/>
          <p14:tracePt t="29614" x="6811963" y="6170613"/>
          <p14:tracePt t="29622" x="6859588" y="6183313"/>
          <p14:tracePt t="29629" x="6883400" y="6189663"/>
          <p14:tracePt t="29637" x="6902450" y="6189663"/>
          <p14:tracePt t="29645" x="6937375" y="6200775"/>
          <p14:tracePt t="29653" x="6967538" y="6200775"/>
          <p14:tracePt t="29662" x="6980238" y="6200775"/>
          <p14:tracePt t="29670" x="6986588" y="6200775"/>
          <p14:tracePt t="29686" x="6991350" y="6200775"/>
          <p14:tracePt t="29862" x="6991350" y="6207125"/>
          <p14:tracePt t="29879" x="6980238" y="6213475"/>
          <p14:tracePt t="29902" x="6973888" y="6213475"/>
          <p14:tracePt t="29909" x="6967538" y="6213475"/>
          <p14:tracePt t="29925" x="6956425" y="6219825"/>
          <p14:tracePt t="29934" x="6943725" y="6224588"/>
          <p14:tracePt t="29942" x="6937375" y="6230938"/>
          <p14:tracePt t="29950" x="6926263" y="6237288"/>
          <p14:tracePt t="29958" x="6913563" y="6243638"/>
          <p14:tracePt t="29965" x="6902450" y="6249988"/>
          <p14:tracePt t="29974" x="6896100" y="6254750"/>
          <p14:tracePt t="29981" x="6889750" y="6254750"/>
          <p14:tracePt t="29989" x="6883400" y="6261100"/>
          <p14:tracePt t="29998" x="6865938" y="6280150"/>
          <p14:tracePt t="30006" x="6859588" y="6280150"/>
          <p14:tracePt t="30013" x="6842125" y="6291263"/>
          <p14:tracePt t="30022" x="6829425" y="6291263"/>
          <p14:tracePt t="30029" x="6811963" y="6297613"/>
          <p14:tracePt t="30038" x="6786563" y="6310313"/>
          <p14:tracePt t="30046" x="6781800" y="6310313"/>
          <p14:tracePt t="30054" x="6762750" y="6315075"/>
          <p14:tracePt t="30062" x="6738938" y="6321425"/>
          <p14:tracePt t="30070" x="6702425" y="6327775"/>
          <p14:tracePt t="30078" x="6691313" y="6340475"/>
          <p14:tracePt t="30094" x="6665913" y="6345238"/>
          <p14:tracePt t="30103" x="6654800" y="6345238"/>
          <p14:tracePt t="30110" x="6648450" y="6345238"/>
          <p14:tracePt t="30118" x="6624638" y="6351588"/>
          <p14:tracePt t="30126" x="6600825" y="6357938"/>
          <p14:tracePt t="30134" x="6570663" y="6370638"/>
          <p14:tracePt t="30142" x="6521450" y="6370638"/>
          <p14:tracePt t="30149" x="6467475" y="6370638"/>
          <p14:tracePt t="30158" x="6407150" y="6370638"/>
          <p14:tracePt t="30165" x="6376988" y="6370638"/>
          <p14:tracePt t="30174" x="6335713" y="6370638"/>
          <p14:tracePt t="30181" x="6269038" y="6351588"/>
          <p14:tracePt t="30190" x="6245225" y="6351588"/>
          <p14:tracePt t="30197" x="6215063" y="6334125"/>
          <p14:tracePt t="30206" x="6189663" y="6321425"/>
          <p14:tracePt t="30214" x="6165850" y="6303963"/>
          <p14:tracePt t="30222" x="6142038" y="6284913"/>
          <p14:tracePt t="30229" x="6118225" y="6261100"/>
          <p14:tracePt t="30237" x="6094413" y="6237288"/>
          <p14:tracePt t="30245" x="6075363" y="6213475"/>
          <p14:tracePt t="30253" x="6070600" y="6189663"/>
          <p14:tracePt t="30261" x="6027738" y="6153150"/>
          <p14:tracePt t="30270" x="5973763" y="6086475"/>
          <p14:tracePt t="30277" x="5907088" y="6019800"/>
          <p14:tracePt t="30285" x="5799138" y="5935663"/>
          <p14:tracePt t="30293" x="5678488" y="5851525"/>
          <p14:tracePt t="30301" x="5588000" y="5773738"/>
          <p14:tracePt t="30309" x="5491163" y="5713413"/>
          <p14:tracePt t="30317" x="5437188" y="5634038"/>
          <p14:tracePt t="30325" x="5387975" y="5603875"/>
          <p14:tracePt t="30333" x="5334000" y="5562600"/>
          <p14:tracePt t="30341" x="5299075" y="5532438"/>
          <p14:tracePt t="30349" x="5292725" y="5526088"/>
          <p14:tracePt t="30357" x="5268913" y="5513388"/>
          <p14:tracePt t="30373" x="5262563" y="5508625"/>
          <p14:tracePt t="30381" x="5256213" y="5502275"/>
          <p14:tracePt t="30389" x="5243513" y="5489575"/>
          <p14:tracePt t="30397" x="5238750" y="5483225"/>
          <p14:tracePt t="30405" x="5213350" y="5459413"/>
          <p14:tracePt t="30413" x="5189538" y="5424488"/>
          <p14:tracePt t="30421" x="5135563" y="5368925"/>
          <p14:tracePt t="30429" x="5081588" y="5327650"/>
          <p14:tracePt t="30437" x="5021263" y="5297488"/>
          <p14:tracePt t="30445" x="4954588" y="5254625"/>
          <p14:tracePt t="30453" x="4930775" y="5237163"/>
          <p14:tracePt t="30461" x="4876800" y="5218113"/>
          <p14:tracePt t="30470" x="4857750" y="5218113"/>
          <p14:tracePt t="30477" x="4846638" y="5218113"/>
          <p14:tracePt t="30485" x="4840288" y="5218113"/>
          <p14:tracePt t="30493" x="4827588" y="5218113"/>
          <p14:tracePt t="30501" x="4822825" y="5213350"/>
          <p14:tracePt t="30509" x="4810125" y="5213350"/>
          <p14:tracePt t="30517" x="4767263" y="5213350"/>
          <p14:tracePt t="30526" x="4743450" y="5207000"/>
          <p14:tracePt t="30533" x="4689475" y="5207000"/>
          <p14:tracePt t="30542" x="4652963" y="5207000"/>
          <p14:tracePt t="30550" x="4611688" y="5194300"/>
          <p14:tracePt t="30558" x="4581525" y="5194300"/>
          <p14:tracePt t="30565" x="4557713" y="5194300"/>
          <p14:tracePt t="30574" x="4532313" y="5194300"/>
          <p14:tracePt t="30581" x="4508500" y="5194300"/>
          <p14:tracePt t="30590" x="4502150" y="5194300"/>
          <p14:tracePt t="30598" x="4491038" y="5194300"/>
          <p14:tracePt t="30622" x="4484688" y="5194300"/>
          <p14:tracePt t="30757" x="4497388" y="5187950"/>
          <p14:tracePt t="30773" x="4514850" y="5187950"/>
          <p14:tracePt t="30781" x="4545013" y="5183188"/>
          <p14:tracePt t="30789" x="4551363" y="5183188"/>
          <p14:tracePt t="30797" x="4575175" y="5170488"/>
          <p14:tracePt t="30805" x="4605338" y="5170488"/>
          <p14:tracePt t="30813" x="4646613" y="5170488"/>
          <p14:tracePt t="30821" x="4706938" y="5164138"/>
          <p14:tracePt t="30829" x="4756150" y="5164138"/>
          <p14:tracePt t="30837" x="4810125" y="5164138"/>
          <p14:tracePt t="30845" x="4900613" y="5164138"/>
          <p14:tracePt t="30854" x="4972050" y="5170488"/>
          <p14:tracePt t="30861" x="5062538" y="5187950"/>
          <p14:tracePt t="30869" x="5122863" y="5213350"/>
          <p14:tracePt t="30877" x="5153025" y="5213350"/>
          <p14:tracePt t="30885" x="5178425" y="5213350"/>
          <p14:tracePt t="30893" x="5189538" y="5213350"/>
          <p14:tracePt t="30901" x="5195888" y="5213350"/>
          <p14:tracePt t="30909" x="5213350" y="5213350"/>
          <p14:tracePt t="30917" x="5219700" y="5213350"/>
          <p14:tracePt t="30925" x="5226050" y="5213350"/>
          <p14:tracePt t="30933" x="5232400" y="5213350"/>
          <p14:tracePt t="30941" x="5249863" y="5194300"/>
          <p14:tracePt t="30949" x="5256213" y="5194300"/>
          <p14:tracePt t="30957" x="5286375" y="5194300"/>
          <p14:tracePt t="30965" x="5310188" y="5187950"/>
          <p14:tracePt t="30973" x="5340350" y="5187950"/>
          <p14:tracePt t="30981" x="5364163" y="5187950"/>
          <p14:tracePt t="30989" x="5394325" y="5187950"/>
          <p14:tracePt t="30997" x="5418138" y="5183188"/>
          <p14:tracePt t="31005" x="5424488" y="5183188"/>
          <p14:tracePt t="31029" x="5430838" y="5183188"/>
          <p14:tracePt t="31045" x="5437188" y="5176838"/>
          <p14:tracePt t="31117" x="5443538" y="5176838"/>
          <p14:tracePt t="31174" x="5448300" y="5176838"/>
          <p14:tracePt t="31182" x="5454650" y="5183188"/>
          <p14:tracePt t="31190" x="5454650" y="5218113"/>
          <p14:tracePt t="31198" x="5467350" y="5230813"/>
          <p14:tracePt t="31206" x="5467350" y="5273675"/>
          <p14:tracePt t="31213" x="5473700" y="5308600"/>
          <p14:tracePt t="31222" x="5478463" y="5345113"/>
          <p14:tracePt t="31230" x="5503863" y="5394325"/>
          <p14:tracePt t="31239" x="5521325" y="5454650"/>
          <p14:tracePt t="31246" x="5527675" y="5478463"/>
          <p14:tracePt t="31254" x="5538788" y="5532438"/>
          <p14:tracePt t="31261" x="5545138" y="5580063"/>
          <p14:tracePt t="31270" x="5557838" y="5640388"/>
          <p14:tracePt t="31277" x="5564188" y="5670550"/>
          <p14:tracePt t="31285" x="5588000" y="5749925"/>
          <p14:tracePt t="31293" x="5594350" y="5778500"/>
          <p14:tracePt t="31301" x="5611813" y="5815013"/>
          <p14:tracePt t="31310" x="5629275" y="5851525"/>
          <p14:tracePt t="31317" x="5654675" y="5899150"/>
          <p14:tracePt t="31325" x="5678488" y="5942013"/>
          <p14:tracePt t="31333" x="5695950" y="5965825"/>
          <p14:tracePt t="31341" x="5719763" y="5978525"/>
          <p14:tracePt t="31349" x="5745163" y="6002338"/>
          <p14:tracePt t="31357" x="5792788" y="6032500"/>
          <p14:tracePt t="31365" x="5829300" y="6049963"/>
          <p14:tracePt t="31373" x="5853113" y="6069013"/>
          <p14:tracePt t="31381" x="5870575" y="6069013"/>
          <p14:tracePt t="31389" x="5876925" y="6069013"/>
          <p14:tracePt t="31397" x="5883275" y="6069013"/>
          <p14:tracePt t="31405" x="5889625" y="6069013"/>
          <p14:tracePt t="31429" x="5894388" y="6069013"/>
          <p14:tracePt t="31535" x="5900738" y="6069013"/>
          <p14:tracePt t="31550" x="5913438" y="6069013"/>
          <p14:tracePt t="31558" x="5930900" y="6008688"/>
          <p14:tracePt t="31566" x="5943600" y="5918200"/>
          <p14:tracePt t="31574" x="5949950" y="5857875"/>
          <p14:tracePt t="31582" x="5949950" y="5827713"/>
          <p14:tracePt t="31590" x="5949950" y="5791200"/>
          <p14:tracePt t="31598" x="5949950" y="5773738"/>
          <p14:tracePt t="31607" x="5949950" y="5749925"/>
          <p14:tracePt t="31614" x="5961063" y="5730875"/>
          <p14:tracePt t="31623" x="5961063" y="5724525"/>
          <p14:tracePt t="31630" x="5961063" y="5713413"/>
          <p14:tracePt t="31638" x="5961063" y="5707063"/>
          <p14:tracePt t="31646" x="5961063" y="5700713"/>
          <p14:tracePt t="31654" x="5961063" y="5694363"/>
          <p14:tracePt t="31662" x="5961063" y="5683250"/>
          <p14:tracePt t="31670" x="5961063" y="5676900"/>
          <p14:tracePt t="31678" x="5961063" y="5670550"/>
          <p14:tracePt t="31685" x="5961063" y="5664200"/>
          <p14:tracePt t="31694" x="5961063" y="5659438"/>
          <p14:tracePt t="31702" x="5961063" y="5634038"/>
          <p14:tracePt t="31710" x="5961063" y="5629275"/>
          <p14:tracePt t="31717" x="5961063" y="5616575"/>
          <p14:tracePt t="31725" x="5949950" y="5592763"/>
          <p14:tracePt t="31733" x="5949950" y="5568950"/>
          <p14:tracePt t="31749" x="5949950" y="5549900"/>
          <p14:tracePt t="31757" x="5954713" y="5526088"/>
          <p14:tracePt t="31765" x="5961063" y="5519738"/>
          <p14:tracePt t="31773" x="5967413" y="5495925"/>
          <p14:tracePt t="31781" x="5991225" y="5472113"/>
          <p14:tracePt t="31789" x="6003925" y="5459413"/>
          <p14:tracePt t="31797" x="6021388" y="5441950"/>
          <p14:tracePt t="31805" x="6027738" y="5435600"/>
          <p14:tracePt t="31813" x="6034088" y="5435600"/>
          <p14:tracePt t="31821" x="6040438" y="5429250"/>
          <p14:tracePt t="31846" x="6045200" y="5429250"/>
          <p14:tracePt t="31854" x="6051550" y="5429250"/>
          <p14:tracePt t="31862" x="6064250" y="5441950"/>
          <p14:tracePt t="31870" x="6075363" y="5495925"/>
          <p14:tracePt t="31878" x="6081713" y="5532438"/>
          <p14:tracePt t="31886" x="6111875" y="5568950"/>
          <p14:tracePt t="31894" x="6142038" y="5603875"/>
          <p14:tracePt t="31902" x="6178550" y="5659438"/>
          <p14:tracePt t="31910" x="6232525" y="5713413"/>
          <p14:tracePt t="31918" x="6262688" y="5749925"/>
          <p14:tracePt t="31926" x="6286500" y="5773738"/>
          <p14:tracePt t="31934" x="6310313" y="5797550"/>
          <p14:tracePt t="31942" x="6316663" y="5797550"/>
          <p14:tracePt t="31949" x="6323013" y="5797550"/>
          <p14:tracePt t="31974" x="6329363" y="5797550"/>
          <p14:tracePt t="31982" x="6335713" y="5797550"/>
          <p14:tracePt t="31990" x="6340475" y="5797550"/>
          <p14:tracePt t="31998" x="6370638" y="5791200"/>
          <p14:tracePt t="32005" x="6396038" y="5767388"/>
          <p14:tracePt t="32014" x="6413500" y="5754688"/>
          <p14:tracePt t="32022" x="6450013" y="5730875"/>
          <p14:tracePt t="32030" x="6486525" y="5713413"/>
          <p14:tracePt t="32038" x="6534150" y="5694363"/>
          <p14:tracePt t="32046" x="6557963" y="5689600"/>
          <p14:tracePt t="32054" x="6600825" y="5676900"/>
          <p14:tracePt t="32062" x="6624638" y="5659438"/>
          <p14:tracePt t="32070" x="6648450" y="5659438"/>
          <p14:tracePt t="32078" x="6672263" y="5653088"/>
          <p14:tracePt t="32086" x="6696075" y="5634038"/>
          <p14:tracePt t="32094" x="6738938" y="5616575"/>
          <p14:tracePt t="32101" x="6775450" y="5599113"/>
          <p14:tracePt t="32110" x="6799263" y="5586413"/>
          <p14:tracePt t="32117" x="6853238" y="5568950"/>
          <p14:tracePt t="32126" x="6889750" y="5549900"/>
          <p14:tracePt t="32134" x="6937375" y="5538788"/>
          <p14:tracePt t="32142" x="6986588" y="5508625"/>
          <p14:tracePt t="32149" x="7021513" y="5489575"/>
          <p14:tracePt t="32158" x="7088188" y="5472113"/>
          <p14:tracePt t="32166" x="7148513" y="5448300"/>
          <p14:tracePt t="32173" x="7197725" y="5441950"/>
          <p14:tracePt t="32181" x="7227888" y="5429250"/>
          <p14:tracePt t="32190" x="7275513" y="5411788"/>
          <p14:tracePt t="32198" x="7312025" y="5411788"/>
          <p14:tracePt t="32206" x="7353300" y="5394325"/>
          <p14:tracePt t="32214" x="7402513" y="5394325"/>
          <p14:tracePt t="32222" x="7443788" y="5387975"/>
          <p14:tracePt t="32230" x="7504113" y="5387975"/>
          <p14:tracePt t="32238" x="7570788" y="5351463"/>
          <p14:tracePt t="32246" x="7613650" y="5351463"/>
          <p14:tracePt t="32254" x="7685088" y="5345113"/>
          <p14:tracePt t="32262" x="7734300" y="5334000"/>
          <p14:tracePt t="32270" x="7762875" y="5334000"/>
          <p14:tracePt t="32278" x="7799388" y="5334000"/>
          <p14:tracePt t="32286" x="7842250" y="5334000"/>
          <p14:tracePt t="32294" x="7866063" y="5334000"/>
          <p14:tracePt t="32302" x="7920038" y="5334000"/>
          <p14:tracePt t="32310" x="7950200" y="5334000"/>
          <p14:tracePt t="32317" x="7999413" y="5334000"/>
          <p14:tracePt t="32326" x="8029575" y="5351463"/>
          <p14:tracePt t="32334" x="8064500" y="5364163"/>
          <p14:tracePt t="32342" x="8089900" y="5368925"/>
          <p14:tracePt t="32349" x="8120063" y="5368925"/>
          <p14:tracePt t="32358" x="8154988" y="5387975"/>
          <p14:tracePt t="32366" x="8185150" y="5394325"/>
          <p14:tracePt t="32374" x="8221663" y="5411788"/>
          <p14:tracePt t="32381" x="8281988" y="5424488"/>
          <p14:tracePt t="32390" x="8329613" y="5441950"/>
          <p14:tracePt t="32398" x="8385175" y="5472113"/>
          <p14:tracePt t="32405" x="8445500" y="5483225"/>
          <p14:tracePt t="32414" x="8469313" y="5489575"/>
          <p14:tracePt t="32422" x="8493125" y="5495925"/>
          <p14:tracePt t="32439" x="8499475" y="5495925"/>
          <p14:tracePt t="32494" x="8505825" y="5495925"/>
          <p14:tracePt t="32749" x="8475663" y="5519738"/>
          <p14:tracePt t="32757" x="8469313" y="5519738"/>
          <p14:tracePt t="32758" x="0" y="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8DEAD70-2606-4E70-9797-F8E68CA7B1E1}"/>
              </a:ext>
            </a:extLst>
          </p:cNvPr>
          <p:cNvSpPr>
            <a:spLocks noGrp="1" noChangeArrowheads="1"/>
          </p:cNvSpPr>
          <p:nvPr>
            <p:ph type="title"/>
          </p:nvPr>
        </p:nvSpPr>
        <p:spPr>
          <a:xfrm>
            <a:off x="255588" y="230188"/>
            <a:ext cx="5199062" cy="549275"/>
          </a:xfrm>
          <a:ln/>
        </p:spPr>
        <p:txBody>
          <a:bodyPr/>
          <a:lstStyle/>
          <a:p>
            <a:r>
              <a:rPr lang="cs-CZ" altLang="cs-CZ" sz="2800"/>
              <a:t>Analýza genové exprese</a:t>
            </a:r>
            <a:endParaRPr lang="en-US" altLang="cs-CZ" sz="2800"/>
          </a:p>
        </p:txBody>
      </p:sp>
      <p:sp>
        <p:nvSpPr>
          <p:cNvPr id="53251" name="Rectangle 3">
            <a:extLst>
              <a:ext uri="{FF2B5EF4-FFF2-40B4-BE49-F238E27FC236}">
                <a16:creationId xmlns:a16="http://schemas.microsoft.com/office/drawing/2014/main" id="{9577B4A5-E200-4052-BF3E-9E47E01D36E7}"/>
              </a:ext>
            </a:extLst>
          </p:cNvPr>
          <p:cNvSpPr>
            <a:spLocks noGrp="1" noChangeArrowheads="1"/>
          </p:cNvSpPr>
          <p:nvPr>
            <p:ph type="body" idx="1"/>
          </p:nvPr>
        </p:nvSpPr>
        <p:spPr>
          <a:xfrm>
            <a:off x="171450" y="1044575"/>
            <a:ext cx="8820150" cy="5522913"/>
          </a:xfrm>
        </p:spPr>
        <p:txBody>
          <a:bodyPr/>
          <a:lstStyle/>
          <a:p>
            <a:pPr>
              <a:lnSpc>
                <a:spcPct val="90000"/>
              </a:lnSpc>
            </a:pPr>
            <a:r>
              <a:rPr lang="cs-CZ" altLang="cs-CZ" sz="2000"/>
              <a:t>Human Genom Project – 99.9% DNA u jednotlivých osob je identické sekvence</a:t>
            </a:r>
          </a:p>
          <a:p>
            <a:pPr>
              <a:lnSpc>
                <a:spcPct val="90000"/>
              </a:lnSpc>
            </a:pPr>
            <a:r>
              <a:rPr lang="cs-CZ" altLang="cs-CZ" sz="2000"/>
              <a:t>i minimální sekvenční diference však mohou vést k ohromným rozdílům v úrovni exprese genů</a:t>
            </a:r>
          </a:p>
          <a:p>
            <a:pPr>
              <a:lnSpc>
                <a:spcPct val="90000"/>
              </a:lnSpc>
            </a:pPr>
            <a:r>
              <a:rPr lang="cs-CZ" altLang="cs-CZ" sz="2000"/>
              <a:t>různé druhy buněk daného organismu obsahují shodnou DNA, ale ne každý gen je exprimován v každém typu buňky</a:t>
            </a:r>
          </a:p>
          <a:p>
            <a:pPr>
              <a:lnSpc>
                <a:spcPct val="90000"/>
              </a:lnSpc>
            </a:pPr>
            <a:r>
              <a:rPr lang="cs-CZ" altLang="cs-CZ" sz="2000"/>
              <a:t>studium genové exprese se provádí měřením hladiny odpovídající přepisované RNA</a:t>
            </a:r>
          </a:p>
          <a:p>
            <a:pPr>
              <a:lnSpc>
                <a:spcPct val="90000"/>
              </a:lnSpc>
            </a:pPr>
            <a:r>
              <a:rPr lang="cs-CZ" altLang="cs-CZ" sz="2000"/>
              <a:t>na čipu je každý z asi 30 tisíc genů</a:t>
            </a:r>
            <a:br>
              <a:rPr lang="cs-CZ" altLang="cs-CZ" sz="2000"/>
            </a:br>
            <a:r>
              <a:rPr lang="cs-CZ" altLang="cs-CZ" sz="2000"/>
              <a:t>reprezentován unikátní sekvencí o délce </a:t>
            </a:r>
            <a:br>
              <a:rPr lang="cs-CZ" altLang="cs-CZ" sz="2000"/>
            </a:br>
            <a:r>
              <a:rPr lang="cs-CZ" altLang="cs-CZ" sz="2000"/>
              <a:t>25 bází – próba (vybere se z několika tisíc </a:t>
            </a:r>
            <a:br>
              <a:rPr lang="cs-CZ" altLang="cs-CZ" sz="2000"/>
            </a:br>
            <a:r>
              <a:rPr lang="cs-CZ" altLang="cs-CZ" sz="2000"/>
              <a:t>bází celého genu tak, aby se nepřekrývalo </a:t>
            </a:r>
            <a:br>
              <a:rPr lang="cs-CZ" altLang="cs-CZ" sz="2000"/>
            </a:br>
            <a:r>
              <a:rPr lang="cs-CZ" altLang="cs-CZ" sz="2000"/>
              <a:t>s jinými geny)</a:t>
            </a:r>
          </a:p>
          <a:p>
            <a:pPr>
              <a:lnSpc>
                <a:spcPct val="90000"/>
              </a:lnSpc>
            </a:pPr>
            <a:r>
              <a:rPr lang="cs-CZ" altLang="cs-CZ" sz="2000"/>
              <a:t>provede se extrakce RNA z buněk (krev,</a:t>
            </a:r>
            <a:br>
              <a:rPr lang="cs-CZ" altLang="cs-CZ" sz="2000"/>
            </a:br>
            <a:r>
              <a:rPr lang="cs-CZ" altLang="cs-CZ" sz="2000"/>
              <a:t>sliny, tumor, …)</a:t>
            </a:r>
          </a:p>
          <a:p>
            <a:pPr>
              <a:lnSpc>
                <a:spcPct val="90000"/>
              </a:lnSpc>
            </a:pPr>
            <a:r>
              <a:rPr lang="cs-CZ" altLang="cs-CZ" sz="2000"/>
              <a:t>přepíše se na cDNA, zmnoží pomocí PCR,</a:t>
            </a:r>
            <a:br>
              <a:rPr lang="cs-CZ" altLang="cs-CZ" sz="2000"/>
            </a:br>
            <a:r>
              <a:rPr lang="cs-CZ" altLang="cs-CZ" sz="2000"/>
              <a:t>přitom se biotinylují konce jednotlivých </a:t>
            </a:r>
            <a:br>
              <a:rPr lang="cs-CZ" altLang="cs-CZ" sz="2000"/>
            </a:br>
            <a:r>
              <a:rPr lang="cs-CZ" altLang="cs-CZ" sz="2000"/>
              <a:t>kopií</a:t>
            </a:r>
            <a:endParaRPr lang="en-US" altLang="cs-CZ" sz="2000"/>
          </a:p>
        </p:txBody>
      </p:sp>
      <p:pic>
        <p:nvPicPr>
          <p:cNvPr id="53252" name="Picture 4">
            <a:extLst>
              <a:ext uri="{FF2B5EF4-FFF2-40B4-BE49-F238E27FC236}">
                <a16:creationId xmlns:a16="http://schemas.microsoft.com/office/drawing/2014/main" id="{A5F4A0BF-087A-4567-B37C-E4223473D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663950"/>
            <a:ext cx="2608263" cy="2751138"/>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0F807F3B-C915-49F3-9D61-2D1A6D68B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887"/>
    </mc:Choice>
    <mc:Fallback>
      <p:transition spd="slow" advTm="7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348" x="4762500" y="3513138"/>
          <p14:tracePt t="25353" x="4749800" y="3513138"/>
          <p14:tracePt t="25361" x="4743450" y="3513138"/>
          <p14:tracePt t="25369" x="4732338" y="3513138"/>
          <p14:tracePt t="25377" x="4725988" y="3513138"/>
          <p14:tracePt t="25386" x="4695825" y="3513138"/>
          <p14:tracePt t="25393" x="4689475" y="3513138"/>
          <p14:tracePt t="25400" x="4683125" y="3513138"/>
          <p14:tracePt t="25408" x="4676775" y="3506788"/>
          <p14:tracePt t="25416" x="4659313" y="3506788"/>
          <p14:tracePt t="25424" x="4635500" y="3502025"/>
          <p14:tracePt t="25432" x="4598988" y="3482975"/>
          <p14:tracePt t="25440" x="4575175" y="3482975"/>
          <p14:tracePt t="25448" x="4545013" y="3476625"/>
          <p14:tracePt t="25456" x="4508500" y="3459163"/>
          <p14:tracePt t="25464" x="4460875" y="3446463"/>
          <p14:tracePt t="25472" x="4411663" y="3429000"/>
          <p14:tracePt t="25480" x="4376738" y="3411538"/>
          <p14:tracePt t="25488" x="4333875" y="3411538"/>
          <p14:tracePt t="25496" x="4303713" y="3411538"/>
          <p14:tracePt t="25504" x="4267200" y="3405188"/>
          <p14:tracePt t="25512" x="4237038" y="3405188"/>
          <p14:tracePt t="25520" x="4200525" y="3405188"/>
          <p14:tracePt t="25528" x="4189413" y="3405188"/>
          <p14:tracePt t="25536" x="4183063" y="3405188"/>
          <p14:tracePt t="25544" x="4171950" y="3405188"/>
          <p14:tracePt t="25552" x="4159250" y="3405188"/>
          <p14:tracePt t="25560" x="4141788" y="3405188"/>
          <p14:tracePt t="25568" x="4135438" y="3405188"/>
          <p14:tracePt t="25576" x="4129088" y="3405188"/>
          <p14:tracePt t="25584" x="4122738" y="3405188"/>
          <p14:tracePt t="25592" x="4116388" y="3405188"/>
          <p14:tracePt t="25600" x="4105275" y="3405188"/>
          <p14:tracePt t="25608" x="4098925" y="3405188"/>
          <p14:tracePt t="25616" x="4086225" y="3416300"/>
          <p14:tracePt t="25624" x="4068763" y="3429000"/>
          <p14:tracePt t="25633" x="4056063" y="3446463"/>
          <p14:tracePt t="25641" x="4044950" y="3471863"/>
          <p14:tracePt t="25649" x="4044950" y="3482975"/>
          <p14:tracePt t="25656" x="4044950" y="3506788"/>
          <p14:tracePt t="25665" x="4044950" y="3519488"/>
          <p14:tracePt t="25672" x="4051300" y="3543300"/>
          <p14:tracePt t="25681" x="4056063" y="3567113"/>
          <p14:tracePt t="25688" x="4081463" y="3573463"/>
          <p14:tracePt t="25696" x="4105275" y="3603625"/>
          <p14:tracePt t="25704" x="4152900" y="3633788"/>
          <p14:tracePt t="25712" x="4189413" y="3651250"/>
          <p14:tracePt t="25720" x="4230688" y="3676650"/>
          <p14:tracePt t="25728" x="4249738" y="3676650"/>
          <p14:tracePt t="25736" x="4286250" y="3694113"/>
          <p14:tracePt t="25744" x="4333875" y="3706813"/>
          <p14:tracePt t="25752" x="4364038" y="3706813"/>
          <p14:tracePt t="25760" x="4400550" y="3706813"/>
          <p14:tracePt t="25768" x="4430713" y="3706813"/>
          <p14:tracePt t="25776" x="4471988" y="3706813"/>
          <p14:tracePt t="25784" x="4521200" y="3700463"/>
          <p14:tracePt t="25792" x="4557713" y="3681413"/>
          <p14:tracePt t="25801" x="4592638" y="3663950"/>
          <p14:tracePt t="25808" x="4622800" y="3646488"/>
          <p14:tracePt t="25816" x="4659313" y="3627438"/>
          <p14:tracePt t="25824" x="4683125" y="3616325"/>
          <p14:tracePt t="25832" x="4706938" y="3597275"/>
          <p14:tracePt t="25840" x="4725988" y="3579813"/>
          <p14:tracePt t="25849" x="4749800" y="3556000"/>
          <p14:tracePt t="25856" x="4756150" y="3543300"/>
          <p14:tracePt t="25865" x="4762500" y="3536950"/>
          <p14:tracePt t="25872" x="4767263" y="3525838"/>
          <p14:tracePt t="25881" x="4767263" y="3506788"/>
          <p14:tracePt t="25888" x="4767263" y="3502025"/>
          <p14:tracePt t="25896" x="4767263" y="3489325"/>
          <p14:tracePt t="25912" x="4767263" y="3482975"/>
          <p14:tracePt t="25920" x="4767263" y="3476625"/>
          <p14:tracePt t="25936" x="4767263" y="3471863"/>
          <p14:tracePt t="25944" x="4767263" y="3459163"/>
          <p14:tracePt t="25952" x="4767263" y="3441700"/>
          <p14:tracePt t="25960" x="4732338" y="3429000"/>
          <p14:tracePt t="25968" x="4702175" y="3411538"/>
          <p14:tracePt t="25976" x="4676775" y="3392488"/>
          <p14:tracePt t="25984" x="4629150" y="3386138"/>
          <p14:tracePt t="25992" x="4581525" y="3375025"/>
          <p14:tracePt t="26000" x="4538663" y="3375025"/>
          <p14:tracePt t="26008" x="4467225" y="3375025"/>
          <p14:tracePt t="26016" x="4424363" y="3375025"/>
          <p14:tracePt t="26024" x="4376738" y="3375025"/>
          <p14:tracePt t="26033" x="4303713" y="3381375"/>
          <p14:tracePt t="26040" x="4237038" y="3411538"/>
          <p14:tracePt t="26049" x="4176713" y="3441700"/>
          <p14:tracePt t="26056" x="4116388" y="3465513"/>
          <p14:tracePt t="26065" x="4075113" y="3489325"/>
          <p14:tracePt t="26072" x="4038600" y="3519488"/>
          <p14:tracePt t="26080" x="4002088" y="3536950"/>
          <p14:tracePt t="26088" x="3965575" y="3573463"/>
          <p14:tracePt t="26096" x="3948113" y="3590925"/>
          <p14:tracePt t="26104" x="3924300" y="3627438"/>
          <p14:tracePt t="26112" x="3917950" y="3651250"/>
          <p14:tracePt t="26120" x="3917950" y="3676650"/>
          <p14:tracePt t="26128" x="3917950" y="3687763"/>
          <p14:tracePt t="26136" x="3917950" y="3717925"/>
          <p14:tracePt t="26144" x="3941763" y="3741738"/>
          <p14:tracePt t="26152" x="3978275" y="3771900"/>
          <p14:tracePt t="26160" x="4021138" y="3802063"/>
          <p14:tracePt t="26168" x="4068763" y="3821113"/>
          <p14:tracePt t="26176" x="4098925" y="3838575"/>
          <p14:tracePt t="26184" x="4165600" y="3857625"/>
          <p14:tracePt t="26192" x="4189413" y="3857625"/>
          <p14:tracePt t="26201" x="4230688" y="3857625"/>
          <p14:tracePt t="26208" x="4260850" y="3857625"/>
          <p14:tracePt t="26216" x="4316413" y="3857625"/>
          <p14:tracePt t="26224" x="4357688" y="3857625"/>
          <p14:tracePt t="26233" x="4411663" y="3844925"/>
          <p14:tracePt t="26241" x="4454525" y="3838575"/>
          <p14:tracePt t="26249" x="4491038" y="3821113"/>
          <p14:tracePt t="26256" x="4545013" y="3790950"/>
          <p14:tracePt t="26265" x="4568825" y="3771900"/>
          <p14:tracePt t="26272" x="4592638" y="3748088"/>
          <p14:tracePt t="26280" x="4598988" y="3741738"/>
          <p14:tracePt t="26288" x="4605338" y="3717925"/>
          <p14:tracePt t="26296" x="4605338" y="3711575"/>
          <p14:tracePt t="26304" x="4605338" y="3700463"/>
          <p14:tracePt t="26312" x="4605338" y="3694113"/>
          <p14:tracePt t="26320" x="4605338" y="3676650"/>
          <p14:tracePt t="26328" x="4581525" y="3657600"/>
          <p14:tracePt t="26336" x="4545013" y="3621088"/>
          <p14:tracePt t="26344" x="4508500" y="3616325"/>
          <p14:tracePt t="26352" x="4460875" y="3590925"/>
          <p14:tracePt t="26360" x="4400550" y="3586163"/>
          <p14:tracePt t="26368" x="4327525" y="3573463"/>
          <p14:tracePt t="26379" x="4291013" y="3573463"/>
          <p14:tracePt t="26385" x="4237038" y="3573463"/>
          <p14:tracePt t="26394" x="4195763" y="3573463"/>
          <p14:tracePt t="26400" x="4171950" y="3573463"/>
          <p14:tracePt t="26408" x="4116388" y="3597275"/>
          <p14:tracePt t="26416" x="4081463" y="3616325"/>
          <p14:tracePt t="26424" x="4056063" y="3627438"/>
          <p14:tracePt t="26432" x="4038600" y="3640138"/>
          <p14:tracePt t="26440" x="4014788" y="3646488"/>
          <p14:tracePt t="26448" x="4008438" y="3657600"/>
          <p14:tracePt t="26456" x="4008438" y="3676650"/>
          <p14:tracePt t="26464" x="4008438" y="3681413"/>
          <p14:tracePt t="26472" x="4008438" y="3694113"/>
          <p14:tracePt t="26480" x="4021138" y="3717925"/>
          <p14:tracePt t="26488" x="4044950" y="3730625"/>
          <p14:tracePt t="26496" x="4098925" y="3760788"/>
          <p14:tracePt t="26504" x="4176713" y="3771900"/>
          <p14:tracePt t="26512" x="4237038" y="3790950"/>
          <p14:tracePt t="26520" x="4327525" y="3802063"/>
          <p14:tracePt t="26528" x="4400550" y="3814763"/>
          <p14:tracePt t="26536" x="4471988" y="3827463"/>
          <p14:tracePt t="26544" x="4502150" y="3827463"/>
          <p14:tracePt t="26552" x="4551363" y="3827463"/>
          <p14:tracePt t="26560" x="4575175" y="3814763"/>
          <p14:tracePt t="26568" x="4586288" y="3808413"/>
          <p14:tracePt t="26576" x="4605338" y="3790950"/>
          <p14:tracePt t="26584" x="4611688" y="3778250"/>
          <p14:tracePt t="26592" x="4616450" y="3760788"/>
          <p14:tracePt t="26601" x="4622800" y="3748088"/>
          <p14:tracePt t="26608" x="4622800" y="3717925"/>
          <p14:tracePt t="26616" x="4622800" y="3711575"/>
          <p14:tracePt t="26624" x="4622800" y="3681413"/>
          <p14:tracePt t="26633" x="4616450" y="3657600"/>
          <p14:tracePt t="26640" x="4611688" y="3651250"/>
          <p14:tracePt t="26649" x="4592638" y="3640138"/>
          <p14:tracePt t="26656" x="4562475" y="3640138"/>
          <p14:tracePt t="26665" x="4497388" y="3627438"/>
          <p14:tracePt t="26672" x="4448175" y="3616325"/>
          <p14:tracePt t="26680" x="4406900" y="3616325"/>
          <p14:tracePt t="26688" x="4327525" y="3609975"/>
          <p14:tracePt t="26696" x="4256088" y="3609975"/>
          <p14:tracePt t="26704" x="4200525" y="3609975"/>
          <p14:tracePt t="26712" x="4141788" y="3609975"/>
          <p14:tracePt t="26720" x="4081463" y="3621088"/>
          <p14:tracePt t="26728" x="4056063" y="3627438"/>
          <p14:tracePt t="26736" x="4032250" y="3646488"/>
          <p14:tracePt t="26744" x="4025900" y="3651250"/>
          <p14:tracePt t="26760" x="4025900" y="3657600"/>
          <p14:tracePt t="26768" x="4025900" y="3663950"/>
          <p14:tracePt t="26776" x="4025900" y="3676650"/>
          <p14:tracePt t="26785" x="4025900" y="3681413"/>
          <p14:tracePt t="26792" x="4051300" y="3706813"/>
          <p14:tracePt t="26800" x="4098925" y="3736975"/>
          <p14:tracePt t="26809" x="4189413" y="3748088"/>
          <p14:tracePt t="26816" x="4249738" y="3767138"/>
          <p14:tracePt t="26824" x="4333875" y="3767138"/>
          <p14:tracePt t="26833" x="4411663" y="3778250"/>
          <p14:tracePt t="26840" x="4471988" y="3790950"/>
          <p14:tracePt t="26849" x="4527550" y="3790950"/>
          <p14:tracePt t="26856" x="4551363" y="3797300"/>
          <p14:tracePt t="26865" x="4575175" y="3797300"/>
          <p14:tracePt t="26872" x="4581525" y="3797300"/>
          <p14:tracePt t="26888" x="4586288" y="3797300"/>
          <p14:tracePt t="27009" x="4592638" y="3797300"/>
          <p14:tracePt t="27025" x="4598988" y="3797300"/>
          <p14:tracePt t="27034" x="4611688" y="3797300"/>
          <p14:tracePt t="27041" x="4659313" y="3808413"/>
          <p14:tracePt t="27050" x="4732338" y="3827463"/>
          <p14:tracePt t="27057" x="4810125" y="3862388"/>
          <p14:tracePt t="27066" x="4887913" y="3892550"/>
          <p14:tracePt t="27073" x="4948238" y="3922713"/>
          <p14:tracePt t="27081" x="4997450" y="3946525"/>
          <p14:tracePt t="27089" x="5021263" y="3959225"/>
          <p14:tracePt t="27097" x="5045075" y="3976688"/>
          <p14:tracePt t="27106" x="5062538" y="3983038"/>
          <p14:tracePt t="27113" x="5075238" y="3995738"/>
          <p14:tracePt t="27120" x="5081588" y="4002088"/>
          <p14:tracePt t="27233" x="5068888" y="4013200"/>
          <p14:tracePt t="27241" x="5051425" y="4019550"/>
          <p14:tracePt t="27250" x="5027613" y="4025900"/>
          <p14:tracePt t="27257" x="4984750" y="4043363"/>
          <p14:tracePt t="27265" x="4924425" y="4043363"/>
          <p14:tracePt t="27272" x="4876800" y="4056063"/>
          <p14:tracePt t="27280" x="4816475" y="4067175"/>
          <p14:tracePt t="27288" x="4743450" y="4073525"/>
          <p14:tracePt t="27296" x="4683125" y="4073525"/>
          <p14:tracePt t="27304" x="4629150" y="4073525"/>
          <p14:tracePt t="27312" x="4557713" y="4073525"/>
          <p14:tracePt t="27320" x="4508500" y="4086225"/>
          <p14:tracePt t="27328" x="4478338" y="4086225"/>
          <p14:tracePt t="27336" x="4437063" y="4086225"/>
          <p14:tracePt t="27344" x="4400550" y="4086225"/>
          <p14:tracePt t="27352" x="4370388" y="4086225"/>
          <p14:tracePt t="27360" x="4340225" y="4086225"/>
          <p14:tracePt t="27368" x="4303713" y="4086225"/>
          <p14:tracePt t="27376" x="4260850" y="4086225"/>
          <p14:tracePt t="27391" x="4219575" y="4086225"/>
          <p14:tracePt t="27392" x="4171950" y="4086225"/>
          <p14:tracePt t="27400" x="4129088" y="4086225"/>
          <p14:tracePt t="27408" x="4068763" y="4086225"/>
          <p14:tracePt t="27416" x="4014788" y="4086225"/>
          <p14:tracePt t="27424" x="3954463" y="4086225"/>
          <p14:tracePt t="27432" x="3905250" y="4086225"/>
          <p14:tracePt t="27440" x="3833813" y="4086225"/>
          <p14:tracePt t="27448" x="3760788" y="4086225"/>
          <p14:tracePt t="27456" x="3689350" y="4086225"/>
          <p14:tracePt t="27464" x="3646488" y="4086225"/>
          <p14:tracePt t="27472" x="3562350" y="4086225"/>
          <p14:tracePt t="27480" x="3471863" y="4086225"/>
          <p14:tracePt t="27488" x="3387725" y="4086225"/>
          <p14:tracePt t="27496" x="3273425" y="4086225"/>
          <p14:tracePt t="27504" x="3200400" y="4086225"/>
          <p14:tracePt t="27512" x="3086100" y="4086225"/>
          <p14:tracePt t="27520" x="3001963" y="4086225"/>
          <p14:tracePt t="27528" x="2887663" y="4079875"/>
          <p14:tracePt t="27536" x="2784475" y="4079875"/>
          <p14:tracePt t="27544" x="2693988" y="4056063"/>
          <p14:tracePt t="27552" x="2609850" y="4056063"/>
          <p14:tracePt t="27560" x="2532063" y="4049713"/>
          <p14:tracePt t="27569" x="2459038" y="4037013"/>
          <p14:tracePt t="27576" x="2398713" y="4025900"/>
          <p14:tracePt t="27584" x="2357438" y="4025900"/>
          <p14:tracePt t="27592" x="2308225" y="4019550"/>
          <p14:tracePt t="27601" x="2260600" y="4006850"/>
          <p14:tracePt t="27608" x="2211388" y="3995738"/>
          <p14:tracePt t="27617" x="2170113" y="3995738"/>
          <p14:tracePt t="27624" x="2139950" y="3989388"/>
          <p14:tracePt t="27633" x="2079625" y="3976688"/>
          <p14:tracePt t="27640" x="2019300" y="3971925"/>
          <p14:tracePt t="27649" x="1928813" y="3971925"/>
          <p14:tracePt t="27656" x="1855788" y="3971925"/>
          <p14:tracePt t="27664" x="1784350" y="3971925"/>
          <p14:tracePt t="27672" x="1741488" y="3971925"/>
          <p14:tracePt t="27680" x="1670050" y="3971925"/>
          <p14:tracePt t="27688" x="1620838" y="3971925"/>
          <p14:tracePt t="27696" x="1590675" y="3971925"/>
          <p14:tracePt t="27704" x="1579563" y="3971925"/>
          <p14:tracePt t="27712" x="1566863" y="3971925"/>
          <p14:tracePt t="27721" x="1560513" y="3971925"/>
          <p14:tracePt t="27736" x="1549400" y="3971925"/>
          <p14:tracePt t="27824" x="1543050" y="3971925"/>
          <p14:tracePt t="27912" x="1560513" y="3971925"/>
          <p14:tracePt t="27920" x="1616075" y="3971925"/>
          <p14:tracePt t="27928" x="1700213" y="3971925"/>
          <p14:tracePt t="27936" x="1790700" y="3971925"/>
          <p14:tracePt t="27952" x="1905000" y="3971925"/>
          <p14:tracePt t="27953" x="2001838" y="3971925"/>
          <p14:tracePt t="27960" x="2103438" y="3971925"/>
          <p14:tracePt t="27968" x="2217738" y="3971925"/>
          <p14:tracePt t="27976" x="2301875" y="3971925"/>
          <p14:tracePt t="27984" x="2374900" y="3971925"/>
          <p14:tracePt t="27992" x="2489200" y="3971925"/>
          <p14:tracePt t="28001" x="2603500" y="3971925"/>
          <p14:tracePt t="28009" x="2717800" y="3976688"/>
          <p14:tracePt t="28017" x="2851150" y="3989388"/>
          <p14:tracePt t="28024" x="2965450" y="3989388"/>
          <p14:tracePt t="28033" x="3068638" y="4002088"/>
          <p14:tracePt t="28040" x="3159125" y="4019550"/>
          <p14:tracePt t="28049" x="3254375" y="4019550"/>
          <p14:tracePt t="28056" x="3357563" y="4032250"/>
          <p14:tracePt t="28064" x="3441700" y="4032250"/>
          <p14:tracePt t="28072" x="3556000" y="4032250"/>
          <p14:tracePt t="28080" x="3670300" y="4032250"/>
          <p14:tracePt t="28088" x="3743325" y="4032250"/>
          <p14:tracePt t="28096" x="3814763" y="4032250"/>
          <p14:tracePt t="28104" x="3851275" y="4032250"/>
          <p14:tracePt t="28112" x="3881438" y="4032250"/>
          <p14:tracePt t="28121" x="3905250" y="4032250"/>
          <p14:tracePt t="28128" x="3911600" y="4032250"/>
          <p14:tracePt t="28136" x="3917950" y="4032250"/>
          <p14:tracePt t="28144" x="3924300" y="4032250"/>
          <p14:tracePt t="28152" x="3930650" y="4032250"/>
          <p14:tracePt t="28160" x="3935413" y="4032250"/>
          <p14:tracePt t="28225" x="3935413" y="4037013"/>
          <p14:tracePt t="28234" x="3905250" y="4043363"/>
          <p14:tracePt t="28241" x="3833813" y="4043363"/>
          <p14:tracePt t="28250" x="3749675" y="4056063"/>
          <p14:tracePt t="28257" x="3616325" y="4056063"/>
          <p14:tracePt t="28264" x="3489325" y="4056063"/>
          <p14:tracePt t="28272" x="3333750" y="4056063"/>
          <p14:tracePt t="28280" x="3176588" y="4056063"/>
          <p14:tracePt t="28288" x="2959100" y="4056063"/>
          <p14:tracePt t="28296" x="2784475" y="4056063"/>
          <p14:tracePt t="28304" x="2549525" y="4056063"/>
          <p14:tracePt t="28312" x="2327275" y="4032250"/>
          <p14:tracePt t="28320" x="2103438" y="4002088"/>
          <p14:tracePt t="28328" x="1958975" y="3976688"/>
          <p14:tracePt t="28337" x="1820863" y="3976688"/>
          <p14:tracePt t="28344" x="1741488" y="3959225"/>
          <p14:tracePt t="28352" x="1711325" y="3959225"/>
          <p14:tracePt t="28360" x="1700213" y="3959225"/>
          <p14:tracePt t="28401" x="1687513" y="3952875"/>
          <p14:tracePt t="28416" x="1724025" y="3952875"/>
          <p14:tracePt t="28424" x="1838325" y="3952875"/>
          <p14:tracePt t="28432" x="1952625" y="3952875"/>
          <p14:tracePt t="28440" x="2066925" y="3952875"/>
          <p14:tracePt t="28448" x="2224088" y="3952875"/>
          <p14:tracePt t="28456" x="2381250" y="3952875"/>
          <p14:tracePt t="28464" x="2538413" y="3959225"/>
          <p14:tracePt t="28472" x="2713038" y="3971925"/>
          <p14:tracePt t="28480" x="2935288" y="4002088"/>
          <p14:tracePt t="28488" x="3133725" y="4043363"/>
          <p14:tracePt t="28496" x="3279775" y="4043363"/>
          <p14:tracePt t="28504" x="3405188" y="4056063"/>
          <p14:tracePt t="28512" x="3478213" y="4067175"/>
          <p14:tracePt t="28520" x="3538538" y="4067175"/>
          <p14:tracePt t="28528" x="3586163" y="4067175"/>
          <p14:tracePt t="28536" x="3598863" y="4079875"/>
          <p14:tracePt t="28552" x="3605213" y="4079875"/>
          <p14:tracePt t="28602" x="3579813" y="4079875"/>
          <p14:tracePt t="28610" x="3514725" y="4079875"/>
          <p14:tracePt t="28618" x="3429000" y="4079875"/>
          <p14:tracePt t="28625" x="3344863" y="4079875"/>
          <p14:tracePt t="28633" x="3254375" y="4092575"/>
          <p14:tracePt t="28641" x="3152775" y="4092575"/>
          <p14:tracePt t="28649" x="3055938" y="4103688"/>
          <p14:tracePt t="28657" x="2924175" y="4103688"/>
          <p14:tracePt t="28665" x="2767013" y="4103688"/>
          <p14:tracePt t="28673" x="2627313" y="4103688"/>
          <p14:tracePt t="28681" x="2482850" y="4103688"/>
          <p14:tracePt t="28689" x="2338388" y="4097338"/>
          <p14:tracePt t="28697" x="2254250" y="4086225"/>
          <p14:tracePt t="28705" x="2217738" y="4086225"/>
          <p14:tracePt t="28713" x="2206625" y="4086225"/>
          <p14:tracePt t="28729" x="2200275" y="4079875"/>
          <p14:tracePt t="28745" x="2217738" y="4073525"/>
          <p14:tracePt t="28753" x="2271713" y="4073525"/>
          <p14:tracePt t="28763" x="2357438" y="4062413"/>
          <p14:tracePt t="28770" x="2447925" y="4062413"/>
          <p14:tracePt t="28777" x="2562225" y="4062413"/>
          <p14:tracePt t="28786" x="2657475" y="4062413"/>
          <p14:tracePt t="28793" x="2760663" y="4062413"/>
          <p14:tracePt t="28802" x="2833688" y="4062413"/>
          <p14:tracePt t="28809" x="2905125" y="4062413"/>
          <p14:tracePt t="28818" x="2935288" y="4062413"/>
          <p14:tracePt t="28825" x="2959100" y="4062413"/>
          <p14:tracePt t="28897" x="2954338" y="4062413"/>
          <p14:tracePt t="28905" x="2935288" y="4062413"/>
          <p14:tracePt t="28913" x="2917825" y="4062413"/>
          <p14:tracePt t="28921" x="2894013" y="4062413"/>
          <p14:tracePt t="28929" x="2887663" y="4062413"/>
          <p14:tracePt t="28940" x="2874963" y="4062413"/>
          <p14:tracePt t="28945" x="2868613" y="4062413"/>
          <p14:tracePt t="28955" x="2851150" y="4073525"/>
          <p14:tracePt t="29128" x="0" y="0"/>
        </p14:tracePtLst>
        <p14:tracePtLst>
          <p14:tracePt t="39844" x="3659188" y="5133975"/>
          <p14:tracePt t="39905" x="3659188" y="5129213"/>
          <p14:tracePt t="39913" x="3659188" y="5122863"/>
          <p14:tracePt t="39921" x="3659188" y="5110163"/>
          <p14:tracePt t="39932" x="3659188" y="5103813"/>
          <p14:tracePt t="39937" x="3659188" y="5086350"/>
          <p14:tracePt t="39947" x="3659188" y="5068888"/>
          <p14:tracePt t="39953" x="3646488" y="5049838"/>
          <p14:tracePt t="39961" x="3640138" y="5043488"/>
          <p14:tracePt t="39968" x="3635375" y="5038725"/>
          <p14:tracePt t="39977" x="3629025" y="5026025"/>
          <p14:tracePt t="39984" x="3622675" y="5019675"/>
          <p14:tracePt t="39993" x="3616325" y="5013325"/>
          <p14:tracePt t="40000" x="3609975" y="5013325"/>
          <p14:tracePt t="40008" x="3605213" y="5008563"/>
          <p14:tracePt t="40016" x="3586163" y="4989513"/>
          <p14:tracePt t="40024" x="3562350" y="4978400"/>
          <p14:tracePt t="40032" x="3556000" y="4972050"/>
          <p14:tracePt t="40040" x="3549650" y="4972050"/>
          <p14:tracePt t="40048" x="3532188" y="4965700"/>
          <p14:tracePt t="40056" x="3525838" y="4959350"/>
          <p14:tracePt t="40080" x="3514725" y="4959350"/>
          <p14:tracePt t="40088" x="3508375" y="4959350"/>
          <p14:tracePt t="40097" x="3489325" y="4948238"/>
          <p14:tracePt t="40104" x="3484563" y="4948238"/>
          <p14:tracePt t="40112" x="3465513" y="4948238"/>
          <p14:tracePt t="40120" x="3448050" y="4948238"/>
          <p14:tracePt t="40128" x="3424238" y="4948238"/>
          <p14:tracePt t="40136" x="3398838" y="4948238"/>
          <p14:tracePt t="40144" x="3370263" y="4948238"/>
          <p14:tracePt t="40152" x="3333750" y="4948238"/>
          <p14:tracePt t="40161" x="3303588" y="4948238"/>
          <p14:tracePt t="40168" x="3273425" y="4948238"/>
          <p14:tracePt t="40177" x="3236913" y="4948238"/>
          <p14:tracePt t="40184" x="3194050" y="4948238"/>
          <p14:tracePt t="40193" x="3133725" y="4948238"/>
          <p14:tracePt t="40200" x="3092450" y="4953000"/>
          <p14:tracePt t="40208" x="3001963" y="4965700"/>
          <p14:tracePt t="40216" x="2954338" y="4972050"/>
          <p14:tracePt t="40224" x="2924175" y="4972050"/>
          <p14:tracePt t="40232" x="2887663" y="4989513"/>
          <p14:tracePt t="40240" x="2863850" y="4989513"/>
          <p14:tracePt t="40248" x="2857500" y="4995863"/>
          <p14:tracePt t="40256" x="2838450" y="5013325"/>
          <p14:tracePt t="40264" x="2833688" y="5013325"/>
          <p14:tracePt t="40272" x="2808288" y="5026025"/>
          <p14:tracePt t="40280" x="2803525" y="5032375"/>
          <p14:tracePt t="40288" x="2797175" y="5038725"/>
          <p14:tracePt t="40296" x="2784475" y="5049838"/>
          <p14:tracePt t="40304" x="2778125" y="5056188"/>
          <p14:tracePt t="40313" x="2778125" y="5068888"/>
          <p14:tracePt t="40320" x="2778125" y="5086350"/>
          <p14:tracePt t="40328" x="2778125" y="5099050"/>
          <p14:tracePt t="40336" x="2773363" y="5103813"/>
          <p14:tracePt t="40345" x="2773363" y="5110163"/>
          <p14:tracePt t="40352" x="2773363" y="5122863"/>
          <p14:tracePt t="40362" x="2773363" y="5140325"/>
          <p14:tracePt t="40368" x="2790825" y="5153025"/>
          <p14:tracePt t="40377" x="2797175" y="5157788"/>
          <p14:tracePt t="40384" x="2814638" y="5176838"/>
          <p14:tracePt t="40393" x="2838450" y="5187950"/>
          <p14:tracePt t="40400" x="2863850" y="5200650"/>
          <p14:tracePt t="40408" x="2898775" y="5213350"/>
          <p14:tracePt t="40416" x="2924175" y="5224463"/>
          <p14:tracePt t="40427" x="2947988" y="5237163"/>
          <p14:tracePt t="40435" x="2971800" y="5248275"/>
          <p14:tracePt t="40440" x="2995613" y="5248275"/>
          <p14:tracePt t="40448" x="3019425" y="5260975"/>
          <p14:tracePt t="40456" x="3032125" y="5273675"/>
          <p14:tracePt t="40464" x="3062288" y="5273675"/>
          <p14:tracePt t="40472" x="3098800" y="5278438"/>
          <p14:tracePt t="40480" x="3128963" y="5284788"/>
          <p14:tracePt t="40488" x="3176588" y="5284788"/>
          <p14:tracePt t="40496" x="3224213" y="5297488"/>
          <p14:tracePt t="40504" x="3267075" y="5297488"/>
          <p14:tracePt t="40513" x="3314700" y="5303838"/>
          <p14:tracePt t="40520" x="3370263" y="5303838"/>
          <p14:tracePt t="40528" x="3405188" y="5303838"/>
          <p14:tracePt t="40536" x="3448050" y="5303838"/>
          <p14:tracePt t="40545" x="3508375" y="5303838"/>
          <p14:tracePt t="40552" x="3538538" y="5303838"/>
          <p14:tracePt t="40561" x="3579813" y="5303838"/>
          <p14:tracePt t="40568" x="3616325" y="5284788"/>
          <p14:tracePt t="40577" x="3670300" y="5254625"/>
          <p14:tracePt t="40585" x="3706813" y="5224463"/>
          <p14:tracePt t="40592" x="3743325" y="5194300"/>
          <p14:tracePt t="40600" x="3760788" y="5170488"/>
          <p14:tracePt t="40608" x="3784600" y="5140325"/>
          <p14:tracePt t="40616" x="3803650" y="5103813"/>
          <p14:tracePt t="40625" x="3810000" y="5080000"/>
          <p14:tracePt t="40632" x="3821113" y="5062538"/>
          <p14:tracePt t="40640" x="3833813" y="5049838"/>
          <p14:tracePt t="40648" x="3840163" y="5032375"/>
          <p14:tracePt t="40696" x="3840163" y="5019675"/>
          <p14:tracePt t="40712" x="3840163" y="5013325"/>
          <p14:tracePt t="40720" x="3827463" y="5002213"/>
          <p14:tracePt t="40728" x="3810000" y="4983163"/>
          <p14:tracePt t="40736" x="3779838" y="4978400"/>
          <p14:tracePt t="40745" x="3743325" y="4959350"/>
          <p14:tracePt t="40752" x="3713163" y="4959350"/>
          <p14:tracePt t="40761" x="3665538" y="4948238"/>
          <p14:tracePt t="40768" x="3629025" y="4929188"/>
          <p14:tracePt t="40778" x="3556000" y="4922838"/>
          <p14:tracePt t="40784" x="3508375" y="4911725"/>
          <p14:tracePt t="40792" x="3465513" y="4905375"/>
          <p14:tracePt t="40800" x="3405188" y="4905375"/>
          <p14:tracePt t="40808" x="3344863" y="4892675"/>
          <p14:tracePt t="40816" x="3303588" y="4892675"/>
          <p14:tracePt t="40824" x="3254375" y="4892675"/>
          <p14:tracePt t="40832" x="3213100" y="4892675"/>
          <p14:tracePt t="40840" x="3133725" y="4918075"/>
          <p14:tracePt t="40849" x="3086100" y="4948238"/>
          <p14:tracePt t="40856" x="3008313" y="4972050"/>
          <p14:tracePt t="40864" x="2959100" y="5002213"/>
          <p14:tracePt t="40872" x="2935288" y="5008563"/>
          <p14:tracePt t="40880" x="2898775" y="5026025"/>
          <p14:tracePt t="40889" x="2887663" y="5043488"/>
          <p14:tracePt t="40897" x="2868613" y="5056188"/>
          <p14:tracePt t="40904" x="2863850" y="5080000"/>
          <p14:tracePt t="40912" x="2844800" y="5099050"/>
          <p14:tracePt t="40921" x="2844800" y="5116513"/>
          <p14:tracePt t="40928" x="2844800" y="5133975"/>
          <p14:tracePt t="40936" x="2844800" y="5146675"/>
          <p14:tracePt t="40945" x="2857500" y="5164138"/>
          <p14:tracePt t="40952" x="2881313" y="5187950"/>
          <p14:tracePt t="40961" x="2887663" y="5194300"/>
          <p14:tracePt t="40968" x="2905125" y="5213350"/>
          <p14:tracePt t="40977" x="2941638" y="5224463"/>
          <p14:tracePt t="40984" x="2978150" y="5243513"/>
          <p14:tracePt t="40992" x="3025775" y="5248275"/>
          <p14:tracePt t="41001" x="3068638" y="5260975"/>
          <p14:tracePt t="41008" x="3146425" y="5273675"/>
          <p14:tracePt t="41016" x="3230563" y="5291138"/>
          <p14:tracePt t="41024" x="3351213" y="5314950"/>
          <p14:tracePt t="41032" x="3411538" y="5338763"/>
          <p14:tracePt t="41040" x="3514725" y="5338763"/>
          <p14:tracePt t="41048" x="3575050" y="5345113"/>
          <p14:tracePt t="41056" x="3635375" y="5345113"/>
          <p14:tracePt t="41064" x="3652838" y="5345113"/>
          <p14:tracePt t="41072" x="3676650" y="5345113"/>
          <p14:tracePt t="41080" x="3713163" y="5334000"/>
          <p14:tracePt t="41097" x="3725863" y="5321300"/>
          <p14:tracePt t="41104" x="3743325" y="5303838"/>
          <p14:tracePt t="41112" x="3760788" y="5273675"/>
          <p14:tracePt t="41120" x="3773488" y="5248275"/>
          <p14:tracePt t="41128" x="3773488" y="5243513"/>
          <p14:tracePt t="41136" x="3784600" y="5213350"/>
          <p14:tracePt t="41144" x="3784600" y="5164138"/>
          <p14:tracePt t="41152" x="3784600" y="5146675"/>
          <p14:tracePt t="41161" x="3779838" y="5110163"/>
          <p14:tracePt t="41168" x="3760788" y="5062538"/>
          <p14:tracePt t="41176" x="3736975" y="5038725"/>
          <p14:tracePt t="41184" x="3719513" y="5019675"/>
          <p14:tracePt t="41192" x="3713163" y="5008563"/>
          <p14:tracePt t="41200" x="3676650" y="4972050"/>
          <p14:tracePt t="41208" x="3670300" y="4972050"/>
          <p14:tracePt t="41216" x="3635375" y="4953000"/>
          <p14:tracePt t="41224" x="3609975" y="4953000"/>
          <p14:tracePt t="41232" x="3562350" y="4948238"/>
          <p14:tracePt t="41240" x="3508375" y="4948238"/>
          <p14:tracePt t="41248" x="3448050" y="4948238"/>
          <p14:tracePt t="41256" x="3363913" y="4948238"/>
          <p14:tracePt t="41265" x="3303588" y="4935538"/>
          <p14:tracePt t="41272" x="3224213" y="4922838"/>
          <p14:tracePt t="41280" x="3182938" y="4922838"/>
          <p14:tracePt t="41288" x="3122613" y="4922838"/>
          <p14:tracePt t="41297" x="3079750" y="4922838"/>
          <p14:tracePt t="41304" x="3055938" y="4922838"/>
          <p14:tracePt t="41312" x="3025775" y="4922838"/>
          <p14:tracePt t="41320" x="2978150" y="4929188"/>
          <p14:tracePt t="41329" x="2954338" y="4935538"/>
          <p14:tracePt t="41336" x="2935288" y="4935538"/>
          <p14:tracePt t="41345" x="2898775" y="4965700"/>
          <p14:tracePt t="41352" x="2881313" y="4972050"/>
          <p14:tracePt t="41361" x="2857500" y="4983163"/>
          <p14:tracePt t="41368" x="2833688" y="5013325"/>
          <p14:tracePt t="41377" x="2820988" y="5026025"/>
          <p14:tracePt t="41384" x="2808288" y="5043488"/>
          <p14:tracePt t="41392" x="2803525" y="5062538"/>
          <p14:tracePt t="41400" x="2797175" y="5080000"/>
          <p14:tracePt t="41408" x="2797175" y="5110163"/>
          <p14:tracePt t="41416" x="2797175" y="5129213"/>
          <p14:tracePt t="41426" x="2797175" y="5140325"/>
          <p14:tracePt t="41443" x="2838450" y="5200650"/>
          <p14:tracePt t="41448" x="2894013" y="5230813"/>
          <p14:tracePt t="41456" x="2941638" y="5248275"/>
          <p14:tracePt t="41464" x="3013075" y="5273675"/>
          <p14:tracePt t="41472" x="3092450" y="5291138"/>
          <p14:tracePt t="41480" x="3194050" y="5303838"/>
          <p14:tracePt t="41488" x="3297238" y="5327650"/>
          <p14:tracePt t="41496" x="3398838" y="5338763"/>
          <p14:tracePt t="41504" x="3514725" y="5351463"/>
          <p14:tracePt t="41512" x="3598863" y="5351463"/>
          <p14:tracePt t="41520" x="3670300" y="5351463"/>
          <p14:tracePt t="41528" x="3719513" y="5351463"/>
          <p14:tracePt t="41536" x="3743325" y="5351463"/>
          <p14:tracePt t="41544" x="3773488" y="5345113"/>
          <p14:tracePt t="41552" x="3810000" y="5327650"/>
          <p14:tracePt t="41561" x="3814763" y="5321300"/>
          <p14:tracePt t="41568" x="3833813" y="5308600"/>
          <p14:tracePt t="41576" x="3833813" y="5303838"/>
          <p14:tracePt t="41584" x="3844925" y="5284788"/>
          <p14:tracePt t="41592" x="3851275" y="5260975"/>
          <p14:tracePt t="41600" x="3851275" y="5243513"/>
          <p14:tracePt t="41608" x="3851275" y="5224463"/>
          <p14:tracePt t="41616" x="3851275" y="5200650"/>
          <p14:tracePt t="41624" x="3840163" y="5176838"/>
          <p14:tracePt t="41632" x="3827463" y="5153025"/>
          <p14:tracePt t="41640" x="3810000" y="5129213"/>
          <p14:tracePt t="41648" x="3790950" y="5110163"/>
          <p14:tracePt t="41656" x="3767138" y="5086350"/>
          <p14:tracePt t="41664" x="3743325" y="5049838"/>
          <p14:tracePt t="41672" x="3719513" y="5032375"/>
          <p14:tracePt t="41680" x="3670300" y="5008563"/>
          <p14:tracePt t="41688" x="3646488" y="4989513"/>
          <p14:tracePt t="41696" x="3575050" y="4959350"/>
          <p14:tracePt t="41704" x="3525838" y="4941888"/>
          <p14:tracePt t="41712" x="3465513" y="4905375"/>
          <p14:tracePt t="41720" x="3417888" y="4899025"/>
          <p14:tracePt t="41728" x="3370263" y="4881563"/>
          <p14:tracePt t="41736" x="3321050" y="4868863"/>
          <p14:tracePt t="41744" x="3290888" y="4862513"/>
          <p14:tracePt t="41752" x="3230563" y="4851400"/>
          <p14:tracePt t="41760" x="3182938" y="4851400"/>
          <p14:tracePt t="41768" x="3140075" y="4851400"/>
          <p14:tracePt t="41776" x="3109913" y="4851400"/>
          <p14:tracePt t="41784" x="3062288" y="4857750"/>
          <p14:tracePt t="41792" x="3013075" y="4875213"/>
          <p14:tracePt t="41800" x="2965450" y="4892675"/>
          <p14:tracePt t="41808" x="2917825" y="4911725"/>
          <p14:tracePt t="41816" x="2868613" y="4941888"/>
          <p14:tracePt t="41824" x="2844800" y="4959350"/>
          <p14:tracePt t="41832" x="2827338" y="4965700"/>
          <p14:tracePt t="41840" x="2814638" y="4983163"/>
          <p14:tracePt t="41848" x="2797175" y="5008563"/>
          <p14:tracePt t="41864" x="2797175" y="5026025"/>
          <p14:tracePt t="41872" x="2790825" y="5043488"/>
          <p14:tracePt t="41880" x="2790825" y="5068888"/>
          <p14:tracePt t="41897" x="2790825" y="5099050"/>
          <p14:tracePt t="41904" x="2797175" y="5129213"/>
          <p14:tracePt t="41912" x="2820988" y="5153025"/>
          <p14:tracePt t="41920" x="2863850" y="5176838"/>
          <p14:tracePt t="41928" x="2911475" y="5207000"/>
          <p14:tracePt t="41936" x="3001963" y="5254625"/>
          <p14:tracePt t="41944" x="3062288" y="5273675"/>
          <p14:tracePt t="41952" x="3128963" y="5308600"/>
          <p14:tracePt t="41960" x="3206750" y="5338763"/>
          <p14:tracePt t="41968" x="3267075" y="5368925"/>
          <p14:tracePt t="41976" x="3314700" y="5368925"/>
          <p14:tracePt t="41984" x="3363913" y="5394325"/>
          <p14:tracePt t="41992" x="3394075" y="5399088"/>
          <p14:tracePt t="42000" x="3441700" y="5399088"/>
          <p14:tracePt t="42008" x="3454400" y="5399088"/>
          <p14:tracePt t="42016" x="3484563" y="5399088"/>
          <p14:tracePt t="42024" x="3502025" y="5399088"/>
          <p14:tracePt t="42033" x="3525838" y="5399088"/>
          <p14:tracePt t="42040" x="3544888" y="5387975"/>
          <p14:tracePt t="42049" x="3568700" y="5375275"/>
          <p14:tracePt t="42056" x="3586163" y="5357813"/>
          <p14:tracePt t="42065" x="3609975" y="5345113"/>
          <p14:tracePt t="42072" x="3629025" y="5327650"/>
          <p14:tracePt t="42081" x="3640138" y="5308600"/>
          <p14:tracePt t="42089" x="3659188" y="5297488"/>
          <p14:tracePt t="42097" x="3683000" y="5273675"/>
          <p14:tracePt t="42104" x="3689350" y="5254625"/>
          <p14:tracePt t="42113" x="3706813" y="5230813"/>
          <p14:tracePt t="42120" x="3706813" y="5213350"/>
          <p14:tracePt t="42129" x="3706813" y="5187950"/>
          <p14:tracePt t="42137" x="3706813" y="5164138"/>
          <p14:tracePt t="42145" x="3706813" y="5133975"/>
          <p14:tracePt t="42152" x="3706813" y="5110163"/>
          <p14:tracePt t="42161" x="3695700" y="5086350"/>
          <p14:tracePt t="42169" x="3676650" y="5062538"/>
          <p14:tracePt t="42176" x="3665538" y="5043488"/>
          <p14:tracePt t="42184" x="3640138" y="5026025"/>
          <p14:tracePt t="42192" x="3622675" y="5019675"/>
          <p14:tracePt t="42200" x="3598863" y="5013325"/>
          <p14:tracePt t="42208" x="3575050" y="4995863"/>
          <p14:tracePt t="42217" x="3532188" y="4989513"/>
          <p14:tracePt t="42224" x="3495675" y="4959350"/>
          <p14:tracePt t="42232" x="3471863" y="4959350"/>
          <p14:tracePt t="42241" x="3417888" y="4941888"/>
          <p14:tracePt t="42249" x="3381375" y="4935538"/>
          <p14:tracePt t="42256" x="3340100" y="4935538"/>
          <p14:tracePt t="42265" x="3267075" y="4935538"/>
          <p14:tracePt t="42272" x="3219450" y="4935538"/>
          <p14:tracePt t="42280" x="3146425" y="4935538"/>
          <p14:tracePt t="42288" x="3098800" y="4948238"/>
          <p14:tracePt t="42297" x="3068638" y="4948238"/>
          <p14:tracePt t="42304" x="3019425" y="4972050"/>
          <p14:tracePt t="42313" x="2982913" y="5002213"/>
          <p14:tracePt t="42320" x="2947988" y="5019675"/>
          <p14:tracePt t="42329" x="2924175" y="5038725"/>
          <p14:tracePt t="42337" x="2898775" y="5073650"/>
          <p14:tracePt t="42345" x="2881313" y="5086350"/>
          <p14:tracePt t="42352" x="2881313" y="5099050"/>
          <p14:tracePt t="42360" x="2881313" y="5122863"/>
          <p14:tracePt t="42368" x="2881313" y="5140325"/>
          <p14:tracePt t="42376" x="2881313" y="5157788"/>
          <p14:tracePt t="42384" x="2881313" y="5164138"/>
          <p14:tracePt t="42393" x="2881313" y="5170488"/>
          <p14:tracePt t="42400" x="2887663" y="5187950"/>
          <p14:tracePt t="42408" x="2905125" y="5200650"/>
          <p14:tracePt t="42417" x="2928938" y="5213350"/>
          <p14:tracePt t="42424" x="2954338" y="5237163"/>
          <p14:tracePt t="42433" x="2978150" y="5248275"/>
          <p14:tracePt t="42446" x="3019425" y="5260975"/>
          <p14:tracePt t="42448" x="3073400" y="5291138"/>
          <p14:tracePt t="42456" x="3133725" y="5297488"/>
          <p14:tracePt t="42464" x="3206750" y="5321300"/>
          <p14:tracePt t="42472" x="3254375" y="5321300"/>
          <p14:tracePt t="42480" x="3314700" y="5334000"/>
          <p14:tracePt t="42488" x="3357563" y="5338763"/>
          <p14:tracePt t="42496" x="3381375" y="5338763"/>
          <p14:tracePt t="42504" x="3424238" y="5338763"/>
          <p14:tracePt t="42512" x="3471863" y="5338763"/>
          <p14:tracePt t="42520" x="3484563" y="5338763"/>
          <p14:tracePt t="42528" x="3489325" y="5338763"/>
          <p14:tracePt t="42536" x="3502025" y="5338763"/>
          <p14:tracePt t="42544" x="3519488" y="5334000"/>
          <p14:tracePt t="42552" x="3532188" y="5314950"/>
          <p14:tracePt t="42560" x="3538538" y="5308600"/>
          <p14:tracePt t="42568" x="3544888" y="5291138"/>
          <p14:tracePt t="42576" x="3556000" y="5273675"/>
          <p14:tracePt t="42584" x="3556000" y="5243513"/>
          <p14:tracePt t="42592" x="3556000" y="5218113"/>
          <p14:tracePt t="42600" x="3556000" y="5194300"/>
          <p14:tracePt t="42608" x="3556000" y="5164138"/>
          <p14:tracePt t="42616" x="3556000" y="5140325"/>
          <p14:tracePt t="42624" x="3544888" y="5116513"/>
          <p14:tracePt t="42632" x="3544888" y="5103813"/>
          <p14:tracePt t="42640" x="3519488" y="5080000"/>
          <p14:tracePt t="42648" x="3514725" y="5062538"/>
          <p14:tracePt t="42656" x="3495675" y="5056188"/>
          <p14:tracePt t="42664" x="3484563" y="5043488"/>
          <p14:tracePt t="42672" x="3459163" y="5026025"/>
          <p14:tracePt t="42684" x="3424238" y="4995863"/>
          <p14:tracePt t="42688" x="3417888" y="4989513"/>
          <p14:tracePt t="42696" x="3405188" y="4983163"/>
          <p14:tracePt t="42704" x="3381375" y="4972050"/>
          <p14:tracePt t="42713" x="3357563" y="4959350"/>
          <p14:tracePt t="42720" x="3333750" y="4953000"/>
          <p14:tracePt t="42728" x="3314700" y="4953000"/>
          <p14:tracePt t="42736" x="3297238" y="4953000"/>
          <p14:tracePt t="42744" x="3273425" y="4953000"/>
          <p14:tracePt t="42752" x="3249613" y="4953000"/>
          <p14:tracePt t="42760" x="3213100" y="4953000"/>
          <p14:tracePt t="42768" x="3176588" y="4983163"/>
          <p14:tracePt t="42776" x="3128963" y="5013325"/>
          <p14:tracePt t="42784" x="3109913" y="5032375"/>
          <p14:tracePt t="42792" x="3073400" y="5056188"/>
          <p14:tracePt t="42800" x="3062288" y="5073650"/>
          <p14:tracePt t="42808" x="3043238" y="5099050"/>
          <p14:tracePt t="42816" x="3038475" y="5103813"/>
          <p14:tracePt t="42824" x="3032125" y="5116513"/>
          <p14:tracePt t="42832" x="3025775" y="5129213"/>
          <p14:tracePt t="42840" x="3025775" y="5146675"/>
          <p14:tracePt t="42848" x="3025775" y="5157788"/>
          <p14:tracePt t="42856" x="3025775" y="5183188"/>
          <p14:tracePt t="42864" x="3025775" y="5194300"/>
          <p14:tracePt t="42872" x="3025775" y="5207000"/>
          <p14:tracePt t="42880" x="3032125" y="5224463"/>
          <p14:tracePt t="42888" x="3049588" y="5237163"/>
          <p14:tracePt t="42896" x="3068638" y="5254625"/>
          <p14:tracePt t="42904" x="3098800" y="5278438"/>
          <p14:tracePt t="42913" x="3122613" y="5291138"/>
          <p14:tracePt t="42920" x="3170238" y="5308600"/>
          <p14:tracePt t="42928" x="3200400" y="5314950"/>
          <p14:tracePt t="42936" x="3267075" y="5334000"/>
          <p14:tracePt t="42944" x="3309938" y="5345113"/>
          <p14:tracePt t="42952" x="3370263" y="5357813"/>
          <p14:tracePt t="42960" x="3417888" y="5364163"/>
          <p14:tracePt t="42968" x="3478213" y="5375275"/>
          <p14:tracePt t="42976" x="3538538" y="5375275"/>
          <p14:tracePt t="42984" x="3598863" y="5375275"/>
          <p14:tracePt t="42992" x="3629025" y="5375275"/>
          <p14:tracePt t="43000" x="3659188" y="5368925"/>
          <p14:tracePt t="43008" x="3725863" y="5351463"/>
          <p14:tracePt t="43016" x="3736975" y="5334000"/>
          <p14:tracePt t="43024" x="3756025" y="5308600"/>
          <p14:tracePt t="43032" x="3767138" y="5303838"/>
          <p14:tracePt t="43040" x="3779838" y="5273675"/>
          <p14:tracePt t="43048" x="3790950" y="5248275"/>
          <p14:tracePt t="43056" x="3790950" y="5224463"/>
          <p14:tracePt t="43064" x="3790950" y="5200650"/>
          <p14:tracePt t="43072" x="3790950" y="5176838"/>
          <p14:tracePt t="43080" x="3790950" y="5133975"/>
          <p14:tracePt t="43088" x="3784600" y="5110163"/>
          <p14:tracePt t="43096" x="3767138" y="5099050"/>
          <p14:tracePt t="43104" x="3756025" y="5080000"/>
          <p14:tracePt t="43112" x="3730625" y="5056188"/>
          <p14:tracePt t="43120" x="3695700" y="5049838"/>
          <p14:tracePt t="43128" x="3670300" y="5032375"/>
          <p14:tracePt t="43136" x="3629025" y="5013325"/>
          <p14:tracePt t="43144" x="3575050" y="4995863"/>
          <p14:tracePt t="43152" x="3525838" y="4972050"/>
          <p14:tracePt t="43160" x="3465513" y="4953000"/>
          <p14:tracePt t="43168" x="3405188" y="4935538"/>
          <p14:tracePt t="43176" x="3370263" y="4935538"/>
          <p14:tracePt t="43184" x="3327400" y="4922838"/>
          <p14:tracePt t="43198" x="3297238" y="4922838"/>
          <p14:tracePt t="43200" x="3273425" y="4922838"/>
          <p14:tracePt t="43208" x="3249613" y="4922838"/>
          <p14:tracePt t="43216" x="3224213" y="4922838"/>
          <p14:tracePt t="43224" x="3213100" y="4935538"/>
          <p14:tracePt t="43232" x="3194050" y="4948238"/>
          <p14:tracePt t="43240" x="3170238" y="4965700"/>
          <p14:tracePt t="43248" x="3159125" y="4978400"/>
          <p14:tracePt t="43256" x="3146425" y="5002213"/>
          <p14:tracePt t="43264" x="3140075" y="5049838"/>
          <p14:tracePt t="43272" x="3140075" y="5073650"/>
          <p14:tracePt t="43280" x="3140075" y="5086350"/>
          <p14:tracePt t="43288" x="3140075" y="5110163"/>
          <p14:tracePt t="43297" x="3140075" y="5133975"/>
          <p14:tracePt t="43304" x="3159125" y="5157788"/>
          <p14:tracePt t="43312" x="3182938" y="5183188"/>
          <p14:tracePt t="43320" x="3219450" y="5200650"/>
          <p14:tracePt t="43328" x="3243263" y="5207000"/>
          <p14:tracePt t="43336" x="3279775" y="5230813"/>
          <p14:tracePt t="43344" x="3314700" y="5248275"/>
          <p14:tracePt t="43352" x="3375025" y="5260975"/>
          <p14:tracePt t="43360" x="3448050" y="5273675"/>
          <p14:tracePt t="43368" x="3508375" y="5291138"/>
          <p14:tracePt t="43376" x="3568700" y="5291138"/>
          <p14:tracePt t="43384" x="3629025" y="5291138"/>
          <p14:tracePt t="43392" x="3683000" y="5291138"/>
          <p14:tracePt t="43400" x="3756025" y="5291138"/>
          <p14:tracePt t="43408" x="3814763" y="5291138"/>
          <p14:tracePt t="43416" x="3863975" y="5278438"/>
          <p14:tracePt t="43424" x="3900488" y="5260975"/>
          <p14:tracePt t="43432" x="3911600" y="5254625"/>
          <p14:tracePt t="43440" x="3935413" y="5237163"/>
          <p14:tracePt t="43451" x="3948113" y="5224463"/>
          <p14:tracePt t="43456" x="3960813" y="5200650"/>
          <p14:tracePt t="43464" x="3960813" y="5183188"/>
          <p14:tracePt t="43472" x="3971925" y="5157788"/>
          <p14:tracePt t="43480" x="3971925" y="5146675"/>
          <p14:tracePt t="43488" x="3971925" y="5133975"/>
          <p14:tracePt t="43496" x="3971925" y="5129213"/>
          <p14:tracePt t="43504" x="3971925" y="5122863"/>
          <p14:tracePt t="43512" x="3971925" y="5116513"/>
          <p14:tracePt t="43528" x="3971925" y="5110163"/>
          <p14:tracePt t="43536" x="3954463" y="5103813"/>
          <p14:tracePt t="43544" x="3930650" y="5092700"/>
          <p14:tracePt t="43552" x="3887788" y="5092700"/>
          <p14:tracePt t="43560" x="3827463" y="5086350"/>
          <p14:tracePt t="43568" x="3756025" y="5086350"/>
          <p14:tracePt t="43576" x="3695700" y="5073650"/>
          <p14:tracePt t="43584" x="3640138" y="5073650"/>
          <p14:tracePt t="43592" x="3592513" y="5073650"/>
          <p14:tracePt t="43600" x="3562350" y="5073650"/>
          <p14:tracePt t="43608" x="3525838" y="5073650"/>
          <p14:tracePt t="43616" x="3508375" y="5073650"/>
          <p14:tracePt t="43624" x="3489325" y="5073650"/>
          <p14:tracePt t="43640" x="3484563" y="5073650"/>
          <p14:tracePt t="43672" x="3478213" y="5073650"/>
          <p14:tracePt t="43680" x="3478213" y="5080000"/>
          <p14:tracePt t="43688" x="3484563" y="5086350"/>
          <p14:tracePt t="43697" x="3489325" y="5092700"/>
          <p14:tracePt t="43704" x="3508375" y="5099050"/>
          <p14:tracePt t="43713" x="3514725" y="5103813"/>
          <p14:tracePt t="43720" x="3532188" y="5110163"/>
          <p14:tracePt t="43729" x="3549650" y="5122863"/>
          <p14:tracePt t="43736" x="3575050" y="5133975"/>
          <p14:tracePt t="43744" x="3592513" y="5146675"/>
          <p14:tracePt t="43752" x="3640138" y="5164138"/>
          <p14:tracePt t="43760" x="3665538" y="5170488"/>
          <p14:tracePt t="43768" x="3706813" y="5187950"/>
          <p14:tracePt t="43776" x="3756025" y="5194300"/>
          <p14:tracePt t="43784" x="3821113" y="5218113"/>
          <p14:tracePt t="43792" x="3863975" y="5224463"/>
          <p14:tracePt t="43800" x="3930650" y="5248275"/>
          <p14:tracePt t="43808" x="3971925" y="5254625"/>
          <p14:tracePt t="43816" x="4032250" y="5267325"/>
          <p14:tracePt t="43824" x="4081463" y="5284788"/>
          <p14:tracePt t="43832" x="4129088" y="5297488"/>
          <p14:tracePt t="43840" x="4152900" y="5297488"/>
          <p14:tracePt t="43848" x="4195763" y="5303838"/>
          <p14:tracePt t="43857" x="4230688" y="5303838"/>
          <p14:tracePt t="43864" x="4256088" y="5314950"/>
          <p14:tracePt t="43872" x="4267200" y="5314950"/>
          <p14:tracePt t="43881" x="4291013" y="5314950"/>
          <p14:tracePt t="43888" x="4321175" y="5314950"/>
          <p14:tracePt t="43897" x="4351338" y="5314950"/>
          <p14:tracePt t="43904" x="4376738" y="5308600"/>
          <p14:tracePt t="43913" x="4394200" y="5303838"/>
          <p14:tracePt t="43920" x="4437063" y="5303838"/>
          <p14:tracePt t="43932" x="4460875" y="5297488"/>
          <p14:tracePt t="43936" x="4484688" y="5278438"/>
          <p14:tracePt t="43944" x="4497388" y="5273675"/>
          <p14:tracePt t="43952" x="4514850" y="5267325"/>
          <p14:tracePt t="43960" x="4521200" y="5260975"/>
          <p14:tracePt t="43968" x="4527550" y="5260975"/>
          <p14:tracePt t="43976" x="4532313" y="5254625"/>
          <p14:tracePt t="43992" x="4545013" y="5237163"/>
          <p14:tracePt t="44016" x="4551363" y="5224463"/>
          <p14:tracePt t="44032" x="4551363" y="5200650"/>
          <p14:tracePt t="44040" x="4551363" y="5194300"/>
          <p14:tracePt t="44048" x="4551363" y="5183188"/>
          <p14:tracePt t="44056" x="4545013" y="5157788"/>
          <p14:tracePt t="44064" x="4521200" y="5133975"/>
          <p14:tracePt t="44072" x="4508500" y="5116513"/>
          <p14:tracePt t="44081" x="4502150" y="5103813"/>
          <p14:tracePt t="44088" x="4497388" y="5092700"/>
          <p14:tracePt t="44097" x="4491038" y="5086350"/>
          <p14:tracePt t="44104" x="4467225" y="5049838"/>
          <p14:tracePt t="44113" x="4460875" y="5038725"/>
          <p14:tracePt t="44121" x="4454525" y="5019675"/>
          <p14:tracePt t="44128" x="4430713" y="5008563"/>
          <p14:tracePt t="44137" x="4424363" y="5002213"/>
          <p14:tracePt t="44144" x="4400550" y="4978400"/>
          <p14:tracePt t="44152" x="4394200" y="4972050"/>
          <p14:tracePt t="44161" x="4381500" y="4965700"/>
          <p14:tracePt t="44168" x="4357688" y="4948238"/>
          <p14:tracePt t="44176" x="4340225" y="4948238"/>
          <p14:tracePt t="44184" x="4321175" y="4948238"/>
          <p14:tracePt t="44192" x="4297363" y="4948238"/>
          <p14:tracePt t="44200" x="4273550" y="4948238"/>
          <p14:tracePt t="44208" x="4249738" y="4948238"/>
          <p14:tracePt t="44217" x="4225925" y="4948238"/>
          <p14:tracePt t="44224" x="4195763" y="4948238"/>
          <p14:tracePt t="44232" x="4165600" y="4948238"/>
          <p14:tracePt t="44240" x="4129088" y="4948238"/>
          <p14:tracePt t="44248" x="4105275" y="4948238"/>
          <p14:tracePt t="44256" x="4062413" y="4948238"/>
          <p14:tracePt t="44265" x="4044950" y="4948238"/>
          <p14:tracePt t="44272" x="4025900" y="4948238"/>
          <p14:tracePt t="44281" x="3995738" y="4953000"/>
          <p14:tracePt t="44288" x="3960813" y="4959350"/>
          <p14:tracePt t="44297" x="3924300" y="4978400"/>
          <p14:tracePt t="44304" x="3900488" y="4983163"/>
          <p14:tracePt t="44313" x="3875088" y="5002213"/>
          <p14:tracePt t="44320" x="3851275" y="5019675"/>
          <p14:tracePt t="44328" x="3840163" y="5032375"/>
          <p14:tracePt t="44336" x="3833813" y="5056188"/>
          <p14:tracePt t="44344" x="3821113" y="5073650"/>
          <p14:tracePt t="44352" x="3821113" y="5086350"/>
          <p14:tracePt t="44360" x="3821113" y="5092700"/>
          <p14:tracePt t="44368" x="3821113" y="5103813"/>
          <p14:tracePt t="44376" x="3821113" y="5110163"/>
          <p14:tracePt t="44385" x="3821113" y="5133975"/>
          <p14:tracePt t="44392" x="3821113" y="5140325"/>
          <p14:tracePt t="44400" x="3844925" y="5146675"/>
          <p14:tracePt t="44408" x="3870325" y="5153025"/>
          <p14:tracePt t="44417" x="3900488" y="5157788"/>
          <p14:tracePt t="44424" x="3935413" y="5157788"/>
          <p14:tracePt t="44433" x="3954463" y="5157788"/>
          <p14:tracePt t="44440" x="3990975" y="5157788"/>
          <p14:tracePt t="44448" x="4014788" y="5157788"/>
          <p14:tracePt t="44459" x="4056063" y="5157788"/>
          <p14:tracePt t="44469" x="4086225" y="5157788"/>
          <p14:tracePt t="44472" x="4116388" y="5157788"/>
          <p14:tracePt t="44481" x="4165600" y="5146675"/>
          <p14:tracePt t="44488" x="4195763" y="5140325"/>
          <p14:tracePt t="44496" x="4230688" y="5122863"/>
          <p14:tracePt t="44504" x="4273550" y="5092700"/>
          <p14:tracePt t="44512" x="4297363" y="5068888"/>
          <p14:tracePt t="44520" x="4321175" y="5056188"/>
          <p14:tracePt t="44528" x="4357688" y="5019675"/>
          <p14:tracePt t="44536" x="4364038" y="5013325"/>
          <p14:tracePt t="44544" x="4364038" y="5008563"/>
          <p14:tracePt t="44552" x="4364038" y="5002213"/>
          <p14:tracePt t="44560" x="4364038" y="4995863"/>
          <p14:tracePt t="44568" x="4364038" y="4989513"/>
          <p14:tracePt t="44616" x="4364038" y="4978400"/>
          <p14:tracePt t="44624" x="4340225" y="4978400"/>
          <p14:tracePt t="44632" x="4316413" y="4978400"/>
          <p14:tracePt t="44640" x="4297363" y="4978400"/>
          <p14:tracePt t="44648" x="4273550" y="4978400"/>
          <p14:tracePt t="44656" x="4249738" y="4978400"/>
          <p14:tracePt t="44664" x="4225925" y="4978400"/>
          <p14:tracePt t="44672" x="4219575" y="4978400"/>
          <p14:tracePt t="44680" x="4200525" y="4983163"/>
          <p14:tracePt t="44688" x="4183063" y="4989513"/>
          <p14:tracePt t="44696" x="4176713" y="4995863"/>
          <p14:tracePt t="44712" x="4171950" y="5002213"/>
          <p14:tracePt t="44720" x="4171950" y="5008563"/>
          <p14:tracePt t="44736" x="4171950" y="5019675"/>
          <p14:tracePt t="44752" x="4171950" y="5038725"/>
          <p14:tracePt t="44760" x="4189413" y="5049838"/>
          <p14:tracePt t="44768" x="4200525" y="5056188"/>
          <p14:tracePt t="44776" x="4219575" y="5073650"/>
          <p14:tracePt t="44784" x="4225925" y="5073650"/>
          <p14:tracePt t="44792" x="4230688" y="5073650"/>
          <p14:tracePt t="44800" x="4237038" y="5080000"/>
          <p14:tracePt t="44808" x="4249738" y="5080000"/>
          <p14:tracePt t="44880" x="4256088" y="5080000"/>
          <p14:tracePt t="45128" x="0" y="0"/>
        </p14:tracePtLst>
        <p14:tracePtLst>
          <p14:tracePt t="52964" x="2139950" y="5267325"/>
          <p14:tracePt t="52969" x="2133600" y="5267325"/>
          <p14:tracePt t="52977" x="2116138" y="5267325"/>
          <p14:tracePt t="52985" x="2103438" y="5267325"/>
          <p14:tracePt t="52992" x="2079625" y="5267325"/>
          <p14:tracePt t="53000" x="2062163" y="5267325"/>
          <p14:tracePt t="53008" x="2032000" y="5273675"/>
          <p14:tracePt t="53016" x="2006600" y="5273675"/>
          <p14:tracePt t="53024" x="1965325" y="5273675"/>
          <p14:tracePt t="53032" x="1941513" y="5273675"/>
          <p14:tracePt t="53040" x="1916113" y="5273675"/>
          <p14:tracePt t="53048" x="1905000" y="5273675"/>
          <p14:tracePt t="53056" x="1892300" y="5273675"/>
          <p14:tracePt t="53064" x="1881188" y="5273675"/>
          <p14:tracePt t="53072" x="1874838" y="5273675"/>
          <p14:tracePt t="53080" x="1855788" y="5273675"/>
          <p14:tracePt t="53088" x="1838325" y="5273675"/>
          <p14:tracePt t="53096" x="1820863" y="5273675"/>
          <p14:tracePt t="53105" x="1808163" y="5273675"/>
          <p14:tracePt t="53112" x="1795463" y="5273675"/>
          <p14:tracePt t="53121" x="1760538" y="5291138"/>
          <p14:tracePt t="53128" x="1747838" y="5291138"/>
          <p14:tracePt t="53136" x="1724025" y="5291138"/>
          <p14:tracePt t="53145" x="1700213" y="5291138"/>
          <p14:tracePt t="53152" x="1670050" y="5291138"/>
          <p14:tracePt t="53160" x="1646238" y="5291138"/>
          <p14:tracePt t="53168" x="1620838" y="5291138"/>
          <p14:tracePt t="53176" x="1597025" y="5291138"/>
          <p14:tracePt t="53184" x="1585913" y="5291138"/>
          <p14:tracePt t="53192" x="1579563" y="5291138"/>
          <p14:tracePt t="53200" x="1573213" y="5291138"/>
          <p14:tracePt t="53208" x="1560513" y="5291138"/>
          <p14:tracePt t="53216" x="1555750" y="5297488"/>
          <p14:tracePt t="53224" x="1549400" y="5297488"/>
          <p14:tracePt t="53233" x="1543050" y="5303838"/>
          <p14:tracePt t="53240" x="1536700" y="5308600"/>
          <p14:tracePt t="53257" x="1536700" y="5321300"/>
          <p14:tracePt t="53264" x="1536700" y="5357813"/>
          <p14:tracePt t="53272" x="1536700" y="5368925"/>
          <p14:tracePt t="53280" x="1536700" y="5394325"/>
          <p14:tracePt t="53289" x="1536700" y="5418138"/>
          <p14:tracePt t="53296" x="1536700" y="5441950"/>
          <p14:tracePt t="53305" x="1555750" y="5454650"/>
          <p14:tracePt t="53312" x="1560513" y="5472113"/>
          <p14:tracePt t="53321" x="1566863" y="5489575"/>
          <p14:tracePt t="53328" x="1573213" y="5495925"/>
          <p14:tracePt t="53336" x="1579563" y="5508625"/>
          <p14:tracePt t="53344" x="1585913" y="5513388"/>
          <p14:tracePt t="53352" x="1590675" y="5513388"/>
          <p14:tracePt t="53360" x="1603375" y="5513388"/>
          <p14:tracePt t="53368" x="1620838" y="5513388"/>
          <p14:tracePt t="53376" x="1633538" y="5519738"/>
          <p14:tracePt t="53384" x="1646238" y="5519738"/>
          <p14:tracePt t="53392" x="1681163" y="5519738"/>
          <p14:tracePt t="53400" x="1711325" y="5526088"/>
          <p14:tracePt t="53408" x="1736725" y="5532438"/>
          <p14:tracePt t="53416" x="1766888" y="5532438"/>
          <p14:tracePt t="53424" x="1790700" y="5532438"/>
          <p14:tracePt t="53432" x="1814513" y="5532438"/>
          <p14:tracePt t="53441" x="1825625" y="5532438"/>
          <p14:tracePt t="53448" x="1844675" y="5532438"/>
          <p14:tracePt t="53457" x="1851025" y="5532438"/>
          <p14:tracePt t="53464" x="1862138" y="5532438"/>
          <p14:tracePt t="53472" x="1874838" y="5532438"/>
          <p14:tracePt t="53480" x="1881188" y="5532438"/>
          <p14:tracePt t="53489" x="1892300" y="5526088"/>
          <p14:tracePt t="53496" x="1898650" y="5519738"/>
          <p14:tracePt t="53505" x="1916113" y="5508625"/>
          <p14:tracePt t="53512" x="1922463" y="5489575"/>
          <p14:tracePt t="53525" x="1928813" y="5483225"/>
          <p14:tracePt t="53528" x="1946275" y="5448300"/>
          <p14:tracePt t="53536" x="1946275" y="5429250"/>
          <p14:tracePt t="53544" x="1946275" y="5418138"/>
          <p14:tracePt t="53552" x="1946275" y="5394325"/>
          <p14:tracePt t="53560" x="1946275" y="5381625"/>
          <p14:tracePt t="53568" x="1946275" y="5357813"/>
          <p14:tracePt t="53576" x="1946275" y="5334000"/>
          <p14:tracePt t="53584" x="1946275" y="5314950"/>
          <p14:tracePt t="53592" x="1935163" y="5278438"/>
          <p14:tracePt t="53600" x="1905000" y="5243513"/>
          <p14:tracePt t="53609" x="1868488" y="5213350"/>
          <p14:tracePt t="53616" x="1844675" y="5194300"/>
          <p14:tracePt t="53624" x="1801813" y="5194300"/>
          <p14:tracePt t="53632" x="1778000" y="5183188"/>
          <p14:tracePt t="53640" x="1754188" y="5183188"/>
          <p14:tracePt t="53648" x="1711325" y="5183188"/>
          <p14:tracePt t="53656" x="1687513" y="5183188"/>
          <p14:tracePt t="53664" x="1676400" y="5183188"/>
          <p14:tracePt t="53672" x="1651000" y="5183188"/>
          <p14:tracePt t="53680" x="1639888" y="5183188"/>
          <p14:tracePt t="53689" x="1620838" y="5183188"/>
          <p14:tracePt t="53696" x="1616075" y="5183188"/>
          <p14:tracePt t="53705" x="1603375" y="5187950"/>
          <p14:tracePt t="53712" x="1597025" y="5194300"/>
          <p14:tracePt t="53728" x="1597025" y="5200650"/>
          <p14:tracePt t="53736" x="1597025" y="5207000"/>
          <p14:tracePt t="53744" x="1597025" y="5213350"/>
          <p14:tracePt t="53752" x="1597025" y="5224463"/>
          <p14:tracePt t="53760" x="1597025" y="5230813"/>
          <p14:tracePt t="53768" x="1597025" y="5243513"/>
          <p14:tracePt t="53776" x="1597025" y="5248275"/>
          <p14:tracePt t="53784" x="1597025" y="5254625"/>
          <p14:tracePt t="53808" x="1609725" y="5260975"/>
          <p14:tracePt t="53816" x="1627188" y="5260975"/>
          <p14:tracePt t="53832" x="1639888" y="5260975"/>
          <p14:tracePt t="53848" x="1663700" y="5254625"/>
          <p14:tracePt t="53856" x="1670050" y="5248275"/>
          <p14:tracePt t="53864" x="1676400" y="5243513"/>
          <p14:tracePt t="53873" x="1681163" y="5237163"/>
          <p14:tracePt t="53880" x="1687513" y="5230813"/>
          <p14:tracePt t="53880" x="0" y="0"/>
        </p14:tracePtLst>
        <p14:tracePtLst>
          <p14:tracePt t="59020" x="3605213" y="4978400"/>
          <p14:tracePt t="59026" x="3609975" y="4978400"/>
          <p14:tracePt t="59033" x="3616325" y="4978400"/>
          <p14:tracePt t="59040" x="3622675" y="4978400"/>
          <p14:tracePt t="59128" x="3635375" y="4978400"/>
          <p14:tracePt t="59241" x="3622675" y="4978400"/>
          <p14:tracePt t="59249" x="3609975" y="4965700"/>
          <p14:tracePt t="59265" x="3605213" y="4965700"/>
          <p14:tracePt t="59273" x="3598863" y="4965700"/>
          <p14:tracePt t="59281" x="3592513" y="4965700"/>
          <p14:tracePt t="59289" x="3575050" y="4965700"/>
          <p14:tracePt t="59297" x="3556000" y="4959350"/>
          <p14:tracePt t="59305" x="3532188" y="4953000"/>
          <p14:tracePt t="59313" x="3525838" y="4953000"/>
          <p14:tracePt t="59321" x="3508375" y="4953000"/>
          <p14:tracePt t="59329" x="3484563" y="4941888"/>
          <p14:tracePt t="59337" x="3471863" y="4941888"/>
          <p14:tracePt t="59345" x="3448050" y="4941888"/>
          <p14:tracePt t="59353" x="3411538" y="4941888"/>
          <p14:tracePt t="59362" x="3387725" y="4935538"/>
          <p14:tracePt t="59369" x="3370263" y="4929188"/>
          <p14:tracePt t="59378" x="3351213" y="4922838"/>
          <p14:tracePt t="59385" x="3340100" y="4922838"/>
          <p14:tracePt t="59393" x="3327400" y="4922838"/>
          <p14:tracePt t="59401" x="3321050" y="4922838"/>
          <p14:tracePt t="59417" x="3303588" y="4922838"/>
          <p14:tracePt t="59425" x="3297238" y="4922838"/>
          <p14:tracePt t="59433" x="3284538" y="4918075"/>
          <p14:tracePt t="59441" x="3273425" y="4918075"/>
          <p14:tracePt t="59449" x="3267075" y="4918075"/>
          <p14:tracePt t="59457" x="3254375" y="4918075"/>
          <p14:tracePt t="59465" x="3249613" y="4918075"/>
          <p14:tracePt t="59473" x="3230563" y="4918075"/>
          <p14:tracePt t="59481" x="3213100" y="4918075"/>
          <p14:tracePt t="59489" x="3176588" y="4918075"/>
          <p14:tracePt t="59497" x="3163888" y="4918075"/>
          <p14:tracePt t="59505" x="3133725" y="4918075"/>
          <p14:tracePt t="59513" x="3109913" y="4922838"/>
          <p14:tracePt t="59521" x="3086100" y="4935538"/>
          <p14:tracePt t="59529" x="3062288" y="4935538"/>
          <p14:tracePt t="59537" x="3038475" y="4941888"/>
          <p14:tracePt t="59546" x="3032125" y="4948238"/>
          <p14:tracePt t="59554" x="3019425" y="4953000"/>
          <p14:tracePt t="59562" x="3013075" y="4953000"/>
          <p14:tracePt t="59569" x="2989263" y="4965700"/>
          <p14:tracePt t="59584" x="2978150" y="4983163"/>
          <p14:tracePt t="59600" x="2965450" y="4995863"/>
          <p14:tracePt t="59608" x="2965450" y="5002213"/>
          <p14:tracePt t="59616" x="2959100" y="5019675"/>
          <p14:tracePt t="59624" x="2959100" y="5026025"/>
          <p14:tracePt t="59632" x="2954338" y="5049838"/>
          <p14:tracePt t="59640" x="2954338" y="5068888"/>
          <p14:tracePt t="59648" x="2954338" y="5073650"/>
          <p14:tracePt t="59656" x="2954338" y="5092700"/>
          <p14:tracePt t="59664" x="2954338" y="5103813"/>
          <p14:tracePt t="59673" x="2954338" y="5110163"/>
          <p14:tracePt t="59680" x="2954338" y="5140325"/>
          <p14:tracePt t="59688" x="2971800" y="5157788"/>
          <p14:tracePt t="59696" x="2982913" y="5170488"/>
          <p14:tracePt t="59704" x="3013075" y="5207000"/>
          <p14:tracePt t="59712" x="3038475" y="5230813"/>
          <p14:tracePt t="59720" x="3049588" y="5243513"/>
          <p14:tracePt t="59729" x="3098800" y="5260975"/>
          <p14:tracePt t="59736" x="3109913" y="5267325"/>
          <p14:tracePt t="59745" x="3146425" y="5284788"/>
          <p14:tracePt t="59752" x="3159125" y="5291138"/>
          <p14:tracePt t="59761" x="3182938" y="5297488"/>
          <p14:tracePt t="59768" x="3206750" y="5303838"/>
          <p14:tracePt t="59777" x="3254375" y="5314950"/>
          <p14:tracePt t="59784" x="3284538" y="5314950"/>
          <p14:tracePt t="59793" x="3314700" y="5314950"/>
          <p14:tracePt t="59800" x="3351213" y="5314950"/>
          <p14:tracePt t="59808" x="3405188" y="5314950"/>
          <p14:tracePt t="59816" x="3459163" y="5314950"/>
          <p14:tracePt t="59824" x="3508375" y="5314950"/>
          <p14:tracePt t="59832" x="3579813" y="5314950"/>
          <p14:tracePt t="59840" x="3652838" y="5314950"/>
          <p14:tracePt t="59848" x="3736975" y="5314950"/>
          <p14:tracePt t="59856" x="3784600" y="5314950"/>
          <p14:tracePt t="59864" x="3840163" y="5314950"/>
          <p14:tracePt t="59872" x="3875088" y="5314950"/>
          <p14:tracePt t="59880" x="3905250" y="5303838"/>
          <p14:tracePt t="59888" x="3911600" y="5303838"/>
          <p14:tracePt t="59897" x="3930650" y="5297488"/>
          <p14:tracePt t="59904" x="3935413" y="5291138"/>
          <p14:tracePt t="59913" x="3941763" y="5284788"/>
          <p14:tracePt t="59920" x="3954463" y="5273675"/>
          <p14:tracePt t="59937" x="3960813" y="5267325"/>
          <p14:tracePt t="59952" x="3965575" y="5248275"/>
          <p14:tracePt t="59961" x="3965575" y="5243513"/>
          <p14:tracePt t="59969" x="3965575" y="5230813"/>
          <p14:tracePt t="59977" x="3965575" y="5218113"/>
          <p14:tracePt t="59984" x="3965575" y="5194300"/>
          <p14:tracePt t="59993" x="3965575" y="5183188"/>
          <p14:tracePt t="60000" x="3965575" y="5170488"/>
          <p14:tracePt t="60008" x="3965575" y="5133975"/>
          <p14:tracePt t="60016" x="3948113" y="5122863"/>
          <p14:tracePt t="60024" x="3935413" y="5103813"/>
          <p14:tracePt t="60032" x="3917950" y="5092700"/>
          <p14:tracePt t="60040" x="3900488" y="5073650"/>
          <p14:tracePt t="60048" x="3887788" y="5056188"/>
          <p14:tracePt t="60056" x="3881438" y="5049838"/>
          <p14:tracePt t="60064" x="3875088" y="5043488"/>
          <p14:tracePt t="60072" x="3870325" y="5038725"/>
          <p14:tracePt t="60080" x="3857625" y="5026025"/>
          <p14:tracePt t="60088" x="3851275" y="5026025"/>
          <p14:tracePt t="60096" x="3827463" y="5019675"/>
          <p14:tracePt t="60104" x="3803650" y="5002213"/>
          <p14:tracePt t="60112" x="3797300" y="5002213"/>
          <p14:tracePt t="60120" x="3779838" y="4995863"/>
          <p14:tracePt t="60128" x="3756025" y="4989513"/>
          <p14:tracePt t="60136" x="3736975" y="4983163"/>
          <p14:tracePt t="60144" x="3695700" y="4972050"/>
          <p14:tracePt t="60152" x="3659188" y="4965700"/>
          <p14:tracePt t="60161" x="3616325" y="4953000"/>
          <p14:tracePt t="60168" x="3579813" y="4953000"/>
          <p14:tracePt t="60177" x="3514725" y="4935538"/>
          <p14:tracePt t="60184" x="3441700" y="4935538"/>
          <p14:tracePt t="60193" x="3370263" y="4922838"/>
          <p14:tracePt t="60214" x="3236913" y="4918075"/>
          <p14:tracePt t="60216" x="3176588" y="4918075"/>
          <p14:tracePt t="60224" x="3133725" y="4918075"/>
          <p14:tracePt t="60232" x="3109913" y="4918075"/>
          <p14:tracePt t="60240" x="3068638" y="4918075"/>
          <p14:tracePt t="60248" x="3032125" y="4918075"/>
          <p14:tracePt t="60256" x="3008313" y="4918075"/>
          <p14:tracePt t="60264" x="2989263" y="4918075"/>
          <p14:tracePt t="60272" x="2971800" y="4922838"/>
          <p14:tracePt t="60280" x="2935288" y="4941888"/>
          <p14:tracePt t="60288" x="2928938" y="4948238"/>
          <p14:tracePt t="60296" x="2917825" y="4953000"/>
          <p14:tracePt t="60304" x="2905125" y="4972050"/>
          <p14:tracePt t="60312" x="2887663" y="4983163"/>
          <p14:tracePt t="60320" x="2881313" y="5008563"/>
          <p14:tracePt t="60328" x="2874963" y="5019675"/>
          <p14:tracePt t="60336" x="2863850" y="5038725"/>
          <p14:tracePt t="60345" x="2863850" y="5062538"/>
          <p14:tracePt t="60352" x="2863850" y="5086350"/>
          <p14:tracePt t="60361" x="2863850" y="5092700"/>
          <p14:tracePt t="60368" x="2863850" y="5103813"/>
          <p14:tracePt t="60377" x="2863850" y="5116513"/>
          <p14:tracePt t="60384" x="2887663" y="5153025"/>
          <p14:tracePt t="60393" x="2887663" y="5164138"/>
          <p14:tracePt t="60400" x="2911475" y="5187950"/>
          <p14:tracePt t="60408" x="2924175" y="5207000"/>
          <p14:tracePt t="60416" x="2947988" y="5218113"/>
          <p14:tracePt t="60424" x="2965450" y="5237163"/>
          <p14:tracePt t="60432" x="2989263" y="5254625"/>
          <p14:tracePt t="60440" x="3019425" y="5260975"/>
          <p14:tracePt t="60448" x="3055938" y="5267325"/>
          <p14:tracePt t="60456" x="3103563" y="5278438"/>
          <p14:tracePt t="60464" x="3152775" y="5297488"/>
          <p14:tracePt t="60472" x="3194050" y="5308600"/>
          <p14:tracePt t="60480" x="3243263" y="5308600"/>
          <p14:tracePt t="60488" x="3303588" y="5308600"/>
          <p14:tracePt t="60497" x="3357563" y="5308600"/>
          <p14:tracePt t="60504" x="3417888" y="5308600"/>
          <p14:tracePt t="60513" x="3478213" y="5308600"/>
          <p14:tracePt t="60520" x="3519488" y="5308600"/>
          <p14:tracePt t="60528" x="3549650" y="5308600"/>
          <p14:tracePt t="60537" x="3586163" y="5308600"/>
          <p14:tracePt t="60550" x="3598863" y="5308600"/>
          <p14:tracePt t="60552" x="3622675" y="5308600"/>
          <p14:tracePt t="60561" x="3635375" y="5297488"/>
          <p14:tracePt t="60568" x="3659188" y="5284788"/>
          <p14:tracePt t="60584" x="3676650" y="5267325"/>
          <p14:tracePt t="60592" x="3676650" y="5260975"/>
          <p14:tracePt t="60600" x="3676650" y="5248275"/>
          <p14:tracePt t="60608" x="3683000" y="5230813"/>
          <p14:tracePt t="60616" x="3683000" y="5218113"/>
          <p14:tracePt t="60624" x="3683000" y="5213350"/>
          <p14:tracePt t="60632" x="3683000" y="5200650"/>
          <p14:tracePt t="60640" x="3683000" y="5194300"/>
          <p14:tracePt t="60648" x="3683000" y="5183188"/>
          <p14:tracePt t="60656" x="3683000" y="5164138"/>
          <p14:tracePt t="60664" x="3683000" y="5153025"/>
          <p14:tracePt t="60672" x="3676650" y="5140325"/>
          <p14:tracePt t="60681" x="3665538" y="5122863"/>
          <p14:tracePt t="60689" x="3652838" y="5110163"/>
          <p14:tracePt t="60697" x="3635375" y="5092700"/>
          <p14:tracePt t="60704" x="3629025" y="5086350"/>
          <p14:tracePt t="60712" x="3616325" y="5068888"/>
          <p14:tracePt t="60720" x="3609975" y="5068888"/>
          <p14:tracePt t="60729" x="3586163" y="5043488"/>
          <p14:tracePt t="60736" x="3562350" y="5026025"/>
          <p14:tracePt t="60746" x="3532188" y="5019675"/>
          <p14:tracePt t="60752" x="3495675" y="4989513"/>
          <p14:tracePt t="60762" x="3471863" y="4983163"/>
          <p14:tracePt t="60769" x="3435350" y="4965700"/>
          <p14:tracePt t="60777" x="3424238" y="4965700"/>
          <p14:tracePt t="60784" x="3417888" y="4965700"/>
          <p14:tracePt t="60792" x="3394075" y="4959350"/>
          <p14:tracePt t="60801" x="3370263" y="4953000"/>
          <p14:tracePt t="60808" x="3340100" y="4953000"/>
          <p14:tracePt t="60816" x="3314700" y="4941888"/>
          <p14:tracePt t="60824" x="3309938" y="4941888"/>
          <p14:tracePt t="60832" x="3303588" y="4941888"/>
          <p14:tracePt t="60840" x="3297238" y="4941888"/>
          <p14:tracePt t="60849" x="3290888" y="4941888"/>
          <p14:tracePt t="60856" x="3279775" y="4941888"/>
          <p14:tracePt t="60873" x="3254375" y="4941888"/>
          <p14:tracePt t="60889" x="3243263" y="4941888"/>
          <p14:tracePt t="60896" x="3236913" y="4941888"/>
          <p14:tracePt t="60904" x="3224213" y="4941888"/>
          <p14:tracePt t="60912" x="3206750" y="4941888"/>
          <p14:tracePt t="60932" x="3170238" y="4941888"/>
          <p14:tracePt t="60936" x="3146425" y="4948238"/>
          <p14:tracePt t="60945" x="3140075" y="4953000"/>
          <p14:tracePt t="60952" x="3122613" y="4959350"/>
          <p14:tracePt t="60961" x="3098800" y="4972050"/>
          <p14:tracePt t="60969" x="3092450" y="4978400"/>
          <p14:tracePt t="60977" x="3073400" y="4995863"/>
          <p14:tracePt t="60984" x="3062288" y="5008563"/>
          <p14:tracePt t="60992" x="3055938" y="5013325"/>
          <p14:tracePt t="61000" x="3049588" y="5019675"/>
          <p14:tracePt t="61008" x="3049588" y="5026025"/>
          <p14:tracePt t="61016" x="3038475" y="5049838"/>
          <p14:tracePt t="61024" x="3038475" y="5056188"/>
          <p14:tracePt t="61032" x="3038475" y="5068888"/>
          <p14:tracePt t="61040" x="3019425" y="5086350"/>
          <p14:tracePt t="61049" x="3013075" y="5092700"/>
          <p14:tracePt t="61056" x="3013075" y="5110163"/>
          <p14:tracePt t="61065" x="3013075" y="5116513"/>
          <p14:tracePt t="61072" x="3013075" y="5140325"/>
          <p14:tracePt t="61080" x="3013075" y="5153025"/>
          <p14:tracePt t="61089" x="3013075" y="5157788"/>
          <p14:tracePt t="61096" x="3013075" y="5170488"/>
          <p14:tracePt t="61105" x="3013075" y="5194300"/>
          <p14:tracePt t="61113" x="3013075" y="5218113"/>
          <p14:tracePt t="61120" x="3013075" y="5230813"/>
          <p14:tracePt t="61129" x="3013075" y="5260975"/>
          <p14:tracePt t="61137" x="3013075" y="5284788"/>
          <p14:tracePt t="61145" x="3025775" y="5303838"/>
          <p14:tracePt t="61152" x="3032125" y="5327650"/>
          <p14:tracePt t="61161" x="3032125" y="5334000"/>
          <p14:tracePt t="61169" x="3043238" y="5351463"/>
          <p14:tracePt t="61177" x="3055938" y="5375275"/>
          <p14:tracePt t="61184" x="3062288" y="5387975"/>
          <p14:tracePt t="61192" x="3068638" y="5405438"/>
          <p14:tracePt t="61200" x="3086100" y="5429250"/>
          <p14:tracePt t="61208" x="3092450" y="5435600"/>
          <p14:tracePt t="61216" x="3098800" y="5441950"/>
          <p14:tracePt t="61224" x="3103563" y="5448300"/>
          <p14:tracePt t="61232" x="3116263" y="5454650"/>
          <p14:tracePt t="61256" x="3122613" y="5459413"/>
          <p14:tracePt t="61264" x="3128963" y="5465763"/>
          <p14:tracePt t="61280" x="3140075" y="5478463"/>
          <p14:tracePt t="61296" x="3159125" y="5489575"/>
          <p14:tracePt t="61304" x="3170238" y="5495925"/>
          <p14:tracePt t="61313" x="3189288" y="5502275"/>
          <p14:tracePt t="61320" x="3194050" y="5508625"/>
          <p14:tracePt t="61330" x="3206750" y="5508625"/>
          <p14:tracePt t="61336" x="3213100" y="5513388"/>
          <p14:tracePt t="61352" x="3224213" y="5526088"/>
          <p14:tracePt t="61361" x="3236913" y="5538788"/>
          <p14:tracePt t="61369" x="3260725" y="5543550"/>
          <p14:tracePt t="61376" x="3279775" y="5549900"/>
          <p14:tracePt t="61384" x="3309938" y="5562600"/>
          <p14:tracePt t="61392" x="3314700" y="5568950"/>
          <p14:tracePt t="61401" x="3321050" y="5568950"/>
          <p14:tracePt t="61408" x="3327400" y="5573713"/>
          <p14:tracePt t="61416" x="3344863" y="5573713"/>
          <p14:tracePt t="61432" x="3357563" y="5586413"/>
          <p14:tracePt t="61456" x="3363913" y="5592763"/>
          <p14:tracePt t="61465" x="3375025" y="5599113"/>
          <p14:tracePt t="61481" x="3394075" y="5616575"/>
          <p14:tracePt t="61520" x="3411538" y="5646738"/>
          <p14:tracePt t="61536" x="3411538" y="5653088"/>
          <p14:tracePt t="61545" x="3417888" y="5659438"/>
          <p14:tracePt t="61584" x="3424238" y="5676900"/>
          <p14:tracePt t="61592" x="3429000" y="5683250"/>
          <p14:tracePt t="61600" x="3435350" y="5694363"/>
          <p14:tracePt t="61608" x="3435350" y="5700713"/>
          <p14:tracePt t="61624" x="3435350" y="5707063"/>
          <p14:tracePt t="61632" x="3441700" y="5713413"/>
          <p14:tracePt t="61656" x="3448050" y="5719763"/>
          <p14:tracePt t="62153" x="3448050" y="5724525"/>
          <p14:tracePt t="62656" x="3448050" y="5730875"/>
          <p14:tracePt t="62672" x="3454400" y="5730875"/>
          <p14:tracePt t="62688" x="3465513" y="5730875"/>
          <p14:tracePt t="62704" x="3471863" y="5730875"/>
          <p14:tracePt t="62817" x="3471863" y="5737225"/>
          <p14:tracePt t="62825" x="3465513" y="5737225"/>
          <p14:tracePt t="62833" x="3459163" y="5737225"/>
          <p14:tracePt t="62841" x="3441700" y="5737225"/>
          <p14:tracePt t="62849" x="3424238" y="5737225"/>
          <p14:tracePt t="62857" x="3417888" y="5737225"/>
          <p14:tracePt t="62865" x="3394075" y="5737225"/>
          <p14:tracePt t="62873" x="3357563" y="5737225"/>
          <p14:tracePt t="62882" x="3340100" y="5737225"/>
          <p14:tracePt t="62889" x="3303588" y="5737225"/>
          <p14:tracePt t="62899" x="3273425" y="5737225"/>
          <p14:tracePt t="62905" x="3249613" y="5737225"/>
          <p14:tracePt t="62914" x="3243263" y="5737225"/>
          <p14:tracePt t="62921" x="3230563" y="5737225"/>
          <p14:tracePt t="62930" x="3224213" y="5737225"/>
          <p14:tracePt t="62937" x="3213100" y="5737225"/>
          <p14:tracePt t="62951" x="3206750" y="5737225"/>
          <p14:tracePt t="62953" x="3200400" y="5737225"/>
          <p14:tracePt t="62961" x="3189288" y="5737225"/>
          <p14:tracePt t="62969" x="3163888" y="5737225"/>
          <p14:tracePt t="62984" x="3146425" y="5737225"/>
          <p14:tracePt t="62992" x="3140075" y="5737225"/>
          <p14:tracePt t="63000" x="3128963" y="5737225"/>
          <p14:tracePt t="63016" x="3122613" y="5737225"/>
          <p14:tracePt t="63024" x="3116263" y="5737225"/>
          <p14:tracePt t="63040" x="3109913" y="5737225"/>
          <p14:tracePt t="63049" x="3103563" y="5737225"/>
          <p14:tracePt t="63072" x="3098800" y="5737225"/>
          <p14:tracePt t="63080" x="3086100" y="5737225"/>
          <p14:tracePt t="63097" x="3079750" y="5737225"/>
          <p14:tracePt t="63104" x="3073400" y="5730875"/>
          <p14:tracePt t="63113" x="3062288" y="5719763"/>
          <p14:tracePt t="63137" x="3049588" y="5700713"/>
          <p14:tracePt t="63144" x="3043238" y="5694363"/>
          <p14:tracePt t="63152" x="3038475" y="5683250"/>
          <p14:tracePt t="63160" x="3038475" y="5676900"/>
          <p14:tracePt t="63169" x="3032125" y="5670550"/>
          <p14:tracePt t="63184" x="3025775" y="5664200"/>
          <p14:tracePt t="63192" x="3019425" y="5659438"/>
          <p14:tracePt t="63200" x="3013075" y="5653088"/>
          <p14:tracePt t="63216" x="3001963" y="5640388"/>
          <p14:tracePt t="63232" x="2989263" y="5629275"/>
          <p14:tracePt t="63240" x="2971800" y="5616575"/>
          <p14:tracePt t="63248" x="2947988" y="5599113"/>
          <p14:tracePt t="63256" x="2941638" y="5599113"/>
          <p14:tracePt t="63264" x="2917825" y="5586413"/>
          <p14:tracePt t="63272" x="2905125" y="5586413"/>
          <p14:tracePt t="63281" x="2874963" y="5586413"/>
          <p14:tracePt t="63288" x="2838450" y="5568950"/>
          <p14:tracePt t="63297" x="2814638" y="5562600"/>
          <p14:tracePt t="63304" x="2784475" y="5562600"/>
          <p14:tracePt t="63313" x="2724150" y="5543550"/>
          <p14:tracePt t="63320" x="2706688" y="5543550"/>
          <p14:tracePt t="63328" x="2657475" y="5532438"/>
          <p14:tracePt t="63336" x="2627313" y="5532438"/>
          <p14:tracePt t="63344" x="2609850" y="5526088"/>
          <p14:tracePt t="63352" x="2579688" y="5519738"/>
          <p14:tracePt t="63360" x="2573338" y="5519738"/>
          <p14:tracePt t="63368" x="2555875" y="5519738"/>
          <p14:tracePt t="63376" x="2549525" y="5519738"/>
          <p14:tracePt t="63384" x="2532063" y="5519738"/>
          <p14:tracePt t="63392" x="2519363" y="5508625"/>
          <p14:tracePt t="63400" x="2513013" y="5508625"/>
          <p14:tracePt t="63408" x="2501900" y="5508625"/>
          <p14:tracePt t="63424" x="2495550" y="5508625"/>
          <p14:tracePt t="63432" x="2489200" y="5502275"/>
          <p14:tracePt t="63440" x="2482850" y="5502275"/>
          <p14:tracePt t="63448" x="2478088" y="5502275"/>
          <p14:tracePt t="63464" x="2471738" y="5502275"/>
          <p14:tracePt t="63473" x="2465388" y="5502275"/>
          <p14:tracePt t="63480" x="2459038" y="5502275"/>
          <p14:tracePt t="63488" x="2441575" y="5502275"/>
          <p14:tracePt t="63497" x="2428875" y="5502275"/>
          <p14:tracePt t="63504" x="2422525" y="5502275"/>
          <p14:tracePt t="63513" x="2405063" y="5502275"/>
          <p14:tracePt t="63520" x="2398713" y="5502275"/>
          <p14:tracePt t="63528" x="2387600" y="5502275"/>
          <p14:tracePt t="63536" x="2381250" y="5502275"/>
          <p14:tracePt t="63544" x="2362200" y="5502275"/>
          <p14:tracePt t="63558" x="2357438" y="5502275"/>
          <p14:tracePt t="63560" x="2351088" y="5502275"/>
          <p14:tracePt t="63568" x="2338388" y="5502275"/>
          <p14:tracePt t="63584" x="2332038" y="5502275"/>
          <p14:tracePt t="63592" x="2327275" y="5502275"/>
          <p14:tracePt t="63600" x="2320925" y="5502275"/>
          <p14:tracePt t="63616" x="2314575" y="5502275"/>
          <p14:tracePt t="63632" x="2308225" y="5502275"/>
          <p14:tracePt t="63640" x="2301875" y="5502275"/>
          <p14:tracePt t="63656" x="2297113" y="5508625"/>
          <p14:tracePt t="63680" x="2290763" y="5513388"/>
          <p14:tracePt t="63704" x="2284413" y="5519738"/>
          <p14:tracePt t="63712" x="2284413" y="5526088"/>
          <p14:tracePt t="63728" x="2278063" y="5532438"/>
          <p14:tracePt t="63929" x="2278063" y="5549900"/>
          <p14:tracePt t="63945" x="2278063" y="5556250"/>
          <p14:tracePt t="63961" x="2278063" y="5568950"/>
          <p14:tracePt t="63970" x="2278063" y="5580063"/>
          <p14:tracePt t="63977" x="2278063" y="5586413"/>
          <p14:tracePt t="63993" x="2278063" y="5599113"/>
          <p14:tracePt t="64000" x="2278063" y="5603875"/>
          <p14:tracePt t="64008" x="2278063" y="5610225"/>
          <p14:tracePt t="64016" x="2278063" y="5622925"/>
          <p14:tracePt t="64025" x="2278063" y="5629275"/>
          <p14:tracePt t="64033" x="2278063" y="5646738"/>
          <p14:tracePt t="64040" x="2278063" y="5653088"/>
          <p14:tracePt t="64048" x="2278063" y="5664200"/>
          <p14:tracePt t="64056" x="2278063" y="5670550"/>
          <p14:tracePt t="64065" x="2278063" y="5676900"/>
          <p14:tracePt t="64072" x="2278063" y="5683250"/>
          <p14:tracePt t="64081" x="2278063" y="5689600"/>
          <p14:tracePt t="64089" x="2278063" y="5700713"/>
          <p14:tracePt t="64097" x="2278063" y="5707063"/>
          <p14:tracePt t="64104" x="2278063" y="5719763"/>
          <p14:tracePt t="64113" x="2278063" y="5724525"/>
          <p14:tracePt t="64120" x="2278063" y="5749925"/>
          <p14:tracePt t="64128" x="2297113" y="5773738"/>
          <p14:tracePt t="64136" x="2320925" y="5808663"/>
          <p14:tracePt t="64144" x="2327275" y="5821363"/>
          <p14:tracePt t="64153" x="2357438" y="5845175"/>
          <p14:tracePt t="64160" x="2381250" y="5868988"/>
          <p14:tracePt t="64168" x="2405063" y="5868988"/>
          <p14:tracePt t="64176" x="2417763" y="5875338"/>
          <p14:tracePt t="64184" x="2441575" y="5894388"/>
          <p14:tracePt t="64192" x="2465388" y="5899150"/>
          <p14:tracePt t="64201" x="2478088" y="5911850"/>
          <p14:tracePt t="64208" x="2495550" y="5918200"/>
          <p14:tracePt t="64217" x="2519363" y="5918200"/>
          <p14:tracePt t="64224" x="2549525" y="5935663"/>
          <p14:tracePt t="64233" x="2586038" y="5942013"/>
          <p14:tracePt t="64240" x="2646363" y="5954713"/>
          <p14:tracePt t="64248" x="2706688" y="5972175"/>
          <p14:tracePt t="64256" x="2797175" y="5984875"/>
          <p14:tracePt t="64265" x="2851150" y="5984875"/>
          <p14:tracePt t="64272" x="2911475" y="5995988"/>
          <p14:tracePt t="64281" x="2935288" y="5995988"/>
          <p14:tracePt t="64289" x="2971800" y="5995988"/>
          <p14:tracePt t="64297" x="2989263" y="5995988"/>
          <p14:tracePt t="64304" x="3013075" y="5989638"/>
          <p14:tracePt t="64313" x="3038475" y="5984875"/>
          <p14:tracePt t="64320" x="3073400" y="5965825"/>
          <p14:tracePt t="64329" x="3086100" y="5959475"/>
          <p14:tracePt t="64336" x="3103563" y="5942013"/>
          <p14:tracePt t="64344" x="3128963" y="5929313"/>
          <p14:tracePt t="64352" x="3133725" y="5924550"/>
          <p14:tracePt t="64360" x="3140075" y="5918200"/>
          <p14:tracePt t="64368" x="3152775" y="5899150"/>
          <p14:tracePt t="64376" x="3152775" y="5894388"/>
          <p14:tracePt t="64384" x="3170238" y="5864225"/>
          <p14:tracePt t="64392" x="3176588" y="5851525"/>
          <p14:tracePt t="64400" x="3182938" y="5821363"/>
          <p14:tracePt t="64408" x="3182938" y="5797550"/>
          <p14:tracePt t="64416" x="3182938" y="5773738"/>
          <p14:tracePt t="64424" x="3182938" y="5743575"/>
          <p14:tracePt t="64432" x="3182938" y="5719763"/>
          <p14:tracePt t="64440" x="3182938" y="5707063"/>
          <p14:tracePt t="64450" x="3182938" y="5683250"/>
          <p14:tracePt t="64456" x="3182938" y="5676900"/>
          <p14:tracePt t="64465" x="3182938" y="5664200"/>
          <p14:tracePt t="64472" x="3182938" y="5653088"/>
          <p14:tracePt t="64481" x="3182938" y="5640388"/>
          <p14:tracePt t="64489" x="3182938" y="5629275"/>
          <p14:tracePt t="64497" x="3176588" y="5610225"/>
          <p14:tracePt t="64504" x="3170238" y="5599113"/>
          <p14:tracePt t="64512" x="3152775" y="5580063"/>
          <p14:tracePt t="64520" x="3140075" y="5568950"/>
          <p14:tracePt t="64529" x="3133725" y="5562600"/>
          <p14:tracePt t="64536" x="3109913" y="5549900"/>
          <p14:tracePt t="64545" x="3103563" y="5549900"/>
          <p14:tracePt t="64558" x="3079750" y="5526088"/>
          <p14:tracePt t="64560" x="3062288" y="5519738"/>
          <p14:tracePt t="64568" x="3013075" y="5502275"/>
          <p14:tracePt t="64576" x="2982913" y="5502275"/>
          <p14:tracePt t="64584" x="2947988" y="5502275"/>
          <p14:tracePt t="64592" x="2905125" y="5489575"/>
          <p14:tracePt t="64600" x="2857500" y="5483225"/>
          <p14:tracePt t="64608" x="2814638" y="5483225"/>
          <p14:tracePt t="64616" x="2754313" y="5483225"/>
          <p14:tracePt t="64624" x="2670175" y="5483225"/>
          <p14:tracePt t="64632" x="2597150" y="5483225"/>
          <p14:tracePt t="64640" x="2525713" y="5483225"/>
          <p14:tracePt t="64648" x="2465388" y="5483225"/>
          <p14:tracePt t="64656" x="2405063" y="5483225"/>
          <p14:tracePt t="64664" x="2374900" y="5483225"/>
          <p14:tracePt t="64672" x="2301875" y="5508625"/>
          <p14:tracePt t="64680" x="2284413" y="5513388"/>
          <p14:tracePt t="64688" x="2247900" y="5513388"/>
          <p14:tracePt t="64696" x="2211388" y="5532438"/>
          <p14:tracePt t="64704" x="2193925" y="5538788"/>
          <p14:tracePt t="64712" x="2170113" y="5556250"/>
          <p14:tracePt t="64720" x="2163763" y="5562600"/>
          <p14:tracePt t="64736" x="2152650" y="5573713"/>
          <p14:tracePt t="64744" x="2139950" y="5610225"/>
          <p14:tracePt t="64752" x="2139950" y="5622925"/>
          <p14:tracePt t="64760" x="2139950" y="5646738"/>
          <p14:tracePt t="64768" x="2139950" y="5659438"/>
          <p14:tracePt t="64776" x="2139950" y="5664200"/>
          <p14:tracePt t="64784" x="2139950" y="5683250"/>
          <p14:tracePt t="64792" x="2152650" y="5700713"/>
          <p14:tracePt t="64800" x="2182813" y="5737225"/>
          <p14:tracePt t="64808" x="2206625" y="5754688"/>
          <p14:tracePt t="64816" x="2254250" y="5803900"/>
          <p14:tracePt t="64824" x="2278063" y="5815013"/>
          <p14:tracePt t="64832" x="2332038" y="5845175"/>
          <p14:tracePt t="64840" x="2368550" y="5851525"/>
          <p14:tracePt t="64848" x="2417763" y="5881688"/>
          <p14:tracePt t="64856" x="2478088" y="5894388"/>
          <p14:tracePt t="64864" x="2543175" y="5924550"/>
          <p14:tracePt t="64872" x="2616200" y="5948363"/>
          <p14:tracePt t="64880" x="2706688" y="5972175"/>
          <p14:tracePt t="64888" x="2797175" y="6002338"/>
          <p14:tracePt t="64896" x="2868613" y="6015038"/>
          <p14:tracePt t="64904" x="2947988" y="6026150"/>
          <p14:tracePt t="64912" x="2989263" y="6026150"/>
          <p14:tracePt t="64920" x="3032125" y="6026150"/>
          <p14:tracePt t="64928" x="3068638" y="6026150"/>
          <p14:tracePt t="64936" x="3098800" y="6019800"/>
          <p14:tracePt t="64944" x="3116263" y="6008688"/>
          <p14:tracePt t="64952" x="3122613" y="5989638"/>
          <p14:tracePt t="64960" x="3146425" y="5965825"/>
          <p14:tracePt t="64968" x="3146425" y="5942013"/>
          <p14:tracePt t="64976" x="3146425" y="5924550"/>
          <p14:tracePt t="64984" x="3146425" y="5899150"/>
          <p14:tracePt t="64992" x="3146425" y="5875338"/>
          <p14:tracePt t="65000" x="3133725" y="5838825"/>
          <p14:tracePt t="65008" x="3116263" y="5815013"/>
          <p14:tracePt t="65016" x="3103563" y="5791200"/>
          <p14:tracePt t="65024" x="3086100" y="5778500"/>
          <p14:tracePt t="65032" x="3073400" y="5754688"/>
          <p14:tracePt t="65040" x="3055938" y="5737225"/>
          <p14:tracePt t="65048" x="3043238" y="5724525"/>
          <p14:tracePt t="65056" x="3025775" y="5707063"/>
          <p14:tracePt t="65065" x="3001963" y="5689600"/>
          <p14:tracePt t="65072" x="2989263" y="5683250"/>
          <p14:tracePt t="65080" x="2971800" y="5670550"/>
          <p14:tracePt t="65088" x="2947988" y="5653088"/>
          <p14:tracePt t="65096" x="2924175" y="5634038"/>
          <p14:tracePt t="65104" x="2898775" y="5629275"/>
          <p14:tracePt t="65112" x="2887663" y="5622925"/>
          <p14:tracePt t="65120" x="2851150" y="5610225"/>
          <p14:tracePt t="65128" x="2827338" y="5603875"/>
          <p14:tracePt t="65136" x="2797175" y="5603875"/>
          <p14:tracePt t="65144" x="2736850" y="5586413"/>
          <p14:tracePt t="65152" x="2724150" y="5586413"/>
          <p14:tracePt t="65160" x="2670175" y="5573713"/>
          <p14:tracePt t="65168" x="2633663" y="5568950"/>
          <p14:tracePt t="65176" x="2616200" y="5568950"/>
          <p14:tracePt t="65184" x="2592388" y="5568950"/>
          <p14:tracePt t="65192" x="2549525" y="5568950"/>
          <p14:tracePt t="65200" x="2525713" y="5568950"/>
          <p14:tracePt t="65208" x="2501900" y="5568950"/>
          <p14:tracePt t="65216" x="2465388" y="5580063"/>
          <p14:tracePt t="65224" x="2452688" y="5586413"/>
          <p14:tracePt t="65232" x="2428875" y="5603875"/>
          <p14:tracePt t="65240" x="2422525" y="5610225"/>
          <p14:tracePt t="65248" x="2398713" y="5616575"/>
          <p14:tracePt t="65256" x="2374900" y="5640388"/>
          <p14:tracePt t="65264" x="2368550" y="5646738"/>
          <p14:tracePt t="65272" x="2357438" y="5676900"/>
          <p14:tracePt t="65281" x="2338388" y="5694363"/>
          <p14:tracePt t="65288" x="2332038" y="5724525"/>
          <p14:tracePt t="65296" x="2332038" y="5730875"/>
          <p14:tracePt t="65304" x="2327275" y="5754688"/>
          <p14:tracePt t="65312" x="2327275" y="5767388"/>
          <p14:tracePt t="65320" x="2327275" y="5778500"/>
          <p14:tracePt t="65336" x="2327275" y="5784850"/>
          <p14:tracePt t="65377" x="2332038" y="5803900"/>
          <p14:tracePt t="65385" x="2344738" y="5808663"/>
          <p14:tracePt t="65393" x="2392363" y="5808663"/>
          <p14:tracePt t="65401" x="2422525" y="5808663"/>
          <p14:tracePt t="65409" x="2478088" y="5808663"/>
          <p14:tracePt t="65416" x="2519363" y="5808663"/>
          <p14:tracePt t="65425" x="2555875" y="5808663"/>
          <p14:tracePt t="65434" x="2609850" y="5808663"/>
          <p14:tracePt t="65440" x="2652713" y="5808663"/>
          <p14:tracePt t="65450" x="2700338" y="5797550"/>
          <p14:tracePt t="65457" x="2730500" y="5797550"/>
          <p14:tracePt t="65465" x="2767013" y="5767388"/>
          <p14:tracePt t="65472" x="2790825" y="5761038"/>
          <p14:tracePt t="65481" x="2808288" y="5743575"/>
          <p14:tracePt t="65489" x="2820988" y="5730875"/>
          <p14:tracePt t="65496" x="2827338" y="5724525"/>
          <p14:tracePt t="65505" x="2833688" y="5707063"/>
          <p14:tracePt t="65512" x="2833688" y="5694363"/>
          <p14:tracePt t="65521" x="2833688" y="5689600"/>
          <p14:tracePt t="65529" x="2833688" y="5670550"/>
          <p14:tracePt t="65537" x="2833688" y="5653088"/>
          <p14:tracePt t="65548" x="2833688" y="5646738"/>
          <p14:tracePt t="65557" x="2833688" y="5634038"/>
          <p14:tracePt t="65560" x="2820988" y="5610225"/>
          <p14:tracePt t="65568" x="2814638" y="5603875"/>
          <p14:tracePt t="65576" x="2790825" y="5586413"/>
          <p14:tracePt t="65584" x="2754313" y="5568950"/>
          <p14:tracePt t="65592" x="2743200" y="5549900"/>
          <p14:tracePt t="65600" x="2717800" y="5532438"/>
          <p14:tracePt t="65608" x="2693988" y="5526088"/>
          <p14:tracePt t="65616" x="2657475" y="5508625"/>
          <p14:tracePt t="65624" x="2633663" y="5508625"/>
          <p14:tracePt t="65632" x="2592388" y="5502275"/>
          <p14:tracePt t="65640" x="2543175" y="5489575"/>
          <p14:tracePt t="65650" x="2513013" y="5483225"/>
          <p14:tracePt t="65656" x="2465388" y="5483225"/>
          <p14:tracePt t="65665" x="2422525" y="5483225"/>
          <p14:tracePt t="65672" x="2362200" y="5483225"/>
          <p14:tracePt t="65681" x="2290763" y="5483225"/>
          <p14:tracePt t="65688" x="2247900" y="5483225"/>
          <p14:tracePt t="65697" x="2200275" y="5483225"/>
          <p14:tracePt t="65704" x="2170113" y="5483225"/>
          <p14:tracePt t="65712" x="2157413" y="5483225"/>
          <p14:tracePt t="65720" x="2139950" y="5489575"/>
          <p14:tracePt t="65728" x="2127250" y="5508625"/>
          <p14:tracePt t="65736" x="2122488" y="5513388"/>
          <p14:tracePt t="65744" x="2122488" y="5526088"/>
          <p14:tracePt t="65752" x="2122488" y="5549900"/>
          <p14:tracePt t="65760" x="2122488" y="5580063"/>
          <p14:tracePt t="65769" x="2122488" y="5610225"/>
          <p14:tracePt t="65776" x="2122488" y="5634038"/>
          <p14:tracePt t="65784" x="2127250" y="5659438"/>
          <p14:tracePt t="65792" x="2146300" y="5676900"/>
          <p14:tracePt t="65800" x="2163763" y="5713413"/>
          <p14:tracePt t="65809" x="2187575" y="5737225"/>
          <p14:tracePt t="65816" x="2211388" y="5761038"/>
          <p14:tracePt t="65833" x="2236788" y="5784850"/>
          <p14:tracePt t="65840" x="2254250" y="5803900"/>
          <p14:tracePt t="65850" x="2284413" y="5815013"/>
          <p14:tracePt t="65856" x="2320925" y="5827713"/>
          <p14:tracePt t="65865" x="2357438" y="5845175"/>
          <p14:tracePt t="65872" x="2417763" y="5851525"/>
          <p14:tracePt t="65881" x="2465388" y="5864225"/>
          <p14:tracePt t="65889" x="2495550" y="5864225"/>
          <p14:tracePt t="65896" x="2538413" y="5864225"/>
          <p14:tracePt t="65904" x="2568575" y="5864225"/>
          <p14:tracePt t="65912" x="2622550" y="5864225"/>
          <p14:tracePt t="65921" x="2670175" y="5864225"/>
          <p14:tracePt t="65928" x="2700338" y="5864225"/>
          <p14:tracePt t="65936" x="2724150" y="5864225"/>
          <p14:tracePt t="65951" x="2754313" y="5864225"/>
          <p14:tracePt t="65952" x="2778125" y="5851525"/>
          <p14:tracePt t="65965" x="2814638" y="5834063"/>
          <p14:tracePt t="65968" x="2838450" y="5821363"/>
          <p14:tracePt t="65976" x="2844800" y="5815013"/>
          <p14:tracePt t="65984" x="2857500" y="5791200"/>
          <p14:tracePt t="66000" x="2868613" y="5778500"/>
          <p14:tracePt t="66009" x="2874963" y="5754688"/>
          <p14:tracePt t="66016" x="2874963" y="5730875"/>
          <p14:tracePt t="66024" x="2874963" y="5700713"/>
          <p14:tracePt t="66033" x="2874963" y="5683250"/>
          <p14:tracePt t="66040" x="2863850" y="5653088"/>
          <p14:tracePt t="66049" x="2857500" y="5629275"/>
          <p14:tracePt t="66056" x="2838450" y="5603875"/>
          <p14:tracePt t="66065" x="2833688" y="5586413"/>
          <p14:tracePt t="66072" x="2814638" y="5573713"/>
          <p14:tracePt t="66080" x="2803525" y="5556250"/>
          <p14:tracePt t="66088" x="2784475" y="5543550"/>
          <p14:tracePt t="66096" x="2773363" y="5526088"/>
          <p14:tracePt t="66104" x="2754313" y="5519738"/>
          <p14:tracePt t="66112" x="2717800" y="5489575"/>
          <p14:tracePt t="66120" x="2693988" y="5483225"/>
          <p14:tracePt t="66128" x="2676525" y="5478463"/>
          <p14:tracePt t="66136" x="2616200" y="5459413"/>
          <p14:tracePt t="66144" x="2592388" y="5459413"/>
          <p14:tracePt t="66152" x="2562225" y="5441950"/>
          <p14:tracePt t="66160" x="2501900" y="5429250"/>
          <p14:tracePt t="66169" x="2441575" y="5424488"/>
          <p14:tracePt t="66176" x="2392363" y="5411788"/>
          <p14:tracePt t="66185" x="2344738" y="5399088"/>
          <p14:tracePt t="66192" x="2301875" y="5399088"/>
          <p14:tracePt t="66200" x="2266950" y="5399088"/>
          <p14:tracePt t="66209" x="2236788" y="5399088"/>
          <p14:tracePt t="66216" x="2206625" y="5399088"/>
          <p14:tracePt t="66224" x="2170113" y="5411788"/>
          <p14:tracePt t="66233" x="2146300" y="5424488"/>
          <p14:tracePt t="66240" x="2127250" y="5435600"/>
          <p14:tracePt t="66249" x="2116138" y="5454650"/>
          <p14:tracePt t="66256" x="2109788" y="5459413"/>
          <p14:tracePt t="66265" x="2109788" y="5483225"/>
          <p14:tracePt t="66272" x="2109788" y="5508625"/>
          <p14:tracePt t="66280" x="2109788" y="5526088"/>
          <p14:tracePt t="66288" x="2122488" y="5549900"/>
          <p14:tracePt t="66296" x="2146300" y="5573713"/>
          <p14:tracePt t="66304" x="2157413" y="5586413"/>
          <p14:tracePt t="66312" x="2176463" y="5592763"/>
          <p14:tracePt t="66320" x="2211388" y="5622925"/>
          <p14:tracePt t="66328" x="2224088" y="5629275"/>
          <p14:tracePt t="66336" x="2247900" y="5646738"/>
          <p14:tracePt t="66344" x="2271713" y="5653088"/>
          <p14:tracePt t="66352" x="2308225" y="5670550"/>
          <p14:tracePt t="66360" x="2327275" y="5670550"/>
          <p14:tracePt t="66369" x="2351088" y="5676900"/>
          <p14:tracePt t="66376" x="2387600" y="5676900"/>
          <p14:tracePt t="66385" x="2411413" y="5676900"/>
          <p14:tracePt t="66392" x="2441575" y="5676900"/>
          <p14:tracePt t="66400" x="2482850" y="5676900"/>
          <p14:tracePt t="66408" x="2543175" y="5670550"/>
          <p14:tracePt t="66416" x="2592388" y="5653088"/>
          <p14:tracePt t="66424" x="2627313" y="5646738"/>
          <p14:tracePt t="66433" x="2652713" y="5629275"/>
          <p14:tracePt t="66440" x="2676525" y="5622925"/>
          <p14:tracePt t="66449" x="2706688" y="5603875"/>
          <p14:tracePt t="66456" x="2730500" y="5580063"/>
          <p14:tracePt t="66465" x="2747963" y="5573713"/>
          <p14:tracePt t="66472" x="2754313" y="5568950"/>
          <p14:tracePt t="66480" x="2754313" y="5562600"/>
          <p14:tracePt t="66489" x="2760663" y="5538788"/>
          <p14:tracePt t="66496" x="2760663" y="5526088"/>
          <p14:tracePt t="66504" x="2760663" y="5513388"/>
          <p14:tracePt t="66512" x="2760663" y="5495925"/>
          <p14:tracePt t="66521" x="2760663" y="5489575"/>
          <p14:tracePt t="66529" x="2760663" y="5478463"/>
          <p14:tracePt t="66545" x="2760663" y="5465763"/>
          <p14:tracePt t="66561" x="2760663" y="5459413"/>
          <p14:tracePt t="66568" x="2760663" y="5448300"/>
          <p14:tracePt t="66576" x="2760663" y="5441950"/>
          <p14:tracePt t="66584" x="2754313" y="5435600"/>
          <p14:tracePt t="66592" x="2713038" y="5418138"/>
          <p14:tracePt t="66600" x="2670175" y="5418138"/>
          <p14:tracePt t="66608" x="2640013" y="5411788"/>
          <p14:tracePt t="66616" x="2592388" y="5411788"/>
          <p14:tracePt t="66624" x="2549525" y="5411788"/>
          <p14:tracePt t="66632" x="2501900" y="5411788"/>
          <p14:tracePt t="66640" x="2452688" y="5435600"/>
          <p14:tracePt t="66648" x="2417763" y="5454650"/>
          <p14:tracePt t="66656" x="2392363" y="5465763"/>
          <p14:tracePt t="66664" x="2368550" y="5483225"/>
          <p14:tracePt t="66672" x="2362200" y="5489575"/>
          <p14:tracePt t="66680" x="2362200" y="5502275"/>
          <p14:tracePt t="66688" x="2362200" y="5513388"/>
          <p14:tracePt t="66696" x="2362200" y="5538788"/>
          <p14:tracePt t="66704" x="2362200" y="5549900"/>
          <p14:tracePt t="66712" x="2374900" y="5568950"/>
          <p14:tracePt t="66720" x="2387600" y="5573713"/>
          <p14:tracePt t="66728" x="2405063" y="5599113"/>
          <p14:tracePt t="66736" x="2417763" y="5616575"/>
          <p14:tracePt t="66744" x="2452688" y="5640388"/>
          <p14:tracePt t="66752" x="2489200" y="5670550"/>
          <p14:tracePt t="66760" x="2525713" y="5689600"/>
          <p14:tracePt t="66768" x="2573338" y="5694363"/>
          <p14:tracePt t="66776" x="2622550" y="5707063"/>
          <p14:tracePt t="66784" x="2682875" y="5724525"/>
          <p14:tracePt t="66792" x="2743200" y="5737225"/>
          <p14:tracePt t="66800" x="2790825" y="5754688"/>
          <p14:tracePt t="66808" x="2851150" y="5767388"/>
          <p14:tracePt t="66816" x="2911475" y="5767388"/>
          <p14:tracePt t="66824" x="2941638" y="5767388"/>
          <p14:tracePt t="66832" x="2978150" y="5767388"/>
          <p14:tracePt t="66840" x="2989263" y="5767388"/>
          <p14:tracePt t="66848" x="3001963" y="5767388"/>
          <p14:tracePt t="66856" x="3025775" y="5754688"/>
          <p14:tracePt t="66864" x="3043238" y="5730875"/>
          <p14:tracePt t="66880" x="3043238" y="5719763"/>
          <p14:tracePt t="66888" x="3043238" y="5713413"/>
          <p14:tracePt t="66896" x="3043238" y="5707063"/>
          <p14:tracePt t="66904" x="3043238" y="5694363"/>
          <p14:tracePt t="66912" x="3032125" y="5676900"/>
          <p14:tracePt t="66920" x="3019425" y="5670550"/>
          <p14:tracePt t="66928" x="3001963" y="5664200"/>
          <p14:tracePt t="66936" x="2959100" y="5664200"/>
          <p14:tracePt t="66950" x="2941638" y="5664200"/>
          <p14:tracePt t="66952" x="2894013" y="5664200"/>
          <p14:tracePt t="66960" x="2838450" y="5664200"/>
          <p14:tracePt t="66968" x="2773363" y="5676900"/>
          <p14:tracePt t="66976" x="2724150" y="5694363"/>
          <p14:tracePt t="66984" x="2652713" y="5730875"/>
          <p14:tracePt t="66992" x="2609850" y="5761038"/>
          <p14:tracePt t="67000" x="2586038" y="5767388"/>
          <p14:tracePt t="67008" x="2573338" y="5773738"/>
          <p14:tracePt t="67032" x="2573338" y="5778500"/>
          <p14:tracePt t="67056" x="2586038" y="5784850"/>
          <p14:tracePt t="67064" x="2609850" y="5784850"/>
          <p14:tracePt t="67072" x="2670175" y="5803900"/>
          <p14:tracePt t="67080" x="2700338" y="5815013"/>
          <p14:tracePt t="67088" x="2747963" y="5815013"/>
          <p14:tracePt t="67096" x="2767013" y="5815013"/>
          <p14:tracePt t="67104" x="2773363" y="5815013"/>
          <p14:tracePt t="67112" x="2778125" y="5815013"/>
          <p14:tracePt t="67120" x="2784475" y="5815013"/>
          <p14:tracePt t="67128" x="2803525" y="5815013"/>
          <p14:tracePt t="67136" x="2808288" y="5808663"/>
          <p14:tracePt t="67144" x="2814638" y="5784850"/>
          <p14:tracePt t="67152" x="2820988" y="5778500"/>
          <p14:tracePt t="67160" x="2820988" y="5767388"/>
          <p14:tracePt t="67168" x="2820988" y="5743575"/>
          <p14:tracePt t="67176" x="2820988" y="5730875"/>
          <p14:tracePt t="67184" x="2808288" y="5694363"/>
          <p14:tracePt t="67192" x="2790825" y="5683250"/>
          <p14:tracePt t="67200" x="2784475" y="5659438"/>
          <p14:tracePt t="67208" x="2747963" y="5622925"/>
          <p14:tracePt t="67216" x="2736850" y="5610225"/>
          <p14:tracePt t="67224" x="2687638" y="5592763"/>
          <p14:tracePt t="67232" x="2663825" y="5592763"/>
          <p14:tracePt t="67240" x="2622550" y="5592763"/>
          <p14:tracePt t="67248" x="2597150" y="5592763"/>
          <p14:tracePt t="67256" x="2579688" y="5592763"/>
          <p14:tracePt t="67264" x="2543175" y="5599113"/>
          <p14:tracePt t="67272" x="2519363" y="5610225"/>
          <p14:tracePt t="67280" x="2519363" y="5634038"/>
          <p14:tracePt t="67288" x="2513013" y="5659438"/>
          <p14:tracePt t="67296" x="2513013" y="5683250"/>
          <p14:tracePt t="67304" x="2513013" y="5694363"/>
          <p14:tracePt t="67312" x="2513013" y="5719763"/>
          <p14:tracePt t="67320" x="2519363" y="5724525"/>
          <p14:tracePt t="67328" x="2543175" y="5730875"/>
          <p14:tracePt t="67336" x="2555875" y="5743575"/>
          <p14:tracePt t="67344" x="2592388" y="5749925"/>
          <p14:tracePt t="67352" x="2622550" y="5754688"/>
          <p14:tracePt t="67360" x="2646363" y="5754688"/>
          <p14:tracePt t="67368" x="2676525" y="5754688"/>
          <p14:tracePt t="67376" x="2700338" y="5754688"/>
          <p14:tracePt t="67384" x="2713038" y="5754688"/>
          <p14:tracePt t="67400" x="2730500" y="5754688"/>
          <p14:tracePt t="67432" x="2736850" y="5754688"/>
          <p14:tracePt t="68345" x="2743200" y="5754688"/>
          <p14:tracePt t="68377" x="2754313" y="5754688"/>
          <p14:tracePt t="68393" x="2778125" y="5767388"/>
          <p14:tracePt t="68401" x="2808288" y="5767388"/>
          <p14:tracePt t="68409" x="2844800" y="5784850"/>
          <p14:tracePt t="68418" x="2874963" y="5791200"/>
          <p14:tracePt t="68425" x="2924175" y="5808663"/>
          <p14:tracePt t="68432" x="2959100" y="5808663"/>
          <p14:tracePt t="68440" x="3025775" y="5838825"/>
          <p14:tracePt t="68449" x="3073400" y="5857875"/>
          <p14:tracePt t="68456" x="3133725" y="5881688"/>
          <p14:tracePt t="68464" x="3200400" y="5899150"/>
          <p14:tracePt t="68472" x="3224213" y="5905500"/>
          <p14:tracePt t="68480" x="3236913" y="5918200"/>
          <p14:tracePt t="68488" x="3243263" y="5924550"/>
          <p14:tracePt t="68496" x="3254375" y="5929313"/>
          <p14:tracePt t="68504" x="3260725" y="5929313"/>
          <p14:tracePt t="68544" x="3279775" y="5929313"/>
          <p14:tracePt t="68552" x="3290888" y="5935663"/>
          <p14:tracePt t="68561" x="3314700" y="5942013"/>
          <p14:tracePt t="68570" x="3340100" y="5942013"/>
          <p14:tracePt t="68576" x="3370263" y="5954713"/>
          <p14:tracePt t="68584" x="3394075" y="5954713"/>
          <p14:tracePt t="68592" x="3424238" y="5954713"/>
          <p14:tracePt t="68600" x="3484563" y="5959475"/>
          <p14:tracePt t="68608" x="3525838" y="5972175"/>
          <p14:tracePt t="68616" x="3562350" y="5978525"/>
          <p14:tracePt t="68624" x="3605213" y="5978525"/>
          <p14:tracePt t="68632" x="3665538" y="5989638"/>
          <p14:tracePt t="68640" x="3713163" y="5995988"/>
          <p14:tracePt t="68649" x="3760788" y="6008688"/>
          <p14:tracePt t="68656" x="3821113" y="6026150"/>
          <p14:tracePt t="68664" x="3870325" y="6038850"/>
          <p14:tracePt t="68672" x="3911600" y="6038850"/>
          <p14:tracePt t="68680" x="3960813" y="6049963"/>
          <p14:tracePt t="68688" x="4032250" y="6056313"/>
          <p14:tracePt t="68696" x="4092575" y="6069013"/>
          <p14:tracePt t="68704" x="4171950" y="6080125"/>
          <p14:tracePt t="68712" x="4243388" y="6080125"/>
          <p14:tracePt t="68720" x="4303713" y="6099175"/>
          <p14:tracePt t="68728" x="4346575" y="6099175"/>
          <p14:tracePt t="68737" x="4394200" y="6099175"/>
          <p14:tracePt t="68744" x="4437063" y="6110288"/>
          <p14:tracePt t="68752" x="4460875" y="6110288"/>
          <p14:tracePt t="68760" x="4478338" y="6110288"/>
          <p14:tracePt t="68769" x="4484688" y="6110288"/>
          <p14:tracePt t="68776" x="4491038" y="6110288"/>
          <p14:tracePt t="68785" x="4508500" y="6110288"/>
          <p14:tracePt t="68792" x="4521200" y="6110288"/>
          <p14:tracePt t="68801" x="4545013" y="6110288"/>
          <p14:tracePt t="68809" x="4568825" y="6110288"/>
          <p14:tracePt t="68817" x="4592638" y="6103938"/>
          <p14:tracePt t="68824" x="4629150" y="6092825"/>
          <p14:tracePt t="68832" x="4646613" y="6092825"/>
          <p14:tracePt t="68840" x="4695825" y="6080125"/>
          <p14:tracePt t="68849" x="4725988" y="6075363"/>
          <p14:tracePt t="68856" x="4749800" y="6062663"/>
          <p14:tracePt t="68864" x="4762500" y="6062663"/>
          <p14:tracePt t="68872" x="4797425" y="6049963"/>
          <p14:tracePt t="68880" x="4816475" y="6038850"/>
          <p14:tracePt t="68889" x="4827588" y="6032500"/>
          <p14:tracePt t="68896" x="4833938" y="6026150"/>
          <p14:tracePt t="68904" x="4857750" y="6019800"/>
          <p14:tracePt t="68912" x="4876800" y="6019800"/>
          <p14:tracePt t="68921" x="4900613" y="6015038"/>
          <p14:tracePt t="68928" x="4918075" y="6002338"/>
          <p14:tracePt t="68938" x="4948238" y="5995988"/>
          <p14:tracePt t="68944" x="4954588" y="5995988"/>
          <p14:tracePt t="68952" x="4978400" y="5984875"/>
          <p14:tracePt t="68960" x="5021263" y="5972175"/>
          <p14:tracePt t="68969" x="5027613" y="5972175"/>
          <p14:tracePt t="68976" x="5038725" y="5972175"/>
          <p14:tracePt t="68985" x="5062538" y="5965825"/>
          <p14:tracePt t="68992" x="5068888" y="5959475"/>
          <p14:tracePt t="69001" x="5081588" y="5954713"/>
          <p14:tracePt t="69009" x="5087938" y="5948363"/>
          <p14:tracePt t="69017" x="5111750" y="5942013"/>
          <p14:tracePt t="69024" x="5118100" y="5935663"/>
          <p14:tracePt t="69032" x="5129213" y="5924550"/>
          <p14:tracePt t="69040" x="5153025" y="5911850"/>
          <p14:tracePt t="69048" x="5159375" y="5905500"/>
          <p14:tracePt t="69056" x="5189538" y="5888038"/>
          <p14:tracePt t="69072" x="5213350" y="5875338"/>
          <p14:tracePt t="69080" x="5219700" y="5868988"/>
          <p14:tracePt t="69096" x="5243513" y="5851525"/>
          <p14:tracePt t="69112" x="5256213" y="5838825"/>
          <p14:tracePt t="69120" x="5262563" y="5834063"/>
          <p14:tracePt t="69137" x="5262563" y="5827713"/>
          <p14:tracePt t="69144" x="5268913" y="5821363"/>
          <p14:tracePt t="69153" x="5268913" y="5815013"/>
          <p14:tracePt t="69160" x="5268913" y="5808663"/>
          <p14:tracePt t="69169" x="5273675" y="5791200"/>
          <p14:tracePt t="69176" x="5286375" y="5767388"/>
          <p14:tracePt t="69192" x="5286375" y="5749925"/>
          <p14:tracePt t="69201" x="5286375" y="5724525"/>
          <p14:tracePt t="69209" x="5286375" y="5689600"/>
          <p14:tracePt t="69216" x="5286375" y="5676900"/>
          <p14:tracePt t="69224" x="5286375" y="5664200"/>
          <p14:tracePt t="69233" x="5286375" y="5659438"/>
          <p14:tracePt t="69240" x="5286375" y="5646738"/>
          <p14:tracePt t="69248" x="5286375" y="5629275"/>
          <p14:tracePt t="69256" x="5280025" y="5622925"/>
          <p14:tracePt t="69264" x="5262563" y="5610225"/>
          <p14:tracePt t="69272" x="5249863" y="5586413"/>
          <p14:tracePt t="69288" x="5219700" y="5562600"/>
          <p14:tracePt t="69305" x="5195888" y="5543550"/>
          <p14:tracePt t="69312" x="5183188" y="5538788"/>
          <p14:tracePt t="69321" x="5148263" y="5519738"/>
          <p14:tracePt t="69328" x="5099050" y="5502275"/>
          <p14:tracePt t="69336" x="5075238" y="5483225"/>
          <p14:tracePt t="69344" x="5062538" y="5483225"/>
          <p14:tracePt t="69352" x="5038725" y="5478463"/>
          <p14:tracePt t="69360" x="5014913" y="5472113"/>
          <p14:tracePt t="69369" x="4991100" y="5459413"/>
          <p14:tracePt t="69376" x="4978400" y="5459413"/>
          <p14:tracePt t="69385" x="4954588" y="5454650"/>
          <p14:tracePt t="69392" x="4930775" y="5448300"/>
          <p14:tracePt t="69401" x="4887913" y="5448300"/>
          <p14:tracePt t="69409" x="4840288" y="5435600"/>
          <p14:tracePt t="69416" x="4810125" y="5435600"/>
          <p14:tracePt t="69425" x="4767263" y="5435600"/>
          <p14:tracePt t="69432" x="4732338" y="5435600"/>
          <p14:tracePt t="69440" x="4676775" y="5429250"/>
          <p14:tracePt t="69448" x="4646613" y="5429250"/>
          <p14:tracePt t="69456" x="4605338" y="5429250"/>
          <p14:tracePt t="69464" x="4568825" y="5429250"/>
          <p14:tracePt t="69472" x="4527550" y="5429250"/>
          <p14:tracePt t="69480" x="4484688" y="5429250"/>
          <p14:tracePt t="69489" x="4437063" y="5441950"/>
          <p14:tracePt t="69497" x="4400550" y="5448300"/>
          <p14:tracePt t="69504" x="4370388" y="5459413"/>
          <p14:tracePt t="69512" x="4346575" y="5472113"/>
          <p14:tracePt t="69521" x="4310063" y="5483225"/>
          <p14:tracePt t="69528" x="4260850" y="5513388"/>
          <p14:tracePt t="69536" x="4243388" y="5519738"/>
          <p14:tracePt t="69544" x="4219575" y="5543550"/>
          <p14:tracePt t="69553" x="4206875" y="5556250"/>
          <p14:tracePt t="69562" x="4189413" y="5580063"/>
          <p14:tracePt t="69569" x="4183063" y="5603875"/>
          <p14:tracePt t="69576" x="4165600" y="5629275"/>
          <p14:tracePt t="69584" x="4165600" y="5634038"/>
          <p14:tracePt t="69592" x="4165600" y="5659438"/>
          <p14:tracePt t="69600" x="4165600" y="5683250"/>
          <p14:tracePt t="69616" x="4165600" y="5700713"/>
          <p14:tracePt t="69624" x="4165600" y="5724525"/>
          <p14:tracePt t="69632" x="4165600" y="5743575"/>
          <p14:tracePt t="69640" x="4176713" y="5767388"/>
          <p14:tracePt t="69648" x="4183063" y="5778500"/>
          <p14:tracePt t="69656" x="4206875" y="5803900"/>
          <p14:tracePt t="69664" x="4230688" y="5827713"/>
          <p14:tracePt t="69673" x="4256088" y="5851525"/>
          <p14:tracePt t="69680" x="4279900" y="5881688"/>
          <p14:tracePt t="69689" x="4303713" y="5894388"/>
          <p14:tracePt t="69696" x="4327525" y="5905500"/>
          <p14:tracePt t="69706" x="4364038" y="5918200"/>
          <p14:tracePt t="69712" x="4387850" y="5929313"/>
          <p14:tracePt t="69721" x="4411663" y="5929313"/>
          <p14:tracePt t="69729" x="4437063" y="5935663"/>
          <p14:tracePt t="69736" x="4460875" y="5942013"/>
          <p14:tracePt t="69744" x="4502150" y="5959475"/>
          <p14:tracePt t="69753" x="4568825" y="5984875"/>
          <p14:tracePt t="69761" x="4629150" y="5989638"/>
          <p14:tracePt t="69771" x="4702175" y="6015038"/>
          <p14:tracePt t="69776" x="4762500" y="6032500"/>
          <p14:tracePt t="69785" x="4870450" y="6056313"/>
          <p14:tracePt t="69792" x="4930775" y="6069013"/>
          <p14:tracePt t="69801" x="5002213" y="6080125"/>
          <p14:tracePt t="69809" x="5087938" y="6086475"/>
          <p14:tracePt t="69816" x="5165725" y="6110288"/>
          <p14:tracePt t="69824" x="5213350" y="6122988"/>
          <p14:tracePt t="69832" x="5286375" y="6122988"/>
          <p14:tracePt t="69840" x="5329238" y="6122988"/>
          <p14:tracePt t="69848" x="5359400" y="6122988"/>
          <p14:tracePt t="69856" x="5383213" y="6122988"/>
          <p14:tracePt t="69864" x="5407025" y="6116638"/>
          <p14:tracePt t="69873" x="5430838" y="6103938"/>
          <p14:tracePt t="69880" x="5437188" y="6099175"/>
          <p14:tracePt t="69889" x="5448300" y="6080125"/>
          <p14:tracePt t="69896" x="5461000" y="6075363"/>
          <p14:tracePt t="69905" x="5473700" y="6062663"/>
          <p14:tracePt t="69913" x="5484813" y="6045200"/>
          <p14:tracePt t="69937" x="5514975" y="6002338"/>
          <p14:tracePt t="69944" x="5514975" y="5995988"/>
          <p14:tracePt t="69954" x="5527675" y="5984875"/>
          <p14:tracePt t="69960" x="5534025" y="5978525"/>
          <p14:tracePt t="69969" x="5534025" y="5972175"/>
          <p14:tracePt t="69976" x="5534025" y="5965825"/>
          <p14:tracePt t="69986" x="5534025" y="5942013"/>
          <p14:tracePt t="69992" x="5534025" y="5924550"/>
          <p14:tracePt t="70000" x="5534025" y="5899150"/>
          <p14:tracePt t="70008" x="5534025" y="5875338"/>
          <p14:tracePt t="70016" x="5534025" y="5864225"/>
          <p14:tracePt t="70024" x="5534025" y="5838825"/>
          <p14:tracePt t="70032" x="5534025" y="5827713"/>
          <p14:tracePt t="70040" x="5527675" y="5808663"/>
          <p14:tracePt t="70048" x="5521325" y="5803900"/>
          <p14:tracePt t="70056" x="5503863" y="5784850"/>
          <p14:tracePt t="70064" x="5497513" y="5778500"/>
          <p14:tracePt t="70072" x="5484813" y="5761038"/>
          <p14:tracePt t="70080" x="5448300" y="5743575"/>
          <p14:tracePt t="70088" x="5413375" y="5719763"/>
          <p14:tracePt t="70096" x="5387975" y="5700713"/>
          <p14:tracePt t="70104" x="5346700" y="5683250"/>
          <p14:tracePt t="70112" x="5280025" y="5653088"/>
          <p14:tracePt t="70120" x="5208588" y="5629275"/>
          <p14:tracePt t="70129" x="5159375" y="5622925"/>
          <p14:tracePt t="70136" x="5092700" y="5586413"/>
          <p14:tracePt t="70144" x="5014913" y="5556250"/>
          <p14:tracePt t="70153" x="4972050" y="5543550"/>
          <p14:tracePt t="70160" x="4883150" y="5526088"/>
          <p14:tracePt t="70169" x="4822825" y="5513388"/>
          <p14:tracePt t="70176" x="4786313" y="5495925"/>
          <p14:tracePt t="70185" x="4756150" y="5495925"/>
          <p14:tracePt t="70192" x="4732338" y="5478463"/>
          <p14:tracePt t="70200" x="4725988" y="5478463"/>
          <p14:tracePt t="70208" x="4706938" y="5478463"/>
          <p14:tracePt t="70216" x="4695825" y="5478463"/>
          <p14:tracePt t="70224" x="4683125" y="5478463"/>
          <p14:tracePt t="70232" x="4672013" y="5478463"/>
          <p14:tracePt t="70240" x="4646613" y="5478463"/>
          <p14:tracePt t="70248" x="4622800" y="5478463"/>
          <p14:tracePt t="70256" x="4581525" y="5478463"/>
          <p14:tracePt t="70264" x="4532313" y="5478463"/>
          <p14:tracePt t="70272" x="4460875" y="5478463"/>
          <p14:tracePt t="70280" x="4406900" y="5478463"/>
          <p14:tracePt t="70289" x="4316413" y="5483225"/>
          <p14:tracePt t="70296" x="4256088" y="5483225"/>
          <p14:tracePt t="70305" x="4195763" y="5508625"/>
          <p14:tracePt t="70312" x="4135438" y="5513388"/>
          <p14:tracePt t="70320" x="4098925" y="5532438"/>
          <p14:tracePt t="70329" x="4051300" y="5543550"/>
          <p14:tracePt t="70336" x="4025900" y="5556250"/>
          <p14:tracePt t="70344" x="4021138" y="5562600"/>
          <p14:tracePt t="70353" x="4002088" y="5573713"/>
          <p14:tracePt t="70360" x="3984625" y="5586413"/>
          <p14:tracePt t="70369" x="3971925" y="5610225"/>
          <p14:tracePt t="70376" x="3965575" y="5616575"/>
          <p14:tracePt t="70385" x="3960813" y="5640388"/>
          <p14:tracePt t="70392" x="3960813" y="5664200"/>
          <p14:tracePt t="70401" x="3960813" y="5676900"/>
          <p14:tracePt t="70408" x="3960813" y="5700713"/>
          <p14:tracePt t="70416" x="3960813" y="5713413"/>
          <p14:tracePt t="70424" x="3960813" y="5737225"/>
          <p14:tracePt t="70432" x="3965575" y="5749925"/>
          <p14:tracePt t="70440" x="3971925" y="5773738"/>
          <p14:tracePt t="70448" x="4002088" y="5808663"/>
          <p14:tracePt t="70456" x="4014788" y="5827713"/>
          <p14:tracePt t="70464" x="4051300" y="5864225"/>
          <p14:tracePt t="70472" x="4068763" y="5875338"/>
          <p14:tracePt t="70480" x="4092575" y="5894388"/>
          <p14:tracePt t="70489" x="4122738" y="5899150"/>
          <p14:tracePt t="70496" x="4146550" y="5918200"/>
          <p14:tracePt t="70504" x="4183063" y="5935663"/>
          <p14:tracePt t="70512" x="4219575" y="5942013"/>
          <p14:tracePt t="70520" x="4237038" y="5942013"/>
          <p14:tracePt t="70529" x="4297363" y="5954713"/>
          <p14:tracePt t="70537" x="4327525" y="5959475"/>
          <p14:tracePt t="70544" x="4376738" y="5972175"/>
          <p14:tracePt t="70560" x="4497388" y="6002338"/>
          <p14:tracePt t="70569" x="4557713" y="6008688"/>
          <p14:tracePt t="70576" x="4592638" y="6008688"/>
          <p14:tracePt t="70584" x="4646613" y="6032500"/>
          <p14:tracePt t="70592" x="4689475" y="6032500"/>
          <p14:tracePt t="70600" x="4725988" y="6032500"/>
          <p14:tracePt t="70608" x="4767263" y="6032500"/>
          <p14:tracePt t="70616" x="4792663" y="6032500"/>
          <p14:tracePt t="70624" x="4816475" y="6032500"/>
          <p14:tracePt t="70632" x="4846638" y="6032500"/>
          <p14:tracePt t="70640" x="4876800" y="6026150"/>
          <p14:tracePt t="70648" x="4924425" y="6019800"/>
          <p14:tracePt t="70656" x="4972050" y="5989638"/>
          <p14:tracePt t="70664" x="4997450" y="5989638"/>
          <p14:tracePt t="70672" x="5032375" y="5959475"/>
          <p14:tracePt t="70680" x="5057775" y="5935663"/>
          <p14:tracePt t="70688" x="5075238" y="5929313"/>
          <p14:tracePt t="70696" x="5087938" y="5911850"/>
          <p14:tracePt t="70704" x="5105400" y="5899150"/>
          <p14:tracePt t="70712" x="5111750" y="5875338"/>
          <p14:tracePt t="70720" x="5129213" y="5857875"/>
          <p14:tracePt t="70728" x="5129213" y="5851525"/>
          <p14:tracePt t="70736" x="5129213" y="5845175"/>
          <p14:tracePt t="70744" x="5129213" y="5838825"/>
          <p14:tracePt t="70753" x="5129213" y="5834063"/>
          <p14:tracePt t="70760" x="5129213" y="5821363"/>
          <p14:tracePt t="70768" x="5129213" y="5815013"/>
          <p14:tracePt t="70784" x="5129213" y="5808663"/>
          <p14:tracePt t="70792" x="5129213" y="5803900"/>
          <p14:tracePt t="70800" x="5129213" y="5797550"/>
          <p14:tracePt t="70816" x="5129213" y="5784850"/>
          <p14:tracePt t="70824" x="5129213" y="5778500"/>
          <p14:tracePt t="70832" x="5129213" y="5767388"/>
          <p14:tracePt t="70840" x="5129213" y="5749925"/>
          <p14:tracePt t="70848" x="5118100" y="5719763"/>
          <p14:tracePt t="70856" x="5111750" y="5694363"/>
          <p14:tracePt t="70864" x="5081588" y="5659438"/>
          <p14:tracePt t="70872" x="5057775" y="5634038"/>
          <p14:tracePt t="70880" x="5021263" y="5592763"/>
          <p14:tracePt t="70889" x="4978400" y="5568950"/>
          <p14:tracePt t="70896" x="4943475" y="5549900"/>
          <p14:tracePt t="70904" x="4883150" y="5526088"/>
          <p14:tracePt t="70912" x="4833938" y="5508625"/>
          <p14:tracePt t="70920" x="4767263" y="5478463"/>
          <p14:tracePt t="70928" x="4706938" y="5454650"/>
          <p14:tracePt t="70936" x="4659313" y="5448300"/>
          <p14:tracePt t="70953" x="4575175" y="5435600"/>
          <p14:tracePt t="70960" x="4551363" y="5435600"/>
          <p14:tracePt t="70968" x="4527550" y="5435600"/>
          <p14:tracePt t="70976" x="4497388" y="5435600"/>
          <p14:tracePt t="70984" x="4467225" y="5435600"/>
          <p14:tracePt t="70992" x="4441825" y="5435600"/>
          <p14:tracePt t="71000" x="4418013" y="5435600"/>
          <p14:tracePt t="71008" x="4406900" y="5435600"/>
          <p14:tracePt t="71016" x="4370388" y="5435600"/>
          <p14:tracePt t="71024" x="4346575" y="5441950"/>
          <p14:tracePt t="71032" x="4321175" y="5448300"/>
          <p14:tracePt t="71040" x="4291013" y="5465763"/>
          <p14:tracePt t="71048" x="4267200" y="5478463"/>
          <p14:tracePt t="71056" x="4230688" y="5508625"/>
          <p14:tracePt t="71064" x="4195763" y="5532438"/>
          <p14:tracePt t="71072" x="4152900" y="5562600"/>
          <p14:tracePt t="71080" x="4129088" y="5586413"/>
          <p14:tracePt t="71088" x="4105275" y="5622925"/>
          <p14:tracePt t="71096" x="4086225" y="5646738"/>
          <p14:tracePt t="71104" x="4081463" y="5670550"/>
          <p14:tracePt t="71112" x="4068763" y="5689600"/>
          <p14:tracePt t="71120" x="4068763" y="5713413"/>
          <p14:tracePt t="71128" x="4068763" y="5724525"/>
          <p14:tracePt t="71136" x="4068763" y="5737225"/>
          <p14:tracePt t="71144" x="4068763" y="5743575"/>
          <p14:tracePt t="71152" x="4068763" y="5754688"/>
          <p14:tracePt t="71160" x="4068763" y="5761038"/>
          <p14:tracePt t="71168" x="4075113" y="5778500"/>
          <p14:tracePt t="71176" x="4086225" y="5791200"/>
          <p14:tracePt t="71184" x="4092575" y="5797550"/>
          <p14:tracePt t="71192" x="4105275" y="5808663"/>
          <p14:tracePt t="71200" x="4129088" y="5827713"/>
          <p14:tracePt t="71208" x="4152900" y="5834063"/>
          <p14:tracePt t="71216" x="4200525" y="5864225"/>
          <p14:tracePt t="71224" x="4249738" y="5894388"/>
          <p14:tracePt t="71232" x="4303713" y="5924550"/>
          <p14:tracePt t="71240" x="4351338" y="5942013"/>
          <p14:tracePt t="71248" x="4424363" y="5965825"/>
          <p14:tracePt t="71256" x="4514850" y="6002338"/>
          <p14:tracePt t="71264" x="4562475" y="6019800"/>
          <p14:tracePt t="71272" x="4611688" y="6026150"/>
          <p14:tracePt t="71280" x="4659313" y="6049963"/>
          <p14:tracePt t="71288" x="4683125" y="6049963"/>
          <p14:tracePt t="71296" x="4725988" y="6049963"/>
          <p14:tracePt t="71304" x="4762500" y="6049963"/>
          <p14:tracePt t="71312" x="4779963" y="6049963"/>
          <p14:tracePt t="71320" x="4816475" y="6049963"/>
          <p14:tracePt t="71328" x="4857750" y="6045200"/>
          <p14:tracePt t="71337" x="4883150" y="6038850"/>
          <p14:tracePt t="71344" x="4906963" y="6026150"/>
          <p14:tracePt t="71352" x="4943475" y="6015038"/>
          <p14:tracePt t="71360" x="4991100" y="5989638"/>
          <p14:tracePt t="71368" x="5021263" y="5989638"/>
          <p14:tracePt t="71376" x="5045075" y="5984875"/>
          <p14:tracePt t="71384" x="5081588" y="5965825"/>
          <p14:tracePt t="71392" x="5105400" y="5959475"/>
          <p14:tracePt t="71400" x="5129213" y="5942013"/>
          <p14:tracePt t="71408" x="5135563" y="5935663"/>
          <p14:tracePt t="71416" x="5148263" y="5924550"/>
          <p14:tracePt t="71424" x="5159375" y="5905500"/>
          <p14:tracePt t="71432" x="5159375" y="5899150"/>
          <p14:tracePt t="71440" x="5159375" y="5894388"/>
          <p14:tracePt t="71448" x="5172075" y="5875338"/>
          <p14:tracePt t="71456" x="5183188" y="5851525"/>
          <p14:tracePt t="71464" x="5183188" y="5838825"/>
          <p14:tracePt t="71472" x="5183188" y="5821363"/>
          <p14:tracePt t="71480" x="5183188" y="5815013"/>
          <p14:tracePt t="71488" x="5183188" y="5803900"/>
          <p14:tracePt t="71496" x="5183188" y="5791200"/>
          <p14:tracePt t="71504" x="5183188" y="5778500"/>
          <p14:tracePt t="71512" x="5183188" y="5754688"/>
          <p14:tracePt t="71520" x="5183188" y="5737225"/>
          <p14:tracePt t="71528" x="5183188" y="5724525"/>
          <p14:tracePt t="71537" x="5172075" y="5683250"/>
          <p14:tracePt t="71545" x="5165725" y="5659438"/>
          <p14:tracePt t="71552" x="5141913" y="5622925"/>
          <p14:tracePt t="71560" x="5111750" y="5599113"/>
          <p14:tracePt t="71568" x="5087938" y="5573713"/>
          <p14:tracePt t="71576" x="5075238" y="5562600"/>
          <p14:tracePt t="71584" x="5051425" y="5538788"/>
          <p14:tracePt t="71592" x="5027613" y="5526088"/>
          <p14:tracePt t="71600" x="5002213" y="5495925"/>
          <p14:tracePt t="71608" x="4967288" y="5489575"/>
          <p14:tracePt t="71616" x="4930775" y="5472113"/>
          <p14:tracePt t="71624" x="4894263" y="5454650"/>
          <p14:tracePt t="71632" x="4864100" y="5448300"/>
          <p14:tracePt t="71641" x="4827588" y="5429250"/>
          <p14:tracePt t="71648" x="4803775" y="5418138"/>
          <p14:tracePt t="71656" x="4773613" y="5418138"/>
          <p14:tracePt t="71664" x="4713288" y="5399088"/>
          <p14:tracePt t="71672" x="4683125" y="5399088"/>
          <p14:tracePt t="71680" x="4629150" y="5399088"/>
          <p14:tracePt t="71689" x="4581525" y="5399088"/>
          <p14:tracePt t="71696" x="4527550" y="5399088"/>
          <p14:tracePt t="71704" x="4460875" y="5418138"/>
          <p14:tracePt t="71712" x="4411663" y="5435600"/>
          <p14:tracePt t="71722" x="4351338" y="5465763"/>
          <p14:tracePt t="71728" x="4327525" y="5483225"/>
          <p14:tracePt t="71736" x="4279900" y="5513388"/>
          <p14:tracePt t="71744" x="4243388" y="5538788"/>
          <p14:tracePt t="71753" x="4219575" y="5556250"/>
          <p14:tracePt t="71760" x="4183063" y="5592763"/>
          <p14:tracePt t="71768" x="4165600" y="5603875"/>
          <p14:tracePt t="71776" x="4146550" y="5640388"/>
          <p14:tracePt t="71784" x="4141788" y="5659438"/>
          <p14:tracePt t="71792" x="4135438" y="5683250"/>
          <p14:tracePt t="71800" x="4135438" y="5700713"/>
          <p14:tracePt t="71808" x="4135438" y="5719763"/>
          <p14:tracePt t="71816" x="4135438" y="5730875"/>
          <p14:tracePt t="71824" x="4146550" y="5754688"/>
          <p14:tracePt t="71832" x="4152900" y="5767388"/>
          <p14:tracePt t="71840" x="4165600" y="5784850"/>
          <p14:tracePt t="71849" x="4189413" y="5808663"/>
          <p14:tracePt t="71856" x="4206875" y="5827713"/>
          <p14:tracePt t="71864" x="4230688" y="5838825"/>
          <p14:tracePt t="71872" x="4267200" y="5857875"/>
          <p14:tracePt t="71880" x="4316413" y="5888038"/>
          <p14:tracePt t="71888" x="4364038" y="5905500"/>
          <p14:tracePt t="71896" x="4411663" y="5929313"/>
          <p14:tracePt t="71905" x="4467225" y="5959475"/>
          <p14:tracePt t="71912" x="4497388" y="5978525"/>
          <p14:tracePt t="71920" x="4562475" y="5995988"/>
          <p14:tracePt t="71928" x="4592638" y="6002338"/>
          <p14:tracePt t="71940" x="4652963" y="6015038"/>
          <p14:tracePt t="71944" x="4713288" y="6026150"/>
          <p14:tracePt t="71953" x="4773613" y="6032500"/>
          <p14:tracePt t="71960" x="4846638" y="6032500"/>
          <p14:tracePt t="71968" x="4906963" y="6032500"/>
          <p14:tracePt t="71976" x="4967288" y="6032500"/>
          <p14:tracePt t="71984" x="5038725" y="6032500"/>
          <p14:tracePt t="71992" x="5068888" y="6032500"/>
          <p14:tracePt t="72000" x="5092700" y="6032500"/>
          <p14:tracePt t="72008" x="5129213" y="6008688"/>
          <p14:tracePt t="72016" x="5141913" y="5989638"/>
          <p14:tracePt t="72024" x="5159375" y="5965825"/>
          <p14:tracePt t="72032" x="5159375" y="5935663"/>
          <p14:tracePt t="72040" x="5165725" y="5911850"/>
          <p14:tracePt t="72048" x="5165725" y="5888038"/>
          <p14:tracePt t="72056" x="5165725" y="5845175"/>
          <p14:tracePt t="72064" x="5165725" y="5821363"/>
          <p14:tracePt t="72072" x="5159375" y="5797550"/>
          <p14:tracePt t="72080" x="5141913" y="5773738"/>
          <p14:tracePt t="72089" x="5135563" y="5761038"/>
          <p14:tracePt t="72096" x="5118100" y="5737225"/>
          <p14:tracePt t="72112" x="5105400" y="5719763"/>
          <p14:tracePt t="72121" x="5099050" y="5713413"/>
          <p14:tracePt t="72144" x="5068888" y="5700713"/>
          <p14:tracePt t="72153" x="5045075" y="5689600"/>
          <p14:tracePt t="72160" x="5008563" y="5683250"/>
          <p14:tracePt t="72168" x="4960938" y="5664200"/>
          <p14:tracePt t="72176" x="4906963" y="5664200"/>
          <p14:tracePt t="72184" x="4827588" y="5640388"/>
          <p14:tracePt t="72192" x="4737100" y="5629275"/>
          <p14:tracePt t="72200" x="4641850" y="5616575"/>
          <p14:tracePt t="72209" x="4521200" y="5603875"/>
          <p14:tracePt t="72216" x="4424363" y="5603875"/>
          <p14:tracePt t="72224" x="4351338" y="5603875"/>
          <p14:tracePt t="72232" x="4260850" y="5610225"/>
          <p14:tracePt t="72240" x="4176713" y="5622925"/>
          <p14:tracePt t="72249" x="4141788" y="5640388"/>
          <p14:tracePt t="72256" x="4105275" y="5659438"/>
          <p14:tracePt t="72264" x="4098925" y="5664200"/>
          <p14:tracePt t="72272" x="4092575" y="5676900"/>
          <p14:tracePt t="72280" x="4092575" y="5700713"/>
          <p14:tracePt t="72288" x="4092575" y="5724525"/>
          <p14:tracePt t="72296" x="4092575" y="5737225"/>
          <p14:tracePt t="72305" x="4098925" y="5761038"/>
          <p14:tracePt t="72312" x="4105275" y="5778500"/>
          <p14:tracePt t="72321" x="4146550" y="5834063"/>
          <p14:tracePt t="72328" x="4165600" y="5857875"/>
          <p14:tracePt t="72337" x="4200525" y="5894388"/>
          <p14:tracePt t="72344" x="4237038" y="5924550"/>
          <p14:tracePt t="72352" x="4286250" y="5954713"/>
          <p14:tracePt t="72360" x="4346575" y="5972175"/>
          <p14:tracePt t="72368" x="4411663" y="6008688"/>
          <p14:tracePt t="72376" x="4491038" y="6038850"/>
          <p14:tracePt t="72384" x="4568825" y="6075363"/>
          <p14:tracePt t="72392" x="4629150" y="6080125"/>
          <p14:tracePt t="72400" x="4689475" y="6092825"/>
          <p14:tracePt t="72409" x="4719638" y="6092825"/>
          <p14:tracePt t="72416" x="4749800" y="6092825"/>
          <p14:tracePt t="72424" x="4786313" y="6092825"/>
          <p14:tracePt t="72432" x="4792663" y="6092825"/>
          <p14:tracePt t="72440" x="4803775" y="6092825"/>
          <p14:tracePt t="72448" x="4816475" y="6075363"/>
          <p14:tracePt t="72456" x="4827588" y="6049963"/>
          <p14:tracePt t="72464" x="4833938" y="6038850"/>
          <p14:tracePt t="72472" x="4840288" y="6002338"/>
          <p14:tracePt t="72480" x="4840288" y="5984875"/>
          <p14:tracePt t="72488" x="4840288" y="5959475"/>
          <p14:tracePt t="72496" x="4840288" y="5935663"/>
          <p14:tracePt t="72504" x="4840288" y="5899150"/>
          <p14:tracePt t="72512" x="4833938" y="5888038"/>
          <p14:tracePt t="72520" x="4827588" y="5881688"/>
          <p14:tracePt t="72528" x="4827588" y="5875338"/>
          <p14:tracePt t="72537" x="4810125" y="5864225"/>
          <p14:tracePt t="72560" x="4786313" y="5851525"/>
          <p14:tracePt t="72560" x="4767263" y="5851525"/>
          <p14:tracePt t="72568" x="4743450" y="5851525"/>
          <p14:tracePt t="72576" x="4713288" y="5851525"/>
          <p14:tracePt t="72584" x="4676775" y="5864225"/>
          <p14:tracePt t="72592" x="4652963" y="5875338"/>
          <p14:tracePt t="72600" x="4629150" y="5899150"/>
          <p14:tracePt t="72616" x="4611688" y="5905500"/>
          <p14:tracePt t="72624" x="4611688" y="5911850"/>
          <p14:tracePt t="72680" x="4622800" y="5924550"/>
          <p14:tracePt t="72688" x="4629150" y="5924550"/>
          <p14:tracePt t="72697" x="4641850" y="5924550"/>
          <p14:tracePt t="72705" x="4665663" y="5924550"/>
          <p14:tracePt t="72712" x="4676775" y="5924550"/>
          <p14:tracePt t="72721" x="4689475" y="5924550"/>
          <p14:tracePt t="72739" x="4695825" y="5924550"/>
          <p14:tracePt t="72761" x="4702175" y="5924550"/>
          <p14:tracePt t="72856"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4014CF4-4D6E-4837-BE32-966467311660}"/>
              </a:ext>
            </a:extLst>
          </p:cNvPr>
          <p:cNvSpPr>
            <a:spLocks noGrp="1" noChangeArrowheads="1"/>
          </p:cNvSpPr>
          <p:nvPr>
            <p:ph type="title"/>
          </p:nvPr>
        </p:nvSpPr>
        <p:spPr>
          <a:xfrm>
            <a:off x="3711575" y="231775"/>
            <a:ext cx="4141788" cy="1174750"/>
          </a:xfrm>
          <a:noFill/>
          <a:ln/>
          <a:extLst>
            <a:ext uri="{909E8E84-426E-40DD-AFC4-6F175D3DCCD1}">
              <a14:hiddenFill xmlns:a14="http://schemas.microsoft.com/office/drawing/2010/main">
                <a:solidFill>
                  <a:srgbClr val="FFFF00"/>
                </a:solidFill>
              </a14:hiddenFill>
            </a:ext>
          </a:extLst>
        </p:spPr>
        <p:txBody>
          <a:bodyPr/>
          <a:lstStyle/>
          <a:p>
            <a:pPr algn="l"/>
            <a:r>
              <a:rPr lang="en-GB" altLang="cs-CZ" sz="2400" b="1">
                <a:effectLst>
                  <a:outerShdw blurRad="38100" dist="38100" dir="2700000" algn="tl">
                    <a:srgbClr val="C0C0C0"/>
                  </a:outerShdw>
                </a:effectLst>
              </a:rPr>
              <a:t>Dif</a:t>
            </a:r>
            <a:r>
              <a:rPr lang="cs-CZ" altLang="cs-CZ" sz="2400" b="1">
                <a:effectLst>
                  <a:outerShdw blurRad="38100" dist="38100" dir="2700000" algn="tl">
                    <a:srgbClr val="C0C0C0"/>
                  </a:outerShdw>
                </a:effectLst>
              </a:rPr>
              <a:t>erenční</a:t>
            </a:r>
            <a:r>
              <a:rPr lang="en-GB" altLang="cs-CZ" sz="2400" b="1">
                <a:effectLst>
                  <a:outerShdw blurRad="38100" dist="38100" dir="2700000" algn="tl">
                    <a:srgbClr val="C0C0C0"/>
                  </a:outerShdw>
                </a:effectLst>
              </a:rPr>
              <a:t> pul</a:t>
            </a:r>
            <a:r>
              <a:rPr lang="cs-CZ" altLang="cs-CZ" sz="2400" b="1">
                <a:effectLst>
                  <a:outerShdw blurRad="38100" dist="38100" dir="2700000" algn="tl">
                    <a:srgbClr val="C0C0C0"/>
                  </a:outerShdw>
                </a:effectLst>
              </a:rPr>
              <a:t>zní</a:t>
            </a:r>
            <a:br>
              <a:rPr lang="en-GB" altLang="cs-CZ" sz="2400" b="1">
                <a:effectLst>
                  <a:outerShdw blurRad="38100" dist="38100" dir="2700000" algn="tl">
                    <a:srgbClr val="C0C0C0"/>
                  </a:outerShdw>
                </a:effectLst>
              </a:rPr>
            </a:br>
            <a:r>
              <a:rPr lang="en-GB" altLang="cs-CZ" sz="2400" b="1">
                <a:effectLst>
                  <a:outerShdw blurRad="38100" dist="38100" dir="2700000" algn="tl">
                    <a:srgbClr val="C0C0C0"/>
                  </a:outerShdw>
                </a:effectLst>
              </a:rPr>
              <a:t>polarogra</a:t>
            </a:r>
            <a:r>
              <a:rPr lang="cs-CZ" altLang="cs-CZ" sz="2400" b="1">
                <a:effectLst>
                  <a:outerShdw blurRad="38100" dist="38100" dir="2700000" algn="tl">
                    <a:srgbClr val="C0C0C0"/>
                  </a:outerShdw>
                </a:effectLst>
              </a:rPr>
              <a:t>fie</a:t>
            </a:r>
            <a:r>
              <a:rPr lang="en-GB" altLang="cs-CZ" sz="2400" b="1">
                <a:effectLst>
                  <a:outerShdw blurRad="38100" dist="38100" dir="2700000" algn="tl">
                    <a:srgbClr val="C0C0C0"/>
                  </a:outerShdw>
                </a:effectLst>
              </a:rPr>
              <a:t> </a:t>
            </a:r>
            <a:r>
              <a:rPr lang="cs-CZ" altLang="cs-CZ" sz="2400" b="1">
                <a:effectLst>
                  <a:outerShdw blurRad="38100" dist="38100" dir="2700000" algn="tl">
                    <a:srgbClr val="C0C0C0"/>
                  </a:outerShdw>
                </a:effectLst>
              </a:rPr>
              <a:t>D</a:t>
            </a:r>
            <a:r>
              <a:rPr lang="en-GB" altLang="cs-CZ" sz="2400" b="1">
                <a:effectLst>
                  <a:outerShdw blurRad="38100" dist="38100" dir="2700000" algn="tl">
                    <a:srgbClr val="C0C0C0"/>
                  </a:outerShdw>
                </a:effectLst>
              </a:rPr>
              <a:t>NA</a:t>
            </a:r>
            <a:endParaRPr lang="en-GB" altLang="cs-CZ" sz="2400">
              <a:effectLst>
                <a:outerShdw blurRad="38100" dist="38100" dir="2700000" algn="tl">
                  <a:srgbClr val="C0C0C0"/>
                </a:outerShdw>
              </a:effectLst>
            </a:endParaRPr>
          </a:p>
        </p:txBody>
      </p:sp>
      <p:sp>
        <p:nvSpPr>
          <p:cNvPr id="9219" name="Line 3">
            <a:extLst>
              <a:ext uri="{FF2B5EF4-FFF2-40B4-BE49-F238E27FC236}">
                <a16:creationId xmlns:a16="http://schemas.microsoft.com/office/drawing/2014/main" id="{E8F24485-B72F-4F15-A4A8-70ACC2B0ABB5}"/>
              </a:ext>
            </a:extLst>
          </p:cNvPr>
          <p:cNvSpPr>
            <a:spLocks noChangeShapeType="1"/>
          </p:cNvSpPr>
          <p:nvPr/>
        </p:nvSpPr>
        <p:spPr bwMode="auto">
          <a:xfrm flipH="1">
            <a:off x="558800" y="6042025"/>
            <a:ext cx="60261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0" name="Line 4">
            <a:extLst>
              <a:ext uri="{FF2B5EF4-FFF2-40B4-BE49-F238E27FC236}">
                <a16:creationId xmlns:a16="http://schemas.microsoft.com/office/drawing/2014/main" id="{69B92DDB-5FF5-4A54-B944-0C391D8DC6A2}"/>
              </a:ext>
            </a:extLst>
          </p:cNvPr>
          <p:cNvSpPr>
            <a:spLocks noChangeShapeType="1"/>
          </p:cNvSpPr>
          <p:nvPr/>
        </p:nvSpPr>
        <p:spPr bwMode="auto">
          <a:xfrm flipH="1" flipV="1">
            <a:off x="1149350" y="5795963"/>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1" name="Line 5">
            <a:extLst>
              <a:ext uri="{FF2B5EF4-FFF2-40B4-BE49-F238E27FC236}">
                <a16:creationId xmlns:a16="http://schemas.microsoft.com/office/drawing/2014/main" id="{7E036678-BABB-4E98-9BD5-7CB901692259}"/>
              </a:ext>
            </a:extLst>
          </p:cNvPr>
          <p:cNvSpPr>
            <a:spLocks noChangeShapeType="1"/>
          </p:cNvSpPr>
          <p:nvPr/>
        </p:nvSpPr>
        <p:spPr bwMode="auto">
          <a:xfrm flipH="1" flipV="1">
            <a:off x="5424488" y="5768975"/>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2" name="Text Box 6">
            <a:extLst>
              <a:ext uri="{FF2B5EF4-FFF2-40B4-BE49-F238E27FC236}">
                <a16:creationId xmlns:a16="http://schemas.microsoft.com/office/drawing/2014/main" id="{B953F80E-D124-4B5E-9D9C-D478530B472D}"/>
              </a:ext>
            </a:extLst>
          </p:cNvPr>
          <p:cNvSpPr txBox="1">
            <a:spLocks noChangeArrowheads="1"/>
          </p:cNvSpPr>
          <p:nvPr/>
        </p:nvSpPr>
        <p:spPr bwMode="auto">
          <a:xfrm>
            <a:off x="825500" y="6143625"/>
            <a:ext cx="553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b="1"/>
              <a:t>-1.6                   -1.4      E (V)     -1.2</a:t>
            </a:r>
            <a:endParaRPr lang="en-GB" altLang="cs-CZ"/>
          </a:p>
        </p:txBody>
      </p:sp>
      <p:sp>
        <p:nvSpPr>
          <p:cNvPr id="9223" name="Line 7">
            <a:extLst>
              <a:ext uri="{FF2B5EF4-FFF2-40B4-BE49-F238E27FC236}">
                <a16:creationId xmlns:a16="http://schemas.microsoft.com/office/drawing/2014/main" id="{051C3851-292A-4493-B352-C2B3B0BAE7A4}"/>
              </a:ext>
            </a:extLst>
          </p:cNvPr>
          <p:cNvSpPr>
            <a:spLocks noChangeShapeType="1"/>
          </p:cNvSpPr>
          <p:nvPr/>
        </p:nvSpPr>
        <p:spPr bwMode="auto">
          <a:xfrm flipH="1" flipV="1">
            <a:off x="3352800" y="5784850"/>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4" name="Freeform 8">
            <a:extLst>
              <a:ext uri="{FF2B5EF4-FFF2-40B4-BE49-F238E27FC236}">
                <a16:creationId xmlns:a16="http://schemas.microsoft.com/office/drawing/2014/main" id="{CABEF087-B542-4835-8E1D-DBAE5C84F7D3}"/>
              </a:ext>
            </a:extLst>
          </p:cNvPr>
          <p:cNvSpPr>
            <a:spLocks/>
          </p:cNvSpPr>
          <p:nvPr/>
        </p:nvSpPr>
        <p:spPr bwMode="auto">
          <a:xfrm flipH="1">
            <a:off x="739775" y="344488"/>
            <a:ext cx="5140325" cy="5397500"/>
          </a:xfrm>
          <a:custGeom>
            <a:avLst/>
            <a:gdLst>
              <a:gd name="T0" fmla="*/ 0 w 3238"/>
              <a:gd name="T1" fmla="*/ 2814 h 2821"/>
              <a:gd name="T2" fmla="*/ 631 w 3238"/>
              <a:gd name="T3" fmla="*/ 2752 h 2821"/>
              <a:gd name="T4" fmla="*/ 631 w 3238"/>
              <a:gd name="T5" fmla="*/ 2762 h 2821"/>
              <a:gd name="T6" fmla="*/ 889 w 3238"/>
              <a:gd name="T7" fmla="*/ 2700 h 2821"/>
              <a:gd name="T8" fmla="*/ 1096 w 3238"/>
              <a:gd name="T9" fmla="*/ 2545 h 2821"/>
              <a:gd name="T10" fmla="*/ 1251 w 3238"/>
              <a:gd name="T11" fmla="*/ 2224 h 2821"/>
              <a:gd name="T12" fmla="*/ 1324 w 3238"/>
              <a:gd name="T13" fmla="*/ 1842 h 2821"/>
              <a:gd name="T14" fmla="*/ 1355 w 3238"/>
              <a:gd name="T15" fmla="*/ 1604 h 2821"/>
              <a:gd name="T16" fmla="*/ 1479 w 3238"/>
              <a:gd name="T17" fmla="*/ 755 h 2821"/>
              <a:gd name="T18" fmla="*/ 1562 w 3238"/>
              <a:gd name="T19" fmla="*/ 269 h 2821"/>
              <a:gd name="T20" fmla="*/ 1624 w 3238"/>
              <a:gd name="T21" fmla="*/ 0 h 2821"/>
              <a:gd name="T22" fmla="*/ 1696 w 3238"/>
              <a:gd name="T23" fmla="*/ 331 h 2821"/>
              <a:gd name="T24" fmla="*/ 1789 w 3238"/>
              <a:gd name="T25" fmla="*/ 1045 h 2821"/>
              <a:gd name="T26" fmla="*/ 1893 w 3238"/>
              <a:gd name="T27" fmla="*/ 1810 h 2821"/>
              <a:gd name="T28" fmla="*/ 2079 w 3238"/>
              <a:gd name="T29" fmla="*/ 2555 h 2821"/>
              <a:gd name="T30" fmla="*/ 2234 w 3238"/>
              <a:gd name="T31" fmla="*/ 2741 h 2821"/>
              <a:gd name="T32" fmla="*/ 2441 w 3238"/>
              <a:gd name="T33" fmla="*/ 2783 h 2821"/>
              <a:gd name="T34" fmla="*/ 2638 w 3238"/>
              <a:gd name="T35" fmla="*/ 2741 h 2821"/>
              <a:gd name="T36" fmla="*/ 2762 w 3238"/>
              <a:gd name="T37" fmla="*/ 2648 h 2821"/>
              <a:gd name="T38" fmla="*/ 2855 w 3238"/>
              <a:gd name="T39" fmla="*/ 2493 h 2821"/>
              <a:gd name="T40" fmla="*/ 2969 w 3238"/>
              <a:gd name="T41" fmla="*/ 2172 h 2821"/>
              <a:gd name="T42" fmla="*/ 3041 w 3238"/>
              <a:gd name="T43" fmla="*/ 1945 h 2821"/>
              <a:gd name="T44" fmla="*/ 3165 w 3238"/>
              <a:gd name="T45" fmla="*/ 1479 h 2821"/>
              <a:gd name="T46" fmla="*/ 3238 w 3238"/>
              <a:gd name="T47" fmla="*/ 1242 h 2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38" h="2821">
                <a:moveTo>
                  <a:pt x="0" y="2814"/>
                </a:moveTo>
                <a:cubicBezTo>
                  <a:pt x="224" y="2808"/>
                  <a:pt x="422" y="2819"/>
                  <a:pt x="631" y="2752"/>
                </a:cubicBezTo>
                <a:cubicBezTo>
                  <a:pt x="737" y="2741"/>
                  <a:pt x="588" y="2771"/>
                  <a:pt x="631" y="2762"/>
                </a:cubicBezTo>
                <a:cubicBezTo>
                  <a:pt x="674" y="2753"/>
                  <a:pt x="811" y="2736"/>
                  <a:pt x="889" y="2700"/>
                </a:cubicBezTo>
                <a:cubicBezTo>
                  <a:pt x="951" y="2650"/>
                  <a:pt x="1031" y="2628"/>
                  <a:pt x="1096" y="2545"/>
                </a:cubicBezTo>
                <a:cubicBezTo>
                  <a:pt x="1165" y="2443"/>
                  <a:pt x="1196" y="2334"/>
                  <a:pt x="1251" y="2224"/>
                </a:cubicBezTo>
                <a:cubicBezTo>
                  <a:pt x="1278" y="2115"/>
                  <a:pt x="1273" y="1942"/>
                  <a:pt x="1324" y="1842"/>
                </a:cubicBezTo>
                <a:cubicBezTo>
                  <a:pt x="1337" y="1775"/>
                  <a:pt x="1333" y="1669"/>
                  <a:pt x="1355" y="1604"/>
                </a:cubicBezTo>
                <a:cubicBezTo>
                  <a:pt x="1386" y="1432"/>
                  <a:pt x="1445" y="977"/>
                  <a:pt x="1479" y="755"/>
                </a:cubicBezTo>
                <a:cubicBezTo>
                  <a:pt x="1502" y="593"/>
                  <a:pt x="1526" y="429"/>
                  <a:pt x="1562" y="269"/>
                </a:cubicBezTo>
                <a:cubicBezTo>
                  <a:pt x="1581" y="185"/>
                  <a:pt x="1562" y="187"/>
                  <a:pt x="1624" y="0"/>
                </a:cubicBezTo>
                <a:cubicBezTo>
                  <a:pt x="1686" y="187"/>
                  <a:pt x="1634" y="21"/>
                  <a:pt x="1696" y="331"/>
                </a:cubicBezTo>
                <a:cubicBezTo>
                  <a:pt x="1745" y="562"/>
                  <a:pt x="1738" y="797"/>
                  <a:pt x="1789" y="1045"/>
                </a:cubicBezTo>
                <a:cubicBezTo>
                  <a:pt x="1824" y="1296"/>
                  <a:pt x="1807" y="1567"/>
                  <a:pt x="1893" y="1810"/>
                </a:cubicBezTo>
                <a:cubicBezTo>
                  <a:pt x="1945" y="2043"/>
                  <a:pt x="2027" y="2424"/>
                  <a:pt x="2079" y="2555"/>
                </a:cubicBezTo>
                <a:cubicBezTo>
                  <a:pt x="2100" y="2619"/>
                  <a:pt x="2193" y="2692"/>
                  <a:pt x="2234" y="2741"/>
                </a:cubicBezTo>
                <a:cubicBezTo>
                  <a:pt x="2291" y="2770"/>
                  <a:pt x="2374" y="2783"/>
                  <a:pt x="2441" y="2783"/>
                </a:cubicBezTo>
                <a:cubicBezTo>
                  <a:pt x="2552" y="2821"/>
                  <a:pt x="2460" y="2754"/>
                  <a:pt x="2638" y="2741"/>
                </a:cubicBezTo>
                <a:cubicBezTo>
                  <a:pt x="2691" y="2718"/>
                  <a:pt x="2736" y="2674"/>
                  <a:pt x="2762" y="2648"/>
                </a:cubicBezTo>
                <a:cubicBezTo>
                  <a:pt x="2798" y="2607"/>
                  <a:pt x="2831" y="2539"/>
                  <a:pt x="2855" y="2493"/>
                </a:cubicBezTo>
                <a:cubicBezTo>
                  <a:pt x="2889" y="2414"/>
                  <a:pt x="2938" y="2263"/>
                  <a:pt x="2969" y="2172"/>
                </a:cubicBezTo>
                <a:cubicBezTo>
                  <a:pt x="2992" y="2096"/>
                  <a:pt x="3018" y="2021"/>
                  <a:pt x="3041" y="1945"/>
                </a:cubicBezTo>
                <a:cubicBezTo>
                  <a:pt x="3074" y="1830"/>
                  <a:pt x="3132" y="1596"/>
                  <a:pt x="3165" y="1479"/>
                </a:cubicBezTo>
                <a:cubicBezTo>
                  <a:pt x="3184" y="1403"/>
                  <a:pt x="3226" y="1281"/>
                  <a:pt x="3238" y="1242"/>
                </a:cubicBezTo>
              </a:path>
            </a:pathLst>
          </a:custGeom>
          <a:noFill/>
          <a:ln w="762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5" name="Text Box 9">
            <a:extLst>
              <a:ext uri="{FF2B5EF4-FFF2-40B4-BE49-F238E27FC236}">
                <a16:creationId xmlns:a16="http://schemas.microsoft.com/office/drawing/2014/main" id="{689C3252-994A-4C37-835A-BC895618D655}"/>
              </a:ext>
            </a:extLst>
          </p:cNvPr>
          <p:cNvSpPr txBox="1">
            <a:spLocks noChangeArrowheads="1"/>
          </p:cNvSpPr>
          <p:nvPr/>
        </p:nvSpPr>
        <p:spPr bwMode="auto">
          <a:xfrm>
            <a:off x="6859588" y="3498850"/>
            <a:ext cx="1905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FFFF00"/>
                </a:solidFill>
              </a:rPr>
              <a:t>ssDNA</a:t>
            </a:r>
            <a:endParaRPr lang="en-GB" altLang="cs-CZ" sz="4000" b="1">
              <a:solidFill>
                <a:srgbClr val="66FFFF"/>
              </a:solidFill>
            </a:endParaRPr>
          </a:p>
          <a:p>
            <a:r>
              <a:rPr lang="en-GB" altLang="cs-CZ" sz="4000" b="1">
                <a:solidFill>
                  <a:srgbClr val="FF3300"/>
                </a:solidFill>
              </a:rPr>
              <a:t>dsDNA</a:t>
            </a:r>
            <a:endParaRPr lang="en-GB" altLang="cs-CZ">
              <a:latin typeface="Arial Black" panose="020B0A04020102020204" pitchFamily="34" charset="0"/>
            </a:endParaRPr>
          </a:p>
        </p:txBody>
      </p:sp>
      <p:sp>
        <p:nvSpPr>
          <p:cNvPr id="9226" name="Freeform 10">
            <a:extLst>
              <a:ext uri="{FF2B5EF4-FFF2-40B4-BE49-F238E27FC236}">
                <a16:creationId xmlns:a16="http://schemas.microsoft.com/office/drawing/2014/main" id="{DE284012-1D58-47F3-B00F-ABEFDC795107}"/>
              </a:ext>
            </a:extLst>
          </p:cNvPr>
          <p:cNvSpPr>
            <a:spLocks/>
          </p:cNvSpPr>
          <p:nvPr/>
        </p:nvSpPr>
        <p:spPr bwMode="auto">
          <a:xfrm flipH="1">
            <a:off x="1150938" y="2743200"/>
            <a:ext cx="4481512" cy="3021013"/>
          </a:xfrm>
          <a:custGeom>
            <a:avLst/>
            <a:gdLst>
              <a:gd name="T0" fmla="*/ 0 w 2823"/>
              <a:gd name="T1" fmla="*/ 1903 h 1903"/>
              <a:gd name="T2" fmla="*/ 475 w 2823"/>
              <a:gd name="T3" fmla="*/ 1800 h 1903"/>
              <a:gd name="T4" fmla="*/ 755 w 2823"/>
              <a:gd name="T5" fmla="*/ 1438 h 1903"/>
              <a:gd name="T6" fmla="*/ 930 w 2823"/>
              <a:gd name="T7" fmla="*/ 1655 h 1903"/>
              <a:gd name="T8" fmla="*/ 1148 w 2823"/>
              <a:gd name="T9" fmla="*/ 1851 h 1903"/>
              <a:gd name="T10" fmla="*/ 1561 w 2823"/>
              <a:gd name="T11" fmla="*/ 1810 h 1903"/>
              <a:gd name="T12" fmla="*/ 2017 w 2823"/>
              <a:gd name="T13" fmla="*/ 1614 h 1903"/>
              <a:gd name="T14" fmla="*/ 2399 w 2823"/>
              <a:gd name="T15" fmla="*/ 1251 h 1903"/>
              <a:gd name="T16" fmla="*/ 2823 w 2823"/>
              <a:gd name="T17"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3" h="1903">
                <a:moveTo>
                  <a:pt x="0" y="1903"/>
                </a:moveTo>
                <a:cubicBezTo>
                  <a:pt x="180" y="1885"/>
                  <a:pt x="349" y="1877"/>
                  <a:pt x="475" y="1800"/>
                </a:cubicBezTo>
                <a:cubicBezTo>
                  <a:pt x="601" y="1723"/>
                  <a:pt x="679" y="1462"/>
                  <a:pt x="755" y="1438"/>
                </a:cubicBezTo>
                <a:cubicBezTo>
                  <a:pt x="831" y="1414"/>
                  <a:pt x="865" y="1586"/>
                  <a:pt x="930" y="1655"/>
                </a:cubicBezTo>
                <a:cubicBezTo>
                  <a:pt x="995" y="1724"/>
                  <a:pt x="1043" y="1825"/>
                  <a:pt x="1148" y="1851"/>
                </a:cubicBezTo>
                <a:cubicBezTo>
                  <a:pt x="1253" y="1877"/>
                  <a:pt x="1416" y="1849"/>
                  <a:pt x="1561" y="1810"/>
                </a:cubicBezTo>
                <a:cubicBezTo>
                  <a:pt x="1706" y="1771"/>
                  <a:pt x="1877" y="1707"/>
                  <a:pt x="2017" y="1614"/>
                </a:cubicBezTo>
                <a:cubicBezTo>
                  <a:pt x="2157" y="1521"/>
                  <a:pt x="2265" y="1520"/>
                  <a:pt x="2399" y="1251"/>
                </a:cubicBezTo>
                <a:cubicBezTo>
                  <a:pt x="2533" y="982"/>
                  <a:pt x="2678" y="491"/>
                  <a:pt x="2823" y="0"/>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7" name="Freeform 11">
            <a:extLst>
              <a:ext uri="{FF2B5EF4-FFF2-40B4-BE49-F238E27FC236}">
                <a16:creationId xmlns:a16="http://schemas.microsoft.com/office/drawing/2014/main" id="{FF171184-BB33-49E4-A99F-0395C83474E6}"/>
              </a:ext>
            </a:extLst>
          </p:cNvPr>
          <p:cNvSpPr>
            <a:spLocks/>
          </p:cNvSpPr>
          <p:nvPr/>
        </p:nvSpPr>
        <p:spPr bwMode="auto">
          <a:xfrm flipH="1">
            <a:off x="3792538" y="3762375"/>
            <a:ext cx="1001712" cy="1868488"/>
          </a:xfrm>
          <a:custGeom>
            <a:avLst/>
            <a:gdLst>
              <a:gd name="T0" fmla="*/ 0 w 631"/>
              <a:gd name="T1" fmla="*/ 1125 h 1177"/>
              <a:gd name="T2" fmla="*/ 124 w 631"/>
              <a:gd name="T3" fmla="*/ 546 h 1177"/>
              <a:gd name="T4" fmla="*/ 186 w 631"/>
              <a:gd name="T5" fmla="*/ 19 h 1177"/>
              <a:gd name="T6" fmla="*/ 310 w 631"/>
              <a:gd name="T7" fmla="*/ 432 h 1177"/>
              <a:gd name="T8" fmla="*/ 455 w 631"/>
              <a:gd name="T9" fmla="*/ 991 h 1177"/>
              <a:gd name="T10" fmla="*/ 631 w 631"/>
              <a:gd name="T11" fmla="*/ 1177 h 1177"/>
            </a:gdLst>
            <a:ahLst/>
            <a:cxnLst>
              <a:cxn ang="0">
                <a:pos x="T0" y="T1"/>
              </a:cxn>
              <a:cxn ang="0">
                <a:pos x="T2" y="T3"/>
              </a:cxn>
              <a:cxn ang="0">
                <a:pos x="T4" y="T5"/>
              </a:cxn>
              <a:cxn ang="0">
                <a:pos x="T6" y="T7"/>
              </a:cxn>
              <a:cxn ang="0">
                <a:pos x="T8" y="T9"/>
              </a:cxn>
              <a:cxn ang="0">
                <a:pos x="T10" y="T11"/>
              </a:cxn>
            </a:cxnLst>
            <a:rect l="0" t="0" r="r" b="b"/>
            <a:pathLst>
              <a:path w="631" h="1177">
                <a:moveTo>
                  <a:pt x="0" y="1125"/>
                </a:moveTo>
                <a:cubicBezTo>
                  <a:pt x="46" y="927"/>
                  <a:pt x="93" y="730"/>
                  <a:pt x="124" y="546"/>
                </a:cubicBezTo>
                <a:cubicBezTo>
                  <a:pt x="155" y="362"/>
                  <a:pt x="155" y="38"/>
                  <a:pt x="186" y="19"/>
                </a:cubicBezTo>
                <a:cubicBezTo>
                  <a:pt x="217" y="0"/>
                  <a:pt x="265" y="270"/>
                  <a:pt x="310" y="432"/>
                </a:cubicBezTo>
                <a:cubicBezTo>
                  <a:pt x="355" y="594"/>
                  <a:pt x="402" y="867"/>
                  <a:pt x="455" y="991"/>
                </a:cubicBezTo>
                <a:cubicBezTo>
                  <a:pt x="508" y="1115"/>
                  <a:pt x="569" y="1146"/>
                  <a:pt x="631" y="1177"/>
                </a:cubicBezTo>
              </a:path>
            </a:pathLst>
          </a:custGeom>
          <a:noFill/>
          <a:ln w="76200" cap="flat" cmpd="sng">
            <a:solidFill>
              <a:srgbClr val="FF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228" name="Text Box 12">
            <a:extLst>
              <a:ext uri="{FF2B5EF4-FFF2-40B4-BE49-F238E27FC236}">
                <a16:creationId xmlns:a16="http://schemas.microsoft.com/office/drawing/2014/main" id="{C9895142-0AB6-460B-9956-CD16C4065D2C}"/>
              </a:ext>
            </a:extLst>
          </p:cNvPr>
          <p:cNvSpPr txBox="1">
            <a:spLocks noChangeArrowheads="1"/>
          </p:cNvSpPr>
          <p:nvPr/>
        </p:nvSpPr>
        <p:spPr bwMode="auto">
          <a:xfrm>
            <a:off x="2347913" y="2005013"/>
            <a:ext cx="60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chemeClr val="bg1"/>
                </a:solidFill>
              </a:rPr>
              <a:t>III</a:t>
            </a:r>
            <a:endParaRPr lang="en-GB" altLang="cs-CZ">
              <a:solidFill>
                <a:schemeClr val="bg1"/>
              </a:solidFill>
              <a:latin typeface="Arial Black" panose="020B0A04020102020204" pitchFamily="34" charset="0"/>
            </a:endParaRPr>
          </a:p>
        </p:txBody>
      </p:sp>
      <p:sp>
        <p:nvSpPr>
          <p:cNvPr id="9229" name="Text Box 13">
            <a:extLst>
              <a:ext uri="{FF2B5EF4-FFF2-40B4-BE49-F238E27FC236}">
                <a16:creationId xmlns:a16="http://schemas.microsoft.com/office/drawing/2014/main" id="{3DE29862-E2DE-4D3F-B340-72AB360E5E25}"/>
              </a:ext>
            </a:extLst>
          </p:cNvPr>
          <p:cNvSpPr txBox="1">
            <a:spLocks noChangeArrowheads="1"/>
          </p:cNvSpPr>
          <p:nvPr/>
        </p:nvSpPr>
        <p:spPr bwMode="auto">
          <a:xfrm>
            <a:off x="4289425" y="2797175"/>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b="1">
                <a:solidFill>
                  <a:srgbClr val="FF00FF"/>
                </a:solidFill>
              </a:rPr>
              <a:t>poškozená</a:t>
            </a:r>
            <a:r>
              <a:rPr lang="en-GB" altLang="cs-CZ" b="1">
                <a:solidFill>
                  <a:srgbClr val="FF00FF"/>
                </a:solidFill>
              </a:rPr>
              <a:t> dsDNA</a:t>
            </a:r>
            <a:endParaRPr lang="en-GB" altLang="cs-CZ">
              <a:latin typeface="Arial Black" panose="020B0A04020102020204" pitchFamily="34" charset="0"/>
            </a:endParaRPr>
          </a:p>
        </p:txBody>
      </p:sp>
      <p:sp>
        <p:nvSpPr>
          <p:cNvPr id="9230" name="Text Box 14">
            <a:extLst>
              <a:ext uri="{FF2B5EF4-FFF2-40B4-BE49-F238E27FC236}">
                <a16:creationId xmlns:a16="http://schemas.microsoft.com/office/drawing/2014/main" id="{B0196617-F6EF-4B0D-9605-9D880F87FE04}"/>
              </a:ext>
            </a:extLst>
          </p:cNvPr>
          <p:cNvSpPr txBox="1">
            <a:spLocks noChangeArrowheads="1"/>
          </p:cNvSpPr>
          <p:nvPr/>
        </p:nvSpPr>
        <p:spPr bwMode="auto">
          <a:xfrm>
            <a:off x="4864100" y="4799013"/>
            <a:ext cx="60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t>II</a:t>
            </a:r>
            <a:endParaRPr lang="en-GB" altLang="cs-CZ">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CC53F81D-EC87-4D1D-81E7-5C9BE5171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28"/>
    </mc:Choice>
    <mc:Fallback>
      <p:transition spd="slow" advTm="3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40" x="3978275" y="663575"/>
          <p14:tracePt t="7152" x="3971925" y="668338"/>
          <p14:tracePt t="7264" x="3978275" y="668338"/>
          <p14:tracePt t="7272" x="4002088" y="668338"/>
          <p14:tracePt t="7280" x="4032250" y="668338"/>
          <p14:tracePt t="7288" x="4056063" y="668338"/>
          <p14:tracePt t="7296" x="4081463" y="668338"/>
          <p14:tracePt t="7304" x="4105275" y="668338"/>
          <p14:tracePt t="7312" x="4146550" y="668338"/>
          <p14:tracePt t="7320" x="4176713" y="668338"/>
          <p14:tracePt t="7328" x="4219575" y="668338"/>
          <p14:tracePt t="7336" x="4291013" y="668338"/>
          <p14:tracePt t="7348" x="4370388" y="681038"/>
          <p14:tracePt t="7351" x="4430713" y="693738"/>
          <p14:tracePt t="7359" x="4502150" y="704850"/>
          <p14:tracePt t="7367" x="4605338" y="717550"/>
          <p14:tracePt t="7375" x="4719638" y="723900"/>
          <p14:tracePt t="7383" x="4846638" y="735013"/>
          <p14:tracePt t="7391" x="4978400" y="758825"/>
          <p14:tracePt t="7399" x="5105400" y="758825"/>
          <p14:tracePt t="7407" x="5195888" y="771525"/>
          <p14:tracePt t="7415" x="5299075" y="795338"/>
          <p14:tracePt t="7423" x="5370513" y="795338"/>
          <p14:tracePt t="7431" x="5418138" y="808038"/>
          <p14:tracePt t="7439" x="5448300" y="808038"/>
          <p14:tracePt t="7447" x="5497513" y="812800"/>
          <p14:tracePt t="7455" x="5527675" y="812800"/>
          <p14:tracePt t="7463" x="5551488" y="819150"/>
          <p14:tracePt t="7471" x="5605463" y="819150"/>
          <p14:tracePt t="7479" x="5648325" y="819150"/>
          <p14:tracePt t="7487" x="5708650" y="819150"/>
          <p14:tracePt t="7495" x="5780088" y="831850"/>
          <p14:tracePt t="7503" x="5870575" y="842963"/>
          <p14:tracePt t="7511" x="5984875" y="855663"/>
          <p14:tracePt t="7519" x="6088063" y="868363"/>
          <p14:tracePt t="7527" x="6172200" y="873125"/>
          <p14:tracePt t="7535" x="6249988" y="885825"/>
          <p14:tracePt t="7543" x="6335713" y="898525"/>
          <p14:tracePt t="7551" x="6383338" y="909638"/>
          <p14:tracePt t="7559" x="6426200" y="909638"/>
          <p14:tracePt t="7567" x="6461125" y="915988"/>
          <p14:tracePt t="7575" x="6491288" y="915988"/>
          <p14:tracePt t="7583" x="6516688" y="915988"/>
          <p14:tracePt t="7591" x="6540500" y="915988"/>
          <p14:tracePt t="7607" x="6546850" y="915988"/>
          <p14:tracePt t="7623" x="6551613" y="915988"/>
          <p14:tracePt t="7744" x="6557963" y="922338"/>
          <p14:tracePt t="7760" x="6557963" y="928688"/>
          <p14:tracePt t="7768" x="6546850" y="933450"/>
          <p14:tracePt t="7776" x="6521450" y="952500"/>
          <p14:tracePt t="7784" x="6497638" y="958850"/>
          <p14:tracePt t="7792" x="6450013" y="969963"/>
          <p14:tracePt t="7800" x="6376988" y="989013"/>
          <p14:tracePt t="7808" x="6353175" y="989013"/>
          <p14:tracePt t="7816" x="6286500" y="1006475"/>
          <p14:tracePt t="7824" x="6215063" y="1006475"/>
          <p14:tracePt t="7831" x="6124575" y="1019175"/>
          <p14:tracePt t="7839" x="6027738" y="1019175"/>
          <p14:tracePt t="7847" x="5913438" y="1019175"/>
          <p14:tracePt t="7855" x="5780088" y="1019175"/>
          <p14:tracePt t="7864" x="5654675" y="1019175"/>
          <p14:tracePt t="7872" x="5527675" y="1019175"/>
          <p14:tracePt t="7880" x="5383213" y="1019175"/>
          <p14:tracePt t="7891" x="5256213" y="1019175"/>
          <p14:tracePt t="7896" x="5141913" y="1019175"/>
          <p14:tracePt t="7904" x="5027613" y="1019175"/>
          <p14:tracePt t="7912" x="4924425" y="1019175"/>
          <p14:tracePt t="7919" x="4840288" y="1019175"/>
          <p14:tracePt t="7928" x="4749800" y="1019175"/>
          <p14:tracePt t="7936" x="4635500" y="1019175"/>
          <p14:tracePt t="7944" x="4521200" y="1042988"/>
          <p14:tracePt t="7951" x="4418013" y="1054100"/>
          <p14:tracePt t="7960" x="4316413" y="1066800"/>
          <p14:tracePt t="7968" x="4230688" y="1090613"/>
          <p14:tracePt t="7976" x="4152900" y="1090613"/>
          <p14:tracePt t="7983" x="4122738" y="1108075"/>
          <p14:tracePt t="7991" x="4098925" y="1114425"/>
          <p14:tracePt t="8000" x="4075113" y="1120775"/>
          <p14:tracePt t="8007" x="4068763" y="1127125"/>
          <p14:tracePt t="8040" x="4062413" y="1133475"/>
          <p14:tracePt t="8072" x="4056063" y="1138238"/>
          <p14:tracePt t="8084" x="4056063" y="1144588"/>
          <p14:tracePt t="8088" x="4056063" y="1150938"/>
          <p14:tracePt t="8096" x="4056063" y="1174750"/>
          <p14:tracePt t="8104" x="4062413" y="1181100"/>
          <p14:tracePt t="8112" x="4075113" y="1198563"/>
          <p14:tracePt t="8119" x="4092575" y="1204913"/>
          <p14:tracePt t="8128" x="4111625" y="1204913"/>
          <p14:tracePt t="8135" x="4146550" y="1217613"/>
          <p14:tracePt t="8144" x="4195763" y="1223963"/>
          <p14:tracePt t="8152" x="4267200" y="1235075"/>
          <p14:tracePt t="8160" x="4327525" y="1247775"/>
          <p14:tracePt t="8167" x="4441825" y="1258888"/>
          <p14:tracePt t="8176" x="4557713" y="1271588"/>
          <p14:tracePt t="8183" x="4743450" y="1295400"/>
          <p14:tracePt t="8192" x="4924425" y="1308100"/>
          <p14:tracePt t="8200" x="5148263" y="1338263"/>
          <p14:tracePt t="8208" x="5340350" y="1368425"/>
          <p14:tracePt t="8216" x="5624513" y="1416050"/>
          <p14:tracePt t="8224" x="5810250" y="1428750"/>
          <p14:tracePt t="8232" x="5954713" y="1452563"/>
          <p14:tracePt t="8239" x="6100763" y="1463675"/>
          <p14:tracePt t="8248" x="6215063" y="1463675"/>
          <p14:tracePt t="8256" x="6269038" y="1463675"/>
          <p14:tracePt t="8264" x="6316663" y="1463675"/>
          <p14:tracePt t="8272" x="6335713" y="1463675"/>
          <p14:tracePt t="8288" x="6340475" y="1463675"/>
          <p14:tracePt t="8304" x="6346825" y="1463675"/>
          <p14:tracePt t="8359" x="6353175" y="1458913"/>
          <p14:tracePt t="8367" x="6365875" y="1452563"/>
          <p14:tracePt t="8416" x="6370638" y="1446213"/>
          <p14:tracePt t="8448" x="6376988" y="1446213"/>
          <p14:tracePt t="8464" x="6383338" y="1439863"/>
          <p14:tracePt t="8704" x="0" y="0"/>
        </p14:tracePtLst>
        <p14:tracePtLst>
          <p14:tracePt t="11963" x="7667625" y="4821238"/>
          <p14:tracePt t="11984" x="7661275" y="4814888"/>
          <p14:tracePt t="12000" x="7648575" y="4808538"/>
          <p14:tracePt t="12008" x="7624763" y="4791075"/>
          <p14:tracePt t="12016" x="7600950" y="4767263"/>
          <p14:tracePt t="12025" x="7583488" y="4730750"/>
          <p14:tracePt t="12032" x="7558088" y="4706938"/>
          <p14:tracePt t="12040" x="7527925" y="4670425"/>
          <p14:tracePt t="12048" x="7510463" y="4633913"/>
          <p14:tracePt t="12055" x="7493000" y="4610100"/>
          <p14:tracePt t="12063" x="7467600" y="4573588"/>
          <p14:tracePt t="12071" x="7437438" y="4537075"/>
          <p14:tracePt t="12088" x="7413625" y="4502150"/>
          <p14:tracePt t="12096" x="7396163" y="4483100"/>
          <p14:tracePt t="12104" x="7372350" y="4471988"/>
          <p14:tracePt t="12112" x="7359650" y="4452938"/>
          <p14:tracePt t="12119" x="7342188" y="4441825"/>
          <p14:tracePt t="12127" x="7318375" y="4411663"/>
          <p14:tracePt t="12145" x="7292975" y="4405313"/>
          <p14:tracePt t="12168" x="7281863" y="4405313"/>
          <p14:tracePt t="12176" x="7275513" y="4405313"/>
          <p14:tracePt t="12183" x="7251700" y="4405313"/>
          <p14:tracePt t="12192" x="7232650" y="4405313"/>
          <p14:tracePt t="12199" x="7208838" y="4405313"/>
          <p14:tracePt t="12216" x="7137400" y="4435475"/>
          <p14:tracePt t="12224" x="7100888" y="4465638"/>
          <p14:tracePt t="12231" x="7064375" y="4495800"/>
          <p14:tracePt t="12239" x="6997700" y="4549775"/>
          <p14:tracePt t="12248" x="6980238" y="4562475"/>
          <p14:tracePt t="12256" x="6967538" y="4579938"/>
          <p14:tracePt t="12263" x="6961188" y="4592638"/>
          <p14:tracePt t="12271" x="6950075" y="4627563"/>
          <p14:tracePt t="12279" x="6943725" y="4652963"/>
          <p14:tracePt t="12287" x="6937375" y="4664075"/>
          <p14:tracePt t="12295" x="6937375" y="4676775"/>
          <p14:tracePt t="12303" x="6937375" y="4683125"/>
          <p14:tracePt t="12311" x="6937375" y="4700588"/>
          <p14:tracePt t="12319" x="6943725" y="4713288"/>
          <p14:tracePt t="12327" x="6967538" y="4737100"/>
          <p14:tracePt t="12339" x="7010400" y="4778375"/>
          <p14:tracePt t="12343" x="7034213" y="4814888"/>
          <p14:tracePt t="12351" x="7051675" y="4827588"/>
          <p14:tracePt t="12359" x="7064375" y="4845050"/>
          <p14:tracePt t="12367" x="7100888" y="4868863"/>
          <p14:tracePt t="12375" x="7124700" y="4892675"/>
          <p14:tracePt t="12383" x="7148513" y="4922838"/>
          <p14:tracePt t="12392" x="7191375" y="4948238"/>
          <p14:tracePt t="12399" x="7197725" y="4948238"/>
          <p14:tracePt t="12423" x="7202488" y="4948238"/>
          <p14:tracePt t="12431" x="7208838" y="4948238"/>
          <p14:tracePt t="12439" x="7221538" y="4948238"/>
          <p14:tracePt t="12455" x="7245350" y="4948238"/>
          <p14:tracePt t="12471" x="7281863" y="4918075"/>
          <p14:tracePt t="12479" x="7292975" y="4905375"/>
          <p14:tracePt t="12487" x="7312025" y="4881563"/>
          <p14:tracePt t="12495" x="7329488" y="4845050"/>
          <p14:tracePt t="12503" x="7342188" y="4827588"/>
          <p14:tracePt t="12511" x="7353300" y="4814888"/>
          <p14:tracePt t="12519" x="7359650" y="4803775"/>
          <p14:tracePt t="12527" x="7372350" y="4778375"/>
          <p14:tracePt t="12535" x="7383463" y="4743450"/>
          <p14:tracePt t="12543" x="7383463" y="4718050"/>
          <p14:tracePt t="12551" x="7383463" y="4694238"/>
          <p14:tracePt t="12559" x="7383463" y="4652963"/>
          <p14:tracePt t="12567" x="7383463" y="4622800"/>
          <p14:tracePt t="12575" x="7383463" y="4597400"/>
          <p14:tracePt t="12583" x="7383463" y="4543425"/>
          <p14:tracePt t="12595" x="7383463" y="4502150"/>
          <p14:tracePt t="12599" x="7383463" y="4452938"/>
          <p14:tracePt t="12607" x="7383463" y="4411663"/>
          <p14:tracePt t="12615" x="7383463" y="4327525"/>
          <p14:tracePt t="12623" x="7383463" y="4278313"/>
          <p14:tracePt t="12631" x="7383463" y="4248150"/>
          <p14:tracePt t="12639" x="7389813" y="4211638"/>
          <p14:tracePt t="12647" x="7402513" y="4170363"/>
          <p14:tracePt t="12655" x="7407275" y="4133850"/>
          <p14:tracePt t="12663" x="7413625" y="4103688"/>
          <p14:tracePt t="12671" x="7426325" y="4079875"/>
          <p14:tracePt t="12679" x="7432675" y="4032250"/>
          <p14:tracePt t="12687" x="7450138" y="4006850"/>
          <p14:tracePt t="12695" x="7456488" y="3952875"/>
          <p14:tracePt t="12703" x="7480300" y="3905250"/>
          <p14:tracePt t="12711" x="7510463" y="3844925"/>
          <p14:tracePt t="12719" x="7516813" y="3808413"/>
          <p14:tracePt t="12727" x="7534275" y="3771900"/>
          <p14:tracePt t="12735" x="7546975" y="3741738"/>
          <p14:tracePt t="12743" x="7546975" y="3706813"/>
          <p14:tracePt t="12751" x="7553325" y="3694113"/>
          <p14:tracePt t="12759" x="7558088" y="3646488"/>
          <p14:tracePt t="12767" x="7558088" y="3633788"/>
          <p14:tracePt t="12775" x="7558088" y="3627438"/>
          <p14:tracePt t="12783" x="7558088" y="3616325"/>
          <p14:tracePt t="12791" x="7558088" y="3603625"/>
          <p14:tracePt t="12799" x="7558088" y="3586163"/>
          <p14:tracePt t="12815" x="7558088" y="3567113"/>
          <p14:tracePt t="12912" x="7558088" y="3562350"/>
          <p14:tracePt t="12920" x="7546975" y="3562350"/>
          <p14:tracePt t="12928" x="7523163" y="3562350"/>
          <p14:tracePt t="12936" x="7504113" y="3562350"/>
          <p14:tracePt t="12944" x="7486650" y="3562350"/>
          <p14:tracePt t="12952" x="7473950" y="3562350"/>
          <p14:tracePt t="12961" x="7462838" y="3562350"/>
          <p14:tracePt t="12968" x="7443788" y="3562350"/>
          <p14:tracePt t="12977" x="7432675" y="3562350"/>
          <p14:tracePt t="12984" x="7407275" y="3562350"/>
          <p14:tracePt t="12993" x="7396163" y="3543300"/>
          <p14:tracePt t="13000" x="7377113" y="3543300"/>
          <p14:tracePt t="13009" x="7359650" y="3543300"/>
          <p14:tracePt t="13016" x="7342188" y="3543300"/>
          <p14:tracePt t="13024" x="7329488" y="3543300"/>
          <p14:tracePt t="13032" x="7318375" y="3543300"/>
          <p14:tracePt t="13040" x="7281863" y="3543300"/>
          <p14:tracePt t="13048" x="7258050" y="3556000"/>
          <p14:tracePt t="13055" x="7221538" y="3579813"/>
          <p14:tracePt t="13063" x="7191375" y="3590925"/>
          <p14:tracePt t="13071" x="7172325" y="3603625"/>
          <p14:tracePt t="13079" x="7142163" y="3627438"/>
          <p14:tracePt t="13087" x="7107238" y="3646488"/>
          <p14:tracePt t="13095" x="7051675" y="3676650"/>
          <p14:tracePt t="13103" x="7027863" y="3694113"/>
          <p14:tracePt t="13111" x="6997700" y="3711575"/>
          <p14:tracePt t="13119" x="6980238" y="3730625"/>
          <p14:tracePt t="13128" x="6973888" y="3736975"/>
          <p14:tracePt t="13135" x="6967538" y="3748088"/>
          <p14:tracePt t="13152" x="6967538" y="3760788"/>
          <p14:tracePt t="13159" x="6967538" y="3784600"/>
          <p14:tracePt t="13167" x="6961188" y="3790950"/>
          <p14:tracePt t="13176" x="6961188" y="3808413"/>
          <p14:tracePt t="13183" x="6961188" y="3832225"/>
          <p14:tracePt t="13192" x="6961188" y="3838575"/>
          <p14:tracePt t="13199" x="6961188" y="3851275"/>
          <p14:tracePt t="13207" x="6961188" y="3868738"/>
          <p14:tracePt t="13215" x="6980238" y="3881438"/>
          <p14:tracePt t="13223" x="6991350" y="3892550"/>
          <p14:tracePt t="13231" x="7010400" y="3898900"/>
          <p14:tracePt t="13239" x="7021513" y="3898900"/>
          <p14:tracePt t="13247" x="7034213" y="3905250"/>
          <p14:tracePt t="13255" x="7070725" y="3911600"/>
          <p14:tracePt t="13263" x="7081838" y="3922713"/>
          <p14:tracePt t="13272" x="7107238" y="3929063"/>
          <p14:tracePt t="13279" x="7131050" y="3929063"/>
          <p14:tracePt t="13287" x="7154863" y="3929063"/>
          <p14:tracePt t="13295" x="7161213" y="3929063"/>
          <p14:tracePt t="13303" x="7172325" y="3929063"/>
          <p14:tracePt t="13312" x="7185025" y="3929063"/>
          <p14:tracePt t="13319" x="7191375" y="3929063"/>
          <p14:tracePt t="13327" x="7215188" y="3929063"/>
          <p14:tracePt t="13335" x="7239000" y="3916363"/>
          <p14:tracePt t="13343" x="7262813" y="3892550"/>
          <p14:tracePt t="13351" x="7288213" y="3868738"/>
          <p14:tracePt t="13359" x="7312025" y="3844925"/>
          <p14:tracePt t="13367" x="7335838" y="3821113"/>
          <p14:tracePt t="13376" x="7353300" y="3784600"/>
          <p14:tracePt t="13383" x="7372350" y="3767138"/>
          <p14:tracePt t="13391" x="7372350" y="3754438"/>
          <p14:tracePt t="13399" x="7377113" y="3724275"/>
          <p14:tracePt t="13423" x="7377113" y="3717925"/>
          <p14:tracePt t="13479" x="7377113" y="3711575"/>
          <p14:tracePt t="13487" x="7335838" y="3694113"/>
          <p14:tracePt t="13495" x="7275513" y="3676650"/>
          <p14:tracePt t="13503" x="7245350" y="3676650"/>
          <p14:tracePt t="13511" x="7191375" y="3663950"/>
          <p14:tracePt t="13519" x="7142163" y="3651250"/>
          <p14:tracePt t="13527" x="7094538" y="3646488"/>
          <p14:tracePt t="13535" x="7051675" y="3646488"/>
          <p14:tracePt t="13543" x="7016750" y="3646488"/>
          <p14:tracePt t="13551" x="6986588" y="3646488"/>
          <p14:tracePt t="13559" x="6961188" y="3646488"/>
          <p14:tracePt t="13567" x="6937375" y="3646488"/>
          <p14:tracePt t="13576" x="6913563" y="3646488"/>
          <p14:tracePt t="13583" x="6889750" y="3663950"/>
          <p14:tracePt t="13592" x="6877050" y="3676650"/>
          <p14:tracePt t="13600" x="6877050" y="3700463"/>
          <p14:tracePt t="13608" x="6859588" y="3724275"/>
          <p14:tracePt t="13616" x="6859588" y="3741738"/>
          <p14:tracePt t="13624" x="6859588" y="3771900"/>
          <p14:tracePt t="13632" x="6859588" y="3784600"/>
          <p14:tracePt t="13640" x="6865938" y="3808413"/>
          <p14:tracePt t="13648" x="6877050" y="3832225"/>
          <p14:tracePt t="13656" x="6907213" y="3868738"/>
          <p14:tracePt t="13664" x="6913563" y="3875088"/>
          <p14:tracePt t="13672" x="6932613" y="3905250"/>
          <p14:tracePt t="13680" x="6937375" y="3911600"/>
          <p14:tracePt t="13688" x="6961188" y="3935413"/>
          <p14:tracePt t="13696" x="6980238" y="3946525"/>
          <p14:tracePt t="13704" x="7004050" y="3971925"/>
          <p14:tracePt t="13712" x="7027863" y="4002088"/>
          <p14:tracePt t="13720" x="7040563" y="4006850"/>
          <p14:tracePt t="13728" x="7046913" y="4006850"/>
          <p14:tracePt t="13736" x="7051675" y="4006850"/>
          <p14:tracePt t="13752" x="7058025" y="4006850"/>
          <p14:tracePt t="13800" x="7064375" y="4006850"/>
          <p14:tracePt t="14088" x="7064375" y="4013200"/>
          <p14:tracePt t="14104" x="7064375" y="4019550"/>
          <p14:tracePt t="14121" x="7051675" y="4032250"/>
          <p14:tracePt t="14128" x="7046913" y="4037013"/>
          <p14:tracePt t="14135" x="7040563" y="4043363"/>
          <p14:tracePt t="14143" x="7027863" y="4067175"/>
          <p14:tracePt t="14151" x="7021513" y="4073525"/>
          <p14:tracePt t="14160" x="6997700" y="4110038"/>
          <p14:tracePt t="14167" x="6937375" y="4194175"/>
          <p14:tracePt t="14176" x="6896100" y="4284663"/>
          <p14:tracePt t="14183" x="6835775" y="4375150"/>
          <p14:tracePt t="14191" x="6762750" y="4471988"/>
          <p14:tracePt t="14199" x="6691313" y="4592638"/>
          <p14:tracePt t="14207" x="6635750" y="4683125"/>
          <p14:tracePt t="14215" x="6551613" y="4791075"/>
          <p14:tracePt t="14223" x="6491288" y="4911725"/>
          <p14:tracePt t="14231" x="6389688" y="5049838"/>
          <p14:tracePt t="14239" x="6346825" y="5116513"/>
          <p14:tracePt t="14247" x="6299200" y="5183188"/>
          <p14:tracePt t="14263" x="6275388" y="5218113"/>
          <p14:tracePt t="14271" x="6232525" y="5254625"/>
          <p14:tracePt t="14279" x="6189663" y="5308600"/>
          <p14:tracePt t="14287" x="6165850" y="5334000"/>
          <p14:tracePt t="14296" x="6118225" y="5387975"/>
          <p14:tracePt t="14304" x="6088063" y="5411788"/>
          <p14:tracePt t="14311" x="6051550" y="5441950"/>
          <p14:tracePt t="14320" x="5991225" y="5472113"/>
          <p14:tracePt t="14334" x="5937250" y="5502275"/>
          <p14:tracePt t="14336" x="5864225" y="5526088"/>
          <p14:tracePt t="14343" x="5816600" y="5543550"/>
          <p14:tracePt t="14351" x="5738813" y="5562600"/>
          <p14:tracePt t="14360" x="5678488" y="5573713"/>
          <p14:tracePt t="14367" x="5618163" y="5599113"/>
          <p14:tracePt t="14375" x="5538788" y="5629275"/>
          <p14:tracePt t="14391" x="5424488" y="5653088"/>
          <p14:tracePt t="14399" x="5346700" y="5664200"/>
          <p14:tracePt t="14407" x="5219700" y="5689600"/>
          <p14:tracePt t="14415" x="5105400" y="5700713"/>
          <p14:tracePt t="14423" x="4954588" y="5737225"/>
          <p14:tracePt t="14431" x="4797425" y="5737225"/>
          <p14:tracePt t="14439" x="4683125" y="5754688"/>
          <p14:tracePt t="14447" x="4557713" y="5767388"/>
          <p14:tracePt t="14455" x="4411663" y="5778500"/>
          <p14:tracePt t="14463" x="4297363" y="5791200"/>
          <p14:tracePt t="14471" x="4219575" y="5803900"/>
          <p14:tracePt t="14479" x="4165600" y="5803900"/>
          <p14:tracePt t="14487" x="4141788" y="5803900"/>
          <p14:tracePt t="14495" x="4116388" y="5803900"/>
          <p14:tracePt t="14503" x="4105275" y="5803900"/>
          <p14:tracePt t="14519" x="4098925" y="5803900"/>
          <p14:tracePt t="14527" x="4081463" y="5808663"/>
          <p14:tracePt t="14535" x="4062413" y="5815013"/>
          <p14:tracePt t="14551" x="4044950" y="5815013"/>
          <p14:tracePt t="14559" x="4021138" y="5815013"/>
          <p14:tracePt t="14567" x="4014788" y="5821363"/>
          <p14:tracePt t="14575" x="3995738" y="5834063"/>
          <p14:tracePt t="14583" x="3971925" y="5838825"/>
          <p14:tracePt t="14591" x="3960813" y="5838825"/>
          <p14:tracePt t="14599" x="3935413" y="5838825"/>
          <p14:tracePt t="14607" x="3930650" y="5838825"/>
          <p14:tracePt t="14615" x="3917950" y="5838825"/>
          <p14:tracePt t="14623" x="3911600" y="5838825"/>
          <p14:tracePt t="14631" x="3905250" y="5838825"/>
          <p14:tracePt t="14639" x="3900488" y="5838825"/>
          <p14:tracePt t="14655" x="3887788" y="5838825"/>
          <p14:tracePt t="14663" x="3881438" y="5838825"/>
          <p14:tracePt t="14679" x="3875088" y="5838825"/>
          <p14:tracePt t="14687" x="3863975" y="5838825"/>
          <p14:tracePt t="14695" x="3857625" y="5838825"/>
          <p14:tracePt t="14703" x="3851275" y="5838825"/>
          <p14:tracePt t="14711" x="3844925" y="5838825"/>
          <p14:tracePt t="14719" x="3840163" y="5838825"/>
          <p14:tracePt t="14727" x="3821113" y="5834063"/>
          <p14:tracePt t="14735" x="3814763" y="5834063"/>
          <p14:tracePt t="14744" x="3790950" y="5815013"/>
          <p14:tracePt t="14751" x="3784600" y="5815013"/>
          <p14:tracePt t="14759" x="3779838" y="5808663"/>
          <p14:tracePt t="14767" x="3773488" y="5808663"/>
          <p14:tracePt t="14775" x="3767138" y="5808663"/>
          <p14:tracePt t="14791" x="3760788" y="5808663"/>
          <p14:tracePt t="14824" x="3749675" y="5808663"/>
          <p14:tracePt t="14840" x="3743325" y="5808663"/>
          <p14:tracePt t="14896" x="3736975" y="5803900"/>
          <p14:tracePt t="14920" x="3736975" y="5797550"/>
          <p14:tracePt t="14928" x="3756025" y="5778500"/>
          <p14:tracePt t="14936" x="3767138" y="5761038"/>
          <p14:tracePt t="14944" x="3784600" y="5749925"/>
          <p14:tracePt t="14952" x="3827463" y="5737225"/>
          <p14:tracePt t="14960" x="3844925" y="5724525"/>
          <p14:tracePt t="14968" x="3857625" y="5707063"/>
          <p14:tracePt t="14976" x="3875088" y="5689600"/>
          <p14:tracePt t="14984" x="3887788" y="5664200"/>
          <p14:tracePt t="14996" x="3900488" y="5653088"/>
          <p14:tracePt t="15000" x="3924300" y="5616575"/>
          <p14:tracePt t="15007" x="3924300" y="5603875"/>
          <p14:tracePt t="15016" x="3930650" y="5568950"/>
          <p14:tracePt t="15024" x="3948113" y="5532438"/>
          <p14:tracePt t="15032" x="3971925" y="5483225"/>
          <p14:tracePt t="15039" x="3971925" y="5429250"/>
          <p14:tracePt t="15048" x="3978275" y="5351463"/>
          <p14:tracePt t="15056" x="3978275" y="5308600"/>
          <p14:tracePt t="15064" x="3978275" y="5267325"/>
          <p14:tracePt t="15071" x="3990975" y="5230813"/>
          <p14:tracePt t="15080" x="3990975" y="5207000"/>
          <p14:tracePt t="15088" x="3990975" y="5176838"/>
          <p14:tracePt t="15096" x="3984625" y="5140325"/>
          <p14:tracePt t="15104" x="3978275" y="5110163"/>
          <p14:tracePt t="15112" x="3935413" y="5043488"/>
          <p14:tracePt t="15123" x="3887788" y="4929188"/>
          <p14:tracePt t="15128" x="3857625" y="4862513"/>
          <p14:tracePt t="15136" x="3844925" y="4814888"/>
          <p14:tracePt t="15144" x="3797300" y="4700588"/>
          <p14:tracePt t="15152" x="3749675" y="4592638"/>
          <p14:tracePt t="15160" x="3719513" y="4459288"/>
          <p14:tracePt t="15168" x="3683000" y="4327525"/>
          <p14:tracePt t="15177" x="3646488" y="4211638"/>
          <p14:tracePt t="15184" x="3609975" y="4079875"/>
          <p14:tracePt t="15192" x="3586163" y="3935413"/>
          <p14:tracePt t="15200" x="3575050" y="3821113"/>
          <p14:tracePt t="15208" x="3549650" y="3687763"/>
          <p14:tracePt t="15216" x="3549650" y="3573463"/>
          <p14:tracePt t="15224" x="3525838" y="3446463"/>
          <p14:tracePt t="15232" x="3478213" y="3351213"/>
          <p14:tracePt t="15239" x="3459163" y="3278188"/>
          <p14:tracePt t="15256" x="3381375" y="3025775"/>
          <p14:tracePt t="15264" x="3333750" y="2868613"/>
          <p14:tracePt t="15271" x="3284538" y="2778125"/>
          <p14:tracePt t="15280" x="3206750" y="2603500"/>
          <p14:tracePt t="15288" x="3140075" y="2446338"/>
          <p14:tracePt t="15295" x="3079750" y="2308225"/>
          <p14:tracePt t="15304" x="3055938" y="2235200"/>
          <p14:tracePt t="15312" x="3038475" y="2157413"/>
          <p14:tracePt t="15320" x="3025775" y="2084388"/>
          <p14:tracePt t="15328" x="3008313" y="2060575"/>
          <p14:tracePt t="15335" x="3001963" y="1995488"/>
          <p14:tracePt t="15344" x="2989263" y="1905000"/>
          <p14:tracePt t="15351" x="2989263" y="1849438"/>
          <p14:tracePt t="15359" x="2989263" y="1789113"/>
          <p14:tracePt t="15367" x="2989263" y="1687513"/>
          <p14:tracePt t="15375" x="2989263" y="1603375"/>
          <p14:tracePt t="15383" x="2989263" y="1530350"/>
          <p14:tracePt t="15391" x="2978150" y="1458913"/>
          <p14:tracePt t="15399" x="2978150" y="1398588"/>
          <p14:tracePt t="15407" x="2978150" y="1355725"/>
          <p14:tracePt t="15415" x="2978150" y="1295400"/>
          <p14:tracePt t="15423" x="2978150" y="1265238"/>
          <p14:tracePt t="15431" x="2978150" y="1247775"/>
          <p14:tracePt t="15439" x="2978150" y="1223963"/>
          <p14:tracePt t="15447" x="2978150" y="1204913"/>
          <p14:tracePt t="15455" x="2978150" y="1181100"/>
          <p14:tracePt t="15463" x="2982913" y="1127125"/>
          <p14:tracePt t="15471" x="2989263" y="1103313"/>
          <p14:tracePt t="15479" x="2995613" y="1054100"/>
          <p14:tracePt t="15487" x="3008313" y="1012825"/>
          <p14:tracePt t="15495" x="3019425" y="952500"/>
          <p14:tracePt t="15503" x="3038475" y="885825"/>
          <p14:tracePt t="15512" x="3049588" y="825500"/>
          <p14:tracePt t="15520" x="3068638" y="777875"/>
          <p14:tracePt t="15529" x="3086100" y="717550"/>
          <p14:tracePt t="15536" x="3109913" y="638175"/>
          <p14:tracePt t="15544" x="3128963" y="577850"/>
          <p14:tracePt t="15551" x="3146425" y="542925"/>
          <p14:tracePt t="15560" x="3176588" y="493713"/>
          <p14:tracePt t="15568" x="3189288" y="469900"/>
          <p14:tracePt t="15576" x="3206750" y="433388"/>
          <p14:tracePt t="15584" x="3213100" y="422275"/>
          <p14:tracePt t="15752" x="3219450" y="415925"/>
          <p14:tracePt t="15792" x="3219450" y="446088"/>
          <p14:tracePt t="15800" x="3243263" y="547688"/>
          <p14:tracePt t="15808" x="3243263" y="650875"/>
          <p14:tracePt t="15816" x="3243263" y="747713"/>
          <p14:tracePt t="15824" x="3260725" y="849313"/>
          <p14:tracePt t="15832" x="3273425" y="982663"/>
          <p14:tracePt t="15840" x="3273425" y="1127125"/>
          <p14:tracePt t="15848" x="3273425" y="1265238"/>
          <p14:tracePt t="15855" x="3273425" y="1439863"/>
          <p14:tracePt t="15864" x="3273425" y="1644650"/>
          <p14:tracePt t="15871" x="3290888" y="1892300"/>
          <p14:tracePt t="15880" x="3321050" y="2139950"/>
          <p14:tracePt t="15898" x="3357563" y="2705100"/>
          <p14:tracePt t="15904" x="3411538" y="3073400"/>
          <p14:tracePt t="15912" x="3424238" y="3344863"/>
          <p14:tracePt t="15920" x="3478213" y="3687763"/>
          <p14:tracePt t="15928" x="3525838" y="3911600"/>
          <p14:tracePt t="15936" x="3538538" y="4127500"/>
          <p14:tracePt t="15944" x="3549650" y="4284663"/>
          <p14:tracePt t="15951" x="3562350" y="4387850"/>
          <p14:tracePt t="15960" x="3562350" y="4513263"/>
          <p14:tracePt t="15968" x="3575050" y="4646613"/>
          <p14:tracePt t="15976" x="3598863" y="4760913"/>
          <p14:tracePt t="15984" x="3609975" y="4845050"/>
          <p14:tracePt t="15991" x="3616325" y="4911725"/>
          <p14:tracePt t="16000" x="3629025" y="4953000"/>
          <p14:tracePt t="16007" x="3652838" y="5032375"/>
          <p14:tracePt t="16024" x="3683000" y="5110163"/>
          <p14:tracePt t="16032" x="3700463" y="5140325"/>
          <p14:tracePt t="16039" x="3719513" y="5194300"/>
          <p14:tracePt t="16048" x="3725863" y="5213350"/>
          <p14:tracePt t="16056" x="3736975" y="5248275"/>
          <p14:tracePt t="16064" x="3736975" y="5273675"/>
          <p14:tracePt t="16071" x="3756025" y="5327650"/>
          <p14:tracePt t="16079" x="3756025" y="5351463"/>
          <p14:tracePt t="16088" x="3756025" y="5405438"/>
          <p14:tracePt t="16096" x="3773488" y="5441950"/>
          <p14:tracePt t="16104" x="3773488" y="5483225"/>
          <p14:tracePt t="16112" x="3779838" y="5519738"/>
          <p14:tracePt t="16120" x="3779838" y="5549900"/>
          <p14:tracePt t="16128" x="3790950" y="5599113"/>
          <p14:tracePt t="16136" x="3810000" y="5659438"/>
          <p14:tracePt t="16152" x="3821113" y="5719763"/>
          <p14:tracePt t="16159" x="3821113" y="5743575"/>
          <p14:tracePt t="16168" x="3821113" y="5761038"/>
          <p14:tracePt t="16176" x="3821113" y="5778500"/>
          <p14:tracePt t="16353" x="3827463" y="5724525"/>
          <p14:tracePt t="16360" x="3844925" y="5707063"/>
          <p14:tracePt t="16367" x="3870325" y="5676900"/>
          <p14:tracePt t="16375" x="3894138" y="5646738"/>
          <p14:tracePt t="16383" x="3911600" y="5622925"/>
          <p14:tracePt t="16391" x="3935413" y="5592763"/>
          <p14:tracePt t="16403" x="3990975" y="5538788"/>
          <p14:tracePt t="16407" x="4056063" y="5495925"/>
          <p14:tracePt t="16416" x="4122738" y="5441950"/>
          <p14:tracePt t="16423" x="4189413" y="5394325"/>
          <p14:tracePt t="16432" x="4267200" y="5338763"/>
          <p14:tracePt t="16439" x="4327525" y="5308600"/>
          <p14:tracePt t="16448" x="4364038" y="5291138"/>
          <p14:tracePt t="16456" x="4441825" y="5254625"/>
          <p14:tracePt t="16464" x="4502150" y="5224463"/>
          <p14:tracePt t="16472" x="4551363" y="5224463"/>
          <p14:tracePt t="16479" x="4598988" y="5207000"/>
          <p14:tracePt t="16488" x="4629150" y="5207000"/>
          <p14:tracePt t="16496" x="4652963" y="5194300"/>
          <p14:tracePt t="16504" x="4659313" y="5194300"/>
          <p14:tracePt t="16512" x="4665663" y="5194300"/>
          <p14:tracePt t="16544" x="4672013" y="5194300"/>
          <p14:tracePt t="16744" x="4665663" y="5194300"/>
          <p14:tracePt t="16752" x="4635500" y="5207000"/>
          <p14:tracePt t="16760" x="4598988" y="5224463"/>
          <p14:tracePt t="16768" x="4568825" y="5230813"/>
          <p14:tracePt t="16775" x="4502150" y="5254625"/>
          <p14:tracePt t="16792" x="4387850" y="5278438"/>
          <p14:tracePt t="16800" x="4286250" y="5297488"/>
          <p14:tracePt t="16808" x="4122738" y="5327650"/>
          <p14:tracePt t="16816" x="3995738" y="5334000"/>
          <p14:tracePt t="16824" x="3851275" y="5334000"/>
          <p14:tracePt t="16832" x="3695700" y="5334000"/>
          <p14:tracePt t="16840" x="3538538" y="5334000"/>
          <p14:tracePt t="16848" x="3381375" y="5334000"/>
          <p14:tracePt t="16856" x="3254375" y="5334000"/>
          <p14:tracePt t="16863" x="3122613" y="5357813"/>
          <p14:tracePt t="16872" x="3019425" y="5368925"/>
          <p14:tracePt t="16881" x="2947988" y="5394325"/>
          <p14:tracePt t="16888" x="2898775" y="5411788"/>
          <p14:tracePt t="16898" x="2863850" y="5429250"/>
          <p14:tracePt t="16903" x="2844800" y="5435600"/>
          <p14:tracePt t="16912" x="2838450" y="5441950"/>
          <p14:tracePt t="17008" x="2844800" y="5441950"/>
          <p14:tracePt t="17016" x="2863850" y="5441950"/>
          <p14:tracePt t="17024" x="2868613" y="5441950"/>
          <p14:tracePt t="17033" x="2887663" y="5441950"/>
          <p14:tracePt t="17041" x="2928938" y="5441950"/>
          <p14:tracePt t="17048" x="2989263" y="5454650"/>
          <p14:tracePt t="17056" x="3025775" y="5459413"/>
          <p14:tracePt t="17063" x="3055938" y="5472113"/>
          <p14:tracePt t="17072" x="3092450" y="5478463"/>
          <p14:tracePt t="17080" x="3152775" y="5489575"/>
          <p14:tracePt t="17088" x="3213100" y="5508625"/>
          <p14:tracePt t="17097" x="3273425" y="5519738"/>
          <p14:tracePt t="17104" x="3363913" y="5532438"/>
          <p14:tracePt t="17112" x="3448050" y="5538788"/>
          <p14:tracePt t="17120" x="3538538" y="5549900"/>
          <p14:tracePt t="17128" x="3629025" y="5573713"/>
          <p14:tracePt t="17136" x="3713163" y="5599113"/>
          <p14:tracePt t="17144" x="3803650" y="5599113"/>
          <p14:tracePt t="17152" x="3827463" y="5603875"/>
          <p14:tracePt t="17160" x="3857625" y="5603875"/>
          <p14:tracePt t="17264" x="3851275" y="5610225"/>
          <p14:tracePt t="17272" x="3827463" y="5610225"/>
          <p14:tracePt t="17280" x="3784600" y="5610225"/>
          <p14:tracePt t="17288" x="3749675" y="5622925"/>
          <p14:tracePt t="17304" x="3676650" y="5629275"/>
          <p14:tracePt t="17312" x="3652838" y="5629275"/>
          <p14:tracePt t="17320" x="3598863" y="5629275"/>
          <p14:tracePt t="17328" x="3575050" y="5629275"/>
          <p14:tracePt t="17336" x="3532188" y="5629275"/>
          <p14:tracePt t="17343" x="3502025" y="5629275"/>
          <p14:tracePt t="17351" x="3478213" y="5629275"/>
          <p14:tracePt t="17359" x="3465513" y="5629275"/>
          <p14:tracePt t="17367" x="3459163" y="5629275"/>
          <p14:tracePt t="17561" x="3465513" y="5629275"/>
          <p14:tracePt t="17576" x="3471863" y="5629275"/>
          <p14:tracePt t="17688" x="3478213" y="5629275"/>
          <p14:tracePt t="17856" x="3484563" y="5629275"/>
          <p14:tracePt t="17968" x="3489325" y="5629275"/>
          <p14:tracePt t="17984" x="3495675" y="5629275"/>
          <p14:tracePt t="18000" x="3508375" y="5629275"/>
          <p14:tracePt t="18008" x="3514725" y="5629275"/>
          <p14:tracePt t="18016" x="3532188" y="5629275"/>
          <p14:tracePt t="18024" x="3579813" y="5629275"/>
          <p14:tracePt t="18032" x="3609975" y="5629275"/>
          <p14:tracePt t="18040" x="3646488" y="5610225"/>
          <p14:tracePt t="18048" x="3659188" y="5610225"/>
          <p14:tracePt t="18056" x="3700463" y="5603875"/>
          <p14:tracePt t="18072" x="3736975" y="5592763"/>
          <p14:tracePt t="18081" x="3760788" y="5586413"/>
          <p14:tracePt t="18088" x="3784600" y="5568950"/>
          <p14:tracePt t="18096" x="3827463" y="5568950"/>
          <p14:tracePt t="18104" x="3857625" y="5562600"/>
          <p14:tracePt t="18112" x="3881438" y="5543550"/>
          <p14:tracePt t="18120" x="3905250" y="5538788"/>
          <p14:tracePt t="18128" x="3924300" y="5519738"/>
          <p14:tracePt t="18136" x="3935413" y="5513388"/>
          <p14:tracePt t="18144" x="3954463" y="5502275"/>
          <p14:tracePt t="18184" x="3960813" y="5495925"/>
          <p14:tracePt t="18200" x="3965575" y="5489575"/>
          <p14:tracePt t="18224" x="3978275" y="5478463"/>
          <p14:tracePt t="18521" x="3984625" y="5472113"/>
          <p14:tracePt t="18536" x="4002088" y="5459413"/>
          <p14:tracePt t="18544" x="4008438" y="5459413"/>
          <p14:tracePt t="18560" x="4021138" y="5448300"/>
          <p14:tracePt t="18568" x="4025900" y="5441950"/>
          <p14:tracePt t="18584" x="4032250" y="5435600"/>
          <p14:tracePt t="18592" x="4044950" y="5424488"/>
          <p14:tracePt t="18600" x="4051300" y="5405438"/>
          <p14:tracePt t="18608" x="4056063" y="5399088"/>
          <p14:tracePt t="18616" x="4068763" y="5381625"/>
          <p14:tracePt t="18624" x="4075113" y="5375275"/>
          <p14:tracePt t="18632" x="4086225" y="5357813"/>
          <p14:tracePt t="18640" x="4092575" y="5345113"/>
          <p14:tracePt t="18648" x="4111625" y="5321300"/>
          <p14:tracePt t="18656" x="4122738" y="5297488"/>
          <p14:tracePt t="18665" x="4135438" y="5260975"/>
          <p14:tracePt t="18672" x="4146550" y="5237163"/>
          <p14:tracePt t="18680" x="4165600" y="5194300"/>
          <p14:tracePt t="18688" x="4176713" y="5157788"/>
          <p14:tracePt t="18696" x="4195763" y="5133975"/>
          <p14:tracePt t="18712" x="4200525" y="5080000"/>
          <p14:tracePt t="18720" x="4219575" y="5062538"/>
          <p14:tracePt t="18728" x="4219575" y="5043488"/>
          <p14:tracePt t="18736" x="4225925" y="5026025"/>
          <p14:tracePt t="18745" x="4230688" y="5002213"/>
          <p14:tracePt t="18760" x="4230688" y="4995863"/>
          <p14:tracePt t="18768" x="4237038" y="4989513"/>
          <p14:tracePt t="18776" x="4237038" y="4983163"/>
          <p14:tracePt t="18784" x="4237038" y="4978400"/>
          <p14:tracePt t="18792" x="4237038" y="4972050"/>
          <p14:tracePt t="18800" x="4237038" y="4965700"/>
          <p14:tracePt t="18808" x="4237038" y="4959350"/>
          <p14:tracePt t="18816" x="4249738" y="4941888"/>
          <p14:tracePt t="18824" x="4249738" y="4935538"/>
          <p14:tracePt t="18832" x="4260850" y="4918075"/>
          <p14:tracePt t="18840" x="4260850" y="4911725"/>
          <p14:tracePt t="18848" x="4260850" y="4899025"/>
          <p14:tracePt t="18856" x="4260850" y="4892675"/>
          <p14:tracePt t="18865" x="4260850" y="4875213"/>
          <p14:tracePt t="18872" x="4260850" y="4857750"/>
          <p14:tracePt t="18881" x="4267200" y="4838700"/>
          <p14:tracePt t="18888" x="4267200" y="4814888"/>
          <p14:tracePt t="18896" x="4267200" y="4797425"/>
          <p14:tracePt t="18904" x="4267200" y="4767263"/>
          <p14:tracePt t="18911" x="4286250" y="4730750"/>
          <p14:tracePt t="18920" x="4286250" y="4713288"/>
          <p14:tracePt t="18928" x="4286250" y="4676775"/>
          <p14:tracePt t="18936" x="4286250" y="4652963"/>
          <p14:tracePt t="18944" x="4286250" y="4640263"/>
          <p14:tracePt t="18952" x="4286250" y="4616450"/>
          <p14:tracePt t="18959" x="4286250" y="4610100"/>
          <p14:tracePt t="18968" x="4286250" y="4597400"/>
          <p14:tracePt t="18976" x="4286250" y="4586288"/>
          <p14:tracePt t="18984" x="4286250" y="4573588"/>
          <p14:tracePt t="18992" x="4286250" y="4556125"/>
          <p14:tracePt t="19000" x="4286250" y="4549775"/>
          <p14:tracePt t="19008" x="4286250" y="4537075"/>
          <p14:tracePt t="19016" x="4286250" y="4525963"/>
          <p14:tracePt t="19024" x="4286250" y="4519613"/>
          <p14:tracePt t="19033" x="4286250" y="4508500"/>
          <p14:tracePt t="19040" x="4291013" y="4489450"/>
          <p14:tracePt t="19049" x="4291013" y="4478338"/>
          <p14:tracePt t="19056" x="4291013" y="4452938"/>
          <p14:tracePt t="19064" x="4297363" y="4441825"/>
          <p14:tracePt t="19072" x="4303713" y="4422775"/>
          <p14:tracePt t="19080" x="4303713" y="4418013"/>
          <p14:tracePt t="19088" x="4303713" y="4411663"/>
          <p14:tracePt t="19098" x="4303713" y="4398963"/>
          <p14:tracePt t="19104" x="4303713" y="4387850"/>
          <p14:tracePt t="19112" x="4316413" y="4368800"/>
          <p14:tracePt t="19120" x="4321175" y="4357688"/>
          <p14:tracePt t="19128" x="4321175" y="4344988"/>
          <p14:tracePt t="19136" x="4327525" y="4308475"/>
          <p14:tracePt t="19144" x="4327525" y="4297363"/>
          <p14:tracePt t="19152" x="4346575" y="4260850"/>
          <p14:tracePt t="19160" x="4351338" y="4237038"/>
          <p14:tracePt t="19168" x="4351338" y="4224338"/>
          <p14:tracePt t="19176" x="4364038" y="4206875"/>
          <p14:tracePt t="19184" x="4376738" y="4176713"/>
          <p14:tracePt t="19192" x="4387850" y="4152900"/>
          <p14:tracePt t="19201" x="4387850" y="4140200"/>
          <p14:tracePt t="19208" x="4394200" y="4133850"/>
          <p14:tracePt t="19216" x="4400550" y="4127500"/>
          <p14:tracePt t="19224" x="4400550" y="4122738"/>
          <p14:tracePt t="19232" x="4406900" y="4097338"/>
          <p14:tracePt t="19240" x="4411663" y="4086225"/>
          <p14:tracePt t="19248" x="4424363" y="4049713"/>
          <p14:tracePt t="19256" x="4430713" y="4037013"/>
          <p14:tracePt t="19264" x="4437063" y="4002088"/>
          <p14:tracePt t="19272" x="4441825" y="3989388"/>
          <p14:tracePt t="19280" x="4454525" y="3952875"/>
          <p14:tracePt t="19288" x="4460875" y="3929063"/>
          <p14:tracePt t="19296" x="4467225" y="3922713"/>
          <p14:tracePt t="19304" x="4467225" y="3911600"/>
          <p14:tracePt t="19311" x="4467225" y="3905250"/>
          <p14:tracePt t="19320" x="4467225" y="3898900"/>
          <p14:tracePt t="19328" x="4471988" y="3892550"/>
          <p14:tracePt t="19343" x="4471988" y="3887788"/>
          <p14:tracePt t="19351" x="4484688" y="3875088"/>
          <p14:tracePt t="19367" x="4484688" y="3868738"/>
          <p14:tracePt t="19383" x="4491038" y="3857625"/>
          <p14:tracePt t="19391" x="4491038" y="3851275"/>
          <p14:tracePt t="19399" x="4497388" y="3844925"/>
          <p14:tracePt t="19407" x="4497388" y="3838575"/>
          <p14:tracePt t="19423" x="4508500" y="3821113"/>
          <p14:tracePt t="19431" x="4508500" y="3814763"/>
          <p14:tracePt t="19439" x="4514850" y="3808413"/>
          <p14:tracePt t="19455" x="4521200" y="3802063"/>
          <p14:tracePt t="19495" x="4527550" y="3797300"/>
          <p14:tracePt t="19512" x="4532313" y="3784600"/>
          <p14:tracePt t="19520" x="4538663" y="3778250"/>
          <p14:tracePt t="19528" x="4545013" y="3767138"/>
          <p14:tracePt t="19544" x="4557713" y="3748088"/>
          <p14:tracePt t="19552" x="4562475" y="3741738"/>
          <p14:tracePt t="19560" x="4568825" y="3736975"/>
          <p14:tracePt t="19568" x="4581525" y="3730625"/>
          <p14:tracePt t="19576" x="4586288" y="3724275"/>
          <p14:tracePt t="19583" x="4592638" y="3717925"/>
          <p14:tracePt t="19592" x="4598988" y="3711575"/>
          <p14:tracePt t="19608" x="4611688" y="3706813"/>
          <p14:tracePt t="19615" x="4616450" y="3700463"/>
          <p14:tracePt t="19624" x="4622800" y="3694113"/>
          <p14:tracePt t="19648" x="4629150" y="3687763"/>
          <p14:tracePt t="19792" x="4635500" y="3687763"/>
          <p14:tracePt t="19800" x="4635500" y="3694113"/>
          <p14:tracePt t="19808" x="4635500" y="3700463"/>
          <p14:tracePt t="19816" x="4635500" y="3711575"/>
          <p14:tracePt t="19824" x="4635500" y="3724275"/>
          <p14:tracePt t="19832" x="4635500" y="3760788"/>
          <p14:tracePt t="19840" x="4635500" y="3767138"/>
          <p14:tracePt t="19848" x="4635500" y="3784600"/>
          <p14:tracePt t="19856" x="4635500" y="3797300"/>
          <p14:tracePt t="19864" x="4635500" y="3821113"/>
          <p14:tracePt t="19872" x="4635500" y="3844925"/>
          <p14:tracePt t="19879" x="4635500" y="3868738"/>
          <p14:tracePt t="19888" x="4635500" y="3892550"/>
          <p14:tracePt t="19896" x="4622800" y="3916363"/>
          <p14:tracePt t="19904" x="4622800" y="3941763"/>
          <p14:tracePt t="19911" x="4622800" y="3959225"/>
          <p14:tracePt t="19920" x="4611688" y="3983038"/>
          <p14:tracePt t="19927" x="4611688" y="4006850"/>
          <p14:tracePt t="19936" x="4598988" y="4043363"/>
          <p14:tracePt t="19943" x="4598988" y="4056063"/>
          <p14:tracePt t="19952" x="4581525" y="4092575"/>
          <p14:tracePt t="19959" x="4581525" y="4116388"/>
          <p14:tracePt t="19968" x="4575175" y="4133850"/>
          <p14:tracePt t="19976" x="4575175" y="4157663"/>
          <p14:tracePt t="19984" x="4568825" y="4176713"/>
          <p14:tracePt t="19999" x="4568825" y="4183063"/>
          <p14:tracePt t="20008" x="4568825" y="4194175"/>
          <p14:tracePt t="20016" x="4568825" y="4206875"/>
          <p14:tracePt t="20024" x="4568825" y="4217988"/>
          <p14:tracePt t="20033" x="4568825" y="4224338"/>
          <p14:tracePt t="20040" x="4568825" y="4230688"/>
          <p14:tracePt t="20048" x="4568825" y="4237038"/>
          <p14:tracePt t="20056" x="4568825" y="4254500"/>
          <p14:tracePt t="20064" x="4568825" y="4260850"/>
          <p14:tracePt t="20072" x="4568825" y="4271963"/>
          <p14:tracePt t="20080" x="4568825" y="4278313"/>
          <p14:tracePt t="20088" x="4568825" y="4291013"/>
          <p14:tracePt t="20096" x="4568825" y="4314825"/>
          <p14:tracePt t="20104" x="4568825" y="4327525"/>
          <p14:tracePt t="20116" x="4568825" y="4351338"/>
          <p14:tracePt t="20120" x="4568825" y="4375150"/>
          <p14:tracePt t="20127" x="4581525" y="4405313"/>
          <p14:tracePt t="20136" x="4586288" y="4429125"/>
          <p14:tracePt t="20144" x="4592638" y="4452938"/>
          <p14:tracePt t="20152" x="4592638" y="4459288"/>
          <p14:tracePt t="20160" x="4592638" y="4489450"/>
          <p14:tracePt t="20168" x="4605338" y="4513263"/>
          <p14:tracePt t="20176" x="4605338" y="4519613"/>
          <p14:tracePt t="20184" x="4605338" y="4537075"/>
          <p14:tracePt t="20199" x="4605338" y="4543425"/>
          <p14:tracePt t="20208" x="4611688" y="4562475"/>
          <p14:tracePt t="20224" x="4611688" y="4567238"/>
          <p14:tracePt t="20233" x="4611688" y="4579938"/>
          <p14:tracePt t="20240" x="4616450" y="4603750"/>
          <p14:tracePt t="20248" x="4616450" y="4610100"/>
          <p14:tracePt t="20256" x="4616450" y="4622800"/>
          <p14:tracePt t="20264" x="4616450" y="4627563"/>
          <p14:tracePt t="20272" x="4622800" y="4646613"/>
          <p14:tracePt t="20280" x="4629150" y="4664075"/>
          <p14:tracePt t="20288" x="4629150" y="4687888"/>
          <p14:tracePt t="20296" x="4629150" y="4706938"/>
          <p14:tracePt t="20304" x="4629150" y="4718050"/>
          <p14:tracePt t="20312" x="4641850" y="4730750"/>
          <p14:tracePt t="20320" x="4641850" y="4737100"/>
          <p14:tracePt t="20328" x="4641850" y="4743450"/>
          <p14:tracePt t="20336" x="4641850" y="4760913"/>
          <p14:tracePt t="20343" x="4641850" y="4767263"/>
          <p14:tracePt t="20352" x="4641850" y="4791075"/>
          <p14:tracePt t="20368" x="4641850" y="4808538"/>
          <p14:tracePt t="20375" x="4641850" y="4814888"/>
          <p14:tracePt t="20383" x="4646613" y="4838700"/>
          <p14:tracePt t="20391" x="4652963" y="4845050"/>
          <p14:tracePt t="20399" x="4652963" y="4851400"/>
          <p14:tracePt t="20407" x="4659313" y="4857750"/>
          <p14:tracePt t="20415" x="4659313" y="4862513"/>
          <p14:tracePt t="20431" x="4672013" y="4887913"/>
          <p14:tracePt t="20439" x="4672013" y="4892675"/>
          <p14:tracePt t="20448" x="4676775" y="4899025"/>
          <p14:tracePt t="20455" x="4676775" y="4911725"/>
          <p14:tracePt t="20463" x="4676775" y="4935538"/>
          <p14:tracePt t="20471" x="4676775" y="4953000"/>
          <p14:tracePt t="20479" x="4683125" y="4978400"/>
          <p14:tracePt t="20487" x="4683125" y="5002213"/>
          <p14:tracePt t="20495" x="4695825" y="5026025"/>
          <p14:tracePt t="20503" x="4702175" y="5049838"/>
          <p14:tracePt t="20511" x="4702175" y="5062538"/>
          <p14:tracePt t="20519" x="4702175" y="5080000"/>
          <p14:tracePt t="20527" x="4702175" y="5092700"/>
          <p14:tracePt t="20535" x="4702175" y="5103813"/>
          <p14:tracePt t="20543" x="4706938" y="5110163"/>
          <p14:tracePt t="20551" x="4706938" y="5116513"/>
          <p14:tracePt t="20559" x="4706938" y="5122863"/>
          <p14:tracePt t="20567" x="4713288" y="5133975"/>
          <p14:tracePt t="20583" x="4719638" y="5140325"/>
          <p14:tracePt t="20591" x="4719638" y="5146675"/>
          <p14:tracePt t="20607" x="4719638" y="5164138"/>
          <p14:tracePt t="20615" x="4719638" y="5170488"/>
          <p14:tracePt t="20623" x="4725988" y="5187950"/>
          <p14:tracePt t="20631" x="4732338" y="5194300"/>
          <p14:tracePt t="20639" x="4737100" y="5207000"/>
          <p14:tracePt t="20648" x="4737100" y="5224463"/>
          <p14:tracePt t="20655" x="4737100" y="5230813"/>
          <p14:tracePt t="20663" x="4749800" y="5248275"/>
          <p14:tracePt t="20671" x="4756150" y="5273675"/>
          <p14:tracePt t="20679" x="4762500" y="5291138"/>
          <p14:tracePt t="20687" x="4762500" y="5297488"/>
          <p14:tracePt t="20704" x="4767263" y="5308600"/>
          <p14:tracePt t="20711" x="4767263" y="5314950"/>
          <p14:tracePt t="20727" x="4767263" y="5327650"/>
          <p14:tracePt t="20735" x="4767263" y="5334000"/>
          <p14:tracePt t="20743" x="4773613" y="5338763"/>
          <p14:tracePt t="20751" x="4779963" y="5345113"/>
          <p14:tracePt t="20759" x="4779963" y="5351463"/>
          <p14:tracePt t="20775" x="4786313" y="5375275"/>
          <p14:tracePt t="20783" x="4786313" y="5381625"/>
          <p14:tracePt t="20791" x="4786313" y="5387975"/>
          <p14:tracePt t="20799" x="4797425" y="5399088"/>
          <p14:tracePt t="20807" x="4797425" y="5405438"/>
          <p14:tracePt t="20815" x="4803775" y="5418138"/>
          <p14:tracePt t="20823" x="4803775" y="5424488"/>
          <p14:tracePt t="20831" x="4803775" y="5429250"/>
          <p14:tracePt t="20839" x="4810125" y="5435600"/>
          <p14:tracePt t="20847" x="4810125" y="5441950"/>
          <p14:tracePt t="20855" x="4816475" y="5454650"/>
          <p14:tracePt t="20879" x="4822825" y="5459413"/>
          <p14:tracePt t="20919" x="4822825" y="5465763"/>
          <p14:tracePt t="20927" x="4827588" y="5472113"/>
          <p14:tracePt t="20935" x="4840288" y="5489575"/>
          <p14:tracePt t="20951" x="4840288" y="5495925"/>
          <p14:tracePt t="21015" x="4840288" y="5502275"/>
          <p14:tracePt t="21056" x="4840288" y="5508625"/>
          <p14:tracePt t="21168" x="4840288" y="5478463"/>
          <p14:tracePt t="21176" x="4822825" y="5429250"/>
          <p14:tracePt t="21184" x="4822825" y="5387975"/>
          <p14:tracePt t="21192" x="4810125" y="5364163"/>
          <p14:tracePt t="21200" x="4792663" y="5308600"/>
          <p14:tracePt t="21208" x="4786313" y="5260975"/>
          <p14:tracePt t="21217" x="4773613" y="5224463"/>
          <p14:tracePt t="21224" x="4767263" y="5183188"/>
          <p14:tracePt t="21233" x="4743450" y="5116513"/>
          <p14:tracePt t="21240" x="4725988" y="5068888"/>
          <p14:tracePt t="21248" x="4706938" y="5032375"/>
          <p14:tracePt t="21256" x="4706938" y="4959350"/>
          <p14:tracePt t="21264" x="4689475" y="4899025"/>
          <p14:tracePt t="21272" x="4676775" y="4838700"/>
          <p14:tracePt t="21280" x="4646613" y="4773613"/>
          <p14:tracePt t="21288" x="4646613" y="4743450"/>
          <p14:tracePt t="21296" x="4635500" y="4730750"/>
          <p14:tracePt t="21304" x="4629150" y="4706938"/>
          <p14:tracePt t="21312" x="4629150" y="4687888"/>
          <p14:tracePt t="21320" x="4629150" y="4676775"/>
          <p14:tracePt t="21328" x="4629150" y="4664075"/>
          <p14:tracePt t="21336" x="4629150" y="4657725"/>
          <p14:tracePt t="21344" x="4629150" y="4646613"/>
          <p14:tracePt t="21352" x="4629150" y="4622800"/>
          <p14:tracePt t="21360" x="4629150" y="4610100"/>
          <p14:tracePt t="21369" x="4622800" y="4586288"/>
          <p14:tracePt t="21375" x="4622800" y="4567238"/>
          <p14:tracePt t="21383" x="4622800" y="4549775"/>
          <p14:tracePt t="21391" x="4622800" y="4502150"/>
          <p14:tracePt t="21399" x="4622800" y="4471988"/>
          <p14:tracePt t="21407" x="4622800" y="4429125"/>
          <p14:tracePt t="21416" x="4622800" y="4387850"/>
          <p14:tracePt t="21423" x="4622800" y="4351338"/>
          <p14:tracePt t="21431" x="4622800" y="4327525"/>
          <p14:tracePt t="21439" x="4622800" y="4308475"/>
          <p14:tracePt t="21447" x="4622800" y="4260850"/>
          <p14:tracePt t="21455" x="4622800" y="4241800"/>
          <p14:tracePt t="21463" x="4622800" y="4217988"/>
          <p14:tracePt t="21471" x="4622800" y="4194175"/>
          <p14:tracePt t="21479" x="4622800" y="4170363"/>
          <p14:tracePt t="21488" x="4622800" y="4146550"/>
          <p14:tracePt t="21495" x="4622800" y="4127500"/>
          <p14:tracePt t="21504" x="4622800" y="4110038"/>
          <p14:tracePt t="21512" x="4622800" y="4097338"/>
          <p14:tracePt t="21520" x="4622800" y="4073525"/>
          <p14:tracePt t="21527" x="4622800" y="4062413"/>
          <p14:tracePt t="21536" x="4622800" y="4032250"/>
          <p14:tracePt t="21544" x="4622800" y="4013200"/>
          <p14:tracePt t="21552" x="4622800" y="4002088"/>
          <p14:tracePt t="21560" x="4622800" y="3989388"/>
          <p14:tracePt t="21568" x="4622800" y="3965575"/>
          <p14:tracePt t="21576" x="4622800" y="3941763"/>
          <p14:tracePt t="21584" x="4622800" y="3929063"/>
          <p14:tracePt t="21592" x="4611688" y="3892550"/>
          <p14:tracePt t="21600" x="4605338" y="3881438"/>
          <p14:tracePt t="21608" x="4598988" y="3844925"/>
          <p14:tracePt t="21616" x="4592638" y="3832225"/>
          <p14:tracePt t="21624" x="4575175" y="3797300"/>
          <p14:tracePt t="21633" x="4575175" y="3771900"/>
          <p14:tracePt t="21640" x="4568825" y="3760788"/>
          <p14:tracePt t="21647" x="4557713" y="3748088"/>
          <p14:tracePt t="21656" x="4551363" y="3741738"/>
          <p14:tracePt t="21663" x="4551363" y="3736975"/>
          <p14:tracePt t="21768" x="4545013" y="3717925"/>
          <p14:tracePt t="21784" x="4538663" y="3711575"/>
          <p14:tracePt t="21808" x="4532313" y="3711575"/>
          <p14:tracePt t="21817" x="4521200" y="3711575"/>
          <p14:tracePt t="21833" x="4484688" y="3724275"/>
          <p14:tracePt t="21840" x="4478338" y="3730625"/>
          <p14:tracePt t="21849" x="4471988" y="3736975"/>
          <p14:tracePt t="21856" x="4460875" y="3748088"/>
          <p14:tracePt t="21864" x="4454525" y="3754438"/>
          <p14:tracePt t="21884" x="4437063" y="3771900"/>
          <p14:tracePt t="21895" x="4424363" y="3790950"/>
          <p14:tracePt t="21911" x="4418013" y="3797300"/>
          <p14:tracePt t="21919" x="4406900" y="3808413"/>
          <p14:tracePt t="21927" x="4394200" y="3832225"/>
          <p14:tracePt t="21936" x="4381500" y="3844925"/>
          <p14:tracePt t="21943" x="4357688" y="3875088"/>
          <p14:tracePt t="21951" x="4357688" y="3881438"/>
          <p14:tracePt t="21959" x="4351338" y="3892550"/>
          <p14:tracePt t="21967" x="4346575" y="3905250"/>
          <p14:tracePt t="21975" x="4340225" y="3911600"/>
          <p14:tracePt t="21984" x="4333875" y="3922713"/>
          <p14:tracePt t="21991" x="4316413" y="3959225"/>
          <p14:tracePt t="22001" x="4316413" y="3971925"/>
          <p14:tracePt t="22008" x="4297363" y="4019550"/>
          <p14:tracePt t="22016" x="4297363" y="4032250"/>
          <p14:tracePt t="22023" x="4291013" y="4079875"/>
          <p14:tracePt t="22033" x="4291013" y="4097338"/>
          <p14:tracePt t="22040" x="4291013" y="4116388"/>
          <p14:tracePt t="22047" x="4279900" y="4140200"/>
          <p14:tracePt t="22056" x="4273550" y="4170363"/>
          <p14:tracePt t="22063" x="4273550" y="4200525"/>
          <p14:tracePt t="22072" x="4273550" y="4224338"/>
          <p14:tracePt t="22079" x="4273550" y="4241800"/>
          <p14:tracePt t="22088" x="4273550" y="4254500"/>
          <p14:tracePt t="22095" x="4273550" y="4260850"/>
          <p14:tracePt t="22104" x="4273550" y="4271963"/>
          <p14:tracePt t="22111" x="4273550" y="4278313"/>
          <p14:tracePt t="22128" x="4273550" y="4291013"/>
          <p14:tracePt t="22136" x="4273550" y="4308475"/>
          <p14:tracePt t="22143" x="4273550" y="4321175"/>
          <p14:tracePt t="22152" x="4273550" y="4344988"/>
          <p14:tracePt t="22160" x="4273550" y="4362450"/>
          <p14:tracePt t="22167" x="4273550" y="4387850"/>
          <p14:tracePt t="22175" x="4273550" y="4429125"/>
          <p14:tracePt t="22184" x="4260850" y="4478338"/>
          <p14:tracePt t="22192" x="4260850" y="4537075"/>
          <p14:tracePt t="22200" x="4260850" y="4562475"/>
          <p14:tracePt t="22207" x="4260850" y="4592638"/>
          <p14:tracePt t="22216" x="4243388" y="4646613"/>
          <p14:tracePt t="22223" x="4237038" y="4683125"/>
          <p14:tracePt t="22234" x="4225925" y="4713288"/>
          <p14:tracePt t="22240" x="4206875" y="4760913"/>
          <p14:tracePt t="22247" x="4206875" y="4773613"/>
          <p14:tracePt t="22255" x="4200525" y="4797425"/>
          <p14:tracePt t="22263" x="4195763" y="4814888"/>
          <p14:tracePt t="22272" x="4189413" y="4827588"/>
          <p14:tracePt t="22279" x="4189413" y="4832350"/>
          <p14:tracePt t="22288" x="4176713" y="4857750"/>
          <p14:tracePt t="22295" x="4171950" y="4887913"/>
          <p14:tracePt t="22304" x="4165600" y="4892675"/>
          <p14:tracePt t="22311" x="4159250" y="4918075"/>
          <p14:tracePt t="22319" x="4152900" y="4941888"/>
          <p14:tracePt t="22327" x="4146550" y="4948238"/>
          <p14:tracePt t="22335" x="4129088" y="4959350"/>
          <p14:tracePt t="22343" x="4116388" y="4972050"/>
          <p14:tracePt t="22352" x="4111625" y="4978400"/>
          <p14:tracePt t="22360" x="4105275" y="4995863"/>
          <p14:tracePt t="22367" x="4105275" y="5008563"/>
          <p14:tracePt t="22375" x="4086225" y="5026025"/>
          <p14:tracePt t="22383" x="4081463" y="5043488"/>
          <p14:tracePt t="22391" x="4062413" y="5062538"/>
          <p14:tracePt t="22399" x="4056063" y="5086350"/>
          <p14:tracePt t="22407" x="4038600" y="5110163"/>
          <p14:tracePt t="22415" x="4032250" y="5133975"/>
          <p14:tracePt t="22423" x="4025900" y="5164138"/>
          <p14:tracePt t="22431" x="4008438" y="5183188"/>
          <p14:tracePt t="22439" x="4002088" y="5194300"/>
          <p14:tracePt t="22447" x="4002088" y="5213350"/>
          <p14:tracePt t="22455" x="3984625" y="5237163"/>
          <p14:tracePt t="22463" x="3978275" y="5243513"/>
          <p14:tracePt t="22471" x="3971925" y="5254625"/>
          <p14:tracePt t="22479" x="3965575" y="5278438"/>
          <p14:tracePt t="22487" x="3965575" y="5291138"/>
          <p14:tracePt t="22495" x="3948113" y="5314950"/>
          <p14:tracePt t="22503" x="3941763" y="5321300"/>
          <p14:tracePt t="22511" x="3941763" y="5334000"/>
          <p14:tracePt t="22519" x="3941763" y="5357813"/>
          <p14:tracePt t="22527" x="3935413" y="5394325"/>
          <p14:tracePt t="22535" x="3924300" y="5405438"/>
          <p14:tracePt t="22543" x="3917950" y="5429250"/>
          <p14:tracePt t="22551" x="3917950" y="5454650"/>
          <p14:tracePt t="22559" x="3911600" y="5465763"/>
          <p14:tracePt t="22567" x="3905250" y="5483225"/>
          <p14:tracePt t="22591" x="3905250" y="5489575"/>
          <p14:tracePt t="22664" x="3911600" y="5489575"/>
          <p14:tracePt t="22680" x="3917950" y="5489575"/>
          <p14:tracePt t="22688" x="3924300" y="5483225"/>
          <p14:tracePt t="22696" x="3930650" y="5478463"/>
          <p14:tracePt t="22704" x="3935413" y="5459413"/>
          <p14:tracePt t="22712" x="3954463" y="5418138"/>
          <p14:tracePt t="22720" x="3971925" y="5381625"/>
          <p14:tracePt t="22728" x="3990975" y="5345113"/>
          <p14:tracePt t="22736" x="4008438" y="5321300"/>
          <p14:tracePt t="22744" x="4025900" y="5267325"/>
          <p14:tracePt t="22751" x="4056063" y="5213350"/>
          <p14:tracePt t="22759" x="4075113" y="5176838"/>
          <p14:tracePt t="22768" x="4105275" y="5116513"/>
          <p14:tracePt t="22776" x="4141788" y="5086350"/>
          <p14:tracePt t="22784" x="4171950" y="5026025"/>
          <p14:tracePt t="22791" x="4206875" y="4959350"/>
          <p14:tracePt t="22800" x="4237038" y="4881563"/>
          <p14:tracePt t="22807" x="4260850" y="4821238"/>
          <p14:tracePt t="22815" x="4316413" y="4743450"/>
          <p14:tracePt t="22823" x="4340225" y="4664075"/>
          <p14:tracePt t="22831" x="4340225" y="4610100"/>
          <p14:tracePt t="22839" x="4370388" y="4532313"/>
          <p14:tracePt t="22847" x="4376738" y="4495800"/>
          <p14:tracePt t="22855" x="4406900" y="4448175"/>
          <p14:tracePt t="22863" x="4437063" y="4398963"/>
          <p14:tracePt t="22872" x="4467225" y="4357688"/>
          <p14:tracePt t="22879" x="4491038" y="4332288"/>
          <p14:tracePt t="22901" x="4527550" y="4284663"/>
          <p14:tracePt t="22903" x="4538663" y="4260850"/>
          <p14:tracePt t="22911" x="4575175" y="4224338"/>
          <p14:tracePt t="22920" x="4605338" y="4176713"/>
          <p14:tracePt t="22927" x="4646613" y="4122738"/>
          <p14:tracePt t="22936" x="4665663" y="4110038"/>
          <p14:tracePt t="22943" x="4725988" y="4049713"/>
          <p14:tracePt t="22951" x="4767263" y="3983038"/>
          <p14:tracePt t="22959" x="4803775" y="3946525"/>
          <p14:tracePt t="22968" x="4857750" y="3905250"/>
          <p14:tracePt t="22976" x="4894263" y="3862388"/>
          <p14:tracePt t="22984" x="4948238" y="3821113"/>
          <p14:tracePt t="22991" x="4997450" y="3784600"/>
          <p14:tracePt t="23000" x="5038725" y="3741738"/>
          <p14:tracePt t="23007" x="5075238" y="3706813"/>
          <p14:tracePt t="23015" x="5105400" y="3670300"/>
          <p14:tracePt t="23023" x="5141913" y="3627438"/>
          <p14:tracePt t="23031" x="5159375" y="3603625"/>
          <p14:tracePt t="23039" x="5178425" y="3579813"/>
          <p14:tracePt t="23047" x="5213350" y="3543300"/>
          <p14:tracePt t="23055" x="5213350" y="3532188"/>
          <p14:tracePt t="23063" x="5238750" y="3495675"/>
          <p14:tracePt t="23071" x="5268913" y="3459163"/>
          <p14:tracePt t="23079" x="5286375" y="3422650"/>
          <p14:tracePt t="23087" x="5316538" y="3368675"/>
          <p14:tracePt t="23096" x="5329238" y="3355975"/>
          <p14:tracePt t="23103" x="5346700" y="3321050"/>
          <p14:tracePt t="23111" x="5364163" y="3284538"/>
          <p14:tracePt t="23119" x="5370513" y="3260725"/>
          <p14:tracePt t="23127" x="5387975" y="3230563"/>
          <p14:tracePt t="23136" x="5400675" y="3211513"/>
          <p14:tracePt t="23143" x="5400675" y="3187700"/>
          <p14:tracePt t="23151" x="5407025" y="3163888"/>
          <p14:tracePt t="23159" x="5407025" y="3157538"/>
          <p14:tracePt t="23168" x="5413375" y="3146425"/>
          <p14:tracePt t="23184" x="5413375" y="3133725"/>
          <p14:tracePt t="23200" x="5413375" y="3121025"/>
          <p14:tracePt t="23208" x="5413375" y="3103563"/>
          <p14:tracePt t="23215" x="5413375" y="3097213"/>
          <p14:tracePt t="23223" x="5413375" y="3086100"/>
          <p14:tracePt t="23231" x="5413375" y="3073400"/>
          <p14:tracePt t="23239" x="5413375" y="3067050"/>
          <p14:tracePt t="23248" x="5413375" y="3043238"/>
          <p14:tracePt t="23256" x="5413375" y="3030538"/>
          <p14:tracePt t="23263" x="5413375" y="3006725"/>
          <p14:tracePt t="23271" x="5400675" y="2995613"/>
          <p14:tracePt t="23279" x="5387975" y="2959100"/>
          <p14:tracePt t="23288" x="5376863" y="2946400"/>
          <p14:tracePt t="23295" x="5370513" y="2922588"/>
          <p14:tracePt t="23303" x="5353050" y="2905125"/>
          <p14:tracePt t="23311" x="5329238" y="2881313"/>
          <p14:tracePt t="23320" x="5303838" y="2844800"/>
          <p14:tracePt t="23327" x="5280025" y="2820988"/>
          <p14:tracePt t="23336" x="5262563" y="2801938"/>
          <p14:tracePt t="23343" x="5249863" y="2790825"/>
          <p14:tracePt t="23351" x="5232400" y="2771775"/>
          <p14:tracePt t="23360" x="5213350" y="2760663"/>
          <p14:tracePt t="23371" x="5208588" y="2741613"/>
          <p14:tracePt t="23376" x="5202238" y="2735263"/>
          <p14:tracePt t="23384" x="5189538" y="2724150"/>
          <p14:tracePt t="23391" x="5153025" y="2705100"/>
          <p14:tracePt t="23400" x="5129213" y="2681288"/>
          <p14:tracePt t="23407" x="5062538" y="2640013"/>
          <p14:tracePt t="23415" x="5014913" y="2609850"/>
          <p14:tracePt t="23423" x="4948238" y="2573338"/>
          <p14:tracePt t="23431" x="4924425" y="2549525"/>
          <p14:tracePt t="23439" x="4876800" y="2530475"/>
          <p14:tracePt t="23447" x="4852988" y="2530475"/>
          <p14:tracePt t="23455" x="4833938" y="2530475"/>
          <p14:tracePt t="23463" x="4827588" y="2530475"/>
          <p14:tracePt t="23471" x="4810125" y="2530475"/>
          <p14:tracePt t="23487" x="4797425" y="2530475"/>
          <p14:tracePt t="23495" x="4792663" y="2530475"/>
          <p14:tracePt t="23503" x="4779963" y="2530475"/>
          <p14:tracePt t="23511" x="4773613" y="2530475"/>
          <p14:tracePt t="23519" x="4743450" y="2530475"/>
          <p14:tracePt t="23527" x="4719638" y="2543175"/>
          <p14:tracePt t="23535" x="4676775" y="2560638"/>
          <p14:tracePt t="23543" x="4652963" y="2566988"/>
          <p14:tracePt t="23551" x="4616450" y="2590800"/>
          <p14:tracePt t="23559" x="4562475" y="2620963"/>
          <p14:tracePt t="23567" x="4527550" y="2651125"/>
          <p14:tracePt t="23575" x="4478338" y="2693988"/>
          <p14:tracePt t="23583" x="4424363" y="2724150"/>
          <p14:tracePt t="23591" x="4387850" y="2760663"/>
          <p14:tracePt t="23599" x="4346575" y="2801938"/>
          <p14:tracePt t="23607" x="4310063" y="2838450"/>
          <p14:tracePt t="23615" x="4256088" y="2916238"/>
          <p14:tracePt t="23623" x="4213225" y="2970213"/>
          <p14:tracePt t="23631" x="4195763" y="2995613"/>
          <p14:tracePt t="23639" x="4165600" y="3043238"/>
          <p14:tracePt t="23647" x="4165600" y="3055938"/>
          <p14:tracePt t="23655" x="4141788" y="3090863"/>
          <p14:tracePt t="23663" x="4122738" y="3116263"/>
          <p14:tracePt t="23671" x="4116388" y="3140075"/>
          <p14:tracePt t="23679" x="4111625" y="3170238"/>
          <p14:tracePt t="23687" x="4111625" y="3217863"/>
          <p14:tracePt t="23695" x="4111625" y="3260725"/>
          <p14:tracePt t="23703" x="4098925" y="3284538"/>
          <p14:tracePt t="23711" x="4098925" y="3314700"/>
          <p14:tracePt t="23719" x="4098925" y="3392488"/>
          <p14:tracePt t="23727" x="4111625" y="3429000"/>
          <p14:tracePt t="23735" x="4122738" y="3489325"/>
          <p14:tracePt t="23743" x="4141788" y="3536950"/>
          <p14:tracePt t="23751" x="4171950" y="3590925"/>
          <p14:tracePt t="23759" x="4183063" y="3621088"/>
          <p14:tracePt t="23768" x="4200525" y="3670300"/>
          <p14:tracePt t="23776" x="4230688" y="3717925"/>
          <p14:tracePt t="23784" x="4279900" y="3748088"/>
          <p14:tracePt t="23792" x="4303713" y="3778250"/>
          <p14:tracePt t="23800" x="4327525" y="3802063"/>
          <p14:tracePt t="23808" x="4346575" y="3827463"/>
          <p14:tracePt t="23816" x="4351338" y="3827463"/>
          <p14:tracePt t="23824" x="4376738" y="3832225"/>
          <p14:tracePt t="23832" x="4400550" y="3838575"/>
          <p14:tracePt t="23840" x="4430713" y="3851275"/>
          <p14:tracePt t="23848" x="4514850" y="3851275"/>
          <p14:tracePt t="23856" x="4616450" y="3862388"/>
          <p14:tracePt t="23864" x="4737100" y="3881438"/>
          <p14:tracePt t="23872" x="4864100" y="3892550"/>
          <p14:tracePt t="23880" x="4997450" y="3905250"/>
          <p14:tracePt t="23904" x="5310188" y="3905250"/>
          <p14:tracePt t="23912" x="5370513" y="3892550"/>
          <p14:tracePt t="23920" x="5418138" y="3875088"/>
          <p14:tracePt t="23928" x="5473700" y="3844925"/>
          <p14:tracePt t="23936" x="5508625" y="3827463"/>
          <p14:tracePt t="23944" x="5545138" y="3784600"/>
          <p14:tracePt t="23952" x="5568950" y="3760788"/>
          <p14:tracePt t="23960" x="5611813" y="3724275"/>
          <p14:tracePt t="23968" x="5635625" y="3694113"/>
          <p14:tracePt t="23976" x="5654675" y="3663950"/>
          <p14:tracePt t="23984" x="5684838" y="3573463"/>
          <p14:tracePt t="23992" x="5695950" y="3536950"/>
          <p14:tracePt t="24000" x="5715000" y="3489325"/>
          <p14:tracePt t="24008" x="5715000" y="3416300"/>
          <p14:tracePt t="24016" x="5715000" y="3355975"/>
          <p14:tracePt t="24024" x="5715000" y="3302000"/>
          <p14:tracePt t="24031" x="5715000" y="3267075"/>
          <p14:tracePt t="24040" x="5715000" y="3224213"/>
          <p14:tracePt t="24047" x="5715000" y="3200400"/>
          <p14:tracePt t="24056" x="5702300" y="3187700"/>
          <p14:tracePt t="24064" x="5695950" y="3170238"/>
          <p14:tracePt t="24072" x="5684838" y="3157538"/>
          <p14:tracePt t="24079" x="5665788" y="3121025"/>
          <p14:tracePt t="24088" x="5648325" y="3097213"/>
          <p14:tracePt t="24096" x="5611813" y="3060700"/>
          <p14:tracePt t="24104" x="5575300" y="3025775"/>
          <p14:tracePt t="24112" x="5521325" y="2995613"/>
          <p14:tracePt t="24119" x="5473700" y="2965450"/>
          <p14:tracePt t="24127" x="5407025" y="2916238"/>
          <p14:tracePt t="24136" x="5329238" y="2886075"/>
          <p14:tracePt t="24144" x="5238750" y="2851150"/>
          <p14:tracePt t="24153" x="5159375" y="2795588"/>
          <p14:tracePt t="24160" x="5099050" y="2765425"/>
          <p14:tracePt t="24168" x="5062538" y="2747963"/>
          <p14:tracePt t="24176" x="5038725" y="2730500"/>
          <p14:tracePt t="24184" x="5032375" y="2730500"/>
          <p14:tracePt t="24192" x="5027613" y="2730500"/>
          <p14:tracePt t="24200" x="5014913" y="2730500"/>
          <p14:tracePt t="24216" x="4997450" y="2730500"/>
          <p14:tracePt t="24224" x="4984750" y="2730500"/>
          <p14:tracePt t="24231" x="4954588" y="2730500"/>
          <p14:tracePt t="24240" x="4894263" y="2735263"/>
          <p14:tracePt t="24248" x="4833938" y="2741613"/>
          <p14:tracePt t="24256" x="4749800" y="2765425"/>
          <p14:tracePt t="24264" x="4659313" y="2801938"/>
          <p14:tracePt t="24272" x="4581525" y="2808288"/>
          <p14:tracePt t="24280" x="4502150" y="2855913"/>
          <p14:tracePt t="24288" x="4411663" y="2911475"/>
          <p14:tracePt t="24296" x="4346575" y="2965450"/>
          <p14:tracePt t="24304" x="4310063" y="3006725"/>
          <p14:tracePt t="24311" x="4291013" y="3019425"/>
          <p14:tracePt t="24319" x="4256088" y="3079750"/>
          <p14:tracePt t="24328" x="4256088" y="3121025"/>
          <p14:tracePt t="24336" x="4219575" y="3200400"/>
          <p14:tracePt t="24344" x="4206875" y="3278188"/>
          <p14:tracePt t="24353" x="4200525" y="3338513"/>
          <p14:tracePt t="24360" x="4200525" y="3392488"/>
          <p14:tracePt t="24368" x="4200525" y="3441700"/>
          <p14:tracePt t="24376" x="4200525" y="3495675"/>
          <p14:tracePt t="24387" x="4200525" y="3519488"/>
          <p14:tracePt t="24399" x="4200525" y="3543300"/>
          <p14:tracePt t="24407" x="4206875" y="3549650"/>
          <p14:tracePt t="24415" x="4206875" y="3562350"/>
          <p14:tracePt t="24423" x="4213225" y="3567113"/>
          <p14:tracePt t="24431" x="4219575" y="3573463"/>
          <p14:tracePt t="24447" x="4230688" y="3590925"/>
          <p14:tracePt t="24455" x="4237038" y="3590925"/>
          <p14:tracePt t="24463" x="4291013" y="3603625"/>
          <p14:tracePt t="24471" x="4351338" y="3616325"/>
          <p14:tracePt t="24479" x="4424363" y="3627438"/>
          <p14:tracePt t="24487" x="4514850" y="3646488"/>
          <p14:tracePt t="24495" x="4616450" y="3657600"/>
          <p14:tracePt t="24503" x="4702175" y="3670300"/>
          <p14:tracePt t="24511" x="4792663" y="3681413"/>
          <p14:tracePt t="24519" x="4876800" y="3681413"/>
          <p14:tracePt t="24527" x="4967288" y="3694113"/>
          <p14:tracePt t="24535" x="5021263" y="3694113"/>
          <p14:tracePt t="24543" x="5068888" y="3694113"/>
          <p14:tracePt t="24552" x="5081588" y="3694113"/>
          <p14:tracePt t="24559" x="5111750" y="3694113"/>
          <p14:tracePt t="24567" x="5135563" y="3694113"/>
          <p14:tracePt t="24575" x="5153025" y="3694113"/>
          <p14:tracePt t="24583" x="5172075" y="3687763"/>
          <p14:tracePt t="24591" x="5195888" y="3676650"/>
          <p14:tracePt t="24599" x="5232400" y="3640138"/>
          <p14:tracePt t="24607" x="5286375" y="3597275"/>
          <p14:tracePt t="24615" x="5316538" y="3562350"/>
          <p14:tracePt t="24623" x="5329238" y="3536950"/>
          <p14:tracePt t="24631" x="5346700" y="3489325"/>
          <p14:tracePt t="24639" x="5346700" y="3446463"/>
          <p14:tracePt t="24647" x="5364163" y="3411538"/>
          <p14:tracePt t="24655" x="5364163" y="3351213"/>
          <p14:tracePt t="24663" x="5364163" y="3321050"/>
          <p14:tracePt t="24671" x="5364163" y="3278188"/>
          <p14:tracePt t="24679" x="5364163" y="3241675"/>
          <p14:tracePt t="24687" x="5359400" y="3217863"/>
          <p14:tracePt t="24695" x="5340350" y="3187700"/>
          <p14:tracePt t="24703" x="5334000" y="3170238"/>
          <p14:tracePt t="24711" x="5322888" y="3146425"/>
          <p14:tracePt t="24719" x="5310188" y="3121025"/>
          <p14:tracePt t="24727" x="5310188" y="3116263"/>
          <p14:tracePt t="24735" x="5292725" y="3103563"/>
          <p14:tracePt t="24743" x="5286375" y="3086100"/>
          <p14:tracePt t="24759" x="5268913" y="3060700"/>
          <p14:tracePt t="24767" x="5262563" y="3055938"/>
          <p14:tracePt t="24775" x="5249863" y="3043238"/>
          <p14:tracePt t="24783" x="5243513" y="3036888"/>
          <p14:tracePt t="24791" x="5226050" y="3025775"/>
          <p14:tracePt t="24799" x="5219700" y="3019425"/>
          <p14:tracePt t="24807" x="5202238" y="3019425"/>
          <p14:tracePt t="24815" x="5178425" y="3006725"/>
          <p14:tracePt t="24823" x="5159375" y="3000375"/>
          <p14:tracePt t="24831" x="5135563" y="2995613"/>
          <p14:tracePt t="24839" x="5092700" y="2995613"/>
          <p14:tracePt t="24847" x="5057775" y="2982913"/>
          <p14:tracePt t="24855" x="5008563" y="2976563"/>
          <p14:tracePt t="24863" x="4954588" y="2976563"/>
          <p14:tracePt t="24871" x="4894263" y="2965450"/>
          <p14:tracePt t="24886" x="4833938" y="2965450"/>
          <p14:tracePt t="24887" x="4773613" y="2965450"/>
          <p14:tracePt t="24895" x="4713288" y="2965450"/>
          <p14:tracePt t="24903" x="4659313" y="2965450"/>
          <p14:tracePt t="24911" x="4622800" y="2970213"/>
          <p14:tracePt t="24919" x="4598988" y="2970213"/>
          <p14:tracePt t="24927" x="4586288" y="2976563"/>
          <p14:tracePt t="24936" x="4581525" y="2982913"/>
          <p14:tracePt t="24944" x="4568825" y="2982913"/>
          <p14:tracePt t="24952" x="4551363" y="2995613"/>
          <p14:tracePt t="24960" x="4538663" y="3013075"/>
          <p14:tracePt t="24968" x="4527550" y="3036888"/>
          <p14:tracePt t="24976" x="4514850" y="3060700"/>
          <p14:tracePt t="24984" x="4502150" y="3103563"/>
          <p14:tracePt t="24992" x="4484688" y="3151188"/>
          <p14:tracePt t="25000" x="4484688" y="3200400"/>
          <p14:tracePt t="25008" x="4484688" y="3241675"/>
          <p14:tracePt t="25016" x="4484688" y="3284538"/>
          <p14:tracePt t="25024" x="4484688" y="3355975"/>
          <p14:tracePt t="25032" x="4484688" y="3405188"/>
          <p14:tracePt t="25040" x="4484688" y="3446463"/>
          <p14:tracePt t="25048" x="4502150" y="3525838"/>
          <p14:tracePt t="25056" x="4521200" y="3562350"/>
          <p14:tracePt t="25064" x="4538663" y="3590925"/>
          <p14:tracePt t="25072" x="4562475" y="3621088"/>
          <p14:tracePt t="25080" x="4575175" y="3633788"/>
          <p14:tracePt t="25096" x="4592638" y="3640138"/>
          <p14:tracePt t="25103" x="4605338" y="3651250"/>
          <p14:tracePt t="25112" x="4659313" y="3651250"/>
          <p14:tracePt t="25120" x="4706938" y="3657600"/>
          <p14:tracePt t="25128" x="4767263" y="3681413"/>
          <p14:tracePt t="25137" x="4870450" y="3687763"/>
          <p14:tracePt t="25144" x="4960938" y="3711575"/>
          <p14:tracePt t="25152" x="5062538" y="3736975"/>
          <p14:tracePt t="25160" x="5165725" y="3748088"/>
          <p14:tracePt t="25169" x="5249863" y="3760788"/>
          <p14:tracePt t="25176" x="5340350" y="3760788"/>
          <p14:tracePt t="25184" x="5394325" y="3760788"/>
          <p14:tracePt t="25192" x="5443538" y="3760788"/>
          <p14:tracePt t="25200" x="5473700" y="3760788"/>
          <p14:tracePt t="25208" x="5497513" y="3754438"/>
          <p14:tracePt t="25216" x="5514975" y="3748088"/>
          <p14:tracePt t="25224" x="5527675" y="3736975"/>
          <p14:tracePt t="25232" x="5551488" y="3706813"/>
          <p14:tracePt t="25240" x="5557838" y="3694113"/>
          <p14:tracePt t="25247" x="5575300" y="3670300"/>
          <p14:tracePt t="25256" x="5575300" y="3646488"/>
          <p14:tracePt t="25264" x="5581650" y="3621088"/>
          <p14:tracePt t="25272" x="5581650" y="3579813"/>
          <p14:tracePt t="25280" x="5581650" y="3549650"/>
          <p14:tracePt t="25287" x="5581650" y="3536950"/>
          <p14:tracePt t="25296" x="5581650" y="3502025"/>
          <p14:tracePt t="25304" x="5581650" y="3446463"/>
          <p14:tracePt t="25312" x="5568950" y="3411538"/>
          <p14:tracePt t="25321" x="5545138" y="3375025"/>
          <p14:tracePt t="25328" x="5527675" y="3338513"/>
          <p14:tracePt t="25336" x="5508625" y="3302000"/>
          <p14:tracePt t="25344" x="5484813" y="3278188"/>
          <p14:tracePt t="25352" x="5461000" y="3254375"/>
          <p14:tracePt t="25360" x="5418138" y="3217863"/>
          <p14:tracePt t="25368" x="5394325" y="3206750"/>
          <p14:tracePt t="25376" x="5340350" y="3181350"/>
          <p14:tracePt t="25384" x="5303838" y="3163888"/>
          <p14:tracePt t="25392" x="5249863" y="3133725"/>
          <p14:tracePt t="25401" x="5202238" y="3109913"/>
          <p14:tracePt t="25414" x="5165725" y="3086100"/>
          <p14:tracePt t="25416" x="5118100" y="3067050"/>
          <p14:tracePt t="25423" x="5068888" y="3036888"/>
          <p14:tracePt t="25431" x="5008563" y="3025775"/>
          <p14:tracePt t="25439" x="4930775" y="3000375"/>
          <p14:tracePt t="25447" x="4870450" y="2982913"/>
          <p14:tracePt t="25455" x="4797425" y="2970213"/>
          <p14:tracePt t="25463" x="4719638" y="2946400"/>
          <p14:tracePt t="25471" x="4659313" y="2941638"/>
          <p14:tracePt t="25479" x="4616450" y="2941638"/>
          <p14:tracePt t="25487" x="4592638" y="2928938"/>
          <p14:tracePt t="25495" x="4575175" y="2928938"/>
          <p14:tracePt t="25511" x="4568825" y="2928938"/>
          <p14:tracePt t="25519" x="4557713" y="2928938"/>
          <p14:tracePt t="25527" x="4551363" y="2928938"/>
          <p14:tracePt t="25535" x="4521200" y="2941638"/>
          <p14:tracePt t="25543" x="4508500" y="2965450"/>
          <p14:tracePt t="25551" x="4508500" y="2976563"/>
          <p14:tracePt t="25559" x="4508500" y="3000375"/>
          <p14:tracePt t="25567" x="4508500" y="3013075"/>
          <p14:tracePt t="25575" x="4508500" y="3049588"/>
          <p14:tracePt t="25583" x="4508500" y="3079750"/>
          <p14:tracePt t="25591" x="4508500" y="3133725"/>
          <p14:tracePt t="25599" x="4508500" y="3157538"/>
          <p14:tracePt t="25607" x="4521200" y="3200400"/>
          <p14:tracePt t="25615" x="4551363" y="3254375"/>
          <p14:tracePt t="25623" x="4581525" y="3302000"/>
          <p14:tracePt t="25631" x="4616450" y="3355975"/>
          <p14:tracePt t="25639" x="4635500" y="3381375"/>
          <p14:tracePt t="25647" x="4659313" y="3405188"/>
          <p14:tracePt t="25655" x="4683125" y="3429000"/>
          <p14:tracePt t="25663" x="4725988" y="3459163"/>
          <p14:tracePt t="25671" x="4773613" y="3502025"/>
          <p14:tracePt t="25679" x="4822825" y="3506788"/>
          <p14:tracePt t="25687" x="4870450" y="3525838"/>
          <p14:tracePt t="25695" x="4930775" y="3536950"/>
          <p14:tracePt t="25703" x="4991100" y="3536950"/>
          <p14:tracePt t="25711" x="5051425" y="3556000"/>
          <p14:tracePt t="25720" x="5122863" y="3556000"/>
          <p14:tracePt t="25727" x="5195888" y="3556000"/>
          <p14:tracePt t="25735" x="5226050" y="3556000"/>
          <p14:tracePt t="25743" x="5273675" y="3556000"/>
          <p14:tracePt t="25751" x="5310188" y="3525838"/>
          <p14:tracePt t="25759" x="5346700" y="3502025"/>
          <p14:tracePt t="25767" x="5383213" y="3471863"/>
          <p14:tracePt t="25775" x="5424488" y="3416300"/>
          <p14:tracePt t="25783" x="5448300" y="3355975"/>
          <p14:tracePt t="25791" x="5454650" y="3325813"/>
          <p14:tracePt t="25799" x="5473700" y="3260725"/>
          <p14:tracePt t="25807" x="5484813" y="3236913"/>
          <p14:tracePt t="25815" x="5484813" y="3217863"/>
          <p14:tracePt t="25823" x="5484813" y="3200400"/>
          <p14:tracePt t="25888" x="5484813" y="3187700"/>
          <p14:tracePt t="25896" x="5478463" y="3181350"/>
          <p14:tracePt t="25904" x="5454650" y="3163888"/>
          <p14:tracePt t="25912" x="5418138" y="3140075"/>
          <p14:tracePt t="25922" x="5407025" y="3121025"/>
          <p14:tracePt t="25927" x="5370513" y="3116263"/>
          <p14:tracePt t="25936" x="5346700" y="3109913"/>
          <p14:tracePt t="25943" x="5322888" y="3103563"/>
          <p14:tracePt t="25952" x="5310188" y="3103563"/>
          <p14:tracePt t="25959" x="5303838" y="3103563"/>
          <p14:tracePt t="26017" x="5292725" y="3103563"/>
          <p14:tracePt t="26144" x="0" y="0"/>
        </p14:tracePtLst>
        <p14:tracePtLst>
          <p14:tracePt t="30644" x="4756150" y="3983038"/>
          <p14:tracePt t="30720" x="4756150" y="3995738"/>
          <p14:tracePt t="30784" x="4762500" y="3989388"/>
          <p14:tracePt t="30793" x="4762500" y="3976688"/>
          <p14:tracePt t="30800" x="4762500" y="3959225"/>
          <p14:tracePt t="30810" x="4762500" y="3941763"/>
          <p14:tracePt t="30816" x="4762500" y="3929063"/>
          <p14:tracePt t="30825" x="4762500" y="3916363"/>
          <p14:tracePt t="30831" x="4762500" y="3911600"/>
          <p14:tracePt t="30840" x="4762500" y="3892550"/>
          <p14:tracePt t="30847" x="4762500" y="3875088"/>
          <p14:tracePt t="30855" x="4756150" y="3851275"/>
          <p14:tracePt t="30868" x="4743450" y="3827463"/>
          <p14:tracePt t="30871" x="4732338" y="3802063"/>
          <p14:tracePt t="30879" x="4719638" y="3778250"/>
          <p14:tracePt t="30896" x="4702175" y="3754438"/>
          <p14:tracePt t="30903" x="4695825" y="3736975"/>
          <p14:tracePt t="30911" x="4672013" y="3711575"/>
          <p14:tracePt t="30919" x="4646613" y="3687763"/>
          <p14:tracePt t="30927" x="4635500" y="3676650"/>
          <p14:tracePt t="30935" x="4622800" y="3657600"/>
          <p14:tracePt t="30944" x="4616450" y="3651250"/>
          <p14:tracePt t="30960" x="4611688" y="3646488"/>
          <p14:tracePt t="31000" x="4605338" y="3646488"/>
          <p14:tracePt t="31008" x="4592638" y="3640138"/>
          <p14:tracePt t="31016" x="4586288" y="3640138"/>
          <p14:tracePt t="31024" x="4562475" y="3640138"/>
          <p14:tracePt t="31031" x="4538663" y="3633788"/>
          <p14:tracePt t="31040" x="4527550" y="3633788"/>
          <p14:tracePt t="31047" x="4514850" y="3633788"/>
          <p14:tracePt t="31056" x="4497388" y="3633788"/>
          <p14:tracePt t="31063" x="4484688" y="3633788"/>
          <p14:tracePt t="31071" x="4471988" y="3621088"/>
          <p14:tracePt t="31079" x="4467225" y="3621088"/>
          <p14:tracePt t="31087" x="4448175" y="3621088"/>
          <p14:tracePt t="31103" x="4441825" y="3621088"/>
          <p14:tracePt t="31127" x="4424363" y="3621088"/>
          <p14:tracePt t="31135" x="4411663" y="3621088"/>
          <p14:tracePt t="31143" x="4394200" y="3633788"/>
          <p14:tracePt t="31151" x="4346575" y="3670300"/>
          <p14:tracePt t="31159" x="4316413" y="3681413"/>
          <p14:tracePt t="31167" x="4273550" y="3717925"/>
          <p14:tracePt t="31175" x="4225925" y="3760788"/>
          <p14:tracePt t="31183" x="4183063" y="3797300"/>
          <p14:tracePt t="31191" x="4146550" y="3827463"/>
          <p14:tracePt t="31199" x="4081463" y="3868738"/>
          <p14:tracePt t="31208" x="4038600" y="3935413"/>
          <p14:tracePt t="31215" x="4002088" y="3971925"/>
          <p14:tracePt t="31223" x="3948113" y="4025900"/>
          <p14:tracePt t="31231" x="3905250" y="4067175"/>
          <p14:tracePt t="31239" x="3870325" y="4116388"/>
          <p14:tracePt t="31247" x="3851275" y="4140200"/>
          <p14:tracePt t="31255" x="3833813" y="4176713"/>
          <p14:tracePt t="31263" x="3833813" y="4187825"/>
          <p14:tracePt t="31271" x="3827463" y="4224338"/>
          <p14:tracePt t="31279" x="3827463" y="4248150"/>
          <p14:tracePt t="31287" x="3827463" y="4267200"/>
          <p14:tracePt t="31295" x="3827463" y="4291013"/>
          <p14:tracePt t="31303" x="3827463" y="4302125"/>
          <p14:tracePt t="31311" x="3827463" y="4327525"/>
          <p14:tracePt t="31319" x="3827463" y="4351338"/>
          <p14:tracePt t="31327" x="3827463" y="4362450"/>
          <p14:tracePt t="31335" x="3827463" y="4381500"/>
          <p14:tracePt t="31343" x="3827463" y="4405313"/>
          <p14:tracePt t="31351" x="3833813" y="4429125"/>
          <p14:tracePt t="31360" x="3844925" y="4448175"/>
          <p14:tracePt t="31367" x="3844925" y="4495800"/>
          <p14:tracePt t="31375" x="3851275" y="4519613"/>
          <p14:tracePt t="31383" x="3857625" y="4549775"/>
          <p14:tracePt t="31392" x="3870325" y="4573588"/>
          <p14:tracePt t="31400" x="3875088" y="4603750"/>
          <p14:tracePt t="31408" x="3875088" y="4640263"/>
          <p14:tracePt t="31416" x="3894138" y="4664075"/>
          <p14:tracePt t="31424" x="3900488" y="4687888"/>
          <p14:tracePt t="31431" x="3900488" y="4718050"/>
          <p14:tracePt t="31440" x="3930650" y="4767263"/>
          <p14:tracePt t="31447" x="3978275" y="4797425"/>
          <p14:tracePt t="31456" x="4021138" y="4845050"/>
          <p14:tracePt t="31467" x="4051300" y="4911725"/>
          <p14:tracePt t="31471" x="4056063" y="4941888"/>
          <p14:tracePt t="31479" x="4075113" y="4965700"/>
          <p14:tracePt t="31487" x="4105275" y="5013325"/>
          <p14:tracePt t="31495" x="4146550" y="5068888"/>
          <p14:tracePt t="31503" x="4183063" y="5103813"/>
          <p14:tracePt t="31511" x="4189413" y="5140325"/>
          <p14:tracePt t="31519" x="4237038" y="5200650"/>
          <p14:tracePt t="31527" x="4256088" y="5248275"/>
          <p14:tracePt t="31535" x="4286250" y="5291138"/>
          <p14:tracePt t="31543" x="4297363" y="5327650"/>
          <p14:tracePt t="31551" x="4316413" y="5338763"/>
          <p14:tracePt t="31559" x="4321175" y="5345113"/>
          <p14:tracePt t="31575" x="4333875" y="5345113"/>
          <p14:tracePt t="31591" x="4340225" y="5345113"/>
          <p14:tracePt t="31599" x="4351338" y="5345113"/>
          <p14:tracePt t="31608" x="4376738" y="5345113"/>
          <p14:tracePt t="31615" x="4400550" y="5345113"/>
          <p14:tracePt t="31623" x="4430713" y="5345113"/>
          <p14:tracePt t="31631" x="4478338" y="5334000"/>
          <p14:tracePt t="31639" x="4508500" y="5334000"/>
          <p14:tracePt t="31647" x="4545013" y="5314950"/>
          <p14:tracePt t="31655" x="4592638" y="5297488"/>
          <p14:tracePt t="31664" x="4652963" y="5278438"/>
          <p14:tracePt t="31671" x="4706938" y="5248275"/>
          <p14:tracePt t="31680" x="4756150" y="5230813"/>
          <p14:tracePt t="31687" x="4792663" y="5187950"/>
          <p14:tracePt t="31696" x="4827588" y="5157788"/>
          <p14:tracePt t="31703" x="4883150" y="5099050"/>
          <p14:tracePt t="31712" x="4924425" y="5043488"/>
          <p14:tracePt t="31719" x="4984750" y="4965700"/>
          <p14:tracePt t="31728" x="5038725" y="4887913"/>
          <p14:tracePt t="31736" x="5062538" y="4808538"/>
          <p14:tracePt t="31744" x="5092700" y="4748213"/>
          <p14:tracePt t="31752" x="5129213" y="4657725"/>
          <p14:tracePt t="31759" x="5135563" y="4579938"/>
          <p14:tracePt t="31768" x="5148263" y="4478338"/>
          <p14:tracePt t="31776" x="5159375" y="4381500"/>
          <p14:tracePt t="31784" x="5172075" y="4278313"/>
          <p14:tracePt t="31793" x="5195888" y="4176713"/>
          <p14:tracePt t="31800" x="5208588" y="4073525"/>
          <p14:tracePt t="31809" x="5208588" y="3983038"/>
          <p14:tracePt t="31816" x="5208588" y="3941763"/>
          <p14:tracePt t="31824" x="5208588" y="3857625"/>
          <p14:tracePt t="31832" x="5208588" y="3754438"/>
          <p14:tracePt t="31840" x="5208588" y="3681413"/>
          <p14:tracePt t="31848" x="5189538" y="3590925"/>
          <p14:tracePt t="31856" x="5159375" y="3532188"/>
          <p14:tracePt t="31864" x="5135563" y="3452813"/>
          <p14:tracePt t="31871" x="5118100" y="3416300"/>
          <p14:tracePt t="31880" x="5087938" y="3381375"/>
          <p14:tracePt t="31893" x="5062538" y="3344863"/>
          <p14:tracePt t="31896" x="5045075" y="3325813"/>
          <p14:tracePt t="31904" x="5021263" y="3302000"/>
          <p14:tracePt t="31912" x="5014913" y="3295650"/>
          <p14:tracePt t="31919" x="4997450" y="3284538"/>
          <p14:tracePt t="31928" x="4978400" y="3278188"/>
          <p14:tracePt t="31936" x="4943475" y="3260725"/>
          <p14:tracePt t="31944" x="4930775" y="3248025"/>
          <p14:tracePt t="31952" x="4906963" y="3248025"/>
          <p14:tracePt t="31960" x="4883150" y="3248025"/>
          <p14:tracePt t="31968" x="4840288" y="3248025"/>
          <p14:tracePt t="31976" x="4779963" y="3254375"/>
          <p14:tracePt t="31984" x="4706938" y="3267075"/>
          <p14:tracePt t="31992" x="4568825" y="3338513"/>
          <p14:tracePt t="32000" x="4467225" y="3375025"/>
          <p14:tracePt t="32008" x="4357688" y="3435350"/>
          <p14:tracePt t="32016" x="4267200" y="3476625"/>
          <p14:tracePt t="32024" x="4189413" y="3513138"/>
          <p14:tracePt t="32031" x="4141788" y="3543300"/>
          <p14:tracePt t="32040" x="4092575" y="3573463"/>
          <p14:tracePt t="32048" x="4056063" y="3603625"/>
          <p14:tracePt t="32056" x="4014788" y="3640138"/>
          <p14:tracePt t="32064" x="3960813" y="3681413"/>
          <p14:tracePt t="32072" x="3924300" y="3730625"/>
          <p14:tracePt t="32080" x="3894138" y="3771900"/>
          <p14:tracePt t="32087" x="3875088" y="3832225"/>
          <p14:tracePt t="32096" x="3851275" y="3905250"/>
          <p14:tracePt t="32103" x="3851275" y="3995738"/>
          <p14:tracePt t="32112" x="3851275" y="4079875"/>
          <p14:tracePt t="32120" x="3851275" y="4164013"/>
          <p14:tracePt t="32128" x="3870325" y="4254500"/>
          <p14:tracePt t="32136" x="3900488" y="4321175"/>
          <p14:tracePt t="32144" x="3930650" y="4381500"/>
          <p14:tracePt t="32152" x="3971925" y="4448175"/>
          <p14:tracePt t="32159" x="4032250" y="4525963"/>
          <p14:tracePt t="32168" x="4086225" y="4592638"/>
          <p14:tracePt t="32176" x="4135438" y="4622800"/>
          <p14:tracePt t="32184" x="4171950" y="4652963"/>
          <p14:tracePt t="32193" x="4195763" y="4670425"/>
          <p14:tracePt t="32200" x="4213225" y="4670425"/>
          <p14:tracePt t="32209" x="4225925" y="4676775"/>
          <p14:tracePt t="32216" x="4237038" y="4676775"/>
          <p14:tracePt t="32224" x="4260850" y="4676775"/>
          <p14:tracePt t="32232" x="4286250" y="4676775"/>
          <p14:tracePt t="32239" x="4327525" y="4676775"/>
          <p14:tracePt t="32248" x="4387850" y="4676775"/>
          <p14:tracePt t="32256" x="4437063" y="4670425"/>
          <p14:tracePt t="32264" x="4497388" y="4664075"/>
          <p14:tracePt t="32272" x="4581525" y="4652963"/>
          <p14:tracePt t="32280" x="4672013" y="4627563"/>
          <p14:tracePt t="32287" x="4749800" y="4597400"/>
          <p14:tracePt t="32296" x="4822825" y="4586288"/>
          <p14:tracePt t="32303" x="4887913" y="4556125"/>
          <p14:tracePt t="32304"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2330899-C9D2-4C8C-B167-54F5292F0491}"/>
              </a:ext>
            </a:extLst>
          </p:cNvPr>
          <p:cNvSpPr>
            <a:spLocks noGrp="1" noChangeArrowheads="1"/>
          </p:cNvSpPr>
          <p:nvPr>
            <p:ph type="title"/>
          </p:nvPr>
        </p:nvSpPr>
        <p:spPr>
          <a:xfrm>
            <a:off x="255588" y="230188"/>
            <a:ext cx="2776537" cy="830262"/>
          </a:xfrm>
          <a:ln/>
        </p:spPr>
        <p:txBody>
          <a:bodyPr/>
          <a:lstStyle/>
          <a:p>
            <a:r>
              <a:rPr lang="cs-CZ" altLang="cs-CZ" sz="2800"/>
              <a:t>oligoArrays</a:t>
            </a:r>
            <a:br>
              <a:rPr lang="cs-CZ" altLang="cs-CZ" sz="2800"/>
            </a:br>
            <a:r>
              <a:rPr lang="cs-CZ" altLang="cs-CZ" sz="2400"/>
              <a:t>(Affymetrix)</a:t>
            </a:r>
            <a:endParaRPr lang="en-US" altLang="cs-CZ" sz="2400"/>
          </a:p>
        </p:txBody>
      </p:sp>
      <p:sp>
        <p:nvSpPr>
          <p:cNvPr id="64515" name="Rectangle 3">
            <a:extLst>
              <a:ext uri="{FF2B5EF4-FFF2-40B4-BE49-F238E27FC236}">
                <a16:creationId xmlns:a16="http://schemas.microsoft.com/office/drawing/2014/main" id="{32230355-C84B-4202-83DC-1949C96A1D69}"/>
              </a:ext>
            </a:extLst>
          </p:cNvPr>
          <p:cNvSpPr>
            <a:spLocks noGrp="1" noChangeArrowheads="1"/>
          </p:cNvSpPr>
          <p:nvPr>
            <p:ph type="body" idx="1"/>
          </p:nvPr>
        </p:nvSpPr>
        <p:spPr>
          <a:xfrm>
            <a:off x="0" y="1030288"/>
            <a:ext cx="3262313" cy="4976812"/>
          </a:xfrm>
        </p:spPr>
        <p:txBody>
          <a:bodyPr/>
          <a:lstStyle/>
          <a:p>
            <a:endParaRPr lang="cs-CZ" altLang="cs-CZ"/>
          </a:p>
          <a:p>
            <a:r>
              <a:rPr lang="cs-CZ" altLang="cs-CZ"/>
              <a:t>absolutní data</a:t>
            </a:r>
          </a:p>
          <a:p>
            <a:r>
              <a:rPr lang="cs-CZ" altLang="cs-CZ"/>
              <a:t>cca 20 prob reprezentuje každý gen, výsledné „rozhodnutí“ je statistickým zhodnocením dané kombinace</a:t>
            </a:r>
            <a:endParaRPr lang="en-US" altLang="cs-CZ"/>
          </a:p>
        </p:txBody>
      </p:sp>
      <p:pic>
        <p:nvPicPr>
          <p:cNvPr id="64516" name="Picture 4">
            <a:extLst>
              <a:ext uri="{FF2B5EF4-FFF2-40B4-BE49-F238E27FC236}">
                <a16:creationId xmlns:a16="http://schemas.microsoft.com/office/drawing/2014/main" id="{07F31DDB-72B4-47D4-A761-17900C36A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113" y="147638"/>
            <a:ext cx="5830887" cy="617378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1163B72-A47A-441D-9330-172236F37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284"/>
    </mc:Choice>
    <mc:Fallback>
      <p:transition spd="slow" advTm="8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602" x="2109788" y="2881313"/>
          <p14:tracePt t="16656" x="2103438" y="2881313"/>
          <p14:tracePt t="16664" x="2097088" y="2881313"/>
          <p14:tracePt t="16672" x="2085975" y="2881313"/>
          <p14:tracePt t="16680" x="2062163" y="2881313"/>
          <p14:tracePt t="16688" x="2043113" y="2881313"/>
          <p14:tracePt t="16695" x="2025650" y="2881313"/>
          <p14:tracePt t="16703" x="1995488" y="2881313"/>
          <p14:tracePt t="16711" x="1971675" y="2881313"/>
          <p14:tracePt t="16719" x="1905000" y="2868613"/>
          <p14:tracePt t="16727" x="1814513" y="2844800"/>
          <p14:tracePt t="16735" x="1724025" y="2838450"/>
          <p14:tracePt t="16743" x="1620838" y="2790825"/>
          <p14:tracePt t="16751" x="1506538" y="2765425"/>
          <p14:tracePt t="16760" x="1398588" y="2730500"/>
          <p14:tracePt t="16768" x="1271588" y="2693988"/>
          <p14:tracePt t="16777" x="1150938" y="2670175"/>
          <p14:tracePt t="16783" x="1049338" y="2657475"/>
          <p14:tracePt t="16791" x="993775" y="2657475"/>
          <p14:tracePt t="16799" x="915988" y="2651125"/>
          <p14:tracePt t="16807" x="874713" y="2651125"/>
          <p14:tracePt t="16815" x="849313" y="2651125"/>
          <p14:tracePt t="16823" x="825500" y="2651125"/>
          <p14:tracePt t="16831" x="801688" y="2651125"/>
          <p14:tracePt t="16839" x="771525" y="2670175"/>
          <p14:tracePt t="16847" x="758825" y="2687638"/>
          <p14:tracePt t="16855" x="741363" y="2730500"/>
          <p14:tracePt t="16863" x="741363" y="2760663"/>
          <p14:tracePt t="16871" x="723900" y="2820988"/>
          <p14:tracePt t="16879" x="723900" y="2881313"/>
          <p14:tracePt t="16887" x="717550" y="2922588"/>
          <p14:tracePt t="16895" x="717550" y="2959100"/>
          <p14:tracePt t="16903" x="704850" y="2989263"/>
          <p14:tracePt t="16910" x="704850" y="3019425"/>
          <p14:tracePt t="16919" x="704850" y="3036888"/>
          <p14:tracePt t="16927" x="711200" y="3060700"/>
          <p14:tracePt t="16935" x="717550" y="3067050"/>
          <p14:tracePt t="16942" x="735013" y="3073400"/>
          <p14:tracePt t="16951" x="747713" y="3073400"/>
          <p14:tracePt t="16958" x="784225" y="3079750"/>
          <p14:tracePt t="16967" x="825500" y="3079750"/>
          <p14:tracePt t="16975" x="874713" y="3090863"/>
          <p14:tracePt t="16983" x="946150" y="3103563"/>
          <p14:tracePt t="16991" x="1006475" y="3103563"/>
          <p14:tracePt t="16999" x="1079500" y="3103563"/>
          <p14:tracePt t="17007" x="1127125" y="3097213"/>
          <p14:tracePt t="17014" x="1187450" y="3086100"/>
          <p14:tracePt t="17023" x="1235075" y="3055938"/>
          <p14:tracePt t="17031" x="1260475" y="3043238"/>
          <p14:tracePt t="17039" x="1295400" y="3013075"/>
          <p14:tracePt t="17047" x="1320800" y="2989263"/>
          <p14:tracePt t="17055" x="1344613" y="2965450"/>
          <p14:tracePt t="17065" x="1368425" y="2941638"/>
          <p14:tracePt t="17071" x="1409700" y="2911475"/>
          <p14:tracePt t="17079" x="1446213" y="2862263"/>
          <p14:tracePt t="17087" x="1465263" y="2838450"/>
          <p14:tracePt t="17095" x="1512888" y="2790825"/>
          <p14:tracePt t="17103" x="1536700" y="2771775"/>
          <p14:tracePt t="17110" x="1560513" y="2747963"/>
          <p14:tracePt t="17119" x="1597025" y="2717800"/>
          <p14:tracePt t="17126" x="1633538" y="2700338"/>
          <p14:tracePt t="17135" x="1663700" y="2663825"/>
          <p14:tracePt t="17143" x="1700213" y="2633663"/>
          <p14:tracePt t="17151" x="1730375" y="2597150"/>
          <p14:tracePt t="17159" x="1747838" y="2560638"/>
          <p14:tracePt t="17167" x="1784350" y="2525713"/>
          <p14:tracePt t="17174" x="1784350" y="2506663"/>
          <p14:tracePt t="17184" x="1801813" y="2476500"/>
          <p14:tracePt t="17191" x="1808163" y="2439988"/>
          <p14:tracePt t="17199" x="1831975" y="2392363"/>
          <p14:tracePt t="17207" x="1838325" y="2368550"/>
          <p14:tracePt t="17216" x="1838325" y="2325688"/>
          <p14:tracePt t="17223" x="1838325" y="2301875"/>
          <p14:tracePt t="17232" x="1838325" y="2271713"/>
          <p14:tracePt t="17239" x="1838325" y="2260600"/>
          <p14:tracePt t="17248" x="1838325" y="2235200"/>
          <p14:tracePt t="17255" x="1838325" y="2230438"/>
          <p14:tracePt t="17263" x="1820863" y="2205038"/>
          <p14:tracePt t="17272" x="1795463" y="2193925"/>
          <p14:tracePt t="17279" x="1754188" y="2181225"/>
          <p14:tracePt t="17287" x="1706563" y="2174875"/>
          <p14:tracePt t="17295" x="1646238" y="2151063"/>
          <p14:tracePt t="17303" x="1573213" y="2139950"/>
          <p14:tracePt t="17311" x="1482725" y="2139950"/>
          <p14:tracePt t="17319" x="1381125" y="2120900"/>
          <p14:tracePt t="17327" x="1284288" y="2120900"/>
          <p14:tracePt t="17335" x="1169988" y="2120900"/>
          <p14:tracePt t="17343" x="1066800" y="2097088"/>
          <p14:tracePt t="17351" x="935038" y="2084388"/>
          <p14:tracePt t="17359" x="788988" y="2084388"/>
          <p14:tracePt t="17368" x="674688" y="2084388"/>
          <p14:tracePt t="17376" x="560388" y="2084388"/>
          <p14:tracePt t="17383" x="488950" y="2073275"/>
          <p14:tracePt t="17391" x="433388" y="2073275"/>
          <p14:tracePt t="17400" x="398463" y="2073275"/>
          <p14:tracePt t="17407" x="392113" y="2073275"/>
          <p14:tracePt t="17416" x="385763" y="2073275"/>
          <p14:tracePt t="17496" x="403225" y="2073275"/>
          <p14:tracePt t="17503" x="458788" y="2073275"/>
          <p14:tracePt t="17512" x="512763" y="2073275"/>
          <p14:tracePt t="17520" x="603250" y="2073275"/>
          <p14:tracePt t="17528" x="741363" y="2073275"/>
          <p14:tracePt t="17536" x="898525" y="2073275"/>
          <p14:tracePt t="17544" x="1096963" y="2079625"/>
          <p14:tracePt t="17552" x="1350963" y="2109788"/>
          <p14:tracePt t="17559" x="1633538" y="2163763"/>
          <p14:tracePt t="17567" x="1885950" y="2211388"/>
          <p14:tracePt t="17575" x="2170113" y="2260600"/>
          <p14:tracePt t="17584" x="2428875" y="2325688"/>
          <p14:tracePt t="17592" x="2592388" y="2349500"/>
          <p14:tracePt t="17600" x="2713038" y="2374900"/>
          <p14:tracePt t="17608" x="2743200" y="2379663"/>
          <p14:tracePt t="17616" x="2767013" y="2379663"/>
          <p14:tracePt t="17688" x="2730500" y="2379663"/>
          <p14:tracePt t="17695" x="2657475" y="2392363"/>
          <p14:tracePt t="17704" x="2543175" y="2392363"/>
          <p14:tracePt t="17712" x="2428875" y="2392363"/>
          <p14:tracePt t="17720" x="2301875" y="2392363"/>
          <p14:tracePt t="17727" x="2103438" y="2392363"/>
          <p14:tracePt t="17735" x="1928813" y="2392363"/>
          <p14:tracePt t="17743" x="1663700" y="2392363"/>
          <p14:tracePt t="17751" x="1439863" y="2368550"/>
          <p14:tracePt t="17760" x="1284288" y="2355850"/>
          <p14:tracePt t="17767" x="1079500" y="2314575"/>
          <p14:tracePt t="17777" x="946150" y="2290763"/>
          <p14:tracePt t="17783" x="814388" y="2278063"/>
          <p14:tracePt t="17791" x="674688" y="2265363"/>
          <p14:tracePt t="17798" x="614363" y="2265363"/>
          <p14:tracePt t="17806" x="584200" y="2265363"/>
          <p14:tracePt t="17815" x="566738" y="2265363"/>
          <p14:tracePt t="17839" x="560388" y="2265363"/>
          <p14:tracePt t="17878" x="579438" y="2265363"/>
          <p14:tracePt t="17887" x="633413" y="2265363"/>
          <p14:tracePt t="17894" x="747713" y="2265363"/>
          <p14:tracePt t="17903" x="844550" y="2265363"/>
          <p14:tracePt t="17910" x="976313" y="2265363"/>
          <p14:tracePt t="17919" x="1133475" y="2265363"/>
          <p14:tracePt t="17926" x="1260475" y="2265363"/>
          <p14:tracePt t="17935" x="1385888" y="2271713"/>
          <p14:tracePt t="17943" x="1549400" y="2295525"/>
          <p14:tracePt t="17951" x="1681163" y="2308225"/>
          <p14:tracePt t="17959" x="1795463" y="2344738"/>
          <p14:tracePt t="17967" x="1898650" y="2368550"/>
          <p14:tracePt t="17975" x="1946275" y="2379663"/>
          <p14:tracePt t="17983" x="1971675" y="2386013"/>
          <p14:tracePt t="17991" x="1976438" y="2386013"/>
          <p14:tracePt t="18056" x="1982788" y="2392363"/>
          <p14:tracePt t="18072" x="1982788" y="2398713"/>
          <p14:tracePt t="18087" x="1971675" y="2398713"/>
          <p14:tracePt t="18095" x="1958975" y="2405063"/>
          <p14:tracePt t="18104" x="1946275" y="2409825"/>
          <p14:tracePt t="18111" x="1941513" y="2409825"/>
          <p14:tracePt t="18127" x="1935163" y="2409825"/>
          <p14:tracePt t="18135" x="1928813" y="2409825"/>
          <p14:tracePt t="18168" x="1922463" y="2416175"/>
          <p14:tracePt t="18391" x="1916113" y="2422525"/>
          <p14:tracePt t="18415" x="1916113" y="2459038"/>
          <p14:tracePt t="18422" x="1916113" y="2506663"/>
          <p14:tracePt t="18430" x="1916113" y="2579688"/>
          <p14:tracePt t="18439" x="1916113" y="2651125"/>
          <p14:tracePt t="18446" x="1922463" y="2711450"/>
          <p14:tracePt t="18455" x="1935163" y="2760663"/>
          <p14:tracePt t="18462" x="1952625" y="2844800"/>
          <p14:tracePt t="18471" x="1989138" y="2922588"/>
          <p14:tracePt t="18478" x="2006600" y="2982913"/>
          <p14:tracePt t="18487" x="2032000" y="3060700"/>
          <p14:tracePt t="18495" x="2062163" y="3127375"/>
          <p14:tracePt t="18502" x="2097088" y="3217863"/>
          <p14:tracePt t="18510" x="2103438" y="3290888"/>
          <p14:tracePt t="18519" x="2152650" y="3368675"/>
          <p14:tracePt t="18526" x="2187575" y="3471863"/>
          <p14:tracePt t="18534" x="2206625" y="3562350"/>
          <p14:tracePt t="18542" x="2241550" y="3640138"/>
          <p14:tracePt t="18550" x="2254250" y="3711575"/>
          <p14:tracePt t="18558" x="2271713" y="3790950"/>
          <p14:tracePt t="18566" x="2297113" y="3851275"/>
          <p14:tracePt t="18574" x="2301875" y="3898900"/>
          <p14:tracePt t="18582" x="2308225" y="3911600"/>
          <p14:tracePt t="18590" x="2314575" y="3916363"/>
          <p14:tracePt t="18736" x="2320925" y="3922713"/>
          <p14:tracePt t="18798" x="2320925" y="3935413"/>
          <p14:tracePt t="18800" x="2320925" y="3941763"/>
          <p14:tracePt t="18823" x="2332038" y="3952875"/>
          <p14:tracePt t="18831" x="2338388" y="3959225"/>
          <p14:tracePt t="18838" x="2351088" y="3959225"/>
          <p14:tracePt t="18847" x="2368550" y="3959225"/>
          <p14:tracePt t="18854" x="2405063" y="3959225"/>
          <p14:tracePt t="18862" x="2428875" y="3959225"/>
          <p14:tracePt t="18871" x="2447925" y="3959225"/>
          <p14:tracePt t="18878" x="2471738" y="3959225"/>
          <p14:tracePt t="18887" x="2495550" y="3959225"/>
          <p14:tracePt t="18895" x="2519363" y="3959225"/>
          <p14:tracePt t="18903" x="2543175" y="3959225"/>
          <p14:tracePt t="18911" x="2579688" y="3941763"/>
          <p14:tracePt t="18927" x="2603500" y="3916363"/>
          <p14:tracePt t="18935" x="2609850" y="3911600"/>
          <p14:tracePt t="18943" x="2622550" y="3892550"/>
          <p14:tracePt t="18951" x="2640013" y="3868738"/>
          <p14:tracePt t="18959" x="2646363" y="3862388"/>
          <p14:tracePt t="18966" x="2657475" y="3844925"/>
          <p14:tracePt t="18975" x="2663825" y="3838575"/>
          <p14:tracePt t="18983" x="2670175" y="3832225"/>
          <p14:tracePt t="18991" x="2682875" y="3821113"/>
          <p14:tracePt t="19000" x="2687638" y="3814763"/>
          <p14:tracePt t="19015" x="2693988" y="3808413"/>
          <p14:tracePt t="19023" x="2700338" y="3802063"/>
          <p14:tracePt t="19031" x="2706688" y="3797300"/>
          <p14:tracePt t="19039" x="2717800" y="3784600"/>
          <p14:tracePt t="19047" x="2724150" y="3778250"/>
          <p14:tracePt t="19067" x="2730500" y="3754438"/>
          <p14:tracePt t="19071" x="2736850" y="3748088"/>
          <p14:tracePt t="19087" x="2736850" y="3741738"/>
          <p14:tracePt t="19095" x="2736850" y="3736975"/>
          <p14:tracePt t="19119" x="2736850" y="3730625"/>
          <p14:tracePt t="19151" x="2736850" y="3724275"/>
          <p14:tracePt t="19159" x="2736850" y="3717925"/>
          <p14:tracePt t="19167" x="2730500" y="3711575"/>
          <p14:tracePt t="19175" x="2713038" y="3706813"/>
          <p14:tracePt t="19183" x="2687638" y="3687763"/>
          <p14:tracePt t="19191" x="2657475" y="3670300"/>
          <p14:tracePt t="19199" x="2640013" y="3663950"/>
          <p14:tracePt t="19207" x="2616200" y="3657600"/>
          <p14:tracePt t="19216" x="2586038" y="3640138"/>
          <p14:tracePt t="19223" x="2579688" y="3640138"/>
          <p14:tracePt t="19231" x="2549525" y="3627438"/>
          <p14:tracePt t="19239" x="2543175" y="3621088"/>
          <p14:tracePt t="19247" x="2519363" y="3609975"/>
          <p14:tracePt t="19255" x="2489200" y="3603625"/>
          <p14:tracePt t="19263" x="2465388" y="3597275"/>
          <p14:tracePt t="19271" x="2428875" y="3586163"/>
          <p14:tracePt t="19279" x="2381250" y="3567113"/>
          <p14:tracePt t="19287" x="2351088" y="3567113"/>
          <p14:tracePt t="19295" x="2301875" y="3549650"/>
          <p14:tracePt t="19303" x="2271713" y="3543300"/>
          <p14:tracePt t="19311" x="2236788" y="3532188"/>
          <p14:tracePt t="19319" x="2217738" y="3532188"/>
          <p14:tracePt t="19327" x="2182813" y="3532188"/>
          <p14:tracePt t="19335" x="2157413" y="3525838"/>
          <p14:tracePt t="19343" x="2127250" y="3525838"/>
          <p14:tracePt t="19351" x="2103438" y="3525838"/>
          <p14:tracePt t="19359" x="2049463" y="3513138"/>
          <p14:tracePt t="19368" x="1989138" y="3513138"/>
          <p14:tracePt t="19375" x="1928813" y="3513138"/>
          <p14:tracePt t="19384" x="1855788" y="3506788"/>
          <p14:tracePt t="19391" x="1771650" y="3495675"/>
          <p14:tracePt t="19400" x="1724025" y="3495675"/>
          <p14:tracePt t="19407" x="1651000" y="3482975"/>
          <p14:tracePt t="19415" x="1590675" y="3482975"/>
          <p14:tracePt t="19423" x="1549400" y="3482975"/>
          <p14:tracePt t="19431" x="1500188" y="3476625"/>
          <p14:tracePt t="19439" x="1458913" y="3476625"/>
          <p14:tracePt t="19447" x="1409700" y="3465513"/>
          <p14:tracePt t="19455" x="1374775" y="3459163"/>
          <p14:tracePt t="19463" x="1355725" y="3459163"/>
          <p14:tracePt t="19471" x="1338263" y="3446463"/>
          <p14:tracePt t="19479" x="1325563" y="3446463"/>
          <p14:tracePt t="19487" x="1320800" y="3446463"/>
          <p14:tracePt t="19495" x="1314450" y="3446463"/>
          <p14:tracePt t="19503" x="1308100" y="3446463"/>
          <p14:tracePt t="19511" x="1295400" y="3446463"/>
          <p14:tracePt t="19519" x="1290638" y="3446463"/>
          <p14:tracePt t="19527" x="1265238" y="3446463"/>
          <p14:tracePt t="19535" x="1254125" y="3446463"/>
          <p14:tracePt t="19543" x="1223963" y="3446463"/>
          <p14:tracePt t="19551" x="1187450" y="3446463"/>
          <p14:tracePt t="19559" x="1157288" y="3446463"/>
          <p14:tracePt t="19568" x="1120775" y="3452813"/>
          <p14:tracePt t="19575" x="1073150" y="3471863"/>
          <p14:tracePt t="19583" x="1042988" y="3471863"/>
          <p14:tracePt t="19591" x="1012825" y="3476625"/>
          <p14:tracePt t="19600" x="989013" y="3495675"/>
          <p14:tracePt t="19607" x="952500" y="3502025"/>
          <p14:tracePt t="19615" x="928688" y="3513138"/>
          <p14:tracePt t="19623" x="904875" y="3519488"/>
          <p14:tracePt t="19631" x="874713" y="3525838"/>
          <p14:tracePt t="19639" x="838200" y="3543300"/>
          <p14:tracePt t="19647" x="814388" y="3562350"/>
          <p14:tracePt t="19655" x="808038" y="3562350"/>
          <p14:tracePt t="19663" x="784225" y="3567113"/>
          <p14:tracePt t="19671" x="771525" y="3586163"/>
          <p14:tracePt t="19679" x="765175" y="3590925"/>
          <p14:tracePt t="19695" x="747713" y="3603625"/>
          <p14:tracePt t="19703" x="741363" y="3609975"/>
          <p14:tracePt t="19711" x="735013" y="3616325"/>
          <p14:tracePt t="19719" x="735013" y="3621088"/>
          <p14:tracePt t="19727" x="723900" y="3651250"/>
          <p14:tracePt t="19735" x="723900" y="3663950"/>
          <p14:tracePt t="19743" x="717550" y="3687763"/>
          <p14:tracePt t="19751" x="698500" y="3711575"/>
          <p14:tracePt t="19759" x="698500" y="3717925"/>
          <p14:tracePt t="19773" x="693738" y="3736975"/>
          <p14:tracePt t="19775" x="693738" y="3748088"/>
          <p14:tracePt t="19784" x="698500" y="3760788"/>
          <p14:tracePt t="19791" x="711200" y="3778250"/>
          <p14:tracePt t="19799" x="735013" y="3814763"/>
          <p14:tracePt t="19806" x="754063" y="3838575"/>
          <p14:tracePt t="19814" x="777875" y="3862388"/>
          <p14:tracePt t="19822" x="788988" y="3875088"/>
          <p14:tracePt t="19830" x="814388" y="3905250"/>
          <p14:tracePt t="19838" x="849313" y="3916363"/>
          <p14:tracePt t="19846" x="915988" y="3965575"/>
          <p14:tracePt t="19854" x="965200" y="3983038"/>
          <p14:tracePt t="19862" x="1019175" y="4013200"/>
          <p14:tracePt t="19870" x="1079500" y="4032250"/>
          <p14:tracePt t="19878" x="1127125" y="4062413"/>
          <p14:tracePt t="19887" x="1181100" y="4092575"/>
          <p14:tracePt t="19894" x="1230313" y="4116388"/>
          <p14:tracePt t="19903" x="1260475" y="4122738"/>
          <p14:tracePt t="19910" x="1295400" y="4140200"/>
          <p14:tracePt t="19919" x="1331913" y="4146550"/>
          <p14:tracePt t="19926" x="1374775" y="4157663"/>
          <p14:tracePt t="19934" x="1422400" y="4164013"/>
          <p14:tracePt t="19943" x="1470025" y="4176713"/>
          <p14:tracePt t="19950" x="1500188" y="4176713"/>
          <p14:tracePt t="19958" x="1536700" y="4183063"/>
          <p14:tracePt t="19967" x="1597025" y="4206875"/>
          <p14:tracePt t="19975" x="1627188" y="4206875"/>
          <p14:tracePt t="19983" x="1646238" y="4206875"/>
          <p14:tracePt t="19991" x="1657350" y="4206875"/>
          <p14:tracePt t="20007" x="1663700" y="4206875"/>
          <p14:tracePt t="20023" x="1670050" y="4206875"/>
          <p14:tracePt t="20030" x="1676400" y="4206875"/>
          <p14:tracePt t="20055" x="1687513" y="4206875"/>
          <p14:tracePt t="20063" x="1700213" y="4206875"/>
          <p14:tracePt t="20071" x="1706563" y="4206875"/>
          <p14:tracePt t="20079" x="1724025" y="4206875"/>
          <p14:tracePt t="20087" x="1730375" y="4206875"/>
          <p14:tracePt t="20094" x="1741488" y="4206875"/>
          <p14:tracePt t="20103" x="1754188" y="4194175"/>
          <p14:tracePt t="20110" x="1760538" y="4187825"/>
          <p14:tracePt t="20119" x="1766888" y="4183063"/>
          <p14:tracePt t="20127" x="1771650" y="4164013"/>
          <p14:tracePt t="20135" x="1784350" y="4140200"/>
          <p14:tracePt t="20142" x="1790700" y="4122738"/>
          <p14:tracePt t="20150" x="1790700" y="4092575"/>
          <p14:tracePt t="20158" x="1790700" y="4079875"/>
          <p14:tracePt t="20167" x="1790700" y="4062413"/>
          <p14:tracePt t="20175" x="1790700" y="4049713"/>
          <p14:tracePt t="20183" x="1790700" y="4037013"/>
          <p14:tracePt t="20191" x="1790700" y="4032250"/>
          <p14:tracePt t="20198" x="1790700" y="4019550"/>
          <p14:tracePt t="20207" x="1771650" y="4002088"/>
          <p14:tracePt t="20223" x="1760538" y="3995738"/>
          <p14:tracePt t="20230" x="1754188" y="3976688"/>
          <p14:tracePt t="20239" x="1747838" y="3971925"/>
          <p14:tracePt t="20255" x="1741488" y="3965575"/>
          <p14:tracePt t="20327" x="1736725" y="3965575"/>
          <p14:tracePt t="20343" x="1711325" y="3976688"/>
          <p14:tracePt t="20352" x="1711325" y="3989388"/>
          <p14:tracePt t="20359" x="1693863" y="4043363"/>
          <p14:tracePt t="20368" x="1693863" y="4067175"/>
          <p14:tracePt t="20375" x="1693863" y="4110038"/>
          <p14:tracePt t="20384" x="1693863" y="4183063"/>
          <p14:tracePt t="20391" x="1693863" y="4217988"/>
          <p14:tracePt t="20400" x="1693863" y="4271963"/>
          <p14:tracePt t="20407" x="1736725" y="4308475"/>
          <p14:tracePt t="20415" x="1766888" y="4351338"/>
          <p14:tracePt t="20423" x="1784350" y="4398963"/>
          <p14:tracePt t="20431" x="1801813" y="4448175"/>
          <p14:tracePt t="20439" x="1820863" y="4495800"/>
          <p14:tracePt t="20447" x="1838325" y="4519613"/>
          <p14:tracePt t="20455" x="1862138" y="4543425"/>
          <p14:tracePt t="20463" x="1868488" y="4567238"/>
          <p14:tracePt t="20471" x="1868488" y="4579938"/>
          <p14:tracePt t="20551" x="1831975" y="4549775"/>
          <p14:tracePt t="20559" x="1711325" y="4422775"/>
          <p14:tracePt t="20568" x="1646238" y="4357688"/>
          <p14:tracePt t="20575" x="1579563" y="4297363"/>
          <p14:tracePt t="20584" x="1512888" y="4230688"/>
          <p14:tracePt t="20591" x="1422400" y="4164013"/>
          <p14:tracePt t="20599" x="1301750" y="4092575"/>
          <p14:tracePt t="20607" x="1163638" y="4013200"/>
          <p14:tracePt t="20615" x="1060450" y="3983038"/>
          <p14:tracePt t="20623" x="969963" y="3946525"/>
          <p14:tracePt t="20631" x="879475" y="3922713"/>
          <p14:tracePt t="20639" x="831850" y="3916363"/>
          <p14:tracePt t="20647" x="801688" y="3916363"/>
          <p14:tracePt t="20655" x="777875" y="3916363"/>
          <p14:tracePt t="20663" x="765175" y="3916363"/>
          <p14:tracePt t="20672" x="758825" y="3916363"/>
          <p14:tracePt t="20695" x="754063" y="3916363"/>
          <p14:tracePt t="20711" x="747713" y="3916363"/>
          <p14:tracePt t="20784" x="844550" y="3916363"/>
          <p14:tracePt t="20791" x="952500" y="3941763"/>
          <p14:tracePt t="20799" x="1042988" y="3965575"/>
          <p14:tracePt t="20807" x="1127125" y="3989388"/>
          <p14:tracePt t="20814" x="1260475" y="4002088"/>
          <p14:tracePt t="20822" x="1350963" y="4032250"/>
          <p14:tracePt t="20830" x="1452563" y="4056063"/>
          <p14:tracePt t="20838" x="1555750" y="4067175"/>
          <p14:tracePt t="20846" x="1700213" y="4103688"/>
          <p14:tracePt t="20854" x="1814513" y="4127500"/>
          <p14:tracePt t="20862" x="1946275" y="4152900"/>
          <p14:tracePt t="20871" x="2049463" y="4164013"/>
          <p14:tracePt t="20879" x="2109788" y="4176713"/>
          <p14:tracePt t="20887" x="2170113" y="4176713"/>
          <p14:tracePt t="20894" x="2187575" y="4176713"/>
          <p14:tracePt t="20903" x="2193925" y="4176713"/>
          <p14:tracePt t="20959" x="2187575" y="4176713"/>
          <p14:tracePt t="20968" x="2133600" y="4176713"/>
          <p14:tracePt t="20975" x="2049463" y="4176713"/>
          <p14:tracePt t="20984" x="1976438" y="4176713"/>
          <p14:tracePt t="20991" x="1874838" y="4176713"/>
          <p14:tracePt t="20999" x="1790700" y="4176713"/>
          <p14:tracePt t="21007" x="1700213" y="4176713"/>
          <p14:tracePt t="21015" x="1585913" y="4176713"/>
          <p14:tracePt t="21023" x="1489075" y="4176713"/>
          <p14:tracePt t="21031" x="1362075" y="4176713"/>
          <p14:tracePt t="21039" x="1230313" y="4176713"/>
          <p14:tracePt t="21047" x="1114425" y="4176713"/>
          <p14:tracePt t="21055" x="989013" y="4176713"/>
          <p14:tracePt t="21072" x="855663" y="4176713"/>
          <p14:tracePt t="21079" x="831850" y="4176713"/>
          <p14:tracePt t="21087" x="825500" y="4176713"/>
          <p14:tracePt t="21159" x="868363" y="4164013"/>
          <p14:tracePt t="21168" x="939800" y="4164013"/>
          <p14:tracePt t="21175" x="1036638" y="4164013"/>
          <p14:tracePt t="21184" x="1139825" y="4164013"/>
          <p14:tracePt t="21191" x="1254125" y="4164013"/>
          <p14:tracePt t="21199" x="1409700" y="4164013"/>
          <p14:tracePt t="21207" x="1512888" y="4164013"/>
          <p14:tracePt t="21215" x="1609725" y="4164013"/>
          <p14:tracePt t="21223" x="1724025" y="4164013"/>
          <p14:tracePt t="21231" x="1868488" y="4164013"/>
          <p14:tracePt t="21239" x="1971675" y="4183063"/>
          <p14:tracePt t="21247" x="2073275" y="4194175"/>
          <p14:tracePt t="21256" x="2133600" y="4206875"/>
          <p14:tracePt t="21263" x="2176463" y="4206875"/>
          <p14:tracePt t="21272" x="2182813" y="4206875"/>
          <p14:tracePt t="21327" x="2176463" y="4206875"/>
          <p14:tracePt t="21336" x="2097088" y="4206875"/>
          <p14:tracePt t="21343" x="2025650" y="4211638"/>
          <p14:tracePt t="21352" x="1952625" y="4224338"/>
          <p14:tracePt t="21359" x="1851025" y="4224338"/>
          <p14:tracePt t="21368" x="1747838" y="4224338"/>
          <p14:tracePt t="21375" x="1620838" y="4237038"/>
          <p14:tracePt t="21383" x="1519238" y="4237038"/>
          <p14:tracePt t="21391" x="1404938" y="4237038"/>
          <p14:tracePt t="21399" x="1290638" y="4237038"/>
          <p14:tracePt t="21407" x="1193800" y="4237038"/>
          <p14:tracePt t="21415" x="1090613" y="4230688"/>
          <p14:tracePt t="21423" x="1030288" y="4230688"/>
          <p14:tracePt t="21431" x="1006475" y="4230688"/>
          <p14:tracePt t="21439" x="1000125" y="4230688"/>
          <p14:tracePt t="21503" x="1030288" y="4230688"/>
          <p14:tracePt t="21511" x="1120775" y="4230688"/>
          <p14:tracePt t="21520" x="1204913" y="4230688"/>
          <p14:tracePt t="21527" x="1308100" y="4230688"/>
          <p14:tracePt t="21537" x="1435100" y="4230688"/>
          <p14:tracePt t="21543" x="1549400" y="4230688"/>
          <p14:tracePt t="21552" x="1676400" y="4230688"/>
          <p14:tracePt t="21559" x="1766888" y="4237038"/>
          <p14:tracePt t="21568" x="1838325" y="4237038"/>
          <p14:tracePt t="21575" x="1965325" y="4237038"/>
          <p14:tracePt t="21583" x="2066925" y="4237038"/>
          <p14:tracePt t="21591" x="2139950" y="4237038"/>
          <p14:tracePt t="21599" x="2163763" y="4237038"/>
          <p14:tracePt t="21607" x="2187575" y="4237038"/>
          <p14:tracePt t="21672" x="2157413" y="4237038"/>
          <p14:tracePt t="21679" x="2092325" y="4248150"/>
          <p14:tracePt t="21688" x="2006600" y="4248150"/>
          <p14:tracePt t="21695" x="1916113" y="4248150"/>
          <p14:tracePt t="21704" x="1831975" y="4248150"/>
          <p14:tracePt t="21712" x="1747838" y="4248150"/>
          <p14:tracePt t="21721" x="1657350" y="4254500"/>
          <p14:tracePt t="21727" x="1585913" y="4254500"/>
          <p14:tracePt t="21736" x="1482725" y="4254500"/>
          <p14:tracePt t="21744" x="1428750" y="4254500"/>
          <p14:tracePt t="21753" x="1325563" y="4254500"/>
          <p14:tracePt t="21760" x="1265238" y="4254500"/>
          <p14:tracePt t="21769" x="1247775" y="4254500"/>
          <p14:tracePt t="21815" x="1254125" y="4254500"/>
          <p14:tracePt t="21823" x="1331913" y="4254500"/>
          <p14:tracePt t="21830" x="1446213" y="4254500"/>
          <p14:tracePt t="21839" x="1560513" y="4254500"/>
          <p14:tracePt t="21846" x="1687513" y="4254500"/>
          <p14:tracePt t="21855" x="1814513" y="4254500"/>
          <p14:tracePt t="21862" x="1874838" y="4254500"/>
          <p14:tracePt t="21871" x="1935163" y="4254500"/>
          <p14:tracePt t="21878" x="1965325" y="4254500"/>
          <p14:tracePt t="21887" x="1989138" y="4254500"/>
          <p14:tracePt t="21895" x="2001838" y="4254500"/>
          <p14:tracePt t="22024" x="2006600" y="4260850"/>
          <p14:tracePt t="22183" x="0" y="0"/>
        </p14:tracePtLst>
        <p14:tracePtLst>
          <p14:tracePt t="31627" x="7148513" y="1506538"/>
          <p14:tracePt t="31640" x="7154863" y="1506538"/>
          <p14:tracePt t="31672" x="7161213" y="1506538"/>
          <p14:tracePt t="31679" x="7172325" y="1493838"/>
          <p14:tracePt t="31688" x="7178675" y="1493838"/>
          <p14:tracePt t="31696" x="7202488" y="1482725"/>
          <p14:tracePt t="31703" x="7208838" y="1476375"/>
          <p14:tracePt t="31711" x="7227888" y="1452563"/>
          <p14:tracePt t="31728" x="7245350" y="1439863"/>
          <p14:tracePt t="31735" x="7251700" y="1433513"/>
          <p14:tracePt t="31743" x="7258050" y="1422400"/>
          <p14:tracePt t="31751" x="7258050" y="1398588"/>
          <p14:tracePt t="31760" x="7269163" y="1362075"/>
          <p14:tracePt t="31767" x="7269163" y="1344613"/>
          <p14:tracePt t="31775" x="7269163" y="1289050"/>
          <p14:tracePt t="31783" x="7269163" y="1254125"/>
          <p14:tracePt t="31791" x="7269163" y="1241425"/>
          <p14:tracePt t="31799" x="7258050" y="1204913"/>
          <p14:tracePt t="31815" x="7239000" y="1168400"/>
          <p14:tracePt t="31831" x="7232650" y="1163638"/>
          <p14:tracePt t="31863" x="7227888" y="1157288"/>
          <p14:tracePt t="31887" x="7208838" y="1157288"/>
          <p14:tracePt t="31895" x="7185025" y="1157288"/>
          <p14:tracePt t="31903" x="7118350" y="1144588"/>
          <p14:tracePt t="31911" x="7058025" y="1138238"/>
          <p14:tracePt t="31919" x="6950075" y="1114425"/>
          <p14:tracePt t="31927" x="6907213" y="1114425"/>
          <p14:tracePt t="31935" x="6865938" y="1114425"/>
          <p14:tracePt t="31943" x="6846888" y="1114425"/>
          <p14:tracePt t="31951" x="6816725" y="1114425"/>
          <p14:tracePt t="31958" x="6781800" y="1133475"/>
          <p14:tracePt t="31967" x="6745288" y="1150938"/>
          <p14:tracePt t="31975" x="6732588" y="1168400"/>
          <p14:tracePt t="31983" x="6708775" y="1193800"/>
          <p14:tracePt t="31990" x="6696075" y="1217613"/>
          <p14:tracePt t="31999" x="6678613" y="1247775"/>
          <p14:tracePt t="32006" x="6678613" y="1271588"/>
          <p14:tracePt t="32015" x="6678613" y="1325563"/>
          <p14:tracePt t="32023" x="6678613" y="1374775"/>
          <p14:tracePt t="32031" x="6684963" y="1446213"/>
          <p14:tracePt t="32038" x="6696075" y="1493838"/>
          <p14:tracePt t="32047" x="6738938" y="1543050"/>
          <p14:tracePt t="32054" x="6781800" y="1609725"/>
          <p14:tracePt t="32079" x="6902450" y="1735138"/>
          <p14:tracePt t="32087" x="6926263" y="1778000"/>
          <p14:tracePt t="32096" x="6991350" y="1795463"/>
          <p14:tracePt t="32103" x="7034213" y="1808163"/>
          <p14:tracePt t="32112" x="7094538" y="1814513"/>
          <p14:tracePt t="32119" x="7142163" y="1838325"/>
          <p14:tracePt t="32128" x="7215188" y="1838325"/>
          <p14:tracePt t="32135" x="7251700" y="1838325"/>
          <p14:tracePt t="32145" x="7305675" y="1838325"/>
          <p14:tracePt t="32151" x="7348538" y="1838325"/>
          <p14:tracePt t="32160" x="7396163" y="1838325"/>
          <p14:tracePt t="32167" x="7450138" y="1838325"/>
          <p14:tracePt t="32175" x="7527925" y="1819275"/>
          <p14:tracePt t="32183" x="7607300" y="1778000"/>
          <p14:tracePt t="32191" x="7654925" y="1747838"/>
          <p14:tracePt t="32199" x="7708900" y="1693863"/>
          <p14:tracePt t="32207" x="7745413" y="1651000"/>
          <p14:tracePt t="32215" x="7775575" y="1603375"/>
          <p14:tracePt t="32223" x="7805738" y="1566863"/>
          <p14:tracePt t="32232" x="7823200" y="1519238"/>
          <p14:tracePt t="32239" x="7823200" y="1470025"/>
          <p14:tracePt t="32247" x="7835900" y="1428750"/>
          <p14:tracePt t="32255" x="7835900" y="1422400"/>
          <p14:tracePt t="32264" x="7835900" y="1379538"/>
          <p14:tracePt t="32272" x="7835900" y="1349375"/>
          <p14:tracePt t="32279" x="7823200" y="1301750"/>
          <p14:tracePt t="32287" x="7805738" y="1277938"/>
          <p14:tracePt t="32295" x="7781925" y="1247775"/>
          <p14:tracePt t="32303" x="7739063" y="1217613"/>
          <p14:tracePt t="32312" x="7727950" y="1193800"/>
          <p14:tracePt t="32319" x="7708900" y="1157288"/>
          <p14:tracePt t="32328" x="7673975" y="1127125"/>
          <p14:tracePt t="32335" x="7654925" y="1120775"/>
          <p14:tracePt t="32344" x="7631113" y="1108075"/>
          <p14:tracePt t="32351" x="7624763" y="1108075"/>
          <p14:tracePt t="32359" x="7607300" y="1108075"/>
          <p14:tracePt t="32367" x="7600950" y="1103313"/>
          <p14:tracePt t="32375" x="7588250" y="1103313"/>
          <p14:tracePt t="32383" x="7553325" y="1103313"/>
          <p14:tracePt t="32391" x="7510463" y="1103313"/>
          <p14:tracePt t="32399" x="7437438" y="1103313"/>
          <p14:tracePt t="32407" x="7383463" y="1103313"/>
          <p14:tracePt t="32415" x="7288213" y="1127125"/>
          <p14:tracePt t="32423" x="7227888" y="1168400"/>
          <p14:tracePt t="32431" x="7172325" y="1198563"/>
          <p14:tracePt t="32439" x="7137400" y="1241425"/>
          <p14:tracePt t="32448" x="7118350" y="1277938"/>
          <p14:tracePt t="32455" x="7112000" y="1301750"/>
          <p14:tracePt t="32463" x="7100888" y="1331913"/>
          <p14:tracePt t="32472" x="7100888" y="1355725"/>
          <p14:tracePt t="32479" x="7100888" y="1379538"/>
          <p14:tracePt t="32487" x="7107238" y="1403350"/>
          <p14:tracePt t="32496" x="7142163" y="1452563"/>
          <p14:tracePt t="32503" x="7185025" y="1512888"/>
          <p14:tracePt t="32512" x="7251700" y="1566863"/>
          <p14:tracePt t="32519" x="7318375" y="1614488"/>
          <p14:tracePt t="32528" x="7407275" y="1633538"/>
          <p14:tracePt t="32535" x="7450138" y="1644650"/>
          <p14:tracePt t="32544" x="7486650" y="1651000"/>
          <p14:tracePt t="32552" x="7497763" y="1651000"/>
          <p14:tracePt t="32567" x="7504113" y="1651000"/>
          <p14:tracePt t="32607" x="7510463" y="1651000"/>
          <p14:tracePt t="32695" x="7516813" y="1657350"/>
          <p14:tracePt t="32831" x="7523163" y="1657350"/>
          <p14:tracePt t="32847" x="7527925" y="1651000"/>
          <p14:tracePt t="32855" x="7527925" y="1644650"/>
          <p14:tracePt t="32863" x="7527925" y="1633538"/>
          <p14:tracePt t="32871" x="7527925" y="1620838"/>
          <p14:tracePt t="32886" x="7527925" y="1603375"/>
          <p14:tracePt t="32902" x="7527925" y="1597025"/>
          <p14:tracePt t="32951" x="7527925" y="1590675"/>
          <p14:tracePt t="32983" x="7527925" y="1584325"/>
          <p14:tracePt t="33031" x="7534275" y="1579563"/>
          <p14:tracePt t="33047" x="7540625" y="1573213"/>
          <p14:tracePt t="33087" x="7553325" y="1566863"/>
          <p14:tracePt t="33095" x="7570788" y="1560513"/>
          <p14:tracePt t="33103" x="7583488" y="1560513"/>
          <p14:tracePt t="33112" x="7600950" y="1554163"/>
          <p14:tracePt t="33119" x="7607300" y="1554163"/>
          <p14:tracePt t="33127" x="7631113" y="1549400"/>
          <p14:tracePt t="33135" x="7667625" y="1549400"/>
          <p14:tracePt t="33143" x="7697788" y="1549400"/>
          <p14:tracePt t="33152" x="7721600" y="1549400"/>
          <p14:tracePt t="33159" x="7762875" y="1549400"/>
          <p14:tracePt t="33167" x="7812088" y="1560513"/>
          <p14:tracePt t="33175" x="7848600" y="1579563"/>
          <p14:tracePt t="33183" x="7896225" y="1584325"/>
          <p14:tracePt t="33191" x="7943850" y="1603375"/>
          <p14:tracePt t="33199" x="7969250" y="1620838"/>
          <p14:tracePt t="33207" x="8010525" y="1627188"/>
          <p14:tracePt t="33215" x="8047038" y="1644650"/>
          <p14:tracePt t="33223" x="8094663" y="1670050"/>
          <p14:tracePt t="33231" x="8120063" y="1681163"/>
          <p14:tracePt t="33239" x="8154988" y="1711325"/>
          <p14:tracePt t="33247" x="8161338" y="1711325"/>
          <p14:tracePt t="33255" x="8167688" y="1711325"/>
          <p14:tracePt t="33263" x="8178800" y="1717675"/>
          <p14:tracePt t="33279" x="8197850" y="1724025"/>
          <p14:tracePt t="33312" x="8208963" y="1728788"/>
          <p14:tracePt t="33319" x="8215313" y="1735138"/>
          <p14:tracePt t="33328" x="8228013" y="1754188"/>
          <p14:tracePt t="33335" x="8234363" y="1758950"/>
          <p14:tracePt t="33343" x="8258175" y="1771650"/>
          <p14:tracePt t="33351" x="8281988" y="1778000"/>
          <p14:tracePt t="33359" x="8294688" y="1795463"/>
          <p14:tracePt t="33367" x="8299450" y="1795463"/>
          <p14:tracePt t="33407" x="8312150" y="1801813"/>
          <p14:tracePt t="33511" x="8288338" y="1801813"/>
          <p14:tracePt t="33519" x="8221663" y="1747838"/>
          <p14:tracePt t="33528" x="8143875" y="1711325"/>
          <p14:tracePt t="33535" x="8034338" y="1639888"/>
          <p14:tracePt t="33543" x="7932738" y="1566863"/>
          <p14:tracePt t="33551" x="7823200" y="1536700"/>
          <p14:tracePt t="33559" x="7734300" y="1500188"/>
          <p14:tracePt t="33567" x="7661275" y="1470025"/>
          <p14:tracePt t="33575" x="7594600" y="1433513"/>
          <p14:tracePt t="33583" x="7527925" y="1403350"/>
          <p14:tracePt t="33591" x="7456488" y="1392238"/>
          <p14:tracePt t="33599" x="7407275" y="1385888"/>
          <p14:tracePt t="33607" x="7377113" y="1385888"/>
          <p14:tracePt t="33615" x="7353300" y="1385888"/>
          <p14:tracePt t="33623" x="7342188" y="1385888"/>
          <p14:tracePt t="33631" x="7318375" y="1385888"/>
          <p14:tracePt t="33744" x="7335838" y="1385888"/>
          <p14:tracePt t="33752" x="7372350" y="1409700"/>
          <p14:tracePt t="33760" x="7396163" y="1422400"/>
          <p14:tracePt t="33768" x="7419975" y="1433513"/>
          <p14:tracePt t="33775" x="7432675" y="1446213"/>
          <p14:tracePt t="33783" x="7467600" y="1463675"/>
          <p14:tracePt t="33791" x="7480300" y="1470025"/>
          <p14:tracePt t="33799" x="7527925" y="1489075"/>
          <p14:tracePt t="33807" x="7577138" y="1493838"/>
          <p14:tracePt t="33816" x="7637463" y="1519238"/>
          <p14:tracePt t="33825" x="7697788" y="1524000"/>
          <p14:tracePt t="33832" x="7799388" y="1536700"/>
          <p14:tracePt t="33839" x="7889875" y="1549400"/>
          <p14:tracePt t="33847" x="8016875" y="1549400"/>
          <p14:tracePt t="33855" x="8107363" y="1573213"/>
          <p14:tracePt t="33863" x="8167688" y="1579563"/>
          <p14:tracePt t="33870" x="8221663" y="1579563"/>
          <p14:tracePt t="33879" x="8258175" y="1579563"/>
          <p14:tracePt t="33887" x="8288338" y="1579563"/>
          <p14:tracePt t="33895" x="8324850" y="1590675"/>
          <p14:tracePt t="33902" x="8329613" y="1590675"/>
          <p14:tracePt t="33911" x="8348663" y="1590675"/>
          <p14:tracePt t="33919" x="8355013" y="1590675"/>
          <p14:tracePt t="33927" x="8359775" y="1590675"/>
          <p14:tracePt t="33935" x="8372475" y="1590675"/>
          <p14:tracePt t="33943" x="8378825" y="1590675"/>
          <p14:tracePt t="33951" x="8389938" y="1590675"/>
          <p14:tracePt t="33959" x="8396288" y="1590675"/>
          <p14:tracePt t="33967" x="8420100" y="1590675"/>
          <p14:tracePt t="33974" x="8432800" y="1590675"/>
          <p14:tracePt t="33983" x="8456613" y="1579563"/>
          <p14:tracePt t="33990" x="8475663" y="1573213"/>
          <p14:tracePt t="33999" x="8493125" y="1566863"/>
          <p14:tracePt t="34007" x="8510588" y="1549400"/>
          <p14:tracePt t="34015" x="8516938" y="1543050"/>
          <p14:tracePt t="34022" x="8529638" y="1530350"/>
          <p14:tracePt t="34031" x="8535988" y="1524000"/>
          <p14:tracePt t="34039" x="8553450" y="1506538"/>
          <p14:tracePt t="34047" x="8559800" y="1500188"/>
          <p14:tracePt t="34055" x="8570913" y="1489075"/>
          <p14:tracePt t="34079" x="8607425" y="1439863"/>
          <p14:tracePt t="34087" x="8613775" y="1433513"/>
          <p14:tracePt t="34095" x="8631238" y="1422400"/>
          <p14:tracePt t="34111" x="8637588" y="1416050"/>
          <p14:tracePt t="34215" x="8643938" y="1428750"/>
          <p14:tracePt t="34223" x="8661400" y="1512888"/>
          <p14:tracePt t="34232" x="8674100" y="1573213"/>
          <p14:tracePt t="34240" x="8685213" y="1644650"/>
          <p14:tracePt t="34248" x="8685213" y="1728788"/>
          <p14:tracePt t="34255" x="8691563" y="1765300"/>
          <p14:tracePt t="34263" x="8697913" y="1814513"/>
          <p14:tracePt t="34271" x="8697913" y="1855788"/>
          <p14:tracePt t="34280" x="8697913" y="1885950"/>
          <p14:tracePt t="34287" x="8710613" y="1909763"/>
          <p14:tracePt t="34295" x="8710613" y="1916113"/>
          <p14:tracePt t="34303" x="8710613" y="1928813"/>
          <p14:tracePt t="34392" x="8710613" y="1935163"/>
          <p14:tracePt t="34456" x="8721725" y="1922463"/>
          <p14:tracePt t="34464" x="8734425" y="1885950"/>
          <p14:tracePt t="34472" x="8740775" y="1844675"/>
          <p14:tracePt t="34480" x="8751888" y="1765300"/>
          <p14:tracePt t="34488" x="8751888" y="1754188"/>
          <p14:tracePt t="34496" x="8758238" y="1687513"/>
          <p14:tracePt t="34503" x="8758238" y="1657350"/>
          <p14:tracePt t="34512" x="8775700" y="1620838"/>
          <p14:tracePt t="34519" x="8775700" y="1609725"/>
          <p14:tracePt t="34527" x="8775700" y="1590675"/>
          <p14:tracePt t="34616" x="8775700" y="1674813"/>
          <p14:tracePt t="34623" x="8775700" y="1724025"/>
          <p14:tracePt t="34632" x="8751888" y="1784350"/>
          <p14:tracePt t="34640" x="8734425" y="1844675"/>
          <p14:tracePt t="34648" x="8715375" y="1879600"/>
          <p14:tracePt t="34656" x="8691563" y="1946275"/>
          <p14:tracePt t="34665" x="8691563" y="1976438"/>
          <p14:tracePt t="34672" x="8680450" y="2000250"/>
          <p14:tracePt t="34680" x="8650288" y="2036763"/>
          <p14:tracePt t="34688" x="8643938" y="2049463"/>
          <p14:tracePt t="34697" x="8643938" y="2066925"/>
          <p14:tracePt t="34703" x="8637588" y="2073275"/>
          <p14:tracePt t="34712" x="8631238" y="2084388"/>
          <p14:tracePt t="34744" x="8624888" y="2090738"/>
          <p14:tracePt t="34776" x="8624888" y="2043113"/>
          <p14:tracePt t="34783" x="8637588" y="2006600"/>
          <p14:tracePt t="34792" x="8667750" y="1958975"/>
          <p14:tracePt t="34800" x="8685213" y="1922463"/>
          <p14:tracePt t="34808" x="8704263" y="1898650"/>
          <p14:tracePt t="34815" x="8715375" y="1874838"/>
          <p14:tracePt t="34823" x="8728075" y="1838325"/>
          <p14:tracePt t="34832" x="8740775" y="1825625"/>
          <p14:tracePt t="34844" x="8745538" y="1819275"/>
          <p14:tracePt t="34849" x="8751888" y="1814513"/>
          <p14:tracePt t="34935" x="8740775" y="1844675"/>
          <p14:tracePt t="34943" x="8710613" y="1879600"/>
          <p14:tracePt t="34952" x="8691563" y="1916113"/>
          <p14:tracePt t="34959" x="8674100" y="1939925"/>
          <p14:tracePt t="34968" x="8661400" y="1965325"/>
          <p14:tracePt t="34975" x="8643938" y="1976438"/>
          <p14:tracePt t="34983" x="8631238" y="2000250"/>
          <p14:tracePt t="34991" x="8620125" y="2019300"/>
          <p14:tracePt t="35000" x="8613775" y="2025650"/>
          <p14:tracePt t="35007" x="8607425" y="2036763"/>
          <p14:tracePt t="35016" x="8601075" y="2054225"/>
          <p14:tracePt t="35039" x="8601075" y="2060575"/>
          <p14:tracePt t="35216" x="8594725" y="2066925"/>
          <p14:tracePt t="35240" x="8589963" y="2073275"/>
          <p14:tracePt t="35272" x="8583613" y="2079625"/>
          <p14:tracePt t="35280" x="8577263" y="2084388"/>
          <p14:tracePt t="35297" x="8564563" y="2103438"/>
          <p14:tracePt t="35303" x="8547100" y="2120900"/>
          <p14:tracePt t="35311" x="8529638" y="2144713"/>
          <p14:tracePt t="35319" x="8516938" y="2170113"/>
          <p14:tracePt t="35327" x="8469313" y="2217738"/>
          <p14:tracePt t="35335" x="8450263" y="2254250"/>
          <p14:tracePt t="35343" x="8420100" y="2301875"/>
          <p14:tracePt t="35351" x="8402638" y="2325688"/>
          <p14:tracePt t="35359" x="8372475" y="2374900"/>
          <p14:tracePt t="35367" x="8348663" y="2409825"/>
          <p14:tracePt t="35375" x="8318500" y="2446338"/>
          <p14:tracePt t="35383" x="8299450" y="2482850"/>
          <p14:tracePt t="35391" x="8294688" y="2506663"/>
          <p14:tracePt t="35399" x="8264525" y="2543175"/>
          <p14:tracePt t="35407" x="8251825" y="2566988"/>
          <p14:tracePt t="35415" x="8245475" y="2590800"/>
          <p14:tracePt t="35423" x="8228013" y="2603500"/>
          <p14:tracePt t="35431" x="8221663" y="2609850"/>
          <p14:tracePt t="35439" x="8215313" y="2616200"/>
          <p14:tracePt t="35448" x="8208963" y="2620963"/>
          <p14:tracePt t="35560" x="8215313" y="2620963"/>
          <p14:tracePt t="35575" x="8234363" y="2616200"/>
          <p14:tracePt t="35584" x="8245475" y="2609850"/>
          <p14:tracePt t="35592" x="8251825" y="2603500"/>
          <p14:tracePt t="35607" x="8258175" y="2597150"/>
          <p14:tracePt t="35631" x="8264525" y="2590800"/>
          <p14:tracePt t="35647" x="8264525" y="2586038"/>
          <p14:tracePt t="35655" x="8269288" y="2566988"/>
          <p14:tracePt t="35663" x="8288338" y="2555875"/>
          <p14:tracePt t="35680" x="8288338" y="2549525"/>
          <p14:tracePt t="35695" x="8288338" y="2543175"/>
          <p14:tracePt t="35711" x="8288338" y="2536825"/>
          <p14:tracePt t="35743" x="8288338" y="2530475"/>
          <p14:tracePt t="35775" x="8288338" y="2519363"/>
          <p14:tracePt t="35799" x="8288338" y="2513013"/>
          <p14:tracePt t="35847" x="8288338" y="2495550"/>
          <p14:tracePt t="35863" x="8288338" y="2489200"/>
          <p14:tracePt t="35887" x="8288338" y="2482850"/>
          <p14:tracePt t="35903" x="8288338" y="2476500"/>
          <p14:tracePt t="35952" x="8288338" y="2470150"/>
          <p14:tracePt t="35959" x="8275638" y="2470150"/>
          <p14:tracePt t="35968" x="8258175" y="2470150"/>
          <p14:tracePt t="35976" x="8215313" y="2470150"/>
          <p14:tracePt t="35984" x="8185150" y="2465388"/>
          <p14:tracePt t="35992" x="8161338" y="2465388"/>
          <p14:tracePt t="35999" x="8124825" y="2465388"/>
          <p14:tracePt t="36007" x="8107363" y="2465388"/>
          <p14:tracePt t="36015" x="8089900" y="2465388"/>
          <p14:tracePt t="36023" x="8059738" y="2465388"/>
          <p14:tracePt t="36031" x="8029575" y="2465388"/>
          <p14:tracePt t="36039" x="7986713" y="2465388"/>
          <p14:tracePt t="36047" x="7939088" y="2465388"/>
          <p14:tracePt t="36065" x="7823200" y="2465388"/>
          <p14:tracePt t="36071" x="7788275" y="2465388"/>
          <p14:tracePt t="36080" x="7745413" y="2465388"/>
          <p14:tracePt t="36087" x="7727950" y="2465388"/>
          <p14:tracePt t="36094" x="7691438" y="2465388"/>
          <p14:tracePt t="36103" x="7678738" y="2465388"/>
          <p14:tracePt t="36110" x="7654925" y="2465388"/>
          <p14:tracePt t="36119" x="7631113" y="2465388"/>
          <p14:tracePt t="36127" x="7607300" y="2476500"/>
          <p14:tracePt t="36135" x="7600950" y="2476500"/>
          <p14:tracePt t="36143" x="7570788" y="2482850"/>
          <p14:tracePt t="36151" x="7558088" y="2489200"/>
          <p14:tracePt t="36158" x="7546975" y="2495550"/>
          <p14:tracePt t="36167" x="7516813" y="2519363"/>
          <p14:tracePt t="36174" x="7493000" y="2536825"/>
          <p14:tracePt t="36183" x="7467600" y="2560638"/>
          <p14:tracePt t="36190" x="7432675" y="2579688"/>
          <p14:tracePt t="36199" x="7407275" y="2616200"/>
          <p14:tracePt t="36206" x="7377113" y="2657475"/>
          <p14:tracePt t="36215" x="7372350" y="2687638"/>
          <p14:tracePt t="36223" x="7353300" y="2724150"/>
          <p14:tracePt t="36231" x="7335838" y="2760663"/>
          <p14:tracePt t="36239" x="7318375" y="2784475"/>
          <p14:tracePt t="36247" x="7312025" y="2814638"/>
          <p14:tracePt t="36255" x="7312025" y="2851150"/>
          <p14:tracePt t="36264" x="7312025" y="2881313"/>
          <p14:tracePt t="36272" x="7312025" y="2905125"/>
          <p14:tracePt t="36280" x="7312025" y="2946400"/>
          <p14:tracePt t="36287" x="7312025" y="2982913"/>
          <p14:tracePt t="36295" x="7323138" y="3025775"/>
          <p14:tracePt t="36303" x="7335838" y="3049588"/>
          <p14:tracePt t="36311" x="7348538" y="3086100"/>
          <p14:tracePt t="36319" x="7359650" y="3097213"/>
          <p14:tracePt t="36327" x="7377113" y="3116263"/>
          <p14:tracePt t="36335" x="7389813" y="3121025"/>
          <p14:tracePt t="36343" x="7413625" y="3121025"/>
          <p14:tracePt t="36351" x="7437438" y="3121025"/>
          <p14:tracePt t="36359" x="7480300" y="3121025"/>
          <p14:tracePt t="36367" x="7540625" y="3121025"/>
          <p14:tracePt t="36375" x="7600950" y="3116263"/>
          <p14:tracePt t="36383" x="7661275" y="3097213"/>
          <p14:tracePt t="36391" x="7727950" y="3055938"/>
          <p14:tracePt t="36399" x="7781925" y="3000375"/>
          <p14:tracePt t="36407" x="7818438" y="2946400"/>
          <p14:tracePt t="36415" x="7853363" y="2886075"/>
          <p14:tracePt t="36423" x="7883525" y="2795588"/>
          <p14:tracePt t="36431" x="7896225" y="2747963"/>
          <p14:tracePt t="36439" x="7896225" y="2674938"/>
          <p14:tracePt t="36447" x="7896225" y="2616200"/>
          <p14:tracePt t="36455" x="7896225" y="2560638"/>
          <p14:tracePt t="36463" x="7896225" y="2513013"/>
          <p14:tracePt t="36471" x="7896225" y="2459038"/>
          <p14:tracePt t="36479" x="7896225" y="2435225"/>
          <p14:tracePt t="36487" x="7896225" y="2409825"/>
          <p14:tracePt t="36495" x="7896225" y="2398713"/>
          <p14:tracePt t="36503" x="7896225" y="2392363"/>
          <p14:tracePt t="36511" x="7896225" y="2368550"/>
          <p14:tracePt t="36519" x="7896225" y="2362200"/>
          <p14:tracePt t="36527" x="7889875" y="2349500"/>
          <p14:tracePt t="36535" x="7883525" y="2344738"/>
          <p14:tracePt t="36543" x="7872413" y="2332038"/>
          <p14:tracePt t="36551" x="7859713" y="2325688"/>
          <p14:tracePt t="36559" x="7853363" y="2308225"/>
          <p14:tracePt t="36567" x="7829550" y="2301875"/>
          <p14:tracePt t="36575" x="7799388" y="2284413"/>
          <p14:tracePt t="36583" x="7751763" y="2278063"/>
          <p14:tracePt t="36591" x="7715250" y="2265363"/>
          <p14:tracePt t="36599" x="7685088" y="2265363"/>
          <p14:tracePt t="36607" x="7631113" y="2260600"/>
          <p14:tracePt t="36615" x="7588250" y="2260600"/>
          <p14:tracePt t="36623" x="7553325" y="2260600"/>
          <p14:tracePt t="36631" x="7510463" y="2260600"/>
          <p14:tracePt t="36639" x="7450138" y="2284413"/>
          <p14:tracePt t="36647" x="7413625" y="2301875"/>
          <p14:tracePt t="36655" x="7377113" y="2320925"/>
          <p14:tracePt t="36663" x="7342188" y="2344738"/>
          <p14:tracePt t="36671" x="7312025" y="2368550"/>
          <p14:tracePt t="36679" x="7275513" y="2409825"/>
          <p14:tracePt t="36687" x="7258050" y="2446338"/>
          <p14:tracePt t="36695" x="7245350" y="2506663"/>
          <p14:tracePt t="36703" x="7239000" y="2530475"/>
          <p14:tracePt t="36711" x="7239000" y="2586038"/>
          <p14:tracePt t="36719" x="7227888" y="2633663"/>
          <p14:tracePt t="36727" x="7227888" y="2663825"/>
          <p14:tracePt t="36735" x="7227888" y="2693988"/>
          <p14:tracePt t="36743" x="7227888" y="2711450"/>
          <p14:tracePt t="36751" x="7232650" y="2730500"/>
          <p14:tracePt t="36759" x="7258050" y="2765425"/>
          <p14:tracePt t="36767" x="7281863" y="2790825"/>
          <p14:tracePt t="36783" x="7318375" y="2808288"/>
          <p14:tracePt t="36791" x="7335838" y="2820988"/>
          <p14:tracePt t="36799" x="7353300" y="2820988"/>
          <p14:tracePt t="36807" x="7402513" y="2825750"/>
          <p14:tracePt t="36815" x="7462838" y="2851150"/>
          <p14:tracePt t="36824" x="7510463" y="2855913"/>
          <p14:tracePt t="36831" x="7553325" y="2855913"/>
          <p14:tracePt t="36839" x="7600950" y="2855913"/>
          <p14:tracePt t="36847" x="7643813" y="2855913"/>
          <p14:tracePt t="36855" x="7673975" y="2855913"/>
          <p14:tracePt t="36862" x="7708900" y="2838450"/>
          <p14:tracePt t="36870" x="7734300" y="2814638"/>
          <p14:tracePt t="36879" x="7788275" y="2771775"/>
          <p14:tracePt t="36886" x="7805738" y="2735263"/>
          <p14:tracePt t="36894" x="7848600" y="2681288"/>
          <p14:tracePt t="36902" x="7848600" y="2670175"/>
          <p14:tracePt t="36910" x="7866063" y="2620963"/>
          <p14:tracePt t="36918" x="7866063" y="2590800"/>
          <p14:tracePt t="36926" x="7866063" y="2560638"/>
          <p14:tracePt t="36934" x="7872413" y="2500313"/>
          <p14:tracePt t="36942" x="7872413" y="2470150"/>
          <p14:tracePt t="36950" x="7872413" y="2459038"/>
          <p14:tracePt t="36959" x="7872413" y="2422525"/>
          <p14:tracePt t="36967" x="7872413" y="2416175"/>
          <p14:tracePt t="36975" x="7872413" y="2405063"/>
          <p14:tracePt t="36983" x="7866063" y="2398713"/>
          <p14:tracePt t="36991" x="7848600" y="2386013"/>
          <p14:tracePt t="36999" x="7842250" y="2386013"/>
          <p14:tracePt t="37007" x="7799388" y="2379663"/>
          <p14:tracePt t="37015" x="7788275" y="2362200"/>
          <p14:tracePt t="37023" x="7739063" y="2355850"/>
          <p14:tracePt t="37032" x="7715250" y="2344738"/>
          <p14:tracePt t="37039" x="7661275" y="2325688"/>
          <p14:tracePt t="37048" x="7600950" y="2314575"/>
          <p14:tracePt t="37055" x="7553325" y="2308225"/>
          <p14:tracePt t="37065" x="7510463" y="2308225"/>
          <p14:tracePt t="37083" x="7407275" y="2308225"/>
          <p14:tracePt t="37087" x="7372350" y="2308225"/>
          <p14:tracePt t="37095" x="7329488" y="2332038"/>
          <p14:tracePt t="37103" x="7292975" y="2355850"/>
          <p14:tracePt t="37111" x="7262813" y="2392363"/>
          <p14:tracePt t="37119" x="7262813" y="2439988"/>
          <p14:tracePt t="37127" x="7262813" y="2482850"/>
          <p14:tracePt t="37135" x="7262813" y="2525713"/>
          <p14:tracePt t="37144" x="7262813" y="2573338"/>
          <p14:tracePt t="37151" x="7275513" y="2620963"/>
          <p14:tracePt t="37159" x="7305675" y="2657475"/>
          <p14:tracePt t="37167" x="7342188" y="2700338"/>
          <p14:tracePt t="37175" x="7359650" y="2711450"/>
          <p14:tracePt t="37183" x="7407275" y="2760663"/>
          <p14:tracePt t="37191" x="7467600" y="2790825"/>
          <p14:tracePt t="37199" x="7534275" y="2825750"/>
          <p14:tracePt t="37207" x="7564438" y="2832100"/>
          <p14:tracePt t="37215" x="7600950" y="2838450"/>
          <p14:tracePt t="37223" x="7624763" y="2851150"/>
          <p14:tracePt t="37231" x="7637463" y="2851150"/>
          <p14:tracePt t="37239" x="7667625" y="2851150"/>
          <p14:tracePt t="37248" x="7691438" y="2851150"/>
          <p14:tracePt t="37255" x="7727950" y="2851150"/>
          <p14:tracePt t="37263" x="7758113" y="2838450"/>
          <p14:tracePt t="37272" x="7793038" y="2820988"/>
          <p14:tracePt t="37279" x="7829550" y="2790825"/>
          <p14:tracePt t="37287" x="7853363" y="2765425"/>
          <p14:tracePt t="37295" x="7872413" y="2741613"/>
          <p14:tracePt t="37303" x="7902575" y="2693988"/>
          <p14:tracePt t="37311" x="7908925" y="2681288"/>
          <p14:tracePt t="37319" x="7908925" y="2670175"/>
          <p14:tracePt t="37327" x="7908925" y="2633663"/>
          <p14:tracePt t="37335" x="7908925" y="2620963"/>
          <p14:tracePt t="37343" x="7908925" y="2609850"/>
          <p14:tracePt t="37351" x="7908925" y="2590800"/>
          <p14:tracePt t="37359" x="7908925" y="2573338"/>
          <p14:tracePt t="37367" x="7908925" y="2555875"/>
          <p14:tracePt t="37375" x="7889875" y="2543175"/>
          <p14:tracePt t="37383" x="7866063" y="2525713"/>
          <p14:tracePt t="37391" x="7859713" y="2519363"/>
          <p14:tracePt t="37399" x="7842250" y="2495550"/>
          <p14:tracePt t="37407" x="7781925" y="2489200"/>
          <p14:tracePt t="37416" x="7704138" y="2465388"/>
          <p14:tracePt t="37423" x="7661275" y="2465388"/>
          <p14:tracePt t="37431" x="7613650" y="2459038"/>
          <p14:tracePt t="37439" x="7570788" y="2459038"/>
          <p14:tracePt t="37448" x="7546975" y="2459038"/>
          <p14:tracePt t="37455" x="7510463" y="2459038"/>
          <p14:tracePt t="37463" x="7493000" y="2459038"/>
          <p14:tracePt t="37471" x="7486650" y="2459038"/>
          <p14:tracePt t="37479" x="7462838" y="2470150"/>
          <p14:tracePt t="37487" x="7456488" y="2506663"/>
          <p14:tracePt t="37495" x="7456488" y="2549525"/>
          <p14:tracePt t="37503" x="7456488" y="2579688"/>
          <p14:tracePt t="37511" x="7456488" y="2627313"/>
          <p14:tracePt t="37519" x="7456488" y="2657475"/>
          <p14:tracePt t="37527" x="7467600" y="2700338"/>
          <p14:tracePt t="37535" x="7493000" y="2730500"/>
          <p14:tracePt t="37543" x="7516813" y="2754313"/>
          <p14:tracePt t="37551" x="7540625" y="2778125"/>
          <p14:tracePt t="37559" x="7546975" y="2778125"/>
          <p14:tracePt t="37567" x="7558088" y="2790825"/>
          <p14:tracePt t="37575" x="7577138" y="2795588"/>
          <p14:tracePt t="37583" x="7588250" y="2814638"/>
          <p14:tracePt t="37591" x="7594600" y="2820988"/>
          <p14:tracePt t="37599" x="7600950" y="2825750"/>
          <p14:tracePt t="37607" x="7618413" y="2832100"/>
          <p14:tracePt t="37616" x="7631113" y="2838450"/>
          <p14:tracePt t="37623" x="7661275" y="2838450"/>
          <p14:tracePt t="37632" x="7685088" y="2838450"/>
          <p14:tracePt t="37639" x="7721600" y="2838450"/>
          <p14:tracePt t="37648" x="7739063" y="2838450"/>
          <p14:tracePt t="37655" x="7775575" y="2838450"/>
          <p14:tracePt t="37663" x="7788275" y="2832100"/>
          <p14:tracePt t="37671" x="7823200" y="2795588"/>
          <p14:tracePt t="37679" x="7896225" y="2711450"/>
          <p14:tracePt t="37687" x="7908925" y="2687638"/>
          <p14:tracePt t="37695" x="7926388" y="2646363"/>
          <p14:tracePt t="37703" x="7943850" y="2620963"/>
          <p14:tracePt t="37711" x="7950200" y="2586038"/>
          <p14:tracePt t="37719" x="7950200" y="2555875"/>
          <p14:tracePt t="37727" x="7950200" y="2513013"/>
          <p14:tracePt t="37735" x="7950200" y="2489200"/>
          <p14:tracePt t="37743" x="7950200" y="2465388"/>
          <p14:tracePt t="37751" x="7943850" y="2452688"/>
          <p14:tracePt t="37759" x="7926388" y="2428875"/>
          <p14:tracePt t="37767" x="7902575" y="2405063"/>
          <p14:tracePt t="37775" x="7896225" y="2405063"/>
          <p14:tracePt t="37783" x="7889875" y="2398713"/>
          <p14:tracePt t="37791" x="7878763" y="2398713"/>
          <p14:tracePt t="37800" x="7853363" y="2398713"/>
          <p14:tracePt t="37807" x="7842250" y="2398713"/>
          <p14:tracePt t="37815" x="7805738" y="2398713"/>
          <p14:tracePt t="37825" x="7762875" y="2398713"/>
          <p14:tracePt t="37836" x="7721600" y="2398713"/>
          <p14:tracePt t="37839" x="7673975" y="2398713"/>
          <p14:tracePt t="37847" x="7637463" y="2416175"/>
          <p14:tracePt t="37855" x="7600950" y="2435225"/>
          <p14:tracePt t="37862" x="7553325" y="2476500"/>
          <p14:tracePt t="37870" x="7534275" y="2489200"/>
          <p14:tracePt t="37878" x="7486650" y="2530475"/>
          <p14:tracePt t="37886" x="7473950" y="2543175"/>
          <p14:tracePt t="37895" x="7450138" y="2566988"/>
          <p14:tracePt t="37902" x="7432675" y="2590800"/>
          <p14:tracePt t="37910" x="7426325" y="2597150"/>
          <p14:tracePt t="37918" x="7413625" y="2620963"/>
          <p14:tracePt t="37926" x="7402513" y="2646363"/>
          <p14:tracePt t="37934" x="7402513" y="2657475"/>
          <p14:tracePt t="37942" x="7402513" y="2670175"/>
          <p14:tracePt t="37951" x="7402513" y="2687638"/>
          <p14:tracePt t="37958" x="7402513" y="2700338"/>
          <p14:tracePt t="37967" x="7407275" y="2711450"/>
          <p14:tracePt t="37974" x="7419975" y="2730500"/>
          <p14:tracePt t="37982" x="7426325" y="2735263"/>
          <p14:tracePt t="37990" x="7443788" y="2747963"/>
          <p14:tracePt t="37999" x="7450138" y="2754313"/>
          <p14:tracePt t="38006" x="7456488" y="2760663"/>
          <p14:tracePt t="38015" x="7462838" y="2760663"/>
          <p14:tracePt t="38023" x="7473950" y="2765425"/>
          <p14:tracePt t="38031" x="7497763" y="2778125"/>
          <p14:tracePt t="38038" x="7523163" y="2778125"/>
          <p14:tracePt t="38046" x="7564438" y="2778125"/>
          <p14:tracePt t="38066" x="7631113" y="2778125"/>
          <p14:tracePt t="38070" x="7673975" y="2778125"/>
          <p14:tracePt t="38078" x="7697788" y="2778125"/>
          <p14:tracePt t="38087" x="7739063" y="2771775"/>
          <p14:tracePt t="38094" x="7775575" y="2747963"/>
          <p14:tracePt t="38102" x="7799388" y="2730500"/>
          <p14:tracePt t="38110" x="7829550" y="2693988"/>
          <p14:tracePt t="38119" x="7835900" y="2670175"/>
          <p14:tracePt t="38127" x="7835900" y="2640013"/>
          <p14:tracePt t="38134" x="7835900" y="2616200"/>
          <p14:tracePt t="38142" x="7835900" y="2586038"/>
          <p14:tracePt t="38151" x="7835900" y="2560638"/>
          <p14:tracePt t="38158" x="7835900" y="2536825"/>
          <p14:tracePt t="38166" x="7835900" y="2530475"/>
          <p14:tracePt t="38174" x="7835900" y="2525713"/>
          <p14:tracePt t="38182" x="7835900" y="2519363"/>
          <p14:tracePt t="38190" x="7823200" y="2506663"/>
          <p14:tracePt t="38206" x="7818438" y="2506663"/>
          <p14:tracePt t="38215" x="7805738" y="2506663"/>
          <p14:tracePt t="38222" x="7788275" y="2506663"/>
          <p14:tracePt t="38231" x="7781925" y="2506663"/>
          <p14:tracePt t="38239" x="7762875" y="2506663"/>
          <p14:tracePt t="38247" x="7727950" y="2506663"/>
          <p14:tracePt t="38255" x="7697788" y="2506663"/>
          <p14:tracePt t="38262" x="7667625" y="2506663"/>
          <p14:tracePt t="38270" x="7631113" y="2513013"/>
          <p14:tracePt t="38278" x="7583488" y="2543175"/>
          <p14:tracePt t="38287" x="7527925" y="2586038"/>
          <p14:tracePt t="38294" x="7510463" y="2620963"/>
          <p14:tracePt t="38302" x="7497763" y="2646363"/>
          <p14:tracePt t="38310" x="7497763" y="2670175"/>
          <p14:tracePt t="38318" x="7480300" y="2717800"/>
          <p14:tracePt t="38326" x="7480300" y="2747963"/>
          <p14:tracePt t="38335" x="7480300" y="2771775"/>
          <p14:tracePt t="38342" x="7480300" y="2795588"/>
          <p14:tracePt t="38351" x="7486650" y="2820988"/>
          <p14:tracePt t="38358" x="7504113" y="2832100"/>
          <p14:tracePt t="38366" x="7516813" y="2851150"/>
          <p14:tracePt t="38374" x="7523163" y="2851150"/>
          <p14:tracePt t="38382" x="7527925" y="2851150"/>
          <p14:tracePt t="38390" x="7540625" y="2851150"/>
          <p14:tracePt t="38464" x="7553325" y="2851150"/>
          <p14:tracePt t="38568" x="7546975" y="2851150"/>
          <p14:tracePt t="38576" x="7540625" y="2851150"/>
          <p14:tracePt t="38584" x="7534275" y="2851150"/>
          <p14:tracePt t="38592" x="7527925" y="2851150"/>
          <p14:tracePt t="38608" x="7516813" y="2838450"/>
          <p14:tracePt t="38617" x="7516813" y="2825750"/>
          <p14:tracePt t="38623" x="7516813" y="2820988"/>
          <p14:tracePt t="38633" x="7516813" y="2790825"/>
          <p14:tracePt t="38639" x="7516813" y="2771775"/>
          <p14:tracePt t="38647" x="7540625" y="2735263"/>
          <p14:tracePt t="38656" x="7564438" y="2711450"/>
          <p14:tracePt t="38663" x="7583488" y="2674938"/>
          <p14:tracePt t="38672" x="7594600" y="2657475"/>
          <p14:tracePt t="38679" x="7631113" y="2620963"/>
          <p14:tracePt t="38688" x="7648575" y="2609850"/>
          <p14:tracePt t="38695" x="7697788" y="2566988"/>
          <p14:tracePt t="38703" x="7721600" y="2555875"/>
          <p14:tracePt t="38711" x="7751763" y="2525713"/>
          <p14:tracePt t="38719" x="7788275" y="2519363"/>
          <p14:tracePt t="38727" x="7835900" y="2500313"/>
          <p14:tracePt t="38735" x="7859713" y="2489200"/>
          <p14:tracePt t="38743" x="7872413" y="2489200"/>
          <p14:tracePt t="38751" x="7896225" y="2482850"/>
          <p14:tracePt t="38759" x="7902575" y="2476500"/>
          <p14:tracePt t="38833" x="7889875" y="2470150"/>
          <p14:tracePt t="38844" x="7842250" y="2459038"/>
          <p14:tracePt t="38847" x="7781925" y="2439988"/>
          <p14:tracePt t="38855" x="7708900" y="2416175"/>
          <p14:tracePt t="38863" x="7618413" y="2398713"/>
          <p14:tracePt t="38871" x="7540625" y="2374900"/>
          <p14:tracePt t="38879" x="7426325" y="2338388"/>
          <p14:tracePt t="38887" x="7335838" y="2325688"/>
          <p14:tracePt t="38894" x="7262813" y="2308225"/>
          <p14:tracePt t="38903" x="7185025" y="2295525"/>
          <p14:tracePt t="38910" x="7124700" y="2278063"/>
          <p14:tracePt t="38919" x="7094538" y="2278063"/>
          <p14:tracePt t="38926" x="7058025" y="2265363"/>
          <p14:tracePt t="38935" x="7034213" y="2265363"/>
          <p14:tracePt t="38942" x="7010400" y="2265363"/>
          <p14:tracePt t="38951" x="6997700" y="2265363"/>
          <p14:tracePt t="38967" x="6991350" y="2265363"/>
          <p14:tracePt t="39015" x="6986588" y="2260600"/>
          <p14:tracePt t="39031" x="6986588" y="2254250"/>
          <p14:tracePt t="39039" x="7034213" y="2247900"/>
          <p14:tracePt t="39047" x="7094538" y="2247900"/>
          <p14:tracePt t="39055" x="7221538" y="2247900"/>
          <p14:tracePt t="39067" x="7342188" y="2265363"/>
          <p14:tracePt t="39071" x="7486650" y="2314575"/>
          <p14:tracePt t="39079" x="7607300" y="2349500"/>
          <p14:tracePt t="39087" x="7758113" y="2398713"/>
          <p14:tracePt t="39095" x="7859713" y="2422525"/>
          <p14:tracePt t="39103" x="7950200" y="2452688"/>
          <p14:tracePt t="39110" x="7993063" y="2452688"/>
          <p14:tracePt t="39119" x="8016875" y="2452688"/>
          <p14:tracePt t="39126" x="8029575" y="2452688"/>
          <p14:tracePt t="39135" x="8034338" y="2452688"/>
          <p14:tracePt t="39223" x="8004175" y="2452688"/>
          <p14:tracePt t="39231" x="7913688" y="2452688"/>
          <p14:tracePt t="39239" x="7799388" y="2439988"/>
          <p14:tracePt t="39247" x="7673975" y="2416175"/>
          <p14:tracePt t="39255" x="7570788" y="2405063"/>
          <p14:tracePt t="39263" x="7467600" y="2405063"/>
          <p14:tracePt t="39272" x="7407275" y="2405063"/>
          <p14:tracePt t="39279" x="7348538" y="2392363"/>
          <p14:tracePt t="39288" x="7335838" y="2392363"/>
          <p14:tracePt t="39295" x="7329488" y="2392363"/>
          <p14:tracePt t="39343" x="7329488" y="2386013"/>
          <p14:tracePt t="39352" x="7348538" y="2386013"/>
          <p14:tracePt t="39359" x="7396163" y="2386013"/>
          <p14:tracePt t="39368" x="7426325" y="2386013"/>
          <p14:tracePt t="39375" x="7504113" y="2386013"/>
          <p14:tracePt t="39384" x="7534275" y="2386013"/>
          <p14:tracePt t="39391" x="7588250" y="2392363"/>
          <p14:tracePt t="39400" x="7648575" y="2398713"/>
          <p14:tracePt t="39407" x="7673975" y="2398713"/>
          <p14:tracePt t="39415" x="7721600" y="2409825"/>
          <p14:tracePt t="39423" x="7751763" y="2409825"/>
          <p14:tracePt t="39431" x="7762875" y="2409825"/>
          <p14:tracePt t="39440" x="7781925" y="2409825"/>
          <p14:tracePt t="39559" x="7762875" y="2409825"/>
          <p14:tracePt t="39568" x="7745413" y="2409825"/>
          <p14:tracePt t="39585" x="7734300" y="2409825"/>
          <p14:tracePt t="40464" x="7727950" y="2416175"/>
          <p14:tracePt t="40479" x="7727950" y="2422525"/>
          <p14:tracePt t="40487" x="7727950" y="2428875"/>
          <p14:tracePt t="40496" x="7721600" y="2439988"/>
          <p14:tracePt t="40503" x="7704138" y="2476500"/>
          <p14:tracePt t="40512" x="7697788" y="2506663"/>
          <p14:tracePt t="40520" x="7697788" y="2566988"/>
          <p14:tracePt t="40527" x="7697788" y="2590800"/>
          <p14:tracePt t="40535" x="7685088" y="2616200"/>
          <p14:tracePt t="40543" x="7685088" y="2627313"/>
          <p14:tracePt t="40552" x="7685088" y="2657475"/>
          <p14:tracePt t="40559" x="7685088" y="2693988"/>
          <p14:tracePt t="40567" x="7685088" y="2705100"/>
          <p14:tracePt t="40575" x="7685088" y="2730500"/>
          <p14:tracePt t="40584" x="7685088" y="2741613"/>
          <p14:tracePt t="40591" x="7691438" y="2765425"/>
          <p14:tracePt t="40607" x="7691438" y="2771775"/>
          <p14:tracePt t="40615" x="7691438" y="2778125"/>
          <p14:tracePt t="40623" x="7691438" y="2784475"/>
          <p14:tracePt t="40631" x="7691438" y="2790825"/>
          <p14:tracePt t="40639" x="7691438" y="2801938"/>
          <p14:tracePt t="40647" x="7691438" y="2808288"/>
          <p14:tracePt t="40663" x="7691438" y="2825750"/>
          <p14:tracePt t="40679" x="7691438" y="2838450"/>
          <p14:tracePt t="40687" x="7691438" y="2851150"/>
          <p14:tracePt t="40703" x="7673975" y="2874963"/>
          <p14:tracePt t="40727" x="7673975" y="2881313"/>
          <p14:tracePt t="40735" x="7667625" y="2886075"/>
          <p14:tracePt t="40743" x="7661275" y="2892425"/>
          <p14:tracePt t="40768" x="7654925" y="2898775"/>
          <p14:tracePt t="40799" x="7643813" y="2916238"/>
          <p14:tracePt t="40815" x="7637463" y="2922588"/>
          <p14:tracePt t="40823" x="7631113" y="2928938"/>
          <p14:tracePt t="40831" x="7618413" y="2935288"/>
          <p14:tracePt t="40846" x="7613650" y="2941638"/>
          <p14:tracePt t="40847" x="7607300" y="2946400"/>
          <p14:tracePt t="40855" x="7594600" y="2959100"/>
          <p14:tracePt t="40862" x="7570788" y="2976563"/>
          <p14:tracePt t="40871" x="7523163" y="3000375"/>
          <p14:tracePt t="40878" x="7493000" y="3019425"/>
          <p14:tracePt t="40886" x="7437438" y="3060700"/>
          <p14:tracePt t="40894" x="7372350" y="3103563"/>
          <p14:tracePt t="40902" x="7292975" y="3140075"/>
          <p14:tracePt t="40910" x="7221538" y="3170238"/>
          <p14:tracePt t="40919" x="7142163" y="3194050"/>
          <p14:tracePt t="40926" x="7081838" y="3224213"/>
          <p14:tracePt t="40934" x="7034213" y="3241675"/>
          <p14:tracePt t="40943" x="6986588" y="3254375"/>
          <p14:tracePt t="40951" x="6950075" y="3254375"/>
          <p14:tracePt t="40958" x="6932613" y="3254375"/>
          <p14:tracePt t="40967" x="6913563" y="3254375"/>
          <p14:tracePt t="40975" x="6896100" y="3254375"/>
          <p14:tracePt t="40982" x="6877050" y="3254375"/>
          <p14:tracePt t="40991" x="6865938" y="3254375"/>
          <p14:tracePt t="40998" x="6853238" y="3254375"/>
          <p14:tracePt t="41007" x="6835775" y="3254375"/>
          <p14:tracePt t="41014" x="6829425" y="3254375"/>
          <p14:tracePt t="41023" x="6816725" y="3248025"/>
          <p14:tracePt t="41030" x="6805613" y="3230563"/>
          <p14:tracePt t="41047" x="6781800" y="3211513"/>
          <p14:tracePt t="41055" x="6751638" y="3187700"/>
          <p14:tracePt t="41068" x="6702425" y="3151188"/>
          <p14:tracePt t="41071" x="6678613" y="3133725"/>
          <p14:tracePt t="41078" x="6630988" y="3097213"/>
          <p14:tracePt t="41087" x="6564313" y="3060700"/>
          <p14:tracePt t="41095" x="6527800" y="3025775"/>
          <p14:tracePt t="41102" x="6461125" y="2995613"/>
          <p14:tracePt t="41110" x="6400800" y="2982913"/>
          <p14:tracePt t="41119" x="6353175" y="2965450"/>
          <p14:tracePt t="41127" x="6305550" y="2941638"/>
          <p14:tracePt t="41135" x="6280150" y="2935288"/>
          <p14:tracePt t="41142" x="6249988" y="2928938"/>
          <p14:tracePt t="41151" x="6226175" y="2916238"/>
          <p14:tracePt t="41159" x="6202363" y="2911475"/>
          <p14:tracePt t="41167" x="6178550" y="2905125"/>
          <p14:tracePt t="41175" x="6154738" y="2886075"/>
          <p14:tracePt t="41182" x="6130925" y="2886075"/>
          <p14:tracePt t="41191" x="6118225" y="2886075"/>
          <p14:tracePt t="41198" x="6105525" y="2881313"/>
          <p14:tracePt t="41223" x="6100763" y="2874963"/>
          <p14:tracePt t="41239" x="6094413" y="2874963"/>
          <p14:tracePt t="41255" x="6075363" y="2874963"/>
          <p14:tracePt t="41262" x="6057900" y="2874963"/>
          <p14:tracePt t="41271" x="6040438" y="2874963"/>
          <p14:tracePt t="41279" x="6015038" y="2868613"/>
          <p14:tracePt t="41287" x="6003925" y="2868613"/>
          <p14:tracePt t="41295" x="5980113" y="2868613"/>
          <p14:tracePt t="41302" x="5949950" y="2855913"/>
          <p14:tracePt t="41310" x="5913438" y="2855913"/>
          <p14:tracePt t="41318" x="5870575" y="2851150"/>
          <p14:tracePt t="41327" x="5846763" y="2851150"/>
          <p14:tracePt t="41335" x="5816600" y="2851150"/>
          <p14:tracePt t="41343" x="5773738" y="2838450"/>
          <p14:tracePt t="41351" x="5726113" y="2838450"/>
          <p14:tracePt t="41359" x="5702300" y="2838450"/>
          <p14:tracePt t="41366" x="5648325" y="2838450"/>
          <p14:tracePt t="41375" x="5588000" y="2832100"/>
          <p14:tracePt t="41382" x="5545138" y="2832100"/>
          <p14:tracePt t="41391" x="5497513" y="2808288"/>
          <p14:tracePt t="41398" x="5448300" y="2801938"/>
          <p14:tracePt t="41406" x="5407025" y="2801938"/>
          <p14:tracePt t="41414" x="5370513" y="2784475"/>
          <p14:tracePt t="41423" x="5310188" y="2784475"/>
          <p14:tracePt t="41431" x="5280025" y="2778125"/>
          <p14:tracePt t="41439" x="5262563" y="2765425"/>
          <p14:tracePt t="41447" x="5256213" y="2760663"/>
          <p14:tracePt t="41487" x="5249863" y="2754313"/>
          <p14:tracePt t="41495" x="5256213" y="2741613"/>
          <p14:tracePt t="41503" x="5262563" y="2741613"/>
          <p14:tracePt t="41511" x="5286375" y="2741613"/>
          <p14:tracePt t="41519" x="5310188" y="2741613"/>
          <p14:tracePt t="41527" x="5334000" y="2741613"/>
          <p14:tracePt t="41536" x="5376863" y="2741613"/>
          <p14:tracePt t="41543" x="5418138" y="2741613"/>
          <p14:tracePt t="41552" x="5443538" y="2741613"/>
          <p14:tracePt t="41559" x="5497513" y="2741613"/>
          <p14:tracePt t="41567" x="5538788" y="2741613"/>
          <p14:tracePt t="41575" x="5599113" y="2741613"/>
          <p14:tracePt t="41583" x="5659438" y="2741613"/>
          <p14:tracePt t="41591" x="5732463" y="2741613"/>
          <p14:tracePt t="41599" x="5786438" y="2741613"/>
          <p14:tracePt t="41607" x="5876925" y="2741613"/>
          <p14:tracePt t="41615" x="5930900" y="2741613"/>
          <p14:tracePt t="41623" x="5991225" y="2747963"/>
          <p14:tracePt t="41631" x="6051550" y="2754313"/>
          <p14:tracePt t="41639" x="6075363" y="2765425"/>
          <p14:tracePt t="41647" x="6100763" y="2765425"/>
          <p14:tracePt t="41655" x="6111875" y="2765425"/>
          <p14:tracePt t="41663" x="6118225" y="2765425"/>
          <p14:tracePt t="41695" x="6124575" y="2765425"/>
          <p14:tracePt t="41703" x="6135688" y="2765425"/>
          <p14:tracePt t="41711" x="6142038" y="2771775"/>
          <p14:tracePt t="41720" x="6148388" y="2778125"/>
          <p14:tracePt t="41792" x="6135688" y="2778125"/>
          <p14:tracePt t="41800" x="6094413" y="2778125"/>
          <p14:tracePt t="41807" x="6051550" y="2778125"/>
          <p14:tracePt t="41815" x="5991225" y="2778125"/>
          <p14:tracePt t="41823" x="5949950" y="2778125"/>
          <p14:tracePt t="41836" x="5876925" y="2778125"/>
          <p14:tracePt t="41839" x="5816600" y="2778125"/>
          <p14:tracePt t="41847" x="5745163" y="2771775"/>
          <p14:tracePt t="41854" x="5654675" y="2771775"/>
          <p14:tracePt t="41862" x="5568950" y="2760663"/>
          <p14:tracePt t="41870" x="5478463" y="2735263"/>
          <p14:tracePt t="41878" x="5407025" y="2730500"/>
          <p14:tracePt t="41886" x="5346700" y="2730500"/>
          <p14:tracePt t="41894" x="5286375" y="2730500"/>
          <p14:tracePt t="41903" x="5268913" y="2730500"/>
          <p14:tracePt t="41911" x="5243513" y="2717800"/>
          <p14:tracePt t="41991" x="5238750" y="2711450"/>
          <p14:tracePt t="42007" x="5243513" y="2705100"/>
          <p14:tracePt t="42015" x="5299075" y="2705100"/>
          <p14:tracePt t="42023" x="5400675" y="2705100"/>
          <p14:tracePt t="42031" x="5484813" y="2705100"/>
          <p14:tracePt t="42039" x="5599113" y="2711450"/>
          <p14:tracePt t="42047" x="5672138" y="2724150"/>
          <p14:tracePt t="42055" x="5762625" y="2724150"/>
          <p14:tracePt t="42071" x="5919788" y="2724150"/>
          <p14:tracePt t="42079" x="5980113" y="2724150"/>
          <p14:tracePt t="42087" x="6010275" y="2724150"/>
          <p14:tracePt t="42095" x="6040438" y="2724150"/>
          <p14:tracePt t="42103" x="6051550" y="2724150"/>
          <p14:tracePt t="42111" x="6070600" y="2724150"/>
          <p14:tracePt t="42120" x="6081713" y="2724150"/>
          <p14:tracePt t="42167" x="6088063" y="2724150"/>
          <p14:tracePt t="42175" x="6094413" y="2730500"/>
          <p14:tracePt t="42207" x="6094413" y="2735263"/>
          <p14:tracePt t="42215" x="6081713" y="2741613"/>
          <p14:tracePt t="42223" x="6027738" y="2741613"/>
          <p14:tracePt t="42231" x="5967413" y="2741613"/>
          <p14:tracePt t="42239" x="5913438" y="2741613"/>
          <p14:tracePt t="42247" x="5822950" y="2741613"/>
          <p14:tracePt t="42255" x="5768975" y="2741613"/>
          <p14:tracePt t="42263" x="5689600" y="2765425"/>
          <p14:tracePt t="42271" x="5605463" y="2765425"/>
          <p14:tracePt t="42279" x="5557838" y="2771775"/>
          <p14:tracePt t="42287" x="5527675" y="2771775"/>
          <p14:tracePt t="42295" x="5473700" y="2771775"/>
          <p14:tracePt t="42304" x="5424488" y="2771775"/>
          <p14:tracePt t="42311" x="5376863" y="2790825"/>
          <p14:tracePt t="42320" x="5334000" y="2790825"/>
          <p14:tracePt t="42327" x="5299075" y="2801938"/>
          <p14:tracePt t="42335" x="5256213" y="2801938"/>
          <p14:tracePt t="42343" x="5232400" y="2801938"/>
          <p14:tracePt t="42351" x="5189538" y="2801938"/>
          <p14:tracePt t="42359" x="5165725" y="2801938"/>
          <p14:tracePt t="42367" x="5159375" y="2801938"/>
          <p14:tracePt t="42431" x="5165725" y="2801938"/>
          <p14:tracePt t="42439" x="5226050" y="2790825"/>
          <p14:tracePt t="42447" x="5268913" y="2790825"/>
          <p14:tracePt t="42455" x="5329238" y="2790825"/>
          <p14:tracePt t="42463" x="5400675" y="2790825"/>
          <p14:tracePt t="42471" x="5473700" y="2790825"/>
          <p14:tracePt t="42479" x="5514975" y="2790825"/>
          <p14:tracePt t="42487" x="5575300" y="2790825"/>
          <p14:tracePt t="42495" x="5648325" y="2790825"/>
          <p14:tracePt t="42503" x="5719763" y="2790825"/>
          <p14:tracePt t="42511" x="5773738" y="2790825"/>
          <p14:tracePt t="42519" x="5864225" y="2790825"/>
          <p14:tracePt t="42527" x="5924550" y="2790825"/>
          <p14:tracePt t="42536" x="5997575" y="2790825"/>
          <p14:tracePt t="42543" x="6051550" y="2790825"/>
          <p14:tracePt t="42551" x="6100763" y="2790825"/>
          <p14:tracePt t="42559" x="6130925" y="2790825"/>
          <p14:tracePt t="42567" x="6154738" y="2790825"/>
          <p14:tracePt t="42575" x="6178550" y="2790825"/>
          <p14:tracePt t="42583" x="6184900" y="2790825"/>
          <p14:tracePt t="42591" x="6189663" y="2790825"/>
          <p14:tracePt t="42680" x="6161088" y="2790825"/>
          <p14:tracePt t="42687" x="6105525" y="2790825"/>
          <p14:tracePt t="42695" x="6045200" y="2790825"/>
          <p14:tracePt t="42704" x="5961063" y="2790825"/>
          <p14:tracePt t="42712" x="5870575" y="2790825"/>
          <p14:tracePt t="42721" x="5799138" y="2790825"/>
          <p14:tracePt t="42727" x="5715000" y="2790825"/>
          <p14:tracePt t="42737" x="5654675" y="2790825"/>
          <p14:tracePt t="42743" x="5568950" y="2790825"/>
          <p14:tracePt t="42751" x="5508625" y="2790825"/>
          <p14:tracePt t="42759" x="5437188" y="2790825"/>
          <p14:tracePt t="42767" x="5394325" y="2790825"/>
          <p14:tracePt t="42775" x="5334000" y="2790825"/>
          <p14:tracePt t="42783" x="5303838" y="2790825"/>
          <p14:tracePt t="42791" x="5292725" y="2790825"/>
          <p14:tracePt t="42799" x="5273675" y="2790825"/>
          <p14:tracePt t="42807" x="5262563" y="2790825"/>
          <p14:tracePt t="42903" x="5299075" y="2790825"/>
          <p14:tracePt t="42911" x="5359400" y="2790825"/>
          <p14:tracePt t="42919" x="5430838" y="2790825"/>
          <p14:tracePt t="42927" x="5503863" y="2790825"/>
          <p14:tracePt t="42935" x="5575300" y="2790825"/>
          <p14:tracePt t="42943" x="5648325" y="2790825"/>
          <p14:tracePt t="42951" x="5719763" y="2790825"/>
          <p14:tracePt t="42959" x="5780088" y="2790825"/>
          <p14:tracePt t="42966" x="5834063" y="2790825"/>
          <p14:tracePt t="42975" x="5894388" y="2790825"/>
          <p14:tracePt t="42983" x="5943600" y="2790825"/>
          <p14:tracePt t="42991" x="5973763" y="2790825"/>
          <p14:tracePt t="42999" x="6003925" y="2790825"/>
          <p14:tracePt t="43007" x="6057900" y="2790825"/>
          <p14:tracePt t="43015" x="6081713" y="2790825"/>
          <p14:tracePt t="43023" x="6105525" y="2790825"/>
          <p14:tracePt t="43031" x="6111875" y="2790825"/>
          <p14:tracePt t="43039" x="6124575" y="2790825"/>
          <p14:tracePt t="43128" x="6105525" y="2790825"/>
          <p14:tracePt t="43137" x="6051550" y="2790825"/>
          <p14:tracePt t="43143" x="6010275" y="2790825"/>
          <p14:tracePt t="43151" x="5949950" y="2790825"/>
          <p14:tracePt t="43160" x="5889625" y="2790825"/>
          <p14:tracePt t="43168" x="5816600" y="2790825"/>
          <p14:tracePt t="43175" x="5732463" y="2790825"/>
          <p14:tracePt t="43183" x="5672138" y="2790825"/>
          <p14:tracePt t="43191" x="5599113" y="2790825"/>
          <p14:tracePt t="43199" x="5527675" y="2790825"/>
          <p14:tracePt t="43208" x="5443538" y="2790825"/>
          <p14:tracePt t="43215" x="5359400" y="2790825"/>
          <p14:tracePt t="43224" x="5299075" y="2790825"/>
          <p14:tracePt t="43232" x="5238750" y="2790825"/>
          <p14:tracePt t="43240" x="5213350" y="2771775"/>
          <p14:tracePt t="43248" x="5202238" y="2771775"/>
          <p14:tracePt t="43255" x="5189538" y="2771775"/>
          <p14:tracePt t="43263" x="5183188" y="2765425"/>
          <p14:tracePt t="43344" x="5183188" y="2760663"/>
          <p14:tracePt t="43360" x="5189538" y="2747963"/>
          <p14:tracePt t="43367" x="5213350" y="2747963"/>
          <p14:tracePt t="43376" x="5268913" y="2735263"/>
          <p14:tracePt t="43383" x="5329238" y="2735263"/>
          <p14:tracePt t="43392" x="5383213" y="2735263"/>
          <p14:tracePt t="43399" x="5443538" y="2735263"/>
          <p14:tracePt t="43408" x="5503863" y="2735263"/>
          <p14:tracePt t="43415" x="5575300" y="2735263"/>
          <p14:tracePt t="43423" x="5618163" y="2735263"/>
          <p14:tracePt t="43431" x="5678488" y="2735263"/>
          <p14:tracePt t="43439" x="5719763" y="2735263"/>
          <p14:tracePt t="43447" x="5768975" y="2741613"/>
          <p14:tracePt t="43456" x="5816600" y="2747963"/>
          <p14:tracePt t="43463" x="5840413" y="2747963"/>
          <p14:tracePt t="43471" x="5870575" y="2747963"/>
          <p14:tracePt t="43479" x="5900738" y="2747963"/>
          <p14:tracePt t="43488" x="5937250" y="2747963"/>
          <p14:tracePt t="43495" x="5949950" y="2747963"/>
          <p14:tracePt t="43504" x="5961063" y="2747963"/>
          <p14:tracePt t="43511" x="5980113" y="2747963"/>
          <p14:tracePt t="43527" x="5984875" y="2747963"/>
          <p14:tracePt t="43543" x="5997575" y="2754313"/>
          <p14:tracePt t="43624" x="5980113" y="2754313"/>
          <p14:tracePt t="43631" x="5937250" y="2754313"/>
          <p14:tracePt t="43640" x="5876925" y="2754313"/>
          <p14:tracePt t="43647" x="5803900" y="2754313"/>
          <p14:tracePt t="43657" x="5745163" y="2754313"/>
          <p14:tracePt t="43663" x="5702300" y="2754313"/>
          <p14:tracePt t="43673" x="5665788" y="2754313"/>
          <p14:tracePt t="43680" x="5635625" y="2754313"/>
          <p14:tracePt t="43688" x="5624513" y="2754313"/>
          <p14:tracePt t="43696" x="5611813" y="2754313"/>
          <p14:tracePt t="43704" x="5605463" y="2754313"/>
          <p14:tracePt t="43711" x="5599113" y="2754313"/>
          <p14:tracePt t="43847" x="5624513" y="2754313"/>
          <p14:tracePt t="43855" x="5665788" y="2754313"/>
          <p14:tracePt t="43862" x="5726113" y="2754313"/>
          <p14:tracePt t="43870" x="5786438" y="2754313"/>
          <p14:tracePt t="43879" x="5829300" y="2754313"/>
          <p14:tracePt t="43887" x="5864225" y="2754313"/>
          <p14:tracePt t="43894" x="5889625" y="2754313"/>
          <p14:tracePt t="43903" x="5900738" y="2754313"/>
          <p14:tracePt t="43910" x="5907088" y="2754313"/>
          <p14:tracePt t="43919" x="5924550" y="2754313"/>
          <p14:tracePt t="43999" x="5930900" y="2760663"/>
          <p14:tracePt t="44015" x="5930900" y="2765425"/>
          <p14:tracePt t="44023" x="5894388" y="2765425"/>
          <p14:tracePt t="44031" x="5853113" y="2765425"/>
          <p14:tracePt t="44039" x="5803900" y="2765425"/>
          <p14:tracePt t="44047" x="5762625" y="2765425"/>
          <p14:tracePt t="44055" x="5719763" y="2765425"/>
          <p14:tracePt t="44074" x="5641975" y="2778125"/>
          <p14:tracePt t="44079" x="5594350" y="2778125"/>
          <p14:tracePt t="44088" x="5564188" y="2784475"/>
          <p14:tracePt t="44095" x="5538788" y="2784475"/>
          <p14:tracePt t="44104" x="5527675" y="2784475"/>
          <p14:tracePt t="44111" x="5521325" y="2784475"/>
          <p14:tracePt t="44200" x="5527675" y="2784475"/>
          <p14:tracePt t="44208" x="5551488" y="2784475"/>
          <p14:tracePt t="44215" x="5594350" y="2784475"/>
          <p14:tracePt t="44224" x="5635625" y="2784475"/>
          <p14:tracePt t="44232" x="5695950" y="2784475"/>
          <p14:tracePt t="44240" x="5768975" y="2784475"/>
          <p14:tracePt t="44247" x="5816600" y="2801938"/>
          <p14:tracePt t="44255" x="5859463" y="2801938"/>
          <p14:tracePt t="44263" x="5883275" y="2808288"/>
          <p14:tracePt t="44273" x="5894388" y="2808288"/>
          <p14:tracePt t="44279" x="5913438" y="2808288"/>
          <p14:tracePt t="44287" x="5919788" y="2820988"/>
          <p14:tracePt t="44304" x="5924550" y="2820988"/>
          <p14:tracePt t="44376" x="5930900" y="2825750"/>
          <p14:tracePt t="44400" x="5900738" y="2825750"/>
          <p14:tracePt t="44408" x="5864225" y="2825750"/>
          <p14:tracePt t="44416" x="5810250" y="2825750"/>
          <p14:tracePt t="44424" x="5780088" y="2825750"/>
          <p14:tracePt t="44431" x="5738813" y="2825750"/>
          <p14:tracePt t="44440" x="5715000" y="2825750"/>
          <p14:tracePt t="44448" x="5689600" y="2825750"/>
          <p14:tracePt t="44457" x="5665788" y="2825750"/>
          <p14:tracePt t="44463" x="5641975" y="2825750"/>
          <p14:tracePt t="44472" x="5629275" y="2825750"/>
          <p14:tracePt t="44479" x="5624513" y="2825750"/>
          <p14:tracePt t="44544" x="5618163" y="2825750"/>
          <p14:tracePt t="44560" x="5624513" y="2825750"/>
          <p14:tracePt t="44568" x="5665788" y="2814638"/>
          <p14:tracePt t="44576" x="5695950" y="2814638"/>
          <p14:tracePt t="44583" x="5738813" y="2814638"/>
          <p14:tracePt t="44592" x="5768975" y="2814638"/>
          <p14:tracePt t="44600" x="5786438" y="2814638"/>
          <p14:tracePt t="44608" x="5799138" y="2814638"/>
          <p14:tracePt t="44615" x="5803900" y="2814638"/>
          <p14:tracePt t="44623" x="5810250" y="2814638"/>
          <p14:tracePt t="45280" x="5816600" y="2814638"/>
          <p14:tracePt t="45295" x="5810250" y="2820988"/>
          <p14:tracePt t="45312" x="5780088" y="2825750"/>
          <p14:tracePt t="45319" x="5773738" y="2832100"/>
          <p14:tracePt t="45328" x="5768975" y="2838450"/>
          <p14:tracePt t="45335" x="5738813" y="2855913"/>
          <p14:tracePt t="45344" x="5708650" y="2855913"/>
          <p14:tracePt t="45351" x="5672138" y="2862263"/>
          <p14:tracePt t="45359" x="5618163" y="2862263"/>
          <p14:tracePt t="45367" x="5581650" y="2874963"/>
          <p14:tracePt t="45375" x="5534025" y="2881313"/>
          <p14:tracePt t="45383" x="5473700" y="2892425"/>
          <p14:tracePt t="45391" x="5454650" y="2892425"/>
          <p14:tracePt t="45399" x="5407025" y="2898775"/>
          <p14:tracePt t="45408" x="5376863" y="2911475"/>
          <p14:tracePt t="45415" x="5353050" y="2916238"/>
          <p14:tracePt t="45423" x="5329238" y="2916238"/>
          <p14:tracePt t="45431" x="5303838" y="2916238"/>
          <p14:tracePt t="45441" x="5280025" y="2922588"/>
          <p14:tracePt t="45447" x="5249863" y="2922588"/>
          <p14:tracePt t="45456" x="5226050" y="2922588"/>
          <p14:tracePt t="45463" x="5195888" y="2922588"/>
          <p14:tracePt t="45471" x="5172075" y="2922588"/>
          <p14:tracePt t="45479" x="5148263" y="2922588"/>
          <p14:tracePt t="45488" x="5118100" y="2922588"/>
          <p14:tracePt t="45495" x="5081588" y="2922588"/>
          <p14:tracePt t="45503" x="5051425" y="2922588"/>
          <p14:tracePt t="45511" x="5021263" y="2922588"/>
          <p14:tracePt t="45519" x="4997450" y="2922588"/>
          <p14:tracePt t="45527" x="4972050" y="2922588"/>
          <p14:tracePt t="45535" x="4948238" y="2922588"/>
          <p14:tracePt t="45543" x="4924425" y="2922588"/>
          <p14:tracePt t="45551" x="4894263" y="2922588"/>
          <p14:tracePt t="45559" x="4852988" y="2922588"/>
          <p14:tracePt t="45567" x="4822825" y="2922588"/>
          <p14:tracePt t="45575" x="4767263" y="2922588"/>
          <p14:tracePt t="45583" x="4676775" y="2922588"/>
          <p14:tracePt t="45591" x="4592638" y="2922588"/>
          <p14:tracePt t="45599" x="4521200" y="2935288"/>
          <p14:tracePt t="45608" x="4460875" y="2946400"/>
          <p14:tracePt t="45615" x="4400550" y="2959100"/>
          <p14:tracePt t="45623" x="4340225" y="2965450"/>
          <p14:tracePt t="45631" x="4291013" y="2976563"/>
          <p14:tracePt t="45640" x="4256088" y="2976563"/>
          <p14:tracePt t="45647" x="4237038" y="2982913"/>
          <p14:tracePt t="45656" x="4219575" y="2982913"/>
          <p14:tracePt t="45663" x="4195763" y="2989263"/>
          <p14:tracePt t="45672" x="4189413" y="2995613"/>
          <p14:tracePt t="45679" x="4183063" y="2995613"/>
          <p14:tracePt t="45688" x="4165600" y="3006725"/>
          <p14:tracePt t="45695" x="4159250" y="3013075"/>
          <p14:tracePt t="45703" x="4146550" y="3019425"/>
          <p14:tracePt t="45711" x="4141788" y="3019425"/>
          <p14:tracePt t="45719" x="4122738" y="3030538"/>
          <p14:tracePt t="45727" x="4111625" y="3036888"/>
          <p14:tracePt t="45735" x="4092575" y="3055938"/>
          <p14:tracePt t="45743" x="4068763" y="3067050"/>
          <p14:tracePt t="45751" x="4062413" y="3073400"/>
          <p14:tracePt t="45759" x="4044950" y="3090863"/>
          <p14:tracePt t="45767" x="4021138" y="3116263"/>
          <p14:tracePt t="45775" x="4002088" y="3127375"/>
          <p14:tracePt t="45783" x="3990975" y="3140075"/>
          <p14:tracePt t="45792" x="3965575" y="3151188"/>
          <p14:tracePt t="45799" x="3941763" y="3170238"/>
          <p14:tracePt t="45807" x="3935413" y="3176588"/>
          <p14:tracePt t="45815" x="3917950" y="3187700"/>
          <p14:tracePt t="45823" x="3911600" y="3194050"/>
          <p14:tracePt t="45831" x="3894138" y="3217863"/>
          <p14:tracePt t="45841" x="3875088" y="3230563"/>
          <p14:tracePt t="45852" x="3870325" y="3248025"/>
          <p14:tracePt t="45855" x="3851275" y="3260725"/>
          <p14:tracePt t="45863" x="3844925" y="3284538"/>
          <p14:tracePt t="45870" x="3840163" y="3302000"/>
          <p14:tracePt t="45879" x="3833813" y="3308350"/>
          <p14:tracePt t="45886" x="3827463" y="3325813"/>
          <p14:tracePt t="45894" x="3814763" y="3351213"/>
          <p14:tracePt t="45902" x="3810000" y="3368675"/>
          <p14:tracePt t="45910" x="3810000" y="3381375"/>
          <p14:tracePt t="45918" x="3810000" y="3386138"/>
          <p14:tracePt t="45926" x="3797300" y="3398838"/>
          <p14:tracePt t="45934" x="3797300" y="3416300"/>
          <p14:tracePt t="45943" x="3790950" y="3435350"/>
          <p14:tracePt t="45950" x="3790950" y="3452813"/>
          <p14:tracePt t="45959" x="3790950" y="3476625"/>
          <p14:tracePt t="45966" x="3790950" y="3489325"/>
          <p14:tracePt t="45974" x="3790950" y="3502025"/>
          <p14:tracePt t="45982" x="3790950" y="3513138"/>
          <p14:tracePt t="45991" x="3790950" y="3536950"/>
          <p14:tracePt t="45999" x="3790950" y="3562350"/>
          <p14:tracePt t="46007" x="3790950" y="3586163"/>
          <p14:tracePt t="46015" x="3790950" y="3609975"/>
          <p14:tracePt t="46024" x="3797300" y="3633788"/>
          <p14:tracePt t="46031" x="3810000" y="3663950"/>
          <p14:tracePt t="46040" x="3814763" y="3687763"/>
          <p14:tracePt t="46047" x="3814763" y="3711575"/>
          <p14:tracePt t="46055" x="3821113" y="3724275"/>
          <p14:tracePt t="46075" x="3857625" y="3771900"/>
          <p14:tracePt t="46079" x="3863975" y="3778250"/>
          <p14:tracePt t="46087" x="3875088" y="3802063"/>
          <p14:tracePt t="46095" x="3900488" y="3808413"/>
          <p14:tracePt t="46103" x="3930650" y="3821113"/>
          <p14:tracePt t="46111" x="3978275" y="3821113"/>
          <p14:tracePt t="46119" x="4038600" y="3827463"/>
          <p14:tracePt t="46127" x="4081463" y="3827463"/>
          <p14:tracePt t="46135" x="4165600" y="3827463"/>
          <p14:tracePt t="46143" x="4225925" y="3838575"/>
          <p14:tracePt t="46151" x="4273550" y="3838575"/>
          <p14:tracePt t="46159" x="4333875" y="3851275"/>
          <p14:tracePt t="46167" x="4364038" y="3851275"/>
          <p14:tracePt t="46175" x="4387850" y="3851275"/>
          <p14:tracePt t="46183" x="4418013" y="3851275"/>
          <p14:tracePt t="46191" x="4441825" y="3851275"/>
          <p14:tracePt t="46199" x="4467225" y="3851275"/>
          <p14:tracePt t="46207" x="4491038" y="3844925"/>
          <p14:tracePt t="46215" x="4514850" y="3838575"/>
          <p14:tracePt t="46223" x="4527550" y="3821113"/>
          <p14:tracePt t="46231" x="4562475" y="3784600"/>
          <p14:tracePt t="46240" x="4605338" y="3748088"/>
          <p14:tracePt t="46247" x="4616450" y="3724275"/>
          <p14:tracePt t="46256" x="4659313" y="3687763"/>
          <p14:tracePt t="46263" x="4695825" y="3633788"/>
          <p14:tracePt t="46272" x="4725988" y="3597275"/>
          <p14:tracePt t="46279" x="4756150" y="3549650"/>
          <p14:tracePt t="46287" x="4773613" y="3513138"/>
          <p14:tracePt t="46295" x="4786313" y="3465513"/>
          <p14:tracePt t="46303" x="4792663" y="3416300"/>
          <p14:tracePt t="46311" x="4803775" y="3355975"/>
          <p14:tracePt t="46319" x="4803775" y="3302000"/>
          <p14:tracePt t="46327" x="4803775" y="3241675"/>
          <p14:tracePt t="46335" x="4797425" y="3194050"/>
          <p14:tracePt t="46343" x="4792663" y="3181350"/>
          <p14:tracePt t="46375" x="4786313" y="3176588"/>
          <p14:tracePt t="46391" x="4779963" y="3176588"/>
          <p14:tracePt t="46399" x="4773613" y="3176588"/>
          <p14:tracePt t="46406" x="4767263" y="3176588"/>
          <p14:tracePt t="46415" x="4762500" y="3181350"/>
          <p14:tracePt t="46423" x="4749800" y="3187700"/>
          <p14:tracePt t="46431" x="4732338" y="3200400"/>
          <p14:tracePt t="46440" x="4719638" y="3217863"/>
          <p14:tracePt t="46447" x="4706938" y="3230563"/>
          <p14:tracePt t="46456" x="4702175" y="3248025"/>
          <p14:tracePt t="46463" x="4695825" y="3260725"/>
          <p14:tracePt t="46471" x="4689475" y="3267075"/>
          <p14:tracePt t="46480" x="4683125" y="3271838"/>
          <p14:tracePt t="46487" x="4683125" y="3290888"/>
          <p14:tracePt t="46495" x="4683125" y="3308350"/>
          <p14:tracePt t="46503" x="4702175" y="3325813"/>
          <p14:tracePt t="46511" x="4725988" y="3332163"/>
          <p14:tracePt t="46519" x="4803775" y="3362325"/>
          <p14:tracePt t="46527" x="4852988" y="3375025"/>
          <p14:tracePt t="46535" x="4900613" y="3405188"/>
          <p14:tracePt t="46543" x="4960938" y="3416300"/>
          <p14:tracePt t="46551" x="5008563" y="3422650"/>
          <p14:tracePt t="46559" x="5057775" y="3441700"/>
          <p14:tracePt t="46567" x="5087938" y="3441700"/>
          <p14:tracePt t="46575" x="5148263" y="3452813"/>
          <p14:tracePt t="46583" x="5189538" y="3459163"/>
          <p14:tracePt t="46591" x="5256213" y="3482975"/>
          <p14:tracePt t="46599" x="5329238" y="3495675"/>
          <p14:tracePt t="46607" x="5387975" y="3513138"/>
          <p14:tracePt t="46615" x="5491163" y="3549650"/>
          <p14:tracePt t="46624" x="5599113" y="3586163"/>
          <p14:tracePt t="46631" x="5702300" y="3627438"/>
          <p14:tracePt t="46640" x="5780088" y="3651250"/>
          <p14:tracePt t="46647" x="5840413" y="3663950"/>
          <p14:tracePt t="46656" x="5876925" y="3676650"/>
          <p14:tracePt t="46663" x="5889625" y="3676650"/>
          <p14:tracePt t="46687" x="5894388" y="3676650"/>
          <p14:tracePt t="46695" x="5900738" y="3676650"/>
          <p14:tracePt t="46703" x="5913438" y="3694113"/>
          <p14:tracePt t="46711" x="5919788" y="3700463"/>
          <p14:tracePt t="46719" x="5930900" y="3706813"/>
          <p14:tracePt t="46727" x="5954713" y="3724275"/>
          <p14:tracePt t="46735" x="5973763" y="3736975"/>
          <p14:tracePt t="46743" x="5980113" y="3741738"/>
          <p14:tracePt t="46751" x="5991225" y="3748088"/>
          <p14:tracePt t="46759" x="5997575" y="3754438"/>
          <p14:tracePt t="46767" x="6015038" y="3771900"/>
          <p14:tracePt t="46776" x="6015038" y="3778250"/>
          <p14:tracePt t="46783" x="6021388" y="3790950"/>
          <p14:tracePt t="46791" x="6021388" y="3797300"/>
          <p14:tracePt t="46799" x="6027738" y="3808413"/>
          <p14:tracePt t="46815" x="6027738" y="3814763"/>
          <p14:tracePt t="46860" x="6027738" y="3821113"/>
          <p14:tracePt t="46863" x="6027738" y="3827463"/>
          <p14:tracePt t="46879" x="6003925" y="3844925"/>
          <p14:tracePt t="46887" x="5943600" y="3844925"/>
          <p14:tracePt t="46895" x="5840413" y="3827463"/>
          <p14:tracePt t="46902" x="5738813" y="3802063"/>
          <p14:tracePt t="46911" x="5618163" y="3767138"/>
          <p14:tracePt t="46919" x="5503863" y="3754438"/>
          <p14:tracePt t="46927" x="5376863" y="3730625"/>
          <p14:tracePt t="46935" x="5256213" y="3706813"/>
          <p14:tracePt t="46943" x="5092700" y="3670300"/>
          <p14:tracePt t="46951" x="4948238" y="3646488"/>
          <p14:tracePt t="46959" x="4827588" y="3609975"/>
          <p14:tracePt t="46967" x="4743450" y="3609975"/>
          <p14:tracePt t="46975" x="4695825" y="3603625"/>
          <p14:tracePt t="46983" x="4683125" y="3603625"/>
          <p14:tracePt t="46991" x="4676775" y="3603625"/>
          <p14:tracePt t="47063" x="4689475" y="3603625"/>
          <p14:tracePt t="47071" x="4725988" y="3603625"/>
          <p14:tracePt t="47080" x="4816475" y="3633788"/>
          <p14:tracePt t="47087" x="4906963" y="3694113"/>
          <p14:tracePt t="47095" x="5014913" y="3754438"/>
          <p14:tracePt t="47103" x="5122863" y="3827463"/>
          <p14:tracePt t="47111" x="5238750" y="3887788"/>
          <p14:tracePt t="47119" x="5334000" y="3941763"/>
          <p14:tracePt t="47127" x="5394325" y="3971925"/>
          <p14:tracePt t="47135" x="5461000" y="4006850"/>
          <p14:tracePt t="47143" x="5484813" y="4006850"/>
          <p14:tracePt t="47151" x="5508625" y="4013200"/>
          <p14:tracePt t="47264" x="5497513" y="4013200"/>
          <p14:tracePt t="47274" x="5473700" y="4013200"/>
          <p14:tracePt t="47280" x="5394325" y="3989388"/>
          <p14:tracePt t="47288" x="5329238" y="3946525"/>
          <p14:tracePt t="47296" x="5249863" y="3875088"/>
          <p14:tracePt t="47303" x="5219700" y="3827463"/>
          <p14:tracePt t="47312" x="5183188" y="3797300"/>
          <p14:tracePt t="47319" x="5148263" y="3771900"/>
          <p14:tracePt t="47328" x="5092700" y="3730625"/>
          <p14:tracePt t="47335" x="5081588" y="3711575"/>
          <p14:tracePt t="47344" x="5062538" y="3711575"/>
          <p14:tracePt t="47351" x="5057775" y="3706813"/>
          <p14:tracePt t="47359" x="5051425" y="3706813"/>
          <p14:tracePt t="47367" x="5045075" y="3706813"/>
          <p14:tracePt t="47391" x="5038725" y="3706813"/>
          <p14:tracePt t="47455" x="5075238" y="3711575"/>
          <p14:tracePt t="47463" x="5165725" y="3754438"/>
          <p14:tracePt t="47471" x="5213350" y="3797300"/>
          <p14:tracePt t="47479" x="5280025" y="3827463"/>
          <p14:tracePt t="47487" x="5370513" y="3862388"/>
          <p14:tracePt t="47495" x="5437188" y="3905250"/>
          <p14:tracePt t="47503" x="5514975" y="3952875"/>
          <p14:tracePt t="47511" x="5564188" y="3983038"/>
          <p14:tracePt t="47519" x="5575300" y="3989388"/>
          <p14:tracePt t="47527" x="5594350" y="3989388"/>
          <p14:tracePt t="47609" x="5564188" y="3989388"/>
          <p14:tracePt t="47615" x="5534025" y="3976688"/>
          <p14:tracePt t="47624" x="5478463" y="3946525"/>
          <p14:tracePt t="47632" x="5443538" y="3916363"/>
          <p14:tracePt t="47641" x="5394325" y="3875088"/>
          <p14:tracePt t="47648" x="5329238" y="3832225"/>
          <p14:tracePt t="47656" x="5303838" y="3827463"/>
          <p14:tracePt t="47664" x="5268913" y="3802063"/>
          <p14:tracePt t="47671" x="5232400" y="3790950"/>
          <p14:tracePt t="47680" x="5219700" y="3784600"/>
          <p14:tracePt t="47688" x="5195888" y="3784600"/>
          <p14:tracePt t="47696" x="5189538" y="3778250"/>
          <p14:tracePt t="47752" x="5208588" y="3778250"/>
          <p14:tracePt t="47760" x="5249863" y="3778250"/>
          <p14:tracePt t="47767" x="5299075" y="3814763"/>
          <p14:tracePt t="47776" x="5322888" y="3821113"/>
          <p14:tracePt t="47784" x="5383213" y="3851275"/>
          <p14:tracePt t="47793" x="5430838" y="3892550"/>
          <p14:tracePt t="47800" x="5484813" y="3922713"/>
          <p14:tracePt t="47809" x="5521325" y="3941763"/>
          <p14:tracePt t="47815" x="5557838" y="3965575"/>
          <p14:tracePt t="47824" x="5588000" y="3976688"/>
          <p14:tracePt t="47831" x="5611813" y="3989388"/>
          <p14:tracePt t="47841" x="5629275" y="3989388"/>
          <p14:tracePt t="47847" x="5641975" y="4002088"/>
          <p14:tracePt t="47855" x="5659438" y="4006850"/>
          <p14:tracePt t="47943" x="5648325" y="4006850"/>
          <p14:tracePt t="47951" x="5635625" y="4006850"/>
          <p14:tracePt t="47960" x="5629275" y="4006850"/>
          <p14:tracePt t="47967" x="5618163" y="4006850"/>
          <p14:tracePt t="47975" x="5605463" y="4006850"/>
          <p14:tracePt t="47983" x="5599113" y="4006850"/>
          <p14:tracePt t="47993" x="5575300" y="4006850"/>
          <p14:tracePt t="48000" x="5564188" y="4006850"/>
          <p14:tracePt t="48008" x="5551488" y="4006850"/>
          <p14:tracePt t="48015" x="5538788" y="4006850"/>
          <p14:tracePt t="48025" x="5521325" y="4006850"/>
          <p14:tracePt t="48032" x="5508625" y="4006850"/>
          <p14:tracePt t="48040" x="5497513" y="4006850"/>
          <p14:tracePt t="48047" x="5473700" y="4006850"/>
          <p14:tracePt t="48064" x="5467350" y="4006850"/>
          <p14:tracePt t="48903" x="5527675" y="4025900"/>
          <p14:tracePt t="48911" x="5564188" y="4043363"/>
          <p14:tracePt t="48919" x="5605463" y="4049713"/>
          <p14:tracePt t="48927" x="5641975" y="4067175"/>
          <p14:tracePt t="48935" x="5678488" y="4067175"/>
          <p14:tracePt t="48943" x="5708650" y="4097338"/>
          <p14:tracePt t="48951" x="5756275" y="4103688"/>
          <p14:tracePt t="48959" x="5834063" y="4127500"/>
          <p14:tracePt t="48966" x="5913438" y="4157663"/>
          <p14:tracePt t="48975" x="6040438" y="4194175"/>
          <p14:tracePt t="48983" x="6172200" y="4241800"/>
          <p14:tracePt t="48991" x="6370638" y="4327525"/>
          <p14:tracePt t="48999" x="6611938" y="4422775"/>
          <p14:tracePt t="49007" x="6751638" y="4483100"/>
          <p14:tracePt t="49015" x="6877050" y="4519613"/>
          <p14:tracePt t="49023" x="6997700" y="4556125"/>
          <p14:tracePt t="49031" x="7088188" y="4592638"/>
          <p14:tracePt t="49039" x="7148513" y="4603750"/>
          <p14:tracePt t="49047" x="7172325" y="4610100"/>
          <p14:tracePt t="49055" x="7178675" y="4610100"/>
          <p14:tracePt t="49074" x="7185025" y="4610100"/>
          <p14:tracePt t="49079" x="7197725" y="4610100"/>
          <p14:tracePt t="49103" x="7202488" y="4610100"/>
          <p14:tracePt t="49111" x="7215188" y="4603750"/>
          <p14:tracePt t="49119" x="7221538" y="4597400"/>
          <p14:tracePt t="49127" x="7239000" y="4579938"/>
          <p14:tracePt t="49135" x="7239000" y="4573588"/>
          <p14:tracePt t="49142" x="7245350" y="4543425"/>
          <p14:tracePt t="49151" x="7245350" y="4532313"/>
          <p14:tracePt t="49159" x="7245350" y="4502150"/>
          <p14:tracePt t="49166" x="7251700" y="4478338"/>
          <p14:tracePt t="49175" x="7251700" y="4465638"/>
          <p14:tracePt t="49182" x="7269163" y="4448175"/>
          <p14:tracePt t="49191" x="7269163" y="4441825"/>
          <p14:tracePt t="49199" x="7275513" y="4422775"/>
          <p14:tracePt t="49208" x="7275513" y="4418013"/>
          <p14:tracePt t="49215" x="7275513" y="4411663"/>
          <p14:tracePt t="49223" x="7275513" y="4381500"/>
          <p14:tracePt t="49231" x="7275513" y="4357688"/>
          <p14:tracePt t="49239" x="7275513" y="4327525"/>
          <p14:tracePt t="49247" x="7269163" y="4278313"/>
          <p14:tracePt t="49255" x="7262813" y="4237038"/>
          <p14:tracePt t="49263" x="7245350" y="4183063"/>
          <p14:tracePt t="49271" x="7232650" y="4122738"/>
          <p14:tracePt t="49279" x="7215188" y="4073525"/>
          <p14:tracePt t="49287" x="7202488" y="4049713"/>
          <p14:tracePt t="49295" x="7191375" y="4019550"/>
          <p14:tracePt t="49303" x="7191375" y="3995738"/>
          <p14:tracePt t="49311" x="7178675" y="3959225"/>
          <p14:tracePt t="49319" x="7178675" y="3946525"/>
          <p14:tracePt t="49327" x="7178675" y="3916363"/>
          <p14:tracePt t="49335" x="7172325" y="3881438"/>
          <p14:tracePt t="49343" x="7167563" y="3857625"/>
          <p14:tracePt t="49351" x="7167563" y="3838575"/>
          <p14:tracePt t="49359" x="7154863" y="3802063"/>
          <p14:tracePt t="49367" x="7137400" y="3754438"/>
          <p14:tracePt t="49376" x="7118350" y="3717925"/>
          <p14:tracePt t="49383" x="7100888" y="3657600"/>
          <p14:tracePt t="49391" x="7077075" y="3609975"/>
          <p14:tracePt t="49399" x="7051675" y="3573463"/>
          <p14:tracePt t="49408" x="7021513" y="3519488"/>
          <p14:tracePt t="49415" x="6997700" y="3459163"/>
          <p14:tracePt t="49423" x="6980238" y="3411538"/>
          <p14:tracePt t="49431" x="6973888" y="3375025"/>
          <p14:tracePt t="49439" x="6961188" y="3351213"/>
          <p14:tracePt t="49447" x="6961188" y="3338513"/>
          <p14:tracePt t="49455" x="6956425" y="3325813"/>
          <p14:tracePt t="49463" x="6950075" y="3308350"/>
          <p14:tracePt t="49479" x="6943725" y="3302000"/>
          <p14:tracePt t="49511" x="6937375" y="3295650"/>
          <p14:tracePt t="49519" x="6932613" y="3295650"/>
          <p14:tracePt t="49527" x="6926263" y="3295650"/>
          <p14:tracePt t="49535" x="6913563" y="3295650"/>
          <p14:tracePt t="49542" x="6877050" y="3295650"/>
          <p14:tracePt t="49551" x="6835775" y="3295650"/>
          <p14:tracePt t="49560" x="6786563" y="3308350"/>
          <p14:tracePt t="49567" x="6756400" y="3321050"/>
          <p14:tracePt t="49575" x="6708775" y="3338513"/>
          <p14:tracePt t="49583" x="6665913" y="3368675"/>
          <p14:tracePt t="49592" x="6642100" y="3375025"/>
          <p14:tracePt t="49599" x="6611938" y="3392488"/>
          <p14:tracePt t="49608" x="6588125" y="3411538"/>
          <p14:tracePt t="49615" x="6564313" y="3422650"/>
          <p14:tracePt t="49623" x="6540500" y="3441700"/>
          <p14:tracePt t="49631" x="6534150" y="3446463"/>
          <p14:tracePt t="49639" x="6497638" y="3471863"/>
          <p14:tracePt t="49647" x="6486525" y="3482975"/>
          <p14:tracePt t="49655" x="6467475" y="3502025"/>
          <p14:tracePt t="49663" x="6430963" y="3536950"/>
          <p14:tracePt t="49671" x="6419850" y="3549650"/>
          <p14:tracePt t="49679" x="6396038" y="3579813"/>
          <p14:tracePt t="49687" x="6365875" y="3616325"/>
          <p14:tracePt t="49695" x="6346825" y="3651250"/>
          <p14:tracePt t="49703" x="6316663" y="3687763"/>
          <p14:tracePt t="49711" x="6292850" y="3724275"/>
          <p14:tracePt t="49720" x="6280150" y="3784600"/>
          <p14:tracePt t="49727" x="6249988" y="3821113"/>
          <p14:tracePt t="49735" x="6245225" y="3868738"/>
          <p14:tracePt t="49743" x="6226175" y="3929063"/>
          <p14:tracePt t="49751" x="6196013" y="3983038"/>
          <p14:tracePt t="49760" x="6172200" y="4032250"/>
          <p14:tracePt t="49767" x="6165850" y="4073525"/>
          <p14:tracePt t="49775" x="6154738" y="4122738"/>
          <p14:tracePt t="49783" x="6154738" y="4157663"/>
          <p14:tracePt t="49791" x="6154738" y="4187825"/>
          <p14:tracePt t="49799" x="6154738" y="4211638"/>
          <p14:tracePt t="49807" x="6165850" y="4267200"/>
          <p14:tracePt t="49815" x="6184900" y="4284663"/>
          <p14:tracePt t="49823" x="6208713" y="4321175"/>
          <p14:tracePt t="49831" x="6215063" y="4327525"/>
          <p14:tracePt t="49839" x="6238875" y="4338638"/>
          <p14:tracePt t="49847" x="6269038" y="4338638"/>
          <p14:tracePt t="49855" x="6292850" y="4344988"/>
          <p14:tracePt t="49863" x="6316663" y="4344988"/>
          <p14:tracePt t="49871" x="6340475" y="4344988"/>
          <p14:tracePt t="49882" x="6370638" y="4362450"/>
          <p14:tracePt t="49887" x="6389688" y="4362450"/>
          <p14:tracePt t="49895" x="6419850" y="4368800"/>
          <p14:tracePt t="49903" x="6443663" y="4381500"/>
          <p14:tracePt t="49911" x="6480175" y="4387850"/>
          <p14:tracePt t="49919" x="6521450" y="4398963"/>
          <p14:tracePt t="49927" x="6557963" y="4398963"/>
          <p14:tracePt t="49934" x="6611938" y="4398963"/>
          <p14:tracePt t="49943" x="6665913" y="4398963"/>
          <p14:tracePt t="49950" x="6715125" y="4398963"/>
          <p14:tracePt t="49959" x="6775450" y="4392613"/>
          <p14:tracePt t="49967" x="6811963" y="4375150"/>
          <p14:tracePt t="49975" x="6846888" y="4344988"/>
          <p14:tracePt t="49983" x="6877050" y="4308475"/>
          <p14:tracePt t="49990" x="6889750" y="4297363"/>
          <p14:tracePt t="49999" x="6907213" y="4260850"/>
          <p14:tracePt t="50006" x="6926263" y="4211638"/>
          <p14:tracePt t="50015" x="6943725" y="4164013"/>
          <p14:tracePt t="50022" x="6956425" y="4140200"/>
          <p14:tracePt t="50031" x="6961188" y="4103688"/>
          <p14:tracePt t="50039" x="6967538" y="4073525"/>
          <p14:tracePt t="50047" x="6986588" y="4037013"/>
          <p14:tracePt t="50060" x="6997700" y="4002088"/>
          <p14:tracePt t="50063" x="7010400" y="3976688"/>
          <p14:tracePt t="50070" x="7010400" y="3959225"/>
          <p14:tracePt t="50079" x="7021513" y="3911600"/>
          <p14:tracePt t="50087" x="7027863" y="3881438"/>
          <p14:tracePt t="50095" x="7040563" y="3832225"/>
          <p14:tracePt t="50102" x="7040563" y="3808413"/>
          <p14:tracePt t="50111" x="7040563" y="3767138"/>
          <p14:tracePt t="50118" x="7040563" y="3741738"/>
          <p14:tracePt t="50127" x="7040563" y="3711575"/>
          <p14:tracePt t="50135" x="7040563" y="3687763"/>
          <p14:tracePt t="50142" x="7040563" y="3663950"/>
          <p14:tracePt t="50151" x="7040563" y="3640138"/>
          <p14:tracePt t="50159" x="7040563" y="3621088"/>
          <p14:tracePt t="50167" x="7040563" y="3616325"/>
          <p14:tracePt t="50175" x="7034213" y="3609975"/>
          <p14:tracePt t="50192" x="7027863" y="3603625"/>
          <p14:tracePt t="50207" x="7021513" y="3586163"/>
          <p14:tracePt t="50215" x="6997700" y="3573463"/>
          <p14:tracePt t="50223" x="6980238" y="3562350"/>
          <p14:tracePt t="50231" x="6956425" y="3549650"/>
          <p14:tracePt t="50239" x="6926263" y="3549650"/>
          <p14:tracePt t="50247" x="6902450" y="3549650"/>
          <p14:tracePt t="50255" x="6872288" y="3549650"/>
          <p14:tracePt t="50263" x="6846888" y="3549650"/>
          <p14:tracePt t="50271" x="6816725" y="3549650"/>
          <p14:tracePt t="50280" x="6769100" y="3549650"/>
          <p14:tracePt t="50287" x="6738938" y="3562350"/>
          <p14:tracePt t="50295" x="6715125" y="3562350"/>
          <p14:tracePt t="50303" x="6691313" y="3573463"/>
          <p14:tracePt t="50312" x="6672263" y="3586163"/>
          <p14:tracePt t="50319" x="6642100" y="3597275"/>
          <p14:tracePt t="50327" x="6635750" y="3603625"/>
          <p14:tracePt t="50335" x="6618288" y="3616325"/>
          <p14:tracePt t="50344" x="6605588" y="3627438"/>
          <p14:tracePt t="50351" x="6588125" y="3651250"/>
          <p14:tracePt t="50361" x="6575425" y="3670300"/>
          <p14:tracePt t="50367" x="6557963" y="3694113"/>
          <p14:tracePt t="50376" x="6521450" y="3730625"/>
          <p14:tracePt t="50383" x="6503988" y="3754438"/>
          <p14:tracePt t="50392" x="6497638" y="3767138"/>
          <p14:tracePt t="50399" x="6480175" y="3814763"/>
          <p14:tracePt t="50407" x="6450013" y="3851275"/>
          <p14:tracePt t="50415" x="6443663" y="3862388"/>
          <p14:tracePt t="50423" x="6419850" y="3911600"/>
          <p14:tracePt t="50431" x="6400800" y="3935413"/>
          <p14:tracePt t="50440" x="6396038" y="3946525"/>
          <p14:tracePt t="50447" x="6383338" y="3983038"/>
          <p14:tracePt t="50455" x="6383338" y="3995738"/>
          <p14:tracePt t="50463" x="6383338" y="4019550"/>
          <p14:tracePt t="50471" x="6383338" y="4043363"/>
          <p14:tracePt t="50480" x="6383338" y="4056063"/>
          <p14:tracePt t="50487" x="6383338" y="4062413"/>
          <p14:tracePt t="50495" x="6389688" y="4092575"/>
          <p14:tracePt t="50503" x="6389688" y="4103688"/>
          <p14:tracePt t="50512" x="6396038" y="4127500"/>
          <p14:tracePt t="50519" x="6400800" y="4152900"/>
          <p14:tracePt t="50527" x="6407150" y="4170363"/>
          <p14:tracePt t="50535" x="6419850" y="4183063"/>
          <p14:tracePt t="50544" x="6426200" y="4187825"/>
          <p14:tracePt t="50551" x="6430963" y="4194175"/>
          <p14:tracePt t="50560" x="6443663" y="4206875"/>
          <p14:tracePt t="50567" x="6456363" y="4224338"/>
          <p14:tracePt t="50576" x="6473825" y="4237038"/>
          <p14:tracePt t="50583" x="6491288" y="4254500"/>
          <p14:tracePt t="50591" x="6497638" y="4267200"/>
          <p14:tracePt t="50599" x="6510338" y="4284663"/>
          <p14:tracePt t="50615" x="6516688" y="4291013"/>
          <p14:tracePt t="50624" x="6516688" y="4297363"/>
          <p14:tracePt t="50640" x="6521450" y="4302125"/>
          <p14:tracePt t="50647" x="6527800" y="4302125"/>
          <p14:tracePt t="50655" x="6546850" y="4314825"/>
          <p14:tracePt t="50663" x="6557963" y="4314825"/>
          <p14:tracePt t="50671" x="6588125" y="4314825"/>
          <p14:tracePt t="50679" x="6624638" y="4314825"/>
          <p14:tracePt t="50687" x="6654800" y="4314825"/>
          <p14:tracePt t="50696" x="6696075" y="4314825"/>
          <p14:tracePt t="50703" x="6721475" y="4308475"/>
          <p14:tracePt t="50711" x="6745288" y="4297363"/>
          <p14:tracePt t="50719" x="6769100" y="4284663"/>
          <p14:tracePt t="50727" x="6781800" y="4271963"/>
          <p14:tracePt t="50735" x="6799263" y="4260850"/>
          <p14:tracePt t="50744" x="6816725" y="4241800"/>
          <p14:tracePt t="50751" x="6823075" y="4230688"/>
          <p14:tracePt t="50760" x="6829425" y="4206875"/>
          <p14:tracePt t="50767" x="6835775" y="4187825"/>
          <p14:tracePt t="50776" x="6846888" y="4157663"/>
          <p14:tracePt t="50783" x="6846888" y="4146550"/>
          <p14:tracePt t="50791" x="6846888" y="4110038"/>
          <p14:tracePt t="50799" x="6846888" y="4079875"/>
          <p14:tracePt t="50807" x="6846888" y="4049713"/>
          <p14:tracePt t="50815" x="6842125" y="4025900"/>
          <p14:tracePt t="50823" x="6823075" y="3976688"/>
          <p14:tracePt t="50831" x="6799263" y="3941763"/>
          <p14:tracePt t="50840" x="6786563" y="3905250"/>
          <p14:tracePt t="50847" x="6775450" y="3892550"/>
          <p14:tracePt t="50855" x="6762750" y="3868738"/>
          <p14:tracePt t="50863" x="6751638" y="3832225"/>
          <p14:tracePt t="50871" x="6745288" y="3827463"/>
          <p14:tracePt t="50879" x="6745288" y="3821113"/>
          <p14:tracePt t="50887" x="6726238" y="3808413"/>
          <p14:tracePt t="50895" x="6726238" y="3802063"/>
          <p14:tracePt t="50903" x="6721475" y="3797300"/>
          <p14:tracePt t="50919" x="6715125" y="3784600"/>
          <p14:tracePt t="50926" x="6708775" y="3778250"/>
          <p14:tracePt t="50934" x="6696075" y="3778250"/>
          <p14:tracePt t="50943" x="6672263" y="3760788"/>
          <p14:tracePt t="50950" x="6665913" y="3754438"/>
          <p14:tracePt t="50959" x="6654800" y="3748088"/>
          <p14:tracePt t="50966" x="6635750" y="3741738"/>
          <p14:tracePt t="50976" x="6630988" y="3741738"/>
          <p14:tracePt t="50983" x="6624638" y="3736975"/>
          <p14:tracePt t="50991" x="6618288" y="3736975"/>
          <p14:tracePt t="51000" x="6611938" y="3736975"/>
          <p14:tracePt t="51015" x="6600825" y="3736975"/>
          <p14:tracePt t="51023" x="6594475" y="3736975"/>
          <p14:tracePt t="51031" x="6581775" y="3736975"/>
          <p14:tracePt t="51040" x="6575425" y="3736975"/>
          <p14:tracePt t="51047" x="6546850" y="3754438"/>
          <p14:tracePt t="51055" x="6546850" y="3760788"/>
          <p14:tracePt t="51063" x="6521450" y="3790950"/>
          <p14:tracePt t="51071" x="6521450" y="3797300"/>
          <p14:tracePt t="51079" x="6516688" y="3821113"/>
          <p14:tracePt t="51087" x="6503988" y="3857625"/>
          <p14:tracePt t="51096" x="6503988" y="3887788"/>
          <p14:tracePt t="51103" x="6503988" y="3929063"/>
          <p14:tracePt t="51111" x="6503988" y="3965575"/>
          <p14:tracePt t="51119" x="6503988" y="3995738"/>
          <p14:tracePt t="51128" x="6503988" y="4032250"/>
          <p14:tracePt t="51135" x="6503988" y="4062413"/>
          <p14:tracePt t="51144" x="6503988" y="4086225"/>
          <p14:tracePt t="51151" x="6503988" y="4103688"/>
          <p14:tracePt t="51160" x="6516688" y="4140200"/>
          <p14:tracePt t="51167" x="6527800" y="4176713"/>
          <p14:tracePt t="51176" x="6527800" y="4187825"/>
          <p14:tracePt t="51183" x="6540500" y="4224338"/>
          <p14:tracePt t="51191" x="6540500" y="4237038"/>
          <p14:tracePt t="51200" x="6551613" y="4248150"/>
          <p14:tracePt t="51207" x="6551613" y="4254500"/>
          <p14:tracePt t="51223" x="6557963" y="4271963"/>
          <p14:tracePt t="51239" x="6557963" y="4284663"/>
          <p14:tracePt t="51247" x="6564313" y="4291013"/>
          <p14:tracePt t="51255" x="6564313" y="4297363"/>
          <p14:tracePt t="51263" x="6575425" y="4321175"/>
          <p14:tracePt t="51271" x="6581775" y="4327525"/>
          <p14:tracePt t="51279" x="6581775" y="4332288"/>
          <p14:tracePt t="51287" x="6588125" y="4344988"/>
          <p14:tracePt t="51295" x="6605588" y="4357688"/>
          <p14:tracePt t="51343" x="6611938" y="4375150"/>
          <p14:tracePt t="51367" x="6611938" y="4381500"/>
          <p14:tracePt t="51391" x="6611938" y="4387850"/>
          <p14:tracePt t="51399" x="6611938" y="4392613"/>
          <p14:tracePt t="51407" x="6611938" y="4398963"/>
          <p14:tracePt t="51415" x="6611938" y="4405313"/>
          <p14:tracePt t="51423" x="6611938" y="4411663"/>
          <p14:tracePt t="51447" x="6611938" y="4418013"/>
          <p14:tracePt t="51561" x="6611938" y="4375150"/>
          <p14:tracePt t="51568" x="6605588" y="4314825"/>
          <p14:tracePt t="51576" x="6605588" y="4271963"/>
          <p14:tracePt t="51584" x="6600825" y="4224338"/>
          <p14:tracePt t="51591" x="6588125" y="4176713"/>
          <p14:tracePt t="51601" x="6588125" y="4152900"/>
          <p14:tracePt t="51607" x="6588125" y="4110038"/>
          <p14:tracePt t="51616" x="6581775" y="4079875"/>
          <p14:tracePt t="51623" x="6581775" y="4043363"/>
          <p14:tracePt t="51632" x="6581775" y="4002088"/>
          <p14:tracePt t="51639" x="6581775" y="3959225"/>
          <p14:tracePt t="51648" x="6581775" y="3922713"/>
          <p14:tracePt t="51655" x="6581775" y="3881438"/>
          <p14:tracePt t="51664" x="6581775" y="3827463"/>
          <p14:tracePt t="51671" x="6570663" y="3790950"/>
          <p14:tracePt t="51679" x="6551613" y="3730625"/>
          <p14:tracePt t="51687" x="6551613" y="3706813"/>
          <p14:tracePt t="51696" x="6551613" y="3681413"/>
          <p14:tracePt t="51703" x="6551613" y="3657600"/>
          <p14:tracePt t="51713" x="6546850" y="3646488"/>
          <p14:tracePt t="51736" x="6546850" y="3640138"/>
          <p14:tracePt t="51762" x="6540500" y="3633788"/>
          <p14:tracePt t="51840" x="6534150" y="3633788"/>
          <p14:tracePt t="51847" x="6534150" y="3651250"/>
          <p14:tracePt t="51855" x="6534150" y="3676650"/>
          <p14:tracePt t="51865" x="6534150" y="3711575"/>
          <p14:tracePt t="51871" x="6546850" y="3754438"/>
          <p14:tracePt t="51879" x="6551613" y="3790950"/>
          <p14:tracePt t="51887" x="6564313" y="3851275"/>
          <p14:tracePt t="51895" x="6570663" y="3911600"/>
          <p14:tracePt t="51903" x="6570663" y="3995738"/>
          <p14:tracePt t="51910" x="6570663" y="4056063"/>
          <p14:tracePt t="51918" x="6581775" y="4116388"/>
          <p14:tracePt t="51927" x="6581775" y="4176713"/>
          <p14:tracePt t="51934" x="6581775" y="4248150"/>
          <p14:tracePt t="51943" x="6581775" y="4321175"/>
          <p14:tracePt t="51950" x="6581775" y="4362450"/>
          <p14:tracePt t="51959" x="6581775" y="4422775"/>
          <p14:tracePt t="51967" x="6581775" y="4452938"/>
          <p14:tracePt t="51975" x="6581775" y="4478338"/>
          <p14:tracePt t="51991" x="6581775" y="4483100"/>
          <p14:tracePt t="52031" x="6588125" y="4489450"/>
          <p14:tracePt t="52079" x="6588125" y="4465638"/>
          <p14:tracePt t="52087" x="6588125" y="4435475"/>
          <p14:tracePt t="52095" x="6588125" y="4392613"/>
          <p14:tracePt t="52103" x="6588125" y="4332288"/>
          <p14:tracePt t="52111" x="6588125" y="4271963"/>
          <p14:tracePt t="52119" x="6588125" y="4230688"/>
          <p14:tracePt t="52127" x="6588125" y="4200525"/>
          <p14:tracePt t="52135" x="6588125" y="4152900"/>
          <p14:tracePt t="52144" x="6588125" y="4133850"/>
          <p14:tracePt t="52151" x="6588125" y="4110038"/>
          <p14:tracePt t="52160" x="6588125" y="4073525"/>
          <p14:tracePt t="52167" x="6575425" y="4043363"/>
          <p14:tracePt t="52175" x="6575425" y="4037013"/>
          <p14:tracePt t="52183" x="6575425" y="4032250"/>
          <p14:tracePt t="52191" x="6575425" y="4006850"/>
          <p14:tracePt t="52296" x="6581775" y="4049713"/>
          <p14:tracePt t="52303" x="6581775" y="4092575"/>
          <p14:tracePt t="52312" x="6581775" y="4127500"/>
          <p14:tracePt t="52321" x="6581775" y="4157663"/>
          <p14:tracePt t="52328" x="6581775" y="4183063"/>
          <p14:tracePt t="52335" x="6581775" y="4224338"/>
          <p14:tracePt t="52345" x="6581775" y="4248150"/>
          <p14:tracePt t="52352" x="6581775" y="4278313"/>
          <p14:tracePt t="52360" x="6581775" y="4308475"/>
          <p14:tracePt t="52368" x="6581775" y="4344988"/>
          <p14:tracePt t="52375" x="6581775" y="4351338"/>
          <p14:tracePt t="52383" x="6581775" y="4357688"/>
          <p14:tracePt t="52391" x="6581775" y="4362450"/>
          <p14:tracePt t="52432" x="6588125" y="4368800"/>
          <p14:tracePt t="52464" x="6594475" y="4344988"/>
          <p14:tracePt t="52471" x="6594475" y="4284663"/>
          <p14:tracePt t="52480" x="6594475" y="4254500"/>
          <p14:tracePt t="52488" x="6594475" y="4211638"/>
          <p14:tracePt t="52497" x="6594475" y="4152900"/>
          <p14:tracePt t="52503" x="6594475" y="4122738"/>
          <p14:tracePt t="52512" x="6594475" y="4079875"/>
          <p14:tracePt t="52519" x="6594475" y="4019550"/>
          <p14:tracePt t="52528" x="6594475" y="3989388"/>
          <p14:tracePt t="52535" x="6594475" y="3946525"/>
          <p14:tracePt t="52544" x="6594475" y="3922713"/>
          <p14:tracePt t="52551" x="6594475" y="3916363"/>
          <p14:tracePt t="52559" x="6594475" y="3905250"/>
          <p14:tracePt t="52656" x="6594475" y="3941763"/>
          <p14:tracePt t="52663" x="6594475" y="3965575"/>
          <p14:tracePt t="52671" x="6594475" y="4019550"/>
          <p14:tracePt t="52680" x="6594475" y="4062413"/>
          <p14:tracePt t="52687" x="6588125" y="4097338"/>
          <p14:tracePt t="52697" x="6588125" y="4127500"/>
          <p14:tracePt t="52704" x="6581775" y="4152900"/>
          <p14:tracePt t="52712" x="6581775" y="4176713"/>
          <p14:tracePt t="52720" x="6581775" y="4187825"/>
          <p14:tracePt t="52729" x="6570663" y="4200525"/>
          <p14:tracePt t="52743" x="6564313" y="4206875"/>
          <p14:tracePt t="52759" x="6557963" y="4211638"/>
          <p14:tracePt t="52824" x="6546850" y="4206875"/>
          <p14:tracePt t="52831" x="6540500" y="4176713"/>
          <p14:tracePt t="52840" x="6540500" y="4140200"/>
          <p14:tracePt t="52849" x="6540500" y="4122738"/>
          <p14:tracePt t="52855" x="6540500" y="4073525"/>
          <p14:tracePt t="52864" x="6540500" y="4043363"/>
          <p14:tracePt t="52871" x="6540500" y="4019550"/>
          <p14:tracePt t="52881" x="6540500" y="4006850"/>
          <p14:tracePt t="52892" x="6540500" y="3983038"/>
          <p14:tracePt t="52900" x="6540500" y="3971925"/>
          <p14:tracePt t="52903" x="6540500" y="3965575"/>
          <p14:tracePt t="52911" x="6546850" y="3959225"/>
          <p14:tracePt t="52919" x="6551613" y="3952875"/>
          <p14:tracePt t="53007" x="6551613" y="3989388"/>
          <p14:tracePt t="53015" x="6551613" y="4019550"/>
          <p14:tracePt t="53023" x="6551613" y="4073525"/>
          <p14:tracePt t="53031" x="6551613" y="4097338"/>
          <p14:tracePt t="53039" x="6551613" y="4133850"/>
          <p14:tracePt t="53047" x="6551613" y="4176713"/>
          <p14:tracePt t="53055" x="6551613" y="4194175"/>
          <p14:tracePt t="53063" x="6564313" y="4211638"/>
          <p14:tracePt t="53081" x="6564313" y="4217988"/>
          <p14:tracePt t="53087" x="6564313" y="4224338"/>
          <p14:tracePt t="53207" x="6557963" y="4230688"/>
          <p14:tracePt t="53312" x="6551613" y="4230688"/>
          <p14:tracePt t="53432" x="6546850" y="4230688"/>
          <p14:tracePt t="53616" x="6540500" y="4230688"/>
          <p14:tracePt t="53632" x="6534150" y="4230688"/>
          <p14:tracePt t="53647" x="6527800" y="4237038"/>
          <p14:tracePt t="53672" x="6521450" y="4241800"/>
          <p14:tracePt t="53696" x="6521450" y="4254500"/>
          <p14:tracePt t="53704" x="6521450" y="4278313"/>
          <p14:tracePt t="53713" x="6546850" y="4314825"/>
          <p14:tracePt t="53720" x="6557963" y="4338638"/>
          <p14:tracePt t="53728" x="6564313" y="4344988"/>
          <p14:tracePt t="53735" x="6588125" y="4357688"/>
          <p14:tracePt t="53743" x="6594475" y="4362450"/>
          <p14:tracePt t="53752" x="6618288" y="4368800"/>
          <p14:tracePt t="53759" x="6654800" y="4405313"/>
          <p14:tracePt t="53767" x="6702425" y="4429125"/>
          <p14:tracePt t="53775" x="6751638" y="4459288"/>
          <p14:tracePt t="53784" x="6786563" y="4465638"/>
          <p14:tracePt t="53792" x="6846888" y="4508500"/>
          <p14:tracePt t="53800" x="6883400" y="4537075"/>
          <p14:tracePt t="53808" x="6980238" y="4579938"/>
          <p14:tracePt t="53816" x="7058025" y="4652963"/>
          <p14:tracePt t="53824" x="7137400" y="4694238"/>
          <p14:tracePt t="53831" x="7185025" y="4737100"/>
          <p14:tracePt t="53840" x="7251700" y="4791075"/>
          <p14:tracePt t="53847" x="7299325" y="4808538"/>
          <p14:tracePt t="53855" x="7353300" y="4838700"/>
          <p14:tracePt t="53863" x="7383463" y="4851400"/>
          <p14:tracePt t="53874" x="7402513" y="4857750"/>
          <p14:tracePt t="53885" x="7432675" y="4857750"/>
          <p14:tracePt t="53887" x="7450138" y="4862513"/>
          <p14:tracePt t="53896" x="7480300" y="4875213"/>
          <p14:tracePt t="53903" x="7540625" y="4875213"/>
          <p14:tracePt t="53910" x="7600950" y="4881563"/>
          <p14:tracePt t="53919" x="7648575" y="4905375"/>
          <p14:tracePt t="53926" x="7708900" y="4905375"/>
          <p14:tracePt t="53935" x="7793038" y="4911725"/>
          <p14:tracePt t="53942" x="7853363" y="4922838"/>
          <p14:tracePt t="53950" x="7889875" y="4929188"/>
          <p14:tracePt t="53958" x="7943850" y="4929188"/>
          <p14:tracePt t="53966" x="7969250" y="4929188"/>
          <p14:tracePt t="53974" x="8004175" y="4929188"/>
          <p14:tracePt t="53982" x="8016875" y="4929188"/>
          <p14:tracePt t="53990" x="8040688" y="4929188"/>
          <p14:tracePt t="53999" x="8059738" y="4929188"/>
          <p14:tracePt t="54006" x="8083550" y="4929188"/>
          <p14:tracePt t="54015" x="8101013" y="4929188"/>
          <p14:tracePt t="54022" x="8124825" y="4922838"/>
          <p14:tracePt t="54031" x="8154988" y="4911725"/>
          <p14:tracePt t="54039" x="8167688" y="4911725"/>
          <p14:tracePt t="54047" x="8191500" y="4905375"/>
          <p14:tracePt t="54054" x="8228013" y="4899025"/>
          <p14:tracePt t="54062" x="8251825" y="4881563"/>
          <p14:tracePt t="54071" x="8264525" y="4875213"/>
          <p14:tracePt t="54079" x="8281988" y="4868863"/>
          <p14:tracePt t="54087" x="8294688" y="4851400"/>
          <p14:tracePt t="54095" x="8312150" y="4845050"/>
          <p14:tracePt t="54103" x="8335963" y="4838700"/>
          <p14:tracePt t="54110" x="8348663" y="4827588"/>
          <p14:tracePt t="54119" x="8355013" y="4827588"/>
          <p14:tracePt t="54126" x="8366125" y="4814888"/>
          <p14:tracePt t="54135" x="8372475" y="4814888"/>
          <p14:tracePt t="54142" x="8385175" y="4814888"/>
          <p14:tracePt t="54151" x="8389938" y="4808538"/>
          <p14:tracePt t="54159" x="8415338" y="4803775"/>
          <p14:tracePt t="54167" x="8426450" y="4797425"/>
          <p14:tracePt t="54174" x="8445500" y="4778375"/>
          <p14:tracePt t="54183" x="8462963" y="4767263"/>
          <p14:tracePt t="54191" x="8469313" y="4760913"/>
          <p14:tracePt t="54200" x="8486775" y="4748213"/>
          <p14:tracePt t="54207" x="8510588" y="4724400"/>
          <p14:tracePt t="54216" x="8529638" y="4713288"/>
          <p14:tracePt t="54223" x="8540750" y="4694238"/>
          <p14:tracePt t="54231" x="8559800" y="4670425"/>
          <p14:tracePt t="54240" x="8583613" y="4627563"/>
          <p14:tracePt t="54247" x="8594725" y="4592638"/>
          <p14:tracePt t="54255" x="8613775" y="4567238"/>
          <p14:tracePt t="54264" x="8624888" y="4543425"/>
          <p14:tracePt t="54271" x="8637588" y="4502150"/>
          <p14:tracePt t="54280" x="8637588" y="4478338"/>
          <p14:tracePt t="54287" x="8643938" y="4441825"/>
          <p14:tracePt t="54296" x="8643938" y="4422775"/>
          <p14:tracePt t="54303" x="8643938" y="4398963"/>
          <p14:tracePt t="54311" x="8643938" y="4362450"/>
          <p14:tracePt t="54319" x="8643938" y="4357688"/>
          <p14:tracePt t="54327" x="8643938" y="4344988"/>
          <p14:tracePt t="54335" x="8643938" y="4332288"/>
          <p14:tracePt t="54351" x="8643938" y="4327525"/>
          <p14:tracePt t="54359" x="8637588" y="4321175"/>
          <p14:tracePt t="54383" x="8631238" y="4321175"/>
          <p14:tracePt t="54391" x="8624888" y="4321175"/>
          <p14:tracePt t="54400" x="8601075" y="4321175"/>
          <p14:tracePt t="54407" x="8589963" y="4321175"/>
          <p14:tracePt t="54416" x="8577263" y="4321175"/>
          <p14:tracePt t="54423" x="8570913" y="4321175"/>
          <p14:tracePt t="54431" x="8564563" y="4321175"/>
          <p14:tracePt t="54439" x="8553450" y="4321175"/>
          <p14:tracePt t="54447" x="8547100" y="4321175"/>
          <p14:tracePt t="54455" x="8529638" y="4321175"/>
          <p14:tracePt t="54464" x="8523288" y="4321175"/>
          <p14:tracePt t="54471" x="8510588" y="4321175"/>
          <p14:tracePt t="54480" x="8505825" y="4321175"/>
          <p14:tracePt t="54487" x="8493125" y="4321175"/>
          <p14:tracePt t="54496" x="8480425" y="4321175"/>
          <p14:tracePt t="54503" x="8462963" y="4321175"/>
          <p14:tracePt t="54512" x="8432800" y="4321175"/>
          <p14:tracePt t="54519" x="8402638" y="4321175"/>
          <p14:tracePt t="54527" x="8366125" y="4327525"/>
          <p14:tracePt t="54535" x="8324850" y="4327525"/>
          <p14:tracePt t="54543" x="8288338" y="4338638"/>
          <p14:tracePt t="54551" x="8258175" y="4344988"/>
          <p14:tracePt t="54559" x="8221663" y="4344988"/>
          <p14:tracePt t="54567" x="8191500" y="4357688"/>
          <p14:tracePt t="54575" x="8154988" y="4375150"/>
          <p14:tracePt t="54583" x="8124825" y="4381500"/>
          <p14:tracePt t="54591" x="8107363" y="4387850"/>
          <p14:tracePt t="54601" x="8094663" y="4392613"/>
          <p14:tracePt t="54607" x="8077200" y="4405313"/>
          <p14:tracePt t="54615" x="8070850" y="4411663"/>
          <p14:tracePt t="54623" x="8064500" y="4418013"/>
          <p14:tracePt t="54631" x="8059738" y="4418013"/>
          <p14:tracePt t="54639" x="8047038" y="4429125"/>
          <p14:tracePt t="54648" x="8040688" y="4435475"/>
          <p14:tracePt t="54655" x="8029575" y="4448175"/>
          <p14:tracePt t="54665" x="8010525" y="4452938"/>
          <p14:tracePt t="54671" x="7999413" y="4465638"/>
          <p14:tracePt t="54680" x="7980363" y="4478338"/>
          <p14:tracePt t="54687" x="7974013" y="4483100"/>
          <p14:tracePt t="54696" x="7956550" y="4502150"/>
          <p14:tracePt t="54704" x="7926388" y="4525963"/>
          <p14:tracePt t="54711" x="7920038" y="4532313"/>
          <p14:tracePt t="54719" x="7889875" y="4543425"/>
          <p14:tracePt t="54727" x="7878763" y="4549775"/>
          <p14:tracePt t="54735" x="7853363" y="4573588"/>
          <p14:tracePt t="54743" x="7848600" y="4592638"/>
          <p14:tracePt t="54751" x="7829550" y="4616450"/>
          <p14:tracePt t="54759" x="7829550" y="4627563"/>
          <p14:tracePt t="54767" x="7812088" y="4652963"/>
          <p14:tracePt t="54775" x="7805738" y="4657725"/>
          <p14:tracePt t="54783" x="7799388" y="4683125"/>
          <p14:tracePt t="54791" x="7799388" y="4694238"/>
          <p14:tracePt t="54799" x="7793038" y="4700588"/>
          <p14:tracePt t="54807" x="7788275" y="4713288"/>
          <p14:tracePt t="54815" x="7788275" y="4737100"/>
          <p14:tracePt t="54823" x="7788275" y="4760913"/>
          <p14:tracePt t="54831" x="7788275" y="4767263"/>
          <p14:tracePt t="54839" x="7788275" y="4778375"/>
          <p14:tracePt t="54848" x="7788275" y="4791075"/>
          <p14:tracePt t="54855" x="7788275" y="4808538"/>
          <p14:tracePt t="54865" x="7788275" y="4821238"/>
          <p14:tracePt t="54871" x="7805738" y="4857750"/>
          <p14:tracePt t="54881" x="7823200" y="4881563"/>
          <p14:tracePt t="54894" x="7829550" y="4892675"/>
          <p14:tracePt t="54903" x="7835900" y="4899025"/>
          <p14:tracePt t="54934" x="7842250" y="4899025"/>
          <p14:tracePt t="54951" x="7853363" y="4899025"/>
          <p14:tracePt t="54959" x="7859713" y="4899025"/>
          <p14:tracePt t="54975" x="7872413" y="4899025"/>
          <p14:tracePt t="54983" x="7878763" y="4899025"/>
          <p14:tracePt t="54999" x="7902575" y="4899025"/>
          <p14:tracePt t="55007" x="7908925" y="4899025"/>
          <p14:tracePt t="55015" x="7926388" y="4899025"/>
          <p14:tracePt t="55023" x="7950200" y="4875213"/>
          <p14:tracePt t="55031" x="7962900" y="4851400"/>
          <p14:tracePt t="55039" x="7962900" y="4827588"/>
          <p14:tracePt t="55047" x="7969250" y="4791075"/>
          <p14:tracePt t="55065" x="7969250" y="4748213"/>
          <p14:tracePt t="55079" x="7969250" y="4713288"/>
          <p14:tracePt t="55087" x="7969250" y="4687888"/>
          <p14:tracePt t="55095" x="7969250" y="4676775"/>
          <p14:tracePt t="55103" x="7969250" y="4652963"/>
          <p14:tracePt t="55111" x="7969250" y="4633913"/>
          <p14:tracePt t="55119" x="7969250" y="4616450"/>
          <p14:tracePt t="55127" x="7956550" y="4592638"/>
          <p14:tracePt t="55135" x="7950200" y="4586288"/>
          <p14:tracePt t="55143" x="7932738" y="4562475"/>
          <p14:tracePt t="55151" x="7913688" y="4543425"/>
          <p14:tracePt t="55159" x="7902575" y="4532313"/>
          <p14:tracePt t="55167" x="7883525" y="4525963"/>
          <p14:tracePt t="55175" x="7859713" y="4508500"/>
          <p14:tracePt t="55183" x="7835900" y="4502150"/>
          <p14:tracePt t="55191" x="7823200" y="4489450"/>
          <p14:tracePt t="55199" x="7799388" y="4483100"/>
          <p14:tracePt t="55207" x="7788275" y="4483100"/>
          <p14:tracePt t="55215" x="7762875" y="4478338"/>
          <p14:tracePt t="55223" x="7727950" y="4471988"/>
          <p14:tracePt t="55231" x="7667625" y="4448175"/>
          <p14:tracePt t="55239" x="7607300" y="4448175"/>
          <p14:tracePt t="55247" x="7558088" y="4441825"/>
          <p14:tracePt t="55255" x="7486650" y="4429125"/>
          <p14:tracePt t="55264" x="7402513" y="4429125"/>
          <p14:tracePt t="55271" x="7312025" y="4418013"/>
          <p14:tracePt t="55279" x="7251700" y="4418013"/>
          <p14:tracePt t="55287" x="7178675" y="4418013"/>
          <p14:tracePt t="55295" x="7124700" y="4418013"/>
          <p14:tracePt t="55303" x="7077075" y="4418013"/>
          <p14:tracePt t="55311" x="7046913" y="4418013"/>
          <p14:tracePt t="55319" x="7021513" y="4429125"/>
          <p14:tracePt t="55327" x="7004050" y="4441825"/>
          <p14:tracePt t="55335" x="6997700" y="4465638"/>
          <p14:tracePt t="55343" x="6997700" y="4489450"/>
          <p14:tracePt t="55351" x="6997700" y="4513263"/>
          <p14:tracePt t="55359" x="6997700" y="4543425"/>
          <p14:tracePt t="55367" x="7010400" y="4579938"/>
          <p14:tracePt t="55375" x="7040563" y="4627563"/>
          <p14:tracePt t="55383" x="7040563" y="4640263"/>
          <p14:tracePt t="55391" x="7058025" y="4687888"/>
          <p14:tracePt t="55399" x="7070725" y="4737100"/>
          <p14:tracePt t="55407" x="7088188" y="4784725"/>
          <p14:tracePt t="55415" x="7094538" y="4832350"/>
          <p14:tracePt t="55423" x="7118350" y="4881563"/>
          <p14:tracePt t="55431" x="7124700" y="4922838"/>
          <p14:tracePt t="55439" x="7148513" y="4948238"/>
          <p14:tracePt t="55447" x="7178675" y="5002213"/>
          <p14:tracePt t="55455" x="7221538" y="5038725"/>
          <p14:tracePt t="55463" x="7245350" y="5062538"/>
          <p14:tracePt t="55471" x="7269163" y="5073650"/>
          <p14:tracePt t="55481" x="7292975" y="5080000"/>
          <p14:tracePt t="55487" x="7335838" y="5099050"/>
          <p14:tracePt t="55495" x="7396163" y="5110163"/>
          <p14:tracePt t="55503" x="7443788" y="5110163"/>
          <p14:tracePt t="55511" x="7497763" y="5110163"/>
          <p14:tracePt t="55519" x="7546975" y="5110163"/>
          <p14:tracePt t="55527" x="7631113" y="5110163"/>
          <p14:tracePt t="55535" x="7691438" y="5103813"/>
          <p14:tracePt t="55543" x="7793038" y="5068888"/>
          <p14:tracePt t="55551" x="7842250" y="5049838"/>
          <p14:tracePt t="55559" x="7908925" y="5019675"/>
          <p14:tracePt t="55567" x="7986713" y="4995863"/>
          <p14:tracePt t="55575" x="8047038" y="4978400"/>
          <p14:tracePt t="55583" x="8094663" y="4965700"/>
          <p14:tracePt t="55591" x="8137525" y="4959350"/>
          <p14:tracePt t="55599" x="8185150" y="4935538"/>
          <p14:tracePt t="55607" x="8204200" y="4929188"/>
          <p14:tracePt t="55615" x="8228013" y="4922838"/>
          <p14:tracePt t="55624" x="8239125" y="4905375"/>
          <p14:tracePt t="55633" x="8264525" y="4892675"/>
          <p14:tracePt t="55639" x="8281988" y="4875213"/>
          <p14:tracePt t="55648" x="8294688" y="4862513"/>
          <p14:tracePt t="55655" x="8324850" y="4838700"/>
          <p14:tracePt t="55664" x="8342313" y="4827588"/>
          <p14:tracePt t="55671" x="8378825" y="4791075"/>
          <p14:tracePt t="55679" x="8396288" y="4778375"/>
          <p14:tracePt t="55687" x="8432800" y="4748213"/>
          <p14:tracePt t="55695" x="8445500" y="4737100"/>
          <p14:tracePt t="55703" x="8456613" y="4718050"/>
          <p14:tracePt t="55711" x="8469313" y="4706938"/>
          <p14:tracePt t="55719" x="8493125" y="4683125"/>
          <p14:tracePt t="55726" x="8510588" y="4664075"/>
          <p14:tracePt t="55734" x="8529638" y="4640263"/>
          <p14:tracePt t="55742" x="8535988" y="4610100"/>
          <p14:tracePt t="55750" x="8540750" y="4592638"/>
          <p14:tracePt t="55758" x="8547100" y="4562475"/>
          <p14:tracePt t="55766" x="8559800" y="4525963"/>
          <p14:tracePt t="55774" x="8564563" y="4495800"/>
          <p14:tracePt t="55783" x="8577263" y="4471988"/>
          <p14:tracePt t="55790" x="8577263" y="4429125"/>
          <p14:tracePt t="55798" x="8577263" y="4368800"/>
          <p14:tracePt t="55806" x="8577263" y="4344988"/>
          <p14:tracePt t="55815" x="8577263" y="4321175"/>
          <p14:tracePt t="55822" x="8570913" y="4297363"/>
          <p14:tracePt t="55830" x="8559800" y="4271963"/>
          <p14:tracePt t="55838" x="8553450" y="4267200"/>
          <p14:tracePt t="55847" x="8535988" y="4254500"/>
          <p14:tracePt t="55863" x="8529638" y="4248150"/>
          <p14:tracePt t="55872" x="8523288" y="4248150"/>
          <p14:tracePt t="55878" x="8516938" y="4248150"/>
          <p14:tracePt t="55887" x="8505825" y="4248150"/>
          <p14:tracePt t="55894" x="8499475" y="4248150"/>
          <p14:tracePt t="55903" x="8469313" y="4248150"/>
          <p14:tracePt t="55910" x="8439150" y="4248150"/>
          <p14:tracePt t="55918" x="8378825" y="4260850"/>
          <p14:tracePt t="55926" x="8318500" y="4260850"/>
          <p14:tracePt t="55935" x="8258175" y="4271963"/>
          <p14:tracePt t="55943" x="8197850" y="4278313"/>
          <p14:tracePt t="55950" x="8167688" y="4278313"/>
          <p14:tracePt t="55958" x="8131175" y="4291013"/>
          <p14:tracePt t="55967" x="8101013" y="4297363"/>
          <p14:tracePt t="55974" x="8077200" y="4302125"/>
          <p14:tracePt t="55983" x="8053388" y="4314825"/>
          <p14:tracePt t="55991" x="8016875" y="4338638"/>
          <p14:tracePt t="55999" x="7999413" y="4362450"/>
          <p14:tracePt t="56006" x="7993063" y="4411663"/>
          <p14:tracePt t="56014" x="7974013" y="4435475"/>
          <p14:tracePt t="56023" x="7974013" y="4489450"/>
          <p14:tracePt t="56030" x="7974013" y="4543425"/>
          <p14:tracePt t="56038" x="7974013" y="4603750"/>
          <p14:tracePt t="56047" x="7974013" y="4664075"/>
          <p14:tracePt t="56054" x="7974013" y="4737100"/>
          <p14:tracePt t="56063" x="7986713" y="4784725"/>
          <p14:tracePt t="56070" x="8016875" y="4832350"/>
          <p14:tracePt t="56079" x="8040688" y="4892675"/>
          <p14:tracePt t="56086" x="8053388" y="4911725"/>
          <p14:tracePt t="56094" x="8083550" y="4935538"/>
          <p14:tracePt t="56103" x="8089900" y="4941888"/>
          <p14:tracePt t="56110" x="8101013" y="4941888"/>
          <p14:tracePt t="56119" x="8113713" y="4941888"/>
          <p14:tracePt t="56126" x="8120063" y="4941888"/>
          <p14:tracePt t="56134" x="8131175" y="4941888"/>
          <p14:tracePt t="56142" x="8167688" y="4941888"/>
          <p14:tracePt t="56150" x="8197850" y="4941888"/>
          <p14:tracePt t="56158" x="8228013" y="4941888"/>
          <p14:tracePt t="56166" x="8269288" y="4941888"/>
          <p14:tracePt t="56174" x="8294688" y="4941888"/>
          <p14:tracePt t="56183" x="8359775" y="4935538"/>
          <p14:tracePt t="56191" x="8396288" y="4922838"/>
          <p14:tracePt t="56199" x="8432800" y="4905375"/>
          <p14:tracePt t="56206" x="8499475" y="4857750"/>
          <p14:tracePt t="56215" x="8535988" y="4832350"/>
          <p14:tracePt t="56223" x="8577263" y="4791075"/>
          <p14:tracePt t="56231" x="8589963" y="4754563"/>
          <p14:tracePt t="56238" x="8613775" y="4706938"/>
          <p14:tracePt t="56247" x="8620125" y="4646613"/>
          <p14:tracePt t="56254" x="8620125" y="4640263"/>
          <p14:tracePt t="56264" x="8620125" y="4603750"/>
          <p14:tracePt t="56270" x="8620125" y="4573588"/>
          <p14:tracePt t="56278" x="8620125" y="4537075"/>
          <p14:tracePt t="56287" x="8613775" y="4513263"/>
          <p14:tracePt t="56294" x="8601075" y="4489450"/>
          <p14:tracePt t="56303" x="8594725" y="4478338"/>
          <p14:tracePt t="56310" x="8570913" y="4471988"/>
          <p14:tracePt t="56319" x="8547100" y="4452938"/>
          <p14:tracePt t="56326" x="8535988" y="4448175"/>
          <p14:tracePt t="56335" x="8499475" y="4435475"/>
          <p14:tracePt t="56343" x="8469313" y="4429125"/>
          <p14:tracePt t="56350" x="8420100" y="4418013"/>
          <p14:tracePt t="56358" x="8389938" y="4418013"/>
          <p14:tracePt t="56366" x="8335963" y="4418013"/>
          <p14:tracePt t="56374" x="8275638" y="4418013"/>
          <p14:tracePt t="56383" x="8204200" y="4418013"/>
          <p14:tracePt t="56390" x="8143875" y="4418013"/>
          <p14:tracePt t="56398" x="8070850" y="4435475"/>
          <p14:tracePt t="56406" x="8023225" y="4452938"/>
          <p14:tracePt t="56414" x="7956550" y="4489450"/>
          <p14:tracePt t="56423" x="7920038" y="4525963"/>
          <p14:tracePt t="56431" x="7896225" y="4573588"/>
          <p14:tracePt t="56438" x="7889875" y="4633913"/>
          <p14:tracePt t="56447" x="7889875" y="4664075"/>
          <p14:tracePt t="56455" x="7889875" y="4713288"/>
          <p14:tracePt t="56462" x="7889875" y="4754563"/>
          <p14:tracePt t="56470" x="7889875" y="4784725"/>
          <p14:tracePt t="56478" x="7889875" y="4821238"/>
          <p14:tracePt t="56486" x="7908925" y="4857750"/>
          <p14:tracePt t="56494" x="7950200" y="4905375"/>
          <p14:tracePt t="56503" x="7974013" y="4929188"/>
          <p14:tracePt t="56511" x="7999413" y="4941888"/>
          <p14:tracePt t="56518" x="8016875" y="4953000"/>
          <p14:tracePt t="56526" x="8047038" y="4965700"/>
          <p14:tracePt t="56534" x="8083550" y="4972050"/>
          <p14:tracePt t="56543" x="8113713" y="4972050"/>
          <p14:tracePt t="56551" x="8143875" y="4972050"/>
          <p14:tracePt t="56559" x="8185150" y="4972050"/>
          <p14:tracePt t="56567" x="8221663" y="4972050"/>
          <p14:tracePt t="56575" x="8281988" y="4935538"/>
          <p14:tracePt t="56584" x="8335963" y="4905375"/>
          <p14:tracePt t="56591" x="8389938" y="4857750"/>
          <p14:tracePt t="56599" x="8420100" y="4803775"/>
          <p14:tracePt t="56607" x="8450263" y="4743450"/>
          <p14:tracePt t="56615" x="8480425" y="4664075"/>
          <p14:tracePt t="56623" x="8516938" y="4586288"/>
          <p14:tracePt t="56632" x="8535988" y="4537075"/>
          <p14:tracePt t="56639" x="8535988" y="4513263"/>
          <p14:tracePt t="56648" x="8535988" y="4483100"/>
          <p14:tracePt t="56655" x="8535988" y="4471988"/>
          <p14:tracePt t="56663" x="8535988" y="4448175"/>
          <p14:tracePt t="56671" x="8535988" y="4429125"/>
          <p14:tracePt t="56679" x="8535988" y="4422775"/>
          <p14:tracePt t="56687" x="8535988" y="4418013"/>
          <p14:tracePt t="56695" x="8535988" y="4405313"/>
          <p14:tracePt t="56711" x="8535988" y="4398963"/>
          <p14:tracePt t="56719" x="8523288" y="4398963"/>
          <p14:tracePt t="56727" x="8480425" y="4398963"/>
          <p14:tracePt t="56735" x="8445500" y="4398963"/>
          <p14:tracePt t="56743" x="8402638" y="4398963"/>
          <p14:tracePt t="56751" x="8329613" y="4398963"/>
          <p14:tracePt t="56759" x="8288338" y="4398963"/>
          <p14:tracePt t="56767" x="8208963" y="4418013"/>
          <p14:tracePt t="56775" x="8137525" y="4448175"/>
          <p14:tracePt t="56783" x="8070850" y="4489450"/>
          <p14:tracePt t="56791" x="8004175" y="4549775"/>
          <p14:tracePt t="56799" x="7950200" y="4597400"/>
          <p14:tracePt t="56807" x="7920038" y="4664075"/>
          <p14:tracePt t="56815" x="7908925" y="4713288"/>
          <p14:tracePt t="56823" x="7908925" y="4743450"/>
          <p14:tracePt t="56831" x="7908925" y="4773613"/>
          <p14:tracePt t="56839" x="7913688" y="4808538"/>
          <p14:tracePt t="56847" x="7939088" y="4845050"/>
          <p14:tracePt t="56855" x="7962900" y="4862513"/>
          <p14:tracePt t="56864" x="7999413" y="4881563"/>
          <p14:tracePt t="56871" x="8047038" y="4911725"/>
          <p14:tracePt t="56879" x="8083550" y="4929188"/>
          <p14:tracePt t="56887" x="8131175" y="4935538"/>
          <p14:tracePt t="56897" x="8178800" y="4948238"/>
          <p14:tracePt t="56903" x="8208963" y="4948238"/>
          <p14:tracePt t="56910" x="8251825" y="4948238"/>
          <p14:tracePt t="56919" x="8275638" y="4948238"/>
          <p14:tracePt t="56926" x="8312150" y="4922838"/>
          <p14:tracePt t="56935" x="8342313" y="4887913"/>
          <p14:tracePt t="56943" x="8348663" y="4838700"/>
          <p14:tracePt t="56950" x="8366125" y="4791075"/>
          <p14:tracePt t="56958" x="8366125" y="4778375"/>
          <p14:tracePt t="56966" x="8366125" y="4737100"/>
          <p14:tracePt t="56974" x="8378825" y="4718050"/>
          <p14:tracePt t="56983" x="8378825" y="4713288"/>
          <p14:tracePt t="57023" x="8378825" y="4706938"/>
          <p14:tracePt t="57039" x="8372475" y="4694238"/>
          <p14:tracePt t="57048" x="8342313" y="4687888"/>
          <p14:tracePt t="57067" x="8221663" y="4664075"/>
          <p14:tracePt t="57071" x="8150225" y="4664075"/>
          <p14:tracePt t="57079" x="8089900" y="4664075"/>
          <p14:tracePt t="57087" x="8010525" y="4694238"/>
          <p14:tracePt t="57095" x="7962900" y="4748213"/>
          <p14:tracePt t="57104" x="7932738" y="4784725"/>
          <p14:tracePt t="57111" x="7913688" y="4808538"/>
          <p14:tracePt t="57119" x="7896225" y="4845050"/>
          <p14:tracePt t="57127" x="7889875" y="4905375"/>
          <p14:tracePt t="57135" x="7878763" y="4948238"/>
          <p14:tracePt t="57143" x="7878763" y="4983163"/>
          <p14:tracePt t="57151" x="7872413" y="5013325"/>
          <p14:tracePt t="57159" x="7872413" y="5043488"/>
          <p14:tracePt t="57167" x="7866063" y="5062538"/>
          <p14:tracePt t="57175" x="7853363" y="5092700"/>
          <p14:tracePt t="57183" x="7848600" y="5129213"/>
          <p14:tracePt t="57191" x="7848600" y="5157788"/>
          <p14:tracePt t="57199" x="7848600" y="5213350"/>
          <p14:tracePt t="57207" x="7835900" y="5260975"/>
          <p14:tracePt t="57216" x="7835900" y="5284788"/>
          <p14:tracePt t="57223" x="7818438" y="5321300"/>
          <p14:tracePt t="57232" x="7818438" y="5334000"/>
          <p14:tracePt t="57239" x="7812088" y="5345113"/>
          <p14:tracePt t="57248" x="7805738" y="5364163"/>
          <p14:tracePt t="57255" x="7799388" y="5368925"/>
          <p14:tracePt t="57265" x="7793038" y="5375275"/>
          <p14:tracePt t="57279" x="7788275" y="5375275"/>
          <p14:tracePt t="57287" x="7775575" y="5387975"/>
          <p14:tracePt t="57295" x="7758113" y="5394325"/>
          <p14:tracePt t="57303" x="7751763" y="5399088"/>
          <p14:tracePt t="57311" x="7721600" y="5405438"/>
          <p14:tracePt t="57319" x="7697788" y="5424488"/>
          <p14:tracePt t="57327" x="7667625" y="5441950"/>
          <p14:tracePt t="57335" x="7618413" y="5459413"/>
          <p14:tracePt t="57343" x="7564438" y="5489575"/>
          <p14:tracePt t="57351" x="7534275" y="5502275"/>
          <p14:tracePt t="57359" x="7486650" y="5519738"/>
          <p14:tracePt t="57367" x="7450138" y="5538788"/>
          <p14:tracePt t="57375" x="7413625" y="5556250"/>
          <p14:tracePt t="57383" x="7366000" y="5586413"/>
          <p14:tracePt t="57391" x="7342188" y="5592763"/>
          <p14:tracePt t="57400" x="7305675" y="5599113"/>
          <p14:tracePt t="57407" x="7281863" y="5610225"/>
          <p14:tracePt t="57416" x="7275513" y="5616575"/>
          <p14:tracePt t="57423" x="7262813" y="5616575"/>
          <p14:tracePt t="57432" x="7239000" y="5629275"/>
          <p14:tracePt t="57439" x="7232650" y="5634038"/>
          <p14:tracePt t="57448" x="7227888" y="5634038"/>
          <p14:tracePt t="57455" x="7221538" y="5640388"/>
          <p14:tracePt t="57576" x="7232650" y="5640388"/>
          <p14:tracePt t="57584" x="7245350" y="5640388"/>
          <p14:tracePt t="57591" x="7262813" y="5640388"/>
          <p14:tracePt t="57600" x="7292975" y="5634038"/>
          <p14:tracePt t="57607" x="7312025" y="5622925"/>
          <p14:tracePt t="57616" x="7335838" y="5616575"/>
          <p14:tracePt t="57623" x="7348538" y="5603875"/>
          <p14:tracePt t="57632" x="7372350" y="5603875"/>
          <p14:tracePt t="57639" x="7407275" y="5592763"/>
          <p14:tracePt t="57647" x="7432675" y="5586413"/>
          <p14:tracePt t="57655" x="7437438" y="5580063"/>
          <p14:tracePt t="57663" x="7450138" y="5573713"/>
          <p14:tracePt t="57671" x="7462838" y="5562600"/>
          <p14:tracePt t="57679" x="7467600" y="5556250"/>
          <p14:tracePt t="57687" x="7473950" y="5556250"/>
          <p14:tracePt t="57695" x="7497763" y="5549900"/>
          <p14:tracePt t="57711" x="7510463" y="5543550"/>
          <p14:tracePt t="57719" x="7516813" y="5538788"/>
          <p14:tracePt t="57735" x="7523163" y="5538788"/>
          <p14:tracePt t="57743" x="7540625" y="5532438"/>
          <p14:tracePt t="57759" x="7546975" y="5526088"/>
          <p14:tracePt t="57767" x="7553325" y="5519738"/>
          <p14:tracePt t="57775" x="7558088" y="5519738"/>
          <p14:tracePt t="57791" x="7564438" y="5519738"/>
          <p14:tracePt t="57800" x="7570788" y="5513388"/>
          <p14:tracePt t="57904" x="7546975" y="5519738"/>
          <p14:tracePt t="57919" x="7516813" y="5532438"/>
          <p14:tracePt t="57927" x="7493000" y="5543550"/>
          <p14:tracePt t="57935" x="7467600" y="5556250"/>
          <p14:tracePt t="57943" x="7432675" y="5568950"/>
          <p14:tracePt t="57951" x="7389813" y="5580063"/>
          <p14:tracePt t="57958" x="7353300" y="5599113"/>
          <p14:tracePt t="57966" x="7305675" y="5610225"/>
          <p14:tracePt t="57974" x="7245350" y="5610225"/>
          <p14:tracePt t="57982" x="7172325" y="5629275"/>
          <p14:tracePt t="57990" x="7112000" y="5629275"/>
          <p14:tracePt t="57999" x="7051675" y="5640388"/>
          <p14:tracePt t="58006" x="6980238" y="5653088"/>
          <p14:tracePt t="58015" x="6932613" y="5653088"/>
          <p14:tracePt t="58023" x="6872288" y="5670550"/>
          <p14:tracePt t="58032" x="6811963" y="5670550"/>
          <p14:tracePt t="58039" x="6738938" y="5683250"/>
          <p14:tracePt t="58047" x="6665913" y="5683250"/>
          <p14:tracePt t="58055" x="6594475" y="5683250"/>
          <p14:tracePt t="58063" x="6510338" y="5683250"/>
          <p14:tracePt t="58071" x="6437313" y="5683250"/>
          <p14:tracePt t="58079" x="6365875" y="5683250"/>
          <p14:tracePt t="58087" x="6292850" y="5683250"/>
          <p14:tracePt t="58095" x="6232525" y="5683250"/>
          <p14:tracePt t="58103" x="6130925" y="5676900"/>
          <p14:tracePt t="58111" x="6070600" y="5653088"/>
          <p14:tracePt t="58119" x="5997575" y="5653088"/>
          <p14:tracePt t="58127" x="5937250" y="5646738"/>
          <p14:tracePt t="58135" x="5859463" y="5622925"/>
          <p14:tracePt t="58143" x="5799138" y="5622925"/>
          <p14:tracePt t="58151" x="5756275" y="5622925"/>
          <p14:tracePt t="58159" x="5732463" y="5616575"/>
          <p14:tracePt t="58167" x="5708650" y="5610225"/>
          <p14:tracePt t="58175" x="5665788" y="5610225"/>
          <p14:tracePt t="58184" x="5641975" y="5599113"/>
          <p14:tracePt t="58191" x="5618163" y="5586413"/>
          <p14:tracePt t="58200" x="5594350" y="5573713"/>
          <p14:tracePt t="58207" x="5581650" y="5568950"/>
          <p14:tracePt t="58215" x="5545138" y="5549900"/>
          <p14:tracePt t="58223" x="5538788" y="5543550"/>
          <p14:tracePt t="58231" x="5527675" y="5532438"/>
          <p14:tracePt t="58239" x="5521325" y="5526088"/>
          <p14:tracePt t="58247" x="5497513" y="5508625"/>
          <p14:tracePt t="58255" x="5484813" y="5495925"/>
          <p14:tracePt t="58263" x="5467350" y="5478463"/>
          <p14:tracePt t="58271" x="5467350" y="5465763"/>
          <p14:tracePt t="58279" x="5461000" y="5454650"/>
          <p14:tracePt t="58287" x="5454650" y="5448300"/>
          <p14:tracePt t="58384" x="5454650" y="5441950"/>
          <p14:tracePt t="58392" x="5473700" y="5441950"/>
          <p14:tracePt t="58400" x="5527675" y="5441950"/>
          <p14:tracePt t="58407" x="5575300" y="5454650"/>
          <p14:tracePt t="58417" x="5629275" y="5472113"/>
          <p14:tracePt t="58424" x="5678488" y="5502275"/>
          <p14:tracePt t="58432" x="5745163" y="5543550"/>
          <p14:tracePt t="58440" x="5834063" y="5603875"/>
          <p14:tracePt t="58447" x="5900738" y="5659438"/>
          <p14:tracePt t="58456" x="5961063" y="5689600"/>
          <p14:tracePt t="58464" x="6021388" y="5700713"/>
          <p14:tracePt t="58471" x="6070600" y="5707063"/>
          <p14:tracePt t="58479" x="6105525" y="5719763"/>
          <p14:tracePt t="58488" x="6135688" y="5719763"/>
          <p14:tracePt t="58495" x="6165850" y="5719763"/>
          <p14:tracePt t="58504" x="6202363" y="5719763"/>
          <p14:tracePt t="58511" x="6232525" y="5719763"/>
          <p14:tracePt t="58520" x="6269038" y="5713413"/>
          <p14:tracePt t="58527" x="6329363" y="5670550"/>
          <p14:tracePt t="58535" x="6383338" y="5640388"/>
          <p14:tracePt t="58543" x="6419850" y="5616575"/>
          <p14:tracePt t="58551" x="6443663" y="5599113"/>
          <p14:tracePt t="58559" x="6467475" y="5573713"/>
          <p14:tracePt t="58567" x="6497638" y="5538788"/>
          <p14:tracePt t="58575" x="6497638" y="5519738"/>
          <p14:tracePt t="58584" x="6497638" y="5508625"/>
          <p14:tracePt t="58591" x="6497638" y="5495925"/>
          <p14:tracePt t="58600" x="6497638" y="5489575"/>
          <p14:tracePt t="58607" x="6497638" y="5483225"/>
          <p14:tracePt t="58623" x="6497638" y="5459413"/>
          <p14:tracePt t="58631" x="6480175" y="5448300"/>
          <p14:tracePt t="58639" x="6473825" y="5429250"/>
          <p14:tracePt t="58647" x="6456363" y="5418138"/>
          <p14:tracePt t="58655" x="6430963" y="5399088"/>
          <p14:tracePt t="58663" x="6419850" y="5387975"/>
          <p14:tracePt t="58671" x="6413500" y="5381625"/>
          <p14:tracePt t="58679" x="6396038" y="5357813"/>
          <p14:tracePt t="58687" x="6383338" y="5338763"/>
          <p14:tracePt t="58695" x="6359525" y="5314950"/>
          <p14:tracePt t="58703" x="6340475" y="5303838"/>
          <p14:tracePt t="58711" x="6329363" y="5284788"/>
          <p14:tracePt t="58719" x="6299200" y="5248275"/>
          <p14:tracePt t="58727" x="6275388" y="5224463"/>
          <p14:tracePt t="58736" x="6262688" y="5218113"/>
          <p14:tracePt t="58743" x="6226175" y="5200650"/>
          <p14:tracePt t="58751" x="6196013" y="5164138"/>
          <p14:tracePt t="58759" x="6172200" y="5157788"/>
          <p14:tracePt t="58767" x="6148388" y="5146675"/>
          <p14:tracePt t="58775" x="6130925" y="5146675"/>
          <p14:tracePt t="58784" x="6105525" y="5140325"/>
          <p14:tracePt t="58791" x="6081713" y="5140325"/>
          <p14:tracePt t="58800" x="6045200" y="5140325"/>
          <p14:tracePt t="58807" x="6027738" y="5140325"/>
          <p14:tracePt t="58815" x="6003925" y="5140325"/>
          <p14:tracePt t="58823" x="5967413" y="5140325"/>
          <p14:tracePt t="58831" x="5961063" y="5140325"/>
          <p14:tracePt t="58839" x="5924550" y="5140325"/>
          <p14:tracePt t="58847" x="5900738" y="5140325"/>
          <p14:tracePt t="58855" x="5870575" y="5140325"/>
          <p14:tracePt t="58863" x="5846763" y="5140325"/>
          <p14:tracePt t="58871" x="5816600" y="5140325"/>
          <p14:tracePt t="58879" x="5780088" y="5140325"/>
          <p14:tracePt t="58887" x="5749925" y="5153025"/>
          <p14:tracePt t="58895" x="5726113" y="5153025"/>
          <p14:tracePt t="58903" x="5689600" y="5176838"/>
          <p14:tracePt t="58912" x="5678488" y="5194300"/>
          <p14:tracePt t="58919" x="5665788" y="5218113"/>
          <p14:tracePt t="58926" x="5654675" y="5248275"/>
          <p14:tracePt t="58935" x="5641975" y="5273675"/>
          <p14:tracePt t="58942" x="5641975" y="5327650"/>
          <p14:tracePt t="58951" x="5635625" y="5375275"/>
          <p14:tracePt t="58958" x="5635625" y="5418138"/>
          <p14:tracePt t="58967" x="5624513" y="5454650"/>
          <p14:tracePt t="58975" x="5624513" y="5483225"/>
          <p14:tracePt t="58983" x="5624513" y="5519738"/>
          <p14:tracePt t="58991" x="5624513" y="5562600"/>
          <p14:tracePt t="58999" x="5624513" y="5592763"/>
          <p14:tracePt t="59007" x="5629275" y="5629275"/>
          <p14:tracePt t="59015" x="5641975" y="5653088"/>
          <p14:tracePt t="59023" x="5659438" y="5683250"/>
          <p14:tracePt t="59030" x="5665788" y="5700713"/>
          <p14:tracePt t="59039" x="5684838" y="5713413"/>
          <p14:tracePt t="59047" x="5695950" y="5724525"/>
          <p14:tracePt t="59067" x="5756275" y="5737225"/>
          <p14:tracePt t="59071" x="5803900" y="5749925"/>
          <p14:tracePt t="59079" x="5834063" y="5749925"/>
          <p14:tracePt t="59087" x="5913438" y="5749925"/>
          <p14:tracePt t="59095" x="5943600" y="5749925"/>
          <p14:tracePt t="59103" x="6003925" y="5713413"/>
          <p14:tracePt t="59111" x="6051550" y="5694363"/>
          <p14:tracePt t="59119" x="6118225" y="5640388"/>
          <p14:tracePt t="59126" x="6142038" y="5603875"/>
          <p14:tracePt t="59135" x="6189663" y="5538788"/>
          <p14:tracePt t="59143" x="6208713" y="5459413"/>
          <p14:tracePt t="59151" x="6269038" y="5357813"/>
          <p14:tracePt t="59158" x="6292850" y="5278438"/>
          <p14:tracePt t="59166" x="6299200" y="5248275"/>
          <p14:tracePt t="59174" x="6316663" y="5213350"/>
          <p14:tracePt t="59183" x="6316663" y="5183188"/>
          <p14:tracePt t="59190" x="6323013" y="5164138"/>
          <p14:tracePt t="59199" x="6323013" y="5122863"/>
          <p14:tracePt t="59207" x="6323013" y="5110163"/>
          <p14:tracePt t="59214" x="6323013" y="5092700"/>
          <p14:tracePt t="59223" x="6323013" y="5080000"/>
          <p14:tracePt t="59230" x="6292850" y="5043488"/>
          <p14:tracePt t="59239" x="6269038" y="5026025"/>
          <p14:tracePt t="59246" x="6256338" y="5019675"/>
          <p14:tracePt t="59254" x="6202363" y="5002213"/>
          <p14:tracePt t="59263" x="6178550" y="4995863"/>
          <p14:tracePt t="59270" x="6142038" y="4983163"/>
          <p14:tracePt t="59278" x="6094413" y="4978400"/>
          <p14:tracePt t="59286" x="6034088" y="4965700"/>
          <p14:tracePt t="59294" x="5980113" y="4965700"/>
          <p14:tracePt t="59303" x="5919788" y="4965700"/>
          <p14:tracePt t="59310" x="5876925" y="4965700"/>
          <p14:tracePt t="59319" x="5829300" y="4965700"/>
          <p14:tracePt t="59326" x="5799138" y="4965700"/>
          <p14:tracePt t="59335" x="5762625" y="4978400"/>
          <p14:tracePt t="59342" x="5738813" y="5002213"/>
          <p14:tracePt t="59351" x="5719763" y="5038725"/>
          <p14:tracePt t="59359" x="5715000" y="5073650"/>
          <p14:tracePt t="59366" x="5715000" y="5103813"/>
          <p14:tracePt t="59374" x="5715000" y="5146675"/>
          <p14:tracePt t="59383" x="5715000" y="5207000"/>
          <p14:tracePt t="59391" x="5726113" y="5254625"/>
          <p14:tracePt t="59399" x="5745163" y="5291138"/>
          <p14:tracePt t="59407" x="5786438" y="5338763"/>
          <p14:tracePt t="59414" x="5822950" y="5368925"/>
          <p14:tracePt t="59423" x="5840413" y="5387975"/>
          <p14:tracePt t="59430" x="5883275" y="5405438"/>
          <p14:tracePt t="59439" x="5919788" y="5418138"/>
          <p14:tracePt t="59446" x="5967413" y="5441950"/>
          <p14:tracePt t="59455" x="6057900" y="5459413"/>
          <p14:tracePt t="59462" x="6088063" y="5459413"/>
          <p14:tracePt t="59470" x="6178550" y="5459413"/>
          <p14:tracePt t="59478" x="6202363" y="5459413"/>
          <p14:tracePt t="59486" x="6256338" y="5448300"/>
          <p14:tracePt t="59495" x="6275388" y="5424488"/>
          <p14:tracePt t="59503" x="6299200" y="5387975"/>
          <p14:tracePt t="59510" x="6323013" y="5327650"/>
          <p14:tracePt t="59518" x="6323013" y="5303838"/>
          <p14:tracePt t="59526" x="6323013" y="5278438"/>
          <p14:tracePt t="59534" x="6323013" y="5237163"/>
          <p14:tracePt t="59542" x="6323013" y="5218113"/>
          <p14:tracePt t="59551" x="6310313" y="5194300"/>
          <p14:tracePt t="59558" x="6305550" y="5176838"/>
          <p14:tracePt t="59567" x="6280150" y="5153025"/>
          <p14:tracePt t="59574" x="6262688" y="5133975"/>
          <p14:tracePt t="59583" x="6249988" y="5129213"/>
          <p14:tracePt t="59590" x="6226175" y="5122863"/>
          <p14:tracePt t="59598" x="6178550" y="5103813"/>
          <p14:tracePt t="59607" x="6124575" y="5103813"/>
          <p14:tracePt t="59614" x="6051550" y="5103813"/>
          <p14:tracePt t="59623" x="5973763" y="5110163"/>
          <p14:tracePt t="59630" x="5913438" y="5129213"/>
          <p14:tracePt t="59638" x="5846763" y="5183188"/>
          <p14:tracePt t="59646" x="5792788" y="5237163"/>
          <p14:tracePt t="59655" x="5780088" y="5260975"/>
          <p14:tracePt t="59662" x="5768975" y="5303838"/>
          <p14:tracePt t="59670" x="5768975" y="5338763"/>
          <p14:tracePt t="59678" x="5773738" y="5368925"/>
          <p14:tracePt t="59687" x="5786438" y="5394325"/>
          <p14:tracePt t="59694" x="5810250" y="5418138"/>
          <p14:tracePt t="59703" x="5846763" y="5418138"/>
          <p14:tracePt t="59710" x="5889625" y="5435600"/>
          <p14:tracePt t="59719" x="5967413" y="5459413"/>
          <p14:tracePt t="59727" x="6027738" y="5478463"/>
          <p14:tracePt t="59735" x="6100763" y="5478463"/>
          <p14:tracePt t="59743" x="6172200" y="5478463"/>
          <p14:tracePt t="59750" x="6202363" y="5478463"/>
          <p14:tracePt t="59758" x="6249988" y="5465763"/>
          <p14:tracePt t="59767" x="6275388" y="5454650"/>
          <p14:tracePt t="59774" x="6292850" y="5435600"/>
          <p14:tracePt t="59783" x="6305550" y="5399088"/>
          <p14:tracePt t="59790" x="6305550" y="5357813"/>
          <p14:tracePt t="59798" x="6305550" y="5284788"/>
          <p14:tracePt t="59807" x="6305550" y="5254625"/>
          <p14:tracePt t="59814" x="6305550" y="5218113"/>
          <p14:tracePt t="59822" x="6292850" y="5207000"/>
          <p14:tracePt t="59830" x="6292850" y="5200650"/>
          <p14:tracePt t="59847" x="6280150" y="5194300"/>
          <p14:tracePt t="59855" x="6262688" y="5194300"/>
          <p14:tracePt t="59863" x="6219825" y="5194300"/>
          <p14:tracePt t="59871" x="6161088" y="5194300"/>
          <p14:tracePt t="59879" x="6088063" y="5194300"/>
          <p14:tracePt t="59887" x="6010275" y="5230813"/>
          <p14:tracePt t="59895" x="5943600" y="5273675"/>
          <p14:tracePt t="59903" x="5907088" y="5308600"/>
          <p14:tracePt t="59918" x="5876925" y="5351463"/>
          <p14:tracePt t="59919" x="5876925" y="5368925"/>
          <p14:tracePt t="59927" x="5876925" y="5405438"/>
          <p14:tracePt t="59935" x="5883275" y="5429250"/>
          <p14:tracePt t="59943" x="5907088" y="5454650"/>
          <p14:tracePt t="59951" x="5943600" y="5472113"/>
          <p14:tracePt t="59959" x="5980113" y="5495925"/>
          <p14:tracePt t="59967" x="6040438" y="5532438"/>
          <p14:tracePt t="59975" x="6105525" y="5562600"/>
          <p14:tracePt t="59983" x="6130925" y="5562600"/>
          <p14:tracePt t="59991" x="6172200" y="5562600"/>
          <p14:tracePt t="59999" x="6202363" y="5568950"/>
          <p14:tracePt t="60007" x="6249988" y="5568950"/>
          <p14:tracePt t="60014" x="6275388" y="5568950"/>
          <p14:tracePt t="60023" x="6292850" y="5568950"/>
          <p14:tracePt t="60030" x="6316663" y="5549900"/>
          <p14:tracePt t="60039" x="6329363" y="5526088"/>
          <p14:tracePt t="60047" x="6329363" y="5508625"/>
          <p14:tracePt t="60068" x="6329363" y="5441950"/>
          <p14:tracePt t="60071" x="6329363" y="5429250"/>
          <p14:tracePt t="60079" x="6329363" y="5411788"/>
          <p14:tracePt t="60087" x="6329363" y="5399088"/>
          <p14:tracePt t="60103" x="6329363" y="5394325"/>
          <p14:tracePt t="60110" x="6329363" y="5387975"/>
          <p14:tracePt t="60119" x="6329363" y="5375275"/>
          <p14:tracePt t="60127" x="6323013" y="5375275"/>
          <p14:tracePt t="60134" x="6292850" y="5375275"/>
          <p14:tracePt t="60143" x="6256338" y="5364163"/>
          <p14:tracePt t="60151" x="6226175" y="5364163"/>
          <p14:tracePt t="60159" x="6202363" y="5364163"/>
          <p14:tracePt t="60167" x="6172200" y="5364163"/>
          <p14:tracePt t="60175" x="6148388" y="5364163"/>
          <p14:tracePt t="60183" x="6135688" y="5364163"/>
          <p14:tracePt t="60255" x="0" y="0"/>
        </p14:tracePtLst>
        <p14:tracePtLst>
          <p14:tracePt t="68329" x="5876925" y="5213350"/>
          <p14:tracePt t="68368" x="5883275" y="5207000"/>
          <p14:tracePt t="68376" x="5889625" y="5207000"/>
          <p14:tracePt t="68384" x="5894388" y="5200650"/>
          <p14:tracePt t="68392" x="5900738" y="5194300"/>
          <p14:tracePt t="68415" x="5907088" y="5183188"/>
          <p14:tracePt t="68464" x="5913438" y="5176838"/>
          <p14:tracePt t="68472" x="5919788" y="5170488"/>
          <p14:tracePt t="68480" x="5919788" y="5164138"/>
          <p14:tracePt t="68495" x="5919788" y="5157788"/>
          <p14:tracePt t="68584" x="5924550" y="5153025"/>
          <p14:tracePt t="68592" x="5937250" y="5153025"/>
          <p14:tracePt t="68599" x="5961063" y="5153025"/>
          <p14:tracePt t="68609" x="5980113" y="5164138"/>
          <p14:tracePt t="68617" x="5984875" y="5176838"/>
          <p14:tracePt t="68625" x="5997575" y="5187950"/>
          <p14:tracePt t="68631" x="6003925" y="5200650"/>
          <p14:tracePt t="68640" x="6021388" y="5218113"/>
          <p14:tracePt t="68656" x="6027738" y="5224463"/>
          <p14:tracePt t="68800" x="6027738" y="5230813"/>
          <p14:tracePt t="68816" x="6021388" y="5230813"/>
          <p14:tracePt t="68825" x="6010275" y="5230813"/>
          <p14:tracePt t="68832" x="5991225" y="5218113"/>
          <p14:tracePt t="68840" x="5984875" y="5207000"/>
          <p14:tracePt t="68847" x="5980113" y="5187950"/>
          <p14:tracePt t="68855" x="5980113" y="5170488"/>
          <p14:tracePt t="68863" x="5973763" y="5153025"/>
          <p14:tracePt t="68879" x="5973763" y="5140325"/>
          <p14:tracePt t="68887" x="5973763" y="5133975"/>
          <p14:tracePt t="68895" x="5973763" y="5129213"/>
          <p14:tracePt t="68928" x="5973763" y="5122863"/>
          <p14:tracePt t="68975" x="5973763" y="5133975"/>
          <p14:tracePt t="68991" x="5973763" y="5170488"/>
          <p14:tracePt t="69007" x="5973763" y="5176838"/>
          <p14:tracePt t="69015" x="5973763" y="5183188"/>
          <p14:tracePt t="69063" x="5973763" y="5194300"/>
          <p14:tracePt t="69480" x="5973763" y="5183188"/>
          <p14:tracePt t="69487" x="5973763" y="5176838"/>
          <p14:tracePt t="69496" x="5973763" y="5157788"/>
          <p14:tracePt t="69503" x="5973763" y="5153025"/>
          <p14:tracePt t="69512" x="5973763" y="5129213"/>
          <p14:tracePt t="69520" x="5991225" y="5103813"/>
          <p14:tracePt t="69528" x="5991225" y="5086350"/>
          <p14:tracePt t="69536" x="6003925" y="5062538"/>
          <p14:tracePt t="69544" x="6015038" y="5038725"/>
          <p14:tracePt t="69551" x="6027738" y="5013325"/>
          <p14:tracePt t="69561" x="6040438" y="4965700"/>
          <p14:tracePt t="69567" x="6057900" y="4918075"/>
          <p14:tracePt t="69577" x="6064250" y="4868863"/>
          <p14:tracePt t="69583" x="6100763" y="4797425"/>
          <p14:tracePt t="69593" x="6111875" y="4718050"/>
          <p14:tracePt t="69599" x="6135688" y="4592638"/>
          <p14:tracePt t="69608" x="6172200" y="4448175"/>
          <p14:tracePt t="69615" x="6172200" y="4314825"/>
          <p14:tracePt t="69623" x="6208713" y="4187825"/>
          <p14:tracePt t="69632" x="6245225" y="4056063"/>
          <p14:tracePt t="69639" x="6262688" y="3952875"/>
          <p14:tracePt t="69648" x="6299200" y="3821113"/>
          <p14:tracePt t="69656" x="6323013" y="3687763"/>
          <p14:tracePt t="69664" x="6346825" y="3562350"/>
          <p14:tracePt t="69672" x="6396038" y="3452813"/>
          <p14:tracePt t="69680" x="6396038" y="3429000"/>
          <p14:tracePt t="69687" x="6413500" y="3351213"/>
          <p14:tracePt t="69695" x="6413500" y="3308350"/>
          <p14:tracePt t="69703" x="6426200" y="3248025"/>
          <p14:tracePt t="69711" x="6443663" y="3181350"/>
          <p14:tracePt t="69719" x="6456363" y="3121025"/>
          <p14:tracePt t="69727" x="6473825" y="3073400"/>
          <p14:tracePt t="69735" x="6486525" y="3013075"/>
          <p14:tracePt t="69743" x="6503988" y="2952750"/>
          <p14:tracePt t="69751" x="6521450" y="2916238"/>
          <p14:tracePt t="69760" x="6540500" y="2868613"/>
          <p14:tracePt t="69767" x="6557963" y="2832100"/>
          <p14:tracePt t="69775" x="6570663" y="2801938"/>
          <p14:tracePt t="69783" x="6588125" y="2765425"/>
          <p14:tracePt t="69791" x="6605588" y="2700338"/>
          <p14:tracePt t="69799" x="6630988" y="2674938"/>
          <p14:tracePt t="69807" x="6665913" y="2597150"/>
          <p14:tracePt t="69815" x="6672263" y="2566988"/>
          <p14:tracePt t="69823" x="6696075" y="2506663"/>
          <p14:tracePt t="69831" x="6702425" y="2482850"/>
          <p14:tracePt t="69839" x="6708775" y="2435225"/>
          <p14:tracePt t="69847" x="6721475" y="2422525"/>
          <p14:tracePt t="69855" x="6721475" y="2398713"/>
          <p14:tracePt t="69863" x="6726238" y="2374900"/>
          <p14:tracePt t="69871" x="6726238" y="2362200"/>
          <p14:tracePt t="69879" x="6732588" y="2325688"/>
          <p14:tracePt t="69887" x="6745288" y="2314575"/>
          <p14:tracePt t="69895" x="6781800" y="2254250"/>
          <p14:tracePt t="69903" x="6799263" y="2193925"/>
          <p14:tracePt t="69912" x="6829425" y="2144713"/>
          <p14:tracePt t="69919" x="6859588" y="2090738"/>
          <p14:tracePt t="69927" x="6896100" y="2019300"/>
          <p14:tracePt t="69938" x="6937375" y="1965325"/>
          <p14:tracePt t="69943" x="6967538" y="1898650"/>
          <p14:tracePt t="69951" x="7010400" y="1838325"/>
          <p14:tracePt t="69959" x="7040563" y="1784350"/>
          <p14:tracePt t="69966" x="7070725" y="1735138"/>
          <p14:tracePt t="69975" x="7088188" y="1687513"/>
          <p14:tracePt t="69982" x="7118350" y="1651000"/>
          <p14:tracePt t="69990" x="7124700" y="1633538"/>
          <p14:tracePt t="69998" x="7142163" y="1609725"/>
          <p14:tracePt t="70007" x="7148513" y="1597025"/>
          <p14:tracePt t="70015" x="7167563" y="1579563"/>
          <p14:tracePt t="70031" x="7172325" y="1554163"/>
          <p14:tracePt t="70038" x="7178675" y="1549400"/>
          <p14:tracePt t="70047" x="7185025" y="1543050"/>
          <p14:tracePt t="70060" x="7191375" y="1530350"/>
          <p14:tracePt t="70063" x="7208838" y="1519238"/>
          <p14:tracePt t="70071" x="7232650" y="1489075"/>
          <p14:tracePt t="70079" x="7262813" y="1452563"/>
          <p14:tracePt t="70086" x="7275513" y="1439863"/>
          <p14:tracePt t="70095" x="7299325" y="1416050"/>
          <p14:tracePt t="70103" x="7318375" y="1392238"/>
          <p14:tracePt t="70111" x="7353300" y="1344613"/>
          <p14:tracePt t="70118" x="7389813" y="1314450"/>
          <p14:tracePt t="70127" x="7419975" y="1277938"/>
          <p14:tracePt t="70135" x="7437438" y="1241425"/>
          <p14:tracePt t="70142" x="7456488" y="1217613"/>
          <p14:tracePt t="70151" x="7467600" y="1198563"/>
          <p14:tracePt t="70167" x="7473950" y="1187450"/>
          <p14:tracePt t="70175" x="7480300" y="1181100"/>
          <p14:tracePt t="70183" x="7486650" y="1174750"/>
          <p14:tracePt t="70207" x="7486650" y="1168400"/>
          <p14:tracePt t="70215" x="7486650" y="1163638"/>
          <p14:tracePt t="70231" x="7486650" y="1150938"/>
          <p14:tracePt t="70255" x="7486650" y="1144588"/>
          <p14:tracePt t="70263" x="7486650" y="1133475"/>
          <p14:tracePt t="70279" x="7486650" y="1114425"/>
          <p14:tracePt t="70287" x="7486650" y="1108075"/>
          <p14:tracePt t="70296" x="7486650" y="1096963"/>
          <p14:tracePt t="70303" x="7486650" y="1084263"/>
          <p14:tracePt t="70311" x="7480300" y="1066800"/>
          <p14:tracePt t="70319" x="7473950" y="1060450"/>
          <p14:tracePt t="70327" x="7462838" y="1049338"/>
          <p14:tracePt t="70336" x="7437438" y="1042988"/>
          <p14:tracePt t="70344" x="7413625" y="1023938"/>
          <p14:tracePt t="70351" x="7377113" y="1019175"/>
          <p14:tracePt t="70360" x="7329488" y="993775"/>
          <p14:tracePt t="70367" x="7281863" y="989013"/>
          <p14:tracePt t="70376" x="7221538" y="963613"/>
          <p14:tracePt t="70383" x="7185025" y="958850"/>
          <p14:tracePt t="70391" x="7112000" y="946150"/>
          <p14:tracePt t="70399" x="7064375" y="928688"/>
          <p14:tracePt t="70407" x="7004050" y="928688"/>
          <p14:tracePt t="70415" x="6956425" y="909638"/>
          <p14:tracePt t="70423" x="6926263" y="909638"/>
          <p14:tracePt t="70431" x="6883400" y="898525"/>
          <p14:tracePt t="70439" x="6865938" y="898525"/>
          <p14:tracePt t="70447" x="6853238" y="898525"/>
          <p14:tracePt t="70455" x="6842125" y="898525"/>
          <p14:tracePt t="70463" x="6835775" y="898525"/>
          <p14:tracePt t="70471" x="6823075" y="898525"/>
          <p14:tracePt t="70479" x="6799263" y="903288"/>
          <p14:tracePt t="70487" x="6775450" y="909638"/>
          <p14:tracePt t="70496" x="6751638" y="933450"/>
          <p14:tracePt t="70503" x="6708775" y="963613"/>
          <p14:tracePt t="70511" x="6672263" y="989013"/>
          <p14:tracePt t="70519" x="6648450" y="1000125"/>
          <p14:tracePt t="70527" x="6624638" y="1012825"/>
          <p14:tracePt t="70535" x="6575425" y="1060450"/>
          <p14:tracePt t="70545" x="6564313" y="1079500"/>
          <p14:tracePt t="70551" x="6540500" y="1096963"/>
          <p14:tracePt t="70560" x="6516688" y="1120775"/>
          <p14:tracePt t="70567" x="6497638" y="1133475"/>
          <p14:tracePt t="70576" x="6486525" y="1150938"/>
          <p14:tracePt t="70583" x="6467475" y="1163638"/>
          <p14:tracePt t="70591" x="6450013" y="1181100"/>
          <p14:tracePt t="70599" x="6443663" y="1211263"/>
          <p14:tracePt t="70607" x="6426200" y="1235075"/>
          <p14:tracePt t="70615" x="6426200" y="1271588"/>
          <p14:tracePt t="70623" x="6419850" y="1301750"/>
          <p14:tracePt t="70631" x="6413500" y="1338263"/>
          <p14:tracePt t="70639" x="6400800" y="1379538"/>
          <p14:tracePt t="70647" x="6400800" y="1403350"/>
          <p14:tracePt t="70655" x="6400800" y="1446213"/>
          <p14:tracePt t="70663" x="6400800" y="1482725"/>
          <p14:tracePt t="70671" x="6400800" y="1506538"/>
          <p14:tracePt t="70679" x="6413500" y="1549400"/>
          <p14:tracePt t="70687" x="6419850" y="1573213"/>
          <p14:tracePt t="70695" x="6437313" y="1597025"/>
          <p14:tracePt t="70703" x="6443663" y="1609725"/>
          <p14:tracePt t="70711" x="6461125" y="1644650"/>
          <p14:tracePt t="70719" x="6467475" y="1651000"/>
          <p14:tracePt t="70727" x="6491288" y="1693863"/>
          <p14:tracePt t="70735" x="6516688" y="1711325"/>
          <p14:tracePt t="70743" x="6540500" y="1735138"/>
          <p14:tracePt t="70751" x="6588125" y="1754188"/>
          <p14:tracePt t="70759" x="6624638" y="1758950"/>
          <p14:tracePt t="70767" x="6672263" y="1789113"/>
          <p14:tracePt t="70775" x="6732588" y="1789113"/>
          <p14:tracePt t="70783" x="6811963" y="1814513"/>
          <p14:tracePt t="70791" x="6896100" y="1825625"/>
          <p14:tracePt t="70799" x="6956425" y="1844675"/>
          <p14:tracePt t="70807" x="7027863" y="1844675"/>
          <p14:tracePt t="70815" x="7088188" y="1844675"/>
          <p14:tracePt t="70823" x="7137400" y="1844675"/>
          <p14:tracePt t="70831" x="7178675" y="1844675"/>
          <p14:tracePt t="70839" x="7227888" y="1844675"/>
          <p14:tracePt t="70847" x="7258050" y="1831975"/>
          <p14:tracePt t="70855" x="7318375" y="1814513"/>
          <p14:tracePt t="70863" x="7383463" y="1778000"/>
          <p14:tracePt t="70871" x="7432675" y="1758950"/>
          <p14:tracePt t="70879" x="7493000" y="1741488"/>
          <p14:tracePt t="70887" x="7534275" y="1687513"/>
          <p14:tracePt t="70895" x="7588250" y="1657350"/>
          <p14:tracePt t="70903" x="7637463" y="1627188"/>
          <p14:tracePt t="70911" x="7673975" y="1603375"/>
          <p14:tracePt t="70919" x="7697788" y="1573213"/>
          <p14:tracePt t="70930" x="7751763" y="1524000"/>
          <p14:tracePt t="70935" x="7769225" y="1506538"/>
          <p14:tracePt t="70944" x="7781925" y="1482725"/>
          <p14:tracePt t="70951" x="7793038" y="1458913"/>
          <p14:tracePt t="70959" x="7799388" y="1446213"/>
          <p14:tracePt t="70966" x="7799388" y="1428750"/>
          <p14:tracePt t="70974" x="7799388" y="1416050"/>
          <p14:tracePt t="70983" x="7805738" y="1403350"/>
          <p14:tracePt t="70990" x="7805738" y="1385888"/>
          <p14:tracePt t="70999" x="7805738" y="1368425"/>
          <p14:tracePt t="71006" x="7805738" y="1344613"/>
          <p14:tracePt t="71014" x="7805738" y="1319213"/>
          <p14:tracePt t="71022" x="7805738" y="1314450"/>
          <p14:tracePt t="71030" x="7805738" y="1301750"/>
          <p14:tracePt t="71038" x="7805738" y="1277938"/>
          <p14:tracePt t="71047" x="7805738" y="1235075"/>
          <p14:tracePt t="71054" x="7793038" y="1217613"/>
          <p14:tracePt t="71063" x="7781925" y="1193800"/>
          <p14:tracePt t="71070" x="7762875" y="1163638"/>
          <p14:tracePt t="71079" x="7727950" y="1120775"/>
          <p14:tracePt t="71086" x="7685088" y="1090613"/>
          <p14:tracePt t="71095" x="7648575" y="1066800"/>
          <p14:tracePt t="71102" x="7613650" y="1023938"/>
          <p14:tracePt t="71110" x="7588250" y="1012825"/>
          <p14:tracePt t="71119" x="7564438" y="1000125"/>
          <p14:tracePt t="71127" x="7540625" y="989013"/>
          <p14:tracePt t="71134" x="7534275" y="982663"/>
          <p14:tracePt t="71143" x="7510463" y="976313"/>
          <p14:tracePt t="71150" x="7480300" y="963613"/>
          <p14:tracePt t="71159" x="7443788" y="958850"/>
          <p14:tracePt t="71167" x="7419975" y="958850"/>
          <p14:tracePt t="71174" x="7389813" y="958850"/>
          <p14:tracePt t="71183" x="7366000" y="958850"/>
          <p14:tracePt t="71191" x="7353300" y="958850"/>
          <p14:tracePt t="71199" x="7323138" y="958850"/>
          <p14:tracePt t="71207" x="7299325" y="958850"/>
          <p14:tracePt t="71215" x="7262813" y="958850"/>
          <p14:tracePt t="71222" x="7251700" y="963613"/>
          <p14:tracePt t="71231" x="7227888" y="976313"/>
          <p14:tracePt t="71238" x="7202488" y="989013"/>
          <p14:tracePt t="71247" x="7167563" y="1019175"/>
          <p14:tracePt t="71255" x="7137400" y="1023938"/>
          <p14:tracePt t="71262" x="7094538" y="1054100"/>
          <p14:tracePt t="71270" x="7046913" y="1084263"/>
          <p14:tracePt t="71278" x="6997700" y="1114425"/>
          <p14:tracePt t="71286" x="6956425" y="1150938"/>
          <p14:tracePt t="71295" x="6932613" y="1174750"/>
          <p14:tracePt t="71302" x="6896100" y="1217613"/>
          <p14:tracePt t="71311" x="6865938" y="1254125"/>
          <p14:tracePt t="71318" x="6846888" y="1289050"/>
          <p14:tracePt t="71327" x="6829425" y="1325563"/>
          <p14:tracePt t="71334" x="6811963" y="1374775"/>
          <p14:tracePt t="71343" x="6799263" y="1403350"/>
          <p14:tracePt t="71350" x="6799263" y="1452563"/>
          <p14:tracePt t="71358" x="6799263" y="1482725"/>
          <p14:tracePt t="71367" x="6799263" y="1519238"/>
          <p14:tracePt t="71374" x="6799263" y="1536700"/>
          <p14:tracePt t="71382" x="6805613" y="1573213"/>
          <p14:tracePt t="71390" x="6811963" y="1597025"/>
          <p14:tracePt t="71399" x="6829425" y="1603375"/>
          <p14:tracePt t="71406" x="6853238" y="1627188"/>
          <p14:tracePt t="71415" x="6877050" y="1663700"/>
          <p14:tracePt t="71422" x="6902450" y="1687513"/>
          <p14:tracePt t="71431" x="6932613" y="1717675"/>
          <p14:tracePt t="71439" x="6967538" y="1754188"/>
          <p14:tracePt t="71447" x="7004050" y="1784350"/>
          <p14:tracePt t="71455" x="7040563" y="1789113"/>
          <p14:tracePt t="71463" x="7077075" y="1808163"/>
          <p14:tracePt t="71471" x="7107238" y="1814513"/>
          <p14:tracePt t="71480" x="7154863" y="1825625"/>
          <p14:tracePt t="71487" x="7215188" y="1844675"/>
          <p14:tracePt t="71495" x="7275513" y="1844675"/>
          <p14:tracePt t="71503" x="7348538" y="1855788"/>
          <p14:tracePt t="71511" x="7437438" y="1855788"/>
          <p14:tracePt t="71519" x="7510463" y="1868488"/>
          <p14:tracePt t="71528" x="7570788" y="1868488"/>
          <p14:tracePt t="71535" x="7643813" y="1868488"/>
          <p14:tracePt t="71543" x="7704138" y="1862138"/>
          <p14:tracePt t="71551" x="7745413" y="1855788"/>
          <p14:tracePt t="71559" x="7788275" y="1825625"/>
          <p14:tracePt t="71567" x="7812088" y="1808163"/>
          <p14:tracePt t="71575" x="7842250" y="1784350"/>
          <p14:tracePt t="71583" x="7848600" y="1778000"/>
          <p14:tracePt t="71591" x="7848600" y="1771650"/>
          <p14:tracePt t="71599" x="7859713" y="1747838"/>
          <p14:tracePt t="71607" x="7859713" y="1741488"/>
          <p14:tracePt t="71615" x="7866063" y="1724025"/>
          <p14:tracePt t="71623" x="7866063" y="1711325"/>
          <p14:tracePt t="71631" x="7866063" y="1693863"/>
          <p14:tracePt t="71639" x="7866063" y="1687513"/>
          <p14:tracePt t="71647" x="7866063" y="1674813"/>
          <p14:tracePt t="71655" x="7866063" y="1663700"/>
          <p14:tracePt t="71663" x="7853363" y="1644650"/>
          <p14:tracePt t="71671" x="7842250" y="1620838"/>
          <p14:tracePt t="71679" x="7823200" y="1609725"/>
          <p14:tracePt t="71687" x="7818438" y="1603375"/>
          <p14:tracePt t="71695" x="7805738" y="1579563"/>
          <p14:tracePt t="71703" x="7788275" y="1573213"/>
          <p14:tracePt t="71711" x="7775575" y="1566863"/>
          <p14:tracePt t="71719" x="7751763" y="1549400"/>
          <p14:tracePt t="71728" x="7715250" y="1530350"/>
          <p14:tracePt t="71735" x="7667625" y="1512888"/>
          <p14:tracePt t="71744" x="7607300" y="1482725"/>
          <p14:tracePt t="71751" x="7540625" y="1446213"/>
          <p14:tracePt t="71759" x="7462838" y="1403350"/>
          <p14:tracePt t="71767" x="7372350" y="1368425"/>
          <p14:tracePt t="71775" x="7292975" y="1338263"/>
          <p14:tracePt t="71783" x="7215188" y="1301750"/>
          <p14:tracePt t="71791" x="7154863" y="1284288"/>
          <p14:tracePt t="71799" x="7124700" y="1277938"/>
          <p14:tracePt t="71807" x="7077075" y="1277938"/>
          <p14:tracePt t="71816" x="7046913" y="1277938"/>
          <p14:tracePt t="71823" x="7016750" y="1277938"/>
          <p14:tracePt t="71831" x="6991350" y="1277938"/>
          <p14:tracePt t="71839" x="6956425" y="1284288"/>
          <p14:tracePt t="71847" x="6919913" y="1301750"/>
          <p14:tracePt t="71855" x="6896100" y="1325563"/>
          <p14:tracePt t="71863" x="6872288" y="1355725"/>
          <p14:tracePt t="71871" x="6829425" y="1403350"/>
          <p14:tracePt t="71879" x="6816725" y="1428750"/>
          <p14:tracePt t="71887" x="6805613" y="1452563"/>
          <p14:tracePt t="71895" x="6786563" y="1500188"/>
          <p14:tracePt t="71903" x="6786563" y="1543050"/>
          <p14:tracePt t="71911" x="6786563" y="1573213"/>
          <p14:tracePt t="71919" x="6786563" y="1597025"/>
          <p14:tracePt t="71928" x="6792913" y="1651000"/>
          <p14:tracePt t="71936" x="6799263" y="1674813"/>
          <p14:tracePt t="71943" x="6805613" y="1711325"/>
          <p14:tracePt t="71951" x="6823075" y="1735138"/>
          <p14:tracePt t="71959" x="6829425" y="1747838"/>
          <p14:tracePt t="71967" x="6846888" y="1765300"/>
          <p14:tracePt t="71974" x="6859588" y="1778000"/>
          <p14:tracePt t="71982" x="6865938" y="1784350"/>
          <p14:tracePt t="71990" x="6883400" y="1784350"/>
          <p14:tracePt t="71999" x="6913563" y="1814513"/>
          <p14:tracePt t="72006" x="6932613" y="1814513"/>
          <p14:tracePt t="72015" x="6986588" y="1819275"/>
          <p14:tracePt t="72022" x="7046913" y="1819275"/>
          <p14:tracePt t="72030" x="7077075" y="1819275"/>
          <p14:tracePt t="72038" x="7154863" y="1819275"/>
          <p14:tracePt t="72046" x="7227888" y="1819275"/>
          <p14:tracePt t="72054" x="7329488" y="1814513"/>
          <p14:tracePt t="72062" x="7377113" y="1795463"/>
          <p14:tracePt t="72078" x="7456488" y="1765300"/>
          <p14:tracePt t="72079" x="7493000" y="1735138"/>
          <p14:tracePt t="72086" x="7540625" y="1693863"/>
          <p14:tracePt t="72094" x="7570788" y="1670050"/>
          <p14:tracePt t="72102" x="7607300" y="1633538"/>
          <p14:tracePt t="72110" x="7643813" y="1590675"/>
          <p14:tracePt t="72119" x="7661275" y="1566863"/>
          <p14:tracePt t="72127" x="7691438" y="1530350"/>
          <p14:tracePt t="72135" x="7691438" y="1500188"/>
          <p14:tracePt t="72142" x="7708900" y="1452563"/>
          <p14:tracePt t="72151" x="7708900" y="1422400"/>
          <p14:tracePt t="72158" x="7708900" y="1392238"/>
          <p14:tracePt t="72167" x="7708900" y="1349375"/>
          <p14:tracePt t="72174" x="7708900" y="1331913"/>
          <p14:tracePt t="72183" x="7708900" y="1325563"/>
          <p14:tracePt t="72239" x="7697788" y="1314450"/>
          <p14:tracePt t="72246" x="7631113" y="1314450"/>
          <p14:tracePt t="72254" x="7546975" y="1314450"/>
          <p14:tracePt t="72262" x="7462838" y="1314450"/>
          <p14:tracePt t="72271" x="7348538" y="1314450"/>
          <p14:tracePt t="72278" x="7245350" y="1314450"/>
          <p14:tracePt t="72286" x="7161213" y="1314450"/>
          <p14:tracePt t="72295" x="7081838" y="1338263"/>
          <p14:tracePt t="72303" x="7021513" y="1362075"/>
          <p14:tracePt t="72311" x="6991350" y="1385888"/>
          <p14:tracePt t="72318" x="6956425" y="1416050"/>
          <p14:tracePt t="72327" x="6943725" y="1439863"/>
          <p14:tracePt t="72334" x="6932613" y="1452563"/>
          <p14:tracePt t="72342" x="6913563" y="1500188"/>
          <p14:tracePt t="72350" x="6913563" y="1512888"/>
          <p14:tracePt t="72358" x="6913563" y="1536700"/>
          <p14:tracePt t="72367" x="6919913" y="1566863"/>
          <p14:tracePt t="72374" x="6932613" y="1590675"/>
          <p14:tracePt t="72383" x="6950075" y="1614488"/>
          <p14:tracePt t="72390" x="6986588" y="1651000"/>
          <p14:tracePt t="72398" x="7010400" y="1674813"/>
          <p14:tracePt t="72406" x="7046913" y="1693863"/>
          <p14:tracePt t="72415" x="7081838" y="1724025"/>
          <p14:tracePt t="72423" x="7148513" y="1754188"/>
          <p14:tracePt t="72431" x="7208838" y="1778000"/>
          <p14:tracePt t="72439" x="7269163" y="1784350"/>
          <p14:tracePt t="72448" x="7329488" y="1784350"/>
          <p14:tracePt t="72455" x="7389813" y="1784350"/>
          <p14:tracePt t="72463" x="7432675" y="1784350"/>
          <p14:tracePt t="72471" x="7493000" y="1784350"/>
          <p14:tracePt t="72479" x="7540625" y="1771650"/>
          <p14:tracePt t="72487" x="7577138" y="1754188"/>
          <p14:tracePt t="72495" x="7613650" y="1717675"/>
          <p14:tracePt t="72503" x="7643813" y="1681163"/>
          <p14:tracePt t="72512" x="7648575" y="1633538"/>
          <p14:tracePt t="72519" x="7661275" y="1584325"/>
          <p14:tracePt t="72527" x="7661275" y="1554163"/>
          <p14:tracePt t="72535" x="7661275" y="1512888"/>
          <p14:tracePt t="72543" x="7661275" y="1463675"/>
          <p14:tracePt t="72551" x="7661275" y="1433513"/>
          <p14:tracePt t="72559" x="7648575" y="1409700"/>
          <p14:tracePt t="72567" x="7624763" y="1385888"/>
          <p14:tracePt t="72575" x="7588250" y="1355725"/>
          <p14:tracePt t="72583" x="7553325" y="1338263"/>
          <p14:tracePt t="72591" x="7504113" y="1319213"/>
          <p14:tracePt t="72599" x="7426325" y="1295400"/>
          <p14:tracePt t="72607" x="7366000" y="1289050"/>
          <p14:tracePt t="72615" x="7292975" y="1289050"/>
          <p14:tracePt t="72623" x="7208838" y="1289050"/>
          <p14:tracePt t="72631" x="7137400" y="1289050"/>
          <p14:tracePt t="72639" x="7046913" y="1314450"/>
          <p14:tracePt t="72647" x="6967538" y="1362075"/>
          <p14:tracePt t="72655" x="6913563" y="1403350"/>
          <p14:tracePt t="72664" x="6865938" y="1452563"/>
          <p14:tracePt t="72671" x="6865938" y="1489075"/>
          <p14:tracePt t="72679" x="6853238" y="1512888"/>
          <p14:tracePt t="72687" x="6853238" y="1543050"/>
          <p14:tracePt t="72696" x="6859588" y="1584325"/>
          <p14:tracePt t="72703" x="6889750" y="1639888"/>
          <p14:tracePt t="72711" x="6913563" y="1674813"/>
          <p14:tracePt t="72719" x="6967538" y="1717675"/>
          <p14:tracePt t="72728" x="7016750" y="1747838"/>
          <p14:tracePt t="72735" x="7081838" y="1765300"/>
          <p14:tracePt t="72743" x="7118350" y="1784350"/>
          <p14:tracePt t="72751" x="7148513" y="1789113"/>
          <p14:tracePt t="72759" x="7208838" y="1789113"/>
          <p14:tracePt t="72767" x="7251700" y="1789113"/>
          <p14:tracePt t="72775" x="7323138" y="1789113"/>
          <p14:tracePt t="72783" x="7383463" y="1778000"/>
          <p14:tracePt t="72791" x="7437438" y="1747838"/>
          <p14:tracePt t="72799" x="7473950" y="1711325"/>
          <p14:tracePt t="72807" x="7516813" y="1670050"/>
          <p14:tracePt t="72815" x="7527925" y="1657350"/>
          <p14:tracePt t="72823" x="7540625" y="1633538"/>
          <p14:tracePt t="72831" x="7553325" y="1597025"/>
          <p14:tracePt t="72839" x="7564438" y="1560513"/>
          <p14:tracePt t="72847" x="7564438" y="1549400"/>
          <p14:tracePt t="72887" x="7564438" y="1543050"/>
          <p14:tracePt t="72919" x="7523163" y="1560513"/>
          <p14:tracePt t="72927" x="7473950" y="1579563"/>
          <p14:tracePt t="72938" x="7450138" y="1603375"/>
          <p14:tracePt t="72944" x="7426325" y="1620838"/>
          <p14:tracePt t="72951" x="7419975" y="1627188"/>
          <p14:tracePt t="72967" x="7413625" y="1633538"/>
          <p14:tracePt t="72974" x="7407275" y="1639888"/>
          <p14:tracePt t="73039" x="7413625" y="1633538"/>
          <p14:tracePt t="73047" x="7413625" y="1627188"/>
          <p14:tracePt t="73057" x="7413625" y="1620838"/>
          <p14:tracePt t="73065" x="7419975" y="1603375"/>
          <p14:tracePt t="73071" x="7419975" y="1590675"/>
          <p14:tracePt t="73079" x="7419975" y="1584325"/>
          <p14:tracePt t="73087" x="7419975" y="1579563"/>
          <p14:tracePt t="73095" x="7419975" y="1573213"/>
          <p14:tracePt t="73151" x="7419975" y="1566863"/>
          <p14:tracePt t="73159" x="7402513" y="1573213"/>
          <p14:tracePt t="73167" x="7353300" y="1603375"/>
          <p14:tracePt t="73175" x="7342188" y="1614488"/>
          <p14:tracePt t="73183" x="7323138" y="1627188"/>
          <p14:tracePt t="73199" x="7323138" y="1639888"/>
          <p14:tracePt t="73223" x="7323138" y="1644650"/>
          <p14:tracePt t="73687" x="0" y="0"/>
        </p14:tracePtLst>
        <p14:tracePtLst>
          <p14:tracePt t="82266" x="5303838" y="1168400"/>
          <p14:tracePt t="82272" x="5310188" y="1168400"/>
          <p14:tracePt t="82287" x="5322888" y="1168400"/>
          <p14:tracePt t="82311" x="5322888" y="1150938"/>
          <p14:tracePt t="82320" x="5322888" y="1127125"/>
          <p14:tracePt t="82327" x="5329238" y="1103313"/>
          <p14:tracePt t="82336" x="5329238" y="1096963"/>
          <p14:tracePt t="82343" x="5329238" y="1084263"/>
          <p14:tracePt t="82351" x="5329238" y="1073150"/>
          <p14:tracePt t="82359" x="5329238" y="1060450"/>
          <p14:tracePt t="82367" x="5322888" y="1036638"/>
          <p14:tracePt t="82375" x="5303838" y="1019175"/>
          <p14:tracePt t="82383" x="5286375" y="982663"/>
          <p14:tracePt t="82391" x="5273675" y="958850"/>
          <p14:tracePt t="82399" x="5232400" y="903288"/>
          <p14:tracePt t="82407" x="5195888" y="885825"/>
          <p14:tracePt t="82415" x="5159375" y="855663"/>
          <p14:tracePt t="82423" x="5122863" y="825500"/>
          <p14:tracePt t="82431" x="5081588" y="788988"/>
          <p14:tracePt t="82439" x="5068888" y="771525"/>
          <p14:tracePt t="82447" x="5051425" y="758825"/>
          <p14:tracePt t="82455" x="5027613" y="741363"/>
          <p14:tracePt t="82463" x="5008563" y="741363"/>
          <p14:tracePt t="82471" x="4972050" y="741363"/>
          <p14:tracePt t="82479" x="4943475" y="741363"/>
          <p14:tracePt t="82487" x="4887913" y="741363"/>
          <p14:tracePt t="82495" x="4816475" y="741363"/>
          <p14:tracePt t="82504" x="4737100" y="747713"/>
          <p14:tracePt t="82511" x="4665663" y="758825"/>
          <p14:tracePt t="82520" x="4575175" y="777875"/>
          <p14:tracePt t="82527" x="4471988" y="788988"/>
          <p14:tracePt t="82536" x="4381500" y="825500"/>
          <p14:tracePt t="82543" x="4340225" y="838200"/>
          <p14:tracePt t="82551" x="4303713" y="849313"/>
          <p14:tracePt t="82559" x="4267200" y="868363"/>
          <p14:tracePt t="82567" x="4230688" y="885825"/>
          <p14:tracePt t="82575" x="4206875" y="903288"/>
          <p14:tracePt t="82583" x="4171950" y="928688"/>
          <p14:tracePt t="82591" x="4152900" y="952500"/>
          <p14:tracePt t="82599" x="4116388" y="993775"/>
          <p14:tracePt t="82607" x="4105275" y="1023938"/>
          <p14:tracePt t="82615" x="4081463" y="1114425"/>
          <p14:tracePt t="82623" x="4068763" y="1163638"/>
          <p14:tracePt t="82631" x="4062413" y="1223963"/>
          <p14:tracePt t="82639" x="4051300" y="1295400"/>
          <p14:tracePt t="82647" x="4051300" y="1344613"/>
          <p14:tracePt t="82655" x="4051300" y="1385888"/>
          <p14:tracePt t="82663" x="4081463" y="1439863"/>
          <p14:tracePt t="82671" x="4122738" y="1489075"/>
          <p14:tracePt t="82679" x="4159250" y="1554163"/>
          <p14:tracePt t="82687" x="4213225" y="1620838"/>
          <p14:tracePt t="82695" x="4291013" y="1700213"/>
          <p14:tracePt t="82704" x="4357688" y="1765300"/>
          <p14:tracePt t="82711" x="4467225" y="1838325"/>
          <p14:tracePt t="82720" x="4557713" y="1874838"/>
          <p14:tracePt t="82727" x="4629150" y="1892300"/>
          <p14:tracePt t="82736" x="4737100" y="1928813"/>
          <p14:tracePt t="82743" x="4840288" y="1939925"/>
          <p14:tracePt t="82751" x="4924425" y="1939925"/>
          <p14:tracePt t="82759" x="5008563" y="1939925"/>
          <p14:tracePt t="82767" x="5081588" y="1939925"/>
          <p14:tracePt t="82775" x="5189538" y="1898650"/>
          <p14:tracePt t="82783" x="5280025" y="1831975"/>
          <p14:tracePt t="82791" x="5376863" y="1747838"/>
          <p14:tracePt t="82799" x="5467350" y="1663700"/>
          <p14:tracePt t="82808" x="5564188" y="1573213"/>
          <p14:tracePt t="82815" x="5659438" y="1463675"/>
          <p14:tracePt t="82823" x="5756275" y="1355725"/>
          <p14:tracePt t="82831" x="5840413" y="1235075"/>
          <p14:tracePt t="82839" x="5900738" y="1127125"/>
          <p14:tracePt t="82847" x="5937250" y="1023938"/>
          <p14:tracePt t="82855" x="5984875" y="903288"/>
          <p14:tracePt t="82863" x="6015038" y="801688"/>
          <p14:tracePt t="82871" x="6015038" y="711200"/>
          <p14:tracePt t="82879" x="6027738" y="596900"/>
          <p14:tracePt t="82888" x="6027738" y="512763"/>
          <p14:tracePt t="82895" x="6027738" y="463550"/>
          <p14:tracePt t="82904" x="6015038" y="403225"/>
          <p14:tracePt t="82911" x="5980113" y="325438"/>
          <p14:tracePt t="82920" x="5924550" y="258763"/>
          <p14:tracePt t="82927" x="5900738" y="234950"/>
          <p14:tracePt t="82936" x="5834063" y="192088"/>
          <p14:tracePt t="82943" x="5773738" y="150813"/>
          <p14:tracePt t="82951" x="5684838" y="114300"/>
          <p14:tracePt t="82959" x="5605463" y="96838"/>
          <p14:tracePt t="82970" x="5503863" y="84138"/>
          <p14:tracePt t="82979" x="5387975" y="73025"/>
          <p14:tracePt t="82983" x="5329238" y="60325"/>
          <p14:tracePt t="82991" x="5202238" y="47625"/>
          <p14:tracePt t="82999" x="5068888" y="47625"/>
          <p14:tracePt t="83007" x="4924425" y="66675"/>
          <p14:tracePt t="83014" x="4749800" y="150813"/>
          <p14:tracePt t="83022" x="4532313" y="241300"/>
          <p14:tracePt t="83030" x="4340225" y="331788"/>
          <p14:tracePt t="83039" x="4165600" y="452438"/>
          <p14:tracePt t="83047" x="4056063" y="530225"/>
          <p14:tracePt t="83071" x="3814763" y="754063"/>
          <p14:tracePt t="83079" x="3743325" y="855663"/>
          <p14:tracePt t="83088" x="3700463" y="933450"/>
          <p14:tracePt t="83095" x="3683000" y="958850"/>
          <p14:tracePt t="83103" x="3665538" y="1006475"/>
          <p14:tracePt t="83111" x="3652838" y="1066800"/>
          <p14:tracePt t="83120" x="3652838" y="1127125"/>
          <p14:tracePt t="83127" x="3652838" y="1198563"/>
          <p14:tracePt t="83135" x="3652838" y="1271588"/>
          <p14:tracePt t="83143" x="3652838" y="1368425"/>
          <p14:tracePt t="83151" x="3652838" y="1428750"/>
          <p14:tracePt t="83159" x="3670300" y="1500188"/>
          <p14:tracePt t="83167" x="3700463" y="1566863"/>
          <p14:tracePt t="83175" x="3743325" y="1633538"/>
          <p14:tracePt t="83183" x="3810000" y="1700213"/>
          <p14:tracePt t="83191" x="3844925" y="1717675"/>
          <p14:tracePt t="83199" x="3900488" y="1747838"/>
          <p14:tracePt t="83207" x="3971925" y="1778000"/>
          <p14:tracePt t="83215" x="4062413" y="1801813"/>
          <p14:tracePt t="83223" x="4195763" y="1838325"/>
          <p14:tracePt t="83231" x="4321175" y="1838325"/>
          <p14:tracePt t="83239" x="4478338" y="1849438"/>
          <p14:tracePt t="83247" x="4652963" y="1849438"/>
          <p14:tracePt t="83255" x="4883150" y="1808163"/>
          <p14:tracePt t="83263" x="5057775" y="1771650"/>
          <p14:tracePt t="83271" x="5202238" y="1735138"/>
          <p14:tracePt t="83279" x="5334000" y="1700213"/>
          <p14:tracePt t="83288" x="5454650" y="1627188"/>
          <p14:tracePt t="83295" x="5575300" y="1554163"/>
          <p14:tracePt t="83304" x="5678488" y="1470025"/>
          <p14:tracePt t="83311" x="5762625" y="1374775"/>
          <p14:tracePt t="83320" x="5799138" y="1271588"/>
          <p14:tracePt t="83327" x="5810250" y="1168400"/>
          <p14:tracePt t="83335" x="5822950" y="1054100"/>
          <p14:tracePt t="83343" x="5822950" y="928688"/>
          <p14:tracePt t="83351" x="5822950" y="838200"/>
          <p14:tracePt t="83359" x="5792788" y="711200"/>
          <p14:tracePt t="83367" x="5732463" y="614363"/>
          <p14:tracePt t="83375" x="5648325" y="523875"/>
          <p14:tracePt t="83383" x="5551488" y="415925"/>
          <p14:tracePt t="83391" x="5461000" y="331788"/>
          <p14:tracePt t="83399" x="5340350" y="295275"/>
          <p14:tracePt t="83407" x="5195888" y="258763"/>
          <p14:tracePt t="83415" x="5092700" y="222250"/>
          <p14:tracePt t="83423" x="4978400" y="222250"/>
          <p14:tracePt t="83431" x="4822825" y="222250"/>
          <p14:tracePt t="83439" x="4665663" y="222250"/>
          <p14:tracePt t="83447" x="4484688" y="247650"/>
          <p14:tracePt t="83455" x="4310063" y="282575"/>
          <p14:tracePt t="83463" x="4098925" y="361950"/>
          <p14:tracePt t="83471" x="3917950" y="493713"/>
          <p14:tracePt t="83479" x="3736975" y="614363"/>
          <p14:tracePt t="83488" x="3579813" y="758825"/>
          <p14:tracePt t="83495" x="3429000" y="922338"/>
          <p14:tracePt t="83504" x="3344863" y="1030288"/>
          <p14:tracePt t="83511" x="3273425" y="1168400"/>
          <p14:tracePt t="83520" x="3260725" y="1355725"/>
          <p14:tracePt t="83527" x="3249613" y="1493838"/>
          <p14:tracePt t="83535" x="3314700" y="1633538"/>
          <p14:tracePt t="83543" x="3381375" y="1789113"/>
          <p14:tracePt t="83551" x="3502025" y="1970088"/>
          <p14:tracePt t="83559" x="3629025" y="2127250"/>
          <p14:tracePt t="83567" x="3797300" y="2290763"/>
          <p14:tracePt t="83575" x="3995738" y="2416175"/>
          <p14:tracePt t="83583" x="4225925" y="2549525"/>
          <p14:tracePt t="83591" x="4491038" y="2633663"/>
          <p14:tracePt t="83599" x="4683125" y="2657475"/>
          <p14:tracePt t="83607" x="4924425" y="2674938"/>
          <p14:tracePt t="83615" x="5105400" y="2674938"/>
          <p14:tracePt t="83623" x="5232400" y="2670175"/>
          <p14:tracePt t="83631" x="5329238" y="2609850"/>
          <p14:tracePt t="83640" x="5407025" y="2530475"/>
          <p14:tracePt t="83647" x="5478463" y="2446338"/>
          <p14:tracePt t="83655" x="5521325" y="2332038"/>
          <p14:tracePt t="83663" x="5557838" y="2224088"/>
          <p14:tracePt t="83672" x="5605463" y="2120900"/>
          <p14:tracePt t="83679" x="5605463" y="2019300"/>
          <p14:tracePt t="83687" x="5629275" y="1916113"/>
          <p14:tracePt t="83695" x="5629275" y="1819275"/>
          <p14:tracePt t="83704" x="5629275" y="1704975"/>
          <p14:tracePt t="83711" x="5557838" y="1566863"/>
          <p14:tracePt t="83719" x="5473700" y="1458913"/>
          <p14:tracePt t="83727" x="5418138" y="1379538"/>
          <p14:tracePt t="83735" x="5353050" y="1301750"/>
          <p14:tracePt t="83743" x="5273675" y="1265238"/>
          <p14:tracePt t="83751" x="5172075" y="1241425"/>
          <p14:tracePt t="83759" x="5068888" y="1241425"/>
          <p14:tracePt t="83767" x="4954588" y="1241425"/>
          <p14:tracePt t="83775" x="4852988" y="1258888"/>
          <p14:tracePt t="83783" x="4803775" y="1301750"/>
          <p14:tracePt t="83791" x="4737100" y="1355725"/>
          <p14:tracePt t="83799" x="4732338" y="1362075"/>
          <p14:tracePt t="83807" x="4706938" y="1392238"/>
          <p14:tracePt t="83815" x="4702175" y="1409700"/>
          <p14:tracePt t="83823" x="4702175" y="1416050"/>
          <p14:tracePt t="83831" x="4689475" y="1428750"/>
          <p14:tracePt t="83855" x="4689475" y="1433513"/>
          <p14:tracePt t="83959" x="4695825" y="1428750"/>
          <p14:tracePt t="83959"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235F5E0-59D1-48DB-B6E9-54DC3ED89201}"/>
              </a:ext>
            </a:extLst>
          </p:cNvPr>
          <p:cNvSpPr>
            <a:spLocks noGrp="1" noChangeArrowheads="1"/>
          </p:cNvSpPr>
          <p:nvPr>
            <p:ph type="title"/>
          </p:nvPr>
        </p:nvSpPr>
        <p:spPr>
          <a:xfrm>
            <a:off x="255588" y="230188"/>
            <a:ext cx="3592512" cy="403225"/>
          </a:xfrm>
          <a:ln/>
        </p:spPr>
        <p:txBody>
          <a:bodyPr/>
          <a:lstStyle/>
          <a:p>
            <a:r>
              <a:rPr lang="cs-CZ" altLang="cs-CZ" sz="2800"/>
              <a:t>Genová exprese</a:t>
            </a:r>
            <a:endParaRPr lang="en-US" altLang="cs-CZ" sz="2800"/>
          </a:p>
        </p:txBody>
      </p:sp>
      <p:sp>
        <p:nvSpPr>
          <p:cNvPr id="80899" name="Rectangle 3">
            <a:extLst>
              <a:ext uri="{FF2B5EF4-FFF2-40B4-BE49-F238E27FC236}">
                <a16:creationId xmlns:a16="http://schemas.microsoft.com/office/drawing/2014/main" id="{AE973D2C-3E95-4921-9427-E57B18B09463}"/>
              </a:ext>
            </a:extLst>
          </p:cNvPr>
          <p:cNvSpPr>
            <a:spLocks noGrp="1" noChangeArrowheads="1"/>
          </p:cNvSpPr>
          <p:nvPr>
            <p:ph type="body" idx="1"/>
          </p:nvPr>
        </p:nvSpPr>
        <p:spPr>
          <a:xfrm>
            <a:off x="244475" y="838200"/>
            <a:ext cx="8601075" cy="5791200"/>
          </a:xfrm>
        </p:spPr>
        <p:txBody>
          <a:bodyPr/>
          <a:lstStyle/>
          <a:p>
            <a:r>
              <a:rPr lang="cs-CZ" altLang="cs-CZ"/>
              <a:t>hybridizace na čipu, promytí, fluorescenční označení biotinylovaných konců PCR fragmentů</a:t>
            </a:r>
          </a:p>
          <a:p>
            <a:r>
              <a:rPr lang="cs-CZ" altLang="cs-CZ"/>
              <a:t>„zviditelnění“ přepisovaných genů – intenzita fluorescence v dané pozici je úměrná úrovni exprese genu reprezentovaného v dané pozici</a:t>
            </a:r>
          </a:p>
          <a:p>
            <a:r>
              <a:rPr lang="cs-CZ" altLang="cs-CZ"/>
              <a:t>korelace genové exprese s fyziologickými projevy umožňuje v konečné fázi identifikaci genů</a:t>
            </a:r>
          </a:p>
          <a:p>
            <a:r>
              <a:rPr lang="cs-CZ" altLang="cs-CZ"/>
              <a:t>využití pro identifikaci genů spojených s nemocemi</a:t>
            </a:r>
          </a:p>
          <a:p>
            <a:r>
              <a:rPr lang="cs-CZ" altLang="cs-CZ"/>
              <a:t>pomoc při kombinatorickém hledání vhodných léčiv pro „vypínání“ nebo naopak „zapínání“ genů</a:t>
            </a:r>
          </a:p>
          <a:p>
            <a:endParaRPr lang="en-US" altLang="cs-CZ"/>
          </a:p>
        </p:txBody>
      </p:sp>
      <p:pic>
        <p:nvPicPr>
          <p:cNvPr id="2" name="Audio 1">
            <a:hlinkClick r:id="" action="ppaction://media"/>
            <a:extLst>
              <a:ext uri="{FF2B5EF4-FFF2-40B4-BE49-F238E27FC236}">
                <a16:creationId xmlns:a16="http://schemas.microsoft.com/office/drawing/2014/main" id="{66B96B38-A842-4C5E-9FD2-9ECB2F28F4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936"/>
    </mc:Choice>
    <mc:Fallback>
      <p:transition spd="slow" advTm="5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860" x="3405188" y="2838450"/>
          <p14:tracePt t="19866" x="3398838" y="2838450"/>
          <p14:tracePt t="19882" x="3387725" y="2838450"/>
          <p14:tracePt t="19890" x="3381375" y="2838450"/>
          <p14:tracePt t="19899" x="3375025" y="2838450"/>
          <p14:tracePt t="19906" x="3363913" y="2838450"/>
          <p14:tracePt t="19914" x="3357563" y="2838450"/>
          <p14:tracePt t="19922" x="3344863" y="2851150"/>
          <p14:tracePt t="19930" x="3327400" y="2851150"/>
          <p14:tracePt t="19938" x="3321050" y="2855913"/>
          <p14:tracePt t="19946" x="3314700" y="2862263"/>
          <p14:tracePt t="19954" x="3303588" y="2868613"/>
          <p14:tracePt t="19962" x="3290888" y="2874963"/>
          <p14:tracePt t="19970" x="3267075" y="2886075"/>
          <p14:tracePt t="19978" x="3243263" y="2892425"/>
          <p14:tracePt t="19986" x="3219450" y="2898775"/>
          <p14:tracePt t="19994" x="3176588" y="2898775"/>
          <p14:tracePt t="20002" x="3128963" y="2911475"/>
          <p14:tracePt t="20010" x="3068638" y="2911475"/>
          <p14:tracePt t="20019" x="2971800" y="2911475"/>
          <p14:tracePt t="20026" x="2881313" y="2911475"/>
          <p14:tracePt t="20034" x="2784475" y="2911475"/>
          <p14:tracePt t="20042" x="2670175" y="2911475"/>
          <p14:tracePt t="20050" x="2568575" y="2911475"/>
          <p14:tracePt t="20058" x="2465388" y="2922588"/>
          <p14:tracePt t="20067" x="2381250" y="2935288"/>
          <p14:tracePt t="20074" x="2278063" y="2935288"/>
          <p14:tracePt t="20083" x="2206625" y="2941638"/>
          <p14:tracePt t="20090" x="2146300" y="2952750"/>
          <p14:tracePt t="20100" x="2085975" y="2965450"/>
          <p14:tracePt t="20107" x="2036763" y="2965450"/>
          <p14:tracePt t="20114" x="1976438" y="2970213"/>
          <p14:tracePt t="20122" x="1916113" y="2995613"/>
          <p14:tracePt t="20130" x="1874838" y="2995613"/>
          <p14:tracePt t="20138" x="1825625" y="2995613"/>
          <p14:tracePt t="20146" x="1778000" y="3000375"/>
          <p14:tracePt t="20154" x="1747838" y="3013075"/>
          <p14:tracePt t="20162" x="1736725" y="3013075"/>
          <p14:tracePt t="20171" x="1700213" y="3019425"/>
          <p14:tracePt t="20178" x="1676400" y="3019425"/>
          <p14:tracePt t="20187" x="1651000" y="3019425"/>
          <p14:tracePt t="20194" x="1633538" y="3019425"/>
          <p14:tracePt t="20202" x="1609725" y="3019425"/>
          <p14:tracePt t="20210" x="1585913" y="3019425"/>
          <p14:tracePt t="20219" x="1543050" y="3019425"/>
          <p14:tracePt t="20226" x="1500188" y="3019425"/>
          <p14:tracePt t="20234" x="1428750" y="3019425"/>
          <p14:tracePt t="20242" x="1350963" y="3030538"/>
          <p14:tracePt t="20250" x="1265238" y="3030538"/>
          <p14:tracePt t="20258" x="1217613" y="3049588"/>
          <p14:tracePt t="20267" x="1169988" y="3049588"/>
          <p14:tracePt t="20274" x="1150938" y="3055938"/>
          <p14:tracePt t="20283" x="1133475" y="3055938"/>
          <p14:tracePt t="20290" x="1127125" y="3060700"/>
          <p14:tracePt t="20306" x="1120775" y="3067050"/>
          <p14:tracePt t="20330" x="1114425" y="3067050"/>
          <p14:tracePt t="20363" x="1103313" y="3079750"/>
          <p14:tracePt t="20394" x="1096963" y="3086100"/>
          <p14:tracePt t="20458" x="1096963" y="3090863"/>
          <p14:tracePt t="20466" x="1109663" y="3090863"/>
          <p14:tracePt t="20474" x="1144588" y="3097213"/>
          <p14:tracePt t="20482" x="1163638" y="3097213"/>
          <p14:tracePt t="20490" x="1211263" y="3116263"/>
          <p14:tracePt t="20498" x="1271588" y="3116263"/>
          <p14:tracePt t="20506" x="1374775" y="3127375"/>
          <p14:tracePt t="20514" x="1458913" y="3140075"/>
          <p14:tracePt t="20522" x="1573213" y="3151188"/>
          <p14:tracePt t="20530" x="1706563" y="3151188"/>
          <p14:tracePt t="20538" x="1862138" y="3151188"/>
          <p14:tracePt t="20546" x="1989138" y="3151188"/>
          <p14:tracePt t="20554" x="2146300" y="3151188"/>
          <p14:tracePt t="20562" x="2338388" y="3151188"/>
          <p14:tracePt t="20570" x="2482850" y="3151188"/>
          <p14:tracePt t="20578" x="2609850" y="3151188"/>
          <p14:tracePt t="20586" x="2784475" y="3151188"/>
          <p14:tracePt t="20594" x="2965450" y="3151188"/>
          <p14:tracePt t="20602" x="3116263" y="3151188"/>
          <p14:tracePt t="20610" x="3273425" y="3151188"/>
          <p14:tracePt t="20618" x="3417888" y="3151188"/>
          <p14:tracePt t="20626" x="3519488" y="3151188"/>
          <p14:tracePt t="20634" x="3605213" y="3157538"/>
          <p14:tracePt t="20642" x="3665538" y="3157538"/>
          <p14:tracePt t="20650" x="3725863" y="3157538"/>
          <p14:tracePt t="20658" x="3756025" y="3170238"/>
          <p14:tracePt t="20666" x="3790950" y="3170238"/>
          <p14:tracePt t="20674" x="3803650" y="3170238"/>
          <p14:tracePt t="20682" x="3814763" y="3170238"/>
          <p14:tracePt t="20690" x="3840163" y="3170238"/>
          <p14:tracePt t="20698" x="3863975" y="3170238"/>
          <p14:tracePt t="20706" x="3887788" y="3170238"/>
          <p14:tracePt t="20714" x="3941763" y="3170238"/>
          <p14:tracePt t="20722" x="3971925" y="3170238"/>
          <p14:tracePt t="20730" x="4038600" y="3170238"/>
          <p14:tracePt t="20738" x="4111625" y="3170238"/>
          <p14:tracePt t="20746" x="4195763" y="3170238"/>
          <p14:tracePt t="20754" x="4286250" y="3181350"/>
          <p14:tracePt t="20762" x="4411663" y="3194050"/>
          <p14:tracePt t="20770" x="4502150" y="3200400"/>
          <p14:tracePt t="20778" x="4622800" y="3236913"/>
          <p14:tracePt t="20786" x="4749800" y="3248025"/>
          <p14:tracePt t="20794" x="4864100" y="3260725"/>
          <p14:tracePt t="20803" x="5008563" y="3260725"/>
          <p14:tracePt t="20810" x="5153025" y="3284538"/>
          <p14:tracePt t="20818" x="5268913" y="3284538"/>
          <p14:tracePt t="20826" x="5413375" y="3295650"/>
          <p14:tracePt t="20834" x="5527675" y="3308350"/>
          <p14:tracePt t="20842" x="5611813" y="3321050"/>
          <p14:tracePt t="20850" x="5659438" y="3321050"/>
          <p14:tracePt t="20858" x="5732463" y="3321050"/>
          <p14:tracePt t="20866" x="5803900" y="3332163"/>
          <p14:tracePt t="20874" x="5876925" y="3332163"/>
          <p14:tracePt t="20882" x="5937250" y="3351213"/>
          <p14:tracePt t="20900" x="6100763" y="3351213"/>
          <p14:tracePt t="20906" x="6202363" y="3362325"/>
          <p14:tracePt t="20914" x="6286500" y="3362325"/>
          <p14:tracePt t="20922" x="6389688" y="3375025"/>
          <p14:tracePt t="20930" x="6491288" y="3386138"/>
          <p14:tracePt t="20938" x="6588125" y="3386138"/>
          <p14:tracePt t="20946" x="6702425" y="3386138"/>
          <p14:tracePt t="20954" x="6816725" y="3386138"/>
          <p14:tracePt t="20962" x="6950075" y="3386138"/>
          <p14:tracePt t="20970" x="7046913" y="3386138"/>
          <p14:tracePt t="20978" x="7137400" y="3386138"/>
          <p14:tracePt t="20986" x="7197725" y="3381375"/>
          <p14:tracePt t="20994" x="7251700" y="3381375"/>
          <p14:tracePt t="21002" x="7288213" y="3362325"/>
          <p14:tracePt t="21010" x="7312025" y="3362325"/>
          <p14:tracePt t="21018" x="7335838" y="3344863"/>
          <p14:tracePt t="21026" x="7372350" y="3325813"/>
          <p14:tracePt t="21034" x="7396163" y="3321050"/>
          <p14:tracePt t="21042" x="7407275" y="3321050"/>
          <p14:tracePt t="21050" x="7432675" y="3295650"/>
          <p14:tracePt t="21058" x="7443788" y="3290888"/>
          <p14:tracePt t="21066" x="7462838" y="3284538"/>
          <p14:tracePt t="21074" x="7473950" y="3267075"/>
          <p14:tracePt t="21082" x="7493000" y="3254375"/>
          <p14:tracePt t="21090" x="7497763" y="3236913"/>
          <p14:tracePt t="21098" x="7504113" y="3230563"/>
          <p14:tracePt t="21106" x="7510463" y="3217863"/>
          <p14:tracePt t="21114" x="7516813" y="3211513"/>
          <p14:tracePt t="21122" x="7523163" y="3200400"/>
          <p14:tracePt t="21130" x="7523163" y="3194050"/>
          <p14:tracePt t="21138" x="7534275" y="3151188"/>
          <p14:tracePt t="21146" x="7534275" y="3146425"/>
          <p14:tracePt t="21154" x="7540625" y="3133725"/>
          <p14:tracePt t="21162" x="7546975" y="3109913"/>
          <p14:tracePt t="21170" x="7546975" y="3086100"/>
          <p14:tracePt t="21178" x="7546975" y="3060700"/>
          <p14:tracePt t="21186" x="7546975" y="3019425"/>
          <p14:tracePt t="21194" x="7527925" y="2982913"/>
          <p14:tracePt t="21202" x="7497763" y="2922588"/>
          <p14:tracePt t="21210" x="7486650" y="2898775"/>
          <p14:tracePt t="21218" x="7467600" y="2862263"/>
          <p14:tracePt t="21226" x="7426325" y="2795588"/>
          <p14:tracePt t="21235" x="7402513" y="2771775"/>
          <p14:tracePt t="21242" x="7377113" y="2747963"/>
          <p14:tracePt t="21251" x="7353300" y="2724150"/>
          <p14:tracePt t="21258" x="7318375" y="2693988"/>
          <p14:tracePt t="21268" x="7275513" y="2663825"/>
          <p14:tracePt t="21274" x="7227888" y="2633663"/>
          <p14:tracePt t="21283" x="7161213" y="2590800"/>
          <p14:tracePt t="21291" x="7081838" y="2560638"/>
          <p14:tracePt t="21298" x="7010400" y="2536825"/>
          <p14:tracePt t="21307" x="6919913" y="2506663"/>
          <p14:tracePt t="21314" x="6859588" y="2506663"/>
          <p14:tracePt t="21323" x="6769100" y="2470150"/>
          <p14:tracePt t="21330" x="6715125" y="2470150"/>
          <p14:tracePt t="21339" x="6611938" y="2470150"/>
          <p14:tracePt t="21346" x="6534150" y="2446338"/>
          <p14:tracePt t="21354" x="6419850" y="2435225"/>
          <p14:tracePt t="21362" x="6316663" y="2435225"/>
          <p14:tracePt t="21370" x="6219825" y="2435225"/>
          <p14:tracePt t="21379" x="6148388" y="2435225"/>
          <p14:tracePt t="21387" x="6057900" y="2435225"/>
          <p14:tracePt t="21394" x="5943600" y="2435225"/>
          <p14:tracePt t="21402" x="5846763" y="2435225"/>
          <p14:tracePt t="21411" x="5786438" y="2435225"/>
          <p14:tracePt t="21418" x="5702300" y="2435225"/>
          <p14:tracePt t="21426" x="5624513" y="2452688"/>
          <p14:tracePt t="21435" x="5581650" y="2452688"/>
          <p14:tracePt t="21442" x="5534025" y="2470150"/>
          <p14:tracePt t="21451" x="5508625" y="2482850"/>
          <p14:tracePt t="21458" x="5484813" y="2495550"/>
          <p14:tracePt t="21467" x="5448300" y="2513013"/>
          <p14:tracePt t="21474" x="5413375" y="2530475"/>
          <p14:tracePt t="21483" x="5353050" y="2555875"/>
          <p14:tracePt t="21491" x="5286375" y="2586038"/>
          <p14:tracePt t="21498" x="5226050" y="2590800"/>
          <p14:tracePt t="21507" x="5148263" y="2640013"/>
          <p14:tracePt t="21514" x="5099050" y="2657475"/>
          <p14:tracePt t="21522" x="5057775" y="2724150"/>
          <p14:tracePt t="21530" x="4978400" y="2778125"/>
          <p14:tracePt t="21538" x="4943475" y="2808288"/>
          <p14:tracePt t="21546" x="4906963" y="2838450"/>
          <p14:tracePt t="21554" x="4864100" y="2862263"/>
          <p14:tracePt t="21562" x="4852988" y="2881313"/>
          <p14:tracePt t="21570" x="4852988" y="2911475"/>
          <p14:tracePt t="21578" x="4846638" y="2928938"/>
          <p14:tracePt t="21587" x="4846638" y="2935288"/>
          <p14:tracePt t="21594" x="4846638" y="2941638"/>
          <p14:tracePt t="21603" x="4846638" y="2952750"/>
          <p14:tracePt t="21610" x="4846638" y="2959100"/>
          <p14:tracePt t="21618" x="4857750" y="2976563"/>
          <p14:tracePt t="21626" x="4894263" y="2995613"/>
          <p14:tracePt t="21635" x="4918075" y="3013075"/>
          <p14:tracePt t="21642" x="4948238" y="3030538"/>
          <p14:tracePt t="21651" x="5014913" y="3060700"/>
          <p14:tracePt t="21658" x="5062538" y="3079750"/>
          <p14:tracePt t="21667" x="5153025" y="3127375"/>
          <p14:tracePt t="21674" x="5219700" y="3157538"/>
          <p14:tracePt t="21682" x="5310188" y="3217863"/>
          <p14:tracePt t="21691" x="5387975" y="3248025"/>
          <p14:tracePt t="21698" x="5491163" y="3295650"/>
          <p14:tracePt t="21707" x="5557838" y="3325813"/>
          <p14:tracePt t="21714" x="5618163" y="3355975"/>
          <p14:tracePt t="21722" x="5695950" y="3392488"/>
          <p14:tracePt t="21730" x="5745163" y="3411538"/>
          <p14:tracePt t="21738" x="5822950" y="3422650"/>
          <p14:tracePt t="21746" x="5907088" y="3441700"/>
          <p14:tracePt t="21755" x="5967413" y="3452813"/>
          <p14:tracePt t="21762" x="6088063" y="3476625"/>
          <p14:tracePt t="21771" x="6189663" y="3489325"/>
          <p14:tracePt t="21778" x="6316663" y="3513138"/>
          <p14:tracePt t="21787" x="6450013" y="3525838"/>
          <p14:tracePt t="21794" x="6594475" y="3562350"/>
          <p14:tracePt t="21802" x="6708775" y="3562350"/>
          <p14:tracePt t="21810" x="6853238" y="3562350"/>
          <p14:tracePt t="21819" x="6980238" y="3573463"/>
          <p14:tracePt t="21827" x="7107238" y="3573463"/>
          <p14:tracePt t="21835" x="7197725" y="3573463"/>
          <p14:tracePt t="21846" x="7269163" y="3573463"/>
          <p14:tracePt t="21851" x="7323138" y="3573463"/>
          <p14:tracePt t="21858" x="7372350" y="3573463"/>
          <p14:tracePt t="21866" x="7419975" y="3562350"/>
          <p14:tracePt t="21874" x="7443788" y="3549650"/>
          <p14:tracePt t="21882" x="7467600" y="3536950"/>
          <p14:tracePt t="21901" x="7510463" y="3502025"/>
          <p14:tracePt t="21906" x="7527925" y="3489325"/>
          <p14:tracePt t="21914" x="7527925" y="3482975"/>
          <p14:tracePt t="21922" x="7546975" y="3459163"/>
          <p14:tracePt t="21930" x="7546975" y="3446463"/>
          <p14:tracePt t="21938" x="7553325" y="3422650"/>
          <p14:tracePt t="21946" x="7553325" y="3398838"/>
          <p14:tracePt t="21954" x="7553325" y="3375025"/>
          <p14:tracePt t="21962" x="7553325" y="3321050"/>
          <p14:tracePt t="21970" x="7553325" y="3302000"/>
          <p14:tracePt t="21978" x="7540625" y="3254375"/>
          <p14:tracePt t="21986" x="7527925" y="3217863"/>
          <p14:tracePt t="21994" x="7497763" y="3157538"/>
          <p14:tracePt t="22002" x="7473950" y="3121025"/>
          <p14:tracePt t="22010" x="7432675" y="3079750"/>
          <p14:tracePt t="22018" x="7407275" y="3055938"/>
          <p14:tracePt t="22026" x="7377113" y="3019425"/>
          <p14:tracePt t="22034" x="7353300" y="2995613"/>
          <p14:tracePt t="22042" x="7318375" y="2952750"/>
          <p14:tracePt t="22050" x="7292975" y="2941638"/>
          <p14:tracePt t="22058" x="7258050" y="2922588"/>
          <p14:tracePt t="22066" x="7208838" y="2892425"/>
          <p14:tracePt t="22074" x="7142163" y="2862263"/>
          <p14:tracePt t="22082" x="7027863" y="2825750"/>
          <p14:tracePt t="22090" x="6973888" y="2795588"/>
          <p14:tracePt t="22098" x="6902450" y="2771775"/>
          <p14:tracePt t="22106" x="6792913" y="2735263"/>
          <p14:tracePt t="22114" x="6708775" y="2724150"/>
          <p14:tracePt t="22122" x="6605588" y="2705100"/>
          <p14:tracePt t="22130" x="6503988" y="2705100"/>
          <p14:tracePt t="22138" x="6400800" y="2693988"/>
          <p14:tracePt t="22146" x="6299200" y="2681288"/>
          <p14:tracePt t="22154" x="6202363" y="2681288"/>
          <p14:tracePt t="22162" x="6130925" y="2681288"/>
          <p14:tracePt t="22170" x="6040438" y="2681288"/>
          <p14:tracePt t="22178" x="5967413" y="2687638"/>
          <p14:tracePt t="22186" x="5876925" y="2705100"/>
          <p14:tracePt t="22194" x="5786438" y="2730500"/>
          <p14:tracePt t="22203" x="5715000" y="2754313"/>
          <p14:tracePt t="22210" x="5624513" y="2784475"/>
          <p14:tracePt t="22218" x="5557838" y="2808288"/>
          <p14:tracePt t="22226" x="5497513" y="2814638"/>
          <p14:tracePt t="22235" x="5448300" y="2844800"/>
          <p14:tracePt t="22242" x="5413375" y="2862263"/>
          <p14:tracePt t="22250" x="5400675" y="2874963"/>
          <p14:tracePt t="22258" x="5383213" y="2886075"/>
          <p14:tracePt t="22266" x="5370513" y="2905125"/>
          <p14:tracePt t="22274" x="5370513" y="2911475"/>
          <p14:tracePt t="22282" x="5370513" y="2922588"/>
          <p14:tracePt t="22290" x="5370513" y="2935288"/>
          <p14:tracePt t="22298" x="5370513" y="2959100"/>
          <p14:tracePt t="22306" x="5394325" y="2976563"/>
          <p14:tracePt t="22314" x="5443538" y="2995613"/>
          <p14:tracePt t="22322" x="5467350" y="3006725"/>
          <p14:tracePt t="22330" x="5521325" y="3036888"/>
          <p14:tracePt t="22338" x="5575300" y="3079750"/>
          <p14:tracePt t="22346" x="5648325" y="3116263"/>
          <p14:tracePt t="22354" x="5756275" y="3170238"/>
          <p14:tracePt t="22362" x="5864225" y="3241675"/>
          <p14:tracePt t="22371" x="5967413" y="3278188"/>
          <p14:tracePt t="22378" x="6088063" y="3325813"/>
          <p14:tracePt t="22387" x="6189663" y="3351213"/>
          <p14:tracePt t="22395" x="6323013" y="3386138"/>
          <p14:tracePt t="22403" x="6419850" y="3386138"/>
          <p14:tracePt t="22411" x="6480175" y="3386138"/>
          <p14:tracePt t="22419" x="6540500" y="3386138"/>
          <p14:tracePt t="22427" x="6594475" y="3386138"/>
          <p14:tracePt t="22436" x="6642100" y="3386138"/>
          <p14:tracePt t="22443" x="6726238" y="3386138"/>
          <p14:tracePt t="22451" x="6775450" y="3381375"/>
          <p14:tracePt t="22459" x="6823075" y="3351213"/>
          <p14:tracePt t="22468" x="6846888" y="3332163"/>
          <p14:tracePt t="22475" x="6872288" y="3308350"/>
          <p14:tracePt t="22482" x="6926263" y="3254375"/>
          <p14:tracePt t="22491" x="6956425" y="3217863"/>
          <p14:tracePt t="22498" x="6961188" y="3206750"/>
          <p14:tracePt t="22507" x="6980238" y="3157538"/>
          <p14:tracePt t="22514" x="6980238" y="3133725"/>
          <p14:tracePt t="22523" x="6980238" y="3103563"/>
          <p14:tracePt t="22531" x="6980238" y="3049588"/>
          <p14:tracePt t="22539" x="6980238" y="3025775"/>
          <p14:tracePt t="22547" x="6967538" y="2989263"/>
          <p14:tracePt t="22555" x="6961188" y="2959100"/>
          <p14:tracePt t="22563" x="6937375" y="2935288"/>
          <p14:tracePt t="22571" x="6907213" y="2911475"/>
          <p14:tracePt t="22579" x="6883400" y="2886075"/>
          <p14:tracePt t="22586" x="6872288" y="2868613"/>
          <p14:tracePt t="22594" x="6846888" y="2851150"/>
          <p14:tracePt t="22603" x="6811963" y="2832100"/>
          <p14:tracePt t="22611" x="6751638" y="2825750"/>
          <p14:tracePt t="22620" x="6702425" y="2795588"/>
          <p14:tracePt t="22627" x="6611938" y="2784475"/>
          <p14:tracePt t="22635" x="6497638" y="2760663"/>
          <p14:tracePt t="22643" x="6383338" y="2747963"/>
          <p14:tracePt t="22651" x="6238875" y="2724150"/>
          <p14:tracePt t="22659" x="6105525" y="2724150"/>
          <p14:tracePt t="22667" x="5980113" y="2724150"/>
          <p14:tracePt t="22675" x="5876925" y="2724150"/>
          <p14:tracePt t="22683" x="5822950" y="2724150"/>
          <p14:tracePt t="22691" x="5762625" y="2730500"/>
          <p14:tracePt t="22699" x="5708650" y="2760663"/>
          <p14:tracePt t="22707" x="5684838" y="2784475"/>
          <p14:tracePt t="22714" x="5678488" y="2808288"/>
          <p14:tracePt t="22723" x="5672138" y="2832100"/>
          <p14:tracePt t="22731" x="5672138" y="2862263"/>
          <p14:tracePt t="22739" x="5672138" y="2874963"/>
          <p14:tracePt t="22747" x="5678488" y="2911475"/>
          <p14:tracePt t="22755" x="5708650" y="2935288"/>
          <p14:tracePt t="22763" x="5745163" y="2965450"/>
          <p14:tracePt t="22771" x="5810250" y="3019425"/>
          <p14:tracePt t="22779" x="5846763" y="3060700"/>
          <p14:tracePt t="22786" x="5924550" y="3127375"/>
          <p14:tracePt t="22795" x="5991225" y="3157538"/>
          <p14:tracePt t="22803" x="6081713" y="3194050"/>
          <p14:tracePt t="22811" x="6202363" y="3241675"/>
          <p14:tracePt t="22819" x="6329363" y="3267075"/>
          <p14:tracePt t="22827" x="6450013" y="3314700"/>
          <p14:tracePt t="22837" x="6575425" y="3321050"/>
          <p14:tracePt t="22848" x="6678613" y="3332163"/>
          <p14:tracePt t="22850" x="6792913" y="3332163"/>
          <p14:tracePt t="22858" x="6883400" y="3332163"/>
          <p14:tracePt t="22866" x="6932613" y="3321050"/>
          <p14:tracePt t="22874" x="6980238" y="3302000"/>
          <p14:tracePt t="22882" x="7040563" y="3271838"/>
          <p14:tracePt t="22902" x="7094538" y="3217863"/>
          <p14:tracePt t="22906" x="7094538" y="3187700"/>
          <p14:tracePt t="22914" x="7094538" y="3157538"/>
          <p14:tracePt t="22922" x="7094538" y="3103563"/>
          <p14:tracePt t="22930" x="7094538" y="3055938"/>
          <p14:tracePt t="22938" x="7058025" y="3006725"/>
          <p14:tracePt t="22946" x="7004050" y="2941638"/>
          <p14:tracePt t="22954" x="6937375" y="2898775"/>
          <p14:tracePt t="22962" x="6846888" y="2862263"/>
          <p14:tracePt t="22970" x="6769100" y="2838450"/>
          <p14:tracePt t="22978" x="6654800" y="2825750"/>
          <p14:tracePt t="22987" x="6540500" y="2808288"/>
          <p14:tracePt t="22994" x="6396038" y="2795588"/>
          <p14:tracePt t="23002" x="6202363" y="2795588"/>
          <p14:tracePt t="23010" x="6070600" y="2795588"/>
          <p14:tracePt t="23018" x="5876925" y="2795588"/>
          <p14:tracePt t="23026" x="5689600" y="2801938"/>
          <p14:tracePt t="23034" x="5575300" y="2838450"/>
          <p14:tracePt t="23042" x="5443538" y="2886075"/>
          <p14:tracePt t="23050" x="5353050" y="2916238"/>
          <p14:tracePt t="23058" x="5286375" y="2941638"/>
          <p14:tracePt t="23066" x="5249863" y="2959100"/>
          <p14:tracePt t="23074" x="5226050" y="2970213"/>
          <p14:tracePt t="23082" x="5226050" y="2976563"/>
          <p14:tracePt t="23090" x="5226050" y="2989263"/>
          <p14:tracePt t="23106" x="5226050" y="3006725"/>
          <p14:tracePt t="23114" x="5256213" y="3030538"/>
          <p14:tracePt t="23122" x="5273675" y="3036888"/>
          <p14:tracePt t="23130" x="5316538" y="3067050"/>
          <p14:tracePt t="23138" x="5394325" y="3097213"/>
          <p14:tracePt t="23146" x="5484813" y="3146425"/>
          <p14:tracePt t="23154" x="5605463" y="3206750"/>
          <p14:tracePt t="23162" x="5773738" y="3260725"/>
          <p14:tracePt t="23170" x="5980113" y="3314700"/>
          <p14:tracePt t="23178" x="6189663" y="3375025"/>
          <p14:tracePt t="23187" x="6419850" y="3441700"/>
          <p14:tracePt t="23194" x="6564313" y="3459163"/>
          <p14:tracePt t="23202" x="6696075" y="3471863"/>
          <p14:tracePt t="23210" x="6756400" y="3471863"/>
          <p14:tracePt t="23218" x="6786563" y="3471863"/>
          <p14:tracePt t="23226" x="6805613" y="3459163"/>
          <p14:tracePt t="23234" x="6816725" y="3422650"/>
          <p14:tracePt t="23242" x="6816725" y="3386138"/>
          <p14:tracePt t="23250" x="6816725" y="3368675"/>
          <p14:tracePt t="23258" x="6816725" y="3325813"/>
          <p14:tracePt t="23266" x="6786563" y="3284538"/>
          <p14:tracePt t="23274" x="6732588" y="3241675"/>
          <p14:tracePt t="23282" x="6654800" y="3187700"/>
          <p14:tracePt t="23290" x="6588125" y="3146425"/>
          <p14:tracePt t="23298" x="6473825" y="3109913"/>
          <p14:tracePt t="23306" x="6370638" y="3073400"/>
          <p14:tracePt t="23314" x="6269038" y="3060700"/>
          <p14:tracePt t="23322" x="6135688" y="3049588"/>
          <p14:tracePt t="23330" x="5980113" y="3036888"/>
          <p14:tracePt t="23338" x="5853113" y="3036888"/>
          <p14:tracePt t="23346" x="5726113" y="3036888"/>
          <p14:tracePt t="23354" x="5624513" y="3043238"/>
          <p14:tracePt t="23362" x="5534025" y="3055938"/>
          <p14:tracePt t="23370" x="5473700" y="3086100"/>
          <p14:tracePt t="23378" x="5448300" y="3090863"/>
          <p14:tracePt t="23386" x="5424488" y="3109913"/>
          <p14:tracePt t="23394" x="5418138" y="3116263"/>
          <p14:tracePt t="23402" x="5418138" y="3121025"/>
          <p14:tracePt t="23410" x="5418138" y="3127375"/>
          <p14:tracePt t="23419" x="5418138" y="3133725"/>
          <p14:tracePt t="23427" x="5424488" y="3151188"/>
          <p14:tracePt t="23435" x="5437188" y="3151188"/>
          <p14:tracePt t="23443" x="5473700" y="3157538"/>
          <p14:tracePt t="23450" x="5497513" y="3176588"/>
          <p14:tracePt t="23459" x="5551488" y="3200400"/>
          <p14:tracePt t="23467" x="5659438" y="3236913"/>
          <p14:tracePt t="23475" x="5786438" y="3260725"/>
          <p14:tracePt t="23483" x="5980113" y="3314700"/>
          <p14:tracePt t="23491" x="6178550" y="3355975"/>
          <p14:tracePt t="23499" x="6323013" y="3392488"/>
          <p14:tracePt t="23507" x="6437313" y="3405188"/>
          <p14:tracePt t="23515" x="6510338" y="3405188"/>
          <p14:tracePt t="23523" x="6540500" y="3405188"/>
          <p14:tracePt t="23531" x="6575425" y="3392488"/>
          <p14:tracePt t="23539" x="6581775" y="3386138"/>
          <p14:tracePt t="23547" x="6594475" y="3332163"/>
          <p14:tracePt t="23554" x="6594475" y="3295650"/>
          <p14:tracePt t="23563" x="6594475" y="3271838"/>
          <p14:tracePt t="23570" x="6588125" y="3241675"/>
          <p14:tracePt t="23579" x="6546850" y="3176588"/>
          <p14:tracePt t="23587" x="6491288" y="3121025"/>
          <p14:tracePt t="23595" x="6413500" y="3079750"/>
          <p14:tracePt t="23603" x="6346825" y="3025775"/>
          <p14:tracePt t="23611" x="6256338" y="2976563"/>
          <p14:tracePt t="23619" x="6142038" y="2952750"/>
          <p14:tracePt t="23627" x="6034088" y="2911475"/>
          <p14:tracePt t="23635" x="5907088" y="2886075"/>
          <p14:tracePt t="23643" x="5749925" y="2874963"/>
          <p14:tracePt t="23651" x="5618163" y="2874963"/>
          <p14:tracePt t="23659" x="5521325" y="2874963"/>
          <p14:tracePt t="23667" x="5400675" y="2881313"/>
          <p14:tracePt t="23675" x="5340350" y="2898775"/>
          <p14:tracePt t="23683" x="5316538" y="2916238"/>
          <p14:tracePt t="23691" x="5299075" y="2941638"/>
          <p14:tracePt t="23698" x="5299075" y="2946400"/>
          <p14:tracePt t="23707" x="5303838" y="2970213"/>
          <p14:tracePt t="23714" x="5329238" y="3000375"/>
          <p14:tracePt t="23723" x="5364163" y="3025775"/>
          <p14:tracePt t="23730" x="5413375" y="3055938"/>
          <p14:tracePt t="23739" x="5521325" y="3103563"/>
          <p14:tracePt t="23748" x="5641975" y="3176588"/>
          <p14:tracePt t="23755" x="5786438" y="3224213"/>
          <p14:tracePt t="23763" x="6003925" y="3302000"/>
          <p14:tracePt t="23771" x="6172200" y="3338513"/>
          <p14:tracePt t="23779" x="6316663" y="3375025"/>
          <p14:tracePt t="23788" x="6426200" y="3411538"/>
          <p14:tracePt t="23795" x="6480175" y="3411538"/>
          <p14:tracePt t="23803" x="6503988" y="3411538"/>
          <p14:tracePt t="23811" x="6516688" y="3411538"/>
          <p14:tracePt t="23819" x="6527800" y="3405188"/>
          <p14:tracePt t="23827" x="6534150" y="3351213"/>
          <p14:tracePt t="23836" x="6534150" y="3302000"/>
          <p14:tracePt t="23844" x="6534150" y="3254375"/>
          <p14:tracePt t="23850" x="6521450" y="3224213"/>
          <p14:tracePt t="23858" x="6467475" y="3170238"/>
          <p14:tracePt t="23866" x="6430963" y="3121025"/>
          <p14:tracePt t="23874" x="6389688" y="3079750"/>
          <p14:tracePt t="23882" x="6335713" y="3025775"/>
          <p14:tracePt t="23890" x="6256338" y="2982913"/>
          <p14:tracePt t="23903" x="6172200" y="2959100"/>
          <p14:tracePt t="23906" x="6051550" y="2922588"/>
          <p14:tracePt t="23914" x="5919788" y="2898775"/>
          <p14:tracePt t="23922" x="5780088" y="2886075"/>
          <p14:tracePt t="23930" x="5665788" y="2886075"/>
          <p14:tracePt t="23938" x="5534025" y="2886075"/>
          <p14:tracePt t="23946" x="5461000" y="2886075"/>
          <p14:tracePt t="23954" x="5400675" y="2916238"/>
          <p14:tracePt t="23962" x="5383213" y="2928938"/>
          <p14:tracePt t="23970" x="5370513" y="2946400"/>
          <p14:tracePt t="23986" x="5370513" y="2952750"/>
          <p14:tracePt t="23995" x="5383213" y="2970213"/>
          <p14:tracePt t="24003" x="5430838" y="2995613"/>
          <p14:tracePt t="24010" x="5508625" y="3036888"/>
          <p14:tracePt t="24019" x="5659438" y="3086100"/>
          <p14:tracePt t="24026" x="5846763" y="3157538"/>
          <p14:tracePt t="24034" x="6064250" y="3187700"/>
          <p14:tracePt t="24042" x="6238875" y="3230563"/>
          <p14:tracePt t="24050" x="6461125" y="3254375"/>
          <p14:tracePt t="24058" x="6575425" y="3290888"/>
          <p14:tracePt t="24066" x="6678613" y="3314700"/>
          <p14:tracePt t="24074" x="6726238" y="3314700"/>
          <p14:tracePt t="24082" x="6751638" y="3314700"/>
          <p14:tracePt t="24090" x="6762750" y="3314700"/>
          <p14:tracePt t="24098" x="6769100" y="3314700"/>
          <p14:tracePt t="24114" x="6775450" y="3314700"/>
          <p14:tracePt t="24123" x="6775450" y="3302000"/>
          <p14:tracePt t="24130" x="6756400" y="3278188"/>
          <p14:tracePt t="24138" x="6732588" y="3254375"/>
          <p14:tracePt t="24147" x="6665913" y="3217863"/>
          <p14:tracePt t="24154" x="6588125" y="3176588"/>
          <p14:tracePt t="24162" x="6486525" y="3151188"/>
          <p14:tracePt t="24170" x="6353175" y="3127375"/>
          <p14:tracePt t="24178" x="6226175" y="3103563"/>
          <p14:tracePt t="24187" x="6081713" y="3090863"/>
          <p14:tracePt t="24195" x="5980113" y="3073400"/>
          <p14:tracePt t="24203" x="5889625" y="3060700"/>
          <p14:tracePt t="24210" x="5846763" y="3060700"/>
          <p14:tracePt t="24219" x="5834063" y="3060700"/>
          <p14:tracePt t="24226" x="5829300" y="3060700"/>
          <p14:tracePt t="24250" x="5822950" y="3060700"/>
          <p14:tracePt t="24258" x="5816600" y="3067050"/>
          <p14:tracePt t="24274" x="5840413" y="3090863"/>
          <p14:tracePt t="24282" x="5913438" y="3121025"/>
          <p14:tracePt t="24290" x="6003925" y="3157538"/>
          <p14:tracePt t="24298" x="6135688" y="3194050"/>
          <p14:tracePt t="24307" x="6280150" y="3230563"/>
          <p14:tracePt t="24315" x="6413500" y="3254375"/>
          <p14:tracePt t="24322" x="6527800" y="3267075"/>
          <p14:tracePt t="24330" x="6564313" y="3267075"/>
          <p14:tracePt t="24338" x="6581775" y="3267075"/>
          <p14:tracePt t="24347" x="6605588" y="3260725"/>
          <p14:tracePt t="24354" x="6611938" y="3254375"/>
          <p14:tracePt t="24362" x="6618288" y="3241675"/>
          <p14:tracePt t="24370" x="6630988" y="3217863"/>
          <p14:tracePt t="24378" x="6630988" y="3194050"/>
          <p14:tracePt t="24388" x="6630988" y="3187700"/>
          <p14:tracePt t="24394" x="6630988" y="3176588"/>
          <p14:tracePt t="24410" x="6624638" y="3151188"/>
          <p14:tracePt t="24419" x="6611938" y="3146425"/>
          <p14:tracePt t="24426" x="6557963" y="3133725"/>
          <p14:tracePt t="24434" x="6467475" y="3116263"/>
          <p14:tracePt t="24442" x="6365875" y="3116263"/>
          <p14:tracePt t="24450" x="6219825" y="3103563"/>
          <p14:tracePt t="24458" x="6105525" y="3090863"/>
          <p14:tracePt t="24466" x="5991225" y="3090863"/>
          <p14:tracePt t="24474" x="5907088" y="3090863"/>
          <p14:tracePt t="24482" x="5846763" y="3090863"/>
          <p14:tracePt t="24490" x="5816600" y="3090863"/>
          <p14:tracePt t="24498" x="5792788" y="3109913"/>
          <p14:tracePt t="24507" x="5786438" y="3116263"/>
          <p14:tracePt t="24530" x="5786438" y="3121025"/>
          <p14:tracePt t="24539" x="5786438" y="3127375"/>
          <p14:tracePt t="24546" x="5792788" y="3146425"/>
          <p14:tracePt t="24554" x="5829300" y="3176588"/>
          <p14:tracePt t="24562" x="5930900" y="3224213"/>
          <p14:tracePt t="24571" x="6010275" y="3254375"/>
          <p14:tracePt t="24578" x="6088063" y="3278188"/>
          <p14:tracePt t="24587" x="6148388" y="3284538"/>
          <p14:tracePt t="24595" x="6189663" y="3284538"/>
          <p14:tracePt t="24603" x="6215063" y="3284538"/>
          <p14:tracePt t="24610" x="6219825" y="3284538"/>
          <p14:tracePt t="24619" x="6226175" y="3284538"/>
          <p14:tracePt t="24626" x="6232525" y="3284538"/>
          <p14:tracePt t="24634" x="6245225" y="3278188"/>
          <p14:tracePt t="24642" x="6245225" y="3267075"/>
          <p14:tracePt t="24650" x="6245225" y="3241675"/>
          <p14:tracePt t="24658" x="6245225" y="3230563"/>
          <p14:tracePt t="24666" x="6232525" y="3194050"/>
          <p14:tracePt t="24674" x="6208713" y="3170238"/>
          <p14:tracePt t="24682" x="6184900" y="3133725"/>
          <p14:tracePt t="24690" x="6124575" y="3067050"/>
          <p14:tracePt t="24698" x="6088063" y="3036888"/>
          <p14:tracePt t="24707" x="6027738" y="2995613"/>
          <p14:tracePt t="24714" x="5973763" y="2976563"/>
          <p14:tracePt t="24723" x="5913438" y="2952750"/>
          <p14:tracePt t="24730" x="5840413" y="2941638"/>
          <p14:tracePt t="24738" x="5792788" y="2935288"/>
          <p14:tracePt t="24746" x="5708650" y="2935288"/>
          <p14:tracePt t="24755" x="5605463" y="2935288"/>
          <p14:tracePt t="24762" x="5564188" y="2935288"/>
          <p14:tracePt t="24771" x="5497513" y="2959100"/>
          <p14:tracePt t="24778" x="5473700" y="2976563"/>
          <p14:tracePt t="24787" x="5461000" y="2989263"/>
          <p14:tracePt t="24794" x="5448300" y="3006725"/>
          <p14:tracePt t="24804" x="5443538" y="3019425"/>
          <p14:tracePt t="24810" x="5443538" y="3043238"/>
          <p14:tracePt t="24827" x="5473700" y="3079750"/>
          <p14:tracePt t="24838" x="5508625" y="3086100"/>
          <p14:tracePt t="24848" x="5581650" y="3121025"/>
          <p14:tracePt t="24850" x="5678488" y="3157538"/>
          <p14:tracePt t="24858" x="5792788" y="3211513"/>
          <p14:tracePt t="24866" x="5924550" y="3271838"/>
          <p14:tracePt t="24874" x="6161088" y="3351213"/>
          <p14:tracePt t="24882" x="6370638" y="3422650"/>
          <p14:tracePt t="24903" x="6678613" y="3502025"/>
          <p14:tracePt t="24906" x="6781800" y="3525838"/>
          <p14:tracePt t="24914" x="6823075" y="3525838"/>
          <p14:tracePt t="24922" x="6846888" y="3525838"/>
          <p14:tracePt t="24930" x="6853238" y="3525838"/>
          <p14:tracePt t="24938" x="6859588" y="3525838"/>
          <p14:tracePt t="24946" x="6877050" y="3495675"/>
          <p14:tracePt t="24954" x="6877050" y="3459163"/>
          <p14:tracePt t="24962" x="6877050" y="3405188"/>
          <p14:tracePt t="24970" x="6835775" y="3325813"/>
          <p14:tracePt t="24978" x="6792913" y="3260725"/>
          <p14:tracePt t="24986" x="6732588" y="3170238"/>
          <p14:tracePt t="24994" x="6654800" y="3090863"/>
          <p14:tracePt t="25002" x="6588125" y="3025775"/>
          <p14:tracePt t="25010" x="6521450" y="2952750"/>
          <p14:tracePt t="25018" x="6426200" y="2886075"/>
          <p14:tracePt t="25026" x="6335713" y="2838450"/>
          <p14:tracePt t="25034" x="6245225" y="2784475"/>
          <p14:tracePt t="25042" x="6196013" y="2771775"/>
          <p14:tracePt t="25050" x="6135688" y="2760663"/>
          <p14:tracePt t="25058" x="6105525" y="2754313"/>
          <p14:tracePt t="25066" x="6057900" y="2754313"/>
          <p14:tracePt t="25074" x="6034088" y="2765425"/>
          <p14:tracePt t="25082" x="5997575" y="2801938"/>
          <p14:tracePt t="25090" x="5961063" y="2838450"/>
          <p14:tracePt t="25098" x="5943600" y="2855913"/>
          <p14:tracePt t="25107" x="5937250" y="2868613"/>
          <p14:tracePt t="25114" x="5937250" y="2892425"/>
          <p14:tracePt t="25123" x="5937250" y="2905125"/>
          <p14:tracePt t="25130" x="5937250" y="2928938"/>
          <p14:tracePt t="25138" x="5937250" y="2965450"/>
          <p14:tracePt t="25146" x="5954713" y="2995613"/>
          <p14:tracePt t="25155" x="5997575" y="3049588"/>
          <p14:tracePt t="25162" x="6003925" y="3073400"/>
          <p14:tracePt t="25171" x="6034088" y="3109913"/>
          <p14:tracePt t="25178" x="6057900" y="3146425"/>
          <p14:tracePt t="25187" x="6081713" y="3163888"/>
          <p14:tracePt t="25194" x="6118225" y="3181350"/>
          <p14:tracePt t="25203" x="6154738" y="3206750"/>
          <p14:tracePt t="25210" x="6245225" y="3241675"/>
          <p14:tracePt t="25218" x="6323013" y="3260725"/>
          <p14:tracePt t="25226" x="6413500" y="3284538"/>
          <p14:tracePt t="25234" x="6503988" y="3308350"/>
          <p14:tracePt t="25242" x="6575425" y="3321050"/>
          <p14:tracePt t="25250" x="6648450" y="3321050"/>
          <p14:tracePt t="25258" x="6691313" y="3321050"/>
          <p14:tracePt t="25267" x="6745288" y="3295650"/>
          <p14:tracePt t="25274" x="6769100" y="3267075"/>
          <p14:tracePt t="25282" x="6799263" y="3217863"/>
          <p14:tracePt t="25290" x="6816725" y="3157538"/>
          <p14:tracePt t="25298" x="6816725" y="3121025"/>
          <p14:tracePt t="25307" x="6816725" y="3067050"/>
          <p14:tracePt t="25314" x="6816725" y="3049588"/>
          <p14:tracePt t="25323" x="6805613" y="3013075"/>
          <p14:tracePt t="25331" x="6792913" y="2995613"/>
          <p14:tracePt t="25339" x="6745288" y="2970213"/>
          <p14:tracePt t="25346" x="6684963" y="2946400"/>
          <p14:tracePt t="25355" x="6605588" y="2941638"/>
          <p14:tracePt t="25363" x="6491288" y="2916238"/>
          <p14:tracePt t="25371" x="6346825" y="2905125"/>
          <p14:tracePt t="25378" x="6249988" y="2905125"/>
          <p14:tracePt t="25387" x="6075363" y="2905125"/>
          <p14:tracePt t="25394" x="5919788" y="2905125"/>
          <p14:tracePt t="25403" x="5719763" y="2905125"/>
          <p14:tracePt t="25410" x="5575300" y="2922588"/>
          <p14:tracePt t="25418" x="5413375" y="2959100"/>
          <p14:tracePt t="25426" x="5299075" y="2982913"/>
          <p14:tracePt t="25434" x="5208588" y="2995613"/>
          <p14:tracePt t="25442" x="5172075" y="3000375"/>
          <p14:tracePt t="25450" x="5165725" y="3006725"/>
          <p14:tracePt t="25458" x="5159375" y="3013075"/>
          <p14:tracePt t="25482" x="5183188" y="3030538"/>
          <p14:tracePt t="25490" x="5273675" y="3060700"/>
          <p14:tracePt t="25498" x="5322888" y="3086100"/>
          <p14:tracePt t="25507" x="5430838" y="3116263"/>
          <p14:tracePt t="25514" x="5564188" y="3176588"/>
          <p14:tracePt t="25522" x="5678488" y="3211513"/>
          <p14:tracePt t="25530" x="5799138" y="3248025"/>
          <p14:tracePt t="25538" x="5889625" y="3271838"/>
          <p14:tracePt t="25546" x="5991225" y="3295650"/>
          <p14:tracePt t="25555" x="6081713" y="3314700"/>
          <p14:tracePt t="25562" x="6154738" y="3325813"/>
          <p14:tracePt t="25571" x="6215063" y="3325813"/>
          <p14:tracePt t="25578" x="6256338" y="3325813"/>
          <p14:tracePt t="25587" x="6299200" y="3325813"/>
          <p14:tracePt t="25594" x="6346825" y="3325813"/>
          <p14:tracePt t="25602" x="6370638" y="3325813"/>
          <p14:tracePt t="25610" x="6400800" y="3325813"/>
          <p14:tracePt t="25618" x="6426200" y="3308350"/>
          <p14:tracePt t="25627" x="6450013" y="3284538"/>
          <p14:tracePt t="25634" x="6473825" y="3278188"/>
          <p14:tracePt t="25642" x="6497638" y="3248025"/>
          <p14:tracePt t="25650" x="6503988" y="3241675"/>
          <p14:tracePt t="25658" x="6516688" y="3230563"/>
          <p14:tracePt t="25667" x="6527800" y="3217863"/>
          <p14:tracePt t="25674" x="6527800" y="3200400"/>
          <p14:tracePt t="25682" x="6540500" y="3187700"/>
          <p14:tracePt t="25690" x="6540500" y="3176588"/>
          <p14:tracePt t="25698" x="6540500" y="3151188"/>
          <p14:tracePt t="25707" x="6540500" y="3116263"/>
          <p14:tracePt t="25714" x="6540500" y="3090863"/>
          <p14:tracePt t="25723" x="6510338" y="3060700"/>
          <p14:tracePt t="25730" x="6497638" y="3043238"/>
          <p14:tracePt t="25738" x="6473825" y="3006725"/>
          <p14:tracePt t="25746" x="6413500" y="2941638"/>
          <p14:tracePt t="25755" x="6389688" y="2905125"/>
          <p14:tracePt t="25762" x="6323013" y="2862263"/>
          <p14:tracePt t="25771" x="6269038" y="2820988"/>
          <p14:tracePt t="25779" x="6232525" y="2784475"/>
          <p14:tracePt t="25787" x="6184900" y="2754313"/>
          <p14:tracePt t="25794" x="6130925" y="2724150"/>
          <p14:tracePt t="25802" x="6094413" y="2693988"/>
          <p14:tracePt t="25810" x="6064250" y="2693988"/>
          <p14:tracePt t="25818" x="6010275" y="2693988"/>
          <p14:tracePt t="25827" x="5961063" y="2693988"/>
          <p14:tracePt t="25838" x="5907088" y="2693988"/>
          <p14:tracePt t="25848" x="5816600" y="2711450"/>
          <p14:tracePt t="25850" x="5715000" y="2741613"/>
          <p14:tracePt t="25858" x="5594350" y="2814638"/>
          <p14:tracePt t="25866" x="5473700" y="2886075"/>
          <p14:tracePt t="25874" x="5334000" y="2965450"/>
          <p14:tracePt t="25882" x="5226050" y="3030538"/>
          <p14:tracePt t="25890" x="5135563" y="3090863"/>
          <p14:tracePt t="25904" x="5081588" y="3133725"/>
          <p14:tracePt t="25906" x="5045075" y="3163888"/>
          <p14:tracePt t="25914" x="5038725" y="3176588"/>
          <p14:tracePt t="25923" x="5038725" y="3187700"/>
          <p14:tracePt t="25930" x="5038725" y="3206750"/>
          <p14:tracePt t="25938" x="5051425" y="3230563"/>
          <p14:tracePt t="25946" x="5068888" y="3236913"/>
          <p14:tracePt t="25955" x="5129213" y="3267075"/>
          <p14:tracePt t="25962" x="5219700" y="3284538"/>
          <p14:tracePt t="25971" x="5310188" y="3332163"/>
          <p14:tracePt t="25979" x="5443538" y="3381375"/>
          <p14:tracePt t="25987" x="5599113" y="3459163"/>
          <p14:tracePt t="25994" x="5762625" y="3543300"/>
          <p14:tracePt t="26002" x="5973763" y="3597275"/>
          <p14:tracePt t="26010" x="6148388" y="3657600"/>
          <p14:tracePt t="26018" x="6292850" y="3694113"/>
          <p14:tracePt t="26027" x="6413500" y="3724275"/>
          <p14:tracePt t="26034" x="6473825" y="3748088"/>
          <p14:tracePt t="26043" x="6497638" y="3748088"/>
          <p14:tracePt t="26050" x="6503988" y="3748088"/>
          <p14:tracePt t="26058" x="6510338" y="3748088"/>
          <p14:tracePt t="26066" x="6516688" y="3748088"/>
          <p14:tracePt t="26074" x="6521450" y="3748088"/>
          <p14:tracePt t="26082" x="6527800" y="3748088"/>
          <p14:tracePt t="26090" x="6540500" y="3741738"/>
          <p14:tracePt t="26098" x="6540500" y="3706813"/>
          <p14:tracePt t="26107" x="6540500" y="3676650"/>
          <p14:tracePt t="26114" x="6551613" y="3633788"/>
          <p14:tracePt t="26122" x="6551613" y="3573463"/>
          <p14:tracePt t="26130" x="6551613" y="3513138"/>
          <p14:tracePt t="26139" x="6546850" y="3482975"/>
          <p14:tracePt t="26146" x="6497638" y="3452813"/>
          <p14:tracePt t="26155" x="6461125" y="3411538"/>
          <p14:tracePt t="26162" x="6437313" y="3386138"/>
          <p14:tracePt t="26171" x="6370638" y="3332163"/>
          <p14:tracePt t="26178" x="6305550" y="3290888"/>
          <p14:tracePt t="26187" x="6215063" y="3241675"/>
          <p14:tracePt t="26195" x="6105525" y="3194050"/>
          <p14:tracePt t="26202" x="6034088" y="3176588"/>
          <p14:tracePt t="26210" x="5930900" y="3151188"/>
          <p14:tracePt t="26218" x="5840413" y="3140075"/>
          <p14:tracePt t="26227" x="5749925" y="3121025"/>
          <p14:tracePt t="26235" x="5678488" y="3121025"/>
          <p14:tracePt t="26242" x="5594350" y="3109913"/>
          <p14:tracePt t="26250" x="5534025" y="3109913"/>
          <p14:tracePt t="26258" x="5461000" y="3109913"/>
          <p14:tracePt t="26266" x="5437188" y="3109913"/>
          <p14:tracePt t="26274" x="5407025" y="3109913"/>
          <p14:tracePt t="26282" x="5370513" y="3127375"/>
          <p14:tracePt t="26291" x="5353050" y="3146425"/>
          <p14:tracePt t="26298" x="5346700" y="3151188"/>
          <p14:tracePt t="26307" x="5340350" y="3163888"/>
          <p14:tracePt t="26314" x="5334000" y="3194050"/>
          <p14:tracePt t="26322" x="5334000" y="3230563"/>
          <p14:tracePt t="26330" x="5334000" y="3241675"/>
          <p14:tracePt t="26339" x="5334000" y="3254375"/>
          <p14:tracePt t="26346" x="5334000" y="3278188"/>
          <p14:tracePt t="26355" x="5353050" y="3295650"/>
          <p14:tracePt t="26362" x="5364163" y="3308350"/>
          <p14:tracePt t="26371" x="5413375" y="3338513"/>
          <p14:tracePt t="26378" x="5448300" y="3368675"/>
          <p14:tracePt t="26387" x="5527675" y="3398838"/>
          <p14:tracePt t="26394" x="5605463" y="3435350"/>
          <p14:tracePt t="26402" x="5678488" y="3465513"/>
          <p14:tracePt t="26410" x="5786438" y="3502025"/>
          <p14:tracePt t="26418" x="5876925" y="3532188"/>
          <p14:tracePt t="26426" x="6003925" y="3556000"/>
          <p14:tracePt t="26434" x="6105525" y="3567113"/>
          <p14:tracePt t="26442" x="6249988" y="3603625"/>
          <p14:tracePt t="26450" x="6340475" y="3603625"/>
          <p14:tracePt t="26459" x="6413500" y="3603625"/>
          <p14:tracePt t="26466" x="6443663" y="3603625"/>
          <p14:tracePt t="26474" x="6461125" y="3597275"/>
          <p14:tracePt t="26482" x="6473825" y="3579813"/>
          <p14:tracePt t="26491" x="6480175" y="3549650"/>
          <p14:tracePt t="26499" x="6480175" y="3502025"/>
          <p14:tracePt t="26507" x="6480175" y="3459163"/>
          <p14:tracePt t="26514" x="6467475" y="3398838"/>
          <p14:tracePt t="26522" x="6426200" y="3321050"/>
          <p14:tracePt t="26531" x="6383338" y="3267075"/>
          <p14:tracePt t="26539" x="6286500" y="3181350"/>
          <p14:tracePt t="26546" x="6219825" y="3116263"/>
          <p14:tracePt t="26555" x="6111875" y="3060700"/>
          <p14:tracePt t="26562" x="6010275" y="3000375"/>
          <p14:tracePt t="26571" x="5900738" y="2941638"/>
          <p14:tracePt t="26578" x="5810250" y="2892425"/>
          <p14:tracePt t="26587" x="5732463" y="2862263"/>
          <p14:tracePt t="26594" x="5641975" y="2825750"/>
          <p14:tracePt t="26602" x="5581650" y="2808288"/>
          <p14:tracePt t="26610" x="5534025" y="2795588"/>
          <p14:tracePt t="26618" x="5503863" y="2795588"/>
          <p14:tracePt t="26626" x="5473700" y="2795588"/>
          <p14:tracePt t="26634" x="5437188" y="2801938"/>
          <p14:tracePt t="26642" x="5400675" y="2820988"/>
          <p14:tracePt t="26650" x="5376863" y="2832100"/>
          <p14:tracePt t="26658" x="5353050" y="2851150"/>
          <p14:tracePt t="26666" x="5346700" y="2855913"/>
          <p14:tracePt t="26675" x="5322888" y="2886075"/>
          <p14:tracePt t="26682" x="5316538" y="2905125"/>
          <p14:tracePt t="26691" x="5316538" y="2922588"/>
          <p14:tracePt t="26698" x="5316538" y="2946400"/>
          <p14:tracePt t="26706" x="5316538" y="2959100"/>
          <p14:tracePt t="26714" x="5316538" y="2982913"/>
          <p14:tracePt t="26722" x="5329238" y="3006725"/>
          <p14:tracePt t="26730" x="5353050" y="3043238"/>
          <p14:tracePt t="26739" x="5376863" y="3067050"/>
          <p14:tracePt t="26746" x="5400675" y="3090863"/>
          <p14:tracePt t="26755" x="5437188" y="3103563"/>
          <p14:tracePt t="26762" x="5497513" y="3121025"/>
          <p14:tracePt t="26771" x="5557838" y="3133725"/>
          <p14:tracePt t="26778" x="5624513" y="3151188"/>
          <p14:tracePt t="26786" x="5708650" y="3176588"/>
          <p14:tracePt t="26795" x="5829300" y="3187700"/>
          <p14:tracePt t="26802" x="5954713" y="3211513"/>
          <p14:tracePt t="26810" x="6070600" y="3224213"/>
          <p14:tracePt t="26818" x="6148388" y="3236913"/>
          <p14:tracePt t="26826" x="6219825" y="3236913"/>
          <p14:tracePt t="26835" x="6292850" y="3236913"/>
          <p14:tracePt t="26850" x="6329363" y="3236913"/>
          <p14:tracePt t="26858" x="6340475" y="3224213"/>
          <p14:tracePt t="26866" x="6340475" y="3217863"/>
          <p14:tracePt t="26874" x="6346825" y="3206750"/>
          <p14:tracePt t="26882" x="6346825" y="3194050"/>
          <p14:tracePt t="26890" x="6346825" y="3170238"/>
          <p14:tracePt t="26898" x="6346825" y="3146425"/>
          <p14:tracePt t="26906" x="6329363" y="3109913"/>
          <p14:tracePt t="26914" x="6310313" y="3090863"/>
          <p14:tracePt t="26922" x="6280150" y="3079750"/>
          <p14:tracePt t="26930" x="6226175" y="3049588"/>
          <p14:tracePt t="26938" x="6154738" y="3025775"/>
          <p14:tracePt t="26946" x="6094413" y="3013075"/>
          <p14:tracePt t="26954" x="6027738" y="2982913"/>
          <p14:tracePt t="26962" x="5954713" y="2965450"/>
          <p14:tracePt t="26970" x="5907088" y="2952750"/>
          <p14:tracePt t="26978" x="5846763" y="2941638"/>
          <p14:tracePt t="26986" x="5799138" y="2922588"/>
          <p14:tracePt t="26994" x="5768975" y="2922588"/>
          <p14:tracePt t="27002" x="5708650" y="2905125"/>
          <p14:tracePt t="27010" x="5648325" y="2892425"/>
          <p14:tracePt t="27018" x="5611813" y="2874963"/>
          <p14:tracePt t="27026" x="5588000" y="2868613"/>
          <p14:tracePt t="27034" x="5568950" y="2868613"/>
          <p14:tracePt t="27042" x="5545138" y="2868613"/>
          <p14:tracePt t="27050" x="5521325" y="2868613"/>
          <p14:tracePt t="27058" x="5508625" y="2868613"/>
          <p14:tracePt t="27066" x="5473700" y="2868613"/>
          <p14:tracePt t="27074" x="5448300" y="2868613"/>
          <p14:tracePt t="27082" x="5430838" y="2868613"/>
          <p14:tracePt t="27090" x="5407025" y="2881313"/>
          <p14:tracePt t="27098" x="5383213" y="2886075"/>
          <p14:tracePt t="27107" x="5359400" y="2911475"/>
          <p14:tracePt t="27115" x="5340350" y="2928938"/>
          <p14:tracePt t="27124" x="5316538" y="2952750"/>
          <p14:tracePt t="27131" x="5310188" y="2959100"/>
          <p14:tracePt t="27139" x="5303838" y="2965450"/>
          <p14:tracePt t="27146" x="5292725" y="2976563"/>
          <p14:tracePt t="27155" x="5292725" y="2982913"/>
          <p14:tracePt t="27162" x="5292725" y="2989263"/>
          <p14:tracePt t="27170" x="5292725" y="3000375"/>
          <p14:tracePt t="27178" x="5292725" y="3006725"/>
          <p14:tracePt t="27186" x="5292725" y="3019425"/>
          <p14:tracePt t="27202" x="5292725" y="3025775"/>
          <p14:tracePt t="27210" x="5292725" y="3043238"/>
          <p14:tracePt t="27218" x="5292725" y="3049588"/>
          <p14:tracePt t="27226" x="5299075" y="3067050"/>
          <p14:tracePt t="27234" x="5322888" y="3073400"/>
          <p14:tracePt t="27242" x="5346700" y="3090863"/>
          <p14:tracePt t="27250" x="5359400" y="3109913"/>
          <p14:tracePt t="27258" x="5383213" y="3116263"/>
          <p14:tracePt t="27266" x="5400675" y="3121025"/>
          <p14:tracePt t="27274" x="5407025" y="3121025"/>
          <p14:tracePt t="27282" x="5418138" y="3121025"/>
          <p14:tracePt t="27290" x="5430838" y="3121025"/>
          <p14:tracePt t="27298" x="5454650" y="3121025"/>
          <p14:tracePt t="27306" x="5478463" y="3121025"/>
          <p14:tracePt t="27314" x="5521325" y="3121025"/>
          <p14:tracePt t="27323" x="5594350" y="3121025"/>
          <p14:tracePt t="27330" x="5654675" y="3121025"/>
          <p14:tracePt t="27338" x="5708650" y="3121025"/>
          <p14:tracePt t="27346" x="5799138" y="3121025"/>
          <p14:tracePt t="27355" x="5870575" y="3121025"/>
          <p14:tracePt t="27362" x="5943600" y="3121025"/>
          <p14:tracePt t="27370" x="6027738" y="3121025"/>
          <p14:tracePt t="27378" x="6088063" y="3121025"/>
          <p14:tracePt t="27386" x="6142038" y="3121025"/>
          <p14:tracePt t="27394" x="6165850" y="3121025"/>
          <p14:tracePt t="27402" x="6215063" y="3109913"/>
          <p14:tracePt t="27410" x="6226175" y="3103563"/>
          <p14:tracePt t="27418" x="6245225" y="3103563"/>
          <p14:tracePt t="27426" x="6262688" y="3103563"/>
          <p14:tracePt t="27434" x="6286500" y="3097213"/>
          <p14:tracePt t="27442" x="6310313" y="3086100"/>
          <p14:tracePt t="27450" x="6335713" y="3079750"/>
          <p14:tracePt t="27474" x="6340475" y="3073400"/>
          <p14:tracePt t="27482" x="6353175" y="3060700"/>
          <p14:tracePt t="27490" x="6359525" y="3055938"/>
          <p14:tracePt t="27498" x="6359525" y="3049588"/>
          <p14:tracePt t="27507" x="6359525" y="3043238"/>
          <p14:tracePt t="27514" x="6359525" y="3025775"/>
          <p14:tracePt t="27523" x="6359525" y="3013075"/>
          <p14:tracePt t="27530" x="6359525" y="3000375"/>
          <p14:tracePt t="27539" x="6340475" y="2976563"/>
          <p14:tracePt t="27547" x="6329363" y="2970213"/>
          <p14:tracePt t="27554" x="6292850" y="2952750"/>
          <p14:tracePt t="27562" x="6256338" y="2922588"/>
          <p14:tracePt t="27570" x="6202363" y="2881313"/>
          <p14:tracePt t="27578" x="6154738" y="2862263"/>
          <p14:tracePt t="27586" x="6105525" y="2808288"/>
          <p14:tracePt t="27594" x="6051550" y="2765425"/>
          <p14:tracePt t="27602" x="6003925" y="2735263"/>
          <p14:tracePt t="27610" x="5949950" y="2705100"/>
          <p14:tracePt t="27618" x="5900738" y="2687638"/>
          <p14:tracePt t="27626" x="5853113" y="2681288"/>
          <p14:tracePt t="27634" x="5834063" y="2670175"/>
          <p14:tracePt t="27642" x="5799138" y="2651125"/>
          <p14:tracePt t="27650" x="5786438" y="2651125"/>
          <p14:tracePt t="27658" x="5762625" y="2646363"/>
          <p14:tracePt t="27666" x="5726113" y="2646363"/>
          <p14:tracePt t="27674" x="5695950" y="2646363"/>
          <p14:tracePt t="27682" x="5665788" y="2646363"/>
          <p14:tracePt t="27690" x="5605463" y="2640013"/>
          <p14:tracePt t="27698" x="5564188" y="2640013"/>
          <p14:tracePt t="27707" x="5503863" y="2640013"/>
          <p14:tracePt t="27714" x="5454650" y="2651125"/>
          <p14:tracePt t="27723" x="5407025" y="2670175"/>
          <p14:tracePt t="27730" x="5359400" y="2687638"/>
          <p14:tracePt t="27739" x="5310188" y="2705100"/>
          <p14:tracePt t="27747" x="5262563" y="2730500"/>
          <p14:tracePt t="27755" x="5226050" y="2735263"/>
          <p14:tracePt t="27762" x="5213350" y="2741613"/>
          <p14:tracePt t="27770" x="5178425" y="2754313"/>
          <p14:tracePt t="27778" x="5153025" y="2765425"/>
          <p14:tracePt t="27786" x="5148263" y="2771775"/>
          <p14:tracePt t="27794" x="5141913" y="2771775"/>
          <p14:tracePt t="27802" x="5129213" y="2778125"/>
          <p14:tracePt t="27810" x="5122863" y="2784475"/>
          <p14:tracePt t="27850" x="5118100" y="2808288"/>
          <p14:tracePt t="27858" x="5118100" y="2814638"/>
          <p14:tracePt t="27866" x="5118100" y="2832100"/>
          <p14:tracePt t="27874" x="5118100" y="2855913"/>
          <p14:tracePt t="27882" x="5118100" y="2892425"/>
          <p14:tracePt t="27890" x="5118100" y="2911475"/>
          <p14:tracePt t="27906" x="5129213" y="2976563"/>
          <p14:tracePt t="27914" x="5148263" y="3025775"/>
          <p14:tracePt t="27922" x="5165725" y="3055938"/>
          <p14:tracePt t="27930" x="5202238" y="3090863"/>
          <p14:tracePt t="27938" x="5232400" y="3140075"/>
          <p14:tracePt t="27946" x="5262563" y="3146425"/>
          <p14:tracePt t="27954" x="5316538" y="3187700"/>
          <p14:tracePt t="27962" x="5364163" y="3217863"/>
          <p14:tracePt t="27970" x="5413375" y="3236913"/>
          <p14:tracePt t="27978" x="5473700" y="3236913"/>
          <p14:tracePt t="27986" x="5538788" y="3271838"/>
          <p14:tracePt t="27994" x="5599113" y="3278188"/>
          <p14:tracePt t="28002" x="5672138" y="3290888"/>
          <p14:tracePt t="28010" x="5719763" y="3302000"/>
          <p14:tracePt t="28018" x="5773738" y="3302000"/>
          <p14:tracePt t="28026" x="5834063" y="3302000"/>
          <p14:tracePt t="28034" x="5894388" y="3302000"/>
          <p14:tracePt t="28042" x="5919788" y="3302000"/>
          <p14:tracePt t="28050" x="5961063" y="3302000"/>
          <p14:tracePt t="28059" x="6003925" y="3295650"/>
          <p14:tracePt t="28066" x="6070600" y="3267075"/>
          <p14:tracePt t="28075" x="6118225" y="3248025"/>
          <p14:tracePt t="28082" x="6154738" y="3217863"/>
          <p14:tracePt t="28090" x="6189663" y="3187700"/>
          <p14:tracePt t="28098" x="6219825" y="3163888"/>
          <p14:tracePt t="28107" x="6232525" y="3151188"/>
          <p14:tracePt t="28114" x="6249988" y="3140075"/>
          <p14:tracePt t="28123" x="6262688" y="3127375"/>
          <p14:tracePt t="28130" x="6269038" y="3121025"/>
          <p14:tracePt t="28139" x="6275388" y="3116263"/>
          <p14:tracePt t="28154" x="6280150" y="3109913"/>
          <p14:tracePt t="28170" x="6286500" y="3103563"/>
          <p14:tracePt t="28178" x="6292850" y="3097213"/>
          <p14:tracePt t="28194" x="6292850" y="3086100"/>
          <p14:tracePt t="28218" x="6292850" y="3079750"/>
          <p14:tracePt t="28298" x="6286500" y="3055938"/>
          <p14:tracePt t="28307" x="6249988" y="3049588"/>
          <p14:tracePt t="28314" x="6165850" y="3025775"/>
          <p14:tracePt t="28323" x="6100763" y="2982913"/>
          <p14:tracePt t="28330" x="6027738" y="2970213"/>
          <p14:tracePt t="28339" x="5949950" y="2946400"/>
          <p14:tracePt t="28346" x="5900738" y="2941638"/>
          <p14:tracePt t="28354" x="5876925" y="2935288"/>
          <p14:tracePt t="28362" x="5864225" y="2935288"/>
          <p14:tracePt t="28370" x="5853113" y="2935288"/>
          <p14:tracePt t="28427" x="5846763" y="2935288"/>
          <p14:tracePt t="28514" x="0" y="0"/>
        </p14:tracePtLst>
        <p14:tracePtLst>
          <p14:tracePt t="38533" x="2278063" y="4110038"/>
          <p14:tracePt t="38674" x="2284413" y="4110038"/>
          <p14:tracePt t="38682" x="2327275" y="4110038"/>
          <p14:tracePt t="38690" x="2387600" y="4110038"/>
          <p14:tracePt t="38698" x="2478088" y="4097338"/>
          <p14:tracePt t="38706" x="2562225" y="4097338"/>
          <p14:tracePt t="38714" x="2676525" y="4097338"/>
          <p14:tracePt t="38722" x="2778125" y="4097338"/>
          <p14:tracePt t="38730" x="2874963" y="4097338"/>
          <p14:tracePt t="38738" x="2989263" y="4097338"/>
          <p14:tracePt t="38746" x="3092450" y="4097338"/>
          <p14:tracePt t="38754" x="3219450" y="4097338"/>
          <p14:tracePt t="38762" x="3344863" y="4097338"/>
          <p14:tracePt t="38770" x="3435350" y="4097338"/>
          <p14:tracePt t="38778" x="3549650" y="4116388"/>
          <p14:tracePt t="38786" x="3665538" y="4116388"/>
          <p14:tracePt t="38794" x="3797300" y="4127500"/>
          <p14:tracePt t="38802" x="3881438" y="4133850"/>
          <p14:tracePt t="38810" x="3984625" y="4146550"/>
          <p14:tracePt t="38818" x="4086225" y="4157663"/>
          <p14:tracePt t="38826" x="4189413" y="4170363"/>
          <p14:tracePt t="38834" x="4249738" y="4170363"/>
          <p14:tracePt t="38843" x="4346575" y="4183063"/>
          <p14:tracePt t="38850" x="4424363" y="4194175"/>
          <p14:tracePt t="38858" x="4497388" y="4200525"/>
          <p14:tracePt t="38866" x="4557713" y="4200525"/>
          <p14:tracePt t="38874" x="4611688" y="4200525"/>
          <p14:tracePt t="38882" x="4683125" y="4200525"/>
          <p14:tracePt t="38890" x="4732338" y="4200525"/>
          <p14:tracePt t="38899" x="4792663" y="4200525"/>
          <p14:tracePt t="38906" x="4822825" y="4200525"/>
          <p14:tracePt t="38914" x="4852988" y="4200525"/>
          <p14:tracePt t="38922" x="4894263" y="4200525"/>
          <p14:tracePt t="38930" x="4930775" y="4200525"/>
          <p14:tracePt t="38938" x="4984750" y="4200525"/>
          <p14:tracePt t="38946" x="5027613" y="4200525"/>
          <p14:tracePt t="38954" x="5068888" y="4200525"/>
          <p14:tracePt t="38962" x="5118100" y="4200525"/>
          <p14:tracePt t="38970" x="5159375" y="4200525"/>
          <p14:tracePt t="38978" x="5195888" y="4200525"/>
          <p14:tracePt t="38986" x="5213350" y="4200525"/>
          <p14:tracePt t="38994" x="5238750" y="4200525"/>
          <p14:tracePt t="39002" x="5273675" y="4194175"/>
          <p14:tracePt t="39026" x="5280025" y="4194175"/>
          <p14:tracePt t="39115" x="5232400" y="4194175"/>
          <p14:tracePt t="39122" x="5159375" y="4194175"/>
          <p14:tracePt t="39130" x="5045075" y="4183063"/>
          <p14:tracePt t="39138" x="4924425" y="4157663"/>
          <p14:tracePt t="39146" x="4810125" y="4146550"/>
          <p14:tracePt t="39154" x="4665663" y="4133850"/>
          <p14:tracePt t="39162" x="4508500" y="4122738"/>
          <p14:tracePt t="39170" x="4333875" y="4122738"/>
          <p14:tracePt t="39178" x="4195763" y="4110038"/>
          <p14:tracePt t="39186" x="4038600" y="4110038"/>
          <p14:tracePt t="39195" x="3894138" y="4097338"/>
          <p14:tracePt t="39202" x="3790950" y="4097338"/>
          <p14:tracePt t="39210" x="3695700" y="4097338"/>
          <p14:tracePt t="39218" x="3622675" y="4097338"/>
          <p14:tracePt t="39226" x="3519488" y="4097338"/>
          <p14:tracePt t="39234" x="3429000" y="4086225"/>
          <p14:tracePt t="39242" x="3340100" y="4062413"/>
          <p14:tracePt t="39250" x="3224213" y="4049713"/>
          <p14:tracePt t="39258" x="3128963" y="4049713"/>
          <p14:tracePt t="39266" x="3013075" y="4049713"/>
          <p14:tracePt t="39274" x="2911475" y="4049713"/>
          <p14:tracePt t="39283" x="2838450" y="4049713"/>
          <p14:tracePt t="39290" x="2778125" y="4049713"/>
          <p14:tracePt t="39299" x="2736850" y="4049713"/>
          <p14:tracePt t="39306" x="2713038" y="4049713"/>
          <p14:tracePt t="39315" x="2700338" y="4049713"/>
          <p14:tracePt t="39322" x="2693988" y="4049713"/>
          <p14:tracePt t="39338" x="2687638" y="4049713"/>
          <p14:tracePt t="39346" x="2682875" y="4049713"/>
          <p14:tracePt t="39355" x="2676525" y="4049713"/>
          <p14:tracePt t="39362" x="2670175" y="4049713"/>
          <p14:tracePt t="39395" x="2663825" y="4056063"/>
          <p14:tracePt t="39452" x="2700338" y="4056063"/>
          <p14:tracePt t="39459" x="2743200" y="4056063"/>
          <p14:tracePt t="39467" x="2814638" y="4056063"/>
          <p14:tracePt t="39475" x="2917825" y="4056063"/>
          <p14:tracePt t="39484" x="3032125" y="4056063"/>
          <p14:tracePt t="39491" x="3146425" y="4056063"/>
          <p14:tracePt t="39500" x="3303588" y="4056063"/>
          <p14:tracePt t="39507" x="3484563" y="4067175"/>
          <p14:tracePt t="39515" x="3622675" y="4079875"/>
          <p14:tracePt t="39523" x="3863975" y="4079875"/>
          <p14:tracePt t="39531" x="4068763" y="4079875"/>
          <p14:tracePt t="39539" x="4256088" y="4092575"/>
          <p14:tracePt t="39547" x="4441825" y="4103688"/>
          <p14:tracePt t="39556" x="4616450" y="4103688"/>
          <p14:tracePt t="39563" x="4762500" y="4103688"/>
          <p14:tracePt t="39571" x="4876800" y="4103688"/>
          <p14:tracePt t="39579" x="4937125" y="4103688"/>
          <p14:tracePt t="39587" x="5021263" y="4103688"/>
          <p14:tracePt t="39596" x="5105400" y="4103688"/>
          <p14:tracePt t="39603" x="5178425" y="4103688"/>
          <p14:tracePt t="39611" x="5249863" y="4103688"/>
          <p14:tracePt t="39619" x="5310188" y="4103688"/>
          <p14:tracePt t="39627" x="5383213" y="4103688"/>
          <p14:tracePt t="39635" x="5443538" y="4103688"/>
          <p14:tracePt t="39643" x="5484813" y="4103688"/>
          <p14:tracePt t="39650" x="5508625" y="4103688"/>
          <p14:tracePt t="39658" x="5521325" y="4103688"/>
          <p14:tracePt t="39667" x="5534025" y="4103688"/>
          <p14:tracePt t="39674" x="5538788" y="4103688"/>
          <p14:tracePt t="39683" x="5545138" y="4103688"/>
          <p14:tracePt t="39690" x="5551488" y="4103688"/>
          <p14:tracePt t="39706" x="5568950" y="4103688"/>
          <p14:tracePt t="39715" x="5575300" y="4103688"/>
          <p14:tracePt t="39722" x="5594350" y="4103688"/>
          <p14:tracePt t="39730" x="5624513" y="4103688"/>
          <p14:tracePt t="39739" x="5689600" y="4103688"/>
          <p14:tracePt t="39746" x="5749925" y="4103688"/>
          <p14:tracePt t="39755" x="5810250" y="4103688"/>
          <p14:tracePt t="39762" x="5883275" y="4103688"/>
          <p14:tracePt t="39770" x="5954713" y="4103688"/>
          <p14:tracePt t="39778" x="6040438" y="4103688"/>
          <p14:tracePt t="39787" x="6070600" y="4103688"/>
          <p14:tracePt t="39794" x="6118225" y="4110038"/>
          <p14:tracePt t="39802" x="6178550" y="4122738"/>
          <p14:tracePt t="39810" x="6219825" y="4122738"/>
          <p14:tracePt t="39819" x="6256338" y="4133850"/>
          <p14:tracePt t="39827" x="6299200" y="4133850"/>
          <p14:tracePt t="39835" x="6335713" y="4140200"/>
          <p14:tracePt t="39843" x="6389688" y="4140200"/>
          <p14:tracePt t="39857" x="6426200" y="4140200"/>
          <p14:tracePt t="39858" x="6456363" y="4157663"/>
          <p14:tracePt t="39866" x="6503988" y="4157663"/>
          <p14:tracePt t="39874" x="6557963" y="4157663"/>
          <p14:tracePt t="39882" x="6618288" y="4157663"/>
          <p14:tracePt t="39890" x="6665913" y="4164013"/>
          <p14:tracePt t="39899" x="6726238" y="4187825"/>
          <p14:tracePt t="39906" x="6775450" y="4187825"/>
          <p14:tracePt t="39915" x="6835775" y="4194175"/>
          <p14:tracePt t="39922" x="6865938" y="4206875"/>
          <p14:tracePt t="39930" x="6889750" y="4211638"/>
          <p14:tracePt t="39938" x="6937375" y="4230688"/>
          <p14:tracePt t="39946" x="6943725" y="4230688"/>
          <p14:tracePt t="39955" x="6961188" y="4230688"/>
          <p14:tracePt t="39962" x="6991350" y="4237038"/>
          <p14:tracePt t="39970" x="7016750" y="4237038"/>
          <p14:tracePt t="39978" x="7051675" y="4237038"/>
          <p14:tracePt t="39986" x="7081838" y="4237038"/>
          <p14:tracePt t="39994" x="7137400" y="4248150"/>
          <p14:tracePt t="40002" x="7161213" y="4248150"/>
          <p14:tracePt t="40010" x="7202488" y="4248150"/>
          <p14:tracePt t="40018" x="7239000" y="4248150"/>
          <p14:tracePt t="40026" x="7292975" y="4248150"/>
          <p14:tracePt t="40035" x="7323138" y="4248150"/>
          <p14:tracePt t="40042" x="7366000" y="4248150"/>
          <p14:tracePt t="40050" x="7426325" y="4248150"/>
          <p14:tracePt t="40058" x="7467600" y="4260850"/>
          <p14:tracePt t="40067" x="7527925" y="4260850"/>
          <p14:tracePt t="40074" x="7588250" y="4260850"/>
          <p14:tracePt t="40083" x="7648575" y="4260850"/>
          <p14:tracePt t="40090" x="7704138" y="4260850"/>
          <p14:tracePt t="40099" x="7762875" y="4260850"/>
          <p14:tracePt t="40106" x="7805738" y="4260850"/>
          <p14:tracePt t="40115" x="7853363" y="4260850"/>
          <p14:tracePt t="40122" x="7896225" y="4260850"/>
          <p14:tracePt t="40130" x="7926388" y="4260850"/>
          <p14:tracePt t="40138" x="7950200" y="4260850"/>
          <p14:tracePt t="40146" x="7986713" y="4260850"/>
          <p14:tracePt t="40155" x="8016875" y="4260850"/>
          <p14:tracePt t="40163" x="8047038" y="4260850"/>
          <p14:tracePt t="40170" x="8083550" y="4260850"/>
          <p14:tracePt t="40178" x="8101013" y="4260850"/>
          <p14:tracePt t="40186" x="8120063" y="4254500"/>
          <p14:tracePt t="40194" x="8143875" y="4254500"/>
          <p14:tracePt t="40202" x="8167688" y="4248150"/>
          <p14:tracePt t="40210" x="8178800" y="4230688"/>
          <p14:tracePt t="40219" x="8191500" y="4230688"/>
          <p14:tracePt t="40226" x="8228013" y="4217988"/>
          <p14:tracePt t="40234" x="8251825" y="4206875"/>
          <p14:tracePt t="40242" x="8258175" y="4206875"/>
          <p14:tracePt t="40251" x="8281988" y="4194175"/>
          <p14:tracePt t="40258" x="8294688" y="4187825"/>
          <p14:tracePt t="40267" x="8318500" y="4187825"/>
          <p14:tracePt t="40275" x="8342313" y="4170363"/>
          <p14:tracePt t="40283" x="8348663" y="4170363"/>
          <p14:tracePt t="40290" x="8359775" y="4164013"/>
          <p14:tracePt t="40299" x="8385175" y="4140200"/>
          <p14:tracePt t="40306" x="8402638" y="4133850"/>
          <p14:tracePt t="40316" x="8415338" y="4116388"/>
          <p14:tracePt t="40330" x="8420100" y="4110038"/>
          <p14:tracePt t="40338" x="8426450" y="4103688"/>
          <p14:tracePt t="40346" x="8445500" y="4092575"/>
          <p14:tracePt t="40362" x="8450263" y="4067175"/>
          <p14:tracePt t="40370" x="8456613" y="4062413"/>
          <p14:tracePt t="40378" x="8456613" y="4037013"/>
          <p14:tracePt t="40386" x="8456613" y="4025900"/>
          <p14:tracePt t="40394" x="8456613" y="4019550"/>
          <p14:tracePt t="40402" x="8456613" y="4013200"/>
          <p14:tracePt t="40419" x="8456613" y="4002088"/>
          <p14:tracePt t="40442" x="8456613" y="3989388"/>
          <p14:tracePt t="40459" x="8456613" y="3983038"/>
          <p14:tracePt t="40474" x="8456613" y="3965575"/>
          <p14:tracePt t="40483" x="8450263" y="3959225"/>
          <p14:tracePt t="40490" x="8432800" y="3946525"/>
          <p14:tracePt t="40499" x="8426450" y="3941763"/>
          <p14:tracePt t="40506" x="8415338" y="3929063"/>
          <p14:tracePt t="40515" x="8389938" y="3911600"/>
          <p14:tracePt t="40522" x="8385175" y="3905250"/>
          <p14:tracePt t="40530" x="8372475" y="3892550"/>
          <p14:tracePt t="40538" x="8335963" y="3862388"/>
          <p14:tracePt t="40546" x="8299450" y="3844925"/>
          <p14:tracePt t="40554" x="8275638" y="3821113"/>
          <p14:tracePt t="40562" x="8251825" y="3814763"/>
          <p14:tracePt t="40570" x="8215313" y="3808413"/>
          <p14:tracePt t="40578" x="8185150" y="3790950"/>
          <p14:tracePt t="40586" x="8107363" y="3767138"/>
          <p14:tracePt t="40594" x="8029575" y="3748088"/>
          <p14:tracePt t="40603" x="7969250" y="3724275"/>
          <p14:tracePt t="40610" x="7889875" y="3694113"/>
          <p14:tracePt t="40619" x="7799388" y="3657600"/>
          <p14:tracePt t="40626" x="7727950" y="3633788"/>
          <p14:tracePt t="40634" x="7667625" y="3616325"/>
          <p14:tracePt t="40642" x="7607300" y="3603625"/>
          <p14:tracePt t="40651" x="7558088" y="3597275"/>
          <p14:tracePt t="40658" x="7534275" y="3597275"/>
          <p14:tracePt t="40667" x="7510463" y="3597275"/>
          <p14:tracePt t="40675" x="7486650" y="3586163"/>
          <p14:tracePt t="40683" x="7462838" y="3586163"/>
          <p14:tracePt t="40691" x="7456488" y="3586163"/>
          <p14:tracePt t="40699" x="7437438" y="3586163"/>
          <p14:tracePt t="40706" x="7413625" y="3586163"/>
          <p14:tracePt t="40715" x="7402513" y="3586163"/>
          <p14:tracePt t="40723" x="7372350" y="3586163"/>
          <p14:tracePt t="40730" x="7348538" y="3586163"/>
          <p14:tracePt t="40738" x="7305675" y="3586163"/>
          <p14:tracePt t="40754" x="7258050" y="3590925"/>
          <p14:tracePt t="40763" x="7232650" y="3597275"/>
          <p14:tracePt t="40770" x="7202488" y="3597275"/>
          <p14:tracePt t="40778" x="7154863" y="3609975"/>
          <p14:tracePt t="40786" x="7118350" y="3633788"/>
          <p14:tracePt t="40794" x="7058025" y="3657600"/>
          <p14:tracePt t="40803" x="6991350" y="3676650"/>
          <p14:tracePt t="40810" x="6919913" y="3700463"/>
          <p14:tracePt t="40819" x="6872288" y="3730625"/>
          <p14:tracePt t="40826" x="6816725" y="3760788"/>
          <p14:tracePt t="40835" x="6769100" y="3778250"/>
          <p14:tracePt t="40843" x="6745288" y="3784600"/>
          <p14:tracePt t="40856" x="6721475" y="3797300"/>
          <p14:tracePt t="40858" x="6708775" y="3808413"/>
          <p14:tracePt t="40882" x="6702425" y="3814763"/>
          <p14:tracePt t="40900" x="6702425" y="3832225"/>
          <p14:tracePt t="40914" x="6702425" y="3851275"/>
          <p14:tracePt t="40922" x="6702425" y="3862388"/>
          <p14:tracePt t="40930" x="6702425" y="3875088"/>
          <p14:tracePt t="40938" x="6726238" y="3905250"/>
          <p14:tracePt t="40946" x="6732588" y="3916363"/>
          <p14:tracePt t="40955" x="6756400" y="3941763"/>
          <p14:tracePt t="40962" x="6781800" y="3959225"/>
          <p14:tracePt t="40970" x="6829425" y="3995738"/>
          <p14:tracePt t="40978" x="6896100" y="4025900"/>
          <p14:tracePt t="40987" x="6943725" y="4067175"/>
          <p14:tracePt t="40994" x="7021513" y="4127500"/>
          <p14:tracePt t="41002" x="7100888" y="4157663"/>
          <p14:tracePt t="41010" x="7178675" y="4211638"/>
          <p14:tracePt t="41018" x="7288213" y="4260850"/>
          <p14:tracePt t="41026" x="7366000" y="4297363"/>
          <p14:tracePt t="41034" x="7450138" y="4314825"/>
          <p14:tracePt t="41042" x="7527925" y="4338638"/>
          <p14:tracePt t="41050" x="7600950" y="4351338"/>
          <p14:tracePt t="41058" x="7661275" y="4357688"/>
          <p14:tracePt t="41066" x="7721600" y="4357688"/>
          <p14:tracePt t="41075" x="7762875" y="4357688"/>
          <p14:tracePt t="41082" x="7799388" y="4357688"/>
          <p14:tracePt t="41090" x="7818438" y="4357688"/>
          <p14:tracePt t="41098" x="7842250" y="4357688"/>
          <p14:tracePt t="41106" x="7889875" y="4344988"/>
          <p14:tracePt t="41114" x="7913688" y="4332288"/>
          <p14:tracePt t="41122" x="7950200" y="4302125"/>
          <p14:tracePt t="41130" x="7986713" y="4278313"/>
          <p14:tracePt t="41138" x="8016875" y="4237038"/>
          <p14:tracePt t="41146" x="8040688" y="4211638"/>
          <p14:tracePt t="41154" x="8064500" y="4200525"/>
          <p14:tracePt t="41162" x="8083550" y="4164013"/>
          <p14:tracePt t="41170" x="8089900" y="4146550"/>
          <p14:tracePt t="41178" x="8107363" y="4116388"/>
          <p14:tracePt t="41187" x="8113713" y="4092575"/>
          <p14:tracePt t="41194" x="8113713" y="4079875"/>
          <p14:tracePt t="41203" x="8113713" y="4073525"/>
          <p14:tracePt t="41210" x="8113713" y="4056063"/>
          <p14:tracePt t="41218" x="8113713" y="4043363"/>
          <p14:tracePt t="41226" x="8113713" y="4019550"/>
          <p14:tracePt t="41235" x="8113713" y="3995738"/>
          <p14:tracePt t="41242" x="8113713" y="3983038"/>
          <p14:tracePt t="41251" x="8113713" y="3971925"/>
          <p14:tracePt t="41258" x="8113713" y="3946525"/>
          <p14:tracePt t="41267" x="8113713" y="3935413"/>
          <p14:tracePt t="41275" x="8077200" y="3898900"/>
          <p14:tracePt t="41283" x="8070850" y="3892550"/>
          <p14:tracePt t="41290" x="8047038" y="3868738"/>
          <p14:tracePt t="41298" x="8023225" y="3844925"/>
          <p14:tracePt t="41306" x="7999413" y="3821113"/>
          <p14:tracePt t="41314" x="7962900" y="3802063"/>
          <p14:tracePt t="41322" x="7943850" y="3784600"/>
          <p14:tracePt t="41330" x="7889875" y="3767138"/>
          <p14:tracePt t="41338" x="7853363" y="3748088"/>
          <p14:tracePt t="41346" x="7788275" y="3717925"/>
          <p14:tracePt t="41354" x="7727950" y="3706813"/>
          <p14:tracePt t="41362" x="7654925" y="3676650"/>
          <p14:tracePt t="41370" x="7577138" y="3663950"/>
          <p14:tracePt t="41378" x="7473950" y="3616325"/>
          <p14:tracePt t="41386" x="7372350" y="3579813"/>
          <p14:tracePt t="41394" x="7281863" y="3573463"/>
          <p14:tracePt t="41403" x="7167563" y="3536950"/>
          <p14:tracePt t="41410" x="7077075" y="3525838"/>
          <p14:tracePt t="41418" x="7016750" y="3513138"/>
          <p14:tracePt t="41426" x="6956425" y="3513138"/>
          <p14:tracePt t="41435" x="6932613" y="3513138"/>
          <p14:tracePt t="41443" x="6889750" y="3513138"/>
          <p14:tracePt t="41451" x="6859588" y="3519488"/>
          <p14:tracePt t="41458" x="6792913" y="3549650"/>
          <p14:tracePt t="41467" x="6769100" y="3586163"/>
          <p14:tracePt t="41475" x="6715125" y="3640138"/>
          <p14:tracePt t="41482" x="6684963" y="3687763"/>
          <p14:tracePt t="41490" x="6654800" y="3741738"/>
          <p14:tracePt t="41498" x="6635750" y="3767138"/>
          <p14:tracePt t="41506" x="6618288" y="3857625"/>
          <p14:tracePt t="41514" x="6605588" y="3887788"/>
          <p14:tracePt t="41522" x="6605588" y="3911600"/>
          <p14:tracePt t="41530" x="6605588" y="3941763"/>
          <p14:tracePt t="41538" x="6630988" y="3989388"/>
          <p14:tracePt t="41546" x="6648450" y="4025900"/>
          <p14:tracePt t="41555" x="6702425" y="4067175"/>
          <p14:tracePt t="41562" x="6751638" y="4110038"/>
          <p14:tracePt t="41570" x="6799263" y="4140200"/>
          <p14:tracePt t="41578" x="6877050" y="4183063"/>
          <p14:tracePt t="41587" x="6943725" y="4206875"/>
          <p14:tracePt t="41594" x="7046913" y="4211638"/>
          <p14:tracePt t="41602" x="7148513" y="4224338"/>
          <p14:tracePt t="41610" x="7262813" y="4248150"/>
          <p14:tracePt t="41618" x="7348538" y="4260850"/>
          <p14:tracePt t="41626" x="7456488" y="4284663"/>
          <p14:tracePt t="41635" x="7570788" y="4284663"/>
          <p14:tracePt t="41642" x="7643813" y="4284663"/>
          <p14:tracePt t="41651" x="7727950" y="4284663"/>
          <p14:tracePt t="41658" x="7799388" y="4284663"/>
          <p14:tracePt t="41667" x="7872413" y="4284663"/>
          <p14:tracePt t="41674" x="7913688" y="4284663"/>
          <p14:tracePt t="41682" x="7939088" y="4271963"/>
          <p14:tracePt t="41690" x="7962900" y="4248150"/>
          <p14:tracePt t="41698" x="7993063" y="4200525"/>
          <p14:tracePt t="41706" x="8034338" y="4146550"/>
          <p14:tracePt t="41714" x="8034338" y="4086225"/>
          <p14:tracePt t="41722" x="8047038" y="4043363"/>
          <p14:tracePt t="41730" x="8047038" y="3995738"/>
          <p14:tracePt t="41738" x="8047038" y="3965575"/>
          <p14:tracePt t="41746" x="8047038" y="3911600"/>
          <p14:tracePt t="41754" x="8047038" y="3868738"/>
          <p14:tracePt t="41762" x="8029575" y="3838575"/>
          <p14:tracePt t="41770" x="8016875" y="3814763"/>
          <p14:tracePt t="41778" x="7993063" y="3784600"/>
          <p14:tracePt t="41786" x="7986713" y="3778250"/>
          <p14:tracePt t="41794" x="7956550" y="3760788"/>
          <p14:tracePt t="41802" x="7932738" y="3760788"/>
          <p14:tracePt t="41810" x="7908925" y="3741738"/>
          <p14:tracePt t="41819" x="7866063" y="3736975"/>
          <p14:tracePt t="41826" x="7818438" y="3717925"/>
          <p14:tracePt t="41835" x="7745413" y="3717925"/>
          <p14:tracePt t="41842" x="7685088" y="3717925"/>
          <p14:tracePt t="41851" x="7558088" y="3717925"/>
          <p14:tracePt t="41861" x="7456488" y="3717925"/>
          <p14:tracePt t="41866" x="7383463" y="3717925"/>
          <p14:tracePt t="41874" x="7281863" y="3717925"/>
          <p14:tracePt t="41882" x="7227888" y="3717925"/>
          <p14:tracePt t="41890" x="7148513" y="3717925"/>
          <p14:tracePt t="41901" x="7107238" y="3730625"/>
          <p14:tracePt t="41906" x="7051675" y="3760788"/>
          <p14:tracePt t="41914" x="7027863" y="3767138"/>
          <p14:tracePt t="41922" x="7016750" y="3784600"/>
          <p14:tracePt t="41930" x="7010400" y="3790950"/>
          <p14:tracePt t="41938" x="7004050" y="3802063"/>
          <p14:tracePt t="41946" x="6991350" y="3821113"/>
          <p14:tracePt t="41954" x="6991350" y="3832225"/>
          <p14:tracePt t="41962" x="6991350" y="3838575"/>
          <p14:tracePt t="41970" x="6997700" y="3857625"/>
          <p14:tracePt t="41978" x="7034213" y="3887788"/>
          <p14:tracePt t="41986" x="7081838" y="3916363"/>
          <p14:tracePt t="41994" x="7118350" y="3941763"/>
          <p14:tracePt t="42002" x="7178675" y="3965575"/>
          <p14:tracePt t="42010" x="7215188" y="3983038"/>
          <p14:tracePt t="42018" x="7269163" y="4013200"/>
          <p14:tracePt t="42026" x="7329488" y="4032250"/>
          <p14:tracePt t="42035" x="7389813" y="4056063"/>
          <p14:tracePt t="42042" x="7462838" y="4062413"/>
          <p14:tracePt t="42050" x="7527925" y="4086225"/>
          <p14:tracePt t="42058" x="7613650" y="4097338"/>
          <p14:tracePt t="42066" x="7673975" y="4103688"/>
          <p14:tracePt t="42074" x="7745413" y="4103688"/>
          <p14:tracePt t="42083" x="7818438" y="4103688"/>
          <p14:tracePt t="42091" x="7853363" y="4103688"/>
          <p14:tracePt t="42098" x="7878763" y="4103688"/>
          <p14:tracePt t="42107" x="7889875" y="4103688"/>
          <p14:tracePt t="42114" x="7913688" y="4097338"/>
          <p14:tracePt t="42122" x="7920038" y="4079875"/>
          <p14:tracePt t="42130" x="7926388" y="4073525"/>
          <p14:tracePt t="42138" x="7926388" y="4062413"/>
          <p14:tracePt t="42154" x="7932738" y="4049713"/>
          <p14:tracePt t="42178" x="7932738" y="4043363"/>
          <p14:tracePt t="42314" x="0" y="0"/>
        </p14:tracePtLst>
        <p14:tracePtLst>
          <p14:tracePt t="45637" x="7980363" y="4586288"/>
          <p14:tracePt t="45691" x="7986713" y="4586288"/>
          <p14:tracePt t="45699" x="7999413" y="4586288"/>
          <p14:tracePt t="45715" x="8023225" y="4573588"/>
          <p14:tracePt t="45731" x="8029575" y="4567238"/>
          <p14:tracePt t="45739" x="8047038" y="4562475"/>
          <p14:tracePt t="45747" x="8059738" y="4543425"/>
          <p14:tracePt t="45756" x="8064500" y="4537075"/>
          <p14:tracePt t="45763" x="8077200" y="4525963"/>
          <p14:tracePt t="45773" x="8083550" y="4519613"/>
          <p14:tracePt t="45779" x="8101013" y="4508500"/>
          <p14:tracePt t="45787" x="8113713" y="4489450"/>
          <p14:tracePt t="45796" x="8131175" y="4471988"/>
          <p14:tracePt t="45804" x="8137525" y="4452938"/>
          <p14:tracePt t="45811" x="8154988" y="4435475"/>
          <p14:tracePt t="45819" x="8161338" y="4411663"/>
          <p14:tracePt t="45827" x="8167688" y="4405313"/>
          <p14:tracePt t="45835" x="8178800" y="4392613"/>
          <p14:tracePt t="45843" x="8178800" y="4375150"/>
          <p14:tracePt t="45859" x="8178800" y="4368800"/>
          <p14:tracePt t="45868" x="8178800" y="4357688"/>
          <p14:tracePt t="45875" x="8178800" y="4351338"/>
          <p14:tracePt t="45887" x="8178800" y="4344988"/>
          <p14:tracePt t="45890" x="8178800" y="4338638"/>
          <p14:tracePt t="45898" x="8178800" y="4327525"/>
          <p14:tracePt t="45906" x="8178800" y="4321175"/>
          <p14:tracePt t="45914" x="8178800" y="4308475"/>
          <p14:tracePt t="45922" x="8178800" y="4297363"/>
          <p14:tracePt t="45930" x="8178800" y="4278313"/>
          <p14:tracePt t="45938" x="8178800" y="4271963"/>
          <p14:tracePt t="45946" x="8178800" y="4254500"/>
          <p14:tracePt t="45954" x="8174038" y="4254500"/>
          <p14:tracePt t="45962" x="8167688" y="4248150"/>
          <p14:tracePt t="45970" x="8161338" y="4237038"/>
          <p14:tracePt t="45978" x="8154988" y="4230688"/>
          <p14:tracePt t="45986" x="8143875" y="4211638"/>
          <p14:tracePt t="45994" x="8124825" y="4206875"/>
          <p14:tracePt t="46002" x="8120063" y="4194175"/>
          <p14:tracePt t="46010" x="8107363" y="4194175"/>
          <p14:tracePt t="46018" x="8083550" y="4164013"/>
          <p14:tracePt t="46026" x="8064500" y="4133850"/>
          <p14:tracePt t="46034" x="8047038" y="4116388"/>
          <p14:tracePt t="46042" x="8034338" y="4110038"/>
          <p14:tracePt t="46050" x="8016875" y="4092575"/>
          <p14:tracePt t="46058" x="7993063" y="4086225"/>
          <p14:tracePt t="46066" x="7969250" y="4067175"/>
          <p14:tracePt t="46074" x="7943850" y="4062413"/>
          <p14:tracePt t="46082" x="7939088" y="4062413"/>
          <p14:tracePt t="46091" x="7920038" y="4062413"/>
          <p14:tracePt t="46098" x="7902575" y="4056063"/>
          <p14:tracePt t="46106" x="7872413" y="4043363"/>
          <p14:tracePt t="46114" x="7848600" y="4037013"/>
          <p14:tracePt t="46122" x="7812088" y="4032250"/>
          <p14:tracePt t="46130" x="7793038" y="4032250"/>
          <p14:tracePt t="46139" x="7758113" y="4019550"/>
          <p14:tracePt t="46146" x="7734300" y="4013200"/>
          <p14:tracePt t="46155" x="7708900" y="4013200"/>
          <p14:tracePt t="46162" x="7685088" y="4006850"/>
          <p14:tracePt t="46171" x="7667625" y="4006850"/>
          <p14:tracePt t="46178" x="7618413" y="3995738"/>
          <p14:tracePt t="46187" x="7588250" y="3995738"/>
          <p14:tracePt t="46194" x="7546975" y="3989388"/>
          <p14:tracePt t="46202" x="7497763" y="3989388"/>
          <p14:tracePt t="46210" x="7450138" y="3971925"/>
          <p14:tracePt t="46218" x="7407275" y="3971925"/>
          <p14:tracePt t="46226" x="7359650" y="3959225"/>
          <p14:tracePt t="46234" x="7299325" y="3959225"/>
          <p14:tracePt t="46242" x="7251700" y="3941763"/>
          <p14:tracePt t="46250" x="7221538" y="3941763"/>
          <p14:tracePt t="46259" x="7185025" y="3929063"/>
          <p14:tracePt t="46266" x="7167563" y="3929063"/>
          <p14:tracePt t="46274" x="7142163" y="3929063"/>
          <p14:tracePt t="46282" x="7131050" y="3929063"/>
          <p14:tracePt t="46291" x="7094538" y="3929063"/>
          <p14:tracePt t="46299" x="7064375" y="3929063"/>
          <p14:tracePt t="46306" x="7040563" y="3929063"/>
          <p14:tracePt t="46314" x="7016750" y="3929063"/>
          <p14:tracePt t="46322" x="6986588" y="3929063"/>
          <p14:tracePt t="46330" x="6961188" y="3935413"/>
          <p14:tracePt t="46339" x="6950075" y="3941763"/>
          <p14:tracePt t="46346" x="6932613" y="3946525"/>
          <p14:tracePt t="46355" x="6919913" y="3946525"/>
          <p14:tracePt t="46362" x="6902450" y="3946525"/>
          <p14:tracePt t="46371" x="6889750" y="3965575"/>
          <p14:tracePt t="46378" x="6877050" y="3971925"/>
          <p14:tracePt t="46386" x="6865938" y="3971925"/>
          <p14:tracePt t="46394" x="6853238" y="3983038"/>
          <p14:tracePt t="46402" x="6842125" y="3989388"/>
          <p14:tracePt t="46410" x="6823075" y="4002088"/>
          <p14:tracePt t="46418" x="6811963" y="4006850"/>
          <p14:tracePt t="46434" x="6792913" y="4032250"/>
          <p14:tracePt t="46442" x="6786563" y="4037013"/>
          <p14:tracePt t="46451" x="6781800" y="4049713"/>
          <p14:tracePt t="46458" x="6781800" y="4073525"/>
          <p14:tracePt t="46466" x="6781800" y="4086225"/>
          <p14:tracePt t="46475" x="6781800" y="4110038"/>
          <p14:tracePt t="46482" x="6775450" y="4133850"/>
          <p14:tracePt t="46490" x="6775450" y="4164013"/>
          <p14:tracePt t="46498" x="6775450" y="4187825"/>
          <p14:tracePt t="46506" x="6775450" y="4211638"/>
          <p14:tracePt t="46515" x="6775450" y="4224338"/>
          <p14:tracePt t="46523" x="6775450" y="4241800"/>
          <p14:tracePt t="46530" x="6775450" y="4254500"/>
          <p14:tracePt t="46539" x="6781800" y="4278313"/>
          <p14:tracePt t="46546" x="6799263" y="4291013"/>
          <p14:tracePt t="46555" x="6816725" y="4314825"/>
          <p14:tracePt t="46562" x="6823075" y="4321175"/>
          <p14:tracePt t="46571" x="6842125" y="4338638"/>
          <p14:tracePt t="46578" x="6859588" y="4344988"/>
          <p14:tracePt t="46586" x="6865938" y="4344988"/>
          <p14:tracePt t="46595" x="6872288" y="4344988"/>
          <p14:tracePt t="46602" x="6889750" y="4351338"/>
          <p14:tracePt t="46610" x="6896100" y="4351338"/>
          <p14:tracePt t="46618" x="6926263" y="4351338"/>
          <p14:tracePt t="46627" x="6967538" y="4362450"/>
          <p14:tracePt t="46634" x="7004050" y="4362450"/>
          <p14:tracePt t="46642" x="7094538" y="4392613"/>
          <p14:tracePt t="46650" x="7197725" y="4422775"/>
          <p14:tracePt t="46658" x="7299325" y="4448175"/>
          <p14:tracePt t="46666" x="7402513" y="4459288"/>
          <p14:tracePt t="46675" x="7493000" y="4483100"/>
          <p14:tracePt t="46682" x="7553325" y="4502150"/>
          <p14:tracePt t="46691" x="7613650" y="4513263"/>
          <p14:tracePt t="46698" x="7673975" y="4513263"/>
          <p14:tracePt t="46706" x="7704138" y="4519613"/>
          <p14:tracePt t="46715" x="7727950" y="4532313"/>
          <p14:tracePt t="46723" x="7751763" y="4532313"/>
          <p14:tracePt t="46730" x="7775575" y="4532313"/>
          <p14:tracePt t="46739" x="7788275" y="4532313"/>
          <p14:tracePt t="46747" x="7799388" y="4532313"/>
          <p14:tracePt t="46755" x="7823200" y="4532313"/>
          <p14:tracePt t="46762" x="7866063" y="4532313"/>
          <p14:tracePt t="46770" x="7902575" y="4532313"/>
          <p14:tracePt t="46778" x="7980363" y="4532313"/>
          <p14:tracePt t="46786" x="8064500" y="4532313"/>
          <p14:tracePt t="46794" x="8167688" y="4525963"/>
          <p14:tracePt t="46802" x="8228013" y="4525963"/>
          <p14:tracePt t="46810" x="8299450" y="4502150"/>
          <p14:tracePt t="46818" x="8348663" y="4495800"/>
          <p14:tracePt t="46827" x="8385175" y="4478338"/>
          <p14:tracePt t="46834" x="8396288" y="4465638"/>
          <p14:tracePt t="46842" x="8415338" y="4452938"/>
          <p14:tracePt t="46850" x="8426450" y="4448175"/>
          <p14:tracePt t="46859" x="8445500" y="4429125"/>
          <p14:tracePt t="46867" x="8456613" y="4405313"/>
          <p14:tracePt t="46874" x="8469313" y="4392613"/>
          <p14:tracePt t="46882" x="8469313" y="4368800"/>
          <p14:tracePt t="46890" x="8469313" y="4362450"/>
          <p14:tracePt t="46898" x="8469313" y="4338638"/>
          <p14:tracePt t="46906" x="8475663" y="4314825"/>
          <p14:tracePt t="46922" x="8475663" y="4302125"/>
          <p14:tracePt t="46930" x="8475663" y="4291013"/>
          <p14:tracePt t="46939" x="8475663" y="4267200"/>
          <p14:tracePt t="46946" x="8462963" y="4254500"/>
          <p14:tracePt t="46954" x="8426450" y="4211638"/>
          <p14:tracePt t="46962" x="8415338" y="4187825"/>
          <p14:tracePt t="46970" x="8378825" y="4152900"/>
          <p14:tracePt t="46978" x="8324850" y="4116388"/>
          <p14:tracePt t="46986" x="8269288" y="4073525"/>
          <p14:tracePt t="46994" x="8197850" y="4025900"/>
          <p14:tracePt t="47002" x="8131175" y="4006850"/>
          <p14:tracePt t="47010" x="8064500" y="3965575"/>
          <p14:tracePt t="47018" x="8016875" y="3941763"/>
          <p14:tracePt t="47026" x="7956550" y="3935413"/>
          <p14:tracePt t="47034" x="7896225" y="3911600"/>
          <p14:tracePt t="47042" x="7853363" y="3911600"/>
          <p14:tracePt t="47050" x="7788275" y="3892550"/>
          <p14:tracePt t="47058" x="7745413" y="3892550"/>
          <p14:tracePt t="47066" x="7697788" y="3881438"/>
          <p14:tracePt t="47075" x="7643813" y="3881438"/>
          <p14:tracePt t="47082" x="7607300" y="3881438"/>
          <p14:tracePt t="47091" x="7553325" y="3887788"/>
          <p14:tracePt t="47098" x="7510463" y="3887788"/>
          <p14:tracePt t="47106" x="7450138" y="3898900"/>
          <p14:tracePt t="47115" x="7383463" y="3929063"/>
          <p14:tracePt t="47123" x="7312025" y="3941763"/>
          <p14:tracePt t="47130" x="7262813" y="3941763"/>
          <p14:tracePt t="47139" x="7202488" y="3959225"/>
          <p14:tracePt t="47146" x="7161213" y="3959225"/>
          <p14:tracePt t="47155" x="7124700" y="3976688"/>
          <p14:tracePt t="47163" x="7100888" y="3983038"/>
          <p14:tracePt t="47170" x="7051675" y="4013200"/>
          <p14:tracePt t="47178" x="7016750" y="4032250"/>
          <p14:tracePt t="47186" x="6986588" y="4037013"/>
          <p14:tracePt t="47195" x="6950075" y="4067175"/>
          <p14:tracePt t="47202" x="6926263" y="4086225"/>
          <p14:tracePt t="47210" x="6902450" y="4097338"/>
          <p14:tracePt t="47218" x="6872288" y="4122738"/>
          <p14:tracePt t="47226" x="6859588" y="4140200"/>
          <p14:tracePt t="47234" x="6835775" y="4164013"/>
          <p14:tracePt t="47243" x="6811963" y="4187825"/>
          <p14:tracePt t="47250" x="6786563" y="4211638"/>
          <p14:tracePt t="47258" x="6769100" y="4237038"/>
          <p14:tracePt t="47266" x="6762750" y="4260850"/>
          <p14:tracePt t="47276" x="6745288" y="4308475"/>
          <p14:tracePt t="47282" x="6732588" y="4332288"/>
          <p14:tracePt t="47290" x="6726238" y="4357688"/>
          <p14:tracePt t="47298" x="6726238" y="4375150"/>
          <p14:tracePt t="47307" x="6726238" y="4398963"/>
          <p14:tracePt t="47315" x="6726238" y="4422775"/>
          <p14:tracePt t="47323" x="6726238" y="4448175"/>
          <p14:tracePt t="47330" x="6745288" y="4465638"/>
          <p14:tracePt t="47339" x="6756400" y="4478338"/>
          <p14:tracePt t="47346" x="6781800" y="4483100"/>
          <p14:tracePt t="47355" x="6816725" y="4502150"/>
          <p14:tracePt t="47362" x="6846888" y="4513263"/>
          <p14:tracePt t="47370" x="6902450" y="4532313"/>
          <p14:tracePt t="47378" x="6961188" y="4543425"/>
          <p14:tracePt t="47386" x="7046913" y="4562475"/>
          <p14:tracePt t="47394" x="7137400" y="4586288"/>
          <p14:tracePt t="47402" x="7258050" y="4610100"/>
          <p14:tracePt t="47410" x="7342188" y="4610100"/>
          <p14:tracePt t="47418" x="7443788" y="4610100"/>
          <p14:tracePt t="47427" x="7558088" y="4633913"/>
          <p14:tracePt t="47434" x="7643813" y="4633913"/>
          <p14:tracePt t="47442" x="7734300" y="4633913"/>
          <p14:tracePt t="47450" x="7829550" y="4633913"/>
          <p14:tracePt t="47458" x="7920038" y="4633913"/>
          <p14:tracePt t="47466" x="7993063" y="4633913"/>
          <p14:tracePt t="47475" x="8064500" y="4627563"/>
          <p14:tracePt t="47482" x="8137525" y="4616450"/>
          <p14:tracePt t="47490" x="8174038" y="4610100"/>
          <p14:tracePt t="47498" x="8234363" y="4579938"/>
          <p14:tracePt t="47507" x="8258175" y="4549775"/>
          <p14:tracePt t="47514" x="8312150" y="4513263"/>
          <p14:tracePt t="47524" x="8335963" y="4495800"/>
          <p14:tracePt t="47530" x="8359775" y="4471988"/>
          <p14:tracePt t="47539" x="8385175" y="4448175"/>
          <p14:tracePt t="47546" x="8389938" y="4429125"/>
          <p14:tracePt t="47555" x="8402638" y="4405313"/>
          <p14:tracePt t="47562" x="8402638" y="4392613"/>
          <p14:tracePt t="47570" x="8408988" y="4368800"/>
          <p14:tracePt t="47594" x="8408988" y="4344988"/>
          <p14:tracePt t="47602" x="8408988" y="4338638"/>
          <p14:tracePt t="47610" x="8408988" y="4327525"/>
          <p14:tracePt t="47618" x="8389938" y="4302125"/>
          <p14:tracePt t="47626" x="8378825" y="4284663"/>
          <p14:tracePt t="47634" x="8359775" y="4271963"/>
          <p14:tracePt t="47642" x="8335963" y="4254500"/>
          <p14:tracePt t="47650" x="8312150" y="4241800"/>
          <p14:tracePt t="47658" x="8275638" y="4224338"/>
          <p14:tracePt t="47666" x="8251825" y="4200525"/>
          <p14:tracePt t="47674" x="8204200" y="4157663"/>
          <p14:tracePt t="47682" x="8124825" y="4122738"/>
          <p14:tracePt t="47690" x="8059738" y="4079875"/>
          <p14:tracePt t="47698" x="8023225" y="4062413"/>
          <p14:tracePt t="47706" x="7962900" y="4043363"/>
          <p14:tracePt t="47714" x="7902575" y="4006850"/>
          <p14:tracePt t="47722" x="7823200" y="3989388"/>
          <p14:tracePt t="47730" x="7762875" y="3976688"/>
          <p14:tracePt t="47738" x="7685088" y="3959225"/>
          <p14:tracePt t="47746" x="7588250" y="3946525"/>
          <p14:tracePt t="47754" x="7497763" y="3946525"/>
          <p14:tracePt t="47762" x="7426325" y="3946525"/>
          <p14:tracePt t="47770" x="7366000" y="3946525"/>
          <p14:tracePt t="47778" x="7292975" y="3946525"/>
          <p14:tracePt t="47786" x="7232650" y="3983038"/>
          <p14:tracePt t="47794" x="7167563" y="4013200"/>
          <p14:tracePt t="47802" x="7107238" y="4032250"/>
          <p14:tracePt t="47810" x="7058025" y="4056063"/>
          <p14:tracePt t="47818" x="7004050" y="4086225"/>
          <p14:tracePt t="47826" x="6956425" y="4116388"/>
          <p14:tracePt t="47835" x="6943725" y="4122738"/>
          <p14:tracePt t="47843" x="6907213" y="4146550"/>
          <p14:tracePt t="47851" x="6889750" y="4164013"/>
          <p14:tracePt t="47858" x="6877050" y="4176713"/>
          <p14:tracePt t="47875" x="6865938" y="4194175"/>
          <p14:tracePt t="47890" x="6865938" y="4206875"/>
          <p14:tracePt t="47907" x="6865938" y="4241800"/>
          <p14:tracePt t="47914" x="6865938" y="4254500"/>
          <p14:tracePt t="47922" x="6865938" y="4278313"/>
          <p14:tracePt t="47930" x="6865938" y="4284663"/>
          <p14:tracePt t="47938" x="6865938" y="4308475"/>
          <p14:tracePt t="47946" x="6865938" y="4321175"/>
          <p14:tracePt t="47954" x="6877050" y="4357688"/>
          <p14:tracePt t="47962" x="6902450" y="4418013"/>
          <p14:tracePt t="47970" x="6932613" y="4465638"/>
          <p14:tracePt t="47978" x="6950075" y="4513263"/>
          <p14:tracePt t="47986" x="6991350" y="4567238"/>
          <p14:tracePt t="47994" x="7034213" y="4646613"/>
          <p14:tracePt t="48002" x="7077075" y="4683125"/>
          <p14:tracePt t="48010" x="7154863" y="4743450"/>
          <p14:tracePt t="48018" x="7202488" y="4760913"/>
          <p14:tracePt t="48026" x="7281863" y="4803775"/>
          <p14:tracePt t="48034" x="7342188" y="4838700"/>
          <p14:tracePt t="48042" x="7443788" y="4851400"/>
          <p14:tracePt t="48050" x="7534275" y="4857750"/>
          <p14:tracePt t="48058" x="7607300" y="4868863"/>
          <p14:tracePt t="48066" x="7678738" y="4868863"/>
          <p14:tracePt t="48074" x="7751763" y="4868863"/>
          <p14:tracePt t="48082" x="7823200" y="4868863"/>
          <p14:tracePt t="48090" x="7883525" y="4857750"/>
          <p14:tracePt t="48098" x="7950200" y="4821238"/>
          <p14:tracePt t="48109" x="7999413" y="4791075"/>
          <p14:tracePt t="48115" x="8077200" y="4760913"/>
          <p14:tracePt t="48123" x="8154988" y="4718050"/>
          <p14:tracePt t="48131" x="8221663" y="4670425"/>
          <p14:tracePt t="48140" x="8258175" y="4633913"/>
          <p14:tracePt t="48147" x="8281988" y="4610100"/>
          <p14:tracePt t="48154" x="8335963" y="4567238"/>
          <p14:tracePt t="48163" x="8366125" y="4532313"/>
          <p14:tracePt t="48171" x="8389938" y="4495800"/>
          <p14:tracePt t="48179" x="8408988" y="4471988"/>
          <p14:tracePt t="48186" x="8408988" y="4452938"/>
          <p14:tracePt t="48195" x="8408988" y="4411663"/>
          <p14:tracePt t="48203" x="8408988" y="4381500"/>
          <p14:tracePt t="48211" x="8408988" y="4368800"/>
          <p14:tracePt t="48219" x="8408988" y="4344988"/>
          <p14:tracePt t="48227" x="8389938" y="4327525"/>
          <p14:tracePt t="48235" x="8366125" y="4302125"/>
          <p14:tracePt t="48243" x="8348663" y="4284663"/>
          <p14:tracePt t="48251" x="8324850" y="4260850"/>
          <p14:tracePt t="48258" x="8288338" y="4241800"/>
          <p14:tracePt t="48266" x="8275638" y="4230688"/>
          <p14:tracePt t="48274" x="8239125" y="4200525"/>
          <p14:tracePt t="48283" x="8215313" y="4194175"/>
          <p14:tracePt t="48291" x="8167688" y="4164013"/>
          <p14:tracePt t="48299" x="8120063" y="4146550"/>
          <p14:tracePt t="48307" x="8070850" y="4116388"/>
          <p14:tracePt t="48315" x="8004175" y="4073525"/>
          <p14:tracePt t="48323" x="7932738" y="4049713"/>
          <p14:tracePt t="48331" x="7853363" y="4032250"/>
          <p14:tracePt t="48339" x="7781925" y="4019550"/>
          <p14:tracePt t="48347" x="7691438" y="4006850"/>
          <p14:tracePt t="48355" x="7618413" y="4002088"/>
          <p14:tracePt t="48363" x="7546975" y="3989388"/>
          <p14:tracePt t="48371" x="7473950" y="3989388"/>
          <p14:tracePt t="48379" x="7413625" y="3989388"/>
          <p14:tracePt t="48387" x="7366000" y="4002088"/>
          <p14:tracePt t="48395" x="7318375" y="4013200"/>
          <p14:tracePt t="48403" x="7269163" y="4032250"/>
          <p14:tracePt t="48411" x="7208838" y="4062413"/>
          <p14:tracePt t="48419" x="7154863" y="4079875"/>
          <p14:tracePt t="48427" x="7107238" y="4103688"/>
          <p14:tracePt t="48435" x="7070725" y="4140200"/>
          <p14:tracePt t="48443" x="7004050" y="4194175"/>
          <p14:tracePt t="48451" x="6980238" y="4217988"/>
          <p14:tracePt t="48458" x="6961188" y="4237038"/>
          <p14:tracePt t="48466" x="6913563" y="4284663"/>
          <p14:tracePt t="48476" x="6883400" y="4332288"/>
          <p14:tracePt t="48483" x="6872288" y="4357688"/>
          <p14:tracePt t="48491" x="6872288" y="4387850"/>
          <p14:tracePt t="48499" x="6872288" y="4435475"/>
          <p14:tracePt t="48507" x="6872288" y="4465638"/>
          <p14:tracePt t="48515" x="6872288" y="4495800"/>
          <p14:tracePt t="48524" x="6877050" y="4532313"/>
          <p14:tracePt t="48531" x="6907213" y="4567238"/>
          <p14:tracePt t="48539" x="6926263" y="4586288"/>
          <p14:tracePt t="48547" x="6956425" y="4610100"/>
          <p14:tracePt t="48554" x="7010400" y="4627563"/>
          <p14:tracePt t="48563" x="7058025" y="4657725"/>
          <p14:tracePt t="48571" x="7118350" y="4670425"/>
          <p14:tracePt t="48579" x="7178675" y="4687888"/>
          <p14:tracePt t="48587" x="7269163" y="4724400"/>
          <p14:tracePt t="48596" x="7372350" y="4760913"/>
          <p14:tracePt t="48602" x="7473950" y="4773613"/>
          <p14:tracePt t="48611" x="7594600" y="4784725"/>
          <p14:tracePt t="48619" x="7691438" y="4784725"/>
          <p14:tracePt t="48627" x="7805738" y="4784725"/>
          <p14:tracePt t="48635" x="7896225" y="4784725"/>
          <p14:tracePt t="48643" x="7956550" y="4778375"/>
          <p14:tracePt t="48650" x="8004175" y="4760913"/>
          <p14:tracePt t="48659" x="8029575" y="4748213"/>
          <p14:tracePt t="48667" x="8070850" y="4713288"/>
          <p14:tracePt t="48675" x="8101013" y="4676775"/>
          <p14:tracePt t="48683" x="8131175" y="4627563"/>
          <p14:tracePt t="48692" x="8131175" y="4579938"/>
          <p14:tracePt t="48699" x="8150225" y="4519613"/>
          <p14:tracePt t="48707" x="8150225" y="4471988"/>
          <p14:tracePt t="48715" x="8150225" y="4418013"/>
          <p14:tracePt t="48723" x="8150225" y="4381500"/>
          <p14:tracePt t="48731" x="8143875" y="4368800"/>
          <p14:tracePt t="48738" x="8137525" y="4332288"/>
          <p14:tracePt t="48747" x="8124825" y="4321175"/>
          <p14:tracePt t="48754" x="8120063" y="4302125"/>
          <p14:tracePt t="48763" x="8113713" y="4291013"/>
          <p14:tracePt t="48771" x="8094663" y="4278313"/>
          <p14:tracePt t="48779" x="8089900" y="4267200"/>
          <p14:tracePt t="48786" x="8070850" y="4248150"/>
          <p14:tracePt t="48795" x="8016875" y="4217988"/>
          <p14:tracePt t="48802" x="7943850" y="4183063"/>
          <p14:tracePt t="48811" x="7866063" y="4152900"/>
          <p14:tracePt t="48819" x="7762875" y="4116388"/>
          <p14:tracePt t="48828" x="7673975" y="4092575"/>
          <p14:tracePt t="48834" x="7553325" y="4062413"/>
          <p14:tracePt t="48842" x="7467600" y="4049713"/>
          <p14:tracePt t="48851" x="7396163" y="4049713"/>
          <p14:tracePt t="48862" x="7292975" y="4049713"/>
          <p14:tracePt t="48875" x="7161213" y="4049713"/>
          <p14:tracePt t="48883" x="7088188" y="4056063"/>
          <p14:tracePt t="48890" x="7027863" y="4062413"/>
          <p14:tracePt t="48908" x="6932613" y="4092575"/>
          <p14:tracePt t="48914" x="6865938" y="4122738"/>
          <p14:tracePt t="48922" x="6816725" y="4152900"/>
          <p14:tracePt t="48930" x="6792913" y="4170363"/>
          <p14:tracePt t="48938" x="6732588" y="4206875"/>
          <p14:tracePt t="48946" x="6684963" y="4237038"/>
          <p14:tracePt t="48954" x="6661150" y="4254500"/>
          <p14:tracePt t="48962" x="6611938" y="4291013"/>
          <p14:tracePt t="48970" x="6600825" y="4308475"/>
          <p14:tracePt t="48978" x="6588125" y="4332288"/>
          <p14:tracePt t="48986" x="6588125" y="4351338"/>
          <p14:tracePt t="48994" x="6588125" y="4362450"/>
          <p14:tracePt t="49002" x="6588125" y="4381500"/>
          <p14:tracePt t="49010" x="6611938" y="4418013"/>
          <p14:tracePt t="49018" x="6624638" y="4429125"/>
          <p14:tracePt t="49026" x="6661150" y="4465638"/>
          <p14:tracePt t="49034" x="6702425" y="4508500"/>
          <p14:tracePt t="49042" x="6738938" y="4525963"/>
          <p14:tracePt t="49050" x="6816725" y="4579938"/>
          <p14:tracePt t="49058" x="6896100" y="4616450"/>
          <p14:tracePt t="49066" x="6997700" y="4646613"/>
          <p14:tracePt t="49074" x="7077075" y="4683125"/>
          <p14:tracePt t="49082" x="7191375" y="4718050"/>
          <p14:tracePt t="49090" x="7292975" y="4730750"/>
          <p14:tracePt t="49098" x="7396163" y="4730750"/>
          <p14:tracePt t="49106" x="7510463" y="4748213"/>
          <p14:tracePt t="49114" x="7583488" y="4748213"/>
          <p14:tracePt t="49122" x="7643813" y="4748213"/>
          <p14:tracePt t="49130" x="7727950" y="4748213"/>
          <p14:tracePt t="49138" x="7788275" y="4737100"/>
          <p14:tracePt t="49146" x="7842250" y="4706938"/>
          <p14:tracePt t="49154" x="7878763" y="4676775"/>
          <p14:tracePt t="49162" x="7902575" y="4652963"/>
          <p14:tracePt t="49170" x="7913688" y="4622800"/>
          <p14:tracePt t="49178" x="7926388" y="4586288"/>
          <p14:tracePt t="49186" x="7939088" y="4525963"/>
          <p14:tracePt t="49194" x="7939088" y="4502150"/>
          <p14:tracePt t="49202" x="7939088" y="4459288"/>
          <p14:tracePt t="49210" x="7926388" y="4422775"/>
          <p14:tracePt t="49218" x="7908925" y="4387850"/>
          <p14:tracePt t="49226" x="7896225" y="4362450"/>
          <p14:tracePt t="49234" x="7878763" y="4351338"/>
          <p14:tracePt t="49242" x="7866063" y="4332288"/>
          <p14:tracePt t="49250" x="7842250" y="4314825"/>
          <p14:tracePt t="49259" x="7805738" y="4314825"/>
          <p14:tracePt t="49266" x="7762875" y="4291013"/>
          <p14:tracePt t="49274" x="7704138" y="4291013"/>
          <p14:tracePt t="49282" x="7643813" y="4267200"/>
          <p14:tracePt t="49291" x="7594600" y="4260850"/>
          <p14:tracePt t="49298" x="7534275" y="4260850"/>
          <p14:tracePt t="49306" x="7473950" y="4248150"/>
          <p14:tracePt t="49314" x="7402513" y="4248150"/>
          <p14:tracePt t="49322" x="7359650" y="4248150"/>
          <p14:tracePt t="49330" x="7288213" y="4248150"/>
          <p14:tracePt t="49338" x="7251700" y="4248150"/>
          <p14:tracePt t="49346" x="7208838" y="4248150"/>
          <p14:tracePt t="49354" x="7178675" y="4254500"/>
          <p14:tracePt t="49362" x="7142163" y="4267200"/>
          <p14:tracePt t="49370" x="7124700" y="4278313"/>
          <p14:tracePt t="49378" x="7107238" y="4278313"/>
          <p14:tracePt t="49395" x="7094538" y="4284663"/>
          <p14:tracePt t="49403" x="7088188" y="4284663"/>
          <p14:tracePt t="49411" x="7081838" y="4284663"/>
          <p14:tracePt t="49428" x="7077075" y="4291013"/>
          <p14:tracePt t="49451" x="7070725" y="4291013"/>
          <p14:tracePt t="49482" x="7058025" y="4297363"/>
          <p14:tracePt t="49483"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2355222-93F9-47CA-B9D4-A09D035F51FA}"/>
              </a:ext>
            </a:extLst>
          </p:cNvPr>
          <p:cNvSpPr>
            <a:spLocks noGrp="1" noChangeArrowheads="1"/>
          </p:cNvSpPr>
          <p:nvPr>
            <p:ph type="title"/>
          </p:nvPr>
        </p:nvSpPr>
        <p:spPr>
          <a:xfrm>
            <a:off x="255588" y="230188"/>
            <a:ext cx="5441950" cy="500062"/>
          </a:xfrm>
          <a:ln/>
        </p:spPr>
        <p:txBody>
          <a:bodyPr/>
          <a:lstStyle/>
          <a:p>
            <a:r>
              <a:rPr lang="cs-CZ" altLang="cs-CZ" sz="3200"/>
              <a:t>cDNA arrays (Stanford)</a:t>
            </a:r>
            <a:endParaRPr lang="en-US" altLang="cs-CZ" sz="3200"/>
          </a:p>
        </p:txBody>
      </p:sp>
      <p:sp>
        <p:nvSpPr>
          <p:cNvPr id="68611" name="Rectangle 3">
            <a:extLst>
              <a:ext uri="{FF2B5EF4-FFF2-40B4-BE49-F238E27FC236}">
                <a16:creationId xmlns:a16="http://schemas.microsoft.com/office/drawing/2014/main" id="{28CF2A2C-D1F5-4102-8121-BD016965F259}"/>
              </a:ext>
            </a:extLst>
          </p:cNvPr>
          <p:cNvSpPr>
            <a:spLocks noGrp="1" noChangeArrowheads="1"/>
          </p:cNvSpPr>
          <p:nvPr>
            <p:ph type="body" idx="1"/>
          </p:nvPr>
        </p:nvSpPr>
        <p:spPr>
          <a:xfrm>
            <a:off x="6670675" y="1031875"/>
            <a:ext cx="2152650" cy="4121150"/>
          </a:xfrm>
        </p:spPr>
        <p:txBody>
          <a:bodyPr/>
          <a:lstStyle/>
          <a:p>
            <a:pPr>
              <a:lnSpc>
                <a:spcPct val="90000"/>
              </a:lnSpc>
            </a:pPr>
            <a:r>
              <a:rPr lang="cs-CZ" altLang="cs-CZ" sz="2000"/>
              <a:t>vzorek barvený Cy5R (red)</a:t>
            </a:r>
            <a:br>
              <a:rPr lang="cs-CZ" altLang="cs-CZ" sz="2000"/>
            </a:br>
            <a:br>
              <a:rPr lang="cs-CZ" altLang="cs-CZ" sz="2000"/>
            </a:br>
            <a:endParaRPr lang="cs-CZ" altLang="cs-CZ" sz="2000"/>
          </a:p>
          <a:p>
            <a:pPr>
              <a:lnSpc>
                <a:spcPct val="90000"/>
              </a:lnSpc>
            </a:pPr>
            <a:r>
              <a:rPr lang="cs-CZ" altLang="cs-CZ" sz="2000"/>
              <a:t>Kontrola barvená Cy3G (green)</a:t>
            </a:r>
          </a:p>
          <a:p>
            <a:pPr>
              <a:lnSpc>
                <a:spcPct val="90000"/>
              </a:lnSpc>
            </a:pPr>
            <a:endParaRPr lang="cs-CZ" altLang="cs-CZ" sz="2000"/>
          </a:p>
          <a:p>
            <a:pPr>
              <a:lnSpc>
                <a:spcPct val="90000"/>
              </a:lnSpc>
            </a:pPr>
            <a:endParaRPr lang="cs-CZ" altLang="cs-CZ" sz="2000"/>
          </a:p>
          <a:p>
            <a:pPr>
              <a:lnSpc>
                <a:spcPct val="90000"/>
              </a:lnSpc>
            </a:pPr>
            <a:r>
              <a:rPr lang="cs-CZ" altLang="cs-CZ" sz="2000"/>
              <a:t>překryvový signál (oba kanály)</a:t>
            </a:r>
            <a:endParaRPr lang="en-US" altLang="cs-CZ" sz="2000"/>
          </a:p>
        </p:txBody>
      </p:sp>
      <p:pic>
        <p:nvPicPr>
          <p:cNvPr id="68612" name="Picture 4">
            <a:extLst>
              <a:ext uri="{FF2B5EF4-FFF2-40B4-BE49-F238E27FC236}">
                <a16:creationId xmlns:a16="http://schemas.microsoft.com/office/drawing/2014/main" id="{3A7D3A3B-C8BB-4F28-A7BC-B696BEE81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025" y="3917950"/>
            <a:ext cx="5011738" cy="145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a:extLst>
              <a:ext uri="{FF2B5EF4-FFF2-40B4-BE49-F238E27FC236}">
                <a16:creationId xmlns:a16="http://schemas.microsoft.com/office/drawing/2014/main" id="{192E375C-A94F-4373-986F-347C1C168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2406650"/>
            <a:ext cx="50085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4" name="Picture 6">
            <a:extLst>
              <a:ext uri="{FF2B5EF4-FFF2-40B4-BE49-F238E27FC236}">
                <a16:creationId xmlns:a16="http://schemas.microsoft.com/office/drawing/2014/main" id="{9A6CCCBA-9E3C-4E46-8362-FF99ADED7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4025" y="919163"/>
            <a:ext cx="50085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7">
            <a:extLst>
              <a:ext uri="{FF2B5EF4-FFF2-40B4-BE49-F238E27FC236}">
                <a16:creationId xmlns:a16="http://schemas.microsoft.com/office/drawing/2014/main" id="{91E5A2DC-E00C-498A-8A1E-0F0069F3A159}"/>
              </a:ext>
            </a:extLst>
          </p:cNvPr>
          <p:cNvSpPr>
            <a:spLocks noChangeArrowheads="1"/>
          </p:cNvSpPr>
          <p:nvPr/>
        </p:nvSpPr>
        <p:spPr bwMode="auto">
          <a:xfrm>
            <a:off x="3321050" y="5511800"/>
            <a:ext cx="582295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C0C0C0"/>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C0C0C0"/>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C0C0C0"/>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C0C0C0"/>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9pPr>
          </a:lstStyle>
          <a:p>
            <a:pPr eaLnBrk="1" hangingPunct="1"/>
            <a:r>
              <a:rPr lang="cs-CZ" altLang="cs-CZ"/>
              <a:t>problémy sekundární struktury dlouhých cDNA prob</a:t>
            </a:r>
            <a:endParaRPr lang="cs-CZ" altLang="cs-CZ">
              <a:cs typeface="Arial" panose="020B0604020202020204" pitchFamily="34" charset="0"/>
            </a:endParaRPr>
          </a:p>
          <a:p>
            <a:pPr eaLnBrk="1" hangingPunct="1"/>
            <a:r>
              <a:rPr lang="cs-CZ" altLang="cs-CZ">
                <a:cs typeface="Arial" panose="020B0604020202020204" pitchFamily="34" charset="0"/>
              </a:rPr>
              <a:t>není absolutní signál</a:t>
            </a:r>
            <a:endParaRPr lang="en-US" altLang="cs-CZ">
              <a:cs typeface="Arial" panose="020B0604020202020204" pitchFamily="34" charset="0"/>
            </a:endParaRPr>
          </a:p>
        </p:txBody>
      </p:sp>
      <p:pic>
        <p:nvPicPr>
          <p:cNvPr id="68616" name="Picture 8">
            <a:extLst>
              <a:ext uri="{FF2B5EF4-FFF2-40B4-BE49-F238E27FC236}">
                <a16:creationId xmlns:a16="http://schemas.microsoft.com/office/drawing/2014/main" id="{AF9B23DB-770D-4A63-A715-DDEB250959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1322388"/>
            <a:ext cx="3208338" cy="538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E6326684-41BE-4862-9184-6D48470591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249"/>
    </mc:Choice>
    <mc:Fallback>
      <p:transition spd="slow" advTm="86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268" x="3598863" y="674688"/>
          <p14:tracePt t="15882" x="3592513" y="674688"/>
          <p14:tracePt t="15930" x="3598863" y="674688"/>
          <p14:tracePt t="15994" x="3605213" y="674688"/>
          <p14:tracePt t="16042" x="3622675" y="674688"/>
          <p14:tracePt t="16050" x="3629025" y="674688"/>
          <p14:tracePt t="16098" x="3635375" y="674688"/>
          <p14:tracePt t="16116" x="3640138" y="674688"/>
          <p14:tracePt t="16139" x="3652838" y="674688"/>
          <p14:tracePt t="16145" x="3659188" y="674688"/>
          <p14:tracePt t="16153" x="3670300" y="674688"/>
          <p14:tracePt t="16161" x="3695700" y="674688"/>
          <p14:tracePt t="16169" x="3725863" y="674688"/>
          <p14:tracePt t="16177" x="3779838" y="674688"/>
          <p14:tracePt t="16185" x="3857625" y="668338"/>
          <p14:tracePt t="16193" x="3911600" y="668338"/>
          <p14:tracePt t="16201" x="3960813" y="657225"/>
          <p14:tracePt t="16209" x="4021138" y="657225"/>
          <p14:tracePt t="16217" x="4092575" y="657225"/>
          <p14:tracePt t="16225" x="4165600" y="650875"/>
          <p14:tracePt t="16233" x="4256088" y="627063"/>
          <p14:tracePt t="16241" x="4340225" y="627063"/>
          <p14:tracePt t="16249" x="4441825" y="627063"/>
          <p14:tracePt t="16257" x="4538663" y="627063"/>
          <p14:tracePt t="16265" x="4629150" y="627063"/>
          <p14:tracePt t="16273" x="4702175" y="627063"/>
          <p14:tracePt t="16281" x="4773613" y="633413"/>
          <p14:tracePt t="16289" x="4803775" y="633413"/>
          <p14:tracePt t="16297" x="4840288" y="638175"/>
          <p14:tracePt t="16305" x="4883150" y="638175"/>
          <p14:tracePt t="16313" x="4930775" y="638175"/>
          <p14:tracePt t="16321" x="4972050" y="638175"/>
          <p14:tracePt t="16329" x="5032375" y="650875"/>
          <p14:tracePt t="16337" x="5118100" y="650875"/>
          <p14:tracePt t="16345" x="5165725" y="657225"/>
          <p14:tracePt t="16353" x="5249863" y="657225"/>
          <p14:tracePt t="16361" x="5340350" y="668338"/>
          <p14:tracePt t="16369" x="5383213" y="668338"/>
          <p14:tracePt t="16377" x="5430838" y="668338"/>
          <p14:tracePt t="16385" x="5461000" y="681038"/>
          <p14:tracePt t="16393" x="5508625" y="681038"/>
          <p14:tracePt t="16401" x="5551488" y="681038"/>
          <p14:tracePt t="16409" x="5581650" y="681038"/>
          <p14:tracePt t="16417" x="5618163" y="681038"/>
          <p14:tracePt t="16425" x="5648325" y="681038"/>
          <p14:tracePt t="16433" x="5672138" y="681038"/>
          <p14:tracePt t="16441" x="5695950" y="687388"/>
          <p14:tracePt t="16449" x="5726113" y="687388"/>
          <p14:tracePt t="16457" x="5749925" y="687388"/>
          <p14:tracePt t="16466" x="5773738" y="687388"/>
          <p14:tracePt t="16473" x="5786438" y="687388"/>
          <p14:tracePt t="16482" x="5792788" y="687388"/>
          <p14:tracePt t="16489" x="5799138" y="687388"/>
          <p14:tracePt t="16585" x="5803900" y="687388"/>
          <p14:tracePt t="16658" x="5810250" y="693738"/>
          <p14:tracePt t="16667" x="5799138" y="693738"/>
          <p14:tracePt t="16674" x="5762625" y="693738"/>
          <p14:tracePt t="16683" x="5708650" y="698500"/>
          <p14:tracePt t="16690" x="5665788" y="698500"/>
          <p14:tracePt t="16698" x="5594350" y="698500"/>
          <p14:tracePt t="16706" x="5514975" y="723900"/>
          <p14:tracePt t="16713" x="5430838" y="723900"/>
          <p14:tracePt t="16721" x="5346700" y="723900"/>
          <p14:tracePt t="16729" x="5243513" y="735013"/>
          <p14:tracePt t="16737" x="5141913" y="747713"/>
          <p14:tracePt t="16745" x="5038725" y="747713"/>
          <p14:tracePt t="16753" x="4913313" y="747713"/>
          <p14:tracePt t="16761" x="4840288" y="758825"/>
          <p14:tracePt t="16769" x="4803775" y="765175"/>
          <p14:tracePt t="16777" x="4756150" y="782638"/>
          <p14:tracePt t="16786" x="4743450" y="782638"/>
          <p14:tracePt t="16793" x="4695825" y="795338"/>
          <p14:tracePt t="16801" x="4659313" y="812800"/>
          <p14:tracePt t="16809" x="4652963" y="812800"/>
          <p14:tracePt t="16818" x="4635500" y="812800"/>
          <p14:tracePt t="16825" x="4622800" y="812800"/>
          <p14:tracePt t="16834" x="4605338" y="819150"/>
          <p14:tracePt t="16841" x="4592638" y="819150"/>
          <p14:tracePt t="16850" x="4562475" y="819150"/>
          <p14:tracePt t="16857" x="4538663" y="825500"/>
          <p14:tracePt t="16866" x="4502150" y="831850"/>
          <p14:tracePt t="16873" x="4471988" y="831850"/>
          <p14:tracePt t="16881" x="4437063" y="842963"/>
          <p14:tracePt t="16889" x="4418013" y="842963"/>
          <p14:tracePt t="16897" x="4394200" y="842963"/>
          <p14:tracePt t="16906" x="4370388" y="842963"/>
          <p14:tracePt t="16913" x="4346575" y="849313"/>
          <p14:tracePt t="16921" x="4340225" y="849313"/>
          <p14:tracePt t="16929" x="4327525" y="855663"/>
          <p14:tracePt t="16937" x="4321175" y="855663"/>
          <p14:tracePt t="16945" x="4310063" y="855663"/>
          <p14:tracePt t="16953" x="4291013" y="862013"/>
          <p14:tracePt t="16961" x="4279900" y="862013"/>
          <p14:tracePt t="16969" x="4256088" y="873125"/>
          <p14:tracePt t="16977" x="4230688" y="879475"/>
          <p14:tracePt t="16986" x="4219575" y="879475"/>
          <p14:tracePt t="16993" x="4200525" y="879475"/>
          <p14:tracePt t="17002" x="4195763" y="879475"/>
          <p14:tracePt t="17010" x="4189413" y="885825"/>
          <p14:tracePt t="17017" x="4176713" y="885825"/>
          <p14:tracePt t="17025" x="4171950" y="892175"/>
          <p14:tracePt t="17090" x="4159250" y="892175"/>
          <p14:tracePt t="17125" x="4152900" y="892175"/>
          <p14:tracePt t="17138" x="4141788" y="892175"/>
          <p14:tracePt t="17161" x="4135438" y="892175"/>
          <p14:tracePt t="17169" x="4111625" y="892175"/>
          <p14:tracePt t="17177" x="4105275" y="892175"/>
          <p14:tracePt t="17185" x="4092575" y="885825"/>
          <p14:tracePt t="17193" x="4081463" y="868363"/>
          <p14:tracePt t="17201" x="4062413" y="868363"/>
          <p14:tracePt t="17209" x="4038600" y="862013"/>
          <p14:tracePt t="17217" x="4014788" y="842963"/>
          <p14:tracePt t="17225" x="4002088" y="838200"/>
          <p14:tracePt t="17233" x="3978275" y="831850"/>
          <p14:tracePt t="17241" x="3971925" y="825500"/>
          <p14:tracePt t="17249" x="3954463" y="819150"/>
          <p14:tracePt t="17257" x="3935413" y="808038"/>
          <p14:tracePt t="17265" x="3924300" y="801688"/>
          <p14:tracePt t="17273" x="3900488" y="795338"/>
          <p14:tracePt t="17281" x="3875088" y="777875"/>
          <p14:tracePt t="17289" x="3851275" y="765175"/>
          <p14:tracePt t="17297" x="3827463" y="747713"/>
          <p14:tracePt t="17305" x="3810000" y="728663"/>
          <p14:tracePt t="17313" x="3779838" y="723900"/>
          <p14:tracePt t="17321" x="3760788" y="704850"/>
          <p14:tracePt t="17329" x="3756025" y="698500"/>
          <p14:tracePt t="17337" x="3736975" y="687388"/>
          <p14:tracePt t="17345" x="3719513" y="681038"/>
          <p14:tracePt t="17353" x="3706813" y="681038"/>
          <p14:tracePt t="17361" x="3689350" y="674688"/>
          <p14:tracePt t="17369" x="3676650" y="663575"/>
          <p14:tracePt t="17377" x="3670300" y="663575"/>
          <p14:tracePt t="17385" x="3659188" y="663575"/>
          <p14:tracePt t="17393" x="3652838" y="663575"/>
          <p14:tracePt t="17401" x="3640138" y="657225"/>
          <p14:tracePt t="17409" x="3635375" y="657225"/>
          <p14:tracePt t="17425" x="3629025" y="657225"/>
          <p14:tracePt t="17441" x="3609975" y="657225"/>
          <p14:tracePt t="17457" x="3605213" y="650875"/>
          <p14:tracePt t="17481" x="3598863" y="650875"/>
          <p14:tracePt t="17513" x="3592513" y="650875"/>
          <p14:tracePt t="17642" x="3616325" y="650875"/>
          <p14:tracePt t="17651" x="3629025" y="650875"/>
          <p14:tracePt t="17658" x="3676650" y="633413"/>
          <p14:tracePt t="17665" x="3725863" y="614363"/>
          <p14:tracePt t="17673" x="3756025" y="614363"/>
          <p14:tracePt t="17681" x="3810000" y="603250"/>
          <p14:tracePt t="17689" x="3900488" y="596900"/>
          <p14:tracePt t="17697" x="3960813" y="584200"/>
          <p14:tracePt t="17706" x="4044950" y="584200"/>
          <p14:tracePt t="17713" x="4146550" y="584200"/>
          <p14:tracePt t="17721" x="4249738" y="584200"/>
          <p14:tracePt t="17729" x="4364038" y="584200"/>
          <p14:tracePt t="17737" x="4478338" y="584200"/>
          <p14:tracePt t="17745" x="4575175" y="584200"/>
          <p14:tracePt t="17753" x="4706938" y="584200"/>
          <p14:tracePt t="17761" x="4816475" y="584200"/>
          <p14:tracePt t="17770" x="4918075" y="584200"/>
          <p14:tracePt t="17777" x="5021263" y="584200"/>
          <p14:tracePt t="17785" x="5122863" y="603250"/>
          <p14:tracePt t="17793" x="5195888" y="608013"/>
          <p14:tracePt t="17802" x="5299075" y="633413"/>
          <p14:tracePt t="17809" x="5376863" y="668338"/>
          <p14:tracePt t="17818" x="5418138" y="668338"/>
          <p14:tracePt t="17825" x="5454650" y="674688"/>
          <p14:tracePt t="17834" x="5478463" y="674688"/>
          <p14:tracePt t="17841" x="5534025" y="674688"/>
          <p14:tracePt t="17850" x="5557838" y="674688"/>
          <p14:tracePt t="17857" x="5575300" y="674688"/>
          <p14:tracePt t="17865" x="5581650" y="674688"/>
          <p14:tracePt t="17873" x="5588000" y="674688"/>
          <p14:tracePt t="17881" x="5605463" y="681038"/>
          <p14:tracePt t="17889" x="5611813" y="681038"/>
          <p14:tracePt t="17906" x="5618163" y="681038"/>
          <p14:tracePt t="18042" x="5618163" y="687388"/>
          <p14:tracePt t="18050" x="5594350" y="687388"/>
          <p14:tracePt t="18058" x="5551488" y="687388"/>
          <p14:tracePt t="18066" x="5521325" y="687388"/>
          <p14:tracePt t="18074" x="5478463" y="687388"/>
          <p14:tracePt t="18082" x="5443538" y="687388"/>
          <p14:tracePt t="18090" x="5400675" y="687388"/>
          <p14:tracePt t="18098" x="5359400" y="687388"/>
          <p14:tracePt t="18107" x="5322888" y="704850"/>
          <p14:tracePt t="18114" x="5286375" y="717550"/>
          <p14:tracePt t="18122" x="5232400" y="717550"/>
          <p14:tracePt t="18130" x="5195888" y="717550"/>
          <p14:tracePt t="18138" x="5129213" y="723900"/>
          <p14:tracePt t="18145" x="5057775" y="723900"/>
          <p14:tracePt t="18162" x="4913313" y="723900"/>
          <p14:tracePt t="18169" x="4857750" y="723900"/>
          <p14:tracePt t="18177" x="4822825" y="723900"/>
          <p14:tracePt t="18185" x="4779963" y="723900"/>
          <p14:tracePt t="18193" x="4719638" y="723900"/>
          <p14:tracePt t="18201" x="4689475" y="723900"/>
          <p14:tracePt t="18209" x="4635500" y="735013"/>
          <p14:tracePt t="18217" x="4598988" y="735013"/>
          <p14:tracePt t="18225" x="4586288" y="735013"/>
          <p14:tracePt t="18233" x="4562475" y="735013"/>
          <p14:tracePt t="18241" x="4545013" y="735013"/>
          <p14:tracePt t="18249" x="4527550" y="735013"/>
          <p14:tracePt t="18257" x="4521200" y="735013"/>
          <p14:tracePt t="18281" x="4514850" y="735013"/>
          <p14:tracePt t="18681" x="0" y="0"/>
        </p14:tracePtLst>
        <p14:tracePtLst>
          <p14:tracePt t="22604" x="1362075" y="2200275"/>
          <p14:tracePt t="22778" x="1362075" y="2193925"/>
          <p14:tracePt t="22802" x="1362075" y="2187575"/>
          <p14:tracePt t="22826" x="1362075" y="2174875"/>
          <p14:tracePt t="22834" x="1362075" y="2139950"/>
          <p14:tracePt t="22842" x="1362075" y="2114550"/>
          <p14:tracePt t="22850" x="1362075" y="2084388"/>
          <p14:tracePt t="22858" x="1362075" y="2030413"/>
          <p14:tracePt t="22865" x="1344613" y="1995488"/>
          <p14:tracePt t="22875" x="1314450" y="1946275"/>
          <p14:tracePt t="22882" x="1295400" y="1922463"/>
          <p14:tracePt t="22890" x="1277938" y="1874838"/>
          <p14:tracePt t="22897" x="1235075" y="1825625"/>
          <p14:tracePt t="22906" x="1204913" y="1784350"/>
          <p14:tracePt t="22913" x="1181100" y="1747838"/>
          <p14:tracePt t="22922" x="1163638" y="1724025"/>
          <p14:tracePt t="22929" x="1127125" y="1687513"/>
          <p14:tracePt t="22938" x="1114425" y="1681163"/>
          <p14:tracePt t="22945" x="1079500" y="1644650"/>
          <p14:tracePt t="22954" x="1054100" y="1639888"/>
          <p14:tracePt t="22961" x="1019175" y="1620838"/>
          <p14:tracePt t="22969" x="969963" y="1590675"/>
          <p14:tracePt t="22977" x="946150" y="1573213"/>
          <p14:tracePt t="22985" x="922338" y="1566863"/>
          <p14:tracePt t="22994" x="898525" y="1549400"/>
          <p14:tracePt t="23001" x="849313" y="1519238"/>
          <p14:tracePt t="23009" x="825500" y="1512888"/>
          <p14:tracePt t="23017" x="788988" y="1493838"/>
          <p14:tracePt t="23025" x="777875" y="1489075"/>
          <p14:tracePt t="23033" x="754063" y="1489075"/>
          <p14:tracePt t="23041" x="741363" y="1489075"/>
          <p14:tracePt t="23049" x="717550" y="1489075"/>
          <p14:tracePt t="23058" x="693738" y="1482725"/>
          <p14:tracePt t="23065" x="668338" y="1482725"/>
          <p14:tracePt t="23073" x="638175" y="1482725"/>
          <p14:tracePt t="23081" x="614363" y="1482725"/>
          <p14:tracePt t="23089" x="584200" y="1482725"/>
          <p14:tracePt t="23097" x="560388" y="1482725"/>
          <p14:tracePt t="23107" x="519113" y="1482725"/>
          <p14:tracePt t="23113" x="493713" y="1482725"/>
          <p14:tracePt t="23122" x="469900" y="1482725"/>
          <p14:tracePt t="23129" x="446088" y="1482725"/>
          <p14:tracePt t="23138" x="422275" y="1500188"/>
          <p14:tracePt t="23146" x="398463" y="1524000"/>
          <p14:tracePt t="23153" x="349250" y="1543050"/>
          <p14:tracePt t="23161" x="331788" y="1560513"/>
          <p14:tracePt t="23170" x="295275" y="1597025"/>
          <p14:tracePt t="23183" x="271463" y="1620838"/>
          <p14:tracePt t="23185" x="247650" y="1644650"/>
          <p14:tracePt t="23193" x="217488" y="1681163"/>
          <p14:tracePt t="23201" x="204788" y="1717675"/>
          <p14:tracePt t="23209" x="163513" y="1771650"/>
          <p14:tracePt t="23217" x="138113" y="1795463"/>
          <p14:tracePt t="23225" x="127000" y="1844675"/>
          <p14:tracePt t="23233" x="127000" y="1885950"/>
          <p14:tracePt t="23241" x="127000" y="1946275"/>
          <p14:tracePt t="23249" x="127000" y="2019300"/>
          <p14:tracePt t="23257" x="127000" y="2073275"/>
          <p14:tracePt t="23265" x="163513" y="2151063"/>
          <p14:tracePt t="23273" x="193675" y="2205038"/>
          <p14:tracePt t="23281" x="271463" y="2235200"/>
          <p14:tracePt t="23289" x="312738" y="2278063"/>
          <p14:tracePt t="23297" x="379413" y="2344738"/>
          <p14:tracePt t="23306" x="392113" y="2355850"/>
          <p14:tracePt t="23313" x="409575" y="2362200"/>
          <p14:tracePt t="23322" x="433388" y="2374900"/>
          <p14:tracePt t="23329" x="439738" y="2379663"/>
          <p14:tracePt t="23338" x="446088" y="2379663"/>
          <p14:tracePt t="23345" x="458788" y="2379663"/>
          <p14:tracePt t="23353" x="469900" y="2379663"/>
          <p14:tracePt t="23362" x="493713" y="2379663"/>
          <p14:tracePt t="23370" x="536575" y="2379663"/>
          <p14:tracePt t="23378" x="596900" y="2379663"/>
          <p14:tracePt t="23386" x="650875" y="2379663"/>
          <p14:tracePt t="23393" x="754063" y="2379663"/>
          <p14:tracePt t="23401" x="855663" y="2379663"/>
          <p14:tracePt t="23410" x="969963" y="2392363"/>
          <p14:tracePt t="23417" x="1054100" y="2392363"/>
          <p14:tracePt t="23426" x="1157288" y="2392363"/>
          <p14:tracePt t="23433" x="1204913" y="2374900"/>
          <p14:tracePt t="23442" x="1254125" y="2344738"/>
          <p14:tracePt t="23449" x="1284288" y="2308225"/>
          <p14:tracePt t="23457" x="1325563" y="2260600"/>
          <p14:tracePt t="23465" x="1344613" y="2235200"/>
          <p14:tracePt t="23474" x="1362075" y="2187575"/>
          <p14:tracePt t="23481" x="1368425" y="2157413"/>
          <p14:tracePt t="23490" x="1368425" y="2109788"/>
          <p14:tracePt t="23497" x="1368425" y="2066925"/>
          <p14:tracePt t="23506" x="1362075" y="2019300"/>
          <p14:tracePt t="23513" x="1344613" y="1970088"/>
          <p14:tracePt t="23522" x="1314450" y="1922463"/>
          <p14:tracePt t="23529" x="1295400" y="1874838"/>
          <p14:tracePt t="23538" x="1277938" y="1855788"/>
          <p14:tracePt t="23546" x="1254125" y="1819275"/>
          <p14:tracePt t="23553" x="1217613" y="1784350"/>
          <p14:tracePt t="23562" x="1174750" y="1754188"/>
          <p14:tracePt t="23569" x="1150938" y="1735138"/>
          <p14:tracePt t="23578" x="1084263" y="1704975"/>
          <p14:tracePt t="23586" x="1036638" y="1687513"/>
          <p14:tracePt t="23594" x="969963" y="1670050"/>
          <p14:tracePt t="23601" x="922338" y="1651000"/>
          <p14:tracePt t="23610" x="862013" y="1639888"/>
          <p14:tracePt t="23617" x="788988" y="1614488"/>
          <p14:tracePt t="23626" x="717550" y="1614488"/>
          <p14:tracePt t="23633" x="644525" y="1614488"/>
          <p14:tracePt t="23643" x="584200" y="1614488"/>
          <p14:tracePt t="23649" x="500063" y="1603375"/>
          <p14:tracePt t="23657" x="428625" y="1603375"/>
          <p14:tracePt t="23665" x="368300" y="1603375"/>
          <p14:tracePt t="23674" x="295275" y="1603375"/>
          <p14:tracePt t="23681" x="247650" y="1603375"/>
          <p14:tracePt t="23690" x="198438" y="1627188"/>
          <p14:tracePt t="23697" x="150813" y="1657350"/>
          <p14:tracePt t="23707" x="114300" y="1674813"/>
          <p14:tracePt t="23713" x="60325" y="1717675"/>
          <p14:tracePt t="23722" x="30163" y="1771650"/>
          <p14:tracePt t="23729" x="0" y="1819275"/>
          <p14:tracePt t="23793" x="0" y="2344738"/>
          <p14:tracePt t="23801" x="42863" y="2392363"/>
          <p14:tracePt t="23809" x="77788" y="2422525"/>
          <p14:tracePt t="23817" x="120650" y="2465388"/>
          <p14:tracePt t="23826" x="144463" y="2476500"/>
          <p14:tracePt t="23833" x="168275" y="2482850"/>
          <p14:tracePt t="23842" x="180975" y="2495550"/>
          <p14:tracePt t="23849" x="204788" y="2495550"/>
          <p14:tracePt t="23858" x="217488" y="2495550"/>
          <p14:tracePt t="23865" x="241300" y="2495550"/>
          <p14:tracePt t="23873" x="271463" y="2495550"/>
          <p14:tracePt t="23893" x="385763" y="2495550"/>
          <p14:tracePt t="23898" x="452438" y="2476500"/>
          <p14:tracePt t="23906" x="536575" y="2459038"/>
          <p14:tracePt t="23913" x="627063" y="2446338"/>
          <p14:tracePt t="23922" x="717550" y="2422525"/>
          <p14:tracePt t="23929" x="808038" y="2386013"/>
          <p14:tracePt t="23937" x="868363" y="2355850"/>
          <p14:tracePt t="23945" x="935038" y="2325688"/>
          <p14:tracePt t="23953" x="1000125" y="2271713"/>
          <p14:tracePt t="23961" x="1036638" y="2230438"/>
          <p14:tracePt t="23969" x="1054100" y="2193925"/>
          <p14:tracePt t="23977" x="1084263" y="2157413"/>
          <p14:tracePt t="23985" x="1090613" y="2127250"/>
          <p14:tracePt t="23993" x="1103313" y="2090738"/>
          <p14:tracePt t="24001" x="1103313" y="2060575"/>
          <p14:tracePt t="24009" x="1103313" y="2036763"/>
          <p14:tracePt t="24017" x="1103313" y="2012950"/>
          <p14:tracePt t="24025" x="1103313" y="1982788"/>
          <p14:tracePt t="24033" x="1103313" y="1970088"/>
          <p14:tracePt t="24041" x="1079500" y="1909763"/>
          <p14:tracePt t="24049" x="1049338" y="1874838"/>
          <p14:tracePt t="24057" x="1019175" y="1808163"/>
          <p14:tracePt t="24065" x="993775" y="1747838"/>
          <p14:tracePt t="24073" x="965200" y="1681163"/>
          <p14:tracePt t="24081" x="952500" y="1657350"/>
          <p14:tracePt t="24090" x="909638" y="1620838"/>
          <p14:tracePt t="24097" x="885825" y="1597025"/>
          <p14:tracePt t="24106" x="862013" y="1584325"/>
          <p14:tracePt t="24113" x="855663" y="1584325"/>
          <p14:tracePt t="24122" x="838200" y="1566863"/>
          <p14:tracePt t="24129" x="831850" y="1566863"/>
          <p14:tracePt t="24137" x="825500" y="1560513"/>
          <p14:tracePt t="24153" x="819150" y="1560513"/>
          <p14:tracePt t="24161" x="808038" y="1560513"/>
          <p14:tracePt t="24169" x="784225" y="1560513"/>
          <p14:tracePt t="24178" x="747713" y="1560513"/>
          <p14:tracePt t="24185" x="704850" y="1573213"/>
          <p14:tracePt t="24193" x="627063" y="1597025"/>
          <p14:tracePt t="24201" x="590550" y="1620838"/>
          <p14:tracePt t="24209" x="554038" y="1651000"/>
          <p14:tracePt t="24217" x="530225" y="1670050"/>
          <p14:tracePt t="24225" x="506413" y="1693863"/>
          <p14:tracePt t="24233" x="488950" y="1728788"/>
          <p14:tracePt t="24241" x="476250" y="1758950"/>
          <p14:tracePt t="24249" x="476250" y="1808163"/>
          <p14:tracePt t="24257" x="476250" y="1862138"/>
          <p14:tracePt t="24265" x="476250" y="1885950"/>
          <p14:tracePt t="24273" x="488950" y="1922463"/>
          <p14:tracePt t="24281" x="506413" y="1958975"/>
          <p14:tracePt t="24289" x="530225" y="1982788"/>
          <p14:tracePt t="24297" x="554038" y="2000250"/>
          <p14:tracePt t="24305" x="590550" y="2025650"/>
          <p14:tracePt t="24313" x="596900" y="2030413"/>
          <p14:tracePt t="24321" x="614363" y="2036763"/>
          <p14:tracePt t="24329" x="627063" y="2043113"/>
          <p14:tracePt t="24337" x="638175" y="2043113"/>
          <p14:tracePt t="24345" x="644525" y="2043113"/>
          <p14:tracePt t="24353" x="657225" y="2043113"/>
          <p14:tracePt t="24361" x="681038" y="2043113"/>
          <p14:tracePt t="24369" x="717550" y="2043113"/>
          <p14:tracePt t="24377" x="735013" y="2043113"/>
          <p14:tracePt t="24385" x="788988" y="2043113"/>
          <p14:tracePt t="24393" x="849313" y="2043113"/>
          <p14:tracePt t="24401" x="898525" y="2043113"/>
          <p14:tracePt t="24409" x="969963" y="2043113"/>
          <p14:tracePt t="24417" x="1019175" y="2030413"/>
          <p14:tracePt t="24425" x="1079500" y="2000250"/>
          <p14:tracePt t="24433" x="1114425" y="1982788"/>
          <p14:tracePt t="24441" x="1133475" y="1958975"/>
          <p14:tracePt t="24449" x="1169988" y="1922463"/>
          <p14:tracePt t="24457" x="1187450" y="1885950"/>
          <p14:tracePt t="24465" x="1204913" y="1849438"/>
          <p14:tracePt t="24473" x="1204913" y="1825625"/>
          <p14:tracePt t="24481" x="1204913" y="1784350"/>
          <p14:tracePt t="24489" x="1204913" y="1758950"/>
          <p14:tracePt t="24497" x="1204913" y="1754188"/>
          <p14:tracePt t="24506" x="1204913" y="1717675"/>
          <p14:tracePt t="24513" x="1193800" y="1681163"/>
          <p14:tracePt t="24522" x="1150938" y="1644650"/>
          <p14:tracePt t="24529" x="1103313" y="1603375"/>
          <p14:tracePt t="24537" x="1036638" y="1560513"/>
          <p14:tracePt t="24545" x="1000125" y="1549400"/>
          <p14:tracePt t="24553" x="909638" y="1519238"/>
          <p14:tracePt t="24561" x="849313" y="1482725"/>
          <p14:tracePt t="24569" x="801688" y="1476375"/>
          <p14:tracePt t="24577" x="728663" y="1452563"/>
          <p14:tracePt t="24585" x="693738" y="1446213"/>
          <p14:tracePt t="24594" x="644525" y="1428750"/>
          <p14:tracePt t="24601" x="603250" y="1428750"/>
          <p14:tracePt t="24610" x="566738" y="1428750"/>
          <p14:tracePt t="24617" x="542925" y="1428750"/>
          <p14:tracePt t="24626" x="512763" y="1428750"/>
          <p14:tracePt t="24633" x="476250" y="1458913"/>
          <p14:tracePt t="24642" x="433388" y="1493838"/>
          <p14:tracePt t="24649" x="392113" y="1549400"/>
          <p14:tracePt t="24658" x="368300" y="1584325"/>
          <p14:tracePt t="24665" x="342900" y="1644650"/>
          <p14:tracePt t="24675" x="338138" y="1724025"/>
          <p14:tracePt t="24681" x="338138" y="1778000"/>
          <p14:tracePt t="24691" x="338138" y="1825625"/>
          <p14:tracePt t="24697" x="325438" y="1855788"/>
          <p14:tracePt t="24706" x="319088" y="1905000"/>
          <p14:tracePt t="24713" x="319088" y="1928813"/>
          <p14:tracePt t="24721" x="319088" y="1939925"/>
          <p14:tracePt t="24730" x="319088" y="1965325"/>
          <p14:tracePt t="24737" x="319088" y="1976438"/>
          <p14:tracePt t="24745" x="338138" y="2000250"/>
          <p14:tracePt t="24753" x="361950" y="2019300"/>
          <p14:tracePt t="24762" x="403225" y="2054225"/>
          <p14:tracePt t="24769" x="458788" y="2097088"/>
          <p14:tracePt t="24777" x="493713" y="2127250"/>
          <p14:tracePt t="24785" x="573088" y="2170113"/>
          <p14:tracePt t="24794" x="638175" y="2200275"/>
          <p14:tracePt t="24802" x="674688" y="2217738"/>
          <p14:tracePt t="24809" x="735013" y="2241550"/>
          <p14:tracePt t="24817" x="765175" y="2241550"/>
          <p14:tracePt t="24825" x="788988" y="2241550"/>
          <p14:tracePt t="24833" x="819150" y="2241550"/>
          <p14:tracePt t="24841" x="855663" y="2241550"/>
          <p14:tracePt t="24849" x="879475" y="2241550"/>
          <p14:tracePt t="24858" x="935038" y="2217738"/>
          <p14:tracePt t="24866" x="969963" y="2187575"/>
          <p14:tracePt t="24877" x="993775" y="2163763"/>
          <p14:tracePt t="24890" x="1036638" y="2066925"/>
          <p14:tracePt t="24897" x="1060450" y="1995488"/>
          <p14:tracePt t="24907" x="1060450" y="1935163"/>
          <p14:tracePt t="24913" x="1060450" y="1849438"/>
          <p14:tracePt t="24921" x="1049338" y="1814513"/>
          <p14:tracePt t="24929" x="965200" y="1717675"/>
          <p14:tracePt t="24937" x="939800" y="1681163"/>
          <p14:tracePt t="24945" x="898525" y="1627188"/>
          <p14:tracePt t="24953" x="874713" y="1614488"/>
          <p14:tracePt t="24961" x="849313" y="1603375"/>
          <p14:tracePt t="24969" x="814388" y="1590675"/>
          <p14:tracePt t="24978" x="788988" y="1590675"/>
          <p14:tracePt t="24985" x="758825" y="1579563"/>
          <p14:tracePt t="24994" x="711200" y="1579563"/>
          <p14:tracePt t="25001" x="693738" y="1579563"/>
          <p14:tracePt t="25009" x="657225" y="1579563"/>
          <p14:tracePt t="25017" x="614363" y="1579563"/>
          <p14:tracePt t="25026" x="584200" y="1584325"/>
          <p14:tracePt t="25033" x="519113" y="1627188"/>
          <p14:tracePt t="25042" x="493713" y="1651000"/>
          <p14:tracePt t="25049" x="476250" y="1687513"/>
          <p14:tracePt t="25058" x="463550" y="1711325"/>
          <p14:tracePt t="25066" x="452438" y="1741488"/>
          <p14:tracePt t="25074" x="439738" y="1789113"/>
          <p14:tracePt t="25081" x="439738" y="1819275"/>
          <p14:tracePt t="25090" x="439738" y="1855788"/>
          <p14:tracePt t="25097" x="439738" y="1898650"/>
          <p14:tracePt t="25106" x="439738" y="1928813"/>
          <p14:tracePt t="25113" x="469900" y="1970088"/>
          <p14:tracePt t="25121" x="493713" y="1995488"/>
          <p14:tracePt t="25129" x="519113" y="2019300"/>
          <p14:tracePt t="25137" x="536575" y="2043113"/>
          <p14:tracePt t="25145" x="590550" y="2049463"/>
          <p14:tracePt t="25153" x="627063" y="2066925"/>
          <p14:tracePt t="25161" x="674688" y="2090738"/>
          <p14:tracePt t="25169" x="741363" y="2109788"/>
          <p14:tracePt t="25178" x="801688" y="2120900"/>
          <p14:tracePt t="25195" x="915988" y="2120900"/>
          <p14:tracePt t="25201" x="976313" y="2114550"/>
          <p14:tracePt t="25209" x="1036638" y="2097088"/>
          <p14:tracePt t="25217" x="1103313" y="2060575"/>
          <p14:tracePt t="25225" x="1127125" y="2036763"/>
          <p14:tracePt t="25233" x="1181100" y="1982788"/>
          <p14:tracePt t="25241" x="1187450" y="1922463"/>
          <p14:tracePt t="25249" x="1187450" y="1879600"/>
          <p14:tracePt t="25258" x="1187450" y="1838325"/>
          <p14:tracePt t="25266" x="1187450" y="1789113"/>
          <p14:tracePt t="25274" x="1163638" y="1728788"/>
          <p14:tracePt t="25281" x="1139825" y="1693863"/>
          <p14:tracePt t="25290" x="1084263" y="1639888"/>
          <p14:tracePt t="25297" x="1042988" y="1584325"/>
          <p14:tracePt t="25305" x="1019175" y="1573213"/>
          <p14:tracePt t="25313" x="993775" y="1560513"/>
          <p14:tracePt t="25321" x="952500" y="1554163"/>
          <p14:tracePt t="25329" x="915988" y="1554163"/>
          <p14:tracePt t="25337" x="849313" y="1554163"/>
          <p14:tracePt t="25345" x="777875" y="1554163"/>
          <p14:tracePt t="25353" x="717550" y="1554163"/>
          <p14:tracePt t="25361" x="657225" y="1590675"/>
          <p14:tracePt t="25369" x="603250" y="1620838"/>
          <p14:tracePt t="25377" x="566738" y="1657350"/>
          <p14:tracePt t="25385" x="542925" y="1681163"/>
          <p14:tracePt t="25393" x="530225" y="1717675"/>
          <p14:tracePt t="25401" x="523875" y="1778000"/>
          <p14:tracePt t="25410" x="523875" y="1862138"/>
          <p14:tracePt t="25417" x="523875" y="1935163"/>
          <p14:tracePt t="25426" x="554038" y="1989138"/>
          <p14:tracePt t="25433" x="596900" y="2036763"/>
          <p14:tracePt t="25442" x="638175" y="2066925"/>
          <p14:tracePt t="25449" x="674688" y="2120900"/>
          <p14:tracePt t="25458" x="704850" y="2144713"/>
          <p14:tracePt t="25466" x="728663" y="2157413"/>
          <p14:tracePt t="25474" x="754063" y="2187575"/>
          <p14:tracePt t="25481" x="765175" y="2193925"/>
          <p14:tracePt t="25490" x="788988" y="2205038"/>
          <p14:tracePt t="25497" x="814388" y="2217738"/>
          <p14:tracePt t="25505" x="838200" y="2241550"/>
          <p14:tracePt t="25513" x="874713" y="2260600"/>
          <p14:tracePt t="25521" x="909638" y="2265363"/>
          <p14:tracePt t="25529" x="952500" y="2278063"/>
          <p14:tracePt t="25537" x="1012825" y="2278063"/>
          <p14:tracePt t="25545" x="1054100" y="2278063"/>
          <p14:tracePt t="25553" x="1103313" y="2278063"/>
          <p14:tracePt t="25561" x="1133475" y="2271713"/>
          <p14:tracePt t="25569" x="1150938" y="2260600"/>
          <p14:tracePt t="25577" x="1169988" y="2224088"/>
          <p14:tracePt t="25585" x="1174750" y="2174875"/>
          <p14:tracePt t="25593" x="1174750" y="2090738"/>
          <p14:tracePt t="25601" x="1174750" y="2030413"/>
          <p14:tracePt t="25609" x="1169988" y="1958975"/>
          <p14:tracePt t="25617" x="1163638" y="1885950"/>
          <p14:tracePt t="25625" x="1127125" y="1808163"/>
          <p14:tracePt t="25633" x="1109663" y="1771650"/>
          <p14:tracePt t="25641" x="1084263" y="1735138"/>
          <p14:tracePt t="25649" x="1049338" y="1717675"/>
          <p14:tracePt t="25658" x="1042988" y="1711325"/>
          <p14:tracePt t="25666" x="1019175" y="1704975"/>
          <p14:tracePt t="25674" x="993775" y="1704975"/>
          <p14:tracePt t="25681" x="939800" y="1704975"/>
          <p14:tracePt t="25690" x="892175" y="1728788"/>
          <p14:tracePt t="25697" x="801688" y="1771650"/>
          <p14:tracePt t="25705" x="735013" y="1801813"/>
          <p14:tracePt t="25713" x="657225" y="1849438"/>
          <p14:tracePt t="25721" x="596900" y="1892300"/>
          <p14:tracePt t="25729" x="554038" y="1928813"/>
          <p14:tracePt t="25737" x="519113" y="1970088"/>
          <p14:tracePt t="25745" x="519113" y="1976438"/>
          <p14:tracePt t="25753" x="500063" y="2006600"/>
          <p14:tracePt t="25761" x="500063" y="2012950"/>
          <p14:tracePt t="25769" x="500063" y="2025650"/>
          <p14:tracePt t="25777" x="530225" y="2060575"/>
          <p14:tracePt t="25785" x="542925" y="2066925"/>
          <p14:tracePt t="25793" x="566738" y="2079625"/>
          <p14:tracePt t="25801" x="590550" y="2084388"/>
          <p14:tracePt t="25809" x="603250" y="2084388"/>
          <p14:tracePt t="25817" x="627063" y="2084388"/>
          <p14:tracePt t="25825" x="638175" y="2084388"/>
          <p14:tracePt t="25833" x="657225" y="2084388"/>
          <p14:tracePt t="25842" x="663575" y="2084388"/>
          <p14:tracePt t="25849" x="668338" y="2084388"/>
          <p14:tracePt t="26002" x="674688" y="2084388"/>
          <p14:tracePt t="26010" x="687388" y="2084388"/>
          <p14:tracePt t="26018" x="728663" y="2090738"/>
          <p14:tracePt t="26026" x="819150" y="2114550"/>
          <p14:tracePt t="26034" x="952500" y="2139950"/>
          <p14:tracePt t="26042" x="1084263" y="2174875"/>
          <p14:tracePt t="26049" x="1241425" y="2187575"/>
          <p14:tracePt t="26058" x="1385888" y="2235200"/>
          <p14:tracePt t="26065" x="1579563" y="2265363"/>
          <p14:tracePt t="26074" x="1724025" y="2290763"/>
          <p14:tracePt t="26081" x="1868488" y="2325688"/>
          <p14:tracePt t="26089" x="1976438" y="2349500"/>
          <p14:tracePt t="26097" x="2103438" y="2374900"/>
          <p14:tracePt t="26105" x="2163763" y="2374900"/>
          <p14:tracePt t="26113" x="2206625" y="2374900"/>
          <p14:tracePt t="26121" x="2224088" y="2374900"/>
          <p14:tracePt t="26129" x="2236788" y="2374900"/>
          <p14:tracePt t="26137" x="2241550" y="2374900"/>
          <p14:tracePt t="26145" x="2254250" y="2362200"/>
          <p14:tracePt t="26153" x="2278063" y="2355850"/>
          <p14:tracePt t="26161" x="2301875" y="2338388"/>
          <p14:tracePt t="26169" x="2351088" y="2320925"/>
          <p14:tracePt t="26178" x="2411413" y="2278063"/>
          <p14:tracePt t="26187" x="2459038" y="2260600"/>
          <p14:tracePt t="26193" x="2501900" y="2230438"/>
          <p14:tracePt t="26201" x="2549525" y="2211388"/>
          <p14:tracePt t="26209" x="2597150" y="2193925"/>
          <p14:tracePt t="26217" x="2627313" y="2181225"/>
          <p14:tracePt t="26225" x="2682875" y="2151063"/>
          <p14:tracePt t="26233" x="2730500" y="2120900"/>
          <p14:tracePt t="26241" x="2790825" y="2114550"/>
          <p14:tracePt t="26249" x="2808288" y="2097088"/>
          <p14:tracePt t="26257" x="2851150" y="2079625"/>
          <p14:tracePt t="26265" x="2868613" y="2073275"/>
          <p14:tracePt t="26273" x="2881313" y="2066925"/>
          <p14:tracePt t="26281" x="2894013" y="2054225"/>
          <p14:tracePt t="26289" x="2911475" y="2054225"/>
          <p14:tracePt t="26297" x="2924175" y="2049463"/>
          <p14:tracePt t="26305" x="2947988" y="2049463"/>
          <p14:tracePt t="26313" x="2982913" y="2030413"/>
          <p14:tracePt t="26321" x="3008313" y="2025650"/>
          <p14:tracePt t="26337" x="3032125" y="2019300"/>
          <p14:tracePt t="26345" x="3043238" y="2000250"/>
          <p14:tracePt t="26353" x="3068638" y="1976438"/>
          <p14:tracePt t="26361" x="3073400" y="1970088"/>
          <p14:tracePt t="26369" x="3098800" y="1958975"/>
          <p14:tracePt t="26377" x="3122613" y="1935163"/>
          <p14:tracePt t="26385" x="3133725" y="1916113"/>
          <p14:tracePt t="26394" x="3163888" y="1868488"/>
          <p14:tracePt t="26401" x="3170238" y="1862138"/>
          <p14:tracePt t="26409" x="3182938" y="1849438"/>
          <p14:tracePt t="26417" x="3200400" y="1814513"/>
          <p14:tracePt t="26425" x="3206750" y="1801813"/>
          <p14:tracePt t="26433" x="3219450" y="1784350"/>
          <p14:tracePt t="26442" x="3230563" y="1771650"/>
          <p14:tracePt t="26449" x="3236913" y="1754188"/>
          <p14:tracePt t="26458" x="3236913" y="1747838"/>
          <p14:tracePt t="26465" x="3236913" y="1728788"/>
          <p14:tracePt t="26474" x="3249613" y="1704975"/>
          <p14:tracePt t="26481" x="3249613" y="1693863"/>
          <p14:tracePt t="26489" x="3249613" y="1657350"/>
          <p14:tracePt t="26497" x="3243263" y="1639888"/>
          <p14:tracePt t="26505" x="3236913" y="1614488"/>
          <p14:tracePt t="26513" x="3219450" y="1590675"/>
          <p14:tracePt t="26521" x="3206750" y="1566863"/>
          <p14:tracePt t="26529" x="3189288" y="1549400"/>
          <p14:tracePt t="26537" x="3182938" y="1543050"/>
          <p14:tracePt t="26553" x="3170238" y="1536700"/>
          <p14:tracePt t="26561" x="3159125" y="1536700"/>
          <p14:tracePt t="26569" x="3140075" y="1536700"/>
          <p14:tracePt t="26577" x="3122613" y="1536700"/>
          <p14:tracePt t="26585" x="3098800" y="1536700"/>
          <p14:tracePt t="26593" x="3073400" y="1536700"/>
          <p14:tracePt t="26601" x="3038475" y="1519238"/>
          <p14:tracePt t="26609" x="2978150" y="1506538"/>
          <p14:tracePt t="26617" x="2887663" y="1476375"/>
          <p14:tracePt t="26626" x="2803525" y="1463675"/>
          <p14:tracePt t="26633" x="2713038" y="1439863"/>
          <p14:tracePt t="26642" x="2633663" y="1409700"/>
          <p14:tracePt t="26649" x="2549525" y="1409700"/>
          <p14:tracePt t="26658" x="2501900" y="1398588"/>
          <p14:tracePt t="26665" x="2478088" y="1398588"/>
          <p14:tracePt t="26674" x="2452688" y="1398588"/>
          <p14:tracePt t="26681" x="2447925" y="1398588"/>
          <p14:tracePt t="26689" x="2435225" y="1398588"/>
          <p14:tracePt t="26697" x="2428875" y="1398588"/>
          <p14:tracePt t="26705" x="2417763" y="1398588"/>
          <p14:tracePt t="26713" x="2381250" y="1409700"/>
          <p14:tracePt t="26721" x="2357438" y="1416050"/>
          <p14:tracePt t="26729" x="2327275" y="1433513"/>
          <p14:tracePt t="26737" x="2278063" y="1452563"/>
          <p14:tracePt t="26746" x="2211388" y="1476375"/>
          <p14:tracePt t="26753" x="2187575" y="1482725"/>
          <p14:tracePt t="26761" x="2133600" y="1500188"/>
          <p14:tracePt t="26769" x="2109788" y="1519238"/>
          <p14:tracePt t="26777" x="2073275" y="1536700"/>
          <p14:tracePt t="26785" x="2049463" y="1554163"/>
          <p14:tracePt t="26793" x="2036763" y="1560513"/>
          <p14:tracePt t="26801" x="2019300" y="1573213"/>
          <p14:tracePt t="26809" x="1995488" y="1590675"/>
          <p14:tracePt t="26817" x="1989138" y="1597025"/>
          <p14:tracePt t="26826" x="1982788" y="1614488"/>
          <p14:tracePt t="26834" x="1965325" y="1639888"/>
          <p14:tracePt t="26842" x="1965325" y="1657350"/>
          <p14:tracePt t="26849" x="1965325" y="1687513"/>
          <p14:tracePt t="26858" x="1965325" y="1711325"/>
          <p14:tracePt t="26865" x="1965325" y="1741488"/>
          <p14:tracePt t="26874" x="1965325" y="1778000"/>
          <p14:tracePt t="26881" x="1965325" y="1795463"/>
          <p14:tracePt t="26889" x="1965325" y="1819275"/>
          <p14:tracePt t="26897" x="1965325" y="1844675"/>
          <p14:tracePt t="26905" x="1965325" y="1849438"/>
          <p14:tracePt t="26913" x="1965325" y="1874838"/>
          <p14:tracePt t="26921" x="1965325" y="1885950"/>
          <p14:tracePt t="26929" x="1965325" y="1898650"/>
          <p14:tracePt t="26937" x="1982788" y="1922463"/>
          <p14:tracePt t="26946" x="2001838" y="1946275"/>
          <p14:tracePt t="26953" x="2025650" y="1970088"/>
          <p14:tracePt t="26961" x="2043113" y="1995488"/>
          <p14:tracePt t="26969" x="2066925" y="2019300"/>
          <p14:tracePt t="26977" x="2085975" y="2073275"/>
          <p14:tracePt t="26985" x="2103438" y="2084388"/>
          <p14:tracePt t="26993" x="2139950" y="2103438"/>
          <p14:tracePt t="27001" x="2163763" y="2120900"/>
          <p14:tracePt t="27009" x="2193925" y="2144713"/>
          <p14:tracePt t="27017" x="2211388" y="2151063"/>
          <p14:tracePt t="27026" x="2254250" y="2170113"/>
          <p14:tracePt t="27033" x="2308225" y="2211388"/>
          <p14:tracePt t="27042" x="2332038" y="2230438"/>
          <p14:tracePt t="27049" x="2381250" y="2254250"/>
          <p14:tracePt t="27058" x="2417763" y="2284413"/>
          <p14:tracePt t="27065" x="2447925" y="2290763"/>
          <p14:tracePt t="27073" x="2495550" y="2314575"/>
          <p14:tracePt t="27081" x="2519363" y="2314575"/>
          <p14:tracePt t="27089" x="2555875" y="2314575"/>
          <p14:tracePt t="27098" x="2586038" y="2314575"/>
          <p14:tracePt t="27105" x="2616200" y="2314575"/>
          <p14:tracePt t="27113" x="2670175" y="2314575"/>
          <p14:tracePt t="27121" x="2717800" y="2314575"/>
          <p14:tracePt t="27129" x="2803525" y="2314575"/>
          <p14:tracePt t="27137" x="2863850" y="2314575"/>
          <p14:tracePt t="27145" x="2917825" y="2314575"/>
          <p14:tracePt t="27153" x="2965450" y="2314575"/>
          <p14:tracePt t="27161" x="3025775" y="2284413"/>
          <p14:tracePt t="27169" x="3049588" y="2271713"/>
          <p14:tracePt t="27178" x="3073400" y="2254250"/>
          <p14:tracePt t="27187" x="3098800" y="2230438"/>
          <p14:tracePt t="27193" x="3109913" y="2205038"/>
          <p14:tracePt t="27201" x="3116263" y="2181225"/>
          <p14:tracePt t="27209" x="3116263" y="2157413"/>
          <p14:tracePt t="27217" x="3116263" y="2114550"/>
          <p14:tracePt t="27225" x="3116263" y="2084388"/>
          <p14:tracePt t="27233" x="3116263" y="2049463"/>
          <p14:tracePt t="27241" x="3116263" y="2030413"/>
          <p14:tracePt t="27249" x="3103563" y="2006600"/>
          <p14:tracePt t="27257" x="3092450" y="1970088"/>
          <p14:tracePt t="27265" x="3073400" y="1935163"/>
          <p14:tracePt t="27273" x="3043238" y="1898650"/>
          <p14:tracePt t="27281" x="3038475" y="1879600"/>
          <p14:tracePt t="27289" x="2989263" y="1831975"/>
          <p14:tracePt t="27297" x="2947988" y="1795463"/>
          <p14:tracePt t="27305" x="2911475" y="1758950"/>
          <p14:tracePt t="27313" x="2863850" y="1724025"/>
          <p14:tracePt t="27321" x="2820988" y="1700213"/>
          <p14:tracePt t="27329" x="2760663" y="1670050"/>
          <p14:tracePt t="27337" x="2724150" y="1651000"/>
          <p14:tracePt t="27345" x="2687638" y="1633538"/>
          <p14:tracePt t="27353" x="2663825" y="1614488"/>
          <p14:tracePt t="27361" x="2640013" y="1614488"/>
          <p14:tracePt t="27369" x="2597150" y="1597025"/>
          <p14:tracePt t="27377" x="2549525" y="1579563"/>
          <p14:tracePt t="27385" x="2489200" y="1579563"/>
          <p14:tracePt t="27393" x="2441575" y="1560513"/>
          <p14:tracePt t="27401" x="2405063" y="1560513"/>
          <p14:tracePt t="27409" x="2374900" y="1549400"/>
          <p14:tracePt t="27417" x="2344738" y="1549400"/>
          <p14:tracePt t="27425" x="2308225" y="1549400"/>
          <p14:tracePt t="27433" x="2284413" y="1549400"/>
          <p14:tracePt t="27441" x="2254250" y="1543050"/>
          <p14:tracePt t="27449" x="2241550" y="1543050"/>
          <p14:tracePt t="27457" x="2217738" y="1543050"/>
          <p14:tracePt t="27465" x="2193925" y="1543050"/>
          <p14:tracePt t="27473" x="2170113" y="1543050"/>
          <p14:tracePt t="27481" x="2157413" y="1549400"/>
          <p14:tracePt t="27489" x="2122488" y="1566863"/>
          <p14:tracePt t="27497" x="2085975" y="1609725"/>
          <p14:tracePt t="27505" x="2043113" y="1657350"/>
          <p14:tracePt t="27513" x="2012950" y="1711325"/>
          <p14:tracePt t="27521" x="1982788" y="1758950"/>
          <p14:tracePt t="27529" x="1941513" y="1814513"/>
          <p14:tracePt t="27537" x="1928813" y="1855788"/>
          <p14:tracePt t="27545" x="1898650" y="1909763"/>
          <p14:tracePt t="27553" x="1892300" y="1939925"/>
          <p14:tracePt t="27561" x="1881188" y="1976438"/>
          <p14:tracePt t="27569" x="1874838" y="2000250"/>
          <p14:tracePt t="27577" x="1868488" y="2043113"/>
          <p14:tracePt t="27585" x="1855788" y="2054225"/>
          <p14:tracePt t="27593" x="1855788" y="2090738"/>
          <p14:tracePt t="27601" x="1855788" y="2114550"/>
          <p14:tracePt t="27609" x="1855788" y="2133600"/>
          <p14:tracePt t="27617" x="1855788" y="2151063"/>
          <p14:tracePt t="27626" x="1881188" y="2187575"/>
          <p14:tracePt t="27633" x="1928813" y="2224088"/>
          <p14:tracePt t="27642" x="1995488" y="2260600"/>
          <p14:tracePt t="27649" x="2073275" y="2301875"/>
          <p14:tracePt t="27657" x="2163763" y="2362200"/>
          <p14:tracePt t="27665" x="2241550" y="2392363"/>
          <p14:tracePt t="27673" x="2344738" y="2428875"/>
          <p14:tracePt t="27681" x="2452688" y="2465388"/>
          <p14:tracePt t="27689" x="2525713" y="2495550"/>
          <p14:tracePt t="27697" x="2586038" y="2506663"/>
          <p14:tracePt t="27705" x="2633663" y="2525713"/>
          <p14:tracePt t="27713" x="2652713" y="2525713"/>
          <p14:tracePt t="27721" x="2676525" y="2525713"/>
          <p14:tracePt t="27729" x="2706688" y="2525713"/>
          <p14:tracePt t="27737" x="2730500" y="2525713"/>
          <p14:tracePt t="27745" x="2754313" y="2513013"/>
          <p14:tracePt t="27753" x="2784475" y="2500313"/>
          <p14:tracePt t="27762" x="2827338" y="2470150"/>
          <p14:tracePt t="27769" x="2863850" y="2428875"/>
          <p14:tracePt t="27778" x="2887663" y="2405063"/>
          <p14:tracePt t="27785" x="2917825" y="2368550"/>
          <p14:tracePt t="27793" x="2917825" y="2362200"/>
          <p14:tracePt t="27801" x="2935288" y="2314575"/>
          <p14:tracePt t="27810" x="2935288" y="2254250"/>
          <p14:tracePt t="27817" x="2941638" y="2193925"/>
          <p14:tracePt t="27826" x="2954338" y="2163763"/>
          <p14:tracePt t="27833" x="2954338" y="2114550"/>
          <p14:tracePt t="27842" x="2954338" y="2073275"/>
          <p14:tracePt t="27850" x="2954338" y="2030413"/>
          <p14:tracePt t="27857" x="2954338" y="1982788"/>
          <p14:tracePt t="27865" x="2935288" y="1922463"/>
          <p14:tracePt t="27878" x="2911475" y="1885950"/>
          <p14:tracePt t="27881" x="2863850" y="1819275"/>
          <p14:tracePt t="27889" x="2844800" y="1704975"/>
          <p14:tracePt t="27897" x="2803525" y="1663700"/>
          <p14:tracePt t="27906" x="2760663" y="1584325"/>
          <p14:tracePt t="27913" x="2724150" y="1554163"/>
          <p14:tracePt t="27921" x="2700338" y="1549400"/>
          <p14:tracePt t="27929" x="2676525" y="1530350"/>
          <p14:tracePt t="27937" x="2657475" y="1530350"/>
          <p14:tracePt t="27945" x="2633663" y="1519238"/>
          <p14:tracePt t="27953" x="2609850" y="1506538"/>
          <p14:tracePt t="27962" x="2592388" y="1506538"/>
          <p14:tracePt t="27969" x="2568575" y="1506538"/>
          <p14:tracePt t="27978" x="2549525" y="1506538"/>
          <p14:tracePt t="27985" x="2519363" y="1506538"/>
          <p14:tracePt t="27994" x="2489200" y="1506538"/>
          <p14:tracePt t="28001" x="2452688" y="1506538"/>
          <p14:tracePt t="28010" x="2435225" y="1506538"/>
          <p14:tracePt t="28017" x="2398713" y="1506538"/>
          <p14:tracePt t="28026" x="2374900" y="1512888"/>
          <p14:tracePt t="28033" x="2351088" y="1519238"/>
          <p14:tracePt t="28043" x="2320925" y="1524000"/>
          <p14:tracePt t="28049" x="2297113" y="1543050"/>
          <p14:tracePt t="28057" x="2247900" y="1573213"/>
          <p14:tracePt t="28066" x="2236788" y="1584325"/>
          <p14:tracePt t="28073" x="2230438" y="1590675"/>
          <p14:tracePt t="28081" x="2224088" y="1609725"/>
          <p14:tracePt t="28089" x="2193925" y="1633538"/>
          <p14:tracePt t="28097" x="2193925" y="1644650"/>
          <p14:tracePt t="28106" x="2193925" y="1670050"/>
          <p14:tracePt t="28113" x="2176463" y="1711325"/>
          <p14:tracePt t="28121" x="2170113" y="1789113"/>
          <p14:tracePt t="28129" x="2170113" y="1831975"/>
          <p14:tracePt t="28137" x="2170113" y="1862138"/>
          <p14:tracePt t="28145" x="2170113" y="1885950"/>
          <p14:tracePt t="28153" x="2170113" y="1928813"/>
          <p14:tracePt t="28161" x="2187575" y="1952625"/>
          <p14:tracePt t="28169" x="2206625" y="1989138"/>
          <p14:tracePt t="28177" x="2217738" y="2006600"/>
          <p14:tracePt t="28188" x="2236788" y="2019300"/>
          <p14:tracePt t="28194" x="2247900" y="2030413"/>
          <p14:tracePt t="28201" x="2271713" y="2036763"/>
          <p14:tracePt t="28209" x="2308225" y="2054225"/>
          <p14:tracePt t="28217" x="2344738" y="2073275"/>
          <p14:tracePt t="28226" x="2381250" y="2090738"/>
          <p14:tracePt t="28233" x="2441575" y="2109788"/>
          <p14:tracePt t="28241" x="2519363" y="2139950"/>
          <p14:tracePt t="28249" x="2562225" y="2139950"/>
          <p14:tracePt t="28257" x="2622550" y="2151063"/>
          <p14:tracePt t="28265" x="2713038" y="2163763"/>
          <p14:tracePt t="28273" x="2797175" y="2163763"/>
          <p14:tracePt t="28281" x="2881313" y="2163763"/>
          <p14:tracePt t="28289" x="2971800" y="2163763"/>
          <p14:tracePt t="28297" x="3043238" y="2163763"/>
          <p14:tracePt t="28305" x="3092450" y="2151063"/>
          <p14:tracePt t="28313" x="3140075" y="2127250"/>
          <p14:tracePt t="28321" x="3163888" y="2114550"/>
          <p14:tracePt t="28329" x="3176588" y="2097088"/>
          <p14:tracePt t="28337" x="3194050" y="2066925"/>
          <p14:tracePt t="28345" x="3206750" y="2043113"/>
          <p14:tracePt t="28353" x="3213100" y="1976438"/>
          <p14:tracePt t="28361" x="3213100" y="1939925"/>
          <p14:tracePt t="28369" x="3213100" y="1916113"/>
          <p14:tracePt t="28377" x="3200400" y="1874838"/>
          <p14:tracePt t="28385" x="3170238" y="1838325"/>
          <p14:tracePt t="28393" x="3133725" y="1784350"/>
          <p14:tracePt t="28401" x="3103563" y="1747838"/>
          <p14:tracePt t="28409" x="3079750" y="1728788"/>
          <p14:tracePt t="28417" x="3043238" y="1693863"/>
          <p14:tracePt t="28425" x="3038475" y="1687513"/>
          <p14:tracePt t="28433" x="3008313" y="1663700"/>
          <p14:tracePt t="28441" x="2947988" y="1657350"/>
          <p14:tracePt t="28449" x="2881313" y="1633538"/>
          <p14:tracePt t="28457" x="2820988" y="1620838"/>
          <p14:tracePt t="28465" x="2747963" y="1614488"/>
          <p14:tracePt t="28473" x="2687638" y="1614488"/>
          <p14:tracePt t="28481" x="2633663" y="1614488"/>
          <p14:tracePt t="28489" x="2532063" y="1614488"/>
          <p14:tracePt t="28497" x="2459038" y="1614488"/>
          <p14:tracePt t="28505" x="2357438" y="1614488"/>
          <p14:tracePt t="28513" x="2284413" y="1614488"/>
          <p14:tracePt t="28521" x="2224088" y="1639888"/>
          <p14:tracePt t="28529" x="2157413" y="1657350"/>
          <p14:tracePt t="28537" x="2109788" y="1700213"/>
          <p14:tracePt t="28545" x="2073275" y="1728788"/>
          <p14:tracePt t="28553" x="2055813" y="1754188"/>
          <p14:tracePt t="28561" x="2019300" y="1789113"/>
          <p14:tracePt t="28569" x="2001838" y="1825625"/>
          <p14:tracePt t="28577" x="1995488" y="1855788"/>
          <p14:tracePt t="28585" x="1995488" y="1928813"/>
          <p14:tracePt t="28593" x="1995488" y="1976438"/>
          <p14:tracePt t="28601" x="1995488" y="2019300"/>
          <p14:tracePt t="28609" x="1995488" y="2079625"/>
          <p14:tracePt t="28617" x="2025650" y="2114550"/>
          <p14:tracePt t="28625" x="2043113" y="2151063"/>
          <p14:tracePt t="28633" x="2073275" y="2187575"/>
          <p14:tracePt t="28641" x="2085975" y="2205038"/>
          <p14:tracePt t="28649" x="2103438" y="2211388"/>
          <p14:tracePt t="28657" x="2127250" y="2230438"/>
          <p14:tracePt t="28665" x="2152650" y="2241550"/>
          <p14:tracePt t="28673" x="2176463" y="2241550"/>
          <p14:tracePt t="28681" x="2193925" y="2241550"/>
          <p14:tracePt t="28689" x="2230438" y="2254250"/>
          <p14:tracePt t="28697" x="2271713" y="2254250"/>
          <p14:tracePt t="28705" x="2297113" y="2260600"/>
          <p14:tracePt t="28713" x="2327275" y="2260600"/>
          <p14:tracePt t="28721" x="2351088" y="2260600"/>
          <p14:tracePt t="28729" x="2374900" y="2260600"/>
          <p14:tracePt t="28737" x="2447925" y="2217738"/>
          <p14:tracePt t="28745" x="2471738" y="2205038"/>
          <p14:tracePt t="28753" x="2495550" y="2193925"/>
          <p14:tracePt t="28761" x="2525713" y="2174875"/>
          <p14:tracePt t="28769" x="2579688" y="2144713"/>
          <p14:tracePt t="28777" x="2603500" y="2120900"/>
          <p14:tracePt t="28785" x="2627313" y="2097088"/>
          <p14:tracePt t="28793" x="2652713" y="2073275"/>
          <p14:tracePt t="28801" x="2657475" y="2060575"/>
          <p14:tracePt t="28809" x="2676525" y="2025650"/>
          <p14:tracePt t="28817" x="2676525" y="2000250"/>
          <p14:tracePt t="28825" x="2687638" y="1970088"/>
          <p14:tracePt t="28833" x="2687638" y="1935163"/>
          <p14:tracePt t="28841" x="2687638" y="1922463"/>
          <p14:tracePt t="28849" x="2687638" y="1898650"/>
          <p14:tracePt t="28857" x="2687638" y="1874838"/>
          <p14:tracePt t="28865" x="2682875" y="1849438"/>
          <p14:tracePt t="28877" x="2676525" y="1819275"/>
          <p14:tracePt t="28881" x="2657475" y="1801813"/>
          <p14:tracePt t="28889" x="2652713" y="1789113"/>
          <p14:tracePt t="28897" x="2646363" y="1789113"/>
          <p14:tracePt t="28905" x="2633663" y="1778000"/>
          <p14:tracePt t="28913" x="2616200" y="1765300"/>
          <p14:tracePt t="28921" x="2597150" y="1765300"/>
          <p14:tracePt t="28929" x="2549525" y="1758950"/>
          <p14:tracePt t="28937" x="2478088" y="1735138"/>
          <p14:tracePt t="28945" x="2428875" y="1735138"/>
          <p14:tracePt t="28953" x="2374900" y="1735138"/>
          <p14:tracePt t="28961" x="2327275" y="1735138"/>
          <p14:tracePt t="28969" x="2271713" y="1735138"/>
          <p14:tracePt t="28977" x="2247900" y="1735138"/>
          <p14:tracePt t="28985" x="2200275" y="1747838"/>
          <p14:tracePt t="28993" x="2152650" y="1778000"/>
          <p14:tracePt t="29001" x="2116138" y="1795463"/>
          <p14:tracePt t="29009" x="2097088" y="1819275"/>
          <p14:tracePt t="29017" x="2092325" y="1844675"/>
          <p14:tracePt t="29025" x="2092325" y="1879600"/>
          <p14:tracePt t="29033" x="2092325" y="1898650"/>
          <p14:tracePt t="29041" x="2092325" y="1946275"/>
          <p14:tracePt t="29049" x="2092325" y="1976438"/>
          <p14:tracePt t="29057" x="2116138" y="2025650"/>
          <p14:tracePt t="29065" x="2133600" y="2060575"/>
          <p14:tracePt t="29073" x="2157413" y="2097088"/>
          <p14:tracePt t="29081" x="2211388" y="2139950"/>
          <p14:tracePt t="29089" x="2247900" y="2181225"/>
          <p14:tracePt t="29097" x="2344738" y="2235200"/>
          <p14:tracePt t="29105" x="2422525" y="2284413"/>
          <p14:tracePt t="29113" x="2538413" y="2355850"/>
          <p14:tracePt t="29121" x="2603500" y="2386013"/>
          <p14:tracePt t="29129" x="2706688" y="2435225"/>
          <p14:tracePt t="29137" x="2760663" y="2452688"/>
          <p14:tracePt t="29145" x="2820988" y="2482850"/>
          <p14:tracePt t="29153" x="2881313" y="2495550"/>
          <p14:tracePt t="29161" x="2924175" y="2495550"/>
          <p14:tracePt t="29170" x="2959100" y="2500313"/>
          <p14:tracePt t="29177" x="3001963" y="2500313"/>
          <p14:tracePt t="29185" x="3025775" y="2500313"/>
          <p14:tracePt t="29193" x="3062288" y="2470150"/>
          <p14:tracePt t="29201" x="3098800" y="2446338"/>
          <p14:tracePt t="29209" x="3128963" y="2405063"/>
          <p14:tracePt t="29217" x="3128963" y="2386013"/>
          <p14:tracePt t="29225" x="3133725" y="2349500"/>
          <p14:tracePt t="29233" x="3146425" y="2301875"/>
          <p14:tracePt t="29241" x="3146425" y="2271713"/>
          <p14:tracePt t="29249" x="3146425" y="2247900"/>
          <p14:tracePt t="29257" x="3146425" y="2235200"/>
          <p14:tracePt t="29265" x="3146425" y="2205038"/>
          <p14:tracePt t="29273" x="3133725" y="2181225"/>
          <p14:tracePt t="29281" x="3098800" y="2144713"/>
          <p14:tracePt t="29289" x="3055938" y="2090738"/>
          <p14:tracePt t="29297" x="3008313" y="2060575"/>
          <p14:tracePt t="29305" x="2982913" y="2036763"/>
          <p14:tracePt t="29313" x="2924175" y="2025650"/>
          <p14:tracePt t="29321" x="2887663" y="2006600"/>
          <p14:tracePt t="29329" x="2827338" y="2000250"/>
          <p14:tracePt t="29337" x="2814638" y="2000250"/>
          <p14:tracePt t="29345" x="2790825" y="2000250"/>
          <p14:tracePt t="29353" x="2778125" y="2000250"/>
          <p14:tracePt t="29361" x="2730500" y="2000250"/>
          <p14:tracePt t="29369" x="2700338" y="1989138"/>
          <p14:tracePt t="29377" x="2657475" y="1989138"/>
          <p14:tracePt t="29385" x="2597150" y="1989138"/>
          <p14:tracePt t="29393" x="2562225" y="1982788"/>
          <p14:tracePt t="29401" x="2519363" y="1982788"/>
          <p14:tracePt t="29409" x="2495550" y="1982788"/>
          <p14:tracePt t="29417" x="2452688" y="1982788"/>
          <p14:tracePt t="29425" x="2441575" y="1982788"/>
          <p14:tracePt t="29433" x="2428875" y="1989138"/>
          <p14:tracePt t="29441" x="2417763" y="1995488"/>
          <p14:tracePt t="29457" x="2411413" y="2000250"/>
          <p14:tracePt t="29473" x="2405063" y="2019300"/>
          <p14:tracePt t="29497" x="2405063" y="2030413"/>
          <p14:tracePt t="29587" x="2405063" y="2036763"/>
          <p14:tracePt t="29778" x="2398713" y="2043113"/>
          <p14:tracePt t="30442" x="2392363" y="2049463"/>
          <p14:tracePt t="30450" x="2381250" y="2073275"/>
          <p14:tracePt t="30458" x="2381250" y="2103438"/>
          <p14:tracePt t="30466" x="2368550" y="2133600"/>
          <p14:tracePt t="30474" x="2362200" y="2170113"/>
          <p14:tracePt t="30482" x="2362200" y="2200275"/>
          <p14:tracePt t="30491" x="2357438" y="2247900"/>
          <p14:tracePt t="30498" x="2357438" y="2278063"/>
          <p14:tracePt t="30506" x="2357438" y="2301875"/>
          <p14:tracePt t="30515" x="2357438" y="2332038"/>
          <p14:tracePt t="30522" x="2357438" y="2374900"/>
          <p14:tracePt t="30531" x="2357438" y="2386013"/>
          <p14:tracePt t="30538" x="2357438" y="2422525"/>
          <p14:tracePt t="30547" x="2357438" y="2435225"/>
          <p14:tracePt t="30554" x="2357438" y="2459038"/>
          <p14:tracePt t="30563" x="2357438" y="2465388"/>
          <p14:tracePt t="30570" x="2357438" y="2470150"/>
          <p14:tracePt t="30578" x="2357438" y="2482850"/>
          <p14:tracePt t="30586" x="2357438" y="2500313"/>
          <p14:tracePt t="30595" x="2357438" y="2513013"/>
          <p14:tracePt t="30602" x="2362200" y="2519363"/>
          <p14:tracePt t="30610" x="2362200" y="2549525"/>
          <p14:tracePt t="30618" x="2368550" y="2560638"/>
          <p14:tracePt t="30626" x="2374900" y="2586038"/>
          <p14:tracePt t="30634" x="2392363" y="2609850"/>
          <p14:tracePt t="30642" x="2411413" y="2633663"/>
          <p14:tracePt t="30650" x="2422525" y="2657475"/>
          <p14:tracePt t="30657" x="2441575" y="2670175"/>
          <p14:tracePt t="30665" x="2459038" y="2693988"/>
          <p14:tracePt t="30673" x="2465388" y="2705100"/>
          <p14:tracePt t="30681" x="2471738" y="2711450"/>
          <p14:tracePt t="30761" x="2471738" y="2717800"/>
          <p14:tracePt t="30769" x="2482850" y="2754313"/>
          <p14:tracePt t="30778" x="2482850" y="2814638"/>
          <p14:tracePt t="30786" x="2495550" y="2844800"/>
          <p14:tracePt t="30794" x="2495550" y="2905125"/>
          <p14:tracePt t="30801" x="2501900" y="2941638"/>
          <p14:tracePt t="30809" x="2501900" y="2995613"/>
          <p14:tracePt t="30817" x="2501900" y="3019425"/>
          <p14:tracePt t="30825" x="2495550" y="3060700"/>
          <p14:tracePt t="30833" x="2478088" y="3127375"/>
          <p14:tracePt t="30841" x="2459038" y="3163888"/>
          <p14:tracePt t="30849" x="2459038" y="3181350"/>
          <p14:tracePt t="30857" x="2435225" y="3211513"/>
          <p14:tracePt t="30865" x="2435225" y="3217863"/>
          <p14:tracePt t="30873" x="2428875" y="3224213"/>
          <p14:tracePt t="30906" x="2422525" y="3230563"/>
          <p14:tracePt t="30913" x="2417763" y="3230563"/>
          <p14:tracePt t="30921" x="2405063" y="3236913"/>
          <p14:tracePt t="30930" x="2398713" y="3236913"/>
          <p14:tracePt t="30937" x="2381250" y="3241675"/>
          <p14:tracePt t="30946" x="2374900" y="3241675"/>
          <p14:tracePt t="30953" x="2362200" y="3254375"/>
          <p14:tracePt t="30962" x="2351088" y="3254375"/>
          <p14:tracePt t="30969" x="2327275" y="3260725"/>
          <p14:tracePt t="30978" x="2297113" y="3260725"/>
          <p14:tracePt t="30985" x="2260600" y="3260725"/>
          <p14:tracePt t="30993" x="2236788" y="3260725"/>
          <p14:tracePt t="31001" x="2206625" y="3260725"/>
          <p14:tracePt t="31009" x="2182813" y="3260725"/>
          <p14:tracePt t="31017" x="2152650" y="3260725"/>
          <p14:tracePt t="31025" x="2127250" y="3260725"/>
          <p14:tracePt t="31033" x="2103438" y="3254375"/>
          <p14:tracePt t="31041" x="2073275" y="3254375"/>
          <p14:tracePt t="31050" x="2049463" y="3241675"/>
          <p14:tracePt t="31057" x="2025650" y="3230563"/>
          <p14:tracePt t="31065" x="2019300" y="3230563"/>
          <p14:tracePt t="31073" x="2012950" y="3230563"/>
          <p14:tracePt t="31082" x="2001838" y="3230563"/>
          <p14:tracePt t="31089" x="1995488" y="3230563"/>
          <p14:tracePt t="31098" x="1976438" y="3224213"/>
          <p14:tracePt t="31106" x="1971675" y="3224213"/>
          <p14:tracePt t="31113" x="1958975" y="3224213"/>
          <p14:tracePt t="31121" x="1952625" y="3224213"/>
          <p14:tracePt t="31130" x="1935163" y="3217863"/>
          <p14:tracePt t="31137" x="1916113" y="3217863"/>
          <p14:tracePt t="31146" x="1874838" y="3206750"/>
          <p14:tracePt t="31153" x="1862138" y="3206750"/>
          <p14:tracePt t="31162" x="1820863" y="3206750"/>
          <p14:tracePt t="31169" x="1784350" y="3187700"/>
          <p14:tracePt t="31178" x="1724025" y="3187700"/>
          <p14:tracePt t="31189" x="1700213" y="3187700"/>
          <p14:tracePt t="31193" x="1670050" y="3181350"/>
          <p14:tracePt t="31201" x="1620838" y="3181350"/>
          <p14:tracePt t="31209" x="1603375" y="3181350"/>
          <p14:tracePt t="31217" x="1566863" y="3181350"/>
          <p14:tracePt t="31225" x="1543050" y="3181350"/>
          <p14:tracePt t="31233" x="1530350" y="3181350"/>
          <p14:tracePt t="31241" x="1506538" y="3181350"/>
          <p14:tracePt t="31249" x="1482725" y="3181350"/>
          <p14:tracePt t="31257" x="1465263" y="3181350"/>
          <p14:tracePt t="31265" x="1439863" y="3181350"/>
          <p14:tracePt t="31273" x="1416050" y="3181350"/>
          <p14:tracePt t="31281" x="1392238" y="3187700"/>
          <p14:tracePt t="31289" x="1368425" y="3187700"/>
          <p14:tracePt t="31297" x="1314450" y="3206750"/>
          <p14:tracePt t="31305" x="1265238" y="3230563"/>
          <p14:tracePt t="31313" x="1187450" y="3248025"/>
          <p14:tracePt t="31321" x="1157288" y="3260725"/>
          <p14:tracePt t="31329" x="1133475" y="3267075"/>
          <p14:tracePt t="31337" x="1096963" y="3271838"/>
          <p14:tracePt t="31345" x="1066800" y="3271838"/>
          <p14:tracePt t="31353" x="993775" y="3332163"/>
          <p14:tracePt t="31361" x="965200" y="3344863"/>
          <p14:tracePt t="31369" x="946150" y="3351213"/>
          <p14:tracePt t="31377" x="922338" y="3355975"/>
          <p14:tracePt t="31385" x="898525" y="3368675"/>
          <p14:tracePt t="31393" x="885825" y="3381375"/>
          <p14:tracePt t="31401" x="862013" y="3405188"/>
          <p14:tracePt t="31409" x="855663" y="3411538"/>
          <p14:tracePt t="31417" x="849313" y="3429000"/>
          <p14:tracePt t="31425" x="844550" y="3435350"/>
          <p14:tracePt t="31433" x="831850" y="3452813"/>
          <p14:tracePt t="31441" x="831850" y="3459163"/>
          <p14:tracePt t="31449" x="831850" y="3476625"/>
          <p14:tracePt t="31457" x="831850" y="3489325"/>
          <p14:tracePt t="31465" x="831850" y="3502025"/>
          <p14:tracePt t="31481" x="831850" y="3506788"/>
          <p14:tracePt t="31489" x="844550" y="3519488"/>
          <p14:tracePt t="31497" x="849313" y="3525838"/>
          <p14:tracePt t="31505" x="855663" y="3532188"/>
          <p14:tracePt t="31513" x="862013" y="3536950"/>
          <p14:tracePt t="31521" x="879475" y="3536950"/>
          <p14:tracePt t="31529" x="885825" y="3543300"/>
          <p14:tracePt t="31537" x="892175" y="3543300"/>
          <p14:tracePt t="31546" x="904875" y="3549650"/>
          <p14:tracePt t="31553" x="909638" y="3556000"/>
          <p14:tracePt t="31561" x="935038" y="3556000"/>
          <p14:tracePt t="31569" x="965200" y="3567113"/>
          <p14:tracePt t="31577" x="1012825" y="3567113"/>
          <p14:tracePt t="31585" x="1066800" y="3567113"/>
          <p14:tracePt t="31593" x="1157288" y="3586163"/>
          <p14:tracePt t="31601" x="1247775" y="3586163"/>
          <p14:tracePt t="31609" x="1344613" y="3586163"/>
          <p14:tracePt t="31617" x="1416050" y="3586163"/>
          <p14:tracePt t="31625" x="1495425" y="3579813"/>
          <p14:tracePt t="31633" x="1536700" y="3579813"/>
          <p14:tracePt t="31641" x="1597025" y="3562350"/>
          <p14:tracePt t="31649" x="1633538" y="3556000"/>
          <p14:tracePt t="31657" x="1663700" y="3556000"/>
          <p14:tracePt t="31665" x="1717675" y="3536950"/>
          <p14:tracePt t="31673" x="1741488" y="3525838"/>
          <p14:tracePt t="31681" x="1814513" y="3506788"/>
          <p14:tracePt t="31689" x="1898650" y="3495675"/>
          <p14:tracePt t="31697" x="1989138" y="3471863"/>
          <p14:tracePt t="31705" x="2079625" y="3465513"/>
          <p14:tracePt t="31713" x="2193925" y="3452813"/>
          <p14:tracePt t="31721" x="2297113" y="3452813"/>
          <p14:tracePt t="31729" x="2368550" y="3452813"/>
          <p14:tracePt t="31737" x="2441575" y="3441700"/>
          <p14:tracePt t="31745" x="2465388" y="3435350"/>
          <p14:tracePt t="31753" x="2489200" y="3435350"/>
          <p14:tracePt t="31761" x="2501900" y="3435350"/>
          <p14:tracePt t="31826" x="2508250" y="3435350"/>
          <p14:tracePt t="31834" x="2519363" y="3435350"/>
          <p14:tracePt t="31842" x="2555875" y="3435350"/>
          <p14:tracePt t="31849" x="2603500" y="3452813"/>
          <p14:tracePt t="31857" x="2676525" y="3489325"/>
          <p14:tracePt t="31867" x="2713038" y="3506788"/>
          <p14:tracePt t="31874" x="2747963" y="3513138"/>
          <p14:tracePt t="31883" x="2773363" y="3532188"/>
          <p14:tracePt t="31890" x="2797175" y="3536950"/>
          <p14:tracePt t="31899" x="2803525" y="3543300"/>
          <p14:tracePt t="31905" x="2814638" y="3549650"/>
          <p14:tracePt t="31914" x="2820988" y="3549650"/>
          <p14:tracePt t="31930" x="2833688" y="3549650"/>
          <p14:tracePt t="32346" x="2833688" y="3556000"/>
          <p14:tracePt t="32354" x="2827338" y="3562350"/>
          <p14:tracePt t="32362" x="2820988" y="3567113"/>
          <p14:tracePt t="32386" x="2814638" y="3567113"/>
          <p14:tracePt t="32402" x="2808288" y="3573463"/>
          <p14:tracePt t="32490" x="2808288" y="3579813"/>
          <p14:tracePt t="32498" x="2803525" y="3586163"/>
          <p14:tracePt t="32714" x="2797175" y="3590925"/>
          <p14:tracePt t="32762" x="2790825" y="3597275"/>
          <p14:tracePt t="32778" x="2784475" y="3621088"/>
          <p14:tracePt t="32802" x="2778125" y="3627438"/>
          <p14:tracePt t="32818" x="2773363" y="3633788"/>
          <p14:tracePt t="32842" x="2773363" y="3640138"/>
          <p14:tracePt t="32858" x="2767013" y="3646488"/>
          <p14:tracePt t="32913" x="2760663" y="3651250"/>
          <p14:tracePt t="32937" x="2754313" y="3657600"/>
          <p14:tracePt t="33001" x="2747963" y="3670300"/>
          <p14:tracePt t="33082" x="2747963" y="3676650"/>
          <p14:tracePt t="33098" x="2743200" y="3681413"/>
          <p14:tracePt t="33122" x="2743200" y="3694113"/>
          <p14:tracePt t="33130" x="2736850" y="3700463"/>
          <p14:tracePt t="33154" x="2730500" y="3706813"/>
          <p14:tracePt t="33163" x="2717800" y="3724275"/>
          <p14:tracePt t="33170" x="2706688" y="3736975"/>
          <p14:tracePt t="33177" x="2700338" y="3741738"/>
          <p14:tracePt t="33188" x="2693988" y="3754438"/>
          <p14:tracePt t="33199" x="2682875" y="3778250"/>
          <p14:tracePt t="33201" x="2676525" y="3802063"/>
          <p14:tracePt t="33209" x="2670175" y="3827463"/>
          <p14:tracePt t="33217" x="2663825" y="3844925"/>
          <p14:tracePt t="33225" x="2657475" y="3851275"/>
          <p14:tracePt t="33233" x="2646363" y="3868738"/>
          <p14:tracePt t="33241" x="2646363" y="3881438"/>
          <p14:tracePt t="33249" x="2640013" y="3898900"/>
          <p14:tracePt t="33257" x="2622550" y="3935413"/>
          <p14:tracePt t="33273" x="2622550" y="3941763"/>
          <p14:tracePt t="33281" x="2622550" y="3952875"/>
          <p14:tracePt t="33289" x="2622550" y="3959225"/>
          <p14:tracePt t="33297" x="2609850" y="3989388"/>
          <p14:tracePt t="33313" x="2609850" y="3995738"/>
          <p14:tracePt t="33330" x="2609850" y="4002088"/>
          <p14:tracePt t="33834" x="2627313" y="4037013"/>
          <p14:tracePt t="33842" x="2640013" y="4056063"/>
          <p14:tracePt t="33850" x="2640013" y="4079875"/>
          <p14:tracePt t="33858" x="2657475" y="4103688"/>
          <p14:tracePt t="33866" x="2676525" y="4127500"/>
          <p14:tracePt t="33883" x="2687638" y="4164013"/>
          <p14:tracePt t="33889" x="2700338" y="4183063"/>
          <p14:tracePt t="33898" x="2706688" y="4206875"/>
          <p14:tracePt t="33905" x="2713038" y="4217988"/>
          <p14:tracePt t="33914" x="2713038" y="4230688"/>
          <p14:tracePt t="33921" x="2713038" y="4248150"/>
          <p14:tracePt t="33929" x="2713038" y="4260850"/>
          <p14:tracePt t="33937" x="2713038" y="4271963"/>
          <p14:tracePt t="33945" x="2713038" y="4284663"/>
          <p14:tracePt t="33953" x="2713038" y="4291013"/>
          <p14:tracePt t="33969" x="2713038" y="4308475"/>
          <p14:tracePt t="33977" x="2713038" y="4314825"/>
          <p14:tracePt t="34009" x="2713038" y="4327525"/>
          <p14:tracePt t="34033" x="2713038" y="4332288"/>
          <p14:tracePt t="34041" x="2713038" y="4344988"/>
          <p14:tracePt t="34057" x="2713038" y="4351338"/>
          <p14:tracePt t="34066" x="2713038" y="4357688"/>
          <p14:tracePt t="34081" x="2713038" y="4368800"/>
          <p14:tracePt t="34106" x="2713038" y="4375150"/>
          <p14:tracePt t="34114" x="2717800" y="4381500"/>
          <p14:tracePt t="34121" x="2717800" y="4387850"/>
          <p14:tracePt t="34129" x="2717800" y="4392613"/>
          <p14:tracePt t="34137" x="2724150" y="4398963"/>
          <p14:tracePt t="34153" x="2724150" y="4405313"/>
          <p14:tracePt t="34458" x="2724150" y="4381500"/>
          <p14:tracePt t="34466" x="2724150" y="4362450"/>
          <p14:tracePt t="34474" x="2724150" y="4357688"/>
          <p14:tracePt t="34483" x="2730500" y="4351338"/>
          <p14:tracePt t="34490" x="2730500" y="4344988"/>
          <p14:tracePt t="34499" x="2730500" y="4327525"/>
          <p14:tracePt t="34522" x="2730500" y="4321175"/>
          <p14:tracePt t="34626" x="2730500" y="4344988"/>
          <p14:tracePt t="34634" x="2730500" y="4387850"/>
          <p14:tracePt t="34642" x="2730500" y="4459288"/>
          <p14:tracePt t="34650" x="2730500" y="4519613"/>
          <p14:tracePt t="34658" x="2730500" y="4573588"/>
          <p14:tracePt t="34667" x="2730500" y="4676775"/>
          <p14:tracePt t="34674" x="2724150" y="4767263"/>
          <p14:tracePt t="34682" x="2706688" y="4868863"/>
          <p14:tracePt t="34690" x="2706688" y="4953000"/>
          <p14:tracePt t="34699" x="2693988" y="5056188"/>
          <p14:tracePt t="34706" x="2682875" y="5129213"/>
          <p14:tracePt t="34713" x="2682875" y="5153025"/>
          <p14:tracePt t="34721" x="2682875" y="5176838"/>
          <p14:tracePt t="34729" x="2682875" y="5183188"/>
          <p14:tracePt t="34737" x="2682875" y="5187950"/>
          <p14:tracePt t="34793" x="2682875" y="5133975"/>
          <p14:tracePt t="34802" x="2687638" y="5073650"/>
          <p14:tracePt t="34810" x="2693988" y="5013325"/>
          <p14:tracePt t="34818" x="2706688" y="4972050"/>
          <p14:tracePt t="34826" x="2717800" y="4911725"/>
          <p14:tracePt t="34834" x="2724150" y="4851400"/>
          <p14:tracePt t="34842" x="2724150" y="4803775"/>
          <p14:tracePt t="34853" x="2724150" y="4760913"/>
          <p14:tracePt t="34857" x="2724150" y="4737100"/>
          <p14:tracePt t="34866" x="2724150" y="4713288"/>
          <p14:tracePt t="34883" x="2724150" y="4676775"/>
          <p14:tracePt t="34898" x="2724150" y="4670425"/>
          <p14:tracePt t="34905" x="2724150" y="4657725"/>
          <p14:tracePt t="34913" x="2724150" y="4652963"/>
          <p14:tracePt t="34945" x="2724150" y="4646613"/>
          <p14:tracePt t="34953" x="2724150" y="4640263"/>
          <p14:tracePt t="35009" x="2717800" y="4640263"/>
          <p14:tracePt t="35017" x="2713038" y="4640263"/>
          <p14:tracePt t="35025" x="2713038" y="4676775"/>
          <p14:tracePt t="35033" x="2713038" y="4737100"/>
          <p14:tracePt t="35042" x="2706688" y="4784725"/>
          <p14:tracePt t="35049" x="2693988" y="4814888"/>
          <p14:tracePt t="35057" x="2687638" y="4827588"/>
          <p14:tracePt t="35066" x="2687638" y="4851400"/>
          <p14:tracePt t="35073" x="2687638" y="4875213"/>
          <p14:tracePt t="35153" x="2687638" y="4868863"/>
          <p14:tracePt t="35162" x="2687638" y="4814888"/>
          <p14:tracePt t="35170" x="2687638" y="4743450"/>
          <p14:tracePt t="35178" x="2687638" y="4683125"/>
          <p14:tracePt t="35185" x="2687638" y="4597400"/>
          <p14:tracePt t="35196" x="2687638" y="4549775"/>
          <p14:tracePt t="35205" x="2687638" y="4508500"/>
          <p14:tracePt t="35209" x="2687638" y="4478338"/>
          <p14:tracePt t="35217" x="2700338" y="4441825"/>
          <p14:tracePt t="35225" x="2700338" y="4435475"/>
          <p14:tracePt t="35233" x="2706688" y="4411663"/>
          <p14:tracePt t="35313" x="2730500" y="4435475"/>
          <p14:tracePt t="35321" x="2754313" y="4495800"/>
          <p14:tracePt t="35329" x="2760663" y="4543425"/>
          <p14:tracePt t="35337" x="2778125" y="4579938"/>
          <p14:tracePt t="35345" x="2790825" y="4640263"/>
          <p14:tracePt t="35353" x="2790825" y="4694238"/>
          <p14:tracePt t="35361" x="2790825" y="4743450"/>
          <p14:tracePt t="35370" x="2797175" y="4784725"/>
          <p14:tracePt t="35377" x="2797175" y="4808538"/>
          <p14:tracePt t="35385" x="2797175" y="4832350"/>
          <p14:tracePt t="35393" x="2797175" y="4845050"/>
          <p14:tracePt t="35402" x="2797175" y="4851400"/>
          <p14:tracePt t="35409" x="2797175" y="4857750"/>
          <p14:tracePt t="35473" x="2797175" y="4814888"/>
          <p14:tracePt t="35482" x="2797175" y="4773613"/>
          <p14:tracePt t="35490" x="2797175" y="4724400"/>
          <p14:tracePt t="35498" x="2797175" y="4670425"/>
          <p14:tracePt t="35505" x="2797175" y="4633913"/>
          <p14:tracePt t="35513" x="2797175" y="4592638"/>
          <p14:tracePt t="35521" x="2797175" y="4579938"/>
          <p14:tracePt t="35530" x="2797175" y="4556125"/>
          <p14:tracePt t="35545" x="2797175" y="4549775"/>
          <p14:tracePt t="35553" x="2797175" y="4543425"/>
          <p14:tracePt t="35570" x="2797175" y="4537075"/>
          <p14:tracePt t="35626" x="2797175" y="4543425"/>
          <p14:tracePt t="35633" x="2797175" y="4586288"/>
          <p14:tracePt t="35641" x="2797175" y="4676775"/>
          <p14:tracePt t="35649" x="2797175" y="4706938"/>
          <p14:tracePt t="35657" x="2784475" y="4760913"/>
          <p14:tracePt t="35666" x="2767013" y="4808538"/>
          <p14:tracePt t="35673" x="2767013" y="4845050"/>
          <p14:tracePt t="35683" x="2767013" y="4862513"/>
          <p14:tracePt t="35689" x="2760663" y="4868863"/>
          <p14:tracePt t="35713" x="2754313" y="4892675"/>
          <p14:tracePt t="35754" x="2747963" y="4881563"/>
          <p14:tracePt t="35761" x="2747963" y="4851400"/>
          <p14:tracePt t="35769" x="2747963" y="4784725"/>
          <p14:tracePt t="35777" x="2736850" y="4760913"/>
          <p14:tracePt t="35786" x="2736850" y="4694238"/>
          <p14:tracePt t="35793" x="2736850" y="4652963"/>
          <p14:tracePt t="35801" x="2736850" y="4627563"/>
          <p14:tracePt t="35809" x="2736850" y="4603750"/>
          <p14:tracePt t="35817" x="2736850" y="4579938"/>
          <p14:tracePt t="35826" x="2736850" y="4562475"/>
          <p14:tracePt t="35834" x="2736850" y="4543425"/>
          <p14:tracePt t="35841" x="2736850" y="4537075"/>
          <p14:tracePt t="35913" x="2747963" y="4549775"/>
          <p14:tracePt t="35921" x="2767013" y="4603750"/>
          <p14:tracePt t="35929" x="2773363" y="4640263"/>
          <p14:tracePt t="35937" x="2784475" y="4683125"/>
          <p14:tracePt t="35946" x="2790825" y="4730750"/>
          <p14:tracePt t="35953" x="2790825" y="4760913"/>
          <p14:tracePt t="35961" x="2803525" y="4797425"/>
          <p14:tracePt t="35969" x="2803525" y="4821238"/>
          <p14:tracePt t="35977" x="2803525" y="4832350"/>
          <p14:tracePt t="35986" x="2803525" y="4838700"/>
          <p14:tracePt t="36058" x="2797175" y="4814888"/>
          <p14:tracePt t="36066" x="2797175" y="4784725"/>
          <p14:tracePt t="36073" x="2797175" y="4754563"/>
          <p14:tracePt t="36082" x="2790825" y="4700588"/>
          <p14:tracePt t="36089" x="2784475" y="4676775"/>
          <p14:tracePt t="36097" x="2784475" y="4652963"/>
          <p14:tracePt t="36105" x="2784475" y="4610100"/>
          <p14:tracePt t="36113" x="2784475" y="4573588"/>
          <p14:tracePt t="36121" x="2784475" y="4556125"/>
          <p14:tracePt t="36129" x="2784475" y="4537075"/>
          <p14:tracePt t="36137" x="2784475" y="4532313"/>
          <p14:tracePt t="36145" x="2784475" y="4525963"/>
          <p14:tracePt t="36161" x="2784475" y="4519613"/>
          <p14:tracePt t="36233" x="2803525" y="4556125"/>
          <p14:tracePt t="36241" x="2808288" y="4603750"/>
          <p14:tracePt t="36249" x="2820988" y="4633913"/>
          <p14:tracePt t="36257" x="2827338" y="4670425"/>
          <p14:tracePt t="36265" x="2833688" y="4694238"/>
          <p14:tracePt t="36273" x="2844800" y="4724400"/>
          <p14:tracePt t="36281" x="2844800" y="4748213"/>
          <p14:tracePt t="36289" x="2851150" y="4760913"/>
          <p14:tracePt t="36305" x="2851150" y="4778375"/>
          <p14:tracePt t="36377" x="2844800" y="4748213"/>
          <p14:tracePt t="36386" x="2838450" y="4700588"/>
          <p14:tracePt t="36393" x="2827338" y="4657725"/>
          <p14:tracePt t="36402" x="2820988" y="4622800"/>
          <p14:tracePt t="36409" x="2814638" y="4592638"/>
          <p14:tracePt t="36418" x="2803525" y="4543425"/>
          <p14:tracePt t="36425" x="2803525" y="4495800"/>
          <p14:tracePt t="36435" x="2803525" y="4483100"/>
          <p14:tracePt t="36441" x="2797175" y="4452938"/>
          <p14:tracePt t="36450" x="2797175" y="4448175"/>
          <p14:tracePt t="36466" x="2797175" y="4441825"/>
          <p14:tracePt t="36538" x="2797175" y="4483100"/>
          <p14:tracePt t="36546" x="2797175" y="4556125"/>
          <p14:tracePt t="36554" x="2797175" y="4610100"/>
          <p14:tracePt t="36562" x="2797175" y="4646613"/>
          <p14:tracePt t="36570" x="2797175" y="4687888"/>
          <p14:tracePt t="36578" x="2797175" y="4730750"/>
          <p14:tracePt t="36586" x="2797175" y="4743450"/>
          <p14:tracePt t="36594" x="2797175" y="4767263"/>
          <p14:tracePt t="36602" x="2797175" y="4773613"/>
          <p14:tracePt t="36610" x="2797175" y="4778375"/>
          <p14:tracePt t="36674" x="2778125" y="4767263"/>
          <p14:tracePt t="36682" x="2773363" y="4730750"/>
          <p14:tracePt t="36690" x="2773363" y="4700588"/>
          <p14:tracePt t="36698" x="2767013" y="4664075"/>
          <p14:tracePt t="36706" x="2767013" y="4646613"/>
          <p14:tracePt t="36714" x="2754313" y="4610100"/>
          <p14:tracePt t="36721" x="2754313" y="4579938"/>
          <p14:tracePt t="36729" x="2754313" y="4567238"/>
          <p14:tracePt t="36737" x="2754313" y="4549775"/>
          <p14:tracePt t="36745" x="2754313" y="4537075"/>
          <p14:tracePt t="36753" x="2754313" y="4532313"/>
          <p14:tracePt t="36825" x="2754313" y="4537075"/>
          <p14:tracePt t="36834" x="2754313" y="4567238"/>
          <p14:tracePt t="36842" x="2760663" y="4592638"/>
          <p14:tracePt t="36852" x="2767013" y="4616450"/>
          <p14:tracePt t="36858" x="2773363" y="4622800"/>
          <p14:tracePt t="36873" x="2778125" y="4640263"/>
          <p14:tracePt t="36883" x="2784475" y="4646613"/>
          <p14:tracePt t="37138" x="2790825" y="4633913"/>
          <p14:tracePt t="37147" x="2803525" y="4579938"/>
          <p14:tracePt t="37154" x="2803525" y="4537075"/>
          <p14:tracePt t="37162" x="2803525" y="4478338"/>
          <p14:tracePt t="37169" x="2808288" y="4405313"/>
          <p14:tracePt t="37177" x="2808288" y="4291013"/>
          <p14:tracePt t="37185" x="2833688" y="4157663"/>
          <p14:tracePt t="37197" x="2833688" y="4032250"/>
          <p14:tracePt t="37207" x="2844800" y="3875088"/>
          <p14:tracePt t="37209" x="2844800" y="3741738"/>
          <p14:tracePt t="37218" x="2844800" y="3603625"/>
          <p14:tracePt t="37225" x="2844800" y="3429000"/>
          <p14:tracePt t="37233" x="2844800" y="3248025"/>
          <p14:tracePt t="37241" x="2844800" y="3090863"/>
          <p14:tracePt t="37249" x="2844800" y="2935288"/>
          <p14:tracePt t="37257" x="2844800" y="2765425"/>
          <p14:tracePt t="37265" x="2844800" y="2620963"/>
          <p14:tracePt t="37273" x="2844800" y="2495550"/>
          <p14:tracePt t="37281" x="2844800" y="2362200"/>
          <p14:tracePt t="37289" x="2844800" y="2247900"/>
          <p14:tracePt t="37297" x="2820988" y="2144713"/>
          <p14:tracePt t="37305" x="2820988" y="2084388"/>
          <p14:tracePt t="37313" x="2808288" y="2043113"/>
          <p14:tracePt t="37321" x="2808288" y="2025650"/>
          <p14:tracePt t="37329" x="2808288" y="2006600"/>
          <p14:tracePt t="37338" x="2808288" y="1982788"/>
          <p14:tracePt t="37345" x="2808288" y="1965325"/>
          <p14:tracePt t="37353" x="2808288" y="1946275"/>
          <p14:tracePt t="37361" x="2808288" y="1928813"/>
          <p14:tracePt t="37369" x="2808288" y="1909763"/>
          <p14:tracePt t="37377" x="2808288" y="1874838"/>
          <p14:tracePt t="37385" x="2808288" y="1831975"/>
          <p14:tracePt t="37393" x="2808288" y="1801813"/>
          <p14:tracePt t="37401" x="2808288" y="1778000"/>
          <p14:tracePt t="37409" x="2808288" y="1735138"/>
          <p14:tracePt t="37418" x="2820988" y="1687513"/>
          <p14:tracePt t="37425" x="2827338" y="1663700"/>
          <p14:tracePt t="37434" x="2838450" y="1627188"/>
          <p14:tracePt t="37441" x="2838450" y="1609725"/>
          <p14:tracePt t="37450" x="2844800" y="1573213"/>
          <p14:tracePt t="37457" x="2844800" y="1560513"/>
          <p14:tracePt t="37465" x="2851150" y="1524000"/>
          <p14:tracePt t="37473" x="2863850" y="1482725"/>
          <p14:tracePt t="37481" x="2863850" y="1463675"/>
          <p14:tracePt t="37490" x="2863850" y="1433513"/>
          <p14:tracePt t="37497" x="2857500" y="1368425"/>
          <p14:tracePt t="37505" x="2851150" y="1344613"/>
          <p14:tracePt t="37513" x="2844800" y="1325563"/>
          <p14:tracePt t="37521" x="2844800" y="1308100"/>
          <p14:tracePt t="37529" x="2844800" y="1301750"/>
          <p14:tracePt t="37601" x="2838450" y="1295400"/>
          <p14:tracePt t="37650" x="2833688" y="1295400"/>
          <p14:tracePt t="37658" x="2808288" y="1362075"/>
          <p14:tracePt t="37666" x="2808288" y="1476375"/>
          <p14:tracePt t="37674" x="2808288" y="1603375"/>
          <p14:tracePt t="37682" x="2808288" y="1735138"/>
          <p14:tracePt t="37690" x="2808288" y="1838325"/>
          <p14:tracePt t="37698" x="2833688" y="1898650"/>
          <p14:tracePt t="37706" x="2868613" y="2043113"/>
          <p14:tracePt t="37713" x="2894013" y="2187575"/>
          <p14:tracePt t="37721" x="2917825" y="2332038"/>
          <p14:tracePt t="37729" x="2941638" y="2465388"/>
          <p14:tracePt t="37737" x="2965450" y="2609850"/>
          <p14:tracePt t="37745" x="2978150" y="2724150"/>
          <p14:tracePt t="37754" x="2978150" y="2862263"/>
          <p14:tracePt t="37761" x="2978150" y="3006725"/>
          <p14:tracePt t="37769" x="2978150" y="3163888"/>
          <p14:tracePt t="37777" x="2978150" y="3248025"/>
          <p14:tracePt t="37785" x="2978150" y="3381375"/>
          <p14:tracePt t="37793" x="2978150" y="3495675"/>
          <p14:tracePt t="37802" x="2978150" y="3549650"/>
          <p14:tracePt t="37809" x="2989263" y="3651250"/>
          <p14:tracePt t="37819" x="2989263" y="3754438"/>
          <p14:tracePt t="37826" x="2995613" y="3814763"/>
          <p14:tracePt t="37834" x="3013075" y="3838575"/>
          <p14:tracePt t="37841" x="3013075" y="3892550"/>
          <p14:tracePt t="37850" x="3019425" y="3941763"/>
          <p14:tracePt t="37857" x="3019425" y="3983038"/>
          <p14:tracePt t="37871" x="3019425" y="4025900"/>
          <p14:tracePt t="37873" x="3019425" y="4062413"/>
          <p14:tracePt t="37881" x="3019425" y="4103688"/>
          <p14:tracePt t="37889" x="3019425" y="4127500"/>
          <p14:tracePt t="37897" x="3019425" y="4183063"/>
          <p14:tracePt t="37905" x="3019425" y="4237038"/>
          <p14:tracePt t="37913" x="3019425" y="4271963"/>
          <p14:tracePt t="37921" x="3019425" y="4302125"/>
          <p14:tracePt t="37929" x="3019425" y="4327525"/>
          <p14:tracePt t="37938" x="3019425" y="4338638"/>
          <p14:tracePt t="37945" x="3019425" y="4344988"/>
          <p14:tracePt t="38026" x="3019425" y="4351338"/>
          <p14:tracePt t="38035" x="3019425" y="4357688"/>
          <p14:tracePt t="38042" x="3019425" y="4362450"/>
          <p14:tracePt t="38052" x="3019425" y="4375150"/>
          <p14:tracePt t="38058" x="3019425" y="4392613"/>
          <p14:tracePt t="38067" x="3019425" y="4418013"/>
          <p14:tracePt t="38075" x="3019425" y="4441825"/>
          <p14:tracePt t="38082" x="3019425" y="4459288"/>
          <p14:tracePt t="38090" x="3019425" y="4483100"/>
          <p14:tracePt t="38097" x="3013075" y="4519613"/>
          <p14:tracePt t="38105" x="3013075" y="4537075"/>
          <p14:tracePt t="38113" x="3013075" y="4562475"/>
          <p14:tracePt t="38121" x="3001963" y="4597400"/>
          <p14:tracePt t="38129" x="3001963" y="4610100"/>
          <p14:tracePt t="38137" x="3001963" y="4622800"/>
          <p14:tracePt t="38145" x="2995613" y="4627563"/>
          <p14:tracePt t="38153" x="2995613" y="4633913"/>
          <p14:tracePt t="38161" x="2989263" y="4640263"/>
          <p14:tracePt t="38233" x="2982913" y="4640263"/>
          <p14:tracePt t="38249" x="2978150" y="4640263"/>
          <p14:tracePt t="38257" x="2965450" y="4640263"/>
          <p14:tracePt t="38265" x="2941638" y="4640263"/>
          <p14:tracePt t="38273" x="2924175" y="4640263"/>
          <p14:tracePt t="38281" x="2874963" y="4640263"/>
          <p14:tracePt t="38289" x="2814638" y="4610100"/>
          <p14:tracePt t="38297" x="2747963" y="4573588"/>
          <p14:tracePt t="38305" x="2670175" y="4543425"/>
          <p14:tracePt t="38313" x="2622550" y="4513263"/>
          <p14:tracePt t="38321" x="2586038" y="4495800"/>
          <p14:tracePt t="38329" x="2573338" y="4489450"/>
          <p14:tracePt t="38337" x="2538413" y="4459288"/>
          <p14:tracePt t="38345" x="2489200" y="4441825"/>
          <p14:tracePt t="38353" x="2422525" y="4411663"/>
          <p14:tracePt t="38361" x="2362200" y="4381500"/>
          <p14:tracePt t="38369" x="2284413" y="4344988"/>
          <p14:tracePt t="38377" x="2182813" y="4297363"/>
          <p14:tracePt t="38384" x="2055813" y="4211638"/>
          <p14:tracePt t="38393" x="1965325" y="4157663"/>
          <p14:tracePt t="38401" x="1825625" y="4079875"/>
          <p14:tracePt t="38409" x="1627188" y="3959225"/>
          <p14:tracePt t="38417" x="1476375" y="3844925"/>
          <p14:tracePt t="38425" x="1320800" y="3717925"/>
          <p14:tracePt t="38433" x="1181100" y="3579813"/>
          <p14:tracePt t="38441" x="1036638" y="3489325"/>
          <p14:tracePt t="38449" x="939800" y="3405188"/>
          <p14:tracePt t="38457" x="868363" y="3314700"/>
          <p14:tracePt t="38465" x="825500" y="3248025"/>
          <p14:tracePt t="38473" x="777875" y="3140075"/>
          <p14:tracePt t="38481" x="758825" y="3079750"/>
          <p14:tracePt t="38489" x="747713" y="3019425"/>
          <p14:tracePt t="38497" x="741363" y="2946400"/>
          <p14:tracePt t="38505" x="717550" y="2844800"/>
          <p14:tracePt t="38513" x="704850" y="2765425"/>
          <p14:tracePt t="38521" x="693738" y="2670175"/>
          <p14:tracePt t="38529" x="681038" y="2566988"/>
          <p14:tracePt t="38537" x="668338" y="2465388"/>
          <p14:tracePt t="38545" x="668338" y="2405063"/>
          <p14:tracePt t="38553" x="663575" y="2355850"/>
          <p14:tracePt t="38561" x="650875" y="2314575"/>
          <p14:tracePt t="38569" x="650875" y="2265363"/>
          <p14:tracePt t="38577" x="650875" y="2193925"/>
          <p14:tracePt t="38585" x="650875" y="2151063"/>
          <p14:tracePt t="38593" x="650875" y="2090738"/>
          <p14:tracePt t="38601" x="644525" y="2043113"/>
          <p14:tracePt t="38609" x="644525" y="2000250"/>
          <p14:tracePt t="38617" x="644525" y="1970088"/>
          <p14:tracePt t="38625" x="644525" y="1935163"/>
          <p14:tracePt t="38633" x="644525" y="1916113"/>
          <p14:tracePt t="38641" x="644525" y="1892300"/>
          <p14:tracePt t="38649" x="644525" y="1885950"/>
          <p14:tracePt t="38657" x="644525" y="1855788"/>
          <p14:tracePt t="38665" x="644525" y="1831975"/>
          <p14:tracePt t="38673" x="644525" y="1801813"/>
          <p14:tracePt t="38681" x="650875" y="1765300"/>
          <p14:tracePt t="38689" x="663575" y="1754188"/>
          <p14:tracePt t="38697" x="663575" y="1728788"/>
          <p14:tracePt t="38705" x="668338" y="1711325"/>
          <p14:tracePt t="38713" x="668338" y="1693863"/>
          <p14:tracePt t="38721" x="668338" y="1670050"/>
          <p14:tracePt t="38729" x="668338" y="1644650"/>
          <p14:tracePt t="38737" x="674688" y="1633538"/>
          <p14:tracePt t="38745" x="674688" y="1614488"/>
          <p14:tracePt t="38753" x="681038" y="1590675"/>
          <p14:tracePt t="38769" x="681038" y="1584325"/>
          <p14:tracePt t="38777" x="681038" y="1573213"/>
          <p14:tracePt t="38874" x="681038" y="1609725"/>
          <p14:tracePt t="38882" x="681038" y="1724025"/>
          <p14:tracePt t="38890" x="681038" y="1801813"/>
          <p14:tracePt t="38898" x="681038" y="1885950"/>
          <p14:tracePt t="38905" x="681038" y="1970088"/>
          <p14:tracePt t="38913" x="681038" y="2043113"/>
          <p14:tracePt t="38922" x="693738" y="2187575"/>
          <p14:tracePt t="38929" x="717550" y="2308225"/>
          <p14:tracePt t="38937" x="777875" y="2439988"/>
          <p14:tracePt t="38945" x="814388" y="2543175"/>
          <p14:tracePt t="38953" x="825500" y="2700338"/>
          <p14:tracePt t="38961" x="849313" y="2862263"/>
          <p14:tracePt t="38969" x="874713" y="3025775"/>
          <p14:tracePt t="38977" x="874713" y="3181350"/>
          <p14:tracePt t="38985" x="874713" y="3314700"/>
          <p14:tracePt t="38993" x="885825" y="3398838"/>
          <p14:tracePt t="39002" x="885825" y="3429000"/>
          <p14:tracePt t="39009" x="885825" y="3495675"/>
          <p14:tracePt t="39018" x="885825" y="3556000"/>
          <p14:tracePt t="39025" x="885825" y="3616325"/>
          <p14:tracePt t="39033" x="862013" y="3663950"/>
          <p14:tracePt t="39041" x="844550" y="3711575"/>
          <p14:tracePt t="39049" x="819150" y="3802063"/>
          <p14:tracePt t="39057" x="814388" y="3851275"/>
          <p14:tracePt t="39065" x="788988" y="3965575"/>
          <p14:tracePt t="39073" x="765175" y="4056063"/>
          <p14:tracePt t="39081" x="741363" y="4133850"/>
          <p14:tracePt t="39089" x="735013" y="4206875"/>
          <p14:tracePt t="39097" x="735013" y="4278313"/>
          <p14:tracePt t="39105" x="735013" y="4362450"/>
          <p14:tracePt t="39113" x="735013" y="4411663"/>
          <p14:tracePt t="39121" x="711200" y="4483100"/>
          <p14:tracePt t="39129" x="711200" y="4513263"/>
          <p14:tracePt t="39138" x="711200" y="4549775"/>
          <p14:tracePt t="39145" x="704850" y="4616450"/>
          <p14:tracePt t="39153" x="693738" y="4646613"/>
          <p14:tracePt t="39161" x="674688" y="4724400"/>
          <p14:tracePt t="39169" x="663575" y="4773613"/>
          <p14:tracePt t="39177" x="657225" y="4803775"/>
          <p14:tracePt t="39187" x="657225" y="4838700"/>
          <p14:tracePt t="39193" x="644525" y="4851400"/>
          <p14:tracePt t="39202" x="638175" y="4857750"/>
          <p14:tracePt t="39257" x="633413" y="4857750"/>
          <p14:tracePt t="39281" x="627063" y="4857750"/>
          <p14:tracePt t="39305" x="627063" y="4851400"/>
          <p14:tracePt t="39321" x="627063" y="4832350"/>
          <p14:tracePt t="39329" x="633413" y="4808538"/>
          <p14:tracePt t="39337" x="633413" y="4803775"/>
          <p14:tracePt t="39345" x="644525" y="4773613"/>
          <p14:tracePt t="39353" x="644525" y="4754563"/>
          <p14:tracePt t="39361" x="650875" y="4730750"/>
          <p14:tracePt t="39369" x="650875" y="4713288"/>
          <p14:tracePt t="39377" x="650875" y="4676775"/>
          <p14:tracePt t="39387" x="650875" y="4646613"/>
          <p14:tracePt t="39393" x="650875" y="4622800"/>
          <p14:tracePt t="39402" x="650875" y="4597400"/>
          <p14:tracePt t="39410" x="650875" y="4579938"/>
          <p14:tracePt t="39418" x="650875" y="4532313"/>
          <p14:tracePt t="39426" x="650875" y="4513263"/>
          <p14:tracePt t="39433" x="650875" y="4495800"/>
          <p14:tracePt t="39442" x="650875" y="4478338"/>
          <p14:tracePt t="39450" x="650875" y="4459288"/>
          <p14:tracePt t="39458" x="650875" y="4452938"/>
          <p14:tracePt t="39465" x="650875" y="4441825"/>
          <p14:tracePt t="39474" x="650875" y="4429125"/>
          <p14:tracePt t="39482" x="650875" y="4422775"/>
          <p14:tracePt t="39490" x="644525" y="4398963"/>
          <p14:tracePt t="39506" x="638175" y="4392613"/>
          <p14:tracePt t="39522" x="627063" y="4381500"/>
          <p14:tracePt t="39529" x="620713" y="4381500"/>
          <p14:tracePt t="39537" x="608013" y="4381500"/>
          <p14:tracePt t="39545" x="603250" y="4381500"/>
          <p14:tracePt t="39553" x="584200" y="4381500"/>
          <p14:tracePt t="39561" x="566738" y="4381500"/>
          <p14:tracePt t="39571" x="542925" y="4381500"/>
          <p14:tracePt t="39587" x="519113" y="4381500"/>
          <p14:tracePt t="39593" x="512763" y="4381500"/>
          <p14:tracePt t="39603" x="500063" y="4381500"/>
          <p14:tracePt t="39609" x="493713" y="4387850"/>
          <p14:tracePt t="39618" x="488950" y="4392613"/>
          <p14:tracePt t="39626" x="469900" y="4405313"/>
          <p14:tracePt t="39633" x="463550" y="4422775"/>
          <p14:tracePt t="39642" x="458788" y="4435475"/>
          <p14:tracePt t="39650" x="458788" y="4441825"/>
          <p14:tracePt t="39657" x="458788" y="4459288"/>
          <p14:tracePt t="39665" x="458788" y="4495800"/>
          <p14:tracePt t="39675" x="458788" y="4508500"/>
          <p14:tracePt t="39681" x="458788" y="4549775"/>
          <p14:tracePt t="39690" x="458788" y="4573588"/>
          <p14:tracePt t="39697" x="463550" y="4616450"/>
          <p14:tracePt t="39706" x="469900" y="4652963"/>
          <p14:tracePt t="39713" x="476250" y="4700588"/>
          <p14:tracePt t="39721" x="506413" y="4748213"/>
          <p14:tracePt t="39729" x="530225" y="4808538"/>
          <p14:tracePt t="39737" x="536575" y="4857750"/>
          <p14:tracePt t="39746" x="560388" y="4918075"/>
          <p14:tracePt t="39755" x="579438" y="4941888"/>
          <p14:tracePt t="39761" x="603250" y="4965700"/>
          <p14:tracePt t="39770" x="627063" y="4978400"/>
          <p14:tracePt t="39777" x="633413" y="4978400"/>
          <p14:tracePt t="39787" x="668338" y="4983163"/>
          <p14:tracePt t="39793" x="693738" y="4989513"/>
          <p14:tracePt t="39803" x="723900" y="4989513"/>
          <p14:tracePt t="39809" x="758825" y="4989513"/>
          <p14:tracePt t="39817" x="801688" y="4989513"/>
          <p14:tracePt t="39826" x="825500" y="4972050"/>
          <p14:tracePt t="39833" x="849313" y="4935538"/>
          <p14:tracePt t="39842" x="879475" y="4887913"/>
          <p14:tracePt t="39849" x="892175" y="4827588"/>
          <p14:tracePt t="39858" x="915988" y="4767263"/>
          <p14:tracePt t="39874" x="922338" y="4657725"/>
          <p14:tracePt t="39881" x="922338" y="4616450"/>
          <p14:tracePt t="39890" x="922338" y="4573588"/>
          <p14:tracePt t="39898" x="922338" y="4525963"/>
          <p14:tracePt t="39906" x="922338" y="4502150"/>
          <p14:tracePt t="39913" x="922338" y="4471988"/>
          <p14:tracePt t="39922" x="915988" y="4435475"/>
          <p14:tracePt t="39929" x="898525" y="4422775"/>
          <p14:tracePt t="39938" x="892175" y="4418013"/>
          <p14:tracePt t="39945" x="879475" y="4411663"/>
          <p14:tracePt t="39955" x="862013" y="4398963"/>
          <p14:tracePt t="39961" x="849313" y="4398963"/>
          <p14:tracePt t="39970" x="819150" y="4392613"/>
          <p14:tracePt t="39978" x="784225" y="4392613"/>
          <p14:tracePt t="39987" x="754063" y="4392613"/>
          <p14:tracePt t="39993" x="711200" y="4392613"/>
          <p14:tracePt t="40002" x="663575" y="4392613"/>
          <p14:tracePt t="40010" x="633413" y="4392613"/>
          <p14:tracePt t="40017" x="608013" y="4392613"/>
          <p14:tracePt t="40026" x="573088" y="4405313"/>
          <p14:tracePt t="40033" x="554038" y="4405313"/>
          <p14:tracePt t="40042" x="519113" y="4429125"/>
          <p14:tracePt t="40050" x="512763" y="4435475"/>
          <p14:tracePt t="40058" x="493713" y="4459288"/>
          <p14:tracePt t="40065" x="493713" y="4471988"/>
          <p14:tracePt t="40073" x="493713" y="4513263"/>
          <p14:tracePt t="40081" x="493713" y="4562475"/>
          <p14:tracePt t="40089" x="493713" y="4592638"/>
          <p14:tracePt t="40097" x="493713" y="4633913"/>
          <p14:tracePt t="40105" x="493713" y="4664075"/>
          <p14:tracePt t="40113" x="506413" y="4700588"/>
          <p14:tracePt t="40122" x="506413" y="4713288"/>
          <p14:tracePt t="40129" x="523875" y="4737100"/>
          <p14:tracePt t="40138" x="530225" y="4748213"/>
          <p14:tracePt t="40146" x="554038" y="4778375"/>
          <p14:tracePt t="40155" x="560388" y="4791075"/>
          <p14:tracePt t="40162" x="579438" y="4808538"/>
          <p14:tracePt t="40170" x="584200" y="4814888"/>
          <p14:tracePt t="40177" x="596900" y="4827588"/>
          <p14:tracePt t="40187" x="608013" y="4832350"/>
          <p14:tracePt t="40194" x="633413" y="4832350"/>
          <p14:tracePt t="40202" x="668338" y="4845050"/>
          <p14:tracePt t="40209" x="687388" y="4845050"/>
          <p14:tracePt t="40217" x="723900" y="4845050"/>
          <p14:tracePt t="40225" x="754063" y="4838700"/>
          <p14:tracePt t="40236" x="788988" y="4808538"/>
          <p14:tracePt t="40241" x="819150" y="4784725"/>
          <p14:tracePt t="40249" x="825500" y="4754563"/>
          <p14:tracePt t="40257" x="844550" y="4694238"/>
          <p14:tracePt t="40265" x="844550" y="4657725"/>
          <p14:tracePt t="40273" x="844550" y="4603750"/>
          <p14:tracePt t="40281" x="844550" y="4562475"/>
          <p14:tracePt t="40289" x="844550" y="4537075"/>
          <p14:tracePt t="40297" x="844550" y="4513263"/>
          <p14:tracePt t="40305" x="844550" y="4502150"/>
          <p14:tracePt t="40313" x="844550" y="4483100"/>
          <p14:tracePt t="40321" x="838200" y="4483100"/>
          <p14:tracePt t="40329" x="831850" y="4478338"/>
          <p14:tracePt t="40337" x="819150" y="4478338"/>
          <p14:tracePt t="40345" x="795338" y="4471988"/>
          <p14:tracePt t="40353" x="741363" y="4465638"/>
          <p14:tracePt t="40361" x="693738" y="4465638"/>
          <p14:tracePt t="40369" x="650875" y="4465638"/>
          <p14:tracePt t="40377" x="608013" y="4465638"/>
          <p14:tracePt t="40385" x="549275" y="4465638"/>
          <p14:tracePt t="40393" x="512763" y="4483100"/>
          <p14:tracePt t="40401" x="463550" y="4502150"/>
          <p14:tracePt t="40409" x="409575" y="4532313"/>
          <p14:tracePt t="40417" x="385763" y="4562475"/>
          <p14:tracePt t="40425" x="361950" y="4586288"/>
          <p14:tracePt t="40433" x="355600" y="4616450"/>
          <p14:tracePt t="40441" x="342900" y="4652963"/>
          <p14:tracePt t="40449" x="342900" y="4676775"/>
          <p14:tracePt t="40457" x="342900" y="4694238"/>
          <p14:tracePt t="40465" x="349250" y="4713288"/>
          <p14:tracePt t="40473" x="373063" y="4724400"/>
          <p14:tracePt t="40481" x="398463" y="4754563"/>
          <p14:tracePt t="40489" x="446088" y="4791075"/>
          <p14:tracePt t="40497" x="469900" y="4808538"/>
          <p14:tracePt t="40505" x="506413" y="4838700"/>
          <p14:tracePt t="40513" x="530225" y="4845050"/>
          <p14:tracePt t="40521" x="542925" y="4845050"/>
          <p14:tracePt t="40529" x="566738" y="4862513"/>
          <p14:tracePt t="40537" x="590550" y="4862513"/>
          <p14:tracePt t="40545" x="633413" y="4862513"/>
          <p14:tracePt t="40553" x="681038" y="4857750"/>
          <p14:tracePt t="40561" x="728663" y="4838700"/>
          <p14:tracePt t="40569" x="765175" y="4808538"/>
          <p14:tracePt t="40577" x="784225" y="4784725"/>
          <p14:tracePt t="40585" x="801688" y="4730750"/>
          <p14:tracePt t="40593" x="801688" y="4694238"/>
          <p14:tracePt t="40601" x="801688" y="4640263"/>
          <p14:tracePt t="40609" x="801688" y="4610100"/>
          <p14:tracePt t="40617" x="801688" y="4567238"/>
          <p14:tracePt t="40625" x="788988" y="4549775"/>
          <p14:tracePt t="40633" x="784225" y="4537075"/>
          <p14:tracePt t="40641" x="777875" y="4532313"/>
          <p14:tracePt t="40649" x="771525" y="4513263"/>
          <p14:tracePt t="40657" x="765175" y="4508500"/>
          <p14:tracePt t="40665" x="758825" y="4495800"/>
          <p14:tracePt t="40681" x="735013" y="4495800"/>
          <p14:tracePt t="40690" x="704850" y="4495800"/>
          <p14:tracePt t="40697" x="681038" y="4495800"/>
          <p14:tracePt t="40705" x="638175" y="4495800"/>
          <p14:tracePt t="40713" x="620713" y="4508500"/>
          <p14:tracePt t="40721" x="596900" y="4532313"/>
          <p14:tracePt t="40729" x="573088" y="4556125"/>
          <p14:tracePt t="40738" x="566738" y="4579938"/>
          <p14:tracePt t="40745" x="560388" y="4592638"/>
          <p14:tracePt t="40761" x="560388" y="4610100"/>
          <p14:tracePt t="40770" x="560388" y="4616450"/>
          <p14:tracePt t="40777" x="560388" y="4622800"/>
          <p14:tracePt t="41026" x="560388" y="4627563"/>
          <p14:tracePt t="41202" x="560388" y="4640263"/>
          <p14:tracePt t="41210" x="560388" y="4670425"/>
          <p14:tracePt t="41218" x="579438" y="4718050"/>
          <p14:tracePt t="41230" x="584200" y="4760913"/>
          <p14:tracePt t="41233" x="603250" y="4814888"/>
          <p14:tracePt t="41241" x="603250" y="4887913"/>
          <p14:tracePt t="41249" x="633413" y="4935538"/>
          <p14:tracePt t="41257" x="681038" y="5038725"/>
          <p14:tracePt t="41265" x="741363" y="5133975"/>
          <p14:tracePt t="41273" x="784225" y="5224463"/>
          <p14:tracePt t="41281" x="855663" y="5334000"/>
          <p14:tracePt t="41289" x="892175" y="5405438"/>
          <p14:tracePt t="41297" x="939800" y="5459413"/>
          <p14:tracePt t="41305" x="982663" y="5502275"/>
          <p14:tracePt t="41313" x="1000125" y="5526088"/>
          <p14:tracePt t="41321" x="1023938" y="5549900"/>
          <p14:tracePt t="41329" x="1036638" y="5562600"/>
          <p14:tracePt t="41338" x="1042988" y="5568950"/>
          <p14:tracePt t="41409" x="1049338" y="5568950"/>
          <p14:tracePt t="41417" x="1054100" y="5562600"/>
          <p14:tracePt t="41433" x="1066800" y="5556250"/>
          <p14:tracePt t="41441" x="1084263" y="5543550"/>
          <p14:tracePt t="41449" x="1090613" y="5538788"/>
          <p14:tracePt t="41457" x="1103313" y="5519738"/>
          <p14:tracePt t="41465" x="1109663" y="5519738"/>
          <p14:tracePt t="41473" x="1114425" y="5519738"/>
          <p14:tracePt t="41481" x="1133475" y="5508625"/>
          <p14:tracePt t="41513" x="1139825" y="5502275"/>
          <p14:tracePt t="41529" x="1144588" y="5495925"/>
          <p14:tracePt t="41537" x="1144588" y="5489575"/>
          <p14:tracePt t="41545" x="1150938" y="5483225"/>
          <p14:tracePt t="41554" x="1157288" y="5459413"/>
          <p14:tracePt t="41561" x="1157288" y="5454650"/>
          <p14:tracePt t="41570" x="1157288" y="5441950"/>
          <p14:tracePt t="41577" x="1157288" y="5411788"/>
          <p14:tracePt t="41585" x="1157288" y="5387975"/>
          <p14:tracePt t="41593" x="1150938" y="5357813"/>
          <p14:tracePt t="41601" x="1144588" y="5351463"/>
          <p14:tracePt t="41609" x="1133475" y="5327650"/>
          <p14:tracePt t="41617" x="1120775" y="5314950"/>
          <p14:tracePt t="41625" x="1103313" y="5297488"/>
          <p14:tracePt t="41633" x="1096963" y="5291138"/>
          <p14:tracePt t="41641" x="1073150" y="5284788"/>
          <p14:tracePt t="41649" x="1060450" y="5267325"/>
          <p14:tracePt t="41657" x="1049338" y="5260975"/>
          <p14:tracePt t="41665" x="1019175" y="5237163"/>
          <p14:tracePt t="41673" x="993775" y="5230813"/>
          <p14:tracePt t="41681" x="965200" y="5218113"/>
          <p14:tracePt t="41689" x="952500" y="5213350"/>
          <p14:tracePt t="41697" x="935038" y="5213350"/>
          <p14:tracePt t="41705" x="922338" y="5207000"/>
          <p14:tracePt t="41713" x="915988" y="5200650"/>
          <p14:tracePt t="41722" x="904875" y="5194300"/>
          <p14:tracePt t="41729" x="885825" y="5183188"/>
          <p14:tracePt t="41738" x="879475" y="5176838"/>
          <p14:tracePt t="41745" x="874713" y="5170488"/>
          <p14:tracePt t="41754" x="868363" y="5170488"/>
          <p14:tracePt t="41770" x="849313" y="5170488"/>
          <p14:tracePt t="41777" x="825500" y="5170488"/>
          <p14:tracePt t="41785" x="808038" y="5164138"/>
          <p14:tracePt t="41793" x="788988" y="5164138"/>
          <p14:tracePt t="41801" x="765175" y="5164138"/>
          <p14:tracePt t="41809" x="741363" y="5157788"/>
          <p14:tracePt t="41817" x="711200" y="5157788"/>
          <p14:tracePt t="41825" x="687388" y="5157788"/>
          <p14:tracePt t="41833" x="668338" y="5157788"/>
          <p14:tracePt t="41841" x="638175" y="5157788"/>
          <p14:tracePt t="41849" x="614363" y="5157788"/>
          <p14:tracePt t="41857" x="590550" y="5157788"/>
          <p14:tracePt t="41865" x="549275" y="5176838"/>
          <p14:tracePt t="41873" x="542925" y="5176838"/>
          <p14:tracePt t="41890" x="523875" y="5183188"/>
          <p14:tracePt t="41897" x="519113" y="5187950"/>
          <p14:tracePt t="41906" x="500063" y="5207000"/>
          <p14:tracePt t="41922" x="488950" y="5213350"/>
          <p14:tracePt t="41929" x="469900" y="5224463"/>
          <p14:tracePt t="41945" x="458788" y="5248275"/>
          <p14:tracePt t="41954" x="446088" y="5267325"/>
          <p14:tracePt t="41961" x="446088" y="5278438"/>
          <p14:tracePt t="41969" x="446088" y="5291138"/>
          <p14:tracePt t="41977" x="439738" y="5327650"/>
          <p14:tracePt t="41985" x="439738" y="5338763"/>
          <p14:tracePt t="41993" x="439738" y="5368925"/>
          <p14:tracePt t="42001" x="422275" y="5405438"/>
          <p14:tracePt t="42009" x="422275" y="5418138"/>
          <p14:tracePt t="42017" x="422275" y="5454650"/>
          <p14:tracePt t="42025" x="422275" y="5465763"/>
          <p14:tracePt t="42033" x="422275" y="5472113"/>
          <p14:tracePt t="42042" x="422275" y="5483225"/>
          <p14:tracePt t="42049" x="422275" y="5489575"/>
          <p14:tracePt t="42057" x="428625" y="5508625"/>
          <p14:tracePt t="42065" x="446088" y="5519738"/>
          <p14:tracePt t="42073" x="452438" y="5519738"/>
          <p14:tracePt t="42081" x="482600" y="5543550"/>
          <p14:tracePt t="42089" x="500063" y="5556250"/>
          <p14:tracePt t="42097" x="506413" y="5568950"/>
          <p14:tracePt t="42105" x="523875" y="5586413"/>
          <p14:tracePt t="42113" x="542925" y="5592763"/>
          <p14:tracePt t="42122" x="584200" y="5610225"/>
          <p14:tracePt t="42129" x="650875" y="5634038"/>
          <p14:tracePt t="42138" x="681038" y="5634038"/>
          <p14:tracePt t="42145" x="735013" y="5640388"/>
          <p14:tracePt t="42154" x="795338" y="5640388"/>
          <p14:tracePt t="42161" x="838200" y="5640388"/>
          <p14:tracePt t="42169" x="874713" y="5640388"/>
          <p14:tracePt t="42177" x="915988" y="5629275"/>
          <p14:tracePt t="42185" x="939800" y="5603875"/>
          <p14:tracePt t="42193" x="982663" y="5568950"/>
          <p14:tracePt t="42205" x="1006475" y="5543550"/>
          <p14:tracePt t="42215" x="1023938" y="5508625"/>
          <p14:tracePt t="42217" x="1036638" y="5483225"/>
          <p14:tracePt t="42225" x="1054100" y="5465763"/>
          <p14:tracePt t="42233" x="1060450" y="5459413"/>
          <p14:tracePt t="42241" x="1073150" y="5448300"/>
          <p14:tracePt t="42265" x="1079500" y="5441950"/>
          <p14:tracePt t="42289" x="1084263" y="5429250"/>
          <p14:tracePt t="42297" x="1084263" y="5424488"/>
          <p14:tracePt t="42306" x="1084263" y="5399088"/>
          <p14:tracePt t="42313" x="1084263" y="5368925"/>
          <p14:tracePt t="42322" x="1084263" y="5351463"/>
          <p14:tracePt t="42329" x="1084263" y="5334000"/>
          <p14:tracePt t="42338" x="1084263" y="5314950"/>
          <p14:tracePt t="42345" x="1060450" y="5278438"/>
          <p14:tracePt t="42354" x="1049338" y="5248275"/>
          <p14:tracePt t="42361" x="1012825" y="5207000"/>
          <p14:tracePt t="42369" x="993775" y="5194300"/>
          <p14:tracePt t="42377" x="969963" y="5170488"/>
          <p14:tracePt t="42385" x="965200" y="5164138"/>
          <p14:tracePt t="42393" x="952500" y="5157788"/>
          <p14:tracePt t="42401" x="946150" y="5153025"/>
          <p14:tracePt t="42409" x="928688" y="5153025"/>
          <p14:tracePt t="42417" x="879475" y="5133975"/>
          <p14:tracePt t="42425" x="831850" y="5122863"/>
          <p14:tracePt t="42433" x="814388" y="5122863"/>
          <p14:tracePt t="42441" x="788988" y="5122863"/>
          <p14:tracePt t="42449" x="765175" y="5122863"/>
          <p14:tracePt t="42458" x="754063" y="5122863"/>
          <p14:tracePt t="42465" x="728663" y="5122863"/>
          <p14:tracePt t="42473" x="704850" y="5122863"/>
          <p14:tracePt t="42481" x="681038" y="5122863"/>
          <p14:tracePt t="42490" x="657225" y="5122863"/>
          <p14:tracePt t="42497" x="644525" y="5122863"/>
          <p14:tracePt t="42506" x="633413" y="5122863"/>
          <p14:tracePt t="42513" x="614363" y="5129213"/>
          <p14:tracePt t="42522" x="603250" y="5129213"/>
          <p14:tracePt t="42529" x="584200" y="5140325"/>
          <p14:tracePt t="42545" x="573088" y="5153025"/>
          <p14:tracePt t="42561" x="554038" y="5170488"/>
          <p14:tracePt t="42569" x="542925" y="5194300"/>
          <p14:tracePt t="42585" x="542925" y="5218113"/>
          <p14:tracePt t="42593" x="530225" y="5237163"/>
          <p14:tracePt t="42601" x="530225" y="5243513"/>
          <p14:tracePt t="42610" x="530225" y="5260975"/>
          <p14:tracePt t="42617" x="530225" y="5273675"/>
          <p14:tracePt t="42625" x="536575" y="5284788"/>
          <p14:tracePt t="42633" x="542925" y="5303838"/>
          <p14:tracePt t="42641" x="560388" y="5327650"/>
          <p14:tracePt t="42649" x="584200" y="5364163"/>
          <p14:tracePt t="42658" x="596900" y="5375275"/>
          <p14:tracePt t="42665" x="620713" y="5394325"/>
          <p14:tracePt t="42673" x="644525" y="5411788"/>
          <p14:tracePt t="42681" x="681038" y="5424488"/>
          <p14:tracePt t="42689" x="704850" y="5435600"/>
          <p14:tracePt t="42697" x="728663" y="5435600"/>
          <p14:tracePt t="42706" x="741363" y="5435600"/>
          <p14:tracePt t="42713" x="754063" y="5435600"/>
          <p14:tracePt t="42722" x="765175" y="5435600"/>
          <p14:tracePt t="42729" x="777875" y="5435600"/>
          <p14:tracePt t="42738" x="784225" y="5435600"/>
          <p14:tracePt t="42745" x="795338" y="5435600"/>
          <p14:tracePt t="42753" x="801688" y="5435600"/>
          <p14:tracePt t="42761" x="808038" y="5435600"/>
          <p14:tracePt t="42769" x="814388" y="5435600"/>
          <p14:tracePt t="42785" x="819150" y="5429250"/>
          <p14:tracePt t="42874" x="808038" y="5429250"/>
          <p14:tracePt t="42882" x="801688" y="5429250"/>
          <p14:tracePt t="42897" x="795338" y="5429250"/>
          <p14:tracePt t="42906" x="788988" y="5429250"/>
          <p14:tracePt t="42913" x="784225" y="5429250"/>
          <p14:tracePt t="42938" x="777875" y="5429250"/>
          <p14:tracePt t="42945" x="754063" y="5435600"/>
          <p14:tracePt t="42953" x="741363" y="5435600"/>
          <p14:tracePt t="42961" x="735013" y="5435600"/>
          <p14:tracePt t="42977" x="728663" y="5435600"/>
          <p14:tracePt t="42985" x="723900" y="5441950"/>
          <p14:tracePt t="43025" x="717550" y="5448300"/>
          <p14:tracePt t="43073" x="711200" y="5454650"/>
          <p14:tracePt t="43081" x="704850" y="5459413"/>
          <p14:tracePt t="43089" x="698500" y="5465763"/>
          <p14:tracePt t="43098" x="693738" y="5478463"/>
          <p14:tracePt t="43106" x="681038" y="5495925"/>
          <p14:tracePt t="43113" x="681038" y="5508625"/>
          <p14:tracePt t="43122" x="681038" y="5532438"/>
          <p14:tracePt t="43129" x="674688" y="5556250"/>
          <p14:tracePt t="43138" x="674688" y="5568950"/>
          <p14:tracePt t="43145" x="674688" y="5592763"/>
          <p14:tracePt t="43153" x="674688" y="5599113"/>
          <p14:tracePt t="43161" x="674688" y="5616575"/>
          <p14:tracePt t="43169" x="674688" y="5640388"/>
          <p14:tracePt t="43177" x="674688" y="5664200"/>
          <p14:tracePt t="43185" x="674688" y="5694363"/>
          <p14:tracePt t="43193" x="687388" y="5719763"/>
          <p14:tracePt t="43201" x="693738" y="5737225"/>
          <p14:tracePt t="43217" x="711200" y="5767388"/>
          <p14:tracePt t="43225" x="717550" y="5773738"/>
          <p14:tracePt t="43233" x="717550" y="5778500"/>
          <p14:tracePt t="43241" x="723900" y="5791200"/>
          <p14:tracePt t="43249" x="723900" y="5797550"/>
          <p14:tracePt t="43257" x="728663" y="5803900"/>
          <p14:tracePt t="43265" x="735013" y="5821363"/>
          <p14:tracePt t="43273" x="735013" y="5838825"/>
          <p14:tracePt t="43281" x="741363" y="5868988"/>
          <p14:tracePt t="43289" x="741363" y="5881688"/>
          <p14:tracePt t="43297" x="754063" y="5918200"/>
          <p14:tracePt t="43305" x="758825" y="5942013"/>
          <p14:tracePt t="43313" x="758825" y="5965825"/>
          <p14:tracePt t="43321" x="765175" y="5978525"/>
          <p14:tracePt t="43329" x="765175" y="5984875"/>
          <p14:tracePt t="43530" x="765175" y="5989638"/>
          <p14:tracePt t="43546" x="765175" y="5984875"/>
          <p14:tracePt t="43554" x="758825" y="5978525"/>
          <p14:tracePt t="43562" x="754063" y="5972175"/>
          <p14:tracePt t="43570" x="747713" y="5965825"/>
          <p14:tracePt t="43594" x="747713" y="5959475"/>
          <p14:tracePt t="43602" x="735013" y="5948363"/>
          <p14:tracePt t="43610" x="728663" y="5942013"/>
          <p14:tracePt t="43626" x="723900" y="5942013"/>
          <p14:tracePt t="43634" x="717550" y="5935663"/>
          <p14:tracePt t="43641" x="711200" y="5929313"/>
          <p14:tracePt t="43650" x="704850" y="5929313"/>
          <p14:tracePt t="43659" x="698500" y="5918200"/>
          <p14:tracePt t="43666" x="693738" y="5918200"/>
          <p14:tracePt t="43675" x="681038" y="5918200"/>
          <p14:tracePt t="43690" x="663575" y="5911850"/>
          <p14:tracePt t="43698" x="650875" y="5905500"/>
          <p14:tracePt t="43713" x="633413" y="5899150"/>
          <p14:tracePt t="43729" x="627063" y="5899150"/>
          <p14:tracePt t="43737" x="620713" y="5899150"/>
          <p14:tracePt t="43745" x="614363" y="5899150"/>
          <p14:tracePt t="43753" x="603250" y="5899150"/>
          <p14:tracePt t="43761" x="590550" y="5894388"/>
          <p14:tracePt t="43769" x="584200" y="5894388"/>
          <p14:tracePt t="43778" x="573088" y="5894388"/>
          <p14:tracePt t="43785" x="554038" y="5894388"/>
          <p14:tracePt t="43793" x="542925" y="5881688"/>
          <p14:tracePt t="43801" x="523875" y="5881688"/>
          <p14:tracePt t="43809" x="519113" y="5881688"/>
          <p14:tracePt t="43817" x="512763" y="5881688"/>
          <p14:tracePt t="43825" x="493713" y="5881688"/>
          <p14:tracePt t="43833" x="488950" y="5881688"/>
          <p14:tracePt t="43841" x="476250" y="5881688"/>
          <p14:tracePt t="43849" x="458788" y="5881688"/>
          <p14:tracePt t="43857" x="452438" y="5881688"/>
          <p14:tracePt t="43875" x="433388" y="5881688"/>
          <p14:tracePt t="43881" x="428625" y="5881688"/>
          <p14:tracePt t="43891" x="415925" y="5881688"/>
          <p14:tracePt t="43906" x="409575" y="5881688"/>
          <p14:tracePt t="43913" x="403225" y="5881688"/>
          <p14:tracePt t="43922" x="398463" y="5881688"/>
          <p14:tracePt t="43945" x="392113" y="5881688"/>
          <p14:tracePt t="43953" x="379413" y="5894388"/>
          <p14:tracePt t="43961" x="379413" y="5899150"/>
          <p14:tracePt t="43969" x="373063" y="5905500"/>
          <p14:tracePt t="43977" x="373063" y="5924550"/>
          <p14:tracePt t="43985" x="373063" y="5935663"/>
          <p14:tracePt t="43993" x="361950" y="5959475"/>
          <p14:tracePt t="44001" x="355600" y="5978525"/>
          <p14:tracePt t="44009" x="355600" y="5989638"/>
          <p14:tracePt t="44017" x="349250" y="6002338"/>
          <p14:tracePt t="44025" x="349250" y="6026150"/>
          <p14:tracePt t="44033" x="349250" y="6038850"/>
          <p14:tracePt t="44041" x="349250" y="6062663"/>
          <p14:tracePt t="44049" x="349250" y="6080125"/>
          <p14:tracePt t="44057" x="349250" y="6092825"/>
          <p14:tracePt t="44065" x="349250" y="6116638"/>
          <p14:tracePt t="44073" x="349250" y="6122988"/>
          <p14:tracePt t="44081" x="349250" y="6140450"/>
          <p14:tracePt t="44090" x="349250" y="6164263"/>
          <p14:tracePt t="44097" x="368300" y="6200775"/>
          <p14:tracePt t="44106" x="373063" y="6224588"/>
          <p14:tracePt t="44113" x="392113" y="6249988"/>
          <p14:tracePt t="44121" x="409575" y="6280150"/>
          <p14:tracePt t="44129" x="415925" y="6303963"/>
          <p14:tracePt t="44137" x="439738" y="6327775"/>
          <p14:tracePt t="44145" x="458788" y="6351588"/>
          <p14:tracePt t="44153" x="476250" y="6375400"/>
          <p14:tracePt t="44161" x="488950" y="6399213"/>
          <p14:tracePt t="44169" x="506413" y="6418263"/>
          <p14:tracePt t="44177" x="519113" y="6435725"/>
          <p14:tracePt t="44185" x="560388" y="6472238"/>
          <p14:tracePt t="44193" x="566738" y="6478588"/>
          <p14:tracePt t="44204" x="573088" y="6484938"/>
          <p14:tracePt t="44215" x="579438" y="6489700"/>
          <p14:tracePt t="44233" x="590550" y="6489700"/>
          <p14:tracePt t="44241" x="596900" y="6489700"/>
          <p14:tracePt t="44249" x="608013" y="6489700"/>
          <p14:tracePt t="44257" x="633413" y="6489700"/>
          <p14:tracePt t="44265" x="644525" y="6489700"/>
          <p14:tracePt t="44273" x="668338" y="6478588"/>
          <p14:tracePt t="44281" x="693738" y="6459538"/>
          <p14:tracePt t="44290" x="717550" y="6435725"/>
          <p14:tracePt t="44297" x="741363" y="6411913"/>
          <p14:tracePt t="44306" x="758825" y="6364288"/>
          <p14:tracePt t="44313" x="771525" y="6327775"/>
          <p14:tracePt t="44321" x="788988" y="6297613"/>
          <p14:tracePt t="44329" x="795338" y="6237288"/>
          <p14:tracePt t="44337" x="795338" y="6189663"/>
          <p14:tracePt t="44345" x="808038" y="6140450"/>
          <p14:tracePt t="44353" x="808038" y="6086475"/>
          <p14:tracePt t="44361" x="819150" y="6038850"/>
          <p14:tracePt t="44369" x="819150" y="6015038"/>
          <p14:tracePt t="44377" x="819150" y="5984875"/>
          <p14:tracePt t="44385" x="819150" y="5959475"/>
          <p14:tracePt t="44393" x="819150" y="5935663"/>
          <p14:tracePt t="44401" x="819150" y="5929313"/>
          <p14:tracePt t="44409" x="819150" y="5924550"/>
          <p14:tracePt t="44417" x="819150" y="5905500"/>
          <p14:tracePt t="44425" x="819150" y="5888038"/>
          <p14:tracePt t="44441" x="819150" y="5881688"/>
          <p14:tracePt t="44449" x="814388" y="5868988"/>
          <p14:tracePt t="44457" x="814388" y="5864225"/>
          <p14:tracePt t="44465" x="808038" y="5857875"/>
          <p14:tracePt t="44474" x="801688" y="5845175"/>
          <p14:tracePt t="44481" x="795338" y="5838825"/>
          <p14:tracePt t="44490" x="788988" y="5834063"/>
          <p14:tracePt t="44497" x="771525" y="5827713"/>
          <p14:tracePt t="44506" x="754063" y="5815013"/>
          <p14:tracePt t="44513" x="741363" y="5815013"/>
          <p14:tracePt t="44521" x="717550" y="5815013"/>
          <p14:tracePt t="44529" x="693738" y="5808663"/>
          <p14:tracePt t="44537" x="674688" y="5808663"/>
          <p14:tracePt t="44545" x="650875" y="5808663"/>
          <p14:tracePt t="44553" x="614363" y="5808663"/>
          <p14:tracePt t="44561" x="596900" y="5808663"/>
          <p14:tracePt t="44569" x="573088" y="5808663"/>
          <p14:tracePt t="44577" x="549275" y="5808663"/>
          <p14:tracePt t="44585" x="523875" y="5808663"/>
          <p14:tracePt t="44593" x="512763" y="5808663"/>
          <p14:tracePt t="44601" x="493713" y="5808663"/>
          <p14:tracePt t="44609" x="469900" y="5827713"/>
          <p14:tracePt t="44617" x="446088" y="5845175"/>
          <p14:tracePt t="44625" x="433388" y="5857875"/>
          <p14:tracePt t="44633" x="428625" y="5864225"/>
          <p14:tracePt t="44641" x="422275" y="5888038"/>
          <p14:tracePt t="44649" x="403225" y="5918200"/>
          <p14:tracePt t="44657" x="403225" y="5935663"/>
          <p14:tracePt t="44665" x="392113" y="5959475"/>
          <p14:tracePt t="44674" x="385763" y="5989638"/>
          <p14:tracePt t="44682" x="385763" y="6002338"/>
          <p14:tracePt t="44690" x="385763" y="6038850"/>
          <p14:tracePt t="44697" x="385763" y="6062663"/>
          <p14:tracePt t="44706" x="385763" y="6103938"/>
          <p14:tracePt t="44713" x="385763" y="6129338"/>
          <p14:tracePt t="44721" x="385763" y="6159500"/>
          <p14:tracePt t="44729" x="385763" y="6183313"/>
          <p14:tracePt t="44737" x="385763" y="6213475"/>
          <p14:tracePt t="44745" x="403225" y="6249988"/>
          <p14:tracePt t="44753" x="422275" y="6273800"/>
          <p14:tracePt t="44761" x="452438" y="6310313"/>
          <p14:tracePt t="44769" x="476250" y="6334125"/>
          <p14:tracePt t="44777" x="512763" y="6375400"/>
          <p14:tracePt t="44785" x="536575" y="6388100"/>
          <p14:tracePt t="44793" x="573088" y="6418263"/>
          <p14:tracePt t="44801" x="608013" y="6435725"/>
          <p14:tracePt t="44809" x="657225" y="6442075"/>
          <p14:tracePt t="44817" x="693738" y="6459538"/>
          <p14:tracePt t="44825" x="735013" y="6459538"/>
          <p14:tracePt t="44833" x="777875" y="6459538"/>
          <p14:tracePt t="44841" x="801688" y="6459538"/>
          <p14:tracePt t="44849" x="831850" y="6459538"/>
          <p14:tracePt t="44858" x="868363" y="6459538"/>
          <p14:tracePt t="44876" x="965200" y="6418263"/>
          <p14:tracePt t="44881" x="1023938" y="6399213"/>
          <p14:tracePt t="44890" x="1079500" y="6370638"/>
          <p14:tracePt t="44897" x="1127125" y="6340475"/>
          <p14:tracePt t="44905" x="1163638" y="6321425"/>
          <p14:tracePt t="44913" x="1193800" y="6273800"/>
          <p14:tracePt t="44921" x="1217613" y="6243638"/>
          <p14:tracePt t="44929" x="1217613" y="6189663"/>
          <p14:tracePt t="44937" x="1230313" y="6153150"/>
          <p14:tracePt t="44945" x="1230313" y="6092825"/>
          <p14:tracePt t="44953" x="1230313" y="6075363"/>
          <p14:tracePt t="44961" x="1230313" y="6049963"/>
          <p14:tracePt t="44969" x="1230313" y="6026150"/>
          <p14:tracePt t="44977" x="1230313" y="6002338"/>
          <p14:tracePt t="44985" x="1223963" y="5978525"/>
          <p14:tracePt t="44993" x="1223963" y="5972175"/>
          <p14:tracePt t="45001" x="1211263" y="5959475"/>
          <p14:tracePt t="45009" x="1204913" y="5948363"/>
          <p14:tracePt t="45017" x="1187450" y="5929313"/>
          <p14:tracePt t="45025" x="1163638" y="5911850"/>
          <p14:tracePt t="45033" x="1139825" y="5899150"/>
          <p14:tracePt t="45041" x="1114425" y="5881688"/>
          <p14:tracePt t="45049" x="1090613" y="5875338"/>
          <p14:tracePt t="45057" x="1042988" y="5845175"/>
          <p14:tracePt t="45065" x="1012825" y="5827713"/>
          <p14:tracePt t="45073" x="989013" y="5808663"/>
          <p14:tracePt t="45081" x="952500" y="5803900"/>
          <p14:tracePt t="45089" x="904875" y="5784850"/>
          <p14:tracePt t="45097" x="879475" y="5778500"/>
          <p14:tracePt t="45105" x="855663" y="5778500"/>
          <p14:tracePt t="45113" x="831850" y="5778500"/>
          <p14:tracePt t="45121" x="814388" y="5778500"/>
          <p14:tracePt t="45129" x="788988" y="5778500"/>
          <p14:tracePt t="45137" x="765175" y="5778500"/>
          <p14:tracePt t="45145" x="758825" y="5784850"/>
          <p14:tracePt t="45153" x="747713" y="5803900"/>
          <p14:tracePt t="45161" x="747713" y="5821363"/>
          <p14:tracePt t="45169" x="747713" y="5851525"/>
          <p14:tracePt t="45177" x="747713" y="5881688"/>
          <p14:tracePt t="45185" x="754063" y="5918200"/>
          <p14:tracePt t="45193" x="771525" y="5954713"/>
          <p14:tracePt t="45201" x="784225" y="5978525"/>
          <p14:tracePt t="45209" x="819150" y="6015038"/>
          <p14:tracePt t="45217" x="868363" y="6056313"/>
          <p14:tracePt t="45225" x="904875" y="6075363"/>
          <p14:tracePt t="45233" x="952500" y="6103938"/>
          <p14:tracePt t="45241" x="1006475" y="6134100"/>
          <p14:tracePt t="45249" x="1066800" y="6153150"/>
          <p14:tracePt t="45257" x="1169988" y="6176963"/>
          <p14:tracePt t="45265" x="1241425" y="6176963"/>
          <p14:tracePt t="45273" x="1325563" y="6176963"/>
          <p14:tracePt t="45281" x="1404938" y="6170613"/>
          <p14:tracePt t="45289" x="1452563" y="6164263"/>
          <p14:tracePt t="45297" x="1489075" y="6134100"/>
          <p14:tracePt t="45305" x="1512888" y="6110288"/>
          <p14:tracePt t="45313" x="1530350" y="6075363"/>
          <p14:tracePt t="45321" x="1536700" y="6069013"/>
          <p14:tracePt t="45329" x="1536700" y="6045200"/>
          <p14:tracePt t="45337" x="1536700" y="6032500"/>
          <p14:tracePt t="45345" x="1536700" y="6026150"/>
          <p14:tracePt t="45353" x="1536700" y="6015038"/>
          <p14:tracePt t="45385" x="1536700" y="6008688"/>
          <p14:tracePt t="45506" x="1536700" y="6002338"/>
          <p14:tracePt t="45538" x="1530350" y="5995988"/>
          <p14:tracePt t="45730" x="1530350" y="5989638"/>
          <p14:tracePt t="45738" x="1525588" y="5984875"/>
          <p14:tracePt t="45762" x="1525588" y="5978525"/>
          <p14:tracePt t="45770" x="0" y="0"/>
        </p14:tracePtLst>
        <p14:tracePtLst>
          <p14:tracePt t="52404" x="3200400" y="1042988"/>
          <p14:tracePt t="52538" x="3219450" y="1042988"/>
          <p14:tracePt t="52546" x="3260725" y="1042988"/>
          <p14:tracePt t="52554" x="3303588" y="1042988"/>
          <p14:tracePt t="52562" x="3351213" y="1042988"/>
          <p14:tracePt t="52570" x="3394075" y="1042988"/>
          <p14:tracePt t="52578" x="3465513" y="1042988"/>
          <p14:tracePt t="52586" x="3568700" y="1060450"/>
          <p14:tracePt t="52594" x="3700463" y="1084263"/>
          <p14:tracePt t="52602" x="3827463" y="1108075"/>
          <p14:tracePt t="52610" x="3971925" y="1133475"/>
          <p14:tracePt t="52618" x="4105275" y="1144588"/>
          <p14:tracePt t="52626" x="4219575" y="1144588"/>
          <p14:tracePt t="52635" x="4333875" y="1168400"/>
          <p14:tracePt t="52642" x="4448175" y="1168400"/>
          <p14:tracePt t="52650" x="4508500" y="1168400"/>
          <p14:tracePt t="52658" x="4562475" y="1168400"/>
          <p14:tracePt t="52666" x="4652963" y="1163638"/>
          <p14:tracePt t="52674" x="4743450" y="1138238"/>
          <p14:tracePt t="52682" x="4846638" y="1090613"/>
          <p14:tracePt t="52690" x="4937125" y="1079500"/>
          <p14:tracePt t="52699" x="5038725" y="1049338"/>
          <p14:tracePt t="52705" x="5141913" y="1023938"/>
          <p14:tracePt t="52714" x="5213350" y="1023938"/>
          <p14:tracePt t="52721" x="5303838" y="989013"/>
          <p14:tracePt t="52730" x="5364163" y="982663"/>
          <p14:tracePt t="52737" x="5430838" y="958850"/>
          <p14:tracePt t="52745" x="5461000" y="952500"/>
          <p14:tracePt t="52753" x="5491163" y="952500"/>
          <p14:tracePt t="52761" x="5508625" y="952500"/>
          <p14:tracePt t="52769" x="5521325" y="952500"/>
          <p14:tracePt t="52793" x="5534025" y="952500"/>
          <p14:tracePt t="52801" x="5538788" y="952500"/>
          <p14:tracePt t="52809" x="5545138" y="946150"/>
          <p14:tracePt t="52817" x="5557838" y="946150"/>
          <p14:tracePt t="52825" x="5605463" y="946150"/>
          <p14:tracePt t="52833" x="5678488" y="946150"/>
          <p14:tracePt t="52841" x="5749925" y="952500"/>
          <p14:tracePt t="52850" x="5792788" y="952500"/>
          <p14:tracePt t="52857" x="5840413" y="958850"/>
          <p14:tracePt t="52881" x="5889625" y="976313"/>
          <p14:tracePt t="52898" x="5894388" y="976313"/>
          <p14:tracePt t="52914" x="5900738" y="976313"/>
          <p14:tracePt t="52921" x="5907088" y="976313"/>
          <p14:tracePt t="52930" x="5919788" y="989013"/>
          <p14:tracePt t="52937" x="5924550" y="993775"/>
          <p14:tracePt t="52946" x="5961063" y="1019175"/>
          <p14:tracePt t="52953" x="5997575" y="1049338"/>
          <p14:tracePt t="52961" x="6045200" y="1096963"/>
          <p14:tracePt t="52969" x="6088063" y="1138238"/>
          <p14:tracePt t="52977" x="6172200" y="1228725"/>
          <p14:tracePt t="52985" x="6249988" y="1314450"/>
          <p14:tracePt t="52993" x="6305550" y="1368425"/>
          <p14:tracePt t="53001" x="6359525" y="1446213"/>
          <p14:tracePt t="53009" x="6426200" y="1512888"/>
          <p14:tracePt t="53017" x="6467475" y="1560513"/>
          <p14:tracePt t="53025" x="6510338" y="1603375"/>
          <p14:tracePt t="53034" x="6546850" y="1639888"/>
          <p14:tracePt t="53041" x="6564313" y="1657350"/>
          <p14:tracePt t="53049" x="6570663" y="1663700"/>
          <p14:tracePt t="53114" x="6570663" y="1670050"/>
          <p14:tracePt t="53121" x="6570663" y="1674813"/>
          <p14:tracePt t="53130" x="6570663" y="1693863"/>
          <p14:tracePt t="53137" x="6570663" y="1741488"/>
          <p14:tracePt t="53145" x="6570663" y="1754188"/>
          <p14:tracePt t="53153" x="6570663" y="1758950"/>
          <p14:tracePt t="53169" x="6570663" y="1771650"/>
          <p14:tracePt t="53177" x="6564313" y="1778000"/>
          <p14:tracePt t="53186" x="6557963" y="1784350"/>
          <p14:tracePt t="53193" x="6540500" y="1789113"/>
          <p14:tracePt t="53201" x="6534150" y="1789113"/>
          <p14:tracePt t="53209" x="6497638" y="1795463"/>
          <p14:tracePt t="53217" x="6461125" y="1808163"/>
          <p14:tracePt t="53225" x="6419850" y="1814513"/>
          <p14:tracePt t="53234" x="6329363" y="1825625"/>
          <p14:tracePt t="53242" x="6256338" y="1838325"/>
          <p14:tracePt t="53249" x="6165850" y="1862138"/>
          <p14:tracePt t="53257" x="6075363" y="1874838"/>
          <p14:tracePt t="53265" x="5980113" y="1874838"/>
          <p14:tracePt t="53273" x="5876925" y="1874838"/>
          <p14:tracePt t="53281" x="5792788" y="1874838"/>
          <p14:tracePt t="53289" x="5678488" y="1874838"/>
          <p14:tracePt t="53297" x="5545138" y="1874838"/>
          <p14:tracePt t="53305" x="5387975" y="1874838"/>
          <p14:tracePt t="53313" x="5219700" y="1874838"/>
          <p14:tracePt t="53321" x="5038725" y="1874838"/>
          <p14:tracePt t="53329" x="4864100" y="1874838"/>
          <p14:tracePt t="53337" x="4706938" y="1874838"/>
          <p14:tracePt t="53345" x="4605338" y="1855788"/>
          <p14:tracePt t="53353" x="4502150" y="1844675"/>
          <p14:tracePt t="53361" x="4454525" y="1831975"/>
          <p14:tracePt t="53369" x="4406900" y="1825625"/>
          <p14:tracePt t="53417" x="4400550" y="1819275"/>
          <p14:tracePt t="53579" x="4400550" y="1814513"/>
          <p14:tracePt t="53826" x="4400550" y="1819275"/>
          <p14:tracePt t="53834" x="4418013" y="1844675"/>
          <p14:tracePt t="53842" x="4467225" y="1922463"/>
          <p14:tracePt t="53850" x="4514850" y="2019300"/>
          <p14:tracePt t="53858" x="4551363" y="2144713"/>
          <p14:tracePt t="53868" x="4635500" y="2254250"/>
          <p14:tracePt t="53882" x="4816475" y="2476500"/>
          <p14:tracePt t="53889" x="4900613" y="2579688"/>
          <p14:tracePt t="53898" x="4984750" y="2687638"/>
          <p14:tracePt t="53905" x="5062538" y="2784475"/>
          <p14:tracePt t="53914" x="5118100" y="2851150"/>
          <p14:tracePt t="53921" x="5178425" y="2916238"/>
          <p14:tracePt t="53929" x="5189538" y="2941638"/>
          <p14:tracePt t="53937" x="5208588" y="2952750"/>
          <p14:tracePt t="53993" x="5208588" y="2959100"/>
          <p14:tracePt t="54002" x="5178425" y="2959100"/>
          <p14:tracePt t="54011" x="5148263" y="2959100"/>
          <p14:tracePt t="54018" x="5081588" y="2959100"/>
          <p14:tracePt t="54025" x="5021263" y="2959100"/>
          <p14:tracePt t="54033" x="4960938" y="2959100"/>
          <p14:tracePt t="54041" x="4876800" y="2959100"/>
          <p14:tracePt t="54050" x="4773613" y="2935288"/>
          <p14:tracePt t="54057" x="4665663" y="2898775"/>
          <p14:tracePt t="54066" x="4562475" y="2862263"/>
          <p14:tracePt t="54073" x="4460875" y="2825750"/>
          <p14:tracePt t="54082" x="4357688" y="2808288"/>
          <p14:tracePt t="54089" x="4267200" y="2771775"/>
          <p14:tracePt t="54098" x="4200525" y="2741613"/>
          <p14:tracePt t="54105" x="4141788" y="2717800"/>
          <p14:tracePt t="54114" x="4116388" y="2711450"/>
          <p14:tracePt t="54121" x="4075113" y="2693988"/>
          <p14:tracePt t="54129" x="4056063" y="2687638"/>
          <p14:tracePt t="54145" x="4051300" y="2687638"/>
          <p14:tracePt t="54153" x="4044950" y="2681288"/>
          <p14:tracePt t="54185" x="4038600" y="2674938"/>
          <p14:tracePt t="54201" x="4025900" y="2670175"/>
          <p14:tracePt t="54209" x="4014788" y="2670175"/>
          <p14:tracePt t="54217" x="3990975" y="2657475"/>
          <p14:tracePt t="54227" x="3971925" y="2651125"/>
          <p14:tracePt t="54236" x="3948113" y="2646363"/>
          <p14:tracePt t="54241" x="3935413" y="2646363"/>
          <p14:tracePt t="54257" x="3924300" y="2646363"/>
          <p14:tracePt t="54402" x="3941763" y="2627313"/>
          <p14:tracePt t="54410" x="3965575" y="2620963"/>
          <p14:tracePt t="54418" x="4021138" y="2620963"/>
          <p14:tracePt t="54426" x="4051300" y="2620963"/>
          <p14:tracePt t="54434" x="4116388" y="2620963"/>
          <p14:tracePt t="54442" x="4189413" y="2620963"/>
          <p14:tracePt t="54449" x="4303713" y="2620963"/>
          <p14:tracePt t="54457" x="4418013" y="2620963"/>
          <p14:tracePt t="54466" x="4545013" y="2620963"/>
          <p14:tracePt t="54473" x="4689475" y="2620963"/>
          <p14:tracePt t="54482" x="4852988" y="2640013"/>
          <p14:tracePt t="54489" x="5008563" y="2640013"/>
          <p14:tracePt t="54498" x="5165725" y="2651125"/>
          <p14:tracePt t="54506" x="5310188" y="2663825"/>
          <p14:tracePt t="54514" x="5467350" y="2674938"/>
          <p14:tracePt t="54521" x="5594350" y="2674938"/>
          <p14:tracePt t="54529" x="5708650" y="2674938"/>
          <p14:tracePt t="54537" x="5822950" y="2674938"/>
          <p14:tracePt t="54546" x="5924550" y="2674938"/>
          <p14:tracePt t="54553" x="5997575" y="2674938"/>
          <p14:tracePt t="54561" x="6040438" y="2674938"/>
          <p14:tracePt t="54569" x="6111875" y="2674938"/>
          <p14:tracePt t="54578" x="6196013" y="2674938"/>
          <p14:tracePt t="54585" x="6286500" y="2674938"/>
          <p14:tracePt t="54593" x="6340475" y="2674938"/>
          <p14:tracePt t="54601" x="6376988" y="2674938"/>
          <p14:tracePt t="54609" x="6407150" y="2674938"/>
          <p14:tracePt t="54618" x="6430963" y="2674938"/>
          <p14:tracePt t="54625" x="6473825" y="2674938"/>
          <p14:tracePt t="54633" x="6497638" y="2674938"/>
          <p14:tracePt t="54641" x="6503988" y="2674938"/>
          <p14:tracePt t="54649" x="6510338" y="2674938"/>
          <p14:tracePt t="54657" x="6521450" y="2681288"/>
          <p14:tracePt t="54698" x="6527800" y="2687638"/>
          <p14:tracePt t="54705" x="6540500" y="2693988"/>
          <p14:tracePt t="54713" x="6564313" y="2693988"/>
          <p14:tracePt t="54721" x="6581775" y="2711450"/>
          <p14:tracePt t="54729" x="6605588" y="2717800"/>
          <p14:tracePt t="54737" x="6611938" y="2717800"/>
          <p14:tracePt t="54745" x="6624638" y="2717800"/>
          <p14:tracePt t="54753" x="6630988" y="2724150"/>
          <p14:tracePt t="54793" x="6630988" y="2730500"/>
          <p14:tracePt t="54809" x="6630988" y="2760663"/>
          <p14:tracePt t="54817" x="6630988" y="2801938"/>
          <p14:tracePt t="54825" x="6624638" y="2862263"/>
          <p14:tracePt t="54833" x="6618288" y="2886075"/>
          <p14:tracePt t="54841" x="6605588" y="2941638"/>
          <p14:tracePt t="54849" x="6588125" y="3000375"/>
          <p14:tracePt t="54857" x="6575425" y="3060700"/>
          <p14:tracePt t="54866" x="6575425" y="3109913"/>
          <p14:tracePt t="54883" x="6575425" y="3200400"/>
          <p14:tracePt t="54889" x="6575425" y="3271838"/>
          <p14:tracePt t="54898" x="6581775" y="3332163"/>
          <p14:tracePt t="54905" x="6581775" y="3362325"/>
          <p14:tracePt t="54913" x="6581775" y="3375025"/>
          <p14:tracePt t="54921" x="6581775" y="3386138"/>
          <p14:tracePt t="54929" x="6581775" y="3405188"/>
          <p14:tracePt t="54937" x="6581775" y="3411538"/>
          <p14:tracePt t="54945" x="6581775" y="3422650"/>
          <p14:tracePt t="54985" x="6581775" y="3429000"/>
          <p14:tracePt t="55009" x="6581775" y="3435350"/>
          <p14:tracePt t="55025" x="6581775" y="3446463"/>
          <p14:tracePt t="55034" x="6581775" y="3452813"/>
          <p14:tracePt t="55041" x="6570663" y="3465513"/>
          <p14:tracePt t="55049" x="6546850" y="3476625"/>
          <p14:tracePt t="55057" x="6527800" y="3489325"/>
          <p14:tracePt t="55066" x="6521450" y="3495675"/>
          <p14:tracePt t="55073" x="6480175" y="3519488"/>
          <p14:tracePt t="55082" x="6437313" y="3519488"/>
          <p14:tracePt t="55089" x="6389688" y="3532188"/>
          <p14:tracePt t="55098" x="6329363" y="3543300"/>
          <p14:tracePt t="55105" x="6269038" y="3549650"/>
          <p14:tracePt t="55113" x="6226175" y="3549650"/>
          <p14:tracePt t="55121" x="6189663" y="3562350"/>
          <p14:tracePt t="55129" x="6165850" y="3567113"/>
          <p14:tracePt t="55137" x="6161088" y="3573463"/>
          <p14:tracePt t="55145" x="6148388" y="3573463"/>
          <p14:tracePt t="55169" x="6135688" y="3573463"/>
          <p14:tracePt t="55177" x="6130925" y="3573463"/>
          <p14:tracePt t="55185" x="6105525" y="3573463"/>
          <p14:tracePt t="55193" x="6075363" y="3573463"/>
          <p14:tracePt t="55201" x="6034088" y="3573463"/>
          <p14:tracePt t="55209" x="5973763" y="3573463"/>
          <p14:tracePt t="55217" x="5876925" y="3573463"/>
          <p14:tracePt t="55225" x="5773738" y="3573463"/>
          <p14:tracePt t="55233" x="5641975" y="3556000"/>
          <p14:tracePt t="55244" x="5527675" y="3543300"/>
          <p14:tracePt t="55250" x="5424488" y="3519488"/>
          <p14:tracePt t="55257" x="5310188" y="3506788"/>
          <p14:tracePt t="55265" x="5208588" y="3495675"/>
          <p14:tracePt t="55273" x="5075238" y="3476625"/>
          <p14:tracePt t="55281" x="4930775" y="3452813"/>
          <p14:tracePt t="55289" x="4749800" y="3422650"/>
          <p14:tracePt t="55297" x="4551363" y="3381375"/>
          <p14:tracePt t="55305" x="4310063" y="3302000"/>
          <p14:tracePt t="55313" x="4183063" y="3278188"/>
          <p14:tracePt t="55321" x="4038600" y="3241675"/>
          <p14:tracePt t="55329" x="3905250" y="3206750"/>
          <p14:tracePt t="55337" x="3784600" y="3170238"/>
          <p14:tracePt t="55345" x="3725863" y="3170238"/>
          <p14:tracePt t="55353" x="3665538" y="3157538"/>
          <p14:tracePt t="55361" x="3640138" y="3146425"/>
          <p14:tracePt t="55369" x="3622675" y="3146425"/>
          <p14:tracePt t="55385" x="3605213" y="3146425"/>
          <p14:tracePt t="55554" x="3609975" y="3140075"/>
          <p14:tracePt t="55562" x="3616325" y="3140075"/>
          <p14:tracePt t="55570" x="3622675" y="3140075"/>
          <p14:tracePt t="55586" x="3629025" y="3140075"/>
          <p14:tracePt t="55634" x="3635375" y="3140075"/>
          <p14:tracePt t="55642" x="3640138" y="3140075"/>
          <p14:tracePt t="55650" x="3659188" y="3140075"/>
          <p14:tracePt t="55658" x="3683000" y="3127375"/>
          <p14:tracePt t="55667" x="3689350" y="3127375"/>
          <p14:tracePt t="55673" x="3706813" y="3127375"/>
          <p14:tracePt t="55674" x="0" y="0"/>
        </p14:tracePtLst>
        <p14:tracePtLst>
          <p14:tracePt t="58020" x="6015038" y="4092575"/>
          <p14:tracePt t="58122" x="6010275" y="4092575"/>
          <p14:tracePt t="58130" x="5961063" y="4110038"/>
          <p14:tracePt t="58138" x="5913438" y="4122738"/>
          <p14:tracePt t="58146" x="5829300" y="4122738"/>
          <p14:tracePt t="58154" x="5726113" y="4122738"/>
          <p14:tracePt t="58162" x="5611813" y="4133850"/>
          <p14:tracePt t="58170" x="5514975" y="4133850"/>
          <p14:tracePt t="58178" x="5413375" y="4133850"/>
          <p14:tracePt t="58187" x="5299075" y="4146550"/>
          <p14:tracePt t="58194" x="5195888" y="4152900"/>
          <p14:tracePt t="58203" x="5092700" y="4152900"/>
          <p14:tracePt t="58210" x="5032375" y="4152900"/>
          <p14:tracePt t="58219" x="4960938" y="4164013"/>
          <p14:tracePt t="58226" x="4918075" y="4164013"/>
          <p14:tracePt t="58236" x="4894263" y="4164013"/>
          <p14:tracePt t="58242" x="4857750" y="4176713"/>
          <p14:tracePt t="58250" x="4840288" y="4183063"/>
          <p14:tracePt t="58258" x="4803775" y="4183063"/>
          <p14:tracePt t="58266" x="4779963" y="4187825"/>
          <p14:tracePt t="58275" x="4749800" y="4200525"/>
          <p14:tracePt t="58286" x="4725988" y="4206875"/>
          <p14:tracePt t="58293" x="4695825" y="4206875"/>
          <p14:tracePt t="58297" x="4659313" y="4224338"/>
          <p14:tracePt t="58305" x="4611688" y="4230688"/>
          <p14:tracePt t="58313" x="4551363" y="4241800"/>
          <p14:tracePt t="58321" x="4521200" y="4248150"/>
          <p14:tracePt t="58329" x="4460875" y="4260850"/>
          <p14:tracePt t="58337" x="4400550" y="4260850"/>
          <p14:tracePt t="58345" x="4351338" y="4271963"/>
          <p14:tracePt t="58353" x="4303713" y="4278313"/>
          <p14:tracePt t="58361" x="4291013" y="4278313"/>
          <p14:tracePt t="58369" x="4267200" y="4284663"/>
          <p14:tracePt t="58377" x="4243388" y="4284663"/>
          <p14:tracePt t="58385" x="4213225" y="4297363"/>
          <p14:tracePt t="58393" x="4195763" y="4302125"/>
          <p14:tracePt t="58401" x="4176713" y="4302125"/>
          <p14:tracePt t="58409" x="4152900" y="4302125"/>
          <p14:tracePt t="58417" x="4129088" y="4308475"/>
          <p14:tracePt t="58425" x="4105275" y="4308475"/>
          <p14:tracePt t="58433" x="4075113" y="4321175"/>
          <p14:tracePt t="58441" x="4051300" y="4327525"/>
          <p14:tracePt t="58449" x="4002088" y="4332288"/>
          <p14:tracePt t="58457" x="3978275" y="4332288"/>
          <p14:tracePt t="58465" x="3924300" y="4344988"/>
          <p14:tracePt t="58473" x="3875088" y="4357688"/>
          <p14:tracePt t="58481" x="3844925" y="4362450"/>
          <p14:tracePt t="58489" x="3803650" y="4362450"/>
          <p14:tracePt t="58497" x="3767138" y="4368800"/>
          <p14:tracePt t="58505" x="3743325" y="4381500"/>
          <p14:tracePt t="58513" x="3719513" y="4387850"/>
          <p14:tracePt t="58521" x="3695700" y="4392613"/>
          <p14:tracePt t="58529" x="3670300" y="4405313"/>
          <p14:tracePt t="58537" x="3646488" y="4411663"/>
          <p14:tracePt t="58545" x="3640138" y="4418013"/>
          <p14:tracePt t="58553" x="3629025" y="4429125"/>
          <p14:tracePt t="58561" x="3622675" y="4429125"/>
          <p14:tracePt t="58569" x="3605213" y="4435475"/>
          <p14:tracePt t="58577" x="3605213" y="4441825"/>
          <p14:tracePt t="58586" x="3598863" y="4448175"/>
          <p14:tracePt t="58593" x="3579813" y="4471988"/>
          <p14:tracePt t="58609" x="3575050" y="4495800"/>
          <p14:tracePt t="58618" x="3568700" y="4519613"/>
          <p14:tracePt t="58625" x="3568700" y="4525963"/>
          <p14:tracePt t="58633" x="3556000" y="4543425"/>
          <p14:tracePt t="58641" x="3556000" y="4556125"/>
          <p14:tracePt t="58649" x="3556000" y="4573588"/>
          <p14:tracePt t="58657" x="3556000" y="4597400"/>
          <p14:tracePt t="58665" x="3549650" y="4622800"/>
          <p14:tracePt t="58673" x="3549650" y="4627563"/>
          <p14:tracePt t="58681" x="3549650" y="4646613"/>
          <p14:tracePt t="58689" x="3549650" y="4670425"/>
          <p14:tracePt t="58697" x="3549650" y="4683125"/>
          <p14:tracePt t="58705" x="3549650" y="4700588"/>
          <p14:tracePt t="58713" x="3562350" y="4718050"/>
          <p14:tracePt t="58721" x="3575050" y="4737100"/>
          <p14:tracePt t="58729" x="3598863" y="4760913"/>
          <p14:tracePt t="58738" x="3640138" y="4791075"/>
          <p14:tracePt t="58745" x="3665538" y="4803775"/>
          <p14:tracePt t="58753" x="3689350" y="4821238"/>
          <p14:tracePt t="58761" x="3713163" y="4845050"/>
          <p14:tracePt t="58769" x="3736975" y="4862513"/>
          <p14:tracePt t="58777" x="3760788" y="4868863"/>
          <p14:tracePt t="58786" x="3790950" y="4887913"/>
          <p14:tracePt t="58793" x="3810000" y="4905375"/>
          <p14:tracePt t="58802" x="3833813" y="4929188"/>
          <p14:tracePt t="58809" x="3840163" y="4935538"/>
          <p14:tracePt t="58818" x="3857625" y="4935538"/>
          <p14:tracePt t="58825" x="3881438" y="4941888"/>
          <p14:tracePt t="58833" x="3905250" y="4959350"/>
          <p14:tracePt t="58841" x="3954463" y="4978400"/>
          <p14:tracePt t="58849" x="4002088" y="4995863"/>
          <p14:tracePt t="58857" x="4062413" y="5026025"/>
          <p14:tracePt t="58865" x="4141788" y="5049838"/>
          <p14:tracePt t="58873" x="4219575" y="5080000"/>
          <p14:tracePt t="58881" x="4279900" y="5103813"/>
          <p14:tracePt t="58889" x="4357688" y="5133975"/>
          <p14:tracePt t="58897" x="4430713" y="5157788"/>
          <p14:tracePt t="58905" x="4478338" y="5176838"/>
          <p14:tracePt t="58913" x="4557713" y="5200650"/>
          <p14:tracePt t="58922" x="4629150" y="5207000"/>
          <p14:tracePt t="58929" x="4706938" y="5230813"/>
          <p14:tracePt t="58937" x="4797425" y="5254625"/>
          <p14:tracePt t="58945" x="4900613" y="5260975"/>
          <p14:tracePt t="58953" x="4972050" y="5273675"/>
          <p14:tracePt t="58961" x="5045075" y="5284788"/>
          <p14:tracePt t="58970" x="5118100" y="5297488"/>
          <p14:tracePt t="58977" x="5178425" y="5297488"/>
          <p14:tracePt t="58987" x="5249863" y="5297488"/>
          <p14:tracePt t="58993" x="5310188" y="5297488"/>
          <p14:tracePt t="59002" x="5383213" y="5291138"/>
          <p14:tracePt t="59020" x="5503863" y="5291138"/>
          <p14:tracePt t="59025" x="5534025" y="5291138"/>
          <p14:tracePt t="59033" x="5564188" y="5291138"/>
          <p14:tracePt t="59041" x="5605463" y="5291138"/>
          <p14:tracePt t="59049" x="5641975" y="5291138"/>
          <p14:tracePt t="59058" x="5672138" y="5284788"/>
          <p14:tracePt t="59065" x="5708650" y="5284788"/>
          <p14:tracePt t="59073" x="5726113" y="5273675"/>
          <p14:tracePt t="59081" x="5773738" y="5267325"/>
          <p14:tracePt t="59089" x="5803900" y="5254625"/>
          <p14:tracePt t="59097" x="5853113" y="5237163"/>
          <p14:tracePt t="59105" x="5889625" y="5237163"/>
          <p14:tracePt t="59113" x="5930900" y="5218113"/>
          <p14:tracePt t="59121" x="5967413" y="5213350"/>
          <p14:tracePt t="59129" x="5997575" y="5200650"/>
          <p14:tracePt t="59138" x="6045200" y="5183188"/>
          <p14:tracePt t="59145" x="6100763" y="5153025"/>
          <p14:tracePt t="59153" x="6148388" y="5133975"/>
          <p14:tracePt t="59161" x="6226175" y="5103813"/>
          <p14:tracePt t="59170" x="6262688" y="5062538"/>
          <p14:tracePt t="59177" x="6340475" y="5008563"/>
          <p14:tracePt t="59186" x="6376988" y="4978400"/>
          <p14:tracePt t="59193" x="6419850" y="4941888"/>
          <p14:tracePt t="59202" x="6430963" y="4922838"/>
          <p14:tracePt t="59209" x="6450013" y="4905375"/>
          <p14:tracePt t="59217" x="6473825" y="4881563"/>
          <p14:tracePt t="59225" x="6491288" y="4845050"/>
          <p14:tracePt t="59233" x="6497638" y="4814888"/>
          <p14:tracePt t="59241" x="6510338" y="4791075"/>
          <p14:tracePt t="59249" x="6521450" y="4767263"/>
          <p14:tracePt t="59257" x="6521450" y="4724400"/>
          <p14:tracePt t="59267" x="6521450" y="4700588"/>
          <p14:tracePt t="59277" x="6521450" y="4687888"/>
          <p14:tracePt t="59281" x="6521450" y="4676775"/>
          <p14:tracePt t="59289" x="6521450" y="4657725"/>
          <p14:tracePt t="59313" x="6521450" y="4652963"/>
          <p14:tracePt t="59338" x="6521450" y="4646613"/>
          <p14:tracePt t="59490" x="6521450" y="4640263"/>
          <p14:tracePt t="59498" x="6527800" y="4627563"/>
          <p14:tracePt t="59506" x="6527800" y="4622800"/>
          <p14:tracePt t="59514" x="6527800" y="4597400"/>
          <p14:tracePt t="59523" x="6527800" y="4579938"/>
          <p14:tracePt t="59530" x="6527800" y="4556125"/>
          <p14:tracePt t="59539" x="6527800" y="4525963"/>
          <p14:tracePt t="59545" x="6527800" y="4508500"/>
          <p14:tracePt t="59554" x="6527800" y="4483100"/>
          <p14:tracePt t="59570" x="6527800" y="4478338"/>
          <p14:tracePt t="59577" x="6527800" y="4465638"/>
          <p14:tracePt t="59593" x="6527800" y="4452938"/>
          <p14:tracePt t="59602" x="6527800" y="4448175"/>
          <p14:tracePt t="59609" x="6527800" y="4435475"/>
          <p14:tracePt t="59617" x="6527800" y="4429125"/>
          <p14:tracePt t="59626" x="6527800" y="4422775"/>
          <p14:tracePt t="59633" x="6521450" y="4418013"/>
          <p14:tracePt t="59673" x="6516688" y="4411663"/>
          <p14:tracePt t="59713" x="6503988" y="4411663"/>
          <p14:tracePt t="59729" x="6480175" y="4411663"/>
          <p14:tracePt t="59737" x="6450013" y="4411663"/>
          <p14:tracePt t="59745" x="6419850" y="4398963"/>
          <p14:tracePt t="59753" x="6353175" y="4381500"/>
          <p14:tracePt t="59761" x="6299200" y="4381500"/>
          <p14:tracePt t="59770" x="6238875" y="4368800"/>
          <p14:tracePt t="59777" x="6148388" y="4368800"/>
          <p14:tracePt t="59786" x="6105525" y="4368800"/>
          <p14:tracePt t="59793" x="6015038" y="4351338"/>
          <p14:tracePt t="59802" x="5924550" y="4338638"/>
          <p14:tracePt t="59809" x="5853113" y="4327525"/>
          <p14:tracePt t="59817" x="5762625" y="4302125"/>
          <p14:tracePt t="59825" x="5689600" y="4284663"/>
          <p14:tracePt t="59833" x="5641975" y="4271963"/>
          <p14:tracePt t="59841" x="5618163" y="4254500"/>
          <p14:tracePt t="59849" x="5605463" y="4254500"/>
          <p14:tracePt t="59857" x="5588000" y="4248150"/>
          <p14:tracePt t="59873" x="5581650" y="4248150"/>
          <p14:tracePt t="59994" x="5575300" y="4241800"/>
          <p14:tracePt t="60026" x="5575300" y="4230688"/>
          <p14:tracePt t="60034" x="5594350" y="4224338"/>
          <p14:tracePt t="60042" x="5618163" y="4206875"/>
          <p14:tracePt t="60050" x="5629275" y="4206875"/>
          <p14:tracePt t="60057" x="5665788" y="4200525"/>
          <p14:tracePt t="60065" x="5695950" y="4187825"/>
          <p14:tracePt t="60073" x="5756275" y="4187825"/>
          <p14:tracePt t="60081" x="5816600" y="4187825"/>
          <p14:tracePt t="60089" x="5859463" y="4187825"/>
          <p14:tracePt t="60097" x="5919788" y="4187825"/>
          <p14:tracePt t="60105" x="5973763" y="4187825"/>
          <p14:tracePt t="60113" x="6010275" y="4194175"/>
          <p14:tracePt t="60121" x="6070600" y="4194175"/>
          <p14:tracePt t="60129" x="6100763" y="4194175"/>
          <p14:tracePt t="60137" x="6142038" y="4200525"/>
          <p14:tracePt t="60145" x="6202363" y="4200525"/>
          <p14:tracePt t="60154" x="6232525" y="4200525"/>
          <p14:tracePt t="60161" x="6275388" y="4200525"/>
          <p14:tracePt t="60170" x="6310313" y="4200525"/>
          <p14:tracePt t="60177" x="6340475" y="4200525"/>
          <p14:tracePt t="60186" x="6365875" y="4200525"/>
          <p14:tracePt t="60193" x="6370638" y="4200525"/>
          <p14:tracePt t="60202" x="6376988" y="4200525"/>
          <p14:tracePt t="60209" x="6389688" y="4200525"/>
          <p14:tracePt t="60225" x="6413500" y="4200525"/>
          <p14:tracePt t="60233" x="6419850" y="4200525"/>
          <p14:tracePt t="60241" x="6430963" y="4200525"/>
          <p14:tracePt t="60249" x="6443663" y="4200525"/>
          <p14:tracePt t="60257" x="6450013" y="4200525"/>
          <p14:tracePt t="60266" x="6456363" y="4200525"/>
          <p14:tracePt t="60337" x="6461125" y="4206875"/>
          <p14:tracePt t="60410" x="6467475" y="4211638"/>
          <p14:tracePt t="60474" x="6467475" y="4224338"/>
          <p14:tracePt t="60482" x="6473825" y="4230688"/>
          <p14:tracePt t="60506" x="6473825" y="4237038"/>
          <p14:tracePt t="60514" x="6473825" y="4241800"/>
          <p14:tracePt t="60554" x="6473825" y="4248150"/>
          <p14:tracePt t="60610" x="6473825" y="4254500"/>
          <p14:tracePt t="62298" x="6473825" y="4284663"/>
          <p14:tracePt t="62306" x="6473825" y="4308475"/>
          <p14:tracePt t="62313" x="6467475" y="4344988"/>
          <p14:tracePt t="62321" x="6456363" y="4362450"/>
          <p14:tracePt t="62329" x="6456363" y="4381500"/>
          <p14:tracePt t="62338" x="6450013" y="4405313"/>
          <p14:tracePt t="62345" x="6430963" y="4429125"/>
          <p14:tracePt t="62353" x="6430963" y="4452938"/>
          <p14:tracePt t="62361" x="6430963" y="4459288"/>
          <p14:tracePt t="62377" x="6430963" y="4471988"/>
          <p14:tracePt t="62802" x="6426200" y="4478338"/>
          <p14:tracePt t="62810" x="6419850" y="4483100"/>
          <p14:tracePt t="62818" x="6407150" y="4489450"/>
          <p14:tracePt t="62826" x="6396038" y="4502150"/>
          <p14:tracePt t="62834" x="6370638" y="4513263"/>
          <p14:tracePt t="62842" x="6346825" y="4525963"/>
          <p14:tracePt t="62850" x="6299200" y="4543425"/>
          <p14:tracePt t="62857" x="6275388" y="4556125"/>
          <p14:tracePt t="62866" x="6232525" y="4573588"/>
          <p14:tracePt t="62877" x="6184900" y="4579938"/>
          <p14:tracePt t="62881" x="6154738" y="4579938"/>
          <p14:tracePt t="62890" x="6118225" y="4597400"/>
          <p14:tracePt t="62897" x="6094413" y="4597400"/>
          <p14:tracePt t="62906" x="6070600" y="4597400"/>
          <p14:tracePt t="62913" x="6040438" y="4597400"/>
          <p14:tracePt t="62922" x="6010275" y="4597400"/>
          <p14:tracePt t="62929" x="5984875" y="4597400"/>
          <p14:tracePt t="62938" x="5961063" y="4597400"/>
          <p14:tracePt t="62945" x="5949950" y="4597400"/>
          <p14:tracePt t="62953" x="5924550" y="4586288"/>
          <p14:tracePt t="62961" x="5907088" y="4579938"/>
          <p14:tracePt t="62969" x="5894388" y="4567238"/>
          <p14:tracePt t="62977" x="5876925" y="4556125"/>
          <p14:tracePt t="62985" x="5853113" y="4543425"/>
          <p14:tracePt t="62993" x="5846763" y="4543425"/>
          <p14:tracePt t="63001" x="5834063" y="4525963"/>
          <p14:tracePt t="63010" x="5829300" y="4519613"/>
          <p14:tracePt t="63017" x="5816600" y="4513263"/>
          <p14:tracePt t="63026" x="5799138" y="4502150"/>
          <p14:tracePt t="63034" x="5786438" y="4483100"/>
          <p14:tracePt t="63042" x="5768975" y="4459288"/>
          <p14:tracePt t="63049" x="5745163" y="4435475"/>
          <p14:tracePt t="63057" x="5715000" y="4398963"/>
          <p14:tracePt t="63065" x="5689600" y="4375150"/>
          <p14:tracePt t="63074" x="5659438" y="4338638"/>
          <p14:tracePt t="63082" x="5624513" y="4297363"/>
          <p14:tracePt t="63090" x="5605463" y="4284663"/>
          <p14:tracePt t="63097" x="5599113" y="4267200"/>
          <p14:tracePt t="63113" x="5594350" y="4260850"/>
          <p14:tracePt t="63145" x="5594350" y="4254500"/>
          <p14:tracePt t="63202" x="5594350" y="4248150"/>
          <p14:tracePt t="63209" x="5599113" y="4237038"/>
          <p14:tracePt t="63217" x="5605463" y="4230688"/>
          <p14:tracePt t="63225" x="5635625" y="4230688"/>
          <p14:tracePt t="63233" x="5659438" y="4230688"/>
          <p14:tracePt t="63241" x="5702300" y="4230688"/>
          <p14:tracePt t="63249" x="5732463" y="4230688"/>
          <p14:tracePt t="63257" x="5756275" y="4230688"/>
          <p14:tracePt t="63265" x="5792788" y="4230688"/>
          <p14:tracePt t="63274" x="5822950" y="4230688"/>
          <p14:tracePt t="63285" x="5853113" y="4230688"/>
          <p14:tracePt t="63290" x="5889625" y="4230688"/>
          <p14:tracePt t="63297" x="5907088" y="4230688"/>
          <p14:tracePt t="63305" x="5954713" y="4241800"/>
          <p14:tracePt t="63313" x="5967413" y="4248150"/>
          <p14:tracePt t="63321" x="5973763" y="4248150"/>
          <p14:tracePt t="63329" x="5991225" y="4260850"/>
          <p14:tracePt t="63337" x="5997575" y="4260850"/>
          <p14:tracePt t="63345" x="6010275" y="4260850"/>
          <p14:tracePt t="63353" x="6015038" y="4260850"/>
          <p14:tracePt t="63361" x="6027738" y="4267200"/>
          <p14:tracePt t="63369" x="6034088" y="4267200"/>
          <p14:tracePt t="63377" x="6040438" y="4267200"/>
          <p14:tracePt t="63385" x="6045200" y="4271963"/>
          <p14:tracePt t="63393" x="6051550" y="4271963"/>
          <p14:tracePt t="63401" x="6057900" y="4271963"/>
          <p14:tracePt t="63409" x="6064250" y="4271963"/>
          <p14:tracePt t="63425" x="6070600" y="4271963"/>
          <p14:tracePt t="63570" x="6070600" y="4278313"/>
          <p14:tracePt t="63578" x="6064250" y="4278313"/>
          <p14:tracePt t="63586" x="6051550" y="4278313"/>
          <p14:tracePt t="63594" x="6045200" y="4278313"/>
          <p14:tracePt t="63609" x="6034088" y="4278313"/>
          <p14:tracePt t="64730" x="6027738" y="4278313"/>
          <p14:tracePt t="64762" x="6021388" y="4278313"/>
          <p14:tracePt t="64778" x="6015038" y="4278313"/>
          <p14:tracePt t="64787" x="6010275" y="4260850"/>
          <p14:tracePt t="64794" x="5997575" y="4217988"/>
          <p14:tracePt t="64802" x="5997575" y="4157663"/>
          <p14:tracePt t="64809" x="5997575" y="4097338"/>
          <p14:tracePt t="64818" x="5997575" y="4025900"/>
          <p14:tracePt t="64826" x="5997575" y="3952875"/>
          <p14:tracePt t="64833" x="5997575" y="3868738"/>
          <p14:tracePt t="64841" x="5997575" y="3767138"/>
          <p14:tracePt t="64849" x="5997575" y="3670300"/>
          <p14:tracePt t="64859" x="5997575" y="3567113"/>
          <p14:tracePt t="64876" x="6003925" y="3392488"/>
          <p14:tracePt t="64881" x="6003925" y="3351213"/>
          <p14:tracePt t="64890" x="6015038" y="3271838"/>
          <p14:tracePt t="64897" x="6034088" y="3211513"/>
          <p14:tracePt t="64906" x="6034088" y="3181350"/>
          <p14:tracePt t="64913" x="6051550" y="3121025"/>
          <p14:tracePt t="64921" x="6064250" y="3073400"/>
          <p14:tracePt t="64929" x="6064250" y="3030538"/>
          <p14:tracePt t="64937" x="6075363" y="2970213"/>
          <p14:tracePt t="64945" x="6094413" y="2935288"/>
          <p14:tracePt t="64953" x="6100763" y="2862263"/>
          <p14:tracePt t="64961" x="6124575" y="2814638"/>
          <p14:tracePt t="64969" x="6124575" y="2790825"/>
          <p14:tracePt t="64977" x="6142038" y="2741613"/>
          <p14:tracePt t="64985" x="6142038" y="2724150"/>
          <p14:tracePt t="64994" x="6148388" y="2657475"/>
          <p14:tracePt t="65001" x="6172200" y="2566988"/>
          <p14:tracePt t="65010" x="6172200" y="2506663"/>
          <p14:tracePt t="65017" x="6178550" y="2459038"/>
          <p14:tracePt t="65025" x="6215063" y="2355850"/>
          <p14:tracePt t="65033" x="6226175" y="2295525"/>
          <p14:tracePt t="65042" x="6245225" y="2235200"/>
          <p14:tracePt t="65049" x="6245225" y="2174875"/>
          <p14:tracePt t="65058" x="6256338" y="2139950"/>
          <p14:tracePt t="65065" x="6275388" y="2109788"/>
          <p14:tracePt t="65073" x="6275388" y="2049463"/>
          <p14:tracePt t="65082" x="6275388" y="2006600"/>
          <p14:tracePt t="65090" x="6280150" y="1939925"/>
          <p14:tracePt t="65097" x="6292850" y="1879600"/>
          <p14:tracePt t="65105" x="6299200" y="1862138"/>
          <p14:tracePt t="65113" x="6316663" y="1789113"/>
          <p14:tracePt t="65121" x="6316663" y="1758950"/>
          <p14:tracePt t="65129" x="6340475" y="1693863"/>
          <p14:tracePt t="65137" x="6340475" y="1657350"/>
          <p14:tracePt t="65145" x="6346825" y="1614488"/>
          <p14:tracePt t="65153" x="6346825" y="1573213"/>
          <p14:tracePt t="65162" x="6353175" y="1536700"/>
          <p14:tracePt t="65169" x="6353175" y="1493838"/>
          <p14:tracePt t="65177" x="6353175" y="1446213"/>
          <p14:tracePt t="65185" x="6353175" y="1422400"/>
          <p14:tracePt t="65193" x="6353175" y="1392238"/>
          <p14:tracePt t="65201" x="6365875" y="1362075"/>
          <p14:tracePt t="65209" x="6365875" y="1344613"/>
          <p14:tracePt t="65217" x="6370638" y="1331913"/>
          <p14:tracePt t="65225" x="6370638" y="1308100"/>
          <p14:tracePt t="65233" x="6370638" y="1284288"/>
          <p14:tracePt t="65242" x="6370638" y="1277938"/>
          <p14:tracePt t="65249" x="6370638" y="1271588"/>
          <p14:tracePt t="65265" x="6370638" y="1258888"/>
          <p14:tracePt t="65410" x="6370638" y="1265238"/>
          <p14:tracePt t="65418" x="6370638" y="1289050"/>
          <p14:tracePt t="65426" x="6359525" y="1349375"/>
          <p14:tracePt t="65434" x="6335713" y="1452563"/>
          <p14:tracePt t="65443" x="6323013" y="1554163"/>
          <p14:tracePt t="65450" x="6299200" y="1657350"/>
          <p14:tracePt t="65458" x="6292850" y="1741488"/>
          <p14:tracePt t="65466" x="6292850" y="1898650"/>
          <p14:tracePt t="65475" x="6292850" y="2000250"/>
          <p14:tracePt t="65482" x="6292850" y="2235200"/>
          <p14:tracePt t="65491" x="6292850" y="2416175"/>
          <p14:tracePt t="65498" x="6292850" y="2651125"/>
          <p14:tracePt t="65506" x="6292850" y="2970213"/>
          <p14:tracePt t="65514" x="6292850" y="3295650"/>
          <p14:tracePt t="65522" x="6292850" y="3502025"/>
          <p14:tracePt t="65530" x="6292850" y="3657600"/>
          <p14:tracePt t="65538" x="6292850" y="3802063"/>
          <p14:tracePt t="65546" x="6280150" y="3916363"/>
          <p14:tracePt t="65553" x="6280150" y="3976688"/>
          <p14:tracePt t="65561" x="6256338" y="4037013"/>
          <p14:tracePt t="65569" x="6256338" y="4062413"/>
          <p14:tracePt t="65577" x="6256338" y="4067175"/>
          <p14:tracePt t="65585" x="6256338" y="4073525"/>
          <p14:tracePt t="65593" x="6256338" y="4079875"/>
          <p14:tracePt t="65601" x="6256338" y="4092575"/>
          <p14:tracePt t="65610" x="6256338" y="4097338"/>
          <p14:tracePt t="65705" x="6256338" y="4103688"/>
          <p14:tracePt t="65713" x="6256338" y="4116388"/>
          <p14:tracePt t="65722" x="6256338" y="4133850"/>
          <p14:tracePt t="65729" x="6256338" y="4146550"/>
          <p14:tracePt t="65737" x="6256338" y="4152900"/>
          <p14:tracePt t="65745" x="6256338" y="4157663"/>
          <p14:tracePt t="66522" x="6256338" y="4164013"/>
          <p14:tracePt t="66531" x="6262688" y="4164013"/>
          <p14:tracePt t="66538" x="6280150" y="4103688"/>
          <p14:tracePt t="66546" x="6299200" y="4056063"/>
          <p14:tracePt t="66554" x="6323013" y="4006850"/>
          <p14:tracePt t="66562" x="6329363" y="3916363"/>
          <p14:tracePt t="66570" x="6340475" y="3832225"/>
          <p14:tracePt t="66577" x="6389688" y="3724275"/>
          <p14:tracePt t="66585" x="6419850" y="3646488"/>
          <p14:tracePt t="66593" x="6430963" y="3562350"/>
          <p14:tracePt t="66601" x="6456363" y="3482975"/>
          <p14:tracePt t="66609" x="6480175" y="3398838"/>
          <p14:tracePt t="66617" x="6486525" y="3308350"/>
          <p14:tracePt t="66626" x="6497638" y="3236913"/>
          <p14:tracePt t="66633" x="6527800" y="3170238"/>
          <p14:tracePt t="66642" x="6527800" y="3109913"/>
          <p14:tracePt t="66649" x="6540500" y="3049588"/>
          <p14:tracePt t="66658" x="6546850" y="3019425"/>
          <p14:tracePt t="66665" x="6546850" y="2976563"/>
          <p14:tracePt t="66673" x="6557963" y="2898775"/>
          <p14:tracePt t="66681" x="6570663" y="2851150"/>
          <p14:tracePt t="66689" x="6575425" y="2790825"/>
          <p14:tracePt t="66697" x="6588125" y="2760663"/>
          <p14:tracePt t="66705" x="6588125" y="2717800"/>
          <p14:tracePt t="66713" x="6588125" y="2693988"/>
          <p14:tracePt t="66721" x="6588125" y="2687638"/>
          <p14:tracePt t="66761" x="6588125" y="2674938"/>
          <p14:tracePt t="66769" x="6594475" y="2670175"/>
          <p14:tracePt t="66793" x="6594475" y="2651125"/>
          <p14:tracePt t="66906" x="6594475" y="2646363"/>
          <p14:tracePt t="66930" x="6588125" y="2646363"/>
          <p14:tracePt t="66938" x="6581775" y="2646363"/>
          <p14:tracePt t="66946" x="6557963" y="2646363"/>
          <p14:tracePt t="66954" x="6546850" y="2646363"/>
          <p14:tracePt t="66963" x="6534150" y="2646363"/>
          <p14:tracePt t="66970" x="6497638" y="2646363"/>
          <p14:tracePt t="66977" x="6467475" y="2651125"/>
          <p14:tracePt t="66986" x="6456363" y="2657475"/>
          <p14:tracePt t="66994" x="6437313" y="2663825"/>
          <p14:tracePt t="67002" x="6426200" y="2663825"/>
          <p14:tracePt t="67012" x="6407150" y="2681288"/>
          <p14:tracePt t="67018" x="6400800" y="2681288"/>
          <p14:tracePt t="67027" x="6389688" y="2687638"/>
          <p14:tracePt t="67034" x="6383338" y="2687638"/>
          <p14:tracePt t="67074" x="6376988" y="2693988"/>
          <p14:tracePt t="67114" x="6389688" y="2693988"/>
          <p14:tracePt t="67122" x="6426200" y="2693988"/>
          <p14:tracePt t="67130" x="6456363" y="2693988"/>
          <p14:tracePt t="67138" x="6497638" y="2687638"/>
          <p14:tracePt t="67145" x="6521450" y="2687638"/>
          <p14:tracePt t="67163" x="6546850" y="2681288"/>
          <p14:tracePt t="67175" x="6551613" y="2681288"/>
          <p14:tracePt t="67329" x="6546850" y="2674938"/>
          <p14:tracePt t="67337" x="6540500" y="2670175"/>
          <p14:tracePt t="67353" x="6534150" y="2663825"/>
          <p14:tracePt t="67361" x="6527800" y="2657475"/>
          <p14:tracePt t="67369" x="6516688" y="2640013"/>
          <p14:tracePt t="67377" x="6486525" y="2549525"/>
          <p14:tracePt t="67385" x="6456363" y="2459038"/>
          <p14:tracePt t="67393" x="6419850" y="2338388"/>
          <p14:tracePt t="67401" x="6396038" y="2247900"/>
          <p14:tracePt t="67409" x="6353175" y="2060575"/>
          <p14:tracePt t="67417" x="6335713" y="1976438"/>
          <p14:tracePt t="67425" x="6323013" y="1874838"/>
          <p14:tracePt t="67433" x="6310313" y="1771650"/>
          <p14:tracePt t="67441" x="6310313" y="1711325"/>
          <p14:tracePt t="67449" x="6310313" y="1681163"/>
          <p14:tracePt t="67457" x="6323013" y="1633538"/>
          <p14:tracePt t="67465" x="6329363" y="1609725"/>
          <p14:tracePt t="67473" x="6340475" y="1566863"/>
          <p14:tracePt t="67481" x="6365875" y="1530350"/>
          <p14:tracePt t="67489" x="6383338" y="1493838"/>
          <p14:tracePt t="67497" x="6400800" y="1458913"/>
          <p14:tracePt t="67505" x="6426200" y="1398588"/>
          <p14:tracePt t="67513" x="6426200" y="1362075"/>
          <p14:tracePt t="67521" x="6443663" y="1319213"/>
          <p14:tracePt t="67529" x="6450013" y="1295400"/>
          <p14:tracePt t="67537" x="6450013" y="1265238"/>
          <p14:tracePt t="67545" x="6450013" y="1254125"/>
          <p14:tracePt t="67553" x="6450013" y="1241425"/>
          <p14:tracePt t="67577" x="6450013" y="1228725"/>
          <p14:tracePt t="67746" x="6456363" y="1223963"/>
          <p14:tracePt t="67754" x="6461125" y="1217613"/>
          <p14:tracePt t="67770" x="6473825" y="1217613"/>
          <p14:tracePt t="67778" x="6480175" y="1211263"/>
          <p14:tracePt t="67834" x="6486525" y="1211263"/>
          <p14:tracePt t="67875" x="6491288" y="1217613"/>
          <p14:tracePt t="67882" x="6491288" y="1295400"/>
          <p14:tracePt t="67890" x="6480175" y="1428750"/>
          <p14:tracePt t="67898" x="6480175" y="1554163"/>
          <p14:tracePt t="67906" x="6480175" y="1700213"/>
          <p14:tracePt t="67914" x="6480175" y="1838325"/>
          <p14:tracePt t="67922" x="6497638" y="2025650"/>
          <p14:tracePt t="67930" x="6564313" y="2181225"/>
          <p14:tracePt t="67938" x="6588125" y="2284413"/>
          <p14:tracePt t="67946" x="6624638" y="2428875"/>
          <p14:tracePt t="67953" x="6648450" y="2530475"/>
          <p14:tracePt t="67961" x="6672263" y="2633663"/>
          <p14:tracePt t="67969" x="6678613" y="2681288"/>
          <p14:tracePt t="67977" x="6691313" y="2754313"/>
          <p14:tracePt t="67986" x="6702425" y="2832100"/>
          <p14:tracePt t="67994" x="6702425" y="2928938"/>
          <p14:tracePt t="68001" x="6702425" y="3030538"/>
          <p14:tracePt t="68010" x="6702425" y="3116263"/>
          <p14:tracePt t="68017" x="6702425" y="3217863"/>
          <p14:tracePt t="68026" x="6648450" y="3325813"/>
          <p14:tracePt t="68033" x="6635750" y="3422650"/>
          <p14:tracePt t="68041" x="6624638" y="3525838"/>
          <p14:tracePt t="68049" x="6605588" y="3562350"/>
          <p14:tracePt t="68057" x="6588125" y="3609975"/>
          <p14:tracePt t="68065" x="6581775" y="3627438"/>
          <p14:tracePt t="68073" x="6581775" y="3640138"/>
          <p14:tracePt t="68081" x="6575425" y="3646488"/>
          <p14:tracePt t="68089" x="6570663" y="3651250"/>
          <p14:tracePt t="68097" x="6564313" y="3663950"/>
          <p14:tracePt t="68105" x="6551613" y="3681413"/>
          <p14:tracePt t="68113" x="6540500" y="3711575"/>
          <p14:tracePt t="68129" x="6527800" y="3748088"/>
          <p14:tracePt t="68137" x="6510338" y="3784600"/>
          <p14:tracePt t="68145" x="6510338" y="3808413"/>
          <p14:tracePt t="68153" x="6503988" y="3832225"/>
          <p14:tracePt t="68177" x="6503988" y="3838575"/>
          <p14:tracePt t="68250" x="6503988" y="3851275"/>
          <p14:tracePt t="68266" x="6503988" y="3857625"/>
          <p14:tracePt t="68274" x="6503988" y="3868738"/>
          <p14:tracePt t="68283" x="6503988" y="3875088"/>
          <p14:tracePt t="68290" x="6503988" y="3887788"/>
          <p14:tracePt t="68298" x="6503988" y="3911600"/>
          <p14:tracePt t="68306" x="6527800" y="3929063"/>
          <p14:tracePt t="68315" x="6551613" y="3965575"/>
          <p14:tracePt t="68326" x="6570663" y="3989388"/>
          <p14:tracePt t="68330" x="6588125" y="4019550"/>
          <p14:tracePt t="68337" x="6594475" y="4037013"/>
          <p14:tracePt t="68345" x="6600825" y="4043363"/>
          <p14:tracePt t="68353" x="6600825" y="4049713"/>
          <p14:tracePt t="68377" x="6600825" y="4056063"/>
          <p14:tracePt t="68425" x="6600825" y="4062413"/>
          <p14:tracePt t="68441" x="6600825" y="4092575"/>
          <p14:tracePt t="68449" x="6611938" y="4122738"/>
          <p14:tracePt t="68457" x="6611938" y="4146550"/>
          <p14:tracePt t="68465" x="6618288" y="4157663"/>
          <p14:tracePt t="68473" x="6618288" y="4164013"/>
          <p14:tracePt t="68481" x="6618288" y="4170363"/>
          <p14:tracePt t="68529" x="6618288" y="4176713"/>
          <p14:tracePt t="68593" x="6600825" y="4164013"/>
          <p14:tracePt t="68601" x="6588125" y="4146550"/>
          <p14:tracePt t="68610" x="6570663" y="4140200"/>
          <p14:tracePt t="68633" x="6546850" y="4127500"/>
          <p14:tracePt t="68649" x="6540500" y="4127500"/>
          <p14:tracePt t="68665" x="6527800" y="4127500"/>
          <p14:tracePt t="68673" x="6521450" y="4127500"/>
          <p14:tracePt t="68681" x="6510338" y="4116388"/>
          <p14:tracePt t="68689" x="6480175" y="4110038"/>
          <p14:tracePt t="68698" x="6430963" y="4092575"/>
          <p14:tracePt t="68705" x="6396038" y="4073525"/>
          <p14:tracePt t="68714" x="6335713" y="4062413"/>
          <p14:tracePt t="68721" x="6299200" y="4062413"/>
          <p14:tracePt t="68731" x="6269038" y="4062413"/>
          <p14:tracePt t="68737" x="6238875" y="4062413"/>
          <p14:tracePt t="68746" x="6189663" y="4062413"/>
          <p14:tracePt t="68753" x="6161088" y="4073525"/>
          <p14:tracePt t="68762" x="6105525" y="4103688"/>
          <p14:tracePt t="68769" x="6100763" y="4110038"/>
          <p14:tracePt t="68778" x="6070600" y="4140200"/>
          <p14:tracePt t="68785" x="6070600" y="4157663"/>
          <p14:tracePt t="68794" x="6070600" y="4187825"/>
          <p14:tracePt t="68801" x="6070600" y="4211638"/>
          <p14:tracePt t="68811" x="6081713" y="4254500"/>
          <p14:tracePt t="68817" x="6118225" y="4284663"/>
          <p14:tracePt t="68826" x="6161088" y="4327525"/>
          <p14:tracePt t="68833" x="6184900" y="4351338"/>
          <p14:tracePt t="68841" x="6232525" y="4392613"/>
          <p14:tracePt t="68849" x="6286500" y="4422775"/>
          <p14:tracePt t="68857" x="6346825" y="4429125"/>
          <p14:tracePt t="68879" x="6456363" y="4471988"/>
          <p14:tracePt t="68881" x="6497638" y="4471988"/>
          <p14:tracePt t="68889" x="6546850" y="4471988"/>
          <p14:tracePt t="68897" x="6588125" y="4471988"/>
          <p14:tracePt t="68905" x="6611938" y="4471988"/>
          <p14:tracePt t="68914" x="6654800" y="4459288"/>
          <p14:tracePt t="68922" x="6696075" y="4429125"/>
          <p14:tracePt t="68931" x="6732588" y="4405313"/>
          <p14:tracePt t="68937" x="6769100" y="4387850"/>
          <p14:tracePt t="68945" x="6781800" y="4368800"/>
          <p14:tracePt t="68953" x="6805613" y="4344988"/>
          <p14:tracePt t="68963" x="6823075" y="4321175"/>
          <p14:tracePt t="68969" x="6842125" y="4291013"/>
          <p14:tracePt t="68978" x="6846888" y="4271963"/>
          <p14:tracePt t="68985" x="6846888" y="4267200"/>
          <p14:tracePt t="68994" x="6846888" y="4260850"/>
          <p14:tracePt t="69001" x="6846888" y="4254500"/>
          <p14:tracePt t="69017" x="6842125" y="4241800"/>
          <p14:tracePt t="69026" x="6816725" y="4224338"/>
          <p14:tracePt t="69033" x="6792913" y="4206875"/>
          <p14:tracePt t="69041" x="6708775" y="4170363"/>
          <p14:tracePt t="69049" x="6618288" y="4133850"/>
          <p14:tracePt t="69057" x="6516688" y="4097338"/>
          <p14:tracePt t="69065" x="6413500" y="4079875"/>
          <p14:tracePt t="69073" x="6323013" y="4067175"/>
          <p14:tracePt t="69082" x="6280150" y="4067175"/>
          <p14:tracePt t="69089" x="6208713" y="4043363"/>
          <p14:tracePt t="69097" x="6184900" y="4043363"/>
          <p14:tracePt t="69105" x="6161088" y="4043363"/>
          <p14:tracePt t="69122" x="6148388" y="4043363"/>
          <p14:tracePt t="69129" x="6142038" y="4043363"/>
          <p14:tracePt t="69137" x="6135688" y="4043363"/>
          <p14:tracePt t="69145" x="6135688" y="4056063"/>
          <p14:tracePt t="69153" x="6135688" y="4079875"/>
          <p14:tracePt t="69162" x="6135688" y="4092575"/>
          <p14:tracePt t="69169" x="6135688" y="4127500"/>
          <p14:tracePt t="69178" x="6154738" y="4152900"/>
          <p14:tracePt t="69186" x="6165850" y="4164013"/>
          <p14:tracePt t="69194" x="6184900" y="4183063"/>
          <p14:tracePt t="69202" x="6196013" y="4200525"/>
          <p14:tracePt t="69210" x="6202363" y="4206875"/>
          <p14:tracePt t="69217" x="6208713" y="4211638"/>
          <p14:tracePt t="69225" x="6238875" y="4224338"/>
          <p14:tracePt t="69233" x="6256338" y="4230688"/>
          <p14:tracePt t="69241" x="6310313" y="4248150"/>
          <p14:tracePt t="69249" x="6359525" y="4271963"/>
          <p14:tracePt t="69257" x="6426200" y="4314825"/>
          <p14:tracePt t="69265" x="6491288" y="4344988"/>
          <p14:tracePt t="69273" x="6551613" y="4357688"/>
          <p14:tracePt t="69282" x="6581775" y="4357688"/>
          <p14:tracePt t="69289" x="6611938" y="4362450"/>
          <p14:tracePt t="69298" x="6635750" y="4362450"/>
          <p14:tracePt t="69311" x="6648450" y="4362450"/>
          <p14:tracePt t="69313" x="6665913" y="4357688"/>
          <p14:tracePt t="69321" x="6665913" y="4351338"/>
          <p14:tracePt t="69329" x="6665913" y="4327525"/>
          <p14:tracePt t="69337" x="6665913" y="4302125"/>
          <p14:tracePt t="69345" x="6665913" y="4297363"/>
          <p14:tracePt t="69353" x="6665913" y="4260850"/>
          <p14:tracePt t="69361" x="6665913" y="4254500"/>
          <p14:tracePt t="69369" x="6665913" y="4237038"/>
          <p14:tracePt t="69377" x="6648450" y="4217988"/>
          <p14:tracePt t="69385" x="6642100" y="4211638"/>
          <p14:tracePt t="69394" x="6630988" y="4206875"/>
          <p14:tracePt t="69401" x="6605588" y="4187825"/>
          <p14:tracePt t="69410" x="6575425" y="4183063"/>
          <p14:tracePt t="69417" x="6527800" y="4170363"/>
          <p14:tracePt t="69425" x="6491288" y="4164013"/>
          <p14:tracePt t="69433" x="6450013" y="4164013"/>
          <p14:tracePt t="69441" x="6389688" y="4164013"/>
          <p14:tracePt t="69450" x="6365875" y="4164013"/>
          <p14:tracePt t="69457" x="6346825" y="4164013"/>
          <p14:tracePt t="69465" x="6323013" y="4164013"/>
          <p14:tracePt t="69481" x="6305550" y="4164013"/>
          <p14:tracePt t="69489" x="6299200" y="4164013"/>
          <p14:tracePt t="69505" x="6292850" y="4164013"/>
          <p14:tracePt t="69522" x="6292850" y="4176713"/>
          <p14:tracePt t="69530" x="6292850" y="4187825"/>
          <p14:tracePt t="69537" x="6305550" y="4224338"/>
          <p14:tracePt t="69545" x="6323013" y="4260850"/>
          <p14:tracePt t="69553" x="6365875" y="4297363"/>
          <p14:tracePt t="69562" x="6426200" y="4344988"/>
          <p14:tracePt t="69569" x="6480175" y="4375150"/>
          <p14:tracePt t="69578" x="6557963" y="4429125"/>
          <p14:tracePt t="69585" x="6605588" y="4459288"/>
          <p14:tracePt t="69594" x="6642100" y="4459288"/>
          <p14:tracePt t="69601" x="6672263" y="4459288"/>
          <p14:tracePt t="69609" x="6702425" y="4459288"/>
          <p14:tracePt t="69617" x="6721475" y="4459288"/>
          <p14:tracePt t="69625" x="6732588" y="4459288"/>
          <p14:tracePt t="69633" x="6745288" y="4459288"/>
          <p14:tracePt t="69641" x="6769100" y="4435475"/>
          <p14:tracePt t="69649" x="6786563" y="4418013"/>
          <p14:tracePt t="69657" x="6786563" y="4411663"/>
          <p14:tracePt t="69665" x="6792913" y="4381500"/>
          <p14:tracePt t="69674" x="6792913" y="4357688"/>
          <p14:tracePt t="69681" x="6792913" y="4344988"/>
          <p14:tracePt t="69689" x="6792913" y="4321175"/>
          <p14:tracePt t="69697" x="6792913" y="4314825"/>
          <p14:tracePt t="69713" x="6792913" y="4308475"/>
          <p14:tracePt t="69721" x="6792913" y="4297363"/>
          <p14:tracePt t="69745" x="6786563" y="4297363"/>
          <p14:tracePt t="69761" x="6769100" y="4291013"/>
          <p14:tracePt t="69769" x="6751638" y="4284663"/>
          <p14:tracePt t="69778" x="6738938" y="4271963"/>
          <p14:tracePt t="69785" x="6691313" y="4248150"/>
          <p14:tracePt t="69794" x="6642100" y="4230688"/>
          <p14:tracePt t="69801" x="6564313" y="4194175"/>
          <p14:tracePt t="69809" x="6534150" y="4194175"/>
          <p14:tracePt t="69817" x="6516688" y="4187825"/>
          <p14:tracePt t="69825" x="6503988" y="4187825"/>
          <p14:tracePt t="69833" x="6491288" y="4187825"/>
          <p14:tracePt t="69841" x="6467475" y="4187825"/>
          <p14:tracePt t="69849" x="6456363" y="4187825"/>
          <p14:tracePt t="69857" x="6437313" y="4200525"/>
          <p14:tracePt t="69865" x="6437313" y="4217988"/>
          <p14:tracePt t="69881" x="6437313" y="4271963"/>
          <p14:tracePt t="69882" x="6437313" y="4321175"/>
          <p14:tracePt t="69894" x="6437313" y="4344988"/>
          <p14:tracePt t="69897" x="6437313" y="4362450"/>
          <p14:tracePt t="69905" x="6450013" y="4398963"/>
          <p14:tracePt t="69913" x="6456363" y="4405313"/>
          <p14:tracePt t="69921" x="6467475" y="4418013"/>
          <p14:tracePt t="69929" x="6480175" y="4435475"/>
          <p14:tracePt t="69937" x="6491288" y="4441825"/>
          <p14:tracePt t="69945" x="6516688" y="4448175"/>
          <p14:tracePt t="69953" x="6540500" y="4448175"/>
          <p14:tracePt t="69962" x="6564313" y="4459288"/>
          <p14:tracePt t="69969" x="6618288" y="4459288"/>
          <p14:tracePt t="69978" x="6635750" y="4459288"/>
          <p14:tracePt t="69985" x="6684963" y="4435475"/>
          <p14:tracePt t="69994" x="6702425" y="4429125"/>
          <p14:tracePt t="70001" x="6738938" y="4398963"/>
          <p14:tracePt t="70009" x="6762750" y="4362450"/>
          <p14:tracePt t="70017" x="6799263" y="4338638"/>
          <p14:tracePt t="70025" x="6811963" y="4321175"/>
          <p14:tracePt t="70033" x="6816725" y="4297363"/>
          <p14:tracePt t="70041" x="6823075" y="4284663"/>
          <p14:tracePt t="70049" x="6823075" y="4260850"/>
          <p14:tracePt t="70057" x="6823075" y="4237038"/>
          <p14:tracePt t="70065" x="6823075" y="4230688"/>
          <p14:tracePt t="70073" x="6816725" y="4217988"/>
          <p14:tracePt t="70082" x="6811963" y="4211638"/>
          <p14:tracePt t="70089" x="6805613" y="4206875"/>
          <p14:tracePt t="70097" x="6769100" y="4206875"/>
          <p14:tracePt t="70105" x="6721475" y="4187825"/>
          <p14:tracePt t="70113" x="6672263" y="4187825"/>
          <p14:tracePt t="70121" x="6630988" y="4187825"/>
          <p14:tracePt t="70129" x="6570663" y="4187825"/>
          <p14:tracePt t="70137" x="6516688" y="4187825"/>
          <p14:tracePt t="70146" x="6467475" y="4187825"/>
          <p14:tracePt t="70153" x="6426200" y="4187825"/>
          <p14:tracePt t="70162" x="6407150" y="4187825"/>
          <p14:tracePt t="70169" x="6396038" y="4200525"/>
          <p14:tracePt t="70178" x="6376988" y="4217988"/>
          <p14:tracePt t="70185" x="6376988" y="4230688"/>
          <p14:tracePt t="70194" x="6376988" y="4241800"/>
          <p14:tracePt t="70201" x="6376988" y="4248150"/>
          <p14:tracePt t="70209" x="6407150" y="4284663"/>
          <p14:tracePt t="70217" x="6426200" y="4291013"/>
          <p14:tracePt t="70225" x="6473825" y="4308475"/>
          <p14:tracePt t="70233" x="6503988" y="4308475"/>
          <p14:tracePt t="70241" x="6564313" y="4321175"/>
          <p14:tracePt t="70249" x="6605588" y="4321175"/>
          <p14:tracePt t="70257" x="6635750" y="4321175"/>
          <p14:tracePt t="70265" x="6661150" y="4321175"/>
          <p14:tracePt t="70273" x="6678613" y="4308475"/>
          <p14:tracePt t="70282" x="6691313" y="4297363"/>
          <p14:tracePt t="70292" x="6708775" y="4271963"/>
          <p14:tracePt t="70301" x="6715125" y="4248150"/>
          <p14:tracePt t="70305" x="6715125" y="4241800"/>
          <p14:tracePt t="70321" x="6715125" y="4217988"/>
          <p14:tracePt t="70369" x="6715125" y="4211638"/>
          <p14:tracePt t="70385" x="6702425" y="4211638"/>
          <p14:tracePt t="70393" x="6678613" y="4224338"/>
          <p14:tracePt t="70401" x="6665913" y="4224338"/>
          <p14:tracePt t="70409" x="6642100" y="4237038"/>
          <p14:tracePt t="70586" x="6635750" y="4241800"/>
          <p14:tracePt t="70593" x="0" y="0"/>
        </p14:tracePtLst>
        <p14:tracePtLst>
          <p14:tracePt t="78312" x="5984875" y="5002213"/>
          <p14:tracePt t="78393" x="5984875" y="4995863"/>
          <p14:tracePt t="78409" x="5973763" y="4989513"/>
          <p14:tracePt t="78418" x="5961063" y="4989513"/>
          <p14:tracePt t="78425" x="5954713" y="4983163"/>
          <p14:tracePt t="78433" x="5930900" y="4972050"/>
          <p14:tracePt t="78441" x="5919788" y="4959350"/>
          <p14:tracePt t="78449" x="5894388" y="4935538"/>
          <p14:tracePt t="78457" x="5876925" y="4929188"/>
          <p14:tracePt t="78465" x="5864225" y="4922838"/>
          <p14:tracePt t="78473" x="5829300" y="4887913"/>
          <p14:tracePt t="78481" x="5803900" y="4868863"/>
          <p14:tracePt t="78489" x="5786438" y="4857750"/>
          <p14:tracePt t="78497" x="5768975" y="4838700"/>
          <p14:tracePt t="78505" x="5745163" y="4814888"/>
          <p14:tracePt t="78513" x="5732463" y="4797425"/>
          <p14:tracePt t="78521" x="5708650" y="4773613"/>
          <p14:tracePt t="78529" x="5689600" y="4767263"/>
          <p14:tracePt t="78537" x="5665788" y="4748213"/>
          <p14:tracePt t="78545" x="5629275" y="4724400"/>
          <p14:tracePt t="78553" x="5618163" y="4713288"/>
          <p14:tracePt t="78561" x="5564188" y="4700588"/>
          <p14:tracePt t="78569" x="5545138" y="4683125"/>
          <p14:tracePt t="78577" x="5534025" y="4676775"/>
          <p14:tracePt t="78586" x="5527675" y="4670425"/>
          <p14:tracePt t="78593" x="5508625" y="4664075"/>
          <p14:tracePt t="78609" x="5503863" y="4657725"/>
          <p14:tracePt t="78649" x="5497513" y="4657725"/>
          <p14:tracePt t="78657" x="5484813" y="4657725"/>
          <p14:tracePt t="78665" x="5473700" y="4657725"/>
          <p14:tracePt t="78673" x="5461000" y="4657725"/>
          <p14:tracePt t="78681" x="5437188" y="4657725"/>
          <p14:tracePt t="78689" x="5424488" y="4657725"/>
          <p14:tracePt t="78697" x="5400675" y="4657725"/>
          <p14:tracePt t="78705" x="5376863" y="4657725"/>
          <p14:tracePt t="78713" x="5346700" y="4657725"/>
          <p14:tracePt t="78721" x="5322888" y="4657725"/>
          <p14:tracePt t="78729" x="5280025" y="4657725"/>
          <p14:tracePt t="78738" x="5256213" y="4657725"/>
          <p14:tracePt t="78745" x="5219700" y="4657725"/>
          <p14:tracePt t="78753" x="5202238" y="4657725"/>
          <p14:tracePt t="78761" x="5165725" y="4657725"/>
          <p14:tracePt t="78769" x="5141913" y="4657725"/>
          <p14:tracePt t="78777" x="5111750" y="4670425"/>
          <p14:tracePt t="78787" x="5087938" y="4683125"/>
          <p14:tracePt t="78793" x="5062538" y="4694238"/>
          <p14:tracePt t="78802" x="5051425" y="4700588"/>
          <p14:tracePt t="78809" x="5027613" y="4718050"/>
          <p14:tracePt t="78818" x="5008563" y="4718050"/>
          <p14:tracePt t="78825" x="4997450" y="4724400"/>
          <p14:tracePt t="78833" x="4972050" y="4743450"/>
          <p14:tracePt t="78841" x="4954588" y="4748213"/>
          <p14:tracePt t="78849" x="4943475" y="4760913"/>
          <p14:tracePt t="78857" x="4906963" y="4773613"/>
          <p14:tracePt t="78865" x="4894263" y="4784725"/>
          <p14:tracePt t="78886" x="4833938" y="4827588"/>
          <p14:tracePt t="78890" x="4816475" y="4845050"/>
          <p14:tracePt t="78897" x="4779963" y="4881563"/>
          <p14:tracePt t="78905" x="4773613" y="4905375"/>
          <p14:tracePt t="78913" x="4767263" y="4918075"/>
          <p14:tracePt t="78921" x="4756150" y="4953000"/>
          <p14:tracePt t="78929" x="4756150" y="4965700"/>
          <p14:tracePt t="78938" x="4756150" y="4995863"/>
          <p14:tracePt t="78945" x="4756150" y="5013325"/>
          <p14:tracePt t="78953" x="4756150" y="5032375"/>
          <p14:tracePt t="78961" x="4756150" y="5038725"/>
          <p14:tracePt t="78970" x="4773613" y="5062538"/>
          <p14:tracePt t="78978" x="4779963" y="5068888"/>
          <p14:tracePt t="78986" x="4786313" y="5073650"/>
          <p14:tracePt t="78993" x="4797425" y="5080000"/>
          <p14:tracePt t="79002" x="4810125" y="5086350"/>
          <p14:tracePt t="79017" x="4846638" y="5099050"/>
          <p14:tracePt t="79025" x="4857750" y="5099050"/>
          <p14:tracePt t="79033" x="4894263" y="5103813"/>
          <p14:tracePt t="79041" x="4937125" y="5103813"/>
          <p14:tracePt t="79049" x="4967288" y="5103813"/>
          <p14:tracePt t="79057" x="5002213" y="5103813"/>
          <p14:tracePt t="79065" x="5032375" y="5110163"/>
          <p14:tracePt t="79073" x="5068888" y="5110163"/>
          <p14:tracePt t="79081" x="5087938" y="5110163"/>
          <p14:tracePt t="79089" x="5122863" y="5110163"/>
          <p14:tracePt t="79097" x="5148263" y="5110163"/>
          <p14:tracePt t="79105" x="5165725" y="5110163"/>
          <p14:tracePt t="79113" x="5189538" y="5110163"/>
          <p14:tracePt t="79121" x="5202238" y="5110163"/>
          <p14:tracePt t="79129" x="5219700" y="5110163"/>
          <p14:tracePt t="79137" x="5249863" y="5110163"/>
          <p14:tracePt t="79145" x="5268913" y="5103813"/>
          <p14:tracePt t="79153" x="5303838" y="5073650"/>
          <p14:tracePt t="79161" x="5329238" y="5062538"/>
          <p14:tracePt t="79170" x="5340350" y="5056188"/>
          <p14:tracePt t="79177" x="5364163" y="5026025"/>
          <p14:tracePt t="79186" x="5383213" y="5013325"/>
          <p14:tracePt t="79193" x="5407025" y="4978400"/>
          <p14:tracePt t="79203" x="5424488" y="4959350"/>
          <p14:tracePt t="79209" x="5437188" y="4948238"/>
          <p14:tracePt t="79217" x="5454650" y="4929188"/>
          <p14:tracePt t="79225" x="5473700" y="4887913"/>
          <p14:tracePt t="79233" x="5473700" y="4875213"/>
          <p14:tracePt t="79242" x="5484813" y="4851400"/>
          <p14:tracePt t="79249" x="5484813" y="4845050"/>
          <p14:tracePt t="79257" x="5484813" y="4814888"/>
          <p14:tracePt t="79265" x="5484813" y="4803775"/>
          <p14:tracePt t="79274" x="5484813" y="4778375"/>
          <p14:tracePt t="79281" x="5484813" y="4760913"/>
          <p14:tracePt t="79289" x="5478463" y="4737100"/>
          <p14:tracePt t="79312" x="5461000" y="4724400"/>
          <p14:tracePt t="79313" x="5454650" y="4718050"/>
          <p14:tracePt t="79321" x="5437188" y="4706938"/>
          <p14:tracePt t="79329" x="5418138" y="4694238"/>
          <p14:tracePt t="79337" x="5387975" y="4676775"/>
          <p14:tracePt t="79345" x="5334000" y="4657725"/>
          <p14:tracePt t="79353" x="5316538" y="4657725"/>
          <p14:tracePt t="79361" x="5268913" y="4652963"/>
          <p14:tracePt t="79369" x="5226050" y="4652963"/>
          <p14:tracePt t="79377" x="5189538" y="4640263"/>
          <p14:tracePt t="79385" x="5159375" y="4640263"/>
          <p14:tracePt t="79393" x="5129213" y="4633913"/>
          <p14:tracePt t="79401" x="5092700" y="4633913"/>
          <p14:tracePt t="79409" x="5062538" y="4633913"/>
          <p14:tracePt t="79417" x="5038725" y="4633913"/>
          <p14:tracePt t="79425" x="5014913" y="4633913"/>
          <p14:tracePt t="79433" x="4978400" y="4652963"/>
          <p14:tracePt t="79441" x="4943475" y="4683125"/>
          <p14:tracePt t="79449" x="4918075" y="4687888"/>
          <p14:tracePt t="79457" x="4894263" y="4706938"/>
          <p14:tracePt t="79465" x="4857750" y="4730750"/>
          <p14:tracePt t="79473" x="4827588" y="4748213"/>
          <p14:tracePt t="79481" x="4810125" y="4767263"/>
          <p14:tracePt t="79489" x="4779963" y="4808538"/>
          <p14:tracePt t="79497" x="4773613" y="4814888"/>
          <p14:tracePt t="79505" x="4762500" y="4832350"/>
          <p14:tracePt t="79513" x="4756150" y="4857750"/>
          <p14:tracePt t="79521" x="4756150" y="4862513"/>
          <p14:tracePt t="79529" x="4756150" y="4881563"/>
          <p14:tracePt t="79537" x="4756150" y="4911725"/>
          <p14:tracePt t="79545" x="4756150" y="4948238"/>
          <p14:tracePt t="79553" x="4773613" y="4959350"/>
          <p14:tracePt t="79561" x="4797425" y="4995863"/>
          <p14:tracePt t="79569" x="4827588" y="5038725"/>
          <p14:tracePt t="79577" x="4852988" y="5049838"/>
          <p14:tracePt t="79585" x="4883150" y="5062538"/>
          <p14:tracePt t="79593" x="4918075" y="5080000"/>
          <p14:tracePt t="79601" x="4954588" y="5092700"/>
          <p14:tracePt t="79609" x="5002213" y="5116513"/>
          <p14:tracePt t="79617" x="5062538" y="5116513"/>
          <p14:tracePt t="79625" x="5122863" y="5122863"/>
          <p14:tracePt t="79633" x="5195888" y="5133975"/>
          <p14:tracePt t="79641" x="5268913" y="5146675"/>
          <p14:tracePt t="79649" x="5346700" y="5157788"/>
          <p14:tracePt t="79657" x="5400675" y="5157788"/>
          <p14:tracePt t="79665" x="5461000" y="5164138"/>
          <p14:tracePt t="79673" x="5521325" y="5164138"/>
          <p14:tracePt t="79681" x="5605463" y="5164138"/>
          <p14:tracePt t="79689" x="5678488" y="5164138"/>
          <p14:tracePt t="79697" x="5738813" y="5164138"/>
          <p14:tracePt t="79705" x="5773738" y="5164138"/>
          <p14:tracePt t="79713" x="5822950" y="5146675"/>
          <p14:tracePt t="79721" x="5846763" y="5133975"/>
          <p14:tracePt t="79729" x="5883275" y="5110163"/>
          <p14:tracePt t="79737" x="5889625" y="5103813"/>
          <p14:tracePt t="79745" x="5900738" y="5092700"/>
          <p14:tracePt t="79753" x="5924550" y="5068888"/>
          <p14:tracePt t="79761" x="5930900" y="5049838"/>
          <p14:tracePt t="79769" x="5937250" y="5026025"/>
          <p14:tracePt t="79777" x="5949950" y="5002213"/>
          <p14:tracePt t="79785" x="5949950" y="4972050"/>
          <p14:tracePt t="79793" x="5949950" y="4948238"/>
          <p14:tracePt t="79801" x="5949950" y="4918075"/>
          <p14:tracePt t="79809" x="5949950" y="4899025"/>
          <p14:tracePt t="79817" x="5949950" y="4887913"/>
          <p14:tracePt t="79825" x="5937250" y="4862513"/>
          <p14:tracePt t="79833" x="5919788" y="4838700"/>
          <p14:tracePt t="79841" x="5907088" y="4832350"/>
          <p14:tracePt t="79849" x="5883275" y="4814888"/>
          <p14:tracePt t="79857" x="5870575" y="4808538"/>
          <p14:tracePt t="79865" x="5834063" y="4791075"/>
          <p14:tracePt t="79886" x="5762625" y="4754563"/>
          <p14:tracePt t="79889" x="5726113" y="4748213"/>
          <p14:tracePt t="79897" x="5665788" y="4730750"/>
          <p14:tracePt t="79905" x="5635625" y="4730750"/>
          <p14:tracePt t="79913" x="5588000" y="4718050"/>
          <p14:tracePt t="79921" x="5534025" y="4718050"/>
          <p14:tracePt t="79929" x="5443538" y="4718050"/>
          <p14:tracePt t="79937" x="5370513" y="4718050"/>
          <p14:tracePt t="79945" x="5299075" y="4718050"/>
          <p14:tracePt t="79953" x="5243513" y="4718050"/>
          <p14:tracePt t="79961" x="5172075" y="4718050"/>
          <p14:tracePt t="79969" x="5105400" y="4724400"/>
          <p14:tracePt t="79977" x="5057775" y="4743450"/>
          <p14:tracePt t="79985" x="4997450" y="4773613"/>
          <p14:tracePt t="79993" x="4978400" y="4778375"/>
          <p14:tracePt t="80001" x="4954588" y="4808538"/>
          <p14:tracePt t="80009" x="4930775" y="4821238"/>
          <p14:tracePt t="80017" x="4930775" y="4832350"/>
          <p14:tracePt t="80025" x="4930775" y="4857750"/>
          <p14:tracePt t="80033" x="4930775" y="4875213"/>
          <p14:tracePt t="80041" x="4948238" y="4899025"/>
          <p14:tracePt t="80049" x="4967288" y="4911725"/>
          <p14:tracePt t="80057" x="5002213" y="4929188"/>
          <p14:tracePt t="80065" x="5014913" y="4935538"/>
          <p14:tracePt t="80073" x="5051425" y="4953000"/>
          <p14:tracePt t="80081" x="5075238" y="4959350"/>
          <p14:tracePt t="80089" x="5118100" y="4959350"/>
          <p14:tracePt t="80097" x="5165725" y="4972050"/>
          <p14:tracePt t="80105" x="5213350" y="4989513"/>
          <p14:tracePt t="80113" x="5243513" y="4989513"/>
          <p14:tracePt t="80121" x="5286375" y="4989513"/>
          <p14:tracePt t="80129" x="5316538" y="4989513"/>
          <p14:tracePt t="80137" x="5387975" y="4989513"/>
          <p14:tracePt t="80145" x="5437188" y="4965700"/>
          <p14:tracePt t="80153" x="5508625" y="4948238"/>
          <p14:tracePt t="80161" x="5557838" y="4929188"/>
          <p14:tracePt t="80169" x="5624513" y="4881563"/>
          <p14:tracePt t="80177" x="5672138" y="4851400"/>
          <p14:tracePt t="80185" x="5695950" y="4838700"/>
          <p14:tracePt t="80193" x="5726113" y="4814888"/>
          <p14:tracePt t="80201" x="5749925" y="4773613"/>
          <p14:tracePt t="80209" x="5762625" y="4754563"/>
          <p14:tracePt t="80217" x="5768975" y="4718050"/>
          <p14:tracePt t="80225" x="5768975" y="4713288"/>
          <p14:tracePt t="80233" x="5768975" y="4694238"/>
          <p14:tracePt t="80241" x="5768975" y="4687888"/>
          <p14:tracePt t="80249" x="5768975" y="4683125"/>
          <p14:tracePt t="80257" x="5768975" y="4676775"/>
          <p14:tracePt t="80345" x="5768975" y="4670425"/>
          <p14:tracePt t="80353" x="5732463" y="4670425"/>
          <p14:tracePt t="80361" x="5684838" y="4683125"/>
          <p14:tracePt t="80369" x="5605463" y="4713288"/>
          <p14:tracePt t="80377" x="5551488" y="4743450"/>
          <p14:tracePt t="80385" x="5503863" y="4760913"/>
          <p14:tracePt t="80393" x="5443538" y="4808538"/>
          <p14:tracePt t="80401" x="5413375" y="4832350"/>
          <p14:tracePt t="80409" x="5387975" y="4868863"/>
          <p14:tracePt t="80417" x="5387975" y="4881563"/>
          <p14:tracePt t="80425" x="5376863" y="4918075"/>
          <p14:tracePt t="80433" x="5376863" y="4929188"/>
          <p14:tracePt t="80441" x="5400675" y="4965700"/>
          <p14:tracePt t="80449" x="5430838" y="5002213"/>
          <p14:tracePt t="80457" x="5478463" y="5043488"/>
          <p14:tracePt t="80465" x="5521325" y="5080000"/>
          <p14:tracePt t="80473" x="5599113" y="5129213"/>
          <p14:tracePt t="80481" x="5689600" y="5183188"/>
          <p14:tracePt t="80490" x="5749925" y="5218113"/>
          <p14:tracePt t="80497" x="5829300" y="5260975"/>
          <p14:tracePt t="80506" x="5919788" y="5284788"/>
          <p14:tracePt t="80513" x="5967413" y="5291138"/>
          <p14:tracePt t="80522" x="6015038" y="5303838"/>
          <p14:tracePt t="80529" x="6057900" y="5303838"/>
          <p14:tracePt t="80538" x="6088063" y="5303838"/>
          <p14:tracePt t="80545" x="6111875" y="5303838"/>
          <p14:tracePt t="80554" x="6135688" y="5303838"/>
          <p14:tracePt t="80561" x="6161088" y="5291138"/>
          <p14:tracePt t="80570" x="6196013" y="5267325"/>
          <p14:tracePt t="80577" x="6202363" y="5230813"/>
          <p14:tracePt t="80586" x="6219825" y="5194300"/>
          <p14:tracePt t="80593" x="6219825" y="5176838"/>
          <p14:tracePt t="80601" x="6219825" y="5153025"/>
          <p14:tracePt t="80609" x="6219825" y="5122863"/>
          <p14:tracePt t="80617" x="6219825" y="5086350"/>
          <p14:tracePt t="80625" x="6219825" y="5056188"/>
          <p14:tracePt t="80633" x="6189663" y="5013325"/>
          <p14:tracePt t="80641" x="6165850" y="4978400"/>
          <p14:tracePt t="80649" x="6124575" y="4941888"/>
          <p14:tracePt t="80657" x="6070600" y="4887913"/>
          <p14:tracePt t="80665" x="6021388" y="4832350"/>
          <p14:tracePt t="80673" x="5954713" y="4814888"/>
          <p14:tracePt t="80681" x="5913438" y="4803775"/>
          <p14:tracePt t="80689" x="5822950" y="4773613"/>
          <p14:tracePt t="80697" x="5732463" y="4748213"/>
          <p14:tracePt t="80706" x="5654675" y="4737100"/>
          <p14:tracePt t="80713" x="5599113" y="4737100"/>
          <p14:tracePt t="80721" x="5551488" y="4737100"/>
          <p14:tracePt t="80729" x="5503863" y="4748213"/>
          <p14:tracePt t="80738" x="5478463" y="4767263"/>
          <p14:tracePt t="80745" x="5454650" y="4784725"/>
          <p14:tracePt t="80754" x="5430838" y="4808538"/>
          <p14:tracePt t="80761" x="5430838" y="4821238"/>
          <p14:tracePt t="80770" x="5430838" y="4832350"/>
          <p14:tracePt t="80777" x="5430838" y="4857750"/>
          <p14:tracePt t="80786" x="5430838" y="4881563"/>
          <p14:tracePt t="80793" x="5454650" y="4918075"/>
          <p14:tracePt t="80801" x="5478463" y="4941888"/>
          <p14:tracePt t="80809" x="5514975" y="4972050"/>
          <p14:tracePt t="80817" x="5551488" y="5008563"/>
          <p14:tracePt t="80825" x="5629275" y="5056188"/>
          <p14:tracePt t="80833" x="5715000" y="5122863"/>
          <p14:tracePt t="80841" x="5803900" y="5170488"/>
          <p14:tracePt t="80849" x="5894388" y="5200650"/>
          <p14:tracePt t="80857" x="5984875" y="5248275"/>
          <p14:tracePt t="80873" x="6094413" y="5278438"/>
          <p14:tracePt t="80881" x="6118225" y="5278438"/>
          <p14:tracePt t="80890" x="6124575" y="5278438"/>
          <p14:tracePt t="80897" x="6130925" y="5278438"/>
          <p14:tracePt t="80913" x="6135688" y="5278438"/>
          <p14:tracePt t="80922" x="6135688" y="5273675"/>
          <p14:tracePt t="80929" x="6135688" y="5267325"/>
          <p14:tracePt t="80938" x="6130925" y="5248275"/>
          <p14:tracePt t="80945" x="6124575" y="5243513"/>
          <p14:tracePt t="80954" x="6118225" y="5237163"/>
          <p14:tracePt t="80961" x="6111875" y="5237163"/>
          <p14:tracePt t="80970" x="6105525" y="5237163"/>
          <p14:tracePt t="80977" x="6081713" y="5237163"/>
          <p14:tracePt t="80985" x="6040438" y="5218113"/>
          <p14:tracePt t="80993" x="5991225" y="5200650"/>
          <p14:tracePt t="81001" x="5924550" y="5170488"/>
          <p14:tracePt t="81010" x="5834063" y="5133975"/>
          <p14:tracePt t="81017" x="5745163" y="5116513"/>
          <p14:tracePt t="81025" x="5641975" y="5056188"/>
          <p14:tracePt t="81033" x="5551488" y="5019675"/>
          <p14:tracePt t="81041" x="5473700" y="4989513"/>
          <p14:tracePt t="81049" x="5407025" y="4953000"/>
          <p14:tracePt t="81057" x="5383213" y="4941888"/>
          <p14:tracePt t="81065" x="5376863" y="4935538"/>
          <p14:tracePt t="81073" x="5364163" y="4935538"/>
          <p14:tracePt t="81434" x="5359400" y="4935538"/>
          <p14:tracePt t="81442" x="5353050" y="4941888"/>
          <p14:tracePt t="81474" x="5346700" y="4948238"/>
          <p14:tracePt t="81482" x="5346700" y="4953000"/>
          <p14:tracePt t="81490" x="5346700" y="4978400"/>
          <p14:tracePt t="81498" x="5346700" y="5002213"/>
          <p14:tracePt t="81507" x="5346700" y="5026025"/>
          <p14:tracePt t="81514" x="5359400" y="5043488"/>
          <p14:tracePt t="81523" x="5383213" y="5068888"/>
          <p14:tracePt t="81530" x="5383213" y="5073650"/>
          <p14:tracePt t="81539" x="5400675" y="5092700"/>
          <p14:tracePt t="81546" x="5418138" y="5116513"/>
          <p14:tracePt t="81554" x="5430838" y="5133975"/>
          <p14:tracePt t="81562" x="5461000" y="5157788"/>
          <p14:tracePt t="81571" x="5473700" y="5176838"/>
          <p14:tracePt t="81578" x="5478463" y="5187950"/>
          <p14:tracePt t="81586" x="5497513" y="5207000"/>
          <p14:tracePt t="81594" x="5503863" y="5213350"/>
          <p14:tracePt t="81602" x="5503863" y="5230813"/>
          <p14:tracePt t="81610" x="5508625" y="5243513"/>
          <p14:tracePt t="81618" x="5514975" y="5248275"/>
          <p14:tracePt t="81633" x="5521325" y="5248275"/>
          <p14:tracePt t="81641" x="5527675" y="5260975"/>
          <p14:tracePt t="81649" x="5538788" y="5260975"/>
          <p14:tracePt t="81657" x="5564188" y="5273675"/>
          <p14:tracePt t="81665" x="5599113" y="5273675"/>
          <p14:tracePt t="81673" x="5611813" y="5273675"/>
          <p14:tracePt t="81681" x="5641975" y="5284788"/>
          <p14:tracePt t="81689" x="5665788" y="5291138"/>
          <p14:tracePt t="81697" x="5689600" y="5297488"/>
          <p14:tracePt t="81705" x="5715000" y="5297488"/>
          <p14:tracePt t="81713" x="5732463" y="5303838"/>
          <p14:tracePt t="81722" x="5749925" y="5314950"/>
          <p14:tracePt t="81729" x="5768975" y="5321300"/>
          <p14:tracePt t="81738" x="5792788" y="5321300"/>
          <p14:tracePt t="81745" x="5822950" y="5327650"/>
          <p14:tracePt t="81754" x="5846763" y="5327650"/>
          <p14:tracePt t="81762" x="5876925" y="5327650"/>
          <p14:tracePt t="81769" x="5900738" y="5327650"/>
          <p14:tracePt t="81777" x="5924550" y="5327650"/>
          <p14:tracePt t="81785" x="5949950" y="5327650"/>
          <p14:tracePt t="81793" x="5973763" y="5327650"/>
          <p14:tracePt t="81801" x="5991225" y="5327650"/>
          <p14:tracePt t="81809" x="6015038" y="5327650"/>
          <p14:tracePt t="81817" x="6040438" y="5327650"/>
          <p14:tracePt t="81825" x="6064250" y="5327650"/>
          <p14:tracePt t="81833" x="6105525" y="5327650"/>
          <p14:tracePt t="81841" x="6130925" y="5321300"/>
          <p14:tracePt t="81849" x="6154738" y="5303838"/>
          <p14:tracePt t="81857" x="6189663" y="5284788"/>
          <p14:tracePt t="81865" x="6202363" y="5278438"/>
          <p14:tracePt t="81875" x="6238875" y="5260975"/>
          <p14:tracePt t="81889" x="6262688" y="5243513"/>
          <p14:tracePt t="81890" x="6275388" y="5237163"/>
          <p14:tracePt t="81897" x="6292850" y="5230813"/>
          <p14:tracePt t="81913" x="6299200" y="5230813"/>
          <p14:tracePt t="81922" x="6305550" y="5224463"/>
          <p14:tracePt t="81929" x="6310313" y="5218113"/>
          <p14:tracePt t="81969" x="6310313" y="5213350"/>
          <p14:tracePt t="81977" x="6310313" y="5207000"/>
          <p14:tracePt t="81993" x="6316663" y="5183188"/>
          <p14:tracePt t="82009" x="6316663" y="5170488"/>
          <p14:tracePt t="82025" x="6323013" y="5157788"/>
          <p14:tracePt t="82041" x="6323013" y="5153025"/>
          <p14:tracePt t="82089" x="6323013" y="5140325"/>
          <p14:tracePt t="82105" x="6323013" y="5133975"/>
          <p14:tracePt t="82122" x="6323013" y="5122863"/>
          <p14:tracePt t="82129" x="6316663" y="5110163"/>
          <p14:tracePt t="82138" x="6280150" y="5073650"/>
          <p14:tracePt t="82145" x="6249988" y="5038725"/>
          <p14:tracePt t="82154" x="6245225" y="5032375"/>
          <p14:tracePt t="82161" x="6226175" y="5013325"/>
          <p14:tracePt t="82169" x="6208713" y="5002213"/>
          <p14:tracePt t="82178" x="6196013" y="5002213"/>
          <p14:tracePt t="82185" x="6189663" y="4995863"/>
          <p14:tracePt t="82193" x="6184900" y="4995863"/>
          <p14:tracePt t="82201" x="6178550" y="4995863"/>
          <p14:tracePt t="82209" x="6165850" y="4995863"/>
          <p14:tracePt t="82217" x="6161088" y="4995863"/>
          <p14:tracePt t="82225" x="6148388" y="4995863"/>
          <p14:tracePt t="82233" x="6111875" y="4995863"/>
          <p14:tracePt t="82242" x="6070600" y="4995863"/>
          <p14:tracePt t="82249" x="6010275" y="4995863"/>
          <p14:tracePt t="82257" x="5984875" y="5008563"/>
          <p14:tracePt t="82265" x="5943600" y="5026025"/>
          <p14:tracePt t="82273" x="5894388" y="5032375"/>
          <p14:tracePt t="82281" x="5840413" y="5062538"/>
          <p14:tracePt t="82289" x="5816600" y="5086350"/>
          <p14:tracePt t="82297" x="5792788" y="5110163"/>
          <p14:tracePt t="82306" x="5756275" y="5140325"/>
          <p14:tracePt t="82318" x="5756275" y="5153025"/>
          <p14:tracePt t="82321" x="5738813" y="5213350"/>
          <p14:tracePt t="82329" x="5738813" y="5237163"/>
          <p14:tracePt t="82337" x="5738813" y="5254625"/>
          <p14:tracePt t="82345" x="5738813" y="5303838"/>
          <p14:tracePt t="82353" x="5738813" y="5321300"/>
          <p14:tracePt t="82361" x="5756275" y="5345113"/>
          <p14:tracePt t="82369" x="5762625" y="5364163"/>
          <p14:tracePt t="82377" x="5768975" y="5375275"/>
          <p14:tracePt t="82385" x="5792788" y="5399088"/>
          <p14:tracePt t="82393" x="5810250" y="5411788"/>
          <p14:tracePt t="82401" x="5822950" y="5424488"/>
          <p14:tracePt t="82409" x="5840413" y="5429250"/>
          <p14:tracePt t="82417" x="5853113" y="5429250"/>
          <p14:tracePt t="82425" x="5876925" y="5429250"/>
          <p14:tracePt t="82433" x="5907088" y="5441950"/>
          <p14:tracePt t="82441" x="5943600" y="5441950"/>
          <p14:tracePt t="82449" x="5973763" y="5448300"/>
          <p14:tracePt t="82457" x="6034088" y="5448300"/>
          <p14:tracePt t="82465" x="6075363" y="5448300"/>
          <p14:tracePt t="82474" x="6148388" y="5448300"/>
          <p14:tracePt t="82481" x="6238875" y="5448300"/>
          <p14:tracePt t="82489" x="6310313" y="5448300"/>
          <p14:tracePt t="82497" x="6383338" y="5448300"/>
          <p14:tracePt t="82506" x="6437313" y="5448300"/>
          <p14:tracePt t="82513" x="6497638" y="5448300"/>
          <p14:tracePt t="82521" x="6527800" y="5448300"/>
          <p14:tracePt t="82529" x="6546850" y="5448300"/>
          <p14:tracePt t="82538" x="6557963" y="5448300"/>
          <p14:tracePt t="82545" x="6581775" y="5448300"/>
          <p14:tracePt t="82553" x="6588125" y="5448300"/>
          <p14:tracePt t="82561" x="6605588" y="5435600"/>
          <p14:tracePt t="82585" x="6611938" y="5429250"/>
          <p14:tracePt t="82593" x="6630988" y="5418138"/>
          <p14:tracePt t="82602" x="6642100" y="5411788"/>
          <p14:tracePt t="82609" x="6648450" y="5405438"/>
          <p14:tracePt t="82625" x="6661150" y="5394325"/>
          <p14:tracePt t="82633" x="6665913" y="5387975"/>
          <p14:tracePt t="82642" x="6665913" y="5381625"/>
          <p14:tracePt t="82649" x="6665913" y="5375275"/>
          <p14:tracePt t="82657" x="6678613" y="5364163"/>
          <p14:tracePt t="82673" x="6678613" y="5357813"/>
          <p14:tracePt t="82689" x="6678613" y="5338763"/>
          <p14:tracePt t="82697" x="6678613" y="5334000"/>
          <p14:tracePt t="82706" x="6678613" y="5327650"/>
          <p14:tracePt t="82713" x="6678613" y="5314950"/>
          <p14:tracePt t="82729" x="6678613" y="5303838"/>
          <p14:tracePt t="82738" x="6678613" y="5297488"/>
          <p14:tracePt t="82769" x="6678613" y="5291138"/>
          <p14:tracePt t="82842" x="6678613" y="5284788"/>
          <p14:tracePt t="82890" x="6678613" y="5278438"/>
          <p14:tracePt t="83058" x="6684963" y="5273675"/>
          <p14:tracePt t="83146" x="6691313" y="5267325"/>
          <p14:tracePt t="83163" x="6696075" y="5260975"/>
          <p14:tracePt t="83178" x="6702425" y="5230813"/>
          <p14:tracePt t="83186" x="6708775" y="5183188"/>
          <p14:tracePt t="83194" x="6708775" y="5110163"/>
          <p14:tracePt t="83203" x="6708775" y="5056188"/>
          <p14:tracePt t="83210" x="6708775" y="4965700"/>
          <p14:tracePt t="83218" x="6708775" y="4868863"/>
          <p14:tracePt t="83226" x="6708775" y="4767263"/>
          <p14:tracePt t="83234" x="6684963" y="4664075"/>
          <p14:tracePt t="83241" x="6684963" y="4562475"/>
          <p14:tracePt t="83250" x="6648450" y="4483100"/>
          <p14:tracePt t="83258" x="6648450" y="4387850"/>
          <p14:tracePt t="83266" x="6648450" y="4297363"/>
          <p14:tracePt t="83275" x="6648450" y="4241800"/>
          <p14:tracePt t="83282" x="6648450" y="4194175"/>
          <p14:tracePt t="83292" x="6648450" y="4164013"/>
          <p14:tracePt t="83298" x="6648450" y="4152900"/>
          <p14:tracePt t="83307" x="6648450" y="4146550"/>
          <p14:tracePt t="83314" x="6648450" y="4127500"/>
          <p14:tracePt t="83402" x="6642100" y="4122738"/>
          <p14:tracePt t="83434" x="6635750" y="4140200"/>
          <p14:tracePt t="83442" x="6630988" y="4183063"/>
          <p14:tracePt t="83450" x="6630988" y="4241800"/>
          <p14:tracePt t="83458" x="6630988" y="4271963"/>
          <p14:tracePt t="83465" x="6630988" y="4327525"/>
          <p14:tracePt t="83473" x="6630988" y="4375150"/>
          <p14:tracePt t="83481" x="6630988" y="4418013"/>
          <p14:tracePt t="83490" x="6630988" y="4429125"/>
          <p14:tracePt t="83497" x="6630988" y="4448175"/>
          <p14:tracePt t="83506" x="6630988" y="4452938"/>
          <p14:tracePt t="83522" x="6630988" y="4465638"/>
          <p14:tracePt t="83786" x="6618288" y="4465638"/>
          <p14:tracePt t="83801" x="0" y="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A5744AE-26AB-463B-A050-C0716C5365C4}"/>
              </a:ext>
            </a:extLst>
          </p:cNvPr>
          <p:cNvSpPr>
            <a:spLocks noGrp="1" noChangeArrowheads="1"/>
          </p:cNvSpPr>
          <p:nvPr>
            <p:ph type="title"/>
          </p:nvPr>
        </p:nvSpPr>
        <p:spPr>
          <a:xfrm>
            <a:off x="255588" y="230188"/>
            <a:ext cx="4392612" cy="635000"/>
          </a:xfrm>
          <a:ln/>
        </p:spPr>
        <p:txBody>
          <a:bodyPr/>
          <a:lstStyle/>
          <a:p>
            <a:r>
              <a:rPr lang="cs-CZ" altLang="cs-CZ" sz="3200"/>
              <a:t>cDNA arrays</a:t>
            </a:r>
            <a:endParaRPr lang="en-US" altLang="cs-CZ" sz="3200"/>
          </a:p>
        </p:txBody>
      </p:sp>
      <p:sp>
        <p:nvSpPr>
          <p:cNvPr id="65539" name="Rectangle 3">
            <a:extLst>
              <a:ext uri="{FF2B5EF4-FFF2-40B4-BE49-F238E27FC236}">
                <a16:creationId xmlns:a16="http://schemas.microsoft.com/office/drawing/2014/main" id="{5A1C5916-A225-4BE5-9EA6-D3EE5859D2B0}"/>
              </a:ext>
            </a:extLst>
          </p:cNvPr>
          <p:cNvSpPr>
            <a:spLocks noGrp="1" noChangeArrowheads="1"/>
          </p:cNvSpPr>
          <p:nvPr>
            <p:ph type="body" idx="1"/>
          </p:nvPr>
        </p:nvSpPr>
        <p:spPr>
          <a:xfrm>
            <a:off x="0" y="966788"/>
            <a:ext cx="8747125" cy="5608637"/>
          </a:xfrm>
        </p:spPr>
        <p:txBody>
          <a:bodyPr/>
          <a:lstStyle/>
          <a:p>
            <a:pPr>
              <a:lnSpc>
                <a:spcPct val="90000"/>
              </a:lnSpc>
            </a:pPr>
            <a:r>
              <a:rPr lang="cs-CZ" altLang="cs-CZ"/>
              <a:t>nehomogennost natištěné cDNA – lze porovnat pouze relativní úrovně exprese – poměrový signál</a:t>
            </a:r>
          </a:p>
          <a:p>
            <a:pPr>
              <a:lnSpc>
                <a:spcPct val="90000"/>
              </a:lnSpc>
            </a:pPr>
            <a:r>
              <a:rPr lang="cs-CZ" altLang="cs-CZ"/>
              <a:t>poměr závisí na volbě referentního materiálu – vysoká úroveň tedy nemusí znamenat vysoký poměr</a:t>
            </a:r>
          </a:p>
          <a:p>
            <a:pPr>
              <a:lnSpc>
                <a:spcPct val="90000"/>
              </a:lnSpc>
            </a:pPr>
            <a:r>
              <a:rPr lang="cs-CZ" altLang="cs-CZ"/>
              <a:t>nemusí dojít k identifikaci každého genu</a:t>
            </a:r>
          </a:p>
          <a:p>
            <a:pPr>
              <a:lnSpc>
                <a:spcPct val="90000"/>
              </a:lnSpc>
            </a:pPr>
            <a:r>
              <a:rPr lang="cs-CZ" altLang="cs-CZ"/>
              <a:t>změna úrovně exprese mezi kontrolou a vzorkem nemusí znamenat závěr o přítomnosti genu</a:t>
            </a:r>
          </a:p>
          <a:p>
            <a:pPr>
              <a:lnSpc>
                <a:spcPct val="90000"/>
              </a:lnSpc>
            </a:pPr>
            <a:endParaRPr lang="cs-CZ" altLang="cs-CZ"/>
          </a:p>
          <a:p>
            <a:pPr>
              <a:lnSpc>
                <a:spcPct val="90000"/>
              </a:lnSpc>
            </a:pPr>
            <a:endParaRPr lang="cs-CZ" altLang="cs-CZ"/>
          </a:p>
          <a:p>
            <a:pPr>
              <a:lnSpc>
                <a:spcPct val="90000"/>
              </a:lnSpc>
            </a:pPr>
            <a:endParaRPr lang="cs-CZ" altLang="cs-CZ"/>
          </a:p>
          <a:p>
            <a:pPr>
              <a:lnSpc>
                <a:spcPct val="90000"/>
              </a:lnSpc>
            </a:pPr>
            <a:endParaRPr lang="cs-CZ" altLang="cs-CZ"/>
          </a:p>
          <a:p>
            <a:pPr>
              <a:lnSpc>
                <a:spcPct val="90000"/>
              </a:lnSpc>
            </a:pPr>
            <a:r>
              <a:rPr lang="cs-CZ" altLang="cs-CZ"/>
              <a:t>ukázka části oblasti proby</a:t>
            </a:r>
            <a:br>
              <a:rPr lang="cs-CZ" altLang="cs-CZ"/>
            </a:br>
            <a:r>
              <a:rPr lang="cs-CZ" altLang="cs-CZ"/>
              <a:t>po hybridizaci (AFM, šířka</a:t>
            </a:r>
            <a:br>
              <a:rPr lang="cs-CZ" altLang="cs-CZ"/>
            </a:br>
            <a:r>
              <a:rPr lang="cs-CZ" altLang="cs-CZ"/>
              <a:t>obrázku je 2 </a:t>
            </a:r>
            <a:r>
              <a:rPr lang="en-US" altLang="cs-CZ">
                <a:cs typeface="Arial" panose="020B0604020202020204" pitchFamily="34" charset="0"/>
              </a:rPr>
              <a:t>µ</a:t>
            </a:r>
            <a:r>
              <a:rPr lang="cs-CZ" altLang="cs-CZ">
                <a:cs typeface="Arial" panose="020B0604020202020204" pitchFamily="34" charset="0"/>
              </a:rPr>
              <a:t>m)</a:t>
            </a:r>
            <a:endParaRPr lang="en-US" altLang="cs-CZ">
              <a:cs typeface="Arial" panose="020B0604020202020204" pitchFamily="34" charset="0"/>
            </a:endParaRPr>
          </a:p>
          <a:p>
            <a:pPr>
              <a:lnSpc>
                <a:spcPct val="90000"/>
              </a:lnSpc>
            </a:pPr>
            <a:endParaRPr lang="en-US" altLang="cs-CZ"/>
          </a:p>
        </p:txBody>
      </p:sp>
      <p:pic>
        <p:nvPicPr>
          <p:cNvPr id="65543" name="Picture 7">
            <a:extLst>
              <a:ext uri="{FF2B5EF4-FFF2-40B4-BE49-F238E27FC236}">
                <a16:creationId xmlns:a16="http://schemas.microsoft.com/office/drawing/2014/main" id="{EFB3A802-5532-461A-8312-437207962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5950" y="3644900"/>
            <a:ext cx="4349750"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854DF6EE-BA3D-4265-B5CE-B4AEBDD530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49"/>
    </mc:Choice>
    <mc:Fallback>
      <p:transition spd="slow" advTm="3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70" x="8029575" y="4278313"/>
          <p14:tracePt t="3596" x="8016875" y="4278313"/>
          <p14:tracePt t="3604" x="7980363" y="4260850"/>
          <p14:tracePt t="3612" x="7969250" y="4260850"/>
          <p14:tracePt t="3621" x="7943850" y="4254500"/>
          <p14:tracePt t="3628" x="7926388" y="4248150"/>
          <p14:tracePt t="3636" x="7902575" y="4230688"/>
          <p14:tracePt t="3644" x="7883525" y="4224338"/>
          <p14:tracePt t="3654" x="7848600" y="4211638"/>
          <p14:tracePt t="3660" x="7835900" y="4206875"/>
          <p14:tracePt t="3668" x="7799388" y="4206875"/>
          <p14:tracePt t="3675" x="7769225" y="4200525"/>
          <p14:tracePt t="3684" x="7721600" y="4176713"/>
          <p14:tracePt t="3692" x="7661275" y="4176713"/>
          <p14:tracePt t="3700" x="7600950" y="4157663"/>
          <p14:tracePt t="3707" x="7540625" y="4146550"/>
          <p14:tracePt t="3716" x="7462838" y="4127500"/>
          <p14:tracePt t="3723" x="7402513" y="4116388"/>
          <p14:tracePt t="3731" x="7372350" y="4110038"/>
          <p14:tracePt t="3739" x="7305675" y="4086225"/>
          <p14:tracePt t="3747" x="7232650" y="4067175"/>
          <p14:tracePt t="3755" x="7167563" y="4032250"/>
          <p14:tracePt t="3763" x="7137400" y="4025900"/>
          <p14:tracePt t="3771" x="7100888" y="4025900"/>
          <p14:tracePt t="3779" x="7058025" y="4025900"/>
          <p14:tracePt t="3787" x="7027863" y="4019550"/>
          <p14:tracePt t="3795" x="7021513" y="4013200"/>
          <p14:tracePt t="3804" x="6997700" y="4013200"/>
          <p14:tracePt t="3811" x="6973888" y="4002088"/>
          <p14:tracePt t="3819" x="6961188" y="4002088"/>
          <p14:tracePt t="3828" x="6950075" y="4002088"/>
          <p14:tracePt t="3835" x="6937375" y="4002088"/>
          <p14:tracePt t="3851" x="6932613" y="4002088"/>
          <p14:tracePt t="3859" x="6913563" y="3995738"/>
          <p14:tracePt t="3868" x="6907213" y="3995738"/>
          <p14:tracePt t="3887" x="6896100" y="3995738"/>
          <p14:tracePt t="3900" x="6877050" y="3995738"/>
          <p14:tracePt t="3907" x="6872288" y="3995738"/>
          <p14:tracePt t="3916" x="6846888" y="3995738"/>
          <p14:tracePt t="3923" x="6829425" y="3995738"/>
          <p14:tracePt t="3931" x="6805613" y="3995738"/>
          <p14:tracePt t="3939" x="6769100" y="3995738"/>
          <p14:tracePt t="3947" x="6738938" y="3995738"/>
          <p14:tracePt t="3955" x="6696075" y="3995738"/>
          <p14:tracePt t="3963" x="6665913" y="3995738"/>
          <p14:tracePt t="3971" x="6611938" y="3995738"/>
          <p14:tracePt t="3979" x="6575425" y="3995738"/>
          <p14:tracePt t="3987" x="6534150" y="3995738"/>
          <p14:tracePt t="3995" x="6503988" y="3995738"/>
          <p14:tracePt t="4004" x="6467475" y="3989388"/>
          <p14:tracePt t="4014" x="6437313" y="3989388"/>
          <p14:tracePt t="4023" x="6413500" y="3989388"/>
          <p14:tracePt t="4027" x="6389688" y="3989388"/>
          <p14:tracePt t="4035" x="6376988" y="3989388"/>
          <p14:tracePt t="4043" x="6346825" y="3989388"/>
          <p14:tracePt t="4051" x="6323013" y="3989388"/>
          <p14:tracePt t="4059" x="6299200" y="3989388"/>
          <p14:tracePt t="4067" x="6275388" y="3989388"/>
          <p14:tracePt t="4075" x="6249988" y="3989388"/>
          <p14:tracePt t="4084" x="6232525" y="3989388"/>
          <p14:tracePt t="4091" x="6208713" y="3989388"/>
          <p14:tracePt t="4100" x="6184900" y="3989388"/>
          <p14:tracePt t="4107" x="6142038" y="3989388"/>
          <p14:tracePt t="4116" x="6094413" y="3989388"/>
          <p14:tracePt t="4124" x="6075363" y="3989388"/>
          <p14:tracePt t="4131" x="6051550" y="3989388"/>
          <p14:tracePt t="4140" x="6027738" y="3989388"/>
          <p14:tracePt t="4147" x="5984875" y="3989388"/>
          <p14:tracePt t="4155" x="5980113" y="3989388"/>
          <p14:tracePt t="4163" x="5961063" y="3989388"/>
          <p14:tracePt t="4171" x="5943600" y="4002088"/>
          <p14:tracePt t="4180" x="5930900" y="4002088"/>
          <p14:tracePt t="4187" x="5919788" y="4002088"/>
          <p14:tracePt t="4195" x="5907088" y="4002088"/>
          <p14:tracePt t="4203" x="5894388" y="4006850"/>
          <p14:tracePt t="4211" x="5876925" y="4006850"/>
          <p14:tracePt t="4220" x="5870575" y="4006850"/>
          <p14:tracePt t="4227" x="5853113" y="4013200"/>
          <p14:tracePt t="4235" x="5840413" y="4013200"/>
          <p14:tracePt t="4243" x="5822950" y="4013200"/>
          <p14:tracePt t="4252" x="5799138" y="4013200"/>
          <p14:tracePt t="4259" x="5780088" y="4013200"/>
          <p14:tracePt t="4268" x="5762625" y="4019550"/>
          <p14:tracePt t="4275" x="5738813" y="4032250"/>
          <p14:tracePt t="4284" x="5726113" y="4032250"/>
          <p14:tracePt t="4292" x="5702300" y="4032250"/>
          <p14:tracePt t="4300" x="5678488" y="4037013"/>
          <p14:tracePt t="4315" x="5665788" y="4049713"/>
          <p14:tracePt t="4323" x="5659438" y="4049713"/>
          <p14:tracePt t="4332" x="5654675" y="4049713"/>
          <p14:tracePt t="4339" x="5635625" y="4062413"/>
          <p14:tracePt t="4347" x="5629275" y="4062413"/>
          <p14:tracePt t="4355" x="5618163" y="4062413"/>
          <p14:tracePt t="4363" x="5611813" y="4062413"/>
          <p14:tracePt t="4371" x="5599113" y="4062413"/>
          <p14:tracePt t="4379" x="5575300" y="4067175"/>
          <p14:tracePt t="4387" x="5551488" y="4086225"/>
          <p14:tracePt t="4395" x="5527675" y="4086225"/>
          <p14:tracePt t="4404" x="5503863" y="4086225"/>
          <p14:tracePt t="4411" x="5484813" y="4092575"/>
          <p14:tracePt t="4419" x="5437188" y="4110038"/>
          <p14:tracePt t="4427" x="5400675" y="4127500"/>
          <p14:tracePt t="4436" x="5376863" y="4133850"/>
          <p14:tracePt t="4443" x="5322888" y="4164013"/>
          <p14:tracePt t="4452" x="5299075" y="4170363"/>
          <p14:tracePt t="4459" x="5273675" y="4187825"/>
          <p14:tracePt t="4468" x="5238750" y="4194175"/>
          <p14:tracePt t="4475" x="5226050" y="4211638"/>
          <p14:tracePt t="4484" x="5208588" y="4217988"/>
          <p14:tracePt t="4491" x="5195888" y="4224338"/>
          <p14:tracePt t="4500" x="5172075" y="4248150"/>
          <p14:tracePt t="4515" x="5153025" y="4271963"/>
          <p14:tracePt t="4523" x="5148263" y="4297363"/>
          <p14:tracePt t="4531" x="5135563" y="4314825"/>
          <p14:tracePt t="4539" x="5135563" y="4327525"/>
          <p14:tracePt t="4547" x="5122863" y="4351338"/>
          <p14:tracePt t="4556" x="5122863" y="4362450"/>
          <p14:tracePt t="4563" x="5122863" y="4387850"/>
          <p14:tracePt t="4571" x="5122863" y="4418013"/>
          <p14:tracePt t="4579" x="5122863" y="4441825"/>
          <p14:tracePt t="4587" x="5122863" y="4465638"/>
          <p14:tracePt t="4595" x="5122863" y="4495800"/>
          <p14:tracePt t="4604" x="5122863" y="4532313"/>
          <p14:tracePt t="4611" x="5118100" y="4556125"/>
          <p14:tracePt t="4620" x="5105400" y="4586288"/>
          <p14:tracePt t="4627" x="5105400" y="4597400"/>
          <p14:tracePt t="4635" x="5099050" y="4633913"/>
          <p14:tracePt t="4643" x="5099050" y="4664075"/>
          <p14:tracePt t="4652" x="5099050" y="4700588"/>
          <p14:tracePt t="4659" x="5087938" y="4724400"/>
          <p14:tracePt t="4668" x="5081588" y="4754563"/>
          <p14:tracePt t="4675" x="5075238" y="4778375"/>
          <p14:tracePt t="4684" x="5075238" y="4808538"/>
          <p14:tracePt t="4691" x="5075238" y="4832350"/>
          <p14:tracePt t="4700" x="5057775" y="4857750"/>
          <p14:tracePt t="4707" x="5057775" y="4881563"/>
          <p14:tracePt t="4715" x="5057775" y="4905375"/>
          <p14:tracePt t="4723" x="5057775" y="4929188"/>
          <p14:tracePt t="4731" x="5057775" y="4935538"/>
          <p14:tracePt t="4739" x="5057775" y="4953000"/>
          <p14:tracePt t="4747" x="5057775" y="4965700"/>
          <p14:tracePt t="4755" x="5057775" y="5002213"/>
          <p14:tracePt t="4763" x="5051425" y="5026025"/>
          <p14:tracePt t="4771" x="5051425" y="5043488"/>
          <p14:tracePt t="4779" x="5051425" y="5068888"/>
          <p14:tracePt t="4787" x="5032375" y="5103813"/>
          <p14:tracePt t="4795" x="5032375" y="5133975"/>
          <p14:tracePt t="4804" x="5032375" y="5170488"/>
          <p14:tracePt t="4811" x="5032375" y="5176838"/>
          <p14:tracePt t="4820" x="5032375" y="5194300"/>
          <p14:tracePt t="4827" x="5032375" y="5218113"/>
          <p14:tracePt t="4835" x="5032375" y="5243513"/>
          <p14:tracePt t="4843" x="5032375" y="5254625"/>
          <p14:tracePt t="4852" x="5032375" y="5284788"/>
          <p14:tracePt t="4859" x="5032375" y="5308600"/>
          <p14:tracePt t="4871" x="5032375" y="5334000"/>
          <p14:tracePt t="4875" x="5032375" y="5357813"/>
          <p14:tracePt t="4884" x="5032375" y="5368925"/>
          <p14:tracePt t="4891" x="5032375" y="5394325"/>
          <p14:tracePt t="4900" x="5032375" y="5418138"/>
          <p14:tracePt t="4907" x="5032375" y="5435600"/>
          <p14:tracePt t="4915" x="5032375" y="5459413"/>
          <p14:tracePt t="4923" x="5032375" y="5483225"/>
          <p14:tracePt t="4931" x="5032375" y="5495925"/>
          <p14:tracePt t="4939" x="5045075" y="5519738"/>
          <p14:tracePt t="4947" x="5051425" y="5526088"/>
          <p14:tracePt t="4955" x="5057775" y="5556250"/>
          <p14:tracePt t="4963" x="5057775" y="5580063"/>
          <p14:tracePt t="4972" x="5062538" y="5592763"/>
          <p14:tracePt t="4979" x="5062538" y="5610225"/>
          <p14:tracePt t="4988" x="5062538" y="5634038"/>
          <p14:tracePt t="4995" x="5062538" y="5653088"/>
          <p14:tracePt t="5004" x="5068888" y="5676900"/>
          <p14:tracePt t="5012" x="5068888" y="5719763"/>
          <p14:tracePt t="5021" x="5087938" y="5743575"/>
          <p14:tracePt t="5027" x="5092700" y="5767388"/>
          <p14:tracePt t="5035" x="5105400" y="5784850"/>
          <p14:tracePt t="5043" x="5111750" y="5808663"/>
          <p14:tracePt t="5051" x="5118100" y="5834063"/>
          <p14:tracePt t="5059" x="5148263" y="5868988"/>
          <p14:tracePt t="5067" x="5159375" y="5881688"/>
          <p14:tracePt t="5075" x="5178425" y="5905500"/>
          <p14:tracePt t="5083" x="5202238" y="5942013"/>
          <p14:tracePt t="5091" x="5243513" y="5978525"/>
          <p14:tracePt t="5099" x="5268913" y="6019800"/>
          <p14:tracePt t="5107" x="5310188" y="6056313"/>
          <p14:tracePt t="5115" x="5346700" y="6099175"/>
          <p14:tracePt t="5123" x="5400675" y="6146800"/>
          <p14:tracePt t="5131" x="5478463" y="6219825"/>
          <p14:tracePt t="5139" x="5534025" y="6273800"/>
          <p14:tracePt t="5147" x="5611813" y="6327775"/>
          <p14:tracePt t="5155" x="5678488" y="6381750"/>
          <p14:tracePt t="5163" x="5745163" y="6411913"/>
          <p14:tracePt t="5171" x="5822950" y="6472238"/>
          <p14:tracePt t="5179" x="5913438" y="6502400"/>
          <p14:tracePt t="5187" x="5991225" y="6550025"/>
          <p14:tracePt t="5195" x="6081713" y="6580188"/>
          <p14:tracePt t="5203" x="6172200" y="6605588"/>
          <p14:tracePt t="5211" x="6275388" y="6640513"/>
          <p14:tracePt t="5219" x="6376988" y="6653213"/>
          <p14:tracePt t="5227" x="6450013" y="6659563"/>
          <p14:tracePt t="5235" x="6534150" y="6659563"/>
          <p14:tracePt t="5243" x="6605588" y="6659563"/>
          <p14:tracePt t="5251" x="6665913" y="6659563"/>
          <p14:tracePt t="5259" x="6751638" y="6659563"/>
          <p14:tracePt t="5267" x="6823075" y="6659563"/>
          <p14:tracePt t="5275" x="6913563" y="6659563"/>
          <p14:tracePt t="5283" x="6997700" y="6659563"/>
          <p14:tracePt t="5291" x="7058025" y="6646863"/>
          <p14:tracePt t="5299" x="7124700" y="6616700"/>
          <p14:tracePt t="5307" x="7191375" y="6575425"/>
          <p14:tracePt t="5315" x="7239000" y="6545263"/>
          <p14:tracePt t="5323" x="7318375" y="6496050"/>
          <p14:tracePt t="5331" x="7372350" y="6442075"/>
          <p14:tracePt t="5339" x="7419975" y="6411913"/>
          <p14:tracePt t="5347" x="7486650" y="6357938"/>
          <p14:tracePt t="5355" x="7553325" y="6303963"/>
          <p14:tracePt t="5363" x="7588250" y="6267450"/>
          <p14:tracePt t="5371" x="7631113" y="6224588"/>
          <p14:tracePt t="5379" x="7685088" y="6170613"/>
          <p14:tracePt t="5387" x="7697788" y="6146800"/>
          <p14:tracePt t="5395" x="7715250" y="6103938"/>
          <p14:tracePt t="5403" x="7745413" y="6069013"/>
          <p14:tracePt t="5411" x="7762875" y="6032500"/>
          <p14:tracePt t="5419" x="7769225" y="5995988"/>
          <p14:tracePt t="5427" x="7793038" y="5935663"/>
          <p14:tracePt t="5435" x="7812088" y="5888038"/>
          <p14:tracePt t="5443" x="7835900" y="5827713"/>
          <p14:tracePt t="5452" x="7835900" y="5767388"/>
          <p14:tracePt t="5459" x="7842250" y="5707063"/>
          <p14:tracePt t="5467" x="7853363" y="5670550"/>
          <p14:tracePt t="5475" x="7853363" y="5599113"/>
          <p14:tracePt t="5483" x="7853363" y="5568950"/>
          <p14:tracePt t="5491" x="7853363" y="5538788"/>
          <p14:tracePt t="5499" x="7853363" y="5472113"/>
          <p14:tracePt t="5507" x="7853363" y="5435600"/>
          <p14:tracePt t="5515" x="7853363" y="5381625"/>
          <p14:tracePt t="5523" x="7853363" y="5308600"/>
          <p14:tracePt t="5531" x="7848600" y="5248275"/>
          <p14:tracePt t="5539" x="7823200" y="5187950"/>
          <p14:tracePt t="5547" x="7805738" y="5110163"/>
          <p14:tracePt t="5555" x="7793038" y="5068888"/>
          <p14:tracePt t="5563" x="7762875" y="4978400"/>
          <p14:tracePt t="5571" x="7739063" y="4887913"/>
          <p14:tracePt t="5579" x="7708900" y="4808538"/>
          <p14:tracePt t="5587" x="7685088" y="4760913"/>
          <p14:tracePt t="5595" x="7678738" y="4687888"/>
          <p14:tracePt t="5603" x="7643813" y="4622800"/>
          <p14:tracePt t="5611" x="7637463" y="4573588"/>
          <p14:tracePt t="5619" x="7613650" y="4525963"/>
          <p14:tracePt t="5627" x="7600950" y="4489450"/>
          <p14:tracePt t="5635" x="7588250" y="4459288"/>
          <p14:tracePt t="5643" x="7558088" y="4422775"/>
          <p14:tracePt t="5651" x="7553325" y="4405313"/>
          <p14:tracePt t="5659" x="7534275" y="4375150"/>
          <p14:tracePt t="5667" x="7523163" y="4351338"/>
          <p14:tracePt t="5675" x="7516813" y="4344988"/>
          <p14:tracePt t="5683" x="7493000" y="4321175"/>
          <p14:tracePt t="5691" x="7480300" y="4302125"/>
          <p14:tracePt t="5699" x="7443788" y="4291013"/>
          <p14:tracePt t="5707" x="7377113" y="4254500"/>
          <p14:tracePt t="5715" x="7342188" y="4237038"/>
          <p14:tracePt t="5723" x="7299325" y="4230688"/>
          <p14:tracePt t="5731" x="7232650" y="4194175"/>
          <p14:tracePt t="5739" x="7185025" y="4187825"/>
          <p14:tracePt t="5747" x="7112000" y="4164013"/>
          <p14:tracePt t="5755" x="7021513" y="4133850"/>
          <p14:tracePt t="5763" x="6932613" y="4097338"/>
          <p14:tracePt t="5771" x="6853238" y="4079875"/>
          <p14:tracePt t="5779" x="6762750" y="4043363"/>
          <p14:tracePt t="5787" x="6721475" y="4032250"/>
          <p14:tracePt t="5795" x="6672263" y="4032250"/>
          <p14:tracePt t="5803" x="6611938" y="4013200"/>
          <p14:tracePt t="5811" x="6581775" y="4013200"/>
          <p14:tracePt t="5819" x="6534150" y="4002088"/>
          <p14:tracePt t="5827" x="6473825" y="4002088"/>
          <p14:tracePt t="5835" x="6430963" y="4002088"/>
          <p14:tracePt t="5843" x="6400800" y="4002088"/>
          <p14:tracePt t="5851" x="6346825" y="4002088"/>
          <p14:tracePt t="5859" x="6323013" y="4002088"/>
          <p14:tracePt t="5869" x="6280150" y="4002088"/>
          <p14:tracePt t="5875" x="6245225" y="4006850"/>
          <p14:tracePt t="5883" x="6219825" y="4013200"/>
          <p14:tracePt t="5891" x="6189663" y="4019550"/>
          <p14:tracePt t="5899" x="6154738" y="4037013"/>
          <p14:tracePt t="5907" x="6105525" y="4049713"/>
          <p14:tracePt t="5915" x="6070600" y="4067175"/>
          <p14:tracePt t="5923" x="6027738" y="4067175"/>
          <p14:tracePt t="5931" x="5980113" y="4097338"/>
          <p14:tracePt t="5939" x="5943600" y="4097338"/>
          <p14:tracePt t="5947" x="5900738" y="4127500"/>
          <p14:tracePt t="5955" x="5864225" y="4146550"/>
          <p14:tracePt t="5963" x="5810250" y="4176713"/>
          <p14:tracePt t="5971" x="5762625" y="4206875"/>
          <p14:tracePt t="5979" x="5745163" y="4217988"/>
          <p14:tracePt t="5987" x="5702300" y="4248150"/>
          <p14:tracePt t="5995" x="5684838" y="4260850"/>
          <p14:tracePt t="6003" x="5659438" y="4284663"/>
          <p14:tracePt t="6011" x="5648325" y="4302125"/>
          <p14:tracePt t="6019" x="5618163" y="4327525"/>
          <p14:tracePt t="6027" x="5594350" y="4362450"/>
          <p14:tracePt t="6035" x="5575300" y="4398963"/>
          <p14:tracePt t="6043" x="5534025" y="4465638"/>
          <p14:tracePt t="6051" x="5514975" y="4502150"/>
          <p14:tracePt t="6059" x="5478463" y="4562475"/>
          <p14:tracePt t="6067" x="5448300" y="4616450"/>
          <p14:tracePt t="6075" x="5418138" y="4664075"/>
          <p14:tracePt t="6083" x="5400675" y="4713288"/>
          <p14:tracePt t="6091" x="5383213" y="4748213"/>
          <p14:tracePt t="6099" x="5383213" y="4778375"/>
          <p14:tracePt t="6107" x="5383213" y="4814888"/>
          <p14:tracePt t="6123" x="5383213" y="4832350"/>
          <p14:tracePt t="6131" x="5383213" y="4857750"/>
          <p14:tracePt t="6139" x="5383213" y="4899025"/>
          <p14:tracePt t="6147" x="5383213" y="4922838"/>
          <p14:tracePt t="6155" x="5383213" y="4941888"/>
          <p14:tracePt t="6163" x="5383213" y="4959350"/>
          <p14:tracePt t="6171" x="5383213" y="4983163"/>
          <p14:tracePt t="6179" x="5383213" y="5008563"/>
          <p14:tracePt t="6187" x="5383213" y="5038725"/>
          <p14:tracePt t="6195" x="5383213" y="5062538"/>
          <p14:tracePt t="6203" x="5387975" y="5086350"/>
          <p14:tracePt t="6211" x="5413375" y="5122863"/>
          <p14:tracePt t="6219" x="5437188" y="5140325"/>
          <p14:tracePt t="6227" x="5454650" y="5164138"/>
          <p14:tracePt t="6236" x="5467350" y="5187950"/>
          <p14:tracePt t="6243" x="5491163" y="5213350"/>
          <p14:tracePt t="6252" x="5508625" y="5237163"/>
          <p14:tracePt t="6259" x="5534025" y="5260975"/>
          <p14:tracePt t="6267" x="5564188" y="5297488"/>
          <p14:tracePt t="6275" x="5588000" y="5321300"/>
          <p14:tracePt t="6283" x="5618163" y="5357813"/>
          <p14:tracePt t="6291" x="5641975" y="5387975"/>
          <p14:tracePt t="6299" x="5684838" y="5435600"/>
          <p14:tracePt t="6307" x="5719763" y="5478463"/>
          <p14:tracePt t="6315" x="5786438" y="5532438"/>
          <p14:tracePt t="6323" x="5864225" y="5573713"/>
          <p14:tracePt t="6331" x="5943600" y="5640388"/>
          <p14:tracePt t="6339" x="6051550" y="5700713"/>
          <p14:tracePt t="6347" x="6154738" y="5749925"/>
          <p14:tracePt t="6355" x="6275388" y="5808663"/>
          <p14:tracePt t="6363" x="6376988" y="5845175"/>
          <p14:tracePt t="6371" x="6486525" y="5875338"/>
          <p14:tracePt t="6379" x="6588125" y="5899150"/>
          <p14:tracePt t="6387" x="6691313" y="5924550"/>
          <p14:tracePt t="6395" x="6732588" y="5924550"/>
          <p14:tracePt t="6403" x="6835775" y="5924550"/>
          <p14:tracePt t="6411" x="6896100" y="5924550"/>
          <p14:tracePt t="6419" x="6950075" y="5924550"/>
          <p14:tracePt t="6427" x="7010400" y="5924550"/>
          <p14:tracePt t="6435" x="7070725" y="5924550"/>
          <p14:tracePt t="6443" x="7131050" y="5911850"/>
          <p14:tracePt t="6451" x="7221538" y="5875338"/>
          <p14:tracePt t="6459" x="7299325" y="5838825"/>
          <p14:tracePt t="6467" x="7372350" y="5808663"/>
          <p14:tracePt t="6475" x="7437438" y="5778500"/>
          <p14:tracePt t="6483" x="7486650" y="5761038"/>
          <p14:tracePt t="6491" x="7516813" y="5761038"/>
          <p14:tracePt t="6499" x="7534275" y="5749925"/>
          <p14:tracePt t="6507" x="7570788" y="5724525"/>
          <p14:tracePt t="6515" x="7583488" y="5724525"/>
          <p14:tracePt t="6524" x="7607300" y="5719763"/>
          <p14:tracePt t="6531" x="7643813" y="5700713"/>
          <p14:tracePt t="6539" x="7654925" y="5683250"/>
          <p14:tracePt t="6547" x="7678738" y="5664200"/>
          <p14:tracePt t="6555" x="7704138" y="5640388"/>
          <p14:tracePt t="6563" x="7745413" y="5616575"/>
          <p14:tracePt t="6571" x="7758113" y="5592763"/>
          <p14:tracePt t="6579" x="7781925" y="5568950"/>
          <p14:tracePt t="6588" x="7805738" y="5538788"/>
          <p14:tracePt t="6595" x="7818438" y="5526088"/>
          <p14:tracePt t="6603" x="7829550" y="5502275"/>
          <p14:tracePt t="6611" x="7848600" y="5478463"/>
          <p14:tracePt t="6620" x="7866063" y="5459413"/>
          <p14:tracePt t="6628" x="7872413" y="5454650"/>
          <p14:tracePt t="6636" x="7878763" y="5418138"/>
          <p14:tracePt t="6643" x="7889875" y="5405438"/>
          <p14:tracePt t="6652" x="7908925" y="5368925"/>
          <p14:tracePt t="6659" x="7939088" y="5334000"/>
          <p14:tracePt t="6667" x="7943850" y="5297488"/>
          <p14:tracePt t="6675" x="7962900" y="5260975"/>
          <p14:tracePt t="6683" x="7980363" y="5224463"/>
          <p14:tracePt t="6691" x="8010525" y="5176838"/>
          <p14:tracePt t="6699" x="8016875" y="5153025"/>
          <p14:tracePt t="6707" x="8047038" y="5129213"/>
          <p14:tracePt t="6715" x="8064500" y="5068888"/>
          <p14:tracePt t="6723" x="8083550" y="5032375"/>
          <p14:tracePt t="6731" x="8101013" y="4995863"/>
          <p14:tracePt t="6739" x="8120063" y="4935538"/>
          <p14:tracePt t="6747" x="8131175" y="4911725"/>
          <p14:tracePt t="6756" x="8137525" y="4875213"/>
          <p14:tracePt t="6763" x="8150225" y="4827588"/>
          <p14:tracePt t="6772" x="8154988" y="4767263"/>
          <p14:tracePt t="6779" x="8154988" y="4737100"/>
          <p14:tracePt t="6787" x="8154988" y="4683125"/>
          <p14:tracePt t="6795" x="8154988" y="4640263"/>
          <p14:tracePt t="6805" x="8154988" y="4616450"/>
          <p14:tracePt t="6811" x="8154988" y="4579938"/>
          <p14:tracePt t="6821" x="8124825" y="4543425"/>
          <p14:tracePt t="6827" x="8107363" y="4508500"/>
          <p14:tracePt t="6836" x="8101013" y="4483100"/>
          <p14:tracePt t="6843" x="8083550" y="4459288"/>
          <p14:tracePt t="6851" x="8070850" y="4435475"/>
          <p14:tracePt t="6859" x="8040688" y="4398963"/>
          <p14:tracePt t="6867" x="8023225" y="4362450"/>
          <p14:tracePt t="6887" x="7969250" y="4291013"/>
          <p14:tracePt t="6892" x="7926388" y="4224338"/>
          <p14:tracePt t="6899" x="7896225" y="4187825"/>
          <p14:tracePt t="6907" x="7872413" y="4164013"/>
          <p14:tracePt t="6915" x="7848600" y="4140200"/>
          <p14:tracePt t="6923" x="7829550" y="4122738"/>
          <p14:tracePt t="6931" x="7818438" y="4110038"/>
          <p14:tracePt t="6939" x="7793038" y="4086225"/>
          <p14:tracePt t="6947" x="7775575" y="4067175"/>
          <p14:tracePt t="6955" x="7769225" y="4062413"/>
          <p14:tracePt t="6963" x="7758113" y="4056063"/>
          <p14:tracePt t="6972" x="7739063" y="4049713"/>
          <p14:tracePt t="6979" x="7721600" y="4037013"/>
          <p14:tracePt t="6987" x="7673975" y="4002088"/>
          <p14:tracePt t="6995" x="7648575" y="3983038"/>
          <p14:tracePt t="7003" x="7600950" y="3965575"/>
          <p14:tracePt t="7015" x="7553325" y="3935413"/>
          <p14:tracePt t="7020" x="7486650" y="3905250"/>
          <p14:tracePt t="7027" x="7462838" y="3898900"/>
          <p14:tracePt t="7035" x="7450138" y="3892550"/>
          <p14:tracePt t="7043" x="7432675" y="3881438"/>
          <p14:tracePt t="7051" x="7419975" y="3875088"/>
          <p14:tracePt t="7059" x="7413625" y="3875088"/>
          <p14:tracePt t="7067" x="7407275" y="3868738"/>
          <p14:tracePt t="7075" x="7402513" y="3868738"/>
          <p14:tracePt t="7083" x="7396163" y="3862388"/>
          <p14:tracePt t="7107" x="7389813" y="3862388"/>
          <p14:tracePt t="7115" x="7383463" y="3862388"/>
          <p14:tracePt t="7123" x="7377113" y="3862388"/>
          <p14:tracePt t="7131" x="7366000" y="3862388"/>
          <p14:tracePt t="7139" x="7348538" y="3857625"/>
          <p14:tracePt t="7147" x="7335838" y="3857625"/>
          <p14:tracePt t="7155" x="7312025" y="3857625"/>
          <p14:tracePt t="7163" x="7288213" y="3857625"/>
          <p14:tracePt t="7171" x="7269163" y="3857625"/>
          <p14:tracePt t="7179" x="7232650" y="3857625"/>
          <p14:tracePt t="7187" x="7221538" y="3857625"/>
          <p14:tracePt t="7195" x="7197725" y="3857625"/>
          <p14:tracePt t="7205" x="7191375" y="3857625"/>
          <p14:tracePt t="7212" x="7178675" y="3857625"/>
          <p14:tracePt t="7221" x="7172325" y="3857625"/>
          <p14:tracePt t="7228" x="7148513" y="3862388"/>
          <p14:tracePt t="7260" x="7142163" y="3868738"/>
          <p14:tracePt t="7268" x="7137400" y="3868738"/>
          <p14:tracePt t="7284" x="7124700" y="3881438"/>
          <p14:tracePt t="7292" x="7118350" y="3887788"/>
          <p14:tracePt t="7299" x="7107238" y="3898900"/>
          <p14:tracePt t="7307" x="7100888" y="3905250"/>
          <p14:tracePt t="7315" x="7094538" y="3911600"/>
          <p14:tracePt t="7323" x="7088188" y="3922713"/>
          <p14:tracePt t="7339" x="7077075" y="3935413"/>
          <p14:tracePt t="7347" x="7070725" y="3941763"/>
          <p14:tracePt t="7356" x="7064375" y="3946525"/>
          <p14:tracePt t="7363" x="7051675" y="3965575"/>
          <p14:tracePt t="7371" x="7046913" y="3971925"/>
          <p14:tracePt t="7388" x="7027863" y="3983038"/>
          <p14:tracePt t="7395" x="7010400" y="4002088"/>
          <p14:tracePt t="7404" x="6986588" y="4013200"/>
          <p14:tracePt t="7411" x="6973888" y="4032250"/>
          <p14:tracePt t="7420" x="6956425" y="4043363"/>
          <p14:tracePt t="7427" x="6943725" y="4056063"/>
          <p14:tracePt t="7436" x="6926263" y="4067175"/>
          <p14:tracePt t="7444" x="6902450" y="4086225"/>
          <p14:tracePt t="7451" x="6896100" y="4092575"/>
          <p14:tracePt t="7459" x="6865938" y="4103688"/>
          <p14:tracePt t="7467" x="6853238" y="4110038"/>
          <p14:tracePt t="7475" x="6835775" y="4122738"/>
          <p14:tracePt t="7483" x="6799263" y="4140200"/>
          <p14:tracePt t="7491" x="6786563" y="4146550"/>
          <p14:tracePt t="7499" x="6781800" y="4152900"/>
          <p14:tracePt t="7507" x="6756400" y="4164013"/>
          <p14:tracePt t="7515" x="6751638" y="4170363"/>
          <p14:tracePt t="7524" x="6738938" y="4176713"/>
          <p14:tracePt t="7531" x="6715125" y="4194175"/>
          <p14:tracePt t="7540" x="6702425" y="4200525"/>
          <p14:tracePt t="7547" x="6678613" y="4217988"/>
          <p14:tracePt t="7555" x="6654800" y="4230688"/>
          <p14:tracePt t="7563" x="6635750" y="4248150"/>
          <p14:tracePt t="7571" x="6611938" y="4267200"/>
          <p14:tracePt t="7579" x="6605588" y="4271963"/>
          <p14:tracePt t="7588" x="6594475" y="4284663"/>
          <p14:tracePt t="7595" x="6570663" y="4291013"/>
          <p14:tracePt t="7604" x="6551613" y="4308475"/>
          <p14:tracePt t="7611" x="6546850" y="4314825"/>
          <p14:tracePt t="7620" x="6534150" y="4327525"/>
          <p14:tracePt t="7627" x="6510338" y="4351338"/>
          <p14:tracePt t="7636" x="6491288" y="4375150"/>
          <p14:tracePt t="7644" x="6486525" y="4381500"/>
          <p14:tracePt t="7651" x="6480175" y="4398963"/>
          <p14:tracePt t="7659" x="6467475" y="4411663"/>
          <p14:tracePt t="7675" x="6450013" y="4448175"/>
          <p14:tracePt t="7683" x="6443663" y="4452938"/>
          <p14:tracePt t="7691" x="6443663" y="4465638"/>
          <p14:tracePt t="7699" x="6426200" y="4478338"/>
          <p14:tracePt t="7708" x="6419850" y="4495800"/>
          <p14:tracePt t="7715" x="6413500" y="4508500"/>
          <p14:tracePt t="7723" x="6400800" y="4532313"/>
          <p14:tracePt t="7739" x="6396038" y="4537075"/>
          <p14:tracePt t="7756" x="6396038" y="4543425"/>
          <p14:tracePt t="7763" x="6389688" y="4562475"/>
          <p14:tracePt t="7771" x="6389688" y="4567238"/>
          <p14:tracePt t="7788" x="6389688" y="4573588"/>
          <p14:tracePt t="7796" x="6389688" y="4579938"/>
          <p14:tracePt t="7806" x="6389688" y="4586288"/>
          <p14:tracePt t="7811" x="6389688" y="4597400"/>
          <p14:tracePt t="7820" x="6389688" y="4603750"/>
          <p14:tracePt t="7827" x="6389688" y="4610100"/>
          <p14:tracePt t="7836" x="6396038" y="4627563"/>
          <p14:tracePt t="7844" x="6400800" y="4633913"/>
          <p14:tracePt t="7851" x="6413500" y="4652963"/>
          <p14:tracePt t="7859" x="6413500" y="4657725"/>
          <p14:tracePt t="7873" x="6413500" y="4664075"/>
          <p14:tracePt t="7875" x="6419850" y="4676775"/>
          <p14:tracePt t="7883" x="6426200" y="4700588"/>
          <p14:tracePt t="7891" x="6430963" y="4706938"/>
          <p14:tracePt t="7899" x="6443663" y="4724400"/>
          <p14:tracePt t="7908" x="6450013" y="4730750"/>
          <p14:tracePt t="7915" x="6467475" y="4754563"/>
          <p14:tracePt t="7924" x="6480175" y="4767263"/>
          <p14:tracePt t="7931" x="6497638" y="4791075"/>
          <p14:tracePt t="7940" x="6503988" y="4814888"/>
          <p14:tracePt t="7947" x="6534150" y="4851400"/>
          <p14:tracePt t="7955" x="6540500" y="4899025"/>
          <p14:tracePt t="7963" x="6570663" y="4948238"/>
          <p14:tracePt t="7971" x="6588125" y="4965700"/>
          <p14:tracePt t="7979" x="6611938" y="5013325"/>
          <p14:tracePt t="7988" x="6642100" y="5049838"/>
          <p14:tracePt t="7995" x="6672263" y="5086350"/>
          <p14:tracePt t="8004" x="6696075" y="5122863"/>
          <p14:tracePt t="8011" x="6726238" y="5157788"/>
          <p14:tracePt t="8021" x="6751638" y="5187950"/>
          <p14:tracePt t="8028" x="6769100" y="5213350"/>
          <p14:tracePt t="8040" x="6792913" y="5237163"/>
          <p14:tracePt t="8043" x="6816725" y="5260975"/>
          <p14:tracePt t="8051" x="6842125" y="5284788"/>
          <p14:tracePt t="8059" x="6859588" y="5291138"/>
          <p14:tracePt t="8067" x="6883400" y="5308600"/>
          <p14:tracePt t="8075" x="6907213" y="5321300"/>
          <p14:tracePt t="8083" x="6937375" y="5338763"/>
          <p14:tracePt t="8091" x="6956425" y="5357813"/>
          <p14:tracePt t="8099" x="6980238" y="5375275"/>
          <p14:tracePt t="8107" x="7016750" y="5387975"/>
          <p14:tracePt t="8115" x="7051675" y="5405438"/>
          <p14:tracePt t="8123" x="7100888" y="5435600"/>
          <p14:tracePt t="8131" x="7131050" y="5435600"/>
          <p14:tracePt t="8139" x="7191375" y="5454650"/>
          <p14:tracePt t="8147" x="7221538" y="5454650"/>
          <p14:tracePt t="8155" x="7275513" y="5454650"/>
          <p14:tracePt t="8163" x="7318375" y="5454650"/>
          <p14:tracePt t="8171" x="7377113" y="5454650"/>
          <p14:tracePt t="8179" x="7426325" y="5454650"/>
          <p14:tracePt t="8187" x="7486650" y="5435600"/>
          <p14:tracePt t="8195" x="7510463" y="5424488"/>
          <p14:tracePt t="8203" x="7558088" y="5399088"/>
          <p14:tracePt t="8211" x="7594600" y="5368925"/>
          <p14:tracePt t="8219" x="7631113" y="5351463"/>
          <p14:tracePt t="8227" x="7654925" y="5334000"/>
          <p14:tracePt t="8235" x="7691438" y="5314950"/>
          <p14:tracePt t="8243" x="7727950" y="5291138"/>
          <p14:tracePt t="8251" x="7793038" y="5248275"/>
          <p14:tracePt t="8260" x="7842250" y="5207000"/>
          <p14:tracePt t="8268" x="7883525" y="5164138"/>
          <p14:tracePt t="8276" x="7932738" y="5133975"/>
          <p14:tracePt t="8284" x="7969250" y="5099050"/>
          <p14:tracePt t="8292" x="8023225" y="5056188"/>
          <p14:tracePt t="8299" x="8059738" y="5019675"/>
          <p14:tracePt t="8309" x="8083550" y="5002213"/>
          <p14:tracePt t="8315" x="8113713" y="4965700"/>
          <p14:tracePt t="8324" x="8137525" y="4941888"/>
          <p14:tracePt t="8332" x="8143875" y="4922838"/>
          <p14:tracePt t="8339" x="8161338" y="4911725"/>
          <p14:tracePt t="8347" x="8167688" y="4892675"/>
          <p14:tracePt t="8356" x="8185150" y="4862513"/>
          <p14:tracePt t="8364" x="8185150" y="4845050"/>
          <p14:tracePt t="8373" x="8191500" y="4803775"/>
          <p14:tracePt t="8380" x="8204200" y="4773613"/>
          <p14:tracePt t="8389" x="8204200" y="4754563"/>
          <p14:tracePt t="8396" x="8204200" y="4730750"/>
          <p14:tracePt t="8405" x="8208963" y="4713288"/>
          <p14:tracePt t="8412" x="8208963" y="4687888"/>
          <p14:tracePt t="8420" x="8208963" y="4664075"/>
          <p14:tracePt t="8428" x="8208963" y="4640263"/>
          <p14:tracePt t="8436" x="8208963" y="4627563"/>
          <p14:tracePt t="8444" x="8208963" y="4610100"/>
          <p14:tracePt t="8451" x="8208963" y="4597400"/>
          <p14:tracePt t="8460" x="8208963" y="4592638"/>
          <p14:tracePt t="8468" x="8204200" y="4573588"/>
          <p14:tracePt t="8476" x="8185150" y="4556125"/>
          <p14:tracePt t="8483" x="8174038" y="4532313"/>
          <p14:tracePt t="8492" x="8143875" y="4508500"/>
          <p14:tracePt t="8500" x="8131175" y="4483100"/>
          <p14:tracePt t="8508" x="8101013" y="4448175"/>
          <p14:tracePt t="8516" x="8064500" y="4411663"/>
          <p14:tracePt t="8523" x="8047038" y="4392613"/>
          <p14:tracePt t="8532" x="8004175" y="4368800"/>
          <p14:tracePt t="8540" x="7980363" y="4357688"/>
          <p14:tracePt t="8548" x="7920038" y="4321175"/>
          <p14:tracePt t="8556" x="7883525" y="4291013"/>
          <p14:tracePt t="8564" x="7829550" y="4248150"/>
          <p14:tracePt t="8572" x="7781925" y="4230688"/>
          <p14:tracePt t="8580" x="7769225" y="4206875"/>
          <p14:tracePt t="8588" x="7745413" y="4187825"/>
          <p14:tracePt t="8596" x="7697788" y="4170363"/>
          <p14:tracePt t="8605" x="7661275" y="4146550"/>
          <p14:tracePt t="8612" x="7613650" y="4122738"/>
          <p14:tracePt t="8620" x="7564438" y="4103688"/>
          <p14:tracePt t="8628" x="7486650" y="4049713"/>
          <p14:tracePt t="8635" x="7450138" y="4037013"/>
          <p14:tracePt t="8644" x="7383463" y="4006850"/>
          <p14:tracePt t="8651" x="7323138" y="3989388"/>
          <p14:tracePt t="8660" x="7275513" y="3976688"/>
          <p14:tracePt t="8667" x="7215188" y="3959225"/>
          <p14:tracePt t="8676" x="7167563" y="3946525"/>
          <p14:tracePt t="8683" x="7107238" y="3941763"/>
          <p14:tracePt t="8692" x="7046913" y="3929063"/>
          <p14:tracePt t="8700" x="7004050" y="3929063"/>
          <p14:tracePt t="8708" x="6967538" y="3916363"/>
          <p14:tracePt t="8715" x="6926263" y="3911600"/>
          <p14:tracePt t="8723" x="6889750" y="3911600"/>
          <p14:tracePt t="8732" x="6859588" y="3911600"/>
          <p14:tracePt t="8740" x="6829425" y="3911600"/>
          <p14:tracePt t="8748" x="6811963" y="3911600"/>
          <p14:tracePt t="8756" x="6781800" y="3911600"/>
          <p14:tracePt t="8764" x="6756400" y="3911600"/>
          <p14:tracePt t="8773" x="6732588" y="3911600"/>
          <p14:tracePt t="8780" x="6715125" y="3911600"/>
          <p14:tracePt t="8788" x="6696075" y="3911600"/>
          <p14:tracePt t="8795" x="6684963" y="3911600"/>
          <p14:tracePt t="8807" x="6648450" y="3922713"/>
          <p14:tracePt t="8812" x="6624638" y="3935413"/>
          <p14:tracePt t="8820" x="6594475" y="3946525"/>
          <p14:tracePt t="8828" x="6570663" y="3952875"/>
          <p14:tracePt t="8835" x="6516688" y="3959225"/>
          <p14:tracePt t="8847" x="6491288" y="3971925"/>
          <p14:tracePt t="8852" x="6456363" y="3989388"/>
          <p14:tracePt t="8859" x="6396038" y="4006850"/>
          <p14:tracePt t="8867" x="6383338" y="4006850"/>
          <p14:tracePt t="8888" x="6310313" y="4043363"/>
          <p14:tracePt t="8891" x="6286500" y="4049713"/>
          <p14:tracePt t="8899" x="6249988" y="4067175"/>
          <p14:tracePt t="8907" x="6226175" y="4092575"/>
          <p14:tracePt t="8915" x="6202363" y="4097338"/>
          <p14:tracePt t="8923" x="6172200" y="4116388"/>
          <p14:tracePt t="8931" x="6154738" y="4122738"/>
          <p14:tracePt t="8939" x="6118225" y="4140200"/>
          <p14:tracePt t="8947" x="6094413" y="4152900"/>
          <p14:tracePt t="8955" x="6070600" y="4164013"/>
          <p14:tracePt t="8963" x="6064250" y="4170363"/>
          <p14:tracePt t="8972" x="6051550" y="4187825"/>
          <p14:tracePt t="8979" x="6003925" y="4211638"/>
          <p14:tracePt t="8987" x="5997575" y="4217988"/>
          <p14:tracePt t="8995" x="5984875" y="4237038"/>
          <p14:tracePt t="9004" x="5949950" y="4260850"/>
          <p14:tracePt t="9011" x="5937250" y="4260850"/>
          <p14:tracePt t="9021" x="5913438" y="4284663"/>
          <p14:tracePt t="9029" x="5889625" y="4308475"/>
          <p14:tracePt t="9035" x="5853113" y="4338638"/>
          <p14:tracePt t="9043" x="5822950" y="4362450"/>
          <p14:tracePt t="9051" x="5799138" y="4387850"/>
          <p14:tracePt t="9059" x="5792788" y="4392613"/>
          <p14:tracePt t="9067" x="5773738" y="4405313"/>
          <p14:tracePt t="9075" x="5756275" y="4422775"/>
          <p14:tracePt t="9083" x="5732463" y="4448175"/>
          <p14:tracePt t="9091" x="5719763" y="4465638"/>
          <p14:tracePt t="9099" x="5708650" y="4478338"/>
          <p14:tracePt t="9107" x="5702300" y="4495800"/>
          <p14:tracePt t="9115" x="5689600" y="4508500"/>
          <p14:tracePt t="9123" x="5678488" y="4532313"/>
          <p14:tracePt t="9131" x="5665788" y="4549775"/>
          <p14:tracePt t="9139" x="5665788" y="4567238"/>
          <p14:tracePt t="9147" x="5654675" y="4592638"/>
          <p14:tracePt t="9155" x="5648325" y="4616450"/>
          <p14:tracePt t="9163" x="5641975" y="4640263"/>
          <p14:tracePt t="9171" x="5641975" y="4652963"/>
          <p14:tracePt t="9179" x="5641975" y="4700588"/>
          <p14:tracePt t="9187" x="5641975" y="4718050"/>
          <p14:tracePt t="9195" x="5641975" y="4743450"/>
          <p14:tracePt t="9203" x="5641975" y="4778375"/>
          <p14:tracePt t="9211" x="5641975" y="4821238"/>
          <p14:tracePt t="9219" x="5665788" y="4881563"/>
          <p14:tracePt t="9227" x="5684838" y="4948238"/>
          <p14:tracePt t="9235" x="5689600" y="4978400"/>
          <p14:tracePt t="9243" x="5715000" y="5026025"/>
          <p14:tracePt t="9251" x="5732463" y="5073650"/>
          <p14:tracePt t="9260" x="5749925" y="5122863"/>
          <p14:tracePt t="9267" x="5780088" y="5187950"/>
          <p14:tracePt t="9275" x="5799138" y="5224463"/>
          <p14:tracePt t="9283" x="5822950" y="5284788"/>
          <p14:tracePt t="9291" x="5853113" y="5334000"/>
          <p14:tracePt t="9300" x="5894388" y="5387975"/>
          <p14:tracePt t="9307" x="5919788" y="5411788"/>
          <p14:tracePt t="9315" x="5937250" y="5459413"/>
          <p14:tracePt t="9324" x="5991225" y="5502275"/>
          <p14:tracePt t="9331" x="6045200" y="5568950"/>
          <p14:tracePt t="9339" x="6111875" y="5622925"/>
          <p14:tracePt t="9347" x="6172200" y="5664200"/>
          <p14:tracePt t="9356" x="6256338" y="5724525"/>
          <p14:tracePt t="9363" x="6316663" y="5754688"/>
          <p14:tracePt t="9372" x="6365875" y="5761038"/>
          <p14:tracePt t="9379" x="6426200" y="5784850"/>
          <p14:tracePt t="9388" x="6486525" y="5803900"/>
          <p14:tracePt t="9395" x="6564313" y="5815013"/>
          <p14:tracePt t="9404" x="6648450" y="5815013"/>
          <p14:tracePt t="9411" x="6751638" y="5827713"/>
          <p14:tracePt t="9419" x="6853238" y="5827713"/>
          <p14:tracePt t="9427" x="6967538" y="5827713"/>
          <p14:tracePt t="9435" x="7064375" y="5827713"/>
          <p14:tracePt t="9443" x="7178675" y="5821363"/>
          <p14:tracePt t="9452" x="7312025" y="5773738"/>
          <p14:tracePt t="9459" x="7377113" y="5730875"/>
          <p14:tracePt t="9467" x="7456488" y="5659438"/>
          <p14:tracePt t="9475" x="7540625" y="5592763"/>
          <p14:tracePt t="9483" x="7607300" y="5538788"/>
          <p14:tracePt t="9491" x="7673975" y="5472113"/>
          <p14:tracePt t="9499" x="7708900" y="5429250"/>
          <p14:tracePt t="9508" x="7739063" y="5394325"/>
          <p14:tracePt t="9515" x="7775575" y="5368925"/>
          <p14:tracePt t="9524" x="7793038" y="5345113"/>
          <p14:tracePt t="9531" x="7818438" y="5314950"/>
          <p14:tracePt t="9539" x="7835900" y="5284788"/>
          <p14:tracePt t="9547" x="7853363" y="5230813"/>
          <p14:tracePt t="9556" x="7872413" y="5200650"/>
          <p14:tracePt t="9563" x="7878763" y="5164138"/>
          <p14:tracePt t="9572" x="7889875" y="5116513"/>
          <p14:tracePt t="9579" x="7902575" y="5043488"/>
          <p14:tracePt t="9588" x="7902575" y="5002213"/>
          <p14:tracePt t="9595" x="7902575" y="4941888"/>
          <p14:tracePt t="9603" x="7902575" y="4881563"/>
          <p14:tracePt t="9611" x="7902575" y="4851400"/>
          <p14:tracePt t="9619" x="7896225" y="4808538"/>
          <p14:tracePt t="9627" x="7878763" y="4773613"/>
          <p14:tracePt t="9635" x="7878763" y="4754563"/>
          <p14:tracePt t="9643" x="7859713" y="4724400"/>
          <p14:tracePt t="9651" x="7853363" y="4706938"/>
          <p14:tracePt t="9659" x="7829550" y="4683125"/>
          <p14:tracePt t="9667" x="7823200" y="4652963"/>
          <p14:tracePt t="9675" x="7805738" y="4633913"/>
          <p14:tracePt t="9683" x="7781925" y="4610100"/>
          <p14:tracePt t="9691" x="7734300" y="4567238"/>
          <p14:tracePt t="9699" x="7691438" y="4513263"/>
          <p14:tracePt t="9708" x="7654925" y="4502150"/>
          <p14:tracePt t="9716" x="7588250" y="4452938"/>
          <p14:tracePt t="9723" x="7553325" y="4429125"/>
          <p14:tracePt t="9731" x="7486650" y="4387850"/>
          <p14:tracePt t="9739" x="7432675" y="4344988"/>
          <p14:tracePt t="9747" x="7372350" y="4302125"/>
          <p14:tracePt t="9756" x="7318375" y="4271963"/>
          <p14:tracePt t="9763" x="7292975" y="4254500"/>
          <p14:tracePt t="9772" x="7251700" y="4237038"/>
          <p14:tracePt t="9779" x="7202488" y="4217988"/>
          <p14:tracePt t="9788" x="7167563" y="4206875"/>
          <p14:tracePt t="9795" x="7107238" y="4200525"/>
          <p14:tracePt t="9803" x="7046913" y="4164013"/>
          <p14:tracePt t="9811" x="6997700" y="4146550"/>
          <p14:tracePt t="9819" x="6950075" y="4133850"/>
          <p14:tracePt t="9827" x="6877050" y="4127500"/>
          <p14:tracePt t="9835" x="6829425" y="4116388"/>
          <p14:tracePt t="9843" x="6769100" y="4110038"/>
          <p14:tracePt t="9851" x="6696075" y="4110038"/>
          <p14:tracePt t="9859" x="6648450" y="4086225"/>
          <p14:tracePt t="9867" x="6588125" y="4086225"/>
          <p14:tracePt t="9875" x="6546850" y="4086225"/>
          <p14:tracePt t="9883" x="6521450" y="4079875"/>
          <p14:tracePt t="9892" x="6486525" y="4073525"/>
          <p14:tracePt t="9905" x="6461125" y="4073525"/>
          <p14:tracePt t="9907" x="6419850" y="4073525"/>
          <p14:tracePt t="9915" x="6396038" y="4073525"/>
          <p14:tracePt t="9923" x="6365875" y="4073525"/>
          <p14:tracePt t="9931" x="6323013" y="4073525"/>
          <p14:tracePt t="9940" x="6299200" y="4073525"/>
          <p14:tracePt t="9947" x="6256338" y="4073525"/>
          <p14:tracePt t="9956" x="6178550" y="4097338"/>
          <p14:tracePt t="9963" x="6148388" y="4103688"/>
          <p14:tracePt t="9972" x="6100763" y="4122738"/>
          <p14:tracePt t="9980" x="6034088" y="4157663"/>
          <p14:tracePt t="9988" x="5984875" y="4187825"/>
          <p14:tracePt t="9995" x="5949950" y="4211638"/>
          <p14:tracePt t="10003" x="5883275" y="4237038"/>
          <p14:tracePt t="10012" x="5822950" y="4254500"/>
          <p14:tracePt t="10023" x="5768975" y="4297363"/>
          <p14:tracePt t="10034" x="5732463" y="4314825"/>
          <p14:tracePt t="10035" x="5672138" y="4357688"/>
          <p14:tracePt t="10044" x="5635625" y="4387850"/>
          <p14:tracePt t="10051" x="5605463" y="4411663"/>
          <p14:tracePt t="10059" x="5581650" y="4435475"/>
          <p14:tracePt t="10067" x="5557838" y="4471988"/>
          <p14:tracePt t="10075" x="5538788" y="4495800"/>
          <p14:tracePt t="10083" x="5534025" y="4519613"/>
          <p14:tracePt t="10091" x="5514975" y="4543425"/>
          <p14:tracePt t="10099" x="5508625" y="4567238"/>
          <p14:tracePt t="10107" x="5491163" y="4603750"/>
          <p14:tracePt t="10115" x="5478463" y="4646613"/>
          <p14:tracePt t="10123" x="5454650" y="4687888"/>
          <p14:tracePt t="10131" x="5443538" y="4713288"/>
          <p14:tracePt t="10139" x="5424488" y="4754563"/>
          <p14:tracePt t="10147" x="5413375" y="4778375"/>
          <p14:tracePt t="10155" x="5400675" y="4803775"/>
          <p14:tracePt t="10163" x="5400675" y="4814888"/>
          <p14:tracePt t="10171" x="5394325" y="4832350"/>
          <p14:tracePt t="10179" x="5387975" y="4862513"/>
          <p14:tracePt t="10188" x="5376863" y="4887913"/>
          <p14:tracePt t="10195" x="5376863" y="4892675"/>
          <p14:tracePt t="10203" x="5376863" y="4922838"/>
          <p14:tracePt t="10211" x="5376863" y="4953000"/>
          <p14:tracePt t="10219" x="5383213" y="4978400"/>
          <p14:tracePt t="10227" x="5387975" y="5013325"/>
          <p14:tracePt t="10235" x="5407025" y="5038725"/>
          <p14:tracePt t="10243" x="5418138" y="5062538"/>
          <p14:tracePt t="10251" x="5437188" y="5092700"/>
          <p14:tracePt t="10259" x="5448300" y="5153025"/>
          <p14:tracePt t="10267" x="5478463" y="5218113"/>
          <p14:tracePt t="10275" x="5491163" y="5267325"/>
          <p14:tracePt t="10283" x="5497513" y="5297488"/>
          <p14:tracePt t="10292" x="5508625" y="5345113"/>
          <p14:tracePt t="10299" x="5521325" y="5368925"/>
          <p14:tracePt t="10307" x="5527675" y="5375275"/>
          <p14:tracePt t="10315" x="5545138" y="5399088"/>
          <p14:tracePt t="10323" x="5557838" y="5411788"/>
          <p14:tracePt t="10331" x="5575300" y="5429250"/>
          <p14:tracePt t="10340" x="5588000" y="5441950"/>
          <p14:tracePt t="10347" x="5618163" y="5478463"/>
          <p14:tracePt t="10356" x="5641975" y="5513388"/>
          <p14:tracePt t="10363" x="5695950" y="5556250"/>
          <p14:tracePt t="10372" x="5749925" y="5599113"/>
          <p14:tracePt t="10379" x="5799138" y="5640388"/>
          <p14:tracePt t="10387" x="5864225" y="5683250"/>
          <p14:tracePt t="10395" x="5924550" y="5713413"/>
          <p14:tracePt t="10403" x="5949950" y="5724525"/>
          <p14:tracePt t="10411" x="6010275" y="5743575"/>
          <p14:tracePt t="10419" x="6057900" y="5761038"/>
          <p14:tracePt t="10428" x="6118225" y="5773738"/>
          <p14:tracePt t="10435" x="6189663" y="5778500"/>
          <p14:tracePt t="10444" x="6269038" y="5803900"/>
          <p14:tracePt t="10451" x="6353175" y="5815013"/>
          <p14:tracePt t="10459" x="6456363" y="5827713"/>
          <p14:tracePt t="10467" x="6546850" y="5838825"/>
          <p14:tracePt t="10475" x="6642100" y="5838825"/>
          <p14:tracePt t="10483" x="6756400" y="5838825"/>
          <p14:tracePt t="10492" x="6872288" y="5838825"/>
          <p14:tracePt t="10499" x="6973888" y="5838825"/>
          <p14:tracePt t="10508" x="7100888" y="5838825"/>
          <p14:tracePt t="10515" x="7208838" y="5808663"/>
          <p14:tracePt t="10523" x="7299325" y="5761038"/>
          <p14:tracePt t="10531" x="7366000" y="5719763"/>
          <p14:tracePt t="10540" x="7443788" y="5664200"/>
          <p14:tracePt t="10547" x="7493000" y="5634038"/>
          <p14:tracePt t="10556" x="7570788" y="5562600"/>
          <p14:tracePt t="10563" x="7637463" y="5519738"/>
          <p14:tracePt t="10572" x="7685088" y="5489575"/>
          <p14:tracePt t="10579" x="7751763" y="5459413"/>
          <p14:tracePt t="10587" x="7805738" y="5418138"/>
          <p14:tracePt t="10595" x="7842250" y="5375275"/>
          <p14:tracePt t="10603" x="7878763" y="5351463"/>
          <p14:tracePt t="10611" x="7902575" y="5327650"/>
          <p14:tracePt t="10620" x="7913688" y="5278438"/>
          <p14:tracePt t="10627" x="7932738" y="5254625"/>
          <p14:tracePt t="10635" x="7939088" y="5218113"/>
          <p14:tracePt t="10643" x="7943850" y="5194300"/>
          <p14:tracePt t="10652" x="7962900" y="5153025"/>
          <p14:tracePt t="10659" x="7962900" y="5122863"/>
          <p14:tracePt t="10667" x="7962900" y="5068888"/>
          <p14:tracePt t="10675" x="7962900" y="4995863"/>
          <p14:tracePt t="10683" x="7962900" y="4935538"/>
          <p14:tracePt t="10692" x="7962900" y="4875213"/>
          <p14:tracePt t="10699" x="7962900" y="4814888"/>
          <p14:tracePt t="10708" x="7962900" y="4784725"/>
          <p14:tracePt t="10715" x="7943850" y="4737100"/>
          <p14:tracePt t="10724" x="7896225" y="4657725"/>
          <p14:tracePt t="10731" x="7853363" y="4603750"/>
          <p14:tracePt t="10740" x="7799388" y="4525963"/>
          <p14:tracePt t="10747" x="7745413" y="4471988"/>
          <p14:tracePt t="10756" x="7708900" y="4435475"/>
          <p14:tracePt t="10763" x="7667625" y="4392613"/>
          <p14:tracePt t="10773" x="7631113" y="4357688"/>
          <p14:tracePt t="10779" x="7607300" y="4338638"/>
          <p14:tracePt t="10787" x="7558088" y="4302125"/>
          <p14:tracePt t="10795" x="7493000" y="4271963"/>
          <p14:tracePt t="10803" x="7432675" y="4241800"/>
          <p14:tracePt t="10811" x="7366000" y="4206875"/>
          <p14:tracePt t="10819" x="7275513" y="4176713"/>
          <p14:tracePt t="10827" x="7202488" y="4140200"/>
          <p14:tracePt t="10835" x="7112000" y="4110038"/>
          <p14:tracePt t="10844" x="7004050" y="4073525"/>
          <p14:tracePt t="10851" x="6889750" y="4037013"/>
          <p14:tracePt t="10859" x="6756400" y="4013200"/>
          <p14:tracePt t="10867" x="6654800" y="3989388"/>
          <p14:tracePt t="10891" x="6461125" y="3941763"/>
          <p14:tracePt t="10892" x="6419850" y="3941763"/>
          <p14:tracePt t="10899" x="6359525" y="3941763"/>
          <p14:tracePt t="10907" x="6310313" y="3946525"/>
          <p14:tracePt t="10916" x="6280150" y="3952875"/>
          <p14:tracePt t="10924" x="6232525" y="3976688"/>
          <p14:tracePt t="10931" x="6165850" y="4006850"/>
          <p14:tracePt t="10940" x="6130925" y="4037013"/>
          <p14:tracePt t="10947" x="6081713" y="4073525"/>
          <p14:tracePt t="10956" x="6027738" y="4116388"/>
          <p14:tracePt t="10963" x="5991225" y="4146550"/>
          <p14:tracePt t="10971" x="5937250" y="4211638"/>
          <p14:tracePt t="10979" x="5870575" y="4278313"/>
          <p14:tracePt t="10987" x="5799138" y="4344988"/>
          <p14:tracePt t="10996" x="5762625" y="4387850"/>
          <p14:tracePt t="11003" x="5726113" y="4398963"/>
          <p14:tracePt t="11011" x="5689600" y="4441825"/>
          <p14:tracePt t="11026" x="5641975" y="4519613"/>
          <p14:tracePt t="11027" x="5588000" y="4573588"/>
          <p14:tracePt t="11035" x="5557838" y="4622800"/>
          <p14:tracePt t="11043" x="5527675" y="4687888"/>
          <p14:tracePt t="11051" x="5497513" y="4748213"/>
          <p14:tracePt t="11059" x="5478463" y="4784725"/>
          <p14:tracePt t="11067" x="5467350" y="4857750"/>
          <p14:tracePt t="11075" x="5467350" y="4892675"/>
          <p14:tracePt t="11083" x="5467350" y="4922838"/>
          <p14:tracePt t="11091" x="5467350" y="4953000"/>
          <p14:tracePt t="11099" x="5467350" y="4989513"/>
          <p14:tracePt t="11107" x="5491163" y="5026025"/>
          <p14:tracePt t="11115" x="5503863" y="5049838"/>
          <p14:tracePt t="11123" x="5527675" y="5073650"/>
          <p14:tracePt t="11131" x="5545138" y="5099050"/>
          <p14:tracePt t="11140" x="5568950" y="5122863"/>
          <p14:tracePt t="11147" x="5618163" y="5140325"/>
          <p14:tracePt t="11155" x="5635625" y="5157788"/>
          <p14:tracePt t="11163" x="5665788" y="5170488"/>
          <p14:tracePt t="11171" x="5702300" y="5187950"/>
          <p14:tracePt t="11179" x="5738813" y="5200650"/>
          <p14:tracePt t="11187" x="5786438" y="5230813"/>
          <p14:tracePt t="11195" x="5810250" y="5237163"/>
          <p14:tracePt t="11203" x="5870575" y="5254625"/>
          <p14:tracePt t="11211" x="5924550" y="5254625"/>
          <p14:tracePt t="11219" x="5991225" y="5284788"/>
          <p14:tracePt t="11227" x="6064250" y="5284788"/>
          <p14:tracePt t="11235" x="6135688" y="5308600"/>
          <p14:tracePt t="11243" x="6238875" y="5321300"/>
          <p14:tracePt t="11251" x="6340475" y="5345113"/>
          <p14:tracePt t="11259" x="6443663" y="5357813"/>
          <p14:tracePt t="11267" x="6534150" y="5364163"/>
          <p14:tracePt t="11275" x="6630988" y="5364163"/>
          <p14:tracePt t="11283" x="6702425" y="5364163"/>
          <p14:tracePt t="11291" x="6762750" y="5364163"/>
          <p14:tracePt t="11299" x="6811963" y="5364163"/>
          <p14:tracePt t="11307" x="6829425" y="5364163"/>
          <p14:tracePt t="11315" x="6902450" y="5351463"/>
          <p14:tracePt t="11323" x="6913563" y="5345113"/>
          <p14:tracePt t="11331" x="6961188" y="5308600"/>
          <p14:tracePt t="11339" x="6986588" y="5291138"/>
          <p14:tracePt t="11347" x="7010400" y="5273675"/>
          <p14:tracePt t="11355" x="7034213" y="5260975"/>
          <p14:tracePt t="11363" x="7070725" y="5230813"/>
          <p14:tracePt t="11371" x="7094538" y="5207000"/>
          <p14:tracePt t="11379" x="7131050" y="5187950"/>
          <p14:tracePt t="11387" x="7178675" y="5146675"/>
          <p14:tracePt t="11395" x="7197725" y="5133975"/>
          <p14:tracePt t="11403" x="7215188" y="5073650"/>
          <p14:tracePt t="11411" x="7221538" y="5062538"/>
          <p14:tracePt t="11419" x="7239000" y="5026025"/>
          <p14:tracePt t="11427" x="7258050" y="5002213"/>
          <p14:tracePt t="11435" x="7258050" y="4978400"/>
          <p14:tracePt t="11443" x="7258050" y="4965700"/>
          <p14:tracePt t="11451" x="7258050" y="4941888"/>
          <p14:tracePt t="11459" x="7251700" y="4899025"/>
          <p14:tracePt t="11467" x="7245350" y="4887913"/>
          <p14:tracePt t="11475" x="7208838" y="4827588"/>
          <p14:tracePt t="11483" x="7185025" y="4803775"/>
          <p14:tracePt t="11491" x="7142163" y="4760913"/>
          <p14:tracePt t="11499" x="7118350" y="4737100"/>
          <p14:tracePt t="11507" x="7081838" y="4700588"/>
          <p14:tracePt t="11515" x="7040563" y="4670425"/>
          <p14:tracePt t="11523" x="6991350" y="4616450"/>
          <p14:tracePt t="11531" x="6937375" y="4586288"/>
          <p14:tracePt t="11539" x="6859588" y="4543425"/>
          <p14:tracePt t="11547" x="6769100" y="4483100"/>
          <p14:tracePt t="11555" x="6630988" y="4411663"/>
          <p14:tracePt t="11563" x="6540500" y="4351338"/>
          <p14:tracePt t="11571" x="6443663" y="4284663"/>
          <p14:tracePt t="11579" x="6353175" y="4211638"/>
          <p14:tracePt t="11587" x="6256338" y="4140200"/>
          <p14:tracePt t="11595" x="6208713" y="4092575"/>
          <p14:tracePt t="11603" x="6135688" y="4019550"/>
          <p14:tracePt t="11611" x="6075363" y="3965575"/>
          <p14:tracePt t="11619" x="6021388" y="3916363"/>
          <p14:tracePt t="11627" x="5967413" y="3862388"/>
          <p14:tracePt t="11635" x="5924550" y="3821113"/>
          <p14:tracePt t="11643" x="5913438" y="3808413"/>
          <p14:tracePt t="11651" x="5907088" y="3802063"/>
          <p14:tracePt t="11724" x="5900738" y="3797300"/>
          <p14:tracePt t="11740" x="5900738" y="3771900"/>
          <p14:tracePt t="11748" x="5900738" y="3741738"/>
          <p14:tracePt t="11757" x="5900738" y="3711575"/>
          <p14:tracePt t="11764" x="5900738" y="3694113"/>
          <p14:tracePt t="11772" x="5900738" y="3670300"/>
          <p14:tracePt t="11780" x="5900738" y="3663950"/>
          <p14:tracePt t="11788" x="5907088" y="3657600"/>
          <p14:tracePt t="11812" x="5907088" y="3651250"/>
          <p14:tracePt t="11948" x="5913438" y="3646488"/>
          <p14:tracePt t="11972" x="5919788" y="3646488"/>
          <p14:tracePt t="11980" x="5943600" y="3651250"/>
          <p14:tracePt t="11988" x="5967413" y="3657600"/>
          <p14:tracePt t="11996" x="5991225" y="3657600"/>
          <p14:tracePt t="12004" x="6010275" y="3663950"/>
          <p14:tracePt t="12013" x="6015038" y="3663950"/>
          <p14:tracePt t="12020" x="6034088" y="3670300"/>
          <p14:tracePt t="12028" x="6045200" y="3676650"/>
          <p14:tracePt t="12036" x="6070600" y="3676650"/>
          <p14:tracePt t="12044" x="6081713" y="3687763"/>
          <p14:tracePt t="12051" x="6100763" y="3694113"/>
          <p14:tracePt t="12059" x="6124575" y="3694113"/>
          <p14:tracePt t="12067" x="6148388" y="3700463"/>
          <p14:tracePt t="12075" x="6202363" y="3730625"/>
          <p14:tracePt t="12083" x="6226175" y="3730625"/>
          <p14:tracePt t="12091" x="6238875" y="3736975"/>
          <p14:tracePt t="12099" x="6245225" y="3741738"/>
          <p14:tracePt t="12107" x="6249988" y="3741738"/>
          <p14:tracePt t="12164" x="6256338" y="3748088"/>
          <p14:tracePt t="12300" x="6262688" y="3748088"/>
          <p14:tracePt t="12324" x="6286500" y="3767138"/>
          <p14:tracePt t="12332" x="6305550" y="3778250"/>
          <p14:tracePt t="12341" x="6316663" y="3797300"/>
          <p14:tracePt t="12348" x="6346825" y="3862388"/>
          <p14:tracePt t="12358" x="6383338" y="3983038"/>
          <p14:tracePt t="12364" x="6426200" y="4073525"/>
          <p14:tracePt t="12371" x="6473825" y="4152900"/>
          <p14:tracePt t="12379" x="6486525" y="4267200"/>
          <p14:tracePt t="12387" x="6516688" y="4332288"/>
          <p14:tracePt t="12395" x="6564313" y="4459288"/>
          <p14:tracePt t="12403" x="6575425" y="4562475"/>
          <p14:tracePt t="12411" x="6588125" y="4664075"/>
          <p14:tracePt t="12419" x="6588125" y="4767263"/>
          <p14:tracePt t="12428" x="6588125" y="4838700"/>
          <p14:tracePt t="12435" x="6588125" y="4922838"/>
          <p14:tracePt t="12443" x="6557963" y="4989513"/>
          <p14:tracePt t="12451" x="6534150" y="5026025"/>
          <p14:tracePt t="12460" x="6521450" y="5086350"/>
          <p14:tracePt t="12467" x="6491288" y="5133975"/>
          <p14:tracePt t="12475" x="6461125" y="5187950"/>
          <p14:tracePt t="12483" x="6443663" y="5237163"/>
          <p14:tracePt t="12492" x="6413500" y="5284788"/>
          <p14:tracePt t="12500" x="6383338" y="5334000"/>
          <p14:tracePt t="12508" x="6365875" y="5364163"/>
          <p14:tracePt t="12515" x="6353175" y="5375275"/>
          <p14:tracePt t="12524" x="6335713" y="5394325"/>
          <p14:tracePt t="12531" x="6329363" y="5399088"/>
          <p14:tracePt t="12540" x="6316663" y="5411788"/>
          <p14:tracePt t="12547" x="6310313" y="5424488"/>
          <p14:tracePt t="12555" x="6299200" y="5448300"/>
          <p14:tracePt t="12563" x="6292850" y="5465763"/>
          <p14:tracePt t="12571" x="6275388" y="5508625"/>
          <p14:tracePt t="12579" x="6269038" y="5532438"/>
          <p14:tracePt t="12587" x="6249988" y="5568950"/>
          <p14:tracePt t="12595" x="6245225" y="5580063"/>
          <p14:tracePt t="12603" x="6226175" y="5616575"/>
          <p14:tracePt t="12611" x="6219825" y="5640388"/>
          <p14:tracePt t="12619" x="6189663" y="5664200"/>
          <p14:tracePt t="12627" x="6178550" y="5683250"/>
          <p14:tracePt t="12635" x="6172200" y="5689600"/>
          <p14:tracePt t="12644" x="6154738" y="5719763"/>
          <p14:tracePt t="12660" x="6154738" y="5724525"/>
          <p14:tracePt t="12709" x="6154738" y="5730875"/>
          <p14:tracePt t="12725" x="6178550" y="5730875"/>
          <p14:tracePt t="12732" x="6202363" y="5730875"/>
          <p14:tracePt t="12740" x="6226175" y="5724525"/>
          <p14:tracePt t="12748" x="6256338" y="5707063"/>
          <p14:tracePt t="12755" x="6292850" y="5694363"/>
          <p14:tracePt t="12764" x="6329363" y="5664200"/>
          <p14:tracePt t="12771" x="6370638" y="5634038"/>
          <p14:tracePt t="12779" x="6407150" y="5599113"/>
          <p14:tracePt t="12787" x="6437313" y="5519738"/>
          <p14:tracePt t="12795" x="6486525" y="5454650"/>
          <p14:tracePt t="12803" x="6527800" y="5375275"/>
          <p14:tracePt t="12811" x="6551613" y="5284788"/>
          <p14:tracePt t="12819" x="6557963" y="5254625"/>
          <p14:tracePt t="12827" x="6557963" y="5213350"/>
          <p14:tracePt t="12835" x="6570663" y="5133975"/>
          <p14:tracePt t="12844" x="6570663" y="5092700"/>
          <p14:tracePt t="12851" x="6570663" y="5062538"/>
          <p14:tracePt t="12860" x="6570663" y="5013325"/>
          <p14:tracePt t="12867" x="6570663" y="4929188"/>
          <p14:tracePt t="12875" x="6570663" y="4868863"/>
          <p14:tracePt t="12894" x="6527800" y="4694238"/>
          <p14:tracePt t="12908" x="6473825" y="4525963"/>
          <p14:tracePt t="12916" x="6456363" y="4478338"/>
          <p14:tracePt t="12924" x="6450013" y="4429125"/>
          <p14:tracePt t="12931" x="6450013" y="4387850"/>
          <p14:tracePt t="12939" x="6450013" y="4375150"/>
          <p14:tracePt t="12947" x="6450013" y="4351338"/>
          <p14:tracePt t="12955" x="6456363" y="4327525"/>
          <p14:tracePt t="12963" x="6473825" y="4302125"/>
          <p14:tracePt t="12971" x="6510338" y="4284663"/>
          <p14:tracePt t="12979" x="6570663" y="4254500"/>
          <p14:tracePt t="12988" x="6648450" y="4206875"/>
          <p14:tracePt t="12995" x="6751638" y="4176713"/>
          <p14:tracePt t="13003" x="6872288" y="4152900"/>
          <p14:tracePt t="13011" x="6973888" y="4127500"/>
          <p14:tracePt t="13020" x="7107238" y="4092575"/>
          <p14:tracePt t="13028" x="7232650" y="4067175"/>
          <p14:tracePt t="13038" x="7366000" y="4043363"/>
          <p14:tracePt t="13044" x="7480300" y="4019550"/>
          <p14:tracePt t="13051" x="7613650" y="4006850"/>
          <p14:tracePt t="13059" x="7758113" y="3971925"/>
          <p14:tracePt t="13067" x="7883525" y="3971925"/>
          <p14:tracePt t="13075" x="8016875" y="3946525"/>
          <p14:tracePt t="13083" x="8131175" y="3946525"/>
          <p14:tracePt t="13091" x="8215313" y="3946525"/>
          <p14:tracePt t="13099" x="8288338" y="3941763"/>
          <p14:tracePt t="13107" x="8324850" y="3941763"/>
          <p14:tracePt t="13115" x="8348663" y="3929063"/>
          <p14:tracePt t="13123" x="8355013" y="3922713"/>
          <p14:tracePt t="13348" x="8355013" y="3929063"/>
          <p14:tracePt t="13356" x="8342313" y="3946525"/>
          <p14:tracePt t="13364" x="8305800" y="4006850"/>
          <p14:tracePt t="13372" x="8281988" y="4056063"/>
          <p14:tracePt t="13380" x="8239125" y="4133850"/>
          <p14:tracePt t="13387" x="8204200" y="4260850"/>
          <p14:tracePt t="13395" x="8154988" y="4368800"/>
          <p14:tracePt t="13404" x="8101013" y="4448175"/>
          <p14:tracePt t="13411" x="8004175" y="4573588"/>
          <p14:tracePt t="13419" x="7969250" y="4633913"/>
          <p14:tracePt t="13427" x="7889875" y="4718050"/>
          <p14:tracePt t="13436" x="7829550" y="4797425"/>
          <p14:tracePt t="13444" x="7805738" y="4821238"/>
          <p14:tracePt t="13451" x="7762875" y="4868863"/>
          <p14:tracePt t="13459" x="7708900" y="4953000"/>
          <p14:tracePt t="13467" x="7643813" y="5019675"/>
          <p14:tracePt t="13477" x="7594600" y="5049838"/>
          <p14:tracePt t="13483" x="7540625" y="5080000"/>
          <p14:tracePt t="13492" x="7504113" y="5099050"/>
          <p14:tracePt t="13499" x="7456488" y="5116513"/>
          <p14:tracePt t="13508" x="7407275" y="5146675"/>
          <p14:tracePt t="13515" x="7383463" y="5164138"/>
          <p14:tracePt t="13524" x="7318375" y="5183188"/>
          <p14:tracePt t="13531" x="7251700" y="5200650"/>
          <p14:tracePt t="13539" x="7178675" y="5224463"/>
          <p14:tracePt t="13548" x="7100888" y="5237163"/>
          <p14:tracePt t="13555" x="6997700" y="5254625"/>
          <p14:tracePt t="13563" x="6883400" y="5291138"/>
          <p14:tracePt t="13571" x="6756400" y="5291138"/>
          <p14:tracePt t="13579" x="6594475" y="5314950"/>
          <p14:tracePt t="13587" x="6461125" y="5327650"/>
          <p14:tracePt t="13595" x="6323013" y="5327650"/>
          <p14:tracePt t="13603" x="6178550" y="5327650"/>
          <p14:tracePt t="13611" x="6051550" y="5327650"/>
          <p14:tracePt t="13619" x="5949950" y="5327650"/>
          <p14:tracePt t="13628" x="5834063" y="5327650"/>
          <p14:tracePt t="13635" x="5792788" y="5327650"/>
          <p14:tracePt t="13644" x="5756275" y="5327650"/>
          <p14:tracePt t="13651" x="5738813" y="5327650"/>
          <p14:tracePt t="13659" x="5732463" y="5327650"/>
          <p14:tracePt t="13684" x="5719763" y="5334000"/>
          <p14:tracePt t="13692" x="5708650" y="5351463"/>
          <p14:tracePt t="13699" x="5708650" y="5368925"/>
          <p14:tracePt t="13708" x="5684838" y="5405438"/>
          <p14:tracePt t="13715" x="5672138" y="5429250"/>
          <p14:tracePt t="13723" x="5659438" y="5465763"/>
          <p14:tracePt t="13731" x="5629275" y="5513388"/>
          <p14:tracePt t="13740" x="5629275" y="5538788"/>
          <p14:tracePt t="13747" x="5629275" y="5568950"/>
          <p14:tracePt t="13755" x="5629275" y="5603875"/>
          <p14:tracePt t="13763" x="5635625" y="5640388"/>
          <p14:tracePt t="13771" x="5678488" y="5676900"/>
          <p14:tracePt t="13780" x="5708650" y="5713413"/>
          <p14:tracePt t="13787" x="5745163" y="5754688"/>
          <p14:tracePt t="13795" x="5799138" y="5803900"/>
          <p14:tracePt t="13803" x="5846763" y="5834063"/>
          <p14:tracePt t="13811" x="5924550" y="5894388"/>
          <p14:tracePt t="13819" x="5991225" y="5935663"/>
          <p14:tracePt t="13828" x="6081713" y="5995988"/>
          <p14:tracePt t="13835" x="6202363" y="6080125"/>
          <p14:tracePt t="13843" x="6299200" y="6134100"/>
          <p14:tracePt t="13851" x="6400800" y="6194425"/>
          <p14:tracePt t="13860" x="6510338" y="6254750"/>
          <p14:tracePt t="13867" x="6611938" y="6303963"/>
          <p14:tracePt t="13878" x="6691313" y="6321425"/>
          <p14:tracePt t="13884" x="6781800" y="6345238"/>
          <p14:tracePt t="13892" x="6853238" y="6357938"/>
          <p14:tracePt t="13899" x="6926263" y="6357938"/>
          <p14:tracePt t="13908" x="6997700" y="6357938"/>
          <p14:tracePt t="13915" x="7058025" y="6340475"/>
          <p14:tracePt t="13923" x="7154863" y="6297613"/>
          <p14:tracePt t="13932" x="7269163" y="6237288"/>
          <p14:tracePt t="13939" x="7366000" y="6176963"/>
          <p14:tracePt t="13947" x="7456488" y="6116638"/>
          <p14:tracePt t="13955" x="7523163" y="6062663"/>
          <p14:tracePt t="13963" x="7600950" y="6019800"/>
          <p14:tracePt t="13971" x="7667625" y="5978525"/>
          <p14:tracePt t="13979" x="7704138" y="5948363"/>
          <p14:tracePt t="13987" x="7739063" y="5942013"/>
          <p14:tracePt t="13995" x="7769225" y="5924550"/>
          <p14:tracePt t="14003" x="7793038" y="5911850"/>
          <p14:tracePt t="14011" x="7812088" y="5899150"/>
          <p14:tracePt t="14020" x="7818438" y="5894388"/>
          <p14:tracePt t="14028" x="7818438" y="5881688"/>
          <p14:tracePt t="14038" x="7823200" y="5864225"/>
          <p14:tracePt t="14043" x="7823200" y="5834063"/>
          <p14:tracePt t="14051" x="7823200" y="5778500"/>
          <p14:tracePt t="14059" x="7781925" y="5724525"/>
          <p14:tracePt t="14067" x="7745413" y="5664200"/>
          <p14:tracePt t="14075" x="7678738" y="5580063"/>
          <p14:tracePt t="14083" x="7624763" y="5513388"/>
          <p14:tracePt t="14091" x="7583488" y="5454650"/>
          <p14:tracePt t="14099" x="7534275" y="5375275"/>
          <p14:tracePt t="14107" x="7480300" y="5278438"/>
          <p14:tracePt t="14115" x="7335838" y="5110163"/>
          <p14:tracePt t="14123" x="7215188" y="5026025"/>
          <p14:tracePt t="14131" x="7040563" y="4948238"/>
          <p14:tracePt t="14139" x="6799263" y="4754563"/>
          <p14:tracePt t="14147" x="6534150" y="4562475"/>
          <p14:tracePt t="14155" x="6323013" y="4418013"/>
          <p14:tracePt t="14163" x="6148388" y="4297363"/>
          <p14:tracePt t="14171" x="6010275" y="4224338"/>
          <p14:tracePt t="14179" x="5889625" y="4176713"/>
          <p14:tracePt t="14187" x="5864225" y="4157663"/>
          <p14:tracePt t="14195" x="5840413" y="4146550"/>
          <p14:tracePt t="14251" x="5846763" y="4146550"/>
          <p14:tracePt t="14260" x="5864225" y="4133850"/>
          <p14:tracePt t="14268" x="5889625" y="4133850"/>
          <p14:tracePt t="14278" x="5907088" y="4133850"/>
          <p14:tracePt t="14283" x="5943600" y="4133850"/>
          <p14:tracePt t="14292" x="5973763" y="4133850"/>
          <p14:tracePt t="14300" x="6051550" y="4133850"/>
          <p14:tracePt t="14308" x="6111875" y="4133850"/>
          <p14:tracePt t="14316" x="6208713" y="4133850"/>
          <p14:tracePt t="14323" x="6340475" y="4133850"/>
          <p14:tracePt t="14332" x="6456363" y="4133850"/>
          <p14:tracePt t="14340" x="6594475" y="4140200"/>
          <p14:tracePt t="14348" x="6726238" y="4176713"/>
          <p14:tracePt t="14355" x="6889750" y="4200525"/>
          <p14:tracePt t="14364" x="7021513" y="4224338"/>
          <p14:tracePt t="14371" x="7124700" y="4237038"/>
          <p14:tracePt t="14380" x="7197725" y="4248150"/>
          <p14:tracePt t="14388" x="7239000" y="4248150"/>
          <p14:tracePt t="14396" x="7258050" y="4248150"/>
          <p14:tracePt t="14404" x="7275513" y="4254500"/>
          <p14:tracePt t="14412" x="7292975" y="4254500"/>
          <p14:tracePt t="14427" x="7318375" y="4254500"/>
          <p14:tracePt t="14436" x="7359650" y="4254500"/>
          <p14:tracePt t="14444" x="7383463" y="4254500"/>
          <p14:tracePt t="14451" x="7426325" y="4241800"/>
          <p14:tracePt t="14461" x="7486650" y="4224338"/>
          <p14:tracePt t="14468" x="7534275" y="4211638"/>
          <p14:tracePt t="14476" x="7564438" y="4211638"/>
          <p14:tracePt t="14484" x="7588250" y="4206875"/>
          <p14:tracePt t="14493" x="7594600" y="4206875"/>
          <p14:tracePt t="14500" x="7618413" y="4194175"/>
          <p14:tracePt t="14508" x="7624763" y="4187825"/>
          <p14:tracePt t="14516" x="7637463" y="4176713"/>
          <p14:tracePt t="14523" x="7673975" y="4146550"/>
          <p14:tracePt t="14532" x="7678738" y="4140200"/>
          <p14:tracePt t="14548" x="7678738" y="4133850"/>
          <p14:tracePt t="14555" x="7678738" y="4127500"/>
          <p14:tracePt t="14588" x="7678738" y="4122738"/>
          <p14:tracePt t="14612" x="7678738" y="4116388"/>
          <p14:tracePt t="14619" x="7673975" y="4116388"/>
          <p14:tracePt t="14628" x="7661275" y="4116388"/>
          <p14:tracePt t="14635" x="7637463" y="4133850"/>
          <p14:tracePt t="14645" x="7613650" y="4140200"/>
          <p14:tracePt t="14652" x="7564438" y="4170363"/>
          <p14:tracePt t="14661" x="7486650" y="4211638"/>
          <p14:tracePt t="14667" x="7407275" y="4271963"/>
          <p14:tracePt t="14676" x="7318375" y="4327525"/>
          <p14:tracePt t="14684" x="7262813" y="4381500"/>
          <p14:tracePt t="14692" x="7197725" y="4435475"/>
          <p14:tracePt t="14700" x="7131050" y="4502150"/>
          <p14:tracePt t="14707" x="7021513" y="4562475"/>
          <p14:tracePt t="14716" x="6961188" y="4592638"/>
          <p14:tracePt t="14724" x="6883400" y="4640263"/>
          <p14:tracePt t="14732" x="6835775" y="4657725"/>
          <p14:tracePt t="14740" x="6756400" y="4676775"/>
          <p14:tracePt t="14748" x="6708775" y="4700588"/>
          <p14:tracePt t="14755" x="6648450" y="4718050"/>
          <p14:tracePt t="14764" x="6588125" y="4737100"/>
          <p14:tracePt t="14771" x="6534150" y="4767263"/>
          <p14:tracePt t="14780" x="6497638" y="4784725"/>
          <p14:tracePt t="14788" x="6437313" y="4808538"/>
          <p14:tracePt t="14796" x="6389688" y="4814888"/>
          <p14:tracePt t="14804" x="6353175" y="4845050"/>
          <p14:tracePt t="14811" x="6316663" y="4862513"/>
          <p14:tracePt t="14820" x="6286500" y="4868863"/>
          <p14:tracePt t="14827" x="6238875" y="4892675"/>
          <p14:tracePt t="14836" x="6215063" y="4905375"/>
          <p14:tracePt t="14844" x="6202363" y="4911725"/>
          <p14:tracePt t="14852" x="6196013" y="4918075"/>
          <p14:tracePt t="14861" x="6184900" y="4935538"/>
          <p14:tracePt t="14868" x="6184900" y="4948238"/>
          <p14:tracePt t="14880" x="6178550" y="4959350"/>
          <p14:tracePt t="14883" x="6178550" y="4983163"/>
          <p14:tracePt t="14893" x="6178550" y="5019675"/>
          <p14:tracePt t="14900" x="6178550" y="5038725"/>
          <p14:tracePt t="14908" x="6178550" y="5073650"/>
          <p14:tracePt t="14916" x="6178550" y="5092700"/>
          <p14:tracePt t="14923" x="6178550" y="5129213"/>
          <p14:tracePt t="14932" x="6196013" y="5133975"/>
          <p14:tracePt t="14940" x="6219825" y="5183188"/>
          <p14:tracePt t="14948" x="6249988" y="5218113"/>
          <p14:tracePt t="14955" x="6292850" y="5273675"/>
          <p14:tracePt t="14964" x="6346825" y="5321300"/>
          <p14:tracePt t="14971" x="6413500" y="5381625"/>
          <p14:tracePt t="14980" x="6503988" y="5435600"/>
          <p14:tracePt t="14988" x="6624638" y="5495925"/>
          <p14:tracePt t="14996" x="6745288" y="5543550"/>
          <p14:tracePt t="15004" x="6859588" y="5580063"/>
          <p14:tracePt t="15012" x="6991350" y="5603875"/>
          <p14:tracePt t="15020" x="7107238" y="5603875"/>
          <p14:tracePt t="15028" x="7191375" y="5603875"/>
          <p14:tracePt t="15037" x="7269163" y="5586413"/>
          <p14:tracePt t="15043" x="7372350" y="5526088"/>
          <p14:tracePt t="15051" x="7437438" y="5495925"/>
          <p14:tracePt t="15060" x="7527925" y="5429250"/>
          <p14:tracePt t="15067" x="7570788" y="5387975"/>
          <p14:tracePt t="15075" x="7661275" y="5303838"/>
          <p14:tracePt t="15083" x="7704138" y="5267325"/>
          <p14:tracePt t="15091" x="7769225" y="5200650"/>
          <p14:tracePt t="15099" x="7823200" y="5133975"/>
          <p14:tracePt t="15107" x="7842250" y="5110163"/>
          <p14:tracePt t="15115" x="7866063" y="5073650"/>
          <p14:tracePt t="15123" x="7872413" y="5062538"/>
          <p14:tracePt t="15131" x="7878763" y="5043488"/>
          <p14:tracePt t="15139" x="7889875" y="5038725"/>
          <p14:tracePt t="15147" x="7889875" y="5008563"/>
          <p14:tracePt t="15155" x="7889875" y="4978400"/>
          <p14:tracePt t="15163" x="7883525" y="4953000"/>
          <p14:tracePt t="15171" x="7866063" y="4899025"/>
          <p14:tracePt t="15179" x="7799388" y="4832350"/>
          <p14:tracePt t="15187" x="7758113" y="4767263"/>
          <p14:tracePt t="15195" x="7691438" y="4713288"/>
          <p14:tracePt t="15203" x="7600950" y="4652963"/>
          <p14:tracePt t="15211" x="7462838" y="4579938"/>
          <p14:tracePt t="15219" x="7353300" y="4508500"/>
          <p14:tracePt t="15227" x="7251700" y="4471988"/>
          <p14:tracePt t="15235" x="7112000" y="4398963"/>
          <p14:tracePt t="15244" x="6997700" y="4362450"/>
          <p14:tracePt t="15251" x="6926263" y="4362450"/>
          <p14:tracePt t="15260" x="6835775" y="4351338"/>
          <p14:tracePt t="15267" x="6775450" y="4351338"/>
          <p14:tracePt t="15276" x="6678613" y="4351338"/>
          <p14:tracePt t="15284" x="6588125" y="4368800"/>
          <p14:tracePt t="15291" x="6510338" y="4398963"/>
          <p14:tracePt t="15299" x="6419850" y="4448175"/>
          <p14:tracePt t="15307" x="6340475" y="4489450"/>
          <p14:tracePt t="15315" x="6275388" y="4543425"/>
          <p14:tracePt t="15323" x="6219825" y="4597400"/>
          <p14:tracePt t="15331" x="6178550" y="4652963"/>
          <p14:tracePt t="15339" x="6172200" y="4683125"/>
          <p14:tracePt t="15347" x="6154738" y="4748213"/>
          <p14:tracePt t="15355" x="6154738" y="4778375"/>
          <p14:tracePt t="15364" x="6154738" y="4821238"/>
          <p14:tracePt t="15371" x="6161088" y="4845050"/>
          <p14:tracePt t="15379" x="6189663" y="4881563"/>
          <p14:tracePt t="15387" x="6226175" y="4918075"/>
          <p14:tracePt t="15395" x="6249988" y="4935538"/>
          <p14:tracePt t="15403" x="6292850" y="4948238"/>
          <p14:tracePt t="15411" x="6346825" y="4965700"/>
          <p14:tracePt t="15419" x="6407150" y="4995863"/>
          <p14:tracePt t="15428" x="6497638" y="5019675"/>
          <p14:tracePt t="15435" x="6600825" y="5056188"/>
          <p14:tracePt t="15444" x="6732588" y="5062538"/>
          <p14:tracePt t="15451" x="6846888" y="5099050"/>
          <p14:tracePt t="15460" x="6961188" y="5099050"/>
          <p14:tracePt t="15467" x="7077075" y="5122863"/>
          <p14:tracePt t="15476" x="7167563" y="5133975"/>
          <p14:tracePt t="15483" x="7239000" y="5133975"/>
          <p14:tracePt t="15491" x="7299325" y="5129213"/>
          <p14:tracePt t="15499" x="7323138" y="5122863"/>
          <p14:tracePt t="15507" x="7359650" y="5099050"/>
          <p14:tracePt t="15515" x="7377113" y="5062538"/>
          <p14:tracePt t="15523" x="7377113" y="5026025"/>
          <p14:tracePt t="15531" x="7377113" y="4983163"/>
          <p14:tracePt t="15539" x="7383463" y="4953000"/>
          <p14:tracePt t="15548" x="7383463" y="4892675"/>
          <p14:tracePt t="15555" x="7383463" y="4851400"/>
          <p14:tracePt t="15564" x="7383463" y="4832350"/>
          <p14:tracePt t="15571" x="7383463" y="4808538"/>
          <p14:tracePt t="15579" x="7372350" y="4767263"/>
          <p14:tracePt t="15594" x="7348538" y="4730750"/>
          <p14:tracePt t="15596" x="7323138" y="4706938"/>
          <p14:tracePt t="15603" x="7269163" y="4664075"/>
          <p14:tracePt t="15611" x="7232650" y="4646613"/>
          <p14:tracePt t="15619" x="7154863" y="4592638"/>
          <p14:tracePt t="15628" x="7107238" y="4567238"/>
          <p14:tracePt t="15635" x="7016750" y="4537075"/>
          <p14:tracePt t="15644" x="6956425" y="4513263"/>
          <p14:tracePt t="15651" x="6896100" y="4508500"/>
          <p14:tracePt t="15660" x="6835775" y="4495800"/>
          <p14:tracePt t="15667" x="6762750" y="4495800"/>
          <p14:tracePt t="15675" x="6702425" y="4483100"/>
          <p14:tracePt t="15683" x="6630988" y="4483100"/>
          <p14:tracePt t="15691" x="6551613" y="4489450"/>
          <p14:tracePt t="15699" x="6491288" y="4519613"/>
          <p14:tracePt t="15707" x="6426200" y="4543425"/>
          <p14:tracePt t="15715" x="6376988" y="4586288"/>
          <p14:tracePt t="15723" x="6346825" y="4622800"/>
          <p14:tracePt t="15731" x="6340475" y="4670425"/>
          <p14:tracePt t="15739" x="6340475" y="4713288"/>
          <p14:tracePt t="15747" x="6329363" y="4760913"/>
          <p14:tracePt t="15755" x="6329363" y="4803775"/>
          <p14:tracePt t="15763" x="6329363" y="4827588"/>
          <p14:tracePt t="15771" x="6346825" y="4875213"/>
          <p14:tracePt t="15779" x="6365875" y="4899025"/>
          <p14:tracePt t="15787" x="6383338" y="4911725"/>
          <p14:tracePt t="15795" x="6419850" y="4948238"/>
          <p14:tracePt t="15803" x="6456363" y="4965700"/>
          <p14:tracePt t="15811" x="6516688" y="4995863"/>
          <p14:tracePt t="15819" x="6605588" y="5032375"/>
          <p14:tracePt t="15827" x="6678613" y="5043488"/>
          <p14:tracePt t="15835" x="6769100" y="5062538"/>
          <p14:tracePt t="15844" x="6883400" y="5073650"/>
          <p14:tracePt t="15851" x="6943725" y="5086350"/>
          <p14:tracePt t="15859" x="7004050" y="5086350"/>
          <p14:tracePt t="15867" x="7027863" y="5086350"/>
          <p14:tracePt t="15875" x="7051675" y="5086350"/>
          <p14:tracePt t="15883" x="7058025" y="5086350"/>
          <p14:tracePt t="15891" x="7064375" y="5086350"/>
          <p14:tracePt t="15956" x="7070725" y="5086350"/>
          <p14:tracePt t="16075" x="0" y="0"/>
        </p14:tracePtLst>
        <p14:tracePtLst>
          <p14:tracePt t="18150" x="7372350" y="5019675"/>
          <p14:tracePt t="18164" x="7377113" y="5019675"/>
          <p14:tracePt t="18236" x="7383463" y="5019675"/>
          <p14:tracePt t="18244" x="7389813" y="5013325"/>
          <p14:tracePt t="18268" x="7413625" y="5002213"/>
          <p14:tracePt t="18276" x="7419975" y="4995863"/>
          <p14:tracePt t="18284" x="7437438" y="4972050"/>
          <p14:tracePt t="18293" x="7467600" y="4922838"/>
          <p14:tracePt t="18300" x="7493000" y="4875213"/>
          <p14:tracePt t="18307" x="7493000" y="4838700"/>
          <p14:tracePt t="18315" x="7493000" y="4784725"/>
          <p14:tracePt t="18323" x="7493000" y="4724400"/>
          <p14:tracePt t="18331" x="7473950" y="4664075"/>
          <p14:tracePt t="18340" x="7443788" y="4616450"/>
          <p14:tracePt t="18347" x="7402513" y="4549775"/>
          <p14:tracePt t="18355" x="7372350" y="4502150"/>
          <p14:tracePt t="18363" x="7305675" y="4435475"/>
          <p14:tracePt t="18372" x="7239000" y="4362450"/>
          <p14:tracePt t="18380" x="7202488" y="4338638"/>
          <p14:tracePt t="18387" x="7131050" y="4271963"/>
          <p14:tracePt t="18396" x="7081838" y="4241800"/>
          <p14:tracePt t="18404" x="7046913" y="4200525"/>
          <p14:tracePt t="18412" x="7016750" y="4176713"/>
          <p14:tracePt t="18419" x="6967538" y="4157663"/>
          <p14:tracePt t="18427" x="6932613" y="4127500"/>
          <p14:tracePt t="18435" x="6883400" y="4097338"/>
          <p14:tracePt t="18443" x="6846888" y="4073525"/>
          <p14:tracePt t="18451" x="6823075" y="4073525"/>
          <p14:tracePt t="18459" x="6786563" y="4043363"/>
          <p14:tracePt t="18467" x="6762750" y="4043363"/>
          <p14:tracePt t="18475" x="6732588" y="4037013"/>
          <p14:tracePt t="18483" x="6696075" y="4025900"/>
          <p14:tracePt t="18491" x="6648450" y="4019550"/>
          <p14:tracePt t="18499" x="6600825" y="4002088"/>
          <p14:tracePt t="18507" x="6557963" y="3989388"/>
          <p14:tracePt t="18515" x="6480175" y="3965575"/>
          <p14:tracePt t="18524" x="6443663" y="3959225"/>
          <p14:tracePt t="18532" x="6400800" y="3952875"/>
          <p14:tracePt t="18540" x="6365875" y="3935413"/>
          <p14:tracePt t="18548" x="6329363" y="3935413"/>
          <p14:tracePt t="18555" x="6310313" y="3922713"/>
          <p14:tracePt t="18564" x="6286500" y="3922713"/>
          <p14:tracePt t="18571" x="6269038" y="3922713"/>
          <p14:tracePt t="18580" x="6249988" y="3922713"/>
          <p14:tracePt t="18587" x="6245225" y="3922713"/>
          <p14:tracePt t="18596" x="6226175" y="3922713"/>
          <p14:tracePt t="18603" x="6219825" y="3922713"/>
          <p14:tracePt t="18612" x="6202363" y="3922713"/>
          <p14:tracePt t="18619" x="6178550" y="3922713"/>
          <p14:tracePt t="18627" x="6154738" y="3922713"/>
          <p14:tracePt t="18635" x="6100763" y="3922713"/>
          <p14:tracePt t="18643" x="6057900" y="3929063"/>
          <p14:tracePt t="18651" x="5997575" y="3941763"/>
          <p14:tracePt t="18659" x="5949950" y="3946525"/>
          <p14:tracePt t="18667" x="5900738" y="3959225"/>
          <p14:tracePt t="18675" x="5853113" y="3976688"/>
          <p14:tracePt t="18683" x="5773738" y="4006850"/>
          <p14:tracePt t="18691" x="5715000" y="4043363"/>
          <p14:tracePt t="18699" x="5648325" y="4097338"/>
          <p14:tracePt t="18707" x="5581650" y="4140200"/>
          <p14:tracePt t="18716" x="5534025" y="4170363"/>
          <p14:tracePt t="18723" x="5478463" y="4211638"/>
          <p14:tracePt t="18732" x="5424488" y="4254500"/>
          <p14:tracePt t="18739" x="5400675" y="4267200"/>
          <p14:tracePt t="18747" x="5387975" y="4284663"/>
          <p14:tracePt t="18755" x="5364163" y="4308475"/>
          <p14:tracePt t="18764" x="5346700" y="4314825"/>
          <p14:tracePt t="18771" x="5334000" y="4332288"/>
          <p14:tracePt t="18780" x="5329238" y="4338638"/>
          <p14:tracePt t="18787" x="5322888" y="4344988"/>
          <p14:tracePt t="18796" x="5316538" y="4357688"/>
          <p14:tracePt t="18803" x="5299075" y="4405313"/>
          <p14:tracePt t="18812" x="5299075" y="4418013"/>
          <p14:tracePt t="18819" x="5286375" y="4441825"/>
          <p14:tracePt t="18827" x="5280025" y="4495800"/>
          <p14:tracePt t="18835" x="5280025" y="4525963"/>
          <p14:tracePt t="18843" x="5262563" y="4573588"/>
          <p14:tracePt t="18851" x="5249863" y="4633913"/>
          <p14:tracePt t="18860" x="5249863" y="4676775"/>
          <p14:tracePt t="18881" x="5243513" y="4724400"/>
          <p14:tracePt t="18884" x="5243513" y="4748213"/>
          <p14:tracePt t="18891" x="5243513" y="4760913"/>
          <p14:tracePt t="18900" x="5243513" y="4773613"/>
          <p14:tracePt t="18907" x="5243513" y="4778375"/>
          <p14:tracePt t="18916" x="5243513" y="4797425"/>
          <p14:tracePt t="18924" x="5243513" y="4814888"/>
          <p14:tracePt t="18931" x="5243513" y="4838700"/>
          <p14:tracePt t="18940" x="5243513" y="4862513"/>
          <p14:tracePt t="18947" x="5262563" y="4899025"/>
          <p14:tracePt t="18955" x="5280025" y="4911725"/>
          <p14:tracePt t="18964" x="5286375" y="4929188"/>
          <p14:tracePt t="18971" x="5303838" y="4965700"/>
          <p14:tracePt t="18980" x="5329238" y="4989513"/>
          <p14:tracePt t="18987" x="5340350" y="5013325"/>
          <p14:tracePt t="18996" x="5376863" y="5038725"/>
          <p14:tracePt t="19003" x="5394325" y="5073650"/>
          <p14:tracePt t="19012" x="5448300" y="5140325"/>
          <p14:tracePt t="19019" x="5491163" y="5176838"/>
          <p14:tracePt t="19028" x="5534025" y="5230813"/>
          <p14:tracePt t="19036" x="5611813" y="5308600"/>
          <p14:tracePt t="19043" x="5689600" y="5368925"/>
          <p14:tracePt t="19051" x="5768975" y="5424488"/>
          <p14:tracePt t="19059" x="5846763" y="5472113"/>
          <p14:tracePt t="19067" x="5913438" y="5502275"/>
          <p14:tracePt t="19075" x="5973763" y="5532438"/>
          <p14:tracePt t="19083" x="6051550" y="5556250"/>
          <p14:tracePt t="19091" x="6075363" y="5556250"/>
          <p14:tracePt t="19099" x="6118225" y="5556250"/>
          <p14:tracePt t="19107" x="6148388" y="5556250"/>
          <p14:tracePt t="19115" x="6172200" y="5556250"/>
          <p14:tracePt t="19123" x="6226175" y="5549900"/>
          <p14:tracePt t="19131" x="6292850" y="5532438"/>
          <p14:tracePt t="19139" x="6353175" y="5519738"/>
          <p14:tracePt t="19147" x="6426200" y="5489575"/>
          <p14:tracePt t="19155" x="6503988" y="5454650"/>
          <p14:tracePt t="19163" x="6594475" y="5418138"/>
          <p14:tracePt t="19171" x="6672263" y="5399088"/>
          <p14:tracePt t="19179" x="6745288" y="5375275"/>
          <p14:tracePt t="19187" x="6811963" y="5357813"/>
          <p14:tracePt t="19195" x="6889750" y="5308600"/>
          <p14:tracePt t="19203" x="6937375" y="5278438"/>
          <p14:tracePt t="19211" x="6991350" y="5230813"/>
          <p14:tracePt t="19219" x="7027863" y="5187950"/>
          <p14:tracePt t="19227" x="7058025" y="5129213"/>
          <p14:tracePt t="19235" x="7077075" y="5103813"/>
          <p14:tracePt t="19243" x="7094538" y="5043488"/>
          <p14:tracePt t="19251" x="7112000" y="5008563"/>
          <p14:tracePt t="19259" x="7124700" y="4948238"/>
          <p14:tracePt t="19268" x="7142163" y="4887913"/>
          <p14:tracePt t="19276" x="7154863" y="4857750"/>
          <p14:tracePt t="19284" x="7167563" y="4832350"/>
          <p14:tracePt t="19291" x="7167563" y="4784725"/>
          <p14:tracePt t="19301" x="7167563" y="4767263"/>
          <p14:tracePt t="19307" x="7178675" y="4718050"/>
          <p14:tracePt t="19316" x="7178675" y="4687888"/>
          <p14:tracePt t="19324" x="7185025" y="4652963"/>
          <p14:tracePt t="19331" x="7197725" y="4610100"/>
          <p14:tracePt t="19340" x="7197725" y="4549775"/>
          <p14:tracePt t="19348" x="7185025" y="4513263"/>
          <p14:tracePt t="19356" x="7167563" y="4465638"/>
          <p14:tracePt t="19364" x="7107238" y="4398963"/>
          <p14:tracePt t="19372" x="7088188" y="4362450"/>
          <p14:tracePt t="19380" x="7034213" y="4284663"/>
          <p14:tracePt t="19388" x="7004050" y="4248150"/>
          <p14:tracePt t="19396" x="6967538" y="4206875"/>
          <p14:tracePt t="19404" x="6926263" y="4146550"/>
          <p14:tracePt t="19411" x="6872288" y="4103688"/>
          <p14:tracePt t="19420" x="6835775" y="4062413"/>
          <p14:tracePt t="19428" x="6792913" y="4025900"/>
          <p14:tracePt t="19436" x="6756400" y="3995738"/>
          <p14:tracePt t="19443" x="6702425" y="3929063"/>
          <p14:tracePt t="19452" x="6665913" y="3905250"/>
          <p14:tracePt t="19459" x="6618288" y="3881438"/>
          <p14:tracePt t="19468" x="6581775" y="3875088"/>
          <p14:tracePt t="19475" x="6570663" y="3875088"/>
          <p14:tracePt t="19484" x="6564313" y="3875088"/>
          <p14:tracePt t="19500" x="6551613" y="3875088"/>
          <p14:tracePt t="19516" x="6546850" y="3875088"/>
          <p14:tracePt t="19612" x="6540500" y="3875088"/>
          <p14:tracePt t="19620" x="6540500" y="3922713"/>
          <p14:tracePt t="19628" x="6570663" y="4037013"/>
          <p14:tracePt t="19636" x="6611938" y="4157663"/>
          <p14:tracePt t="19643" x="6648450" y="4248150"/>
          <p14:tracePt t="19652" x="6684963" y="4338638"/>
          <p14:tracePt t="19659" x="6715125" y="4441825"/>
          <p14:tracePt t="19668" x="6738938" y="4532313"/>
          <p14:tracePt t="19675" x="6775450" y="4610100"/>
          <p14:tracePt t="19685" x="6781800" y="4640263"/>
          <p14:tracePt t="19692" x="6792913" y="4687888"/>
          <p14:tracePt t="19700" x="6792913" y="4713288"/>
          <p14:tracePt t="19707" x="6786563" y="4748213"/>
          <p14:tracePt t="19715" x="6781800" y="4791075"/>
          <p14:tracePt t="19724" x="6751638" y="4827588"/>
          <p14:tracePt t="19732" x="6721475" y="4868863"/>
          <p14:tracePt t="19740" x="6678613" y="4918075"/>
          <p14:tracePt t="19748" x="6654800" y="4941888"/>
          <p14:tracePt t="19756" x="6605588" y="4995863"/>
          <p14:tracePt t="19764" x="6534150" y="5062538"/>
          <p14:tracePt t="19772" x="6486525" y="5103813"/>
          <p14:tracePt t="19780" x="6407150" y="5153025"/>
          <p14:tracePt t="19788" x="6329363" y="5207000"/>
          <p14:tracePt t="19796" x="6245225" y="5273675"/>
          <p14:tracePt t="19804" x="6184900" y="5314950"/>
          <p14:tracePt t="19811" x="6118225" y="5364163"/>
          <p14:tracePt t="19820" x="6064250" y="5405438"/>
          <p14:tracePt t="19828" x="6051550" y="5418138"/>
          <p14:tracePt t="19836" x="6045200" y="5424488"/>
          <p14:tracePt t="19852" x="6040438" y="5448300"/>
          <p14:tracePt t="19885" x="6034088" y="5454650"/>
          <p14:tracePt t="19908" x="6034088" y="5459413"/>
          <p14:tracePt t="19924" x="6034088" y="5465763"/>
          <p14:tracePt t="19932" x="6034088" y="5472113"/>
          <p14:tracePt t="19940" x="6034088" y="5478463"/>
          <p14:tracePt t="19949" x="6051550" y="5495925"/>
          <p14:tracePt t="19956" x="6088063" y="5513388"/>
          <p14:tracePt t="19964" x="6124575" y="5532438"/>
          <p14:tracePt t="19972" x="6189663" y="5562600"/>
          <p14:tracePt t="19981" x="6249988" y="5586413"/>
          <p14:tracePt t="19988" x="6310313" y="5599113"/>
          <p14:tracePt t="19995" x="6383338" y="5603875"/>
          <p14:tracePt t="20004" x="6473825" y="5603875"/>
          <p14:tracePt t="20012" x="6570663" y="5603875"/>
          <p14:tracePt t="20020" x="6702425" y="5603875"/>
          <p14:tracePt t="20034" x="6829425" y="5586413"/>
          <p14:tracePt t="20036" x="6961188" y="5526088"/>
          <p14:tracePt t="20043" x="7081838" y="5465763"/>
          <p14:tracePt t="20051" x="7221538" y="5394325"/>
          <p14:tracePt t="20059" x="7353300" y="5345113"/>
          <p14:tracePt t="20067" x="7413625" y="5314950"/>
          <p14:tracePt t="20075" x="7546975" y="5254625"/>
          <p14:tracePt t="20083" x="7643813" y="5194300"/>
          <p14:tracePt t="20091" x="7745413" y="5146675"/>
          <p14:tracePt t="20099" x="7853363" y="5092700"/>
          <p14:tracePt t="20107" x="7902575" y="5049838"/>
          <p14:tracePt t="20115" x="7986713" y="4965700"/>
          <p14:tracePt t="20123" x="8016875" y="4918075"/>
          <p14:tracePt t="20131" x="8047038" y="4851400"/>
          <p14:tracePt t="20139" x="8077200" y="4791075"/>
          <p14:tracePt t="20147" x="8101013" y="4730750"/>
          <p14:tracePt t="20155" x="8107363" y="4670425"/>
          <p14:tracePt t="20163" x="8107363" y="4610100"/>
          <p14:tracePt t="20171" x="8120063" y="4549775"/>
          <p14:tracePt t="20179" x="8120063" y="4502150"/>
          <p14:tracePt t="20187" x="8120063" y="4459288"/>
          <p14:tracePt t="20195" x="8124825" y="4429125"/>
          <p14:tracePt t="20203" x="8137525" y="4392613"/>
          <p14:tracePt t="20211" x="8137525" y="4351338"/>
          <p14:tracePt t="20219" x="8143875" y="4302125"/>
          <p14:tracePt t="20227" x="8161338" y="4267200"/>
          <p14:tracePt t="20235" x="8174038" y="4217988"/>
          <p14:tracePt t="20243" x="8191500" y="4183063"/>
          <p14:tracePt t="20251" x="8197850" y="4157663"/>
          <p14:tracePt t="20259" x="8215313" y="4133850"/>
          <p14:tracePt t="20275" x="8215313" y="4127500"/>
          <p14:tracePt t="20283" x="8215313" y="4122738"/>
          <p14:tracePt t="20291" x="8221663" y="4116388"/>
          <p14:tracePt t="20299" x="8228013" y="4110038"/>
          <p14:tracePt t="20307" x="8234363" y="4103688"/>
          <p14:tracePt t="20315" x="8234363" y="4097338"/>
          <p14:tracePt t="20323" x="8234363" y="4092575"/>
          <p14:tracePt t="20331" x="8239125" y="4079875"/>
          <p14:tracePt t="20339" x="8239125" y="4073525"/>
          <p14:tracePt t="20347" x="8245475" y="4067175"/>
          <p14:tracePt t="20355" x="8251825" y="4062413"/>
          <p14:tracePt t="20404" x="8234363" y="4086225"/>
          <p14:tracePt t="20411" x="8191500" y="4176713"/>
          <p14:tracePt t="20419" x="8131175" y="4284663"/>
          <p14:tracePt t="20427" x="8101013" y="4351338"/>
          <p14:tracePt t="20435" x="8023225" y="4483100"/>
          <p14:tracePt t="20444" x="7962900" y="4592638"/>
          <p14:tracePt t="20451" x="7889875" y="4724400"/>
          <p14:tracePt t="20459" x="7829550" y="4832350"/>
          <p14:tracePt t="20467" x="7745413" y="4953000"/>
          <p14:tracePt t="20475" x="7697788" y="5062538"/>
          <p14:tracePt t="20485" x="7643813" y="5129213"/>
          <p14:tracePt t="20491" x="7613650" y="5187950"/>
          <p14:tracePt t="20499" x="7558088" y="5254625"/>
          <p14:tracePt t="20507" x="7534275" y="5278438"/>
          <p14:tracePt t="20516" x="7516813" y="5297488"/>
          <p14:tracePt t="20523" x="7493000" y="5303838"/>
          <p14:tracePt t="20532" x="7486650" y="5308600"/>
          <p14:tracePt t="20539" x="7480300" y="5314950"/>
          <p14:tracePt t="20548" x="7473950" y="5314950"/>
          <p14:tracePt t="20555" x="7456488" y="5314950"/>
          <p14:tracePt t="20564" x="7396163" y="5303838"/>
          <p14:tracePt t="20571" x="7281863" y="5243513"/>
          <p14:tracePt t="20580" x="7148513" y="5183188"/>
          <p14:tracePt t="20587" x="6973888" y="5116513"/>
          <p14:tracePt t="20596" x="6721475" y="5002213"/>
          <p14:tracePt t="20603" x="6588125" y="4941888"/>
          <p14:tracePt t="20611" x="6353175" y="4851400"/>
          <p14:tracePt t="20620" x="6219825" y="4814888"/>
          <p14:tracePt t="20627" x="6088063" y="4778375"/>
          <p14:tracePt t="20635" x="6015038" y="4754563"/>
          <p14:tracePt t="20644" x="5954713" y="4748213"/>
          <p14:tracePt t="20651" x="5930900" y="4737100"/>
          <p14:tracePt t="20659" x="5907088" y="4730750"/>
          <p14:tracePt t="20668" x="5900738" y="4724400"/>
          <p14:tracePt t="20675" x="5894388" y="4724400"/>
          <p14:tracePt t="20684" x="5870575" y="4700588"/>
          <p14:tracePt t="20691" x="5846763" y="4694238"/>
          <p14:tracePt t="20699" x="5810250" y="4657725"/>
          <p14:tracePt t="20707" x="5786438" y="4633913"/>
          <p14:tracePt t="20716" x="5773738" y="4610100"/>
          <p14:tracePt t="20723" x="5745163" y="4573588"/>
          <p14:tracePt t="20732" x="5738813" y="4567238"/>
          <p14:tracePt t="20739" x="5738813" y="4562475"/>
          <p14:tracePt t="20755" x="5738813" y="4556125"/>
          <p14:tracePt t="20764" x="5738813" y="4543425"/>
          <p14:tracePt t="20771" x="5738813" y="4519613"/>
          <p14:tracePt t="20780" x="5762625" y="4471988"/>
          <p14:tracePt t="20787" x="5799138" y="4435475"/>
          <p14:tracePt t="20795" x="5853113" y="4381500"/>
          <p14:tracePt t="20804" x="5919788" y="4338638"/>
          <p14:tracePt t="20811" x="5997575" y="4267200"/>
          <p14:tracePt t="20820" x="6105525" y="4211638"/>
          <p14:tracePt t="20827" x="6208713" y="4152900"/>
          <p14:tracePt t="20835" x="6340475" y="4103688"/>
          <p14:tracePt t="20844" x="6516688" y="4037013"/>
          <p14:tracePt t="20851" x="6708775" y="4006850"/>
          <p14:tracePt t="20859" x="6919913" y="3995738"/>
          <p14:tracePt t="20867" x="7215188" y="3995738"/>
          <p14:tracePt t="20875" x="7456488" y="4006850"/>
          <p14:tracePt t="20883" x="7727950" y="4103688"/>
          <p14:tracePt t="20891" x="7999413" y="4206875"/>
          <p14:tracePt t="20899" x="8197850" y="4314825"/>
          <p14:tracePt t="20907" x="8355013" y="4441825"/>
          <p14:tracePt t="20915" x="8462963" y="4513263"/>
          <p14:tracePt t="20923" x="8499475" y="4549775"/>
          <p14:tracePt t="20933" x="8547100" y="4573588"/>
          <p14:tracePt t="20939" x="8559800" y="4603750"/>
          <p14:tracePt t="20948" x="8559800" y="4640263"/>
          <p14:tracePt t="20955" x="8577263" y="4694238"/>
          <p14:tracePt t="20964" x="8577263" y="4767263"/>
          <p14:tracePt t="20971" x="8577263" y="4851400"/>
          <p14:tracePt t="20979" x="8577263" y="4941888"/>
          <p14:tracePt t="20987" x="8577263" y="5056188"/>
          <p14:tracePt t="20995" x="8547100" y="5157788"/>
          <p14:tracePt t="21004" x="8510588" y="5273675"/>
          <p14:tracePt t="21015" x="8450263" y="5381625"/>
          <p14:tracePt t="21026" x="8408988" y="5472113"/>
          <p14:tracePt t="21027" x="8329613" y="5610225"/>
          <p14:tracePt t="21035" x="8215313" y="5743575"/>
          <p14:tracePt t="21043" x="8120063" y="5838825"/>
          <p14:tracePt t="21051" x="8040688" y="5918200"/>
          <p14:tracePt t="21059" x="7974013" y="5959475"/>
          <p14:tracePt t="21067" x="7883525" y="5995988"/>
          <p14:tracePt t="21075" x="7818438" y="6015038"/>
          <p14:tracePt t="21083" x="7691438" y="6015038"/>
          <p14:tracePt t="21091" x="7553325" y="6015038"/>
          <p14:tracePt t="21099" x="7377113" y="5972175"/>
          <p14:tracePt t="21107" x="7178675" y="5929313"/>
          <p14:tracePt t="21115" x="7016750" y="5845175"/>
          <p14:tracePt t="21123" x="6805613" y="5767388"/>
          <p14:tracePt t="21131" x="6672263" y="5719763"/>
          <p14:tracePt t="21139" x="6551613" y="5646738"/>
          <p14:tracePt t="21147" x="6430963" y="5586413"/>
          <p14:tracePt t="21155" x="6365875" y="5543550"/>
          <p14:tracePt t="21163" x="6329363" y="5508625"/>
          <p14:tracePt t="21171" x="6286500" y="5465763"/>
          <p14:tracePt t="21179" x="6280150" y="5424488"/>
          <p14:tracePt t="21187" x="6280150" y="5387975"/>
          <p14:tracePt t="21195" x="6280150" y="5334000"/>
          <p14:tracePt t="21203" x="6280150" y="5273675"/>
          <p14:tracePt t="21211" x="6292850" y="5200650"/>
          <p14:tracePt t="21219" x="6340475" y="5110163"/>
          <p14:tracePt t="21227" x="6370638" y="5056188"/>
          <p14:tracePt t="21235" x="6396038" y="5032375"/>
          <p14:tracePt t="21243" x="6456363" y="5013325"/>
          <p14:tracePt t="21251" x="6564313" y="4941888"/>
          <p14:tracePt t="21259" x="6630988" y="4899025"/>
          <p14:tracePt t="21267" x="6751638" y="4797425"/>
          <p14:tracePt t="21275" x="6919913" y="4718050"/>
          <p14:tracePt t="21283" x="7051675" y="4657725"/>
          <p14:tracePt t="21291" x="7202488" y="4603750"/>
          <p14:tracePt t="21299" x="7329488" y="4567238"/>
          <p14:tracePt t="21307" x="7389813" y="4567238"/>
          <p14:tracePt t="21315" x="7462838" y="4567238"/>
          <p14:tracePt t="21323" x="7486650" y="4567238"/>
          <p14:tracePt t="21332" x="7497763" y="4567238"/>
          <p14:tracePt t="21339" x="7516813" y="4573588"/>
          <p14:tracePt t="21348" x="7540625" y="4597400"/>
          <p14:tracePt t="21355" x="7570788" y="4657725"/>
          <p14:tracePt t="21363" x="7577138" y="4683125"/>
          <p14:tracePt t="21371" x="7618413" y="4773613"/>
          <p14:tracePt t="21379" x="7667625" y="4922838"/>
          <p14:tracePt t="21387" x="7691438" y="5026025"/>
          <p14:tracePt t="21395" x="7704138" y="5183188"/>
          <p14:tracePt t="21403" x="7704138" y="5314950"/>
          <p14:tracePt t="21411" x="7704138" y="5411788"/>
          <p14:tracePt t="21419" x="7637463" y="5519738"/>
          <p14:tracePt t="21427" x="7583488" y="5610225"/>
          <p14:tracePt t="21435" x="7497763" y="5694363"/>
          <p14:tracePt t="21443" x="7396163" y="5767388"/>
          <p14:tracePt t="21451" x="7262813" y="5815013"/>
          <p14:tracePt t="21459" x="7118350" y="5851525"/>
          <p14:tracePt t="21467" x="6919913" y="5851525"/>
          <p14:tracePt t="21475" x="6745288" y="5851525"/>
          <p14:tracePt t="21483" x="6600825" y="5834063"/>
          <p14:tracePt t="21491" x="6407150" y="5778500"/>
          <p14:tracePt t="21499" x="6275388" y="5719763"/>
          <p14:tracePt t="21507" x="6118225" y="5640388"/>
          <p14:tracePt t="21515" x="5919788" y="5513388"/>
          <p14:tracePt t="21523" x="5738813" y="5394325"/>
          <p14:tracePt t="21531" x="5538788" y="5273675"/>
          <p14:tracePt t="21539" x="5387975" y="5164138"/>
          <p14:tracePt t="21547" x="5268913" y="5032375"/>
          <p14:tracePt t="21555" x="5195888" y="4922838"/>
          <p14:tracePt t="21563" x="5165725" y="4857750"/>
          <p14:tracePt t="21571" x="5148263" y="4832350"/>
          <p14:tracePt t="21579" x="5148263" y="4791075"/>
          <p14:tracePt t="21598" x="5238750" y="4687888"/>
          <p14:tracePt t="21604" x="5316538" y="4640263"/>
          <p14:tracePt t="21611" x="5407025" y="4597400"/>
          <p14:tracePt t="21620" x="5527675" y="4525963"/>
          <p14:tracePt t="21627" x="5749925" y="4405313"/>
          <p14:tracePt t="21635" x="6057900" y="4260850"/>
          <p14:tracePt t="21643" x="6376988" y="4056063"/>
          <p14:tracePt t="21652" x="6696075" y="3868738"/>
          <p14:tracePt t="21659" x="6973888" y="3748088"/>
          <p14:tracePt t="21668" x="7118350" y="3657600"/>
          <p14:tracePt t="21675" x="7262813" y="3562350"/>
          <p14:tracePt t="21683" x="7312025" y="3556000"/>
          <p14:tracePt t="21691" x="7335838" y="3536950"/>
          <p14:tracePt t="21699" x="7366000" y="3532188"/>
          <p14:tracePt t="21707" x="7383463" y="3532188"/>
          <p14:tracePt t="21716" x="7396163" y="3519488"/>
          <p14:tracePt t="21723" x="7407275" y="3519488"/>
          <p14:tracePt t="21732" x="7426325" y="3519488"/>
          <p14:tracePt t="21739" x="7450138" y="3519488"/>
          <p14:tracePt t="21748" x="7467600" y="3519488"/>
          <p14:tracePt t="21755" x="7493000" y="3519488"/>
          <p14:tracePt t="21765" x="7516813" y="3525838"/>
          <p14:tracePt t="21771" x="7540625" y="3525838"/>
          <p14:tracePt t="21779" x="7564438" y="3532188"/>
          <p14:tracePt t="21787" x="7588250" y="3536950"/>
          <p14:tracePt t="21795" x="7613650" y="3549650"/>
          <p14:tracePt t="21804" x="7631113" y="3549650"/>
          <p14:tracePt t="21811" x="7678738" y="3567113"/>
          <p14:tracePt t="21819" x="7727950" y="3586163"/>
          <p14:tracePt t="21827" x="7805738" y="3627438"/>
          <p14:tracePt t="21836" x="7872413" y="3670300"/>
          <p14:tracePt t="21843" x="7920038" y="3700463"/>
          <p14:tracePt t="21852" x="7974013" y="3741738"/>
          <p14:tracePt t="21859" x="7986713" y="3767138"/>
          <p14:tracePt t="21867" x="7999413" y="3814763"/>
          <p14:tracePt t="21885" x="8029575" y="3959225"/>
          <p14:tracePt t="21891" x="8029575" y="4062413"/>
          <p14:tracePt t="21900" x="8029575" y="4176713"/>
          <p14:tracePt t="21907" x="8029575" y="4302125"/>
          <p14:tracePt t="21917" x="8029575" y="4418013"/>
          <p14:tracePt t="21923" x="8029575" y="4508500"/>
          <p14:tracePt t="21932" x="8029575" y="4603750"/>
          <p14:tracePt t="21939" x="8023225" y="4683125"/>
          <p14:tracePt t="21948" x="8016875" y="4767263"/>
          <p14:tracePt t="21955" x="8004175" y="4827588"/>
          <p14:tracePt t="21964" x="7993063" y="4875213"/>
          <p14:tracePt t="21971" x="7980363" y="4911725"/>
          <p14:tracePt t="21979" x="7969250" y="4941888"/>
          <p14:tracePt t="21988" x="7950200" y="4965700"/>
          <p14:tracePt t="21995" x="7939088" y="5002213"/>
          <p14:tracePt t="22003" x="7920038" y="5038725"/>
          <p14:tracePt t="22015" x="7889875" y="5073650"/>
          <p14:tracePt t="22024" x="7859713" y="5129213"/>
          <p14:tracePt t="22027" x="7829550" y="5176838"/>
          <p14:tracePt t="22035" x="7788275" y="5230813"/>
          <p14:tracePt t="22043" x="7758113" y="5278438"/>
          <p14:tracePt t="22051" x="7715250" y="5327650"/>
          <p14:tracePt t="22059" x="7697788" y="5364163"/>
          <p14:tracePt t="22067" x="7667625" y="5418138"/>
          <p14:tracePt t="22075" x="7648575" y="5454650"/>
          <p14:tracePt t="22084" x="7624763" y="5489575"/>
          <p14:tracePt t="22091" x="7607300" y="5513388"/>
          <p14:tracePt t="22100" x="7594600" y="5519738"/>
          <p14:tracePt t="22107" x="7570788" y="5538788"/>
          <p14:tracePt t="22116" x="7534275" y="5556250"/>
          <p14:tracePt t="22123" x="7486650" y="5562600"/>
          <p14:tracePt t="22132" x="7413625" y="5562600"/>
          <p14:tracePt t="22139" x="7329488" y="5562600"/>
          <p14:tracePt t="22148" x="7269163" y="5562600"/>
          <p14:tracePt t="22155" x="7167563" y="5562600"/>
          <p14:tracePt t="22163" x="7081838" y="5562600"/>
          <p14:tracePt t="22171" x="6967538" y="5543550"/>
          <p14:tracePt t="22179" x="6877050" y="5532438"/>
          <p14:tracePt t="22187" x="6786563" y="5513388"/>
          <p14:tracePt t="22195" x="6696075" y="5478463"/>
          <p14:tracePt t="22203" x="6624638" y="5454650"/>
          <p14:tracePt t="22211" x="6546850" y="5411788"/>
          <p14:tracePt t="22219" x="6450013" y="5338763"/>
          <p14:tracePt t="22227" x="6370638" y="5273675"/>
          <p14:tracePt t="22236" x="6249988" y="5187950"/>
          <p14:tracePt t="22243" x="6142038" y="5092700"/>
          <p14:tracePt t="22252" x="5973763" y="4965700"/>
          <p14:tracePt t="22259" x="5846763" y="4868863"/>
          <p14:tracePt t="22267" x="5762625" y="4743450"/>
          <p14:tracePt t="22275" x="5715000" y="4694238"/>
          <p14:tracePt t="22284" x="5654675" y="4627563"/>
          <p14:tracePt t="22291" x="5635625" y="4579938"/>
          <p14:tracePt t="22300" x="5618163" y="4543425"/>
          <p14:tracePt t="22307" x="5611813" y="4519613"/>
          <p14:tracePt t="22316" x="5611813" y="4489450"/>
          <p14:tracePt t="22323" x="5599113" y="4429125"/>
          <p14:tracePt t="22332" x="5599113" y="4357688"/>
          <p14:tracePt t="22339" x="5599113" y="4314825"/>
          <p14:tracePt t="22347" x="5605463" y="4224338"/>
          <p14:tracePt t="22355" x="5629275" y="4152900"/>
          <p14:tracePt t="22363" x="5684838" y="4073525"/>
          <p14:tracePt t="22371" x="5738813" y="4019550"/>
          <p14:tracePt t="22379" x="5829300" y="3946525"/>
          <p14:tracePt t="22387" x="5907088" y="3916363"/>
          <p14:tracePt t="22395" x="6045200" y="3838575"/>
          <p14:tracePt t="22404" x="6178550" y="3802063"/>
          <p14:tracePt t="22411" x="6365875" y="3767138"/>
          <p14:tracePt t="22420" x="6503988" y="3754438"/>
          <p14:tracePt t="22427" x="6665913" y="3741738"/>
          <p14:tracePt t="22436" x="6792913" y="3730625"/>
          <p14:tracePt t="22443" x="6907213" y="3730625"/>
          <p14:tracePt t="22451" x="6991350" y="3730625"/>
          <p14:tracePt t="22460" x="7070725" y="3741738"/>
          <p14:tracePt t="22467" x="7131050" y="3778250"/>
          <p14:tracePt t="22476" x="7197725" y="3832225"/>
          <p14:tracePt t="22483" x="7258050" y="3898900"/>
          <p14:tracePt t="22491" x="7312025" y="4002088"/>
          <p14:tracePt t="22500" x="7372350" y="4133850"/>
          <p14:tracePt t="22507" x="7432675" y="4271963"/>
          <p14:tracePt t="22516" x="7486650" y="4418013"/>
          <p14:tracePt t="22523" x="7540625" y="4525963"/>
          <p14:tracePt t="22532" x="7564438" y="4627563"/>
          <p14:tracePt t="22540" x="7588250" y="4730750"/>
          <p14:tracePt t="22547" x="7613650" y="4821238"/>
          <p14:tracePt t="22555" x="7624763" y="4922838"/>
          <p14:tracePt t="22563" x="7624763" y="4995863"/>
          <p14:tracePt t="22571" x="7607300" y="5056188"/>
          <p14:tracePt t="22579" x="7577138" y="5122863"/>
          <p14:tracePt t="22587" x="7558088" y="5133975"/>
          <p14:tracePt t="22595" x="7523163" y="5170488"/>
          <p14:tracePt t="22603" x="7486650" y="5200650"/>
          <p14:tracePt t="22611" x="7473950" y="5200650"/>
          <p14:tracePt t="22620" x="7437438" y="5207000"/>
          <p14:tracePt t="22627" x="7426325" y="5207000"/>
          <p14:tracePt t="22635" x="7413625" y="5207000"/>
          <p14:tracePt t="22660" x="7407275" y="5207000"/>
          <p14:tracePt t="22675" x="7402513" y="5207000"/>
          <p14:tracePt t="22684" x="7377113" y="5207000"/>
          <p14:tracePt t="22691" x="7342188" y="5170488"/>
          <p14:tracePt t="22700" x="7318375" y="5133975"/>
          <p14:tracePt t="22707" x="7269163" y="5056188"/>
          <p14:tracePt t="22716" x="7239000" y="4978400"/>
          <p14:tracePt t="22723" x="7202488" y="4899025"/>
          <p14:tracePt t="22732" x="7202488" y="4868863"/>
          <p14:tracePt t="22740" x="7197725" y="4827588"/>
          <p14:tracePt t="22747" x="7197725" y="4778375"/>
          <p14:tracePt t="22755" x="7197725" y="4754563"/>
          <p14:tracePt t="22763" x="7232650" y="4706938"/>
          <p14:tracePt t="22771" x="7275513" y="4670425"/>
          <p14:tracePt t="22779" x="7329488" y="4616450"/>
          <p14:tracePt t="22787" x="7366000" y="4567238"/>
          <p14:tracePt t="22795" x="7419975" y="4525963"/>
          <p14:tracePt t="22804" x="7456488" y="4483100"/>
          <p14:tracePt t="22811" x="7510463" y="4441825"/>
          <p14:tracePt t="22820" x="7553325" y="4405313"/>
          <p14:tracePt t="22827" x="7577138" y="4381500"/>
          <p14:tracePt t="22836" x="7594600" y="4344988"/>
          <p14:tracePt t="22843" x="7600950" y="4338638"/>
          <p14:tracePt t="22852" x="7607300" y="4327525"/>
          <p14:tracePt t="22860" x="7613650" y="4321175"/>
          <p14:tracePt t="22875" x="7618413" y="4314825"/>
          <p14:tracePt t="22885" x="7618413" y="4308475"/>
          <p14:tracePt t="22900" x="7624763" y="4302125"/>
          <p14:tracePt t="22907" x="7631113" y="4297363"/>
          <p14:tracePt t="22932" x="7631113" y="4291013"/>
          <p14:tracePt t="22940" x="7637463" y="4284663"/>
          <p14:tracePt t="22947" x="7643813" y="4278313"/>
          <p14:tracePt t="22955" x="7654925" y="4260850"/>
          <p14:tracePt t="22971" x="7678738" y="4248150"/>
          <p14:tracePt t="22979" x="7697788" y="4230688"/>
          <p14:tracePt t="22987" x="7708900" y="4217988"/>
          <p14:tracePt t="22995" x="7727950" y="4206875"/>
          <p14:tracePt t="23003" x="7739063" y="4194175"/>
          <p14:tracePt t="23023" x="7745413" y="4187825"/>
          <p14:tracePt t="23036" x="7751763" y="4183063"/>
          <p14:tracePt t="23043" x="7758113" y="4176713"/>
          <p14:tracePt t="23180" x="7758113" y="4170363"/>
          <p14:tracePt t="23196" x="7751763" y="4170363"/>
          <p14:tracePt t="23204" x="7708900" y="4194175"/>
          <p14:tracePt t="23212" x="7661275" y="4211638"/>
          <p14:tracePt t="23220" x="7613650" y="4254500"/>
          <p14:tracePt t="23228" x="7546975" y="4291013"/>
          <p14:tracePt t="23236" x="7467600" y="4321175"/>
          <p14:tracePt t="23244" x="7396163" y="4344988"/>
          <p14:tracePt t="23251" x="7335838" y="4362450"/>
          <p14:tracePt t="23260" x="7275513" y="4375150"/>
          <p14:tracePt t="23268" x="7202488" y="4375150"/>
          <p14:tracePt t="23276" x="7142163" y="4381500"/>
          <p14:tracePt t="23285" x="7081838" y="4381500"/>
          <p14:tracePt t="23292" x="7010400" y="4381500"/>
          <p14:tracePt t="23300" x="6950075" y="4381500"/>
          <p14:tracePt t="23308" x="6877050" y="4368800"/>
          <p14:tracePt t="23316" x="6799263" y="4332288"/>
          <p14:tracePt t="23324" x="6732588" y="4302125"/>
          <p14:tracePt t="23332" x="6654800" y="4260850"/>
          <p14:tracePt t="23340" x="6564313" y="4200525"/>
          <p14:tracePt t="23348" x="6473825" y="4140200"/>
          <p14:tracePt t="23356" x="6407150" y="4086225"/>
          <p14:tracePt t="23364" x="6353175" y="4043363"/>
          <p14:tracePt t="23372" x="6286500" y="3989388"/>
          <p14:tracePt t="23380" x="6262688" y="3983038"/>
          <p14:tracePt t="23388" x="6249988" y="3965575"/>
          <p14:tracePt t="23396" x="6245225" y="3965575"/>
          <p14:tracePt t="23404" x="6238875" y="3959225"/>
          <p14:tracePt t="23421" x="6232525" y="3952875"/>
          <p14:tracePt t="23428" x="6215063" y="3952875"/>
          <p14:tracePt t="23436" x="6202363" y="3952875"/>
          <p14:tracePt t="23444" x="6172200" y="3952875"/>
          <p14:tracePt t="23452" x="6135688" y="3965575"/>
          <p14:tracePt t="23460" x="6100763" y="3983038"/>
          <p14:tracePt t="23469" x="6051550" y="4002088"/>
          <p14:tracePt t="23476" x="6027738" y="4013200"/>
          <p14:tracePt t="23484" x="5997575" y="4032250"/>
          <p14:tracePt t="23492" x="5930900" y="4062413"/>
          <p14:tracePt t="23501" x="5907088" y="4086225"/>
          <p14:tracePt t="23508" x="5883275" y="4110038"/>
          <p14:tracePt t="23516" x="5859463" y="4133850"/>
          <p14:tracePt t="23524" x="5846763" y="4152900"/>
          <p14:tracePt t="23532" x="5840413" y="4183063"/>
          <p14:tracePt t="23540" x="5840413" y="4241800"/>
          <p14:tracePt t="23548" x="5840413" y="4284663"/>
          <p14:tracePt t="23556" x="5829300" y="4344988"/>
          <p14:tracePt t="23564" x="5829300" y="4381500"/>
          <p14:tracePt t="23572" x="5829300" y="4435475"/>
          <p14:tracePt t="23580" x="5846763" y="4483100"/>
          <p14:tracePt t="23588" x="5864225" y="4556125"/>
          <p14:tracePt t="23596" x="5930900" y="4622800"/>
          <p14:tracePt t="23604" x="5973763" y="4664075"/>
          <p14:tracePt t="23612" x="6027738" y="4730750"/>
          <p14:tracePt t="23620" x="6075363" y="4773613"/>
          <p14:tracePt t="23628" x="6135688" y="4778375"/>
          <p14:tracePt t="23635" x="6196013" y="4778375"/>
          <p14:tracePt t="23643" x="6256338" y="4778375"/>
          <p14:tracePt t="23652" x="6359525" y="4778375"/>
          <p14:tracePt t="23659" x="6437313" y="4730750"/>
          <p14:tracePt t="23668" x="6510338" y="4700588"/>
          <p14:tracePt t="23675" x="6600825" y="4676775"/>
          <p14:tracePt t="23684" x="6691313" y="4640263"/>
          <p14:tracePt t="23691" x="6781800" y="4622800"/>
          <p14:tracePt t="23700" x="6872288" y="4586288"/>
          <p14:tracePt t="23707" x="6937375" y="4543425"/>
          <p14:tracePt t="23716" x="7016750" y="4483100"/>
          <p14:tracePt t="23723" x="7070725" y="4448175"/>
          <p14:tracePt t="23731" x="7100888" y="4392613"/>
          <p14:tracePt t="23739" x="7131050" y="4344988"/>
          <p14:tracePt t="23747" x="7131050" y="4297363"/>
          <p14:tracePt t="23755" x="7131050" y="4241800"/>
          <p14:tracePt t="23763" x="7131050" y="4230688"/>
          <p14:tracePt t="23771" x="7107238" y="4170363"/>
          <p14:tracePt t="23779" x="7058025" y="4092575"/>
          <p14:tracePt t="23787" x="7021513" y="4062413"/>
          <p14:tracePt t="23795" x="6943725" y="4019550"/>
          <p14:tracePt t="23804" x="6896100" y="4002088"/>
          <p14:tracePt t="23811" x="6816725" y="3965575"/>
          <p14:tracePt t="23820" x="6775450" y="3965575"/>
          <p14:tracePt t="23827" x="6732588" y="3965575"/>
          <p14:tracePt t="23835" x="6696075" y="3965575"/>
          <p14:tracePt t="23843" x="6665913" y="3965575"/>
          <p14:tracePt t="23852" x="6630988" y="3959225"/>
          <p14:tracePt t="23859" x="6611938" y="3959225"/>
          <p14:tracePt t="23868" x="6594475" y="3959225"/>
          <p14:tracePt t="23886" x="6581775" y="3959225"/>
          <p14:tracePt t="23987" x="0" y="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C1E1E06-DC4D-4F55-85B7-B77622FB4297}"/>
              </a:ext>
            </a:extLst>
          </p:cNvPr>
          <p:cNvSpPr>
            <a:spLocks noGrp="1" noChangeArrowheads="1"/>
          </p:cNvSpPr>
          <p:nvPr>
            <p:ph type="title"/>
          </p:nvPr>
        </p:nvSpPr>
        <p:spPr>
          <a:xfrm>
            <a:off x="255588" y="230188"/>
            <a:ext cx="4392612" cy="635000"/>
          </a:xfrm>
          <a:solidFill>
            <a:srgbClr val="FF99CC"/>
          </a:solidFill>
          <a:ln/>
        </p:spPr>
        <p:txBody>
          <a:bodyPr/>
          <a:lstStyle/>
          <a:p>
            <a:r>
              <a:rPr lang="cs-CZ" altLang="cs-CZ" sz="3200"/>
              <a:t>Analýza genotypu</a:t>
            </a:r>
            <a:endParaRPr lang="en-US" altLang="cs-CZ" sz="3200"/>
          </a:p>
        </p:txBody>
      </p:sp>
      <p:sp>
        <p:nvSpPr>
          <p:cNvPr id="81923" name="Rectangle 3">
            <a:extLst>
              <a:ext uri="{FF2B5EF4-FFF2-40B4-BE49-F238E27FC236}">
                <a16:creationId xmlns:a16="http://schemas.microsoft.com/office/drawing/2014/main" id="{B2ED8816-3518-43D3-92DF-E2B55991B262}"/>
              </a:ext>
            </a:extLst>
          </p:cNvPr>
          <p:cNvSpPr>
            <a:spLocks noGrp="1" noChangeArrowheads="1"/>
          </p:cNvSpPr>
          <p:nvPr>
            <p:ph type="body" idx="1"/>
          </p:nvPr>
        </p:nvSpPr>
        <p:spPr>
          <a:xfrm>
            <a:off x="244475" y="1008063"/>
            <a:ext cx="8747125" cy="5621337"/>
          </a:xfrm>
        </p:spPr>
        <p:txBody>
          <a:bodyPr/>
          <a:lstStyle/>
          <a:p>
            <a:r>
              <a:rPr lang="cs-CZ" altLang="cs-CZ"/>
              <a:t>studium polymorfismu genomu (SNP, „single nucleotide polymorphism“) – výskyt bodových mutací</a:t>
            </a:r>
          </a:p>
          <a:p>
            <a:r>
              <a:rPr lang="cs-CZ" altLang="cs-CZ"/>
              <a:t>porovnávání genových podobností mezi nositeli daného onemocnění</a:t>
            </a:r>
          </a:p>
          <a:p>
            <a:r>
              <a:rPr lang="cs-CZ" altLang="cs-CZ"/>
              <a:t>výhoda DNA čipů – současné sledování desítek tisíc různých SNP</a:t>
            </a:r>
          </a:p>
          <a:p>
            <a:r>
              <a:rPr lang="cs-CZ" altLang="cs-CZ"/>
              <a:t>analyzuje se DNA, po zmnožení PCR se fragmentuje</a:t>
            </a:r>
          </a:p>
          <a:p>
            <a:r>
              <a:rPr lang="cs-CZ" altLang="cs-CZ"/>
              <a:t>detekce hetero / homozygotů</a:t>
            </a:r>
            <a:endParaRPr lang="en-US" altLang="cs-CZ"/>
          </a:p>
        </p:txBody>
      </p:sp>
      <p:pic>
        <p:nvPicPr>
          <p:cNvPr id="2" name="Audio 1">
            <a:hlinkClick r:id="" action="ppaction://media"/>
            <a:extLst>
              <a:ext uri="{FF2B5EF4-FFF2-40B4-BE49-F238E27FC236}">
                <a16:creationId xmlns:a16="http://schemas.microsoft.com/office/drawing/2014/main" id="{B997AE56-76A8-4770-A2EC-819F2772B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399"/>
    </mc:Choice>
    <mc:Fallback>
      <p:transition spd="slow" advTm="4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344" x="6383338" y="1428750"/>
          <p14:tracePt t="17359" x="6376988" y="1428750"/>
          <p14:tracePt t="17366" x="6370638" y="1428750"/>
          <p14:tracePt t="17374" x="6365875" y="1428750"/>
          <p14:tracePt t="17382" x="6340475" y="1428750"/>
          <p14:tracePt t="17390" x="6316663" y="1428750"/>
          <p14:tracePt t="17398" x="6299200" y="1428750"/>
          <p14:tracePt t="17406" x="6245225" y="1428750"/>
          <p14:tracePt t="17414" x="6172200" y="1428750"/>
          <p14:tracePt t="17422" x="6111875" y="1428750"/>
          <p14:tracePt t="17430" x="6040438" y="1428750"/>
          <p14:tracePt t="17438" x="5919788" y="1392238"/>
          <p14:tracePt t="17446" x="5834063" y="1379538"/>
          <p14:tracePt t="17454" x="5745163" y="1362075"/>
          <p14:tracePt t="17462" x="5654675" y="1349375"/>
          <p14:tracePt t="17470" x="5568950" y="1349375"/>
          <p14:tracePt t="17478" x="5497513" y="1349375"/>
          <p14:tracePt t="17486" x="5424488" y="1338263"/>
          <p14:tracePt t="17494" x="5334000" y="1325563"/>
          <p14:tracePt t="17502" x="5262563" y="1325563"/>
          <p14:tracePt t="17510" x="5178425" y="1319213"/>
          <p14:tracePt t="17518" x="5129213" y="1319213"/>
          <p14:tracePt t="17526" x="5068888" y="1308100"/>
          <p14:tracePt t="17534" x="5008563" y="1308100"/>
          <p14:tracePt t="17543" x="4960938" y="1289050"/>
          <p14:tracePt t="17550" x="4900613" y="1277938"/>
          <p14:tracePt t="17557" x="4846638" y="1277938"/>
          <p14:tracePt t="17566" x="4779963" y="1258888"/>
          <p14:tracePt t="17574" x="4737100" y="1258888"/>
          <p14:tracePt t="17582" x="4676775" y="1235075"/>
          <p14:tracePt t="17590" x="4641850" y="1228725"/>
          <p14:tracePt t="17598" x="4616450" y="1217613"/>
          <p14:tracePt t="17606" x="4592638" y="1211263"/>
          <p14:tracePt t="17615" x="4568825" y="1204913"/>
          <p14:tracePt t="17622" x="4538663" y="1204913"/>
          <p14:tracePt t="17630" x="4508500" y="1193800"/>
          <p14:tracePt t="17638" x="4460875" y="1174750"/>
          <p14:tracePt t="17646" x="4411663" y="1168400"/>
          <p14:tracePt t="17654" x="4364038" y="1144588"/>
          <p14:tracePt t="17662" x="4327525" y="1144588"/>
          <p14:tracePt t="17670" x="4286250" y="1127125"/>
          <p14:tracePt t="17678" x="4225925" y="1120775"/>
          <p14:tracePt t="17686" x="4159250" y="1096963"/>
          <p14:tracePt t="17694" x="4141788" y="1090613"/>
          <p14:tracePt t="17702" x="4081463" y="1073150"/>
          <p14:tracePt t="17710" x="4044950" y="1054100"/>
          <p14:tracePt t="17718" x="3995738" y="1036638"/>
          <p14:tracePt t="17726" x="3971925" y="1036638"/>
          <p14:tracePt t="17735" x="3960813" y="1019175"/>
          <p14:tracePt t="17742" x="3935413" y="1000125"/>
          <p14:tracePt t="17750" x="3911600" y="993775"/>
          <p14:tracePt t="17758" x="3875088" y="989013"/>
          <p14:tracePt t="17766" x="3844925" y="989013"/>
          <p14:tracePt t="17774" x="3803650" y="976313"/>
          <p14:tracePt t="17782" x="3767138" y="958850"/>
          <p14:tracePt t="17790" x="3719513" y="952500"/>
          <p14:tracePt t="17798" x="3659188" y="939800"/>
          <p14:tracePt t="17806" x="3598863" y="928688"/>
          <p14:tracePt t="17814" x="3538538" y="922338"/>
          <p14:tracePt t="17822" x="3478213" y="909638"/>
          <p14:tracePt t="17830" x="3417888" y="898525"/>
          <p14:tracePt t="17838" x="3357563" y="898525"/>
          <p14:tracePt t="17846" x="3284538" y="879475"/>
          <p14:tracePt t="17854" x="3213100" y="879475"/>
          <p14:tracePt t="17862" x="3163888" y="879475"/>
          <p14:tracePt t="17870" x="3109913" y="879475"/>
          <p14:tracePt t="17880" x="3049588" y="879475"/>
          <p14:tracePt t="17886" x="3008313" y="879475"/>
          <p14:tracePt t="17895" x="2959100" y="879475"/>
          <p14:tracePt t="17902" x="2928938" y="879475"/>
          <p14:tracePt t="17911" x="2905125" y="879475"/>
          <p14:tracePt t="17918" x="2881313" y="892175"/>
          <p14:tracePt t="17926" x="2844800" y="898525"/>
          <p14:tracePt t="17934" x="2833688" y="903288"/>
          <p14:tracePt t="17942" x="2808288" y="909638"/>
          <p14:tracePt t="17950" x="2778125" y="922338"/>
          <p14:tracePt t="17958" x="2773363" y="928688"/>
          <p14:tracePt t="17966" x="2767013" y="928688"/>
          <p14:tracePt t="17974" x="2736850" y="939800"/>
          <p14:tracePt t="17982" x="2730500" y="946150"/>
          <p14:tracePt t="17990" x="2724150" y="946150"/>
          <p14:tracePt t="17998" x="2700338" y="963613"/>
          <p14:tracePt t="18006" x="2687638" y="969963"/>
          <p14:tracePt t="18014" x="2663825" y="989013"/>
          <p14:tracePt t="18022" x="2640013" y="993775"/>
          <p14:tracePt t="18030" x="2616200" y="1019175"/>
          <p14:tracePt t="18038" x="2592388" y="1036638"/>
          <p14:tracePt t="18047" x="2573338" y="1049338"/>
          <p14:tracePt t="18054" x="2555875" y="1066800"/>
          <p14:tracePt t="18062" x="2549525" y="1079500"/>
          <p14:tracePt t="18070" x="2543175" y="1103313"/>
          <p14:tracePt t="18078" x="2538413" y="1127125"/>
          <p14:tracePt t="18086" x="2525713" y="1144588"/>
          <p14:tracePt t="18096" x="2525713" y="1174750"/>
          <p14:tracePt t="18105" x="2525713" y="1198563"/>
          <p14:tracePt t="18110" x="2525713" y="1211263"/>
          <p14:tracePt t="18117" x="2525713" y="1223963"/>
          <p14:tracePt t="18126" x="2532063" y="1247775"/>
          <p14:tracePt t="18133" x="2538413" y="1265238"/>
          <p14:tracePt t="18141" x="2543175" y="1271588"/>
          <p14:tracePt t="18149" x="2549525" y="1284288"/>
          <p14:tracePt t="18157" x="2555875" y="1289050"/>
          <p14:tracePt t="18165" x="2562225" y="1295400"/>
          <p14:tracePt t="18173" x="2568575" y="1301750"/>
          <p14:tracePt t="18181" x="2579688" y="1308100"/>
          <p14:tracePt t="18189" x="2597150" y="1314450"/>
          <p14:tracePt t="18197" x="2603500" y="1319213"/>
          <p14:tracePt t="18205" x="2622550" y="1325563"/>
          <p14:tracePt t="18213" x="2646363" y="1338263"/>
          <p14:tracePt t="18221" x="2682875" y="1355725"/>
          <p14:tracePt t="18229" x="2713038" y="1355725"/>
          <p14:tracePt t="18237" x="2747963" y="1368425"/>
          <p14:tracePt t="18246" x="2808288" y="1392238"/>
          <p14:tracePt t="18253" x="2857500" y="1398588"/>
          <p14:tracePt t="18261" x="2935288" y="1433513"/>
          <p14:tracePt t="18269" x="2995613" y="1446213"/>
          <p14:tracePt t="18277" x="3073400" y="1476375"/>
          <p14:tracePt t="18285" x="3122613" y="1493838"/>
          <p14:tracePt t="18294" x="3163888" y="1506538"/>
          <p14:tracePt t="18301" x="3224213" y="1512888"/>
          <p14:tracePt t="18310" x="3279775" y="1536700"/>
          <p14:tracePt t="18317" x="3333750" y="1536700"/>
          <p14:tracePt t="18326" x="3381375" y="1536700"/>
          <p14:tracePt t="18333" x="3424238" y="1536700"/>
          <p14:tracePt t="18341" x="3465513" y="1536700"/>
          <p14:tracePt t="18349" x="3525838" y="1536700"/>
          <p14:tracePt t="18357" x="3586163" y="1536700"/>
          <p14:tracePt t="18365" x="3629025" y="1536700"/>
          <p14:tracePt t="18374" x="3689350" y="1536700"/>
          <p14:tracePt t="18381" x="3736975" y="1530350"/>
          <p14:tracePt t="18389" x="3779838" y="1524000"/>
          <p14:tracePt t="18397" x="3827463" y="1500188"/>
          <p14:tracePt t="18405" x="3863975" y="1482725"/>
          <p14:tracePt t="18413" x="3887788" y="1470025"/>
          <p14:tracePt t="18421" x="3905250" y="1463675"/>
          <p14:tracePt t="18429" x="3930650" y="1446213"/>
          <p14:tracePt t="18437" x="3941763" y="1428750"/>
          <p14:tracePt t="18446" x="3960813" y="1422400"/>
          <p14:tracePt t="18453" x="3971925" y="1409700"/>
          <p14:tracePt t="18461" x="3978275" y="1403350"/>
          <p14:tracePt t="18469" x="3995738" y="1385888"/>
          <p14:tracePt t="18478" x="4002088" y="1374775"/>
          <p14:tracePt t="18485" x="4008438" y="1355725"/>
          <p14:tracePt t="18494" x="4014788" y="1349375"/>
          <p14:tracePt t="18501" x="4014788" y="1344613"/>
          <p14:tracePt t="18510" x="4014788" y="1331913"/>
          <p14:tracePt t="18517" x="4014788" y="1319213"/>
          <p14:tracePt t="18526" x="4021138" y="1314450"/>
          <p14:tracePt t="18534" x="4021138" y="1308100"/>
          <p14:tracePt t="18549" x="4021138" y="1301750"/>
          <p14:tracePt t="18557" x="4021138" y="1289050"/>
          <p14:tracePt t="18565" x="4021138" y="1271588"/>
          <p14:tracePt t="18574" x="3995738" y="1247775"/>
          <p14:tracePt t="18581" x="3978275" y="1235075"/>
          <p14:tracePt t="18589" x="3941763" y="1217613"/>
          <p14:tracePt t="18597" x="3930650" y="1211263"/>
          <p14:tracePt t="18605" x="3894138" y="1181100"/>
          <p14:tracePt t="18613" x="3844925" y="1163638"/>
          <p14:tracePt t="18621" x="3814763" y="1157288"/>
          <p14:tracePt t="18629" x="3767138" y="1144588"/>
          <p14:tracePt t="18637" x="3743325" y="1138238"/>
          <p14:tracePt t="18646" x="3719513" y="1127125"/>
          <p14:tracePt t="18653" x="3665538" y="1120775"/>
          <p14:tracePt t="18662" x="3640138" y="1120775"/>
          <p14:tracePt t="18669" x="3605213" y="1108075"/>
          <p14:tracePt t="18677" x="3544888" y="1103313"/>
          <p14:tracePt t="18685" x="3502025" y="1103313"/>
          <p14:tracePt t="18694" x="3459163" y="1103313"/>
          <p14:tracePt t="18701" x="3411538" y="1103313"/>
          <p14:tracePt t="18710" x="3370263" y="1103313"/>
          <p14:tracePt t="18717" x="3309938" y="1103313"/>
          <p14:tracePt t="18725" x="3279775" y="1103313"/>
          <p14:tracePt t="18734" x="3249613" y="1103313"/>
          <p14:tracePt t="18741" x="3213100" y="1103313"/>
          <p14:tracePt t="18749" x="3189288" y="1103313"/>
          <p14:tracePt t="18757" x="3170238" y="1103313"/>
          <p14:tracePt t="18765" x="3152775" y="1103313"/>
          <p14:tracePt t="18774" x="3146425" y="1103313"/>
          <p14:tracePt t="18781" x="3128963" y="1103313"/>
          <p14:tracePt t="18797" x="3116263" y="1103313"/>
          <p14:tracePt t="18805" x="3103563" y="1103313"/>
          <p14:tracePt t="18813" x="3079750" y="1103313"/>
          <p14:tracePt t="18821" x="3073400" y="1108075"/>
          <p14:tracePt t="18829" x="3055938" y="1120775"/>
          <p14:tracePt t="18837" x="3043238" y="1138238"/>
          <p14:tracePt t="18845" x="3025775" y="1150938"/>
          <p14:tracePt t="18853" x="3013075" y="1174750"/>
          <p14:tracePt t="18861" x="3001963" y="1198563"/>
          <p14:tracePt t="18869" x="2982913" y="1235075"/>
          <p14:tracePt t="18877" x="2982913" y="1258888"/>
          <p14:tracePt t="18885" x="2982913" y="1289050"/>
          <p14:tracePt t="18894" x="2982913" y="1314450"/>
          <p14:tracePt t="18901" x="2982913" y="1338263"/>
          <p14:tracePt t="18910" x="2995613" y="1368425"/>
          <p14:tracePt t="18917" x="3013075" y="1385888"/>
          <p14:tracePt t="18925" x="3019425" y="1392238"/>
          <p14:tracePt t="18934" x="3038475" y="1403350"/>
          <p14:tracePt t="18941" x="3062288" y="1416050"/>
          <p14:tracePt t="18949" x="3109913" y="1433513"/>
          <p14:tracePt t="18957" x="3159125" y="1452563"/>
          <p14:tracePt t="18965" x="3206750" y="1470025"/>
          <p14:tracePt t="18973" x="3254375" y="1489075"/>
          <p14:tracePt t="18981" x="3303588" y="1500188"/>
          <p14:tracePt t="18989" x="3387725" y="1500188"/>
          <p14:tracePt t="18997" x="3448050" y="1512888"/>
          <p14:tracePt t="19005" x="3525838" y="1519238"/>
          <p14:tracePt t="19013" x="3579813" y="1519238"/>
          <p14:tracePt t="19021" x="3629025" y="1519238"/>
          <p14:tracePt t="19029" x="3683000" y="1519238"/>
          <p14:tracePt t="19037" x="3743325" y="1519238"/>
          <p14:tracePt t="19045" x="3779838" y="1506538"/>
          <p14:tracePt t="19053" x="3814763" y="1489075"/>
          <p14:tracePt t="19062" x="3863975" y="1458913"/>
          <p14:tracePt t="19069" x="3911600" y="1452563"/>
          <p14:tracePt t="19078" x="3948113" y="1422400"/>
          <p14:tracePt t="19085" x="4002088" y="1379538"/>
          <p14:tracePt t="19096" x="4051300" y="1349375"/>
          <p14:tracePt t="19101" x="4056063" y="1344613"/>
          <p14:tracePt t="19110" x="4086225" y="1319213"/>
          <p14:tracePt t="19117" x="4105275" y="1308100"/>
          <p14:tracePt t="19125" x="4111625" y="1284288"/>
          <p14:tracePt t="19133" x="4129088" y="1247775"/>
          <p14:tracePt t="19141" x="4135438" y="1235075"/>
          <p14:tracePt t="19149" x="4141788" y="1211263"/>
          <p14:tracePt t="19157" x="4141788" y="1187450"/>
          <p14:tracePt t="19165" x="4141788" y="1174750"/>
          <p14:tracePt t="19173" x="4141788" y="1168400"/>
          <p14:tracePt t="19254" x="4141788" y="1163638"/>
          <p14:tracePt t="19262" x="4105275" y="1163638"/>
          <p14:tracePt t="19270" x="4075113" y="1163638"/>
          <p14:tracePt t="19279" x="4056063" y="1163638"/>
          <p14:tracePt t="19286" x="4038600" y="1163638"/>
          <p14:tracePt t="19295" x="4021138" y="1163638"/>
          <p14:tracePt t="19302" x="4014788" y="1163638"/>
          <p14:tracePt t="19311" x="4008438" y="1163638"/>
          <p14:tracePt t="19318" x="4002088" y="1168400"/>
          <p14:tracePt t="19335" x="3995738" y="1174750"/>
          <p14:tracePt t="19342" x="3995738" y="1181100"/>
          <p14:tracePt t="19350" x="3995738" y="1217613"/>
          <p14:tracePt t="19358" x="4002088" y="1235075"/>
          <p14:tracePt t="19366" x="4032250" y="1258888"/>
          <p14:tracePt t="19374" x="4098925" y="1314450"/>
          <p14:tracePt t="19383" x="4165600" y="1368425"/>
          <p14:tracePt t="19390" x="4260850" y="1428750"/>
          <p14:tracePt t="19398" x="4394200" y="1500188"/>
          <p14:tracePt t="19406" x="4557713" y="1566863"/>
          <p14:tracePt t="19414" x="4695825" y="1644650"/>
          <p14:tracePt t="19423" x="4827588" y="1681163"/>
          <p14:tracePt t="19431" x="4960938" y="1728788"/>
          <p14:tracePt t="19438" x="5062538" y="1758950"/>
          <p14:tracePt t="19445" x="5135563" y="1758950"/>
          <p14:tracePt t="19454" x="5195888" y="1784350"/>
          <p14:tracePt t="19462" x="5268913" y="1784350"/>
          <p14:tracePt t="19470" x="5316538" y="1789113"/>
          <p14:tracePt t="19479" x="5387975" y="1789113"/>
          <p14:tracePt t="19486" x="5448300" y="1789113"/>
          <p14:tracePt t="19494" x="5521325" y="1789113"/>
          <p14:tracePt t="19502" x="5605463" y="1789113"/>
          <p14:tracePt t="19510" x="5678488" y="1789113"/>
          <p14:tracePt t="19518" x="5762625" y="1789113"/>
          <p14:tracePt t="19526" x="5822950" y="1789113"/>
          <p14:tracePt t="19534" x="5937250" y="1789113"/>
          <p14:tracePt t="19542" x="6051550" y="1789113"/>
          <p14:tracePt t="19550" x="6154738" y="1789113"/>
          <p14:tracePt t="19558" x="6249988" y="1789113"/>
          <p14:tracePt t="19566" x="6340475" y="1789113"/>
          <p14:tracePt t="19574" x="6413500" y="1789113"/>
          <p14:tracePt t="19582" x="6456363" y="1789113"/>
          <p14:tracePt t="19590" x="6491288" y="1778000"/>
          <p14:tracePt t="19598" x="6534150" y="1778000"/>
          <p14:tracePt t="19606" x="6557963" y="1771650"/>
          <p14:tracePt t="19614" x="6581775" y="1765300"/>
          <p14:tracePt t="19622" x="6600825" y="1758950"/>
          <p14:tracePt t="19631" x="6611938" y="1758950"/>
          <p14:tracePt t="19638" x="6635750" y="1747838"/>
          <p14:tracePt t="19646" x="6648450" y="1741488"/>
          <p14:tracePt t="19654" x="6672263" y="1735138"/>
          <p14:tracePt t="19662" x="6696075" y="1724025"/>
          <p14:tracePt t="19670" x="6715125" y="1717675"/>
          <p14:tracePt t="19678" x="6738938" y="1704975"/>
          <p14:tracePt t="19686" x="6751638" y="1687513"/>
          <p14:tracePt t="19695" x="6769100" y="1681163"/>
          <p14:tracePt t="19702" x="6781800" y="1663700"/>
          <p14:tracePt t="19710" x="6805613" y="1639888"/>
          <p14:tracePt t="19718" x="6811963" y="1633538"/>
          <p14:tracePt t="19726" x="6829425" y="1620838"/>
          <p14:tracePt t="19734" x="6853238" y="1597025"/>
          <p14:tracePt t="19742" x="6859588" y="1590675"/>
          <p14:tracePt t="19750" x="6872288" y="1560513"/>
          <p14:tracePt t="19758" x="6877050" y="1536700"/>
          <p14:tracePt t="19766" x="6889750" y="1530350"/>
          <p14:tracePt t="19774" x="6896100" y="1519238"/>
          <p14:tracePt t="19782" x="6896100" y="1512888"/>
          <p14:tracePt t="19790" x="6896100" y="1506538"/>
          <p14:tracePt t="19798" x="6896100" y="1500188"/>
          <p14:tracePt t="19870" x="6889750" y="1476375"/>
          <p14:tracePt t="19878" x="6859588" y="1470025"/>
          <p14:tracePt t="19886" x="6811963" y="1439863"/>
          <p14:tracePt t="19895" x="6769100" y="1409700"/>
          <p14:tracePt t="19902" x="6696075" y="1379538"/>
          <p14:tracePt t="19911" x="6600825" y="1331913"/>
          <p14:tracePt t="19918" x="6510338" y="1271588"/>
          <p14:tracePt t="19926" x="6419850" y="1228725"/>
          <p14:tracePt t="19934" x="6316663" y="1181100"/>
          <p14:tracePt t="19942" x="6184900" y="1133475"/>
          <p14:tracePt t="19950" x="6094413" y="1096963"/>
          <p14:tracePt t="19958" x="6003925" y="1079500"/>
          <p14:tracePt t="19966" x="5900738" y="1066800"/>
          <p14:tracePt t="19974" x="5829300" y="1066800"/>
          <p14:tracePt t="19982" x="5768975" y="1054100"/>
          <p14:tracePt t="19990" x="5695950" y="1054100"/>
          <p14:tracePt t="19998" x="5648325" y="1049338"/>
          <p14:tracePt t="20006" x="5605463" y="1049338"/>
          <p14:tracePt t="20014" x="5557838" y="1049338"/>
          <p14:tracePt t="20022" x="5514975" y="1049338"/>
          <p14:tracePt t="20030" x="5473700" y="1049338"/>
          <p14:tracePt t="20038" x="5424488" y="1049338"/>
          <p14:tracePt t="20046" x="5376863" y="1049338"/>
          <p14:tracePt t="20054" x="5316538" y="1060450"/>
          <p14:tracePt t="20063" x="5262563" y="1060450"/>
          <p14:tracePt t="20070" x="5183188" y="1079500"/>
          <p14:tracePt t="20078" x="5122863" y="1090613"/>
          <p14:tracePt t="20086" x="5051425" y="1114425"/>
          <p14:tracePt t="20097" x="5002213" y="1114425"/>
          <p14:tracePt t="20107" x="4943475" y="1120775"/>
          <p14:tracePt t="20110" x="4913313" y="1133475"/>
          <p14:tracePt t="20117" x="4864100" y="1138238"/>
          <p14:tracePt t="20125" x="4822825" y="1138238"/>
          <p14:tracePt t="20133" x="4786313" y="1150938"/>
          <p14:tracePt t="20141" x="4762500" y="1157288"/>
          <p14:tracePt t="20149" x="4719638" y="1163638"/>
          <p14:tracePt t="20157" x="4683125" y="1174750"/>
          <p14:tracePt t="20165" x="4635500" y="1193800"/>
          <p14:tracePt t="20173" x="4611688" y="1211263"/>
          <p14:tracePt t="20181" x="4586288" y="1217613"/>
          <p14:tracePt t="20189" x="4545013" y="1247775"/>
          <p14:tracePt t="20197" x="4527550" y="1254125"/>
          <p14:tracePt t="20205" x="4491038" y="1277938"/>
          <p14:tracePt t="20213" x="4467225" y="1301750"/>
          <p14:tracePt t="20221" x="4441825" y="1319213"/>
          <p14:tracePt t="20229" x="4424363" y="1344613"/>
          <p14:tracePt t="20237" x="4418013" y="1368425"/>
          <p14:tracePt t="20245" x="4411663" y="1392238"/>
          <p14:tracePt t="20253" x="4411663" y="1416050"/>
          <p14:tracePt t="20262" x="4411663" y="1439863"/>
          <p14:tracePt t="20269" x="4411663" y="1452563"/>
          <p14:tracePt t="20277" x="4411663" y="1476375"/>
          <p14:tracePt t="20285" x="4411663" y="1489075"/>
          <p14:tracePt t="20293" x="4411663" y="1500188"/>
          <p14:tracePt t="20301" x="4418013" y="1519238"/>
          <p14:tracePt t="20309" x="4441825" y="1543050"/>
          <p14:tracePt t="20317" x="4460875" y="1560513"/>
          <p14:tracePt t="20325" x="4478338" y="1584325"/>
          <p14:tracePt t="20333" x="4502150" y="1609725"/>
          <p14:tracePt t="20341" x="4538663" y="1644650"/>
          <p14:tracePt t="20349" x="4575175" y="1674813"/>
          <p14:tracePt t="20357" x="4592638" y="1681163"/>
          <p14:tracePt t="20365" x="4641850" y="1717675"/>
          <p14:tracePt t="20373" x="4689475" y="1771650"/>
          <p14:tracePt t="20381" x="4743450" y="1801813"/>
          <p14:tracePt t="20389" x="4810125" y="1844675"/>
          <p14:tracePt t="20397" x="4840288" y="1862138"/>
          <p14:tracePt t="20405" x="4894263" y="1892300"/>
          <p14:tracePt t="20413" x="4954588" y="1922463"/>
          <p14:tracePt t="20421" x="5045075" y="1946275"/>
          <p14:tracePt t="20429" x="5105400" y="1958975"/>
          <p14:tracePt t="20437" x="5183188" y="1976438"/>
          <p14:tracePt t="20445" x="5268913" y="2000250"/>
          <p14:tracePt t="20453" x="5370513" y="2012950"/>
          <p14:tracePt t="20462" x="5461000" y="2025650"/>
          <p14:tracePt t="20469" x="5545138" y="2025650"/>
          <p14:tracePt t="20478" x="5659438" y="2036763"/>
          <p14:tracePt t="20485" x="5780088" y="2060575"/>
          <p14:tracePt t="20493" x="5876925" y="2060575"/>
          <p14:tracePt t="20501" x="6010275" y="2084388"/>
          <p14:tracePt t="20509" x="6111875" y="2090738"/>
          <p14:tracePt t="20517" x="6226175" y="2103438"/>
          <p14:tracePt t="20525" x="6329363" y="2103438"/>
          <p14:tracePt t="20533" x="6413500" y="2103438"/>
          <p14:tracePt t="20541" x="6473825" y="2103438"/>
          <p14:tracePt t="20549" x="6534150" y="2103438"/>
          <p14:tracePt t="20557" x="6575425" y="2103438"/>
          <p14:tracePt t="20565" x="6624638" y="2090738"/>
          <p14:tracePt t="20573" x="6672263" y="2073275"/>
          <p14:tracePt t="20581" x="6696075" y="2054225"/>
          <p14:tracePt t="20589" x="6745288" y="2030413"/>
          <p14:tracePt t="20597" x="6769100" y="2012950"/>
          <p14:tracePt t="20605" x="6792913" y="1989138"/>
          <p14:tracePt t="20614" x="6823075" y="1952625"/>
          <p14:tracePt t="20621" x="6829425" y="1928813"/>
          <p14:tracePt t="20630" x="6846888" y="1905000"/>
          <p14:tracePt t="20637" x="6859588" y="1879600"/>
          <p14:tracePt t="20645" x="6877050" y="1855788"/>
          <p14:tracePt t="20653" x="6896100" y="1831975"/>
          <p14:tracePt t="20661" x="6902450" y="1808163"/>
          <p14:tracePt t="20669" x="6919913" y="1771650"/>
          <p14:tracePt t="20678" x="6919913" y="1758950"/>
          <p14:tracePt t="20685" x="6926263" y="1724025"/>
          <p14:tracePt t="20693" x="6926263" y="1693863"/>
          <p14:tracePt t="20701" x="6926263" y="1651000"/>
          <p14:tracePt t="20709" x="6926263" y="1603375"/>
          <p14:tracePt t="20717" x="6926263" y="1573213"/>
          <p14:tracePt t="20725" x="6896100" y="1524000"/>
          <p14:tracePt t="20733" x="6865938" y="1482725"/>
          <p14:tracePt t="20741" x="6835775" y="1446213"/>
          <p14:tracePt t="20749" x="6811963" y="1428750"/>
          <p14:tracePt t="20757" x="6799263" y="1416050"/>
          <p14:tracePt t="20765" x="6738938" y="1385888"/>
          <p14:tracePt t="20773" x="6665913" y="1355725"/>
          <p14:tracePt t="20781" x="6588125" y="1344613"/>
          <p14:tracePt t="20789" x="6516688" y="1319213"/>
          <p14:tracePt t="20797" x="6413500" y="1301750"/>
          <p14:tracePt t="20805" x="6340475" y="1301750"/>
          <p14:tracePt t="20814" x="6262688" y="1289050"/>
          <p14:tracePt t="20821" x="6178550" y="1289050"/>
          <p14:tracePt t="20829" x="6075363" y="1289050"/>
          <p14:tracePt t="20837" x="5991225" y="1289050"/>
          <p14:tracePt t="20846" x="5919788" y="1289050"/>
          <p14:tracePt t="20853" x="5834063" y="1289050"/>
          <p14:tracePt t="20861" x="5732463" y="1289050"/>
          <p14:tracePt t="20869" x="5659438" y="1289050"/>
          <p14:tracePt t="20879" x="5575300" y="1289050"/>
          <p14:tracePt t="20885" x="5473700" y="1289050"/>
          <p14:tracePt t="20893" x="5413375" y="1289050"/>
          <p14:tracePt t="20901" x="5340350" y="1289050"/>
          <p14:tracePt t="20909" x="5268913" y="1301750"/>
          <p14:tracePt t="20917" x="5219700" y="1301750"/>
          <p14:tracePt t="20925" x="5172075" y="1325563"/>
          <p14:tracePt t="20933" x="5099050" y="1355725"/>
          <p14:tracePt t="20941" x="5032375" y="1385888"/>
          <p14:tracePt t="20949" x="4984750" y="1409700"/>
          <p14:tracePt t="20957" x="4943475" y="1446213"/>
          <p14:tracePt t="20965" x="4906963" y="1476375"/>
          <p14:tracePt t="20973" x="4894263" y="1489075"/>
          <p14:tracePt t="20981" x="4870450" y="1512888"/>
          <p14:tracePt t="20989" x="4870450" y="1519238"/>
          <p14:tracePt t="20997" x="4870450" y="1543050"/>
          <p14:tracePt t="21005" x="4870450" y="1554163"/>
          <p14:tracePt t="21014" x="4876800" y="1590675"/>
          <p14:tracePt t="21021" x="4918075" y="1614488"/>
          <p14:tracePt t="21029" x="4954588" y="1644650"/>
          <p14:tracePt t="21037" x="5021263" y="1700213"/>
          <p14:tracePt t="21046" x="5099050" y="1758950"/>
          <p14:tracePt t="21053" x="5159375" y="1778000"/>
          <p14:tracePt t="21061" x="5238750" y="1808163"/>
          <p14:tracePt t="21069" x="5329238" y="1831975"/>
          <p14:tracePt t="21078" x="5418138" y="1855788"/>
          <p14:tracePt t="21085" x="5491163" y="1874838"/>
          <p14:tracePt t="21095" x="5605463" y="1898650"/>
          <p14:tracePt t="21101" x="5726113" y="1922463"/>
          <p14:tracePt t="21109" x="5829300" y="1922463"/>
          <p14:tracePt t="21117" x="5943600" y="1922463"/>
          <p14:tracePt t="21125" x="6040438" y="1922463"/>
          <p14:tracePt t="21133" x="6142038" y="1922463"/>
          <p14:tracePt t="21141" x="6226175" y="1922463"/>
          <p14:tracePt t="21149" x="6299200" y="1922463"/>
          <p14:tracePt t="21157" x="6359525" y="1909763"/>
          <p14:tracePt t="21165" x="6413500" y="1892300"/>
          <p14:tracePt t="21173" x="6437313" y="1862138"/>
          <p14:tracePt t="21181" x="6450013" y="1849438"/>
          <p14:tracePt t="21189" x="6461125" y="1825625"/>
          <p14:tracePt t="21197" x="6473825" y="1789113"/>
          <p14:tracePt t="21205" x="6473825" y="1784350"/>
          <p14:tracePt t="21213" x="6473825" y="1765300"/>
          <p14:tracePt t="21221" x="6473825" y="1728788"/>
          <p14:tracePt t="21229" x="6473825" y="1724025"/>
          <p14:tracePt t="21237" x="6461125" y="1693863"/>
          <p14:tracePt t="21246" x="6430963" y="1670050"/>
          <p14:tracePt t="21253" x="6383338" y="1627188"/>
          <p14:tracePt t="21262" x="6329363" y="1597025"/>
          <p14:tracePt t="21269" x="6280150" y="1543050"/>
          <p14:tracePt t="21277" x="6189663" y="1524000"/>
          <p14:tracePt t="21285" x="6081713" y="1476375"/>
          <p14:tracePt t="21293" x="5980113" y="1452563"/>
          <p14:tracePt t="21301" x="5876925" y="1439863"/>
          <p14:tracePt t="21309" x="5762625" y="1416050"/>
          <p14:tracePt t="21317" x="5635625" y="1409700"/>
          <p14:tracePt t="21325" x="5534025" y="1398588"/>
          <p14:tracePt t="21333" x="5443538" y="1385888"/>
          <p14:tracePt t="21341" x="5359400" y="1374775"/>
          <p14:tracePt t="21349" x="5286375" y="1374775"/>
          <p14:tracePt t="21357" x="5226050" y="1374775"/>
          <p14:tracePt t="21365" x="5195888" y="1374775"/>
          <p14:tracePt t="21373" x="5172075" y="1374775"/>
          <p14:tracePt t="21381" x="5148263" y="1374775"/>
          <p14:tracePt t="21389" x="5129213" y="1385888"/>
          <p14:tracePt t="21397" x="5118100" y="1409700"/>
          <p14:tracePt t="21405" x="5105400" y="1428750"/>
          <p14:tracePt t="21414" x="5105400" y="1446213"/>
          <p14:tracePt t="21421" x="5111750" y="1500188"/>
          <p14:tracePt t="21429" x="5118100" y="1506538"/>
          <p14:tracePt t="21437" x="5159375" y="1549400"/>
          <p14:tracePt t="21446" x="5208588" y="1590675"/>
          <p14:tracePt t="21453" x="5262563" y="1620838"/>
          <p14:tracePt t="21462" x="5340350" y="1651000"/>
          <p14:tracePt t="21469" x="5443538" y="1700213"/>
          <p14:tracePt t="21477" x="5521325" y="1724025"/>
          <p14:tracePt t="21485" x="5605463" y="1728788"/>
          <p14:tracePt t="21494" x="5695950" y="1754188"/>
          <p14:tracePt t="21502" x="5756275" y="1754188"/>
          <p14:tracePt t="21510" x="5810250" y="1754188"/>
          <p14:tracePt t="21518" x="5870575" y="1765300"/>
          <p14:tracePt t="21526" x="5919788" y="1765300"/>
          <p14:tracePt t="21534" x="5980113" y="1771650"/>
          <p14:tracePt t="21542" x="6021388" y="1771650"/>
          <p14:tracePt t="21550" x="6051550" y="1771650"/>
          <p14:tracePt t="21558" x="6075363" y="1765300"/>
          <p14:tracePt t="21566" x="6081713" y="1758950"/>
          <p14:tracePt t="21575" x="6088063" y="1754188"/>
          <p14:tracePt t="21582" x="6094413" y="1747838"/>
          <p14:tracePt t="21599" x="6094413" y="1741488"/>
          <p14:tracePt t="21622" x="6094413" y="1735138"/>
          <p14:tracePt t="21670" x="6088063" y="1717675"/>
          <p14:tracePt t="21678" x="6045200" y="1711325"/>
          <p14:tracePt t="21686" x="6010275" y="1711325"/>
          <p14:tracePt t="21694" x="5967413" y="1704975"/>
          <p14:tracePt t="21702" x="5943600" y="1704975"/>
          <p14:tracePt t="21710" x="5919788" y="1687513"/>
          <p14:tracePt t="21718" x="5913438" y="1687513"/>
          <p14:tracePt t="21734" x="5907088" y="1687513"/>
          <p14:tracePt t="21982" x="5900738" y="1681163"/>
          <p14:tracePt t="21983" x="0" y="0"/>
        </p14:tracePtLst>
        <p14:tracePtLst>
          <p14:tracePt t="26112" x="2784475" y="2247900"/>
          <p14:tracePt t="26197" x="2778125" y="2254250"/>
          <p14:tracePt t="26205" x="2760663" y="2254250"/>
          <p14:tracePt t="26221" x="2743200" y="2254250"/>
          <p14:tracePt t="26229" x="2717800" y="2260600"/>
          <p14:tracePt t="26237" x="2693988" y="2260600"/>
          <p14:tracePt t="26245" x="2652713" y="2260600"/>
          <p14:tracePt t="26253" x="2616200" y="2260600"/>
          <p14:tracePt t="26261" x="2573338" y="2260600"/>
          <p14:tracePt t="26269" x="2543175" y="2260600"/>
          <p14:tracePt t="26277" x="2519363" y="2260600"/>
          <p14:tracePt t="26285" x="2465388" y="2254250"/>
          <p14:tracePt t="26293" x="2435225" y="2254250"/>
          <p14:tracePt t="26301" x="2387600" y="2247900"/>
          <p14:tracePt t="26309" x="2344738" y="2247900"/>
          <p14:tracePt t="26318" x="2297113" y="2235200"/>
          <p14:tracePt t="26325" x="2254250" y="2235200"/>
          <p14:tracePt t="26334" x="2193925" y="2235200"/>
          <p14:tracePt t="26341" x="2170113" y="2235200"/>
          <p14:tracePt t="26350" x="2127250" y="2235200"/>
          <p14:tracePt t="26357" x="2097088" y="2235200"/>
          <p14:tracePt t="26366" x="2062163" y="2230438"/>
          <p14:tracePt t="26373" x="2019300" y="2217738"/>
          <p14:tracePt t="26381" x="1995488" y="2217738"/>
          <p14:tracePt t="26389" x="1958975" y="2217738"/>
          <p14:tracePt t="26397" x="1928813" y="2217738"/>
          <p14:tracePt t="26405" x="1898650" y="2217738"/>
          <p14:tracePt t="26413" x="1855788" y="2217738"/>
          <p14:tracePt t="26421" x="1820863" y="2217738"/>
          <p14:tracePt t="26429" x="1795463" y="2217738"/>
          <p14:tracePt t="26437" x="1778000" y="2217738"/>
          <p14:tracePt t="26445" x="1754188" y="2217738"/>
          <p14:tracePt t="26454" x="1730375" y="2217738"/>
          <p14:tracePt t="26461" x="1687513" y="2217738"/>
          <p14:tracePt t="26469" x="1627188" y="2224088"/>
          <p14:tracePt t="26477" x="1579563" y="2224088"/>
          <p14:tracePt t="26485" x="1519238" y="2254250"/>
          <p14:tracePt t="26493" x="1446213" y="2265363"/>
          <p14:tracePt t="26501" x="1409700" y="2271713"/>
          <p14:tracePt t="26509" x="1362075" y="2284413"/>
          <p14:tracePt t="26517" x="1338263" y="2290763"/>
          <p14:tracePt t="26525" x="1331913" y="2290763"/>
          <p14:tracePt t="26534" x="1314450" y="2295525"/>
          <p14:tracePt t="26541" x="1295400" y="2308225"/>
          <p14:tracePt t="26549" x="1284288" y="2308225"/>
          <p14:tracePt t="26557" x="1271588" y="2314575"/>
          <p14:tracePt t="26565" x="1254125" y="2320925"/>
          <p14:tracePt t="26573" x="1247775" y="2320925"/>
          <p14:tracePt t="26581" x="1235075" y="2325688"/>
          <p14:tracePt t="26589" x="1211263" y="2338388"/>
          <p14:tracePt t="26597" x="1204913" y="2338388"/>
          <p14:tracePt t="26605" x="1193800" y="2344738"/>
          <p14:tracePt t="26613" x="1174750" y="2349500"/>
          <p14:tracePt t="26621" x="1150938" y="2355850"/>
          <p14:tracePt t="26629" x="1139825" y="2374900"/>
          <p14:tracePt t="26637" x="1114425" y="2386013"/>
          <p14:tracePt t="26645" x="1109663" y="2392363"/>
          <p14:tracePt t="26653" x="1084263" y="2409825"/>
          <p14:tracePt t="26669" x="1079500" y="2416175"/>
          <p14:tracePt t="26677" x="1066800" y="2428875"/>
          <p14:tracePt t="26693" x="1066800" y="2439988"/>
          <p14:tracePt t="26701" x="1066800" y="2446338"/>
          <p14:tracePt t="26709" x="1060450" y="2452688"/>
          <p14:tracePt t="26726" x="1060450" y="2459038"/>
          <p14:tracePt t="26737" x="1060450" y="2465388"/>
          <p14:tracePt t="26751" x="1060450" y="2470150"/>
          <p14:tracePt t="26758" x="1060450" y="2489200"/>
          <p14:tracePt t="26766" x="1066800" y="2495550"/>
          <p14:tracePt t="26774" x="1073150" y="2500313"/>
          <p14:tracePt t="26782" x="1079500" y="2506663"/>
          <p14:tracePt t="26790" x="1084263" y="2513013"/>
          <p14:tracePt t="26798" x="1103313" y="2519363"/>
          <p14:tracePt t="26806" x="1127125" y="2536825"/>
          <p14:tracePt t="26814" x="1139825" y="2543175"/>
          <p14:tracePt t="26822" x="1163638" y="2555875"/>
          <p14:tracePt t="26838" x="1181100" y="2573338"/>
          <p14:tracePt t="26846" x="1200150" y="2579688"/>
          <p14:tracePt t="26855" x="1217613" y="2590800"/>
          <p14:tracePt t="26862" x="1230313" y="2597150"/>
          <p14:tracePt t="26871" x="1254125" y="2603500"/>
          <p14:tracePt t="26889" x="1271588" y="2609850"/>
          <p14:tracePt t="26894" x="1295400" y="2616200"/>
          <p14:tracePt t="26903" x="1320800" y="2627313"/>
          <p14:tracePt t="26910" x="1344613" y="2633663"/>
          <p14:tracePt t="26919" x="1381125" y="2640013"/>
          <p14:tracePt t="26926" x="1422400" y="2651125"/>
          <p14:tracePt t="26934" x="1446213" y="2657475"/>
          <p14:tracePt t="26942" x="1489075" y="2657475"/>
          <p14:tracePt t="26951" x="1536700" y="2670175"/>
          <p14:tracePt t="26958" x="1560513" y="2670175"/>
          <p14:tracePt t="26966" x="1597025" y="2674938"/>
          <p14:tracePt t="26974" x="1609725" y="2674938"/>
          <p14:tracePt t="26982" x="1633538" y="2674938"/>
          <p14:tracePt t="26990" x="1646238" y="2674938"/>
          <p14:tracePt t="26998" x="1676400" y="2674938"/>
          <p14:tracePt t="27006" x="1711325" y="2674938"/>
          <p14:tracePt t="27014" x="1741488" y="2674938"/>
          <p14:tracePt t="27022" x="1766888" y="2674938"/>
          <p14:tracePt t="27030" x="1790700" y="2674938"/>
          <p14:tracePt t="27038" x="1808163" y="2674938"/>
          <p14:tracePt t="27046" x="1855788" y="2674938"/>
          <p14:tracePt t="27054" x="1885950" y="2674938"/>
          <p14:tracePt t="27062" x="1935163" y="2663825"/>
          <p14:tracePt t="27070" x="2006600" y="2663825"/>
          <p14:tracePt t="27078" x="2066925" y="2646363"/>
          <p14:tracePt t="27086" x="2127250" y="2646363"/>
          <p14:tracePt t="27094" x="2187575" y="2633663"/>
          <p14:tracePt t="27103" x="2211388" y="2633663"/>
          <p14:tracePt t="27110" x="2254250" y="2627313"/>
          <p14:tracePt t="27119" x="2278063" y="2609850"/>
          <p14:tracePt t="27126" x="2301875" y="2603500"/>
          <p14:tracePt t="27136" x="2314575" y="2590800"/>
          <p14:tracePt t="27144" x="2338388" y="2579688"/>
          <p14:tracePt t="27150" x="2362200" y="2560638"/>
          <p14:tracePt t="27157" x="2381250" y="2560638"/>
          <p14:tracePt t="27165" x="2405063" y="2536825"/>
          <p14:tracePt t="27173" x="2411413" y="2530475"/>
          <p14:tracePt t="27181" x="2422525" y="2519363"/>
          <p14:tracePt t="27189" x="2447925" y="2500313"/>
          <p14:tracePt t="27197" x="2452688" y="2495550"/>
          <p14:tracePt t="27205" x="2459038" y="2482850"/>
          <p14:tracePt t="27213" x="2478088" y="2459038"/>
          <p14:tracePt t="27230" x="2482850" y="2435225"/>
          <p14:tracePt t="27238" x="2482850" y="2428875"/>
          <p14:tracePt t="27246" x="2489200" y="2405063"/>
          <p14:tracePt t="27254" x="2489200" y="2392363"/>
          <p14:tracePt t="27262" x="2489200" y="2368550"/>
          <p14:tracePt t="27270" x="2489200" y="2355850"/>
          <p14:tracePt t="27278" x="2489200" y="2344738"/>
          <p14:tracePt t="27286" x="2471738" y="2320925"/>
          <p14:tracePt t="27294" x="2459038" y="2295525"/>
          <p14:tracePt t="27302" x="2441575" y="2284413"/>
          <p14:tracePt t="27310" x="2405063" y="2260600"/>
          <p14:tracePt t="27318" x="2368550" y="2241550"/>
          <p14:tracePt t="27326" x="2320925" y="2211388"/>
          <p14:tracePt t="27334" x="2284413" y="2193925"/>
          <p14:tracePt t="27342" x="2254250" y="2193925"/>
          <p14:tracePt t="27350" x="2200275" y="2181225"/>
          <p14:tracePt t="27358" x="2109788" y="2151063"/>
          <p14:tracePt t="27366" x="2043113" y="2139950"/>
          <p14:tracePt t="27374" x="1982788" y="2120900"/>
          <p14:tracePt t="27382" x="1941513" y="2120900"/>
          <p14:tracePt t="27390" x="1892300" y="2120900"/>
          <p14:tracePt t="27398" x="1862138" y="2120900"/>
          <p14:tracePt t="27406" x="1838325" y="2120900"/>
          <p14:tracePt t="27414" x="1795463" y="2120900"/>
          <p14:tracePt t="27422" x="1771650" y="2120900"/>
          <p14:tracePt t="27430" x="1741488" y="2120900"/>
          <p14:tracePt t="27438" x="1700213" y="2120900"/>
          <p14:tracePt t="27445" x="1670050" y="2120900"/>
          <p14:tracePt t="27454" x="1620838" y="2120900"/>
          <p14:tracePt t="27462" x="1603375" y="2120900"/>
          <p14:tracePt t="27470" x="1555750" y="2120900"/>
          <p14:tracePt t="27478" x="1525588" y="2120900"/>
          <p14:tracePt t="27486" x="1495425" y="2120900"/>
          <p14:tracePt t="27494" x="1470025" y="2120900"/>
          <p14:tracePt t="27502" x="1439863" y="2120900"/>
          <p14:tracePt t="27510" x="1392238" y="2120900"/>
          <p14:tracePt t="27519" x="1381125" y="2127250"/>
          <p14:tracePt t="27526" x="1344613" y="2144713"/>
          <p14:tracePt t="27534" x="1314450" y="2157413"/>
          <p14:tracePt t="27542" x="1290638" y="2170113"/>
          <p14:tracePt t="27550" x="1241425" y="2187575"/>
          <p14:tracePt t="27558" x="1217613" y="2205038"/>
          <p14:tracePt t="27566" x="1193800" y="2224088"/>
          <p14:tracePt t="27574" x="1181100" y="2230438"/>
          <p14:tracePt t="27582" x="1144588" y="2247900"/>
          <p14:tracePt t="27590" x="1127125" y="2260600"/>
          <p14:tracePt t="27598" x="1114425" y="2278063"/>
          <p14:tracePt t="27606" x="1096963" y="2284413"/>
          <p14:tracePt t="27614" x="1096963" y="2290763"/>
          <p14:tracePt t="27622" x="1090613" y="2301875"/>
          <p14:tracePt t="27630" x="1090613" y="2308225"/>
          <p14:tracePt t="27638" x="1090613" y="2320925"/>
          <p14:tracePt t="27646" x="1090613" y="2325688"/>
          <p14:tracePt t="27654" x="1090613" y="2332038"/>
          <p14:tracePt t="27662" x="1090613" y="2355850"/>
          <p14:tracePt t="27670" x="1096963" y="2362200"/>
          <p14:tracePt t="27678" x="1114425" y="2374900"/>
          <p14:tracePt t="27686" x="1120775" y="2379663"/>
          <p14:tracePt t="27694" x="1139825" y="2398713"/>
          <p14:tracePt t="27702" x="1174750" y="2405063"/>
          <p14:tracePt t="27710" x="1211263" y="2422525"/>
          <p14:tracePt t="27718" x="1271588" y="2435225"/>
          <p14:tracePt t="27726" x="1344613" y="2452688"/>
          <p14:tracePt t="27736" x="1422400" y="2476500"/>
          <p14:tracePt t="27742" x="1500188" y="2506663"/>
          <p14:tracePt t="27750" x="1597025" y="2519363"/>
          <p14:tracePt t="27758" x="1687513" y="2530475"/>
          <p14:tracePt t="27766" x="1778000" y="2543175"/>
          <p14:tracePt t="27774" x="1851025" y="2555875"/>
          <p14:tracePt t="27782" x="1911350" y="2560638"/>
          <p14:tracePt t="27790" x="2001838" y="2586038"/>
          <p14:tracePt t="27798" x="2043113" y="2586038"/>
          <p14:tracePt t="27806" x="2085975" y="2586038"/>
          <p14:tracePt t="27814" x="2122488" y="2586038"/>
          <p14:tracePt t="27822" x="2152650" y="2586038"/>
          <p14:tracePt t="27830" x="2182813" y="2586038"/>
          <p14:tracePt t="27838" x="2230438" y="2579688"/>
          <p14:tracePt t="27846" x="2278063" y="2573338"/>
          <p14:tracePt t="27854" x="2308225" y="2566988"/>
          <p14:tracePt t="27862" x="2344738" y="2549525"/>
          <p14:tracePt t="27870" x="2392363" y="2525713"/>
          <p14:tracePt t="27888" x="2478088" y="2489200"/>
          <p14:tracePt t="27894" x="2501900" y="2470150"/>
          <p14:tracePt t="27903" x="2538413" y="2435225"/>
          <p14:tracePt t="27910" x="2543175" y="2428875"/>
          <p14:tracePt t="27918" x="2555875" y="2416175"/>
          <p14:tracePt t="27926" x="2562225" y="2409825"/>
          <p14:tracePt t="27935" x="2573338" y="2398713"/>
          <p14:tracePt t="27942" x="2579688" y="2379663"/>
          <p14:tracePt t="27950" x="2579688" y="2368550"/>
          <p14:tracePt t="27958" x="2586038" y="2355850"/>
          <p14:tracePt t="27966" x="2586038" y="2332038"/>
          <p14:tracePt t="27974" x="2586038" y="2320925"/>
          <p14:tracePt t="27982" x="2586038" y="2295525"/>
          <p14:tracePt t="27990" x="2586038" y="2271713"/>
          <p14:tracePt t="27998" x="2573338" y="2247900"/>
          <p14:tracePt t="28006" x="2555875" y="2211388"/>
          <p14:tracePt t="28014" x="2543175" y="2174875"/>
          <p14:tracePt t="28022" x="2525713" y="2151063"/>
          <p14:tracePt t="28030" x="2519363" y="2144713"/>
          <p14:tracePt t="28038" x="2513013" y="2139950"/>
          <p14:tracePt t="28046" x="2482850" y="2114550"/>
          <p14:tracePt t="28054" x="2465388" y="2103438"/>
          <p14:tracePt t="28062" x="2417763" y="2073275"/>
          <p14:tracePt t="28070" x="2327275" y="2043113"/>
          <p14:tracePt t="28078" x="2266950" y="2006600"/>
          <p14:tracePt t="28086" x="2187575" y="1989138"/>
          <p14:tracePt t="28094" x="2116138" y="1965325"/>
          <p14:tracePt t="28103" x="2066925" y="1965325"/>
          <p14:tracePt t="28110" x="1995488" y="1946275"/>
          <p14:tracePt t="28118" x="1935163" y="1946275"/>
          <p14:tracePt t="28126" x="1874838" y="1946275"/>
          <p14:tracePt t="28135" x="1820863" y="1946275"/>
          <p14:tracePt t="28146" x="1760538" y="1946275"/>
          <p14:tracePt t="28149" x="1681163" y="1958975"/>
          <p14:tracePt t="28157" x="1663700" y="1965325"/>
          <p14:tracePt t="28165" x="1616075" y="1976438"/>
          <p14:tracePt t="28173" x="1579563" y="2006600"/>
          <p14:tracePt t="28181" x="1543050" y="2012950"/>
          <p14:tracePt t="28189" x="1519238" y="2030413"/>
          <p14:tracePt t="28197" x="1489075" y="2054225"/>
          <p14:tracePt t="28205" x="1452563" y="2073275"/>
          <p14:tracePt t="28213" x="1446213" y="2079625"/>
          <p14:tracePt t="28221" x="1428750" y="2084388"/>
          <p14:tracePt t="28229" x="1416050" y="2103438"/>
          <p14:tracePt t="28237" x="1409700" y="2109788"/>
          <p14:tracePt t="28245" x="1404938" y="2120900"/>
          <p14:tracePt t="28253" x="1404938" y="2127250"/>
          <p14:tracePt t="28261" x="1404938" y="2133600"/>
          <p14:tracePt t="28269" x="1404938" y="2144713"/>
          <p14:tracePt t="28277" x="1404938" y="2151063"/>
          <p14:tracePt t="28285" x="1404938" y="2163763"/>
          <p14:tracePt t="28293" x="1404938" y="2181225"/>
          <p14:tracePt t="28302" x="1416050" y="2187575"/>
          <p14:tracePt t="28309" x="1439863" y="2205038"/>
          <p14:tracePt t="28318" x="1489075" y="2205038"/>
          <p14:tracePt t="28325" x="1519238" y="2224088"/>
          <p14:tracePt t="28334" x="1579563" y="2230438"/>
          <p14:tracePt t="28342" x="1670050" y="2254250"/>
          <p14:tracePt t="28350" x="1730375" y="2265363"/>
          <p14:tracePt t="28358" x="1790700" y="2271713"/>
          <p14:tracePt t="28366" x="1855788" y="2295525"/>
          <p14:tracePt t="28375" x="1928813" y="2301875"/>
          <p14:tracePt t="28382" x="2019300" y="2325688"/>
          <p14:tracePt t="28390" x="2109788" y="2349500"/>
          <p14:tracePt t="28398" x="2182813" y="2349500"/>
          <p14:tracePt t="28406" x="2266950" y="2362200"/>
          <p14:tracePt t="28414" x="2338388" y="2362200"/>
          <p14:tracePt t="28422" x="2387600" y="2362200"/>
          <p14:tracePt t="28430" x="2417763" y="2362200"/>
          <p14:tracePt t="28438" x="2441575" y="2362200"/>
          <p14:tracePt t="28446" x="2465388" y="2355850"/>
          <p14:tracePt t="28454" x="2471738" y="2349500"/>
          <p14:tracePt t="28470" x="2478088" y="2344738"/>
          <p14:tracePt t="28478" x="2482850" y="2338388"/>
          <p14:tracePt t="28487" x="2482850" y="2332038"/>
          <p14:tracePt t="28494" x="2482850" y="2320925"/>
          <p14:tracePt t="28502" x="2482850" y="2308225"/>
          <p14:tracePt t="28510" x="2482850" y="2295525"/>
          <p14:tracePt t="28519" x="2482850" y="2278063"/>
          <p14:tracePt t="28526" x="2478088" y="2265363"/>
          <p14:tracePt t="28535" x="2471738" y="2260600"/>
          <p14:tracePt t="28542" x="2452688" y="2235200"/>
          <p14:tracePt t="28550" x="2428875" y="2211388"/>
          <p14:tracePt t="28558" x="2411413" y="2200275"/>
          <p14:tracePt t="28566" x="2387600" y="2170113"/>
          <p14:tracePt t="28574" x="2362200" y="2157413"/>
          <p14:tracePt t="28582" x="2327275" y="2127250"/>
          <p14:tracePt t="28590" x="2297113" y="2127250"/>
          <p14:tracePt t="28598" x="2260600" y="2103438"/>
          <p14:tracePt t="28606" x="2224088" y="2097088"/>
          <p14:tracePt t="28614" x="2193925" y="2084388"/>
          <p14:tracePt t="28622" x="2176463" y="2079625"/>
          <p14:tracePt t="28630" x="2170113" y="2079625"/>
          <p14:tracePt t="28638" x="2163763" y="2073275"/>
          <p14:tracePt t="28687" x="2152650" y="2073275"/>
          <p14:tracePt t="28703" x="2146300" y="2073275"/>
          <p14:tracePt t="28750" x="2139950" y="2079625"/>
          <p14:tracePt t="28758" x="2139950" y="2090738"/>
          <p14:tracePt t="28766" x="2139950" y="2097088"/>
          <p14:tracePt t="28774" x="2139950" y="2103438"/>
          <p14:tracePt t="28782" x="2139950" y="2120900"/>
          <p14:tracePt t="28790" x="2139950" y="2133600"/>
          <p14:tracePt t="28798" x="2139950" y="2139950"/>
          <p14:tracePt t="28806" x="2152650" y="2151063"/>
          <p14:tracePt t="28814" x="2157413" y="2157413"/>
          <p14:tracePt t="28822" x="2182813" y="2174875"/>
          <p14:tracePt t="28830" x="2200275" y="2187575"/>
          <p14:tracePt t="28838" x="2211388" y="2187575"/>
          <p14:tracePt t="28846" x="2266950" y="2205038"/>
          <p14:tracePt t="28854" x="2290763" y="2217738"/>
          <p14:tracePt t="28862" x="2338388" y="2241550"/>
          <p14:tracePt t="28873" x="2387600" y="2260600"/>
          <p14:tracePt t="28878" x="2447925" y="2271713"/>
          <p14:tracePt t="28888" x="2495550" y="2301875"/>
          <p14:tracePt t="28894" x="2555875" y="2314575"/>
          <p14:tracePt t="28903" x="2579688" y="2325688"/>
          <p14:tracePt t="28910" x="2640013" y="2338388"/>
          <p14:tracePt t="28918" x="2663825" y="2355850"/>
          <p14:tracePt t="28926" x="2706688" y="2355850"/>
          <p14:tracePt t="28935" x="2730500" y="2362200"/>
          <p14:tracePt t="28942" x="2743200" y="2362200"/>
          <p14:tracePt t="28950" x="2747963" y="2362200"/>
          <p14:tracePt t="28958" x="2760663" y="2368550"/>
          <p14:tracePt t="28982" x="2773363" y="2368550"/>
          <p14:tracePt t="28990" x="2790825" y="2374900"/>
          <p14:tracePt t="28998" x="2797175" y="2374900"/>
          <p14:tracePt t="29006" x="2833688" y="2386013"/>
          <p14:tracePt t="29014" x="2868613" y="2392363"/>
          <p14:tracePt t="29022" x="2928938" y="2409825"/>
          <p14:tracePt t="29030" x="2965450" y="2428875"/>
          <p14:tracePt t="29038" x="3025775" y="2439988"/>
          <p14:tracePt t="29046" x="3049588" y="2459038"/>
          <p14:tracePt t="29055" x="3073400" y="2459038"/>
          <p14:tracePt t="29062" x="3086100" y="2459038"/>
          <p14:tracePt t="29071" x="3092450" y="2465388"/>
          <p14:tracePt t="29118" x="3098800" y="2465388"/>
          <p14:tracePt t="29146" x="3103563" y="2465388"/>
          <p14:tracePt t="29157" x="3109913" y="2470150"/>
          <p14:tracePt t="29246" x="3116263" y="2476500"/>
          <p14:tracePt t="29262" x="3146425" y="2500313"/>
          <p14:tracePt t="29270" x="3152775" y="2500313"/>
          <p14:tracePt t="29278" x="3182938" y="2513013"/>
          <p14:tracePt t="29287" x="3206750" y="2530475"/>
          <p14:tracePt t="29294" x="3224213" y="2543175"/>
          <p14:tracePt t="29303" x="3249613" y="2560638"/>
          <p14:tracePt t="29310" x="3260725" y="2579688"/>
          <p14:tracePt t="29326" x="3279775" y="2590800"/>
          <p14:tracePt t="29334" x="3284538" y="2590800"/>
          <p14:tracePt t="29342" x="3290888" y="2597150"/>
          <p14:tracePt t="29358" x="3297238" y="2603500"/>
          <p14:tracePt t="29366" x="3303588" y="2609850"/>
          <p14:tracePt t="29374" x="3309938" y="2616200"/>
          <p14:tracePt t="29382" x="3314700" y="2620963"/>
          <p14:tracePt t="29390" x="3327400" y="2627313"/>
          <p14:tracePt t="29398" x="3344863" y="2640013"/>
          <p14:tracePt t="29407" x="3370263" y="2651125"/>
          <p14:tracePt t="29414" x="3394075" y="2674938"/>
          <p14:tracePt t="29422" x="3429000" y="2693988"/>
          <p14:tracePt t="29430" x="3465513" y="2724150"/>
          <p14:tracePt t="29438" x="3495675" y="2760663"/>
          <p14:tracePt t="29446" x="3519488" y="2778125"/>
          <p14:tracePt t="29455" x="3532188" y="2790825"/>
          <p14:tracePt t="29462" x="3549650" y="2808288"/>
          <p14:tracePt t="29470" x="3556000" y="2814638"/>
          <p14:tracePt t="29519" x="3562350" y="2820988"/>
          <p14:tracePt t="29606" x="3568700" y="2825750"/>
          <p14:tracePt t="29614" x="3575050" y="2825750"/>
          <p14:tracePt t="29623" x="3579813" y="2832100"/>
          <p14:tracePt t="29694" x="3586163" y="2838450"/>
          <p14:tracePt t="29838" x="3592513" y="2844800"/>
          <p14:tracePt t="30038" x="3592513" y="2851150"/>
          <p14:tracePt t="30197" x="3592513" y="2855913"/>
          <p14:tracePt t="30286" x="3592513" y="2868613"/>
          <p14:tracePt t="30303" x="3592513" y="2874963"/>
          <p14:tracePt t="30390" x="3592513" y="2886075"/>
          <p14:tracePt t="30398" x="3592513" y="2892425"/>
          <p14:tracePt t="30502" x="3592513" y="2898775"/>
          <p14:tracePt t="30526" x="3592513" y="2905125"/>
          <p14:tracePt t="30534" x="3586163" y="2922588"/>
          <p14:tracePt t="30542" x="3549650" y="2946400"/>
          <p14:tracePt t="30550" x="3514725" y="2952750"/>
          <p14:tracePt t="30558" x="3465513" y="2976563"/>
          <p14:tracePt t="30567" x="3375025" y="2995613"/>
          <p14:tracePt t="30575" x="3284538" y="3019425"/>
          <p14:tracePt t="30583" x="3182938" y="3043238"/>
          <p14:tracePt t="30592" x="3068638" y="3055938"/>
          <p14:tracePt t="30598" x="2978150" y="3073400"/>
          <p14:tracePt t="30606" x="2863850" y="3073400"/>
          <p14:tracePt t="30614" x="2736850" y="3086100"/>
          <p14:tracePt t="30622" x="2633663" y="3097213"/>
          <p14:tracePt t="30630" x="2532063" y="3097213"/>
          <p14:tracePt t="30638" x="2447925" y="3109913"/>
          <p14:tracePt t="30646" x="2344738" y="3109913"/>
          <p14:tracePt t="30655" x="2260600" y="3121025"/>
          <p14:tracePt t="30662" x="2200275" y="3121025"/>
          <p14:tracePt t="30670" x="2116138" y="3121025"/>
          <p14:tracePt t="30678" x="2055813" y="3121025"/>
          <p14:tracePt t="30687" x="1995488" y="3121025"/>
          <p14:tracePt t="30694" x="1892300" y="3121025"/>
          <p14:tracePt t="30702" x="1820863" y="3121025"/>
          <p14:tracePt t="30710" x="1724025" y="3121025"/>
          <p14:tracePt t="30718" x="1663700" y="3121025"/>
          <p14:tracePt t="30726" x="1590675" y="3121025"/>
          <p14:tracePt t="30734" x="1549400" y="3121025"/>
          <p14:tracePt t="30742" x="1525588" y="3121025"/>
          <p14:tracePt t="30750" x="1495425" y="3121025"/>
          <p14:tracePt t="30758" x="1470025" y="3121025"/>
          <p14:tracePt t="30766" x="1452563" y="3121025"/>
          <p14:tracePt t="30774" x="1435100" y="3121025"/>
          <p14:tracePt t="30782" x="1428750" y="3121025"/>
          <p14:tracePt t="30790" x="1409700" y="3121025"/>
          <p14:tracePt t="30798" x="1398588" y="3121025"/>
          <p14:tracePt t="30806" x="1385888" y="3121025"/>
          <p14:tracePt t="30814" x="1362075" y="3121025"/>
          <p14:tracePt t="30821" x="1350963" y="3121025"/>
          <p14:tracePt t="30830" x="1314450" y="3109913"/>
          <p14:tracePt t="30838" x="1301750" y="3109913"/>
          <p14:tracePt t="30846" x="1265238" y="3103563"/>
          <p14:tracePt t="30862" x="1260475" y="3103563"/>
          <p14:tracePt t="30889" x="1254125" y="3103563"/>
          <p14:tracePt t="31006" x="1247775" y="3097213"/>
          <p14:tracePt t="31070" x="1260475" y="3097213"/>
          <p14:tracePt t="31078" x="1290638" y="3097213"/>
          <p14:tracePt t="31086" x="1320800" y="3097213"/>
          <p14:tracePt t="31094" x="1362075" y="3097213"/>
          <p14:tracePt t="31102" x="1409700" y="3097213"/>
          <p14:tracePt t="31110" x="1465263" y="3097213"/>
          <p14:tracePt t="31119" x="1525588" y="3097213"/>
          <p14:tracePt t="31126" x="1597025" y="3097213"/>
          <p14:tracePt t="31135" x="1657350" y="3103563"/>
          <p14:tracePt t="31149" x="1706563" y="3109913"/>
          <p14:tracePt t="31150" x="1766888" y="3121025"/>
          <p14:tracePt t="31157" x="1825625" y="3121025"/>
          <p14:tracePt t="31165" x="1885950" y="3133725"/>
          <p14:tracePt t="31173" x="1958975" y="3151188"/>
          <p14:tracePt t="31181" x="2019300" y="3151188"/>
          <p14:tracePt t="31189" x="2103438" y="3151188"/>
          <p14:tracePt t="31197" x="2163763" y="3163888"/>
          <p14:tracePt t="31205" x="2236788" y="3176588"/>
          <p14:tracePt t="31214" x="2284413" y="3181350"/>
          <p14:tracePt t="31223" x="2344738" y="3194050"/>
          <p14:tracePt t="31230" x="2405063" y="3200400"/>
          <p14:tracePt t="31239" x="2452688" y="3200400"/>
          <p14:tracePt t="31246" x="2513013" y="3211513"/>
          <p14:tracePt t="31254" x="2543175" y="3211513"/>
          <p14:tracePt t="31262" x="2586038" y="3211513"/>
          <p14:tracePt t="31270" x="2609850" y="3211513"/>
          <p14:tracePt t="31278" x="2622550" y="3211513"/>
          <p14:tracePt t="31286" x="2640013" y="3211513"/>
          <p14:tracePt t="31294" x="2657475" y="3211513"/>
          <p14:tracePt t="31302" x="2663825" y="3211513"/>
          <p14:tracePt t="31310" x="2682875" y="3211513"/>
          <p14:tracePt t="31318" x="2700338" y="3211513"/>
          <p14:tracePt t="31326" x="2724150" y="3211513"/>
          <p14:tracePt t="31334" x="2736850" y="3211513"/>
          <p14:tracePt t="31342" x="2754313" y="3211513"/>
          <p14:tracePt t="31350" x="2767013" y="3211513"/>
          <p14:tracePt t="31358" x="2778125" y="3211513"/>
          <p14:tracePt t="31366" x="2797175" y="3211513"/>
          <p14:tracePt t="31374" x="2808288" y="3211513"/>
          <p14:tracePt t="31382" x="2833688" y="3211513"/>
          <p14:tracePt t="31390" x="2851150" y="3211513"/>
          <p14:tracePt t="31398" x="2874963" y="3211513"/>
          <p14:tracePt t="31406" x="2911475" y="3211513"/>
          <p14:tracePt t="31414" x="2965450" y="3211513"/>
          <p14:tracePt t="31423" x="3008313" y="3211513"/>
          <p14:tracePt t="31430" x="3049588" y="3211513"/>
          <p14:tracePt t="31439" x="3098800" y="3211513"/>
          <p14:tracePt t="31446" x="3140075" y="3211513"/>
          <p14:tracePt t="31454" x="3230563" y="3211513"/>
          <p14:tracePt t="31462" x="3290888" y="3200400"/>
          <p14:tracePt t="31471" x="3351213" y="3187700"/>
          <p14:tracePt t="31478" x="3394075" y="3187700"/>
          <p14:tracePt t="31486" x="3441700" y="3187700"/>
          <p14:tracePt t="31494" x="3471863" y="3187700"/>
          <p14:tracePt t="31502" x="3484563" y="3187700"/>
          <p14:tracePt t="31510" x="3502025" y="3181350"/>
          <p14:tracePt t="31518" x="3508375" y="3181350"/>
          <p14:tracePt t="31526" x="3514725" y="3181350"/>
          <p14:tracePt t="31542" x="3525838" y="3181350"/>
          <p14:tracePt t="31550" x="3549650" y="3181350"/>
          <p14:tracePt t="31558" x="3575050" y="3170238"/>
          <p14:tracePt t="31566" x="3592513" y="3170238"/>
          <p14:tracePt t="31574" x="3616325" y="3163888"/>
          <p14:tracePt t="31582" x="3652838" y="3157538"/>
          <p14:tracePt t="31590" x="3683000" y="3157538"/>
          <p14:tracePt t="31598" x="3725863" y="3146425"/>
          <p14:tracePt t="31606" x="3773488" y="3146425"/>
          <p14:tracePt t="31614" x="3797300" y="3140075"/>
          <p14:tracePt t="31623" x="3840163" y="3133725"/>
          <p14:tracePt t="31630" x="3870325" y="3133725"/>
          <p14:tracePt t="31638" x="3917950" y="3121025"/>
          <p14:tracePt t="31646" x="3948113" y="3116263"/>
          <p14:tracePt t="31655" x="3995738" y="3103563"/>
          <p14:tracePt t="31662" x="4032250" y="3097213"/>
          <p14:tracePt t="31670" x="4051300" y="3097213"/>
          <p14:tracePt t="31678" x="4086225" y="3086100"/>
          <p14:tracePt t="31686" x="4098925" y="3086100"/>
          <p14:tracePt t="31694" x="4135438" y="3073400"/>
          <p14:tracePt t="31702" x="4159250" y="3073400"/>
          <p14:tracePt t="31710" x="4171950" y="3073400"/>
          <p14:tracePt t="31718" x="4183063" y="3073400"/>
          <p14:tracePt t="31726" x="4200525" y="3073400"/>
          <p14:tracePt t="31735" x="4213225" y="3073400"/>
          <p14:tracePt t="31742" x="4219575" y="3073400"/>
          <p14:tracePt t="31750" x="4230688" y="3073400"/>
          <p14:tracePt t="31758" x="4256088" y="3073400"/>
          <p14:tracePt t="31766" x="4267200" y="3073400"/>
          <p14:tracePt t="31774" x="4291013" y="3073400"/>
          <p14:tracePt t="31782" x="4303713" y="3073400"/>
          <p14:tracePt t="31790" x="4340225" y="3073400"/>
          <p14:tracePt t="31798" x="4370388" y="3073400"/>
          <p14:tracePt t="31807" x="4400550" y="3073400"/>
          <p14:tracePt t="31814" x="4454525" y="3073400"/>
          <p14:tracePt t="31823" x="4502150" y="3073400"/>
          <p14:tracePt t="31830" x="4557713" y="3073400"/>
          <p14:tracePt t="31838" x="4616450" y="3073400"/>
          <p14:tracePt t="31846" x="4676775" y="3073400"/>
          <p14:tracePt t="31854" x="4732338" y="3073400"/>
          <p14:tracePt t="31862" x="4792663" y="3073400"/>
          <p14:tracePt t="31870" x="4864100" y="3073400"/>
          <p14:tracePt t="31878" x="4937125" y="3073400"/>
          <p14:tracePt t="31886" x="4997450" y="3086100"/>
          <p14:tracePt t="31894" x="5057775" y="3086100"/>
          <p14:tracePt t="31902" x="5105400" y="3097213"/>
          <p14:tracePt t="31910" x="5153025" y="3116263"/>
          <p14:tracePt t="31918" x="5195888" y="3116263"/>
          <p14:tracePt t="31926" x="5232400" y="3116263"/>
          <p14:tracePt t="31934" x="5262563" y="3121025"/>
          <p14:tracePt t="31942" x="5299075" y="3133725"/>
          <p14:tracePt t="31950" x="5329238" y="3133725"/>
          <p14:tracePt t="31959" x="5364163" y="3140075"/>
          <p14:tracePt t="31966" x="5407025" y="3146425"/>
          <p14:tracePt t="31974" x="5443538" y="3146425"/>
          <p14:tracePt t="31982" x="5473700" y="3157538"/>
          <p14:tracePt t="31990" x="5521325" y="3163888"/>
          <p14:tracePt t="31998" x="5551488" y="3176588"/>
          <p14:tracePt t="32006" x="5575300" y="3181350"/>
          <p14:tracePt t="32014" x="5618163" y="3181350"/>
          <p14:tracePt t="32023" x="5678488" y="3194050"/>
          <p14:tracePt t="32030" x="5738813" y="3200400"/>
          <p14:tracePt t="32039" x="5773738" y="3200400"/>
          <p14:tracePt t="32046" x="5840413" y="3224213"/>
          <p14:tracePt t="32054" x="5900738" y="3224213"/>
          <p14:tracePt t="32062" x="5949950" y="3230563"/>
          <p14:tracePt t="32070" x="6003925" y="3230563"/>
          <p14:tracePt t="32078" x="6064250" y="3241675"/>
          <p14:tracePt t="32086" x="6142038" y="3254375"/>
          <p14:tracePt t="32094" x="6196013" y="3254375"/>
          <p14:tracePt t="32102" x="6269038" y="3254375"/>
          <p14:tracePt t="32110" x="6340475" y="3254375"/>
          <p14:tracePt t="32118" x="6430963" y="3254375"/>
          <p14:tracePt t="32126" x="6516688" y="3254375"/>
          <p14:tracePt t="32134" x="6588125" y="3260725"/>
          <p14:tracePt t="32142" x="6678613" y="3271838"/>
          <p14:tracePt t="32150" x="6751638" y="3271838"/>
          <p14:tracePt t="32157" x="6823075" y="3271838"/>
          <p14:tracePt t="32165" x="6896100" y="3271838"/>
          <p14:tracePt t="32173" x="6937375" y="3271838"/>
          <p14:tracePt t="32181" x="7010400" y="3271838"/>
          <p14:tracePt t="32189" x="7070725" y="3271838"/>
          <p14:tracePt t="32197" x="7112000" y="3271838"/>
          <p14:tracePt t="32205" x="7202488" y="3271838"/>
          <p14:tracePt t="32213" x="7258050" y="3271838"/>
          <p14:tracePt t="32222" x="7329488" y="3271838"/>
          <p14:tracePt t="32229" x="7419975" y="3271838"/>
          <p14:tracePt t="32238" x="7493000" y="3271838"/>
          <p14:tracePt t="32246" x="7553325" y="3284538"/>
          <p14:tracePt t="32254" x="7667625" y="3284538"/>
          <p14:tracePt t="32262" x="7739063" y="3284538"/>
          <p14:tracePt t="32270" x="7781925" y="3284538"/>
          <p14:tracePt t="32278" x="7853363" y="3284538"/>
          <p14:tracePt t="32286" x="7913688" y="3284538"/>
          <p14:tracePt t="32294" x="7956550" y="3284538"/>
          <p14:tracePt t="32302" x="8016875" y="3284538"/>
          <p14:tracePt t="32310" x="8077200" y="3284538"/>
          <p14:tracePt t="32318" x="8094663" y="3284538"/>
          <p14:tracePt t="32326" x="8150225" y="3284538"/>
          <p14:tracePt t="32334" x="8174038" y="3284538"/>
          <p14:tracePt t="32342" x="8239125" y="3284538"/>
          <p14:tracePt t="32350" x="8288338" y="3284538"/>
          <p14:tracePt t="32358" x="8318500" y="3284538"/>
          <p14:tracePt t="32366" x="8372475" y="3284538"/>
          <p14:tracePt t="32374" x="8432800" y="3284538"/>
          <p14:tracePt t="32382" x="8475663" y="3284538"/>
          <p14:tracePt t="32389" x="8499475" y="3284538"/>
          <p14:tracePt t="32398" x="8529638" y="3290888"/>
          <p14:tracePt t="32406" x="8547100" y="3290888"/>
          <p14:tracePt t="32598" x="8553450" y="3295650"/>
          <p14:tracePt t="32607" x="8535988" y="3302000"/>
          <p14:tracePt t="32614" x="8523288" y="3302000"/>
          <p14:tracePt t="32623" x="8469313" y="3314700"/>
          <p14:tracePt t="32630" x="8348663" y="3325813"/>
          <p14:tracePt t="32639" x="8234363" y="3325813"/>
          <p14:tracePt t="32646" x="8083550" y="3325813"/>
          <p14:tracePt t="32654" x="7908925" y="3325813"/>
          <p14:tracePt t="32662" x="7751763" y="3325813"/>
          <p14:tracePt t="32670" x="7577138" y="3325813"/>
          <p14:tracePt t="32678" x="7372350" y="3325813"/>
          <p14:tracePt t="32686" x="7154863" y="3314700"/>
          <p14:tracePt t="32694" x="6943725" y="3302000"/>
          <p14:tracePt t="32702" x="6751638" y="3278188"/>
          <p14:tracePt t="32710" x="6588125" y="3267075"/>
          <p14:tracePt t="32718" x="6473825" y="3254375"/>
          <p14:tracePt t="32726" x="6329363" y="3241675"/>
          <p14:tracePt t="32734" x="6172200" y="3241675"/>
          <p14:tracePt t="32742" x="6034088" y="3241675"/>
          <p14:tracePt t="32750" x="5889625" y="3217863"/>
          <p14:tracePt t="32758" x="5786438" y="3206750"/>
          <p14:tracePt t="32766" x="5659438" y="3206750"/>
          <p14:tracePt t="32774" x="5557838" y="3194050"/>
          <p14:tracePt t="32782" x="5454650" y="3181350"/>
          <p14:tracePt t="32790" x="5353050" y="3170238"/>
          <p14:tracePt t="32798" x="5292725" y="3170238"/>
          <p14:tracePt t="32807" x="5219700" y="3151188"/>
          <p14:tracePt t="32814" x="5183188" y="3151188"/>
          <p14:tracePt t="32822" x="5178425" y="3151188"/>
          <p14:tracePt t="32878" x="5172075" y="3146425"/>
          <p14:tracePt t="32894" x="5189538" y="3146425"/>
          <p14:tracePt t="32902" x="5232400" y="3127375"/>
          <p14:tracePt t="32910" x="5268913" y="3127375"/>
          <p14:tracePt t="32918" x="5340350" y="3127375"/>
          <p14:tracePt t="32926" x="5413375" y="3127375"/>
          <p14:tracePt t="32934" x="5484813" y="3127375"/>
          <p14:tracePt t="32942" x="5588000" y="3127375"/>
          <p14:tracePt t="32950" x="5702300" y="3127375"/>
          <p14:tracePt t="32958" x="5803900" y="3127375"/>
          <p14:tracePt t="32966" x="5919788" y="3127375"/>
          <p14:tracePt t="32974" x="6045200" y="3127375"/>
          <p14:tracePt t="32982" x="6202363" y="3133725"/>
          <p14:tracePt t="32990" x="6370638" y="3170238"/>
          <p14:tracePt t="32998" x="6570663" y="3211513"/>
          <p14:tracePt t="33007" x="6726238" y="3211513"/>
          <p14:tracePt t="33014" x="6872288" y="3248025"/>
          <p14:tracePt t="33022" x="7010400" y="3248025"/>
          <p14:tracePt t="33030" x="7197725" y="3271838"/>
          <p14:tracePt t="33038" x="7342188" y="3284538"/>
          <p14:tracePt t="33046" x="7493000" y="3284538"/>
          <p14:tracePt t="33054" x="7637463" y="3284538"/>
          <p14:tracePt t="33062" x="7762875" y="3284538"/>
          <p14:tracePt t="33070" x="7908925" y="3284538"/>
          <p14:tracePt t="33078" x="8034338" y="3284538"/>
          <p14:tracePt t="33086" x="8167688" y="3284538"/>
          <p14:tracePt t="33094" x="8281988" y="3284538"/>
          <p14:tracePt t="33102" x="8378825" y="3284538"/>
          <p14:tracePt t="33110" x="8439150" y="3284538"/>
          <p14:tracePt t="33118" x="8462963" y="3284538"/>
          <p14:tracePt t="33126" x="8486775" y="3284538"/>
          <p14:tracePt t="33213" x="8432800" y="3295650"/>
          <p14:tracePt t="33221" x="8348663" y="3308350"/>
          <p14:tracePt t="33229" x="8204200" y="3321050"/>
          <p14:tracePt t="33237" x="8010525" y="3321050"/>
          <p14:tracePt t="33245" x="7799388" y="3321050"/>
          <p14:tracePt t="33253" x="7510463" y="3321050"/>
          <p14:tracePt t="33261" x="7215188" y="3321050"/>
          <p14:tracePt t="33269" x="6902450" y="3271838"/>
          <p14:tracePt t="33277" x="6540500" y="3236913"/>
          <p14:tracePt t="33285" x="6245225" y="3217863"/>
          <p14:tracePt t="33293" x="6075363" y="3194050"/>
          <p14:tracePt t="33301" x="5930900" y="3157538"/>
          <p14:tracePt t="33309" x="5840413" y="3146425"/>
          <p14:tracePt t="33317" x="5810250" y="3140075"/>
          <p14:tracePt t="33325" x="5792788" y="3133725"/>
          <p14:tracePt t="33381" x="5816600" y="3121025"/>
          <p14:tracePt t="33389" x="5870575" y="3121025"/>
          <p14:tracePt t="33397" x="5930900" y="3116263"/>
          <p14:tracePt t="33405" x="6015038" y="3116263"/>
          <p14:tracePt t="33413" x="6088063" y="3116263"/>
          <p14:tracePt t="33421" x="6178550" y="3116263"/>
          <p14:tracePt t="33429" x="6249988" y="3103563"/>
          <p14:tracePt t="33437" x="6365875" y="3103563"/>
          <p14:tracePt t="33445" x="6480175" y="3103563"/>
          <p14:tracePt t="33453" x="6581775" y="3103563"/>
          <p14:tracePt t="33461" x="6696075" y="3103563"/>
          <p14:tracePt t="33469" x="6792913" y="3103563"/>
          <p14:tracePt t="33477" x="6896100" y="3103563"/>
          <p14:tracePt t="33485" x="6997700" y="3103563"/>
          <p14:tracePt t="33493" x="7051675" y="3103563"/>
          <p14:tracePt t="33501" x="7112000" y="3103563"/>
          <p14:tracePt t="33509" x="7148513" y="3103563"/>
          <p14:tracePt t="33517" x="7161213" y="3103563"/>
          <p14:tracePt t="33583" x="7161213" y="3109913"/>
          <p14:tracePt t="33590" x="7112000" y="3109913"/>
          <p14:tracePt t="33598" x="7010400" y="3121025"/>
          <p14:tracePt t="33607" x="6835775" y="3121025"/>
          <p14:tracePt t="33614" x="6678613" y="3121025"/>
          <p14:tracePt t="33623" x="6503988" y="3121025"/>
          <p14:tracePt t="33630" x="6269038" y="3121025"/>
          <p14:tracePt t="33638" x="6034088" y="3121025"/>
          <p14:tracePt t="33646" x="5846763" y="3116263"/>
          <p14:tracePt t="33654" x="5708650" y="3103563"/>
          <p14:tracePt t="33662" x="5599113" y="3079750"/>
          <p14:tracePt t="33670" x="5538788" y="3073400"/>
          <p14:tracePt t="33678" x="5521325" y="3060700"/>
          <p14:tracePt t="33734" x="5534025" y="3060700"/>
          <p14:tracePt t="33743" x="5568950" y="3060700"/>
          <p14:tracePt t="33750" x="5648325" y="3060700"/>
          <p14:tracePt t="33758" x="5732463" y="3060700"/>
          <p14:tracePt t="33767" x="5859463" y="3060700"/>
          <p14:tracePt t="33775" x="6003925" y="3060700"/>
          <p14:tracePt t="33782" x="6196013" y="3060700"/>
          <p14:tracePt t="33791" x="6419850" y="3086100"/>
          <p14:tracePt t="33798" x="6642100" y="3116263"/>
          <p14:tracePt t="33808" x="6799263" y="3127375"/>
          <p14:tracePt t="33814" x="6926263" y="3140075"/>
          <p14:tracePt t="33823" x="7046913" y="3163888"/>
          <p14:tracePt t="33830" x="7131050" y="3187700"/>
          <p14:tracePt t="33838" x="7208838" y="3194050"/>
          <p14:tracePt t="33846" x="7251700" y="3194050"/>
          <p14:tracePt t="33854" x="7258050" y="3200400"/>
          <p14:tracePt t="33918" x="7197725" y="3200400"/>
          <p14:tracePt t="33926" x="7081838" y="3200400"/>
          <p14:tracePt t="33934" x="6950075" y="3194050"/>
          <p14:tracePt t="33942" x="6751638" y="3181350"/>
          <p14:tracePt t="33950" x="6594475" y="3170238"/>
          <p14:tracePt t="33959" x="6419850" y="3157538"/>
          <p14:tracePt t="33966" x="6196013" y="3127375"/>
          <p14:tracePt t="33975" x="5980113" y="3116263"/>
          <p14:tracePt t="33982" x="5853113" y="3090863"/>
          <p14:tracePt t="33991" x="5719763" y="3067050"/>
          <p14:tracePt t="33998" x="5605463" y="3030538"/>
          <p14:tracePt t="34007" x="5568950" y="3025775"/>
          <p14:tracePt t="34038" x="5564188" y="3019425"/>
          <p14:tracePt t="34062" x="5564188" y="3013075"/>
          <p14:tracePt t="34070" x="5599113" y="3000375"/>
          <p14:tracePt t="34078" x="5648325" y="3000375"/>
          <p14:tracePt t="34086" x="5678488" y="3000375"/>
          <p14:tracePt t="34094" x="5732463" y="3000375"/>
          <p14:tracePt t="34102" x="5768975" y="3000375"/>
          <p14:tracePt t="34110" x="5799138" y="3000375"/>
          <p14:tracePt t="34118" x="5829300" y="3000375"/>
          <p14:tracePt t="34127" x="5870575" y="3000375"/>
          <p14:tracePt t="34134" x="5930900" y="3000375"/>
          <p14:tracePt t="34146" x="5991225" y="3000375"/>
          <p14:tracePt t="34150" x="6034088" y="3000375"/>
          <p14:tracePt t="34157" x="6070600" y="3013075"/>
          <p14:tracePt t="34165" x="6094413" y="3013075"/>
          <p14:tracePt t="34173" x="6135688" y="3025775"/>
          <p14:tracePt t="34181" x="6142038" y="3030538"/>
          <p14:tracePt t="34197" x="6148388" y="3030538"/>
          <p14:tracePt t="34645" x="0" y="0"/>
        </p14:tracePtLst>
        <p14:tracePtLst>
          <p14:tracePt t="38537" x="3163888" y="3562350"/>
          <p14:tracePt t="38575" x="3170238" y="3562350"/>
          <p14:tracePt t="38670" x="3163888" y="3562350"/>
          <p14:tracePt t="38678" x="3122613" y="3556000"/>
          <p14:tracePt t="38686" x="3055938" y="3525838"/>
          <p14:tracePt t="38695" x="2995613" y="3513138"/>
          <p14:tracePt t="38703" x="2924175" y="3495675"/>
          <p14:tracePt t="38711" x="2833688" y="3459163"/>
          <p14:tracePt t="38718" x="2754313" y="3422650"/>
          <p14:tracePt t="38727" x="2693988" y="3416300"/>
          <p14:tracePt t="38735" x="2633663" y="3405188"/>
          <p14:tracePt t="38746" x="2573338" y="3392488"/>
          <p14:tracePt t="38750" x="2513013" y="3392488"/>
          <p14:tracePt t="38758" x="2489200" y="3392488"/>
          <p14:tracePt t="38766" x="2447925" y="3392488"/>
          <p14:tracePt t="38774" x="2422525" y="3386138"/>
          <p14:tracePt t="38782" x="2392363" y="3386138"/>
          <p14:tracePt t="38790" x="2368550" y="3386138"/>
          <p14:tracePt t="38798" x="2344738" y="3386138"/>
          <p14:tracePt t="38805" x="2301875" y="3386138"/>
          <p14:tracePt t="38814" x="2260600" y="3386138"/>
          <p14:tracePt t="38821" x="2206625" y="3411538"/>
          <p14:tracePt t="38830" x="2152650" y="3411538"/>
          <p14:tracePt t="38838" x="2073275" y="3446463"/>
          <p14:tracePt t="38846" x="2025650" y="3452813"/>
          <p14:tracePt t="38854" x="1965325" y="3476625"/>
          <p14:tracePt t="38861" x="1916113" y="3482975"/>
          <p14:tracePt t="38880" x="1831975" y="3519488"/>
          <p14:tracePt t="38886" x="1820863" y="3532188"/>
          <p14:tracePt t="38894" x="1795463" y="3543300"/>
          <p14:tracePt t="38902" x="1778000" y="3549650"/>
          <p14:tracePt t="38910" x="1771650" y="3556000"/>
          <p14:tracePt t="38918" x="1766888" y="3562350"/>
          <p14:tracePt t="38926" x="1754188" y="3579813"/>
          <p14:tracePt t="38942" x="1754188" y="3590925"/>
          <p14:tracePt t="38950" x="1754188" y="3603625"/>
          <p14:tracePt t="38958" x="1754188" y="3621088"/>
          <p14:tracePt t="38966" x="1754188" y="3627438"/>
          <p14:tracePt t="38974" x="1754188" y="3640138"/>
          <p14:tracePt t="38982" x="1754188" y="3651250"/>
          <p14:tracePt t="38990" x="1754188" y="3676650"/>
          <p14:tracePt t="38998" x="1771650" y="3694113"/>
          <p14:tracePt t="39006" x="1784350" y="3706813"/>
          <p14:tracePt t="39014" x="1790700" y="3711575"/>
          <p14:tracePt t="39022" x="1808163" y="3724275"/>
          <p14:tracePt t="39030" x="1831975" y="3741738"/>
          <p14:tracePt t="39038" x="1855788" y="3748088"/>
          <p14:tracePt t="39046" x="1898650" y="3767138"/>
          <p14:tracePt t="39054" x="1935163" y="3778250"/>
          <p14:tracePt t="39061" x="1995488" y="3797300"/>
          <p14:tracePt t="39070" x="2055813" y="3832225"/>
          <p14:tracePt t="39079" x="2109788" y="3851275"/>
          <p14:tracePt t="39086" x="2152650" y="3857625"/>
          <p14:tracePt t="39094" x="2206625" y="3887788"/>
          <p14:tracePt t="39102" x="2278063" y="3898900"/>
          <p14:tracePt t="39110" x="2308225" y="3905250"/>
          <p14:tracePt t="39118" x="2368550" y="3916363"/>
          <p14:tracePt t="39126" x="2428875" y="3929063"/>
          <p14:tracePt t="39134" x="2508250" y="3941763"/>
          <p14:tracePt t="39142" x="2562225" y="3941763"/>
          <p14:tracePt t="39150" x="2640013" y="3946525"/>
          <p14:tracePt t="39158" x="2713038" y="3971925"/>
          <p14:tracePt t="39165" x="2760663" y="3976688"/>
          <p14:tracePt t="39173" x="2833688" y="3976688"/>
          <p14:tracePt t="39181" x="2911475" y="4002088"/>
          <p14:tracePt t="39189" x="2954338" y="4013200"/>
          <p14:tracePt t="39197" x="3013075" y="4013200"/>
          <p14:tracePt t="39205" x="3049588" y="4019550"/>
          <p14:tracePt t="39213" x="3092450" y="4025900"/>
          <p14:tracePt t="39221" x="3128963" y="4025900"/>
          <p14:tracePt t="39229" x="3159125" y="4025900"/>
          <p14:tracePt t="39237" x="3189288" y="4025900"/>
          <p14:tracePt t="39245" x="3213100" y="4025900"/>
          <p14:tracePt t="39253" x="3219450" y="4025900"/>
          <p14:tracePt t="39261" x="3243263" y="4025900"/>
          <p14:tracePt t="39269" x="3249613" y="4025900"/>
          <p14:tracePt t="39278" x="3267075" y="4025900"/>
          <p14:tracePt t="39285" x="3284538" y="4013200"/>
          <p14:tracePt t="39294" x="3297238" y="4006850"/>
          <p14:tracePt t="39301" x="3321050" y="3976688"/>
          <p14:tracePt t="39309" x="3340100" y="3965575"/>
          <p14:tracePt t="39317" x="3344863" y="3959225"/>
          <p14:tracePt t="39325" x="3351213" y="3952875"/>
          <p14:tracePt t="39333" x="3357563" y="3922713"/>
          <p14:tracePt t="39341" x="3375025" y="3911600"/>
          <p14:tracePt t="39349" x="3375025" y="3905250"/>
          <p14:tracePt t="39357" x="3381375" y="3881438"/>
          <p14:tracePt t="39365" x="3381375" y="3851275"/>
          <p14:tracePt t="39373" x="3381375" y="3832225"/>
          <p14:tracePt t="39381" x="3381375" y="3814763"/>
          <p14:tracePt t="39389" x="3375025" y="3797300"/>
          <p14:tracePt t="39397" x="3351213" y="3760788"/>
          <p14:tracePt t="39405" x="3333750" y="3724275"/>
          <p14:tracePt t="39413" x="3309938" y="3700463"/>
          <p14:tracePt t="39421" x="3273425" y="3676650"/>
          <p14:tracePt t="39429" x="3236913" y="3657600"/>
          <p14:tracePt t="39437" x="3200400" y="3646488"/>
          <p14:tracePt t="39446" x="3163888" y="3621088"/>
          <p14:tracePt t="39453" x="3140075" y="3609975"/>
          <p14:tracePt t="39461" x="3109913" y="3603625"/>
          <p14:tracePt t="39469" x="3073400" y="3597275"/>
          <p14:tracePt t="39478" x="3049588" y="3597275"/>
          <p14:tracePt t="39485" x="3032125" y="3597275"/>
          <p14:tracePt t="39496" x="3008313" y="3597275"/>
          <p14:tracePt t="39502" x="2982913" y="3597275"/>
          <p14:tracePt t="39511" x="2954338" y="3597275"/>
          <p14:tracePt t="39518" x="2917825" y="3597275"/>
          <p14:tracePt t="39526" x="2905125" y="3597275"/>
          <p14:tracePt t="39534" x="2863850" y="3597275"/>
          <p14:tracePt t="39542" x="2803525" y="3597275"/>
          <p14:tracePt t="39550" x="2773363" y="3597275"/>
          <p14:tracePt t="39558" x="2717800" y="3597275"/>
          <p14:tracePt t="39566" x="2657475" y="3597275"/>
          <p14:tracePt t="39574" x="2616200" y="3597275"/>
          <p14:tracePt t="39582" x="2568575" y="3597275"/>
          <p14:tracePt t="39590" x="2525713" y="3597275"/>
          <p14:tracePt t="39598" x="2478088" y="3609975"/>
          <p14:tracePt t="39606" x="2452688" y="3609975"/>
          <p14:tracePt t="39614" x="2422525" y="3616325"/>
          <p14:tracePt t="39622" x="2398713" y="3633788"/>
          <p14:tracePt t="39629" x="2362200" y="3651250"/>
          <p14:tracePt t="39638" x="2357438" y="3657600"/>
          <p14:tracePt t="39646" x="2344738" y="3670300"/>
          <p14:tracePt t="39663" x="2344738" y="3694113"/>
          <p14:tracePt t="39670" x="2344738" y="3700463"/>
          <p14:tracePt t="39679" x="2344738" y="3711575"/>
          <p14:tracePt t="39686" x="2344738" y="3736975"/>
          <p14:tracePt t="39695" x="2357438" y="3741738"/>
          <p14:tracePt t="39702" x="2381250" y="3760788"/>
          <p14:tracePt t="39710" x="2417763" y="3760788"/>
          <p14:tracePt t="39718" x="2441575" y="3767138"/>
          <p14:tracePt t="39726" x="2482850" y="3784600"/>
          <p14:tracePt t="39734" x="2543175" y="3797300"/>
          <p14:tracePt t="39742" x="2603500" y="3797300"/>
          <p14:tracePt t="39750" x="2682875" y="3827463"/>
          <p14:tracePt t="39758" x="2767013" y="3838575"/>
          <p14:tracePt t="39766" x="2844800" y="3851275"/>
          <p14:tracePt t="39774" x="2887663" y="3857625"/>
          <p14:tracePt t="39782" x="2959100" y="3857625"/>
          <p14:tracePt t="39790" x="3008313" y="3857625"/>
          <p14:tracePt t="39798" x="3038475" y="3857625"/>
          <p14:tracePt t="39806" x="3068638" y="3857625"/>
          <p14:tracePt t="39814" x="3092450" y="3857625"/>
          <p14:tracePt t="39822" x="3103563" y="3857625"/>
          <p14:tracePt t="39830" x="3122613" y="3857625"/>
          <p14:tracePt t="39838" x="3146425" y="3838575"/>
          <p14:tracePt t="39846" x="3159125" y="3827463"/>
          <p14:tracePt t="39854" x="3159125" y="3797300"/>
          <p14:tracePt t="39863" x="3176588" y="3771900"/>
          <p14:tracePt t="39870" x="3176588" y="3748088"/>
          <p14:tracePt t="39881" x="3176588" y="3724275"/>
          <p14:tracePt t="39886" x="3176588" y="3717925"/>
          <p14:tracePt t="39895" x="3176588" y="3687763"/>
          <p14:tracePt t="39902" x="3170238" y="3676650"/>
          <p14:tracePt t="39910" x="3140075" y="3640138"/>
          <p14:tracePt t="39918" x="3116263" y="3633788"/>
          <p14:tracePt t="39926" x="3103563" y="3616325"/>
          <p14:tracePt t="39934" x="3068638" y="3597275"/>
          <p14:tracePt t="39942" x="3019425" y="3567113"/>
          <p14:tracePt t="39950" x="2995613" y="3562350"/>
          <p14:tracePt t="39958" x="2941638" y="3549650"/>
          <p14:tracePt t="39966" x="2905125" y="3549650"/>
          <p14:tracePt t="39974" x="2863850" y="3543300"/>
          <p14:tracePt t="39982" x="2827338" y="3532188"/>
          <p14:tracePt t="39990" x="2773363" y="3532188"/>
          <p14:tracePt t="39999" x="2724150" y="3532188"/>
          <p14:tracePt t="40006" x="2663825" y="3536950"/>
          <p14:tracePt t="40014" x="2640013" y="3543300"/>
          <p14:tracePt t="40022" x="2609850" y="3556000"/>
          <p14:tracePt t="40030" x="2573338" y="3562350"/>
          <p14:tracePt t="40038" x="2549525" y="3579813"/>
          <p14:tracePt t="40046" x="2538413" y="3586163"/>
          <p14:tracePt t="40063" x="2538413" y="3609975"/>
          <p14:tracePt t="40070" x="2538413" y="3633788"/>
          <p14:tracePt t="40079" x="2555875" y="3657600"/>
          <p14:tracePt t="40086" x="2573338" y="3670300"/>
          <p14:tracePt t="40095" x="2609850" y="3700463"/>
          <p14:tracePt t="40102" x="2657475" y="3717925"/>
          <p14:tracePt t="40110" x="2717800" y="3760788"/>
          <p14:tracePt t="40118" x="2767013" y="3778250"/>
          <p14:tracePt t="40126" x="2833688" y="3802063"/>
          <p14:tracePt t="40134" x="2894013" y="3844925"/>
          <p14:tracePt t="40142" x="2965450" y="3844925"/>
          <p14:tracePt t="40150" x="3043238" y="3844925"/>
          <p14:tracePt t="40158" x="3116263" y="3868738"/>
          <p14:tracePt t="40166" x="3159125" y="3868738"/>
          <p14:tracePt t="40178" x="3206750" y="3868738"/>
          <p14:tracePt t="40182" x="3230563" y="3868738"/>
          <p14:tracePt t="40189" x="3260725" y="3857625"/>
          <p14:tracePt t="40197" x="3284538" y="3832225"/>
          <p14:tracePt t="40205" x="3297238" y="3814763"/>
          <p14:tracePt t="40213" x="3303588" y="3790950"/>
          <p14:tracePt t="40221" x="3309938" y="3748088"/>
          <p14:tracePt t="40229" x="3309938" y="3711575"/>
          <p14:tracePt t="40237" x="3309938" y="3681413"/>
          <p14:tracePt t="40245" x="3309938" y="3670300"/>
          <p14:tracePt t="40253" x="3309938" y="3657600"/>
          <p14:tracePt t="40262" x="3303588" y="3633788"/>
          <p14:tracePt t="40269" x="3284538" y="3616325"/>
          <p14:tracePt t="40278" x="3273425" y="3590925"/>
          <p14:tracePt t="40285" x="3254375" y="3573463"/>
          <p14:tracePt t="40293" x="3219450" y="3562350"/>
          <p14:tracePt t="40301" x="3182938" y="3543300"/>
          <p14:tracePt t="40309" x="3133725" y="3519488"/>
          <p14:tracePt t="40317" x="3092450" y="3519488"/>
          <p14:tracePt t="40325" x="3049588" y="3519488"/>
          <p14:tracePt t="40333" x="3013075" y="3513138"/>
          <p14:tracePt t="40341" x="2971800" y="3513138"/>
          <p14:tracePt t="40349" x="2935288" y="3513138"/>
          <p14:tracePt t="40357" x="2924175" y="3513138"/>
          <p14:tracePt t="40365" x="2887663" y="3525838"/>
          <p14:tracePt t="40373" x="2881313" y="3532188"/>
          <p14:tracePt t="40381" x="2874963" y="3549650"/>
          <p14:tracePt t="40389" x="2868613" y="3586163"/>
          <p14:tracePt t="40397" x="2868613" y="3597275"/>
          <p14:tracePt t="40405" x="2868613" y="3640138"/>
          <p14:tracePt t="40413" x="2881313" y="3663950"/>
          <p14:tracePt t="40421" x="2894013" y="3681413"/>
          <p14:tracePt t="40429" x="2941638" y="3700463"/>
          <p14:tracePt t="40437" x="2971800" y="3706813"/>
          <p14:tracePt t="40445" x="3062288" y="3741738"/>
          <p14:tracePt t="40453" x="3140075" y="3760788"/>
          <p14:tracePt t="40462" x="3200400" y="3771900"/>
          <p14:tracePt t="40469" x="3254375" y="3771900"/>
          <p14:tracePt t="40478" x="3303588" y="3771900"/>
          <p14:tracePt t="40485" x="3333750" y="3771900"/>
          <p14:tracePt t="40493" x="3363913" y="3771900"/>
          <p14:tracePt t="40501" x="3381375" y="3771900"/>
          <p14:tracePt t="40509" x="3394075" y="3767138"/>
          <p14:tracePt t="40517" x="3411538" y="3741738"/>
          <p14:tracePt t="40525" x="3411538" y="3717925"/>
          <p14:tracePt t="40533" x="3411538" y="3694113"/>
          <p14:tracePt t="40541" x="3411538" y="3670300"/>
          <p14:tracePt t="40549" x="3411538" y="3646488"/>
          <p14:tracePt t="40557" x="3411538" y="3640138"/>
          <p14:tracePt t="40565" x="3411538" y="3633788"/>
          <p14:tracePt t="40573" x="3411538" y="3627438"/>
          <p14:tracePt t="40597" x="3411538" y="3621088"/>
          <p14:tracePt t="40605" x="3387725" y="3616325"/>
          <p14:tracePt t="40613" x="3344863" y="3616325"/>
          <p14:tracePt t="40621" x="3303588" y="3616325"/>
          <p14:tracePt t="40629" x="3243263" y="3616325"/>
          <p14:tracePt t="40637" x="3219450" y="3616325"/>
          <p14:tracePt t="40646" x="3200400" y="3616325"/>
          <p14:tracePt t="40653" x="3163888" y="3627438"/>
          <p14:tracePt t="40661" x="3159125" y="3633788"/>
          <p14:tracePt t="40669" x="3152775" y="3640138"/>
          <p14:tracePt t="40694" x="3159125" y="3657600"/>
          <p14:tracePt t="40702" x="3206750" y="3681413"/>
          <p14:tracePt t="40710" x="3267075" y="3711575"/>
          <p14:tracePt t="40718" x="3344863" y="3730625"/>
          <p14:tracePt t="40726" x="3429000" y="3741738"/>
          <p14:tracePt t="40734" x="3489325" y="3741738"/>
          <p14:tracePt t="40742" x="3514725" y="3741738"/>
          <p14:tracePt t="40750" x="3544888" y="3741738"/>
          <p14:tracePt t="40758" x="3568700" y="3741738"/>
          <p14:tracePt t="40766" x="3579813" y="3741738"/>
          <p14:tracePt t="40773" x="3586163" y="3741738"/>
          <p14:tracePt t="40782" x="3592513" y="3736975"/>
          <p14:tracePt t="40798" x="3598863" y="3730625"/>
          <p14:tracePt t="40870" x="3598863" y="3724275"/>
          <p14:tracePt t="40895" x="3598863" y="3711575"/>
          <p14:tracePt t="40902" x="3586163" y="3694113"/>
          <p14:tracePt t="40910" x="3562350" y="3681413"/>
          <p14:tracePt t="40918" x="3525838" y="3670300"/>
          <p14:tracePt t="40926" x="3489325" y="3651250"/>
          <p14:tracePt t="40942" x="3478213" y="3646488"/>
          <p14:tracePt t="42303" x="3484563" y="3646488"/>
          <p14:tracePt t="42310" x="3525838" y="3646488"/>
          <p14:tracePt t="42318" x="3646488" y="3663950"/>
          <p14:tracePt t="42326" x="3773488" y="3676650"/>
          <p14:tracePt t="42335" x="3894138" y="3700463"/>
          <p14:tracePt t="42342" x="3995738" y="3736975"/>
          <p14:tracePt t="42350" x="4111625" y="3767138"/>
          <p14:tracePt t="42358" x="4230688" y="3790950"/>
          <p14:tracePt t="42366" x="4364038" y="3827463"/>
          <p14:tracePt t="42374" x="4508500" y="3851275"/>
          <p14:tracePt t="42381" x="4635500" y="3875088"/>
          <p14:tracePt t="42390" x="4767263" y="3911600"/>
          <p14:tracePt t="42398" x="4870450" y="3911600"/>
          <p14:tracePt t="42406" x="4972050" y="3922713"/>
          <p14:tracePt t="42415" x="5068888" y="3922713"/>
          <p14:tracePt t="42422" x="5129213" y="3935413"/>
          <p14:tracePt t="42430" x="5202238" y="3935413"/>
          <p14:tracePt t="42438" x="5249863" y="3935413"/>
          <p14:tracePt t="42446" x="5280025" y="3935413"/>
          <p14:tracePt t="42454" x="5310188" y="3935413"/>
          <p14:tracePt t="42462" x="5346700" y="3935413"/>
          <p14:tracePt t="42470" x="5387975" y="3929063"/>
          <p14:tracePt t="42478" x="5430838" y="3929063"/>
          <p14:tracePt t="42486" x="5503863" y="3929063"/>
          <p14:tracePt t="42494" x="5605463" y="3929063"/>
          <p14:tracePt t="42502" x="5689600" y="3929063"/>
          <p14:tracePt t="42510" x="5780088" y="3929063"/>
          <p14:tracePt t="42518" x="5876925" y="3929063"/>
          <p14:tracePt t="42526" x="5980113" y="3929063"/>
          <p14:tracePt t="42534" x="6051550" y="3929063"/>
          <p14:tracePt t="42542" x="6124575" y="3929063"/>
          <p14:tracePt t="42550" x="6215063" y="3916363"/>
          <p14:tracePt t="42558" x="6262688" y="3898900"/>
          <p14:tracePt t="42566" x="6305550" y="3892550"/>
          <p14:tracePt t="42574" x="6340475" y="3881438"/>
          <p14:tracePt t="42581" x="6376988" y="3875088"/>
          <p14:tracePt t="42590" x="6389688" y="3868738"/>
          <p14:tracePt t="42598" x="6396038" y="3862388"/>
          <p14:tracePt t="42686" x="6400800" y="3857625"/>
          <p14:tracePt t="42702" x="6400800" y="3851275"/>
          <p14:tracePt t="42710" x="6400800" y="3832225"/>
          <p14:tracePt t="42718" x="6400800" y="3821113"/>
          <p14:tracePt t="42726" x="6400800" y="3808413"/>
          <p14:tracePt t="42734" x="6400800" y="3797300"/>
          <p14:tracePt t="42742" x="6400800" y="3778250"/>
          <p14:tracePt t="42750" x="6400800" y="3754438"/>
          <p14:tracePt t="42758" x="6400800" y="3748088"/>
          <p14:tracePt t="42766" x="6396038" y="3730625"/>
          <p14:tracePt t="42774" x="6389688" y="3717925"/>
          <p14:tracePt t="42781" x="6383338" y="3711575"/>
          <p14:tracePt t="42790" x="6376988" y="3711575"/>
          <p14:tracePt t="42798" x="6359525" y="3700463"/>
          <p14:tracePt t="42806" x="6335713" y="3687763"/>
          <p14:tracePt t="42814" x="6323013" y="3670300"/>
          <p14:tracePt t="42822" x="6316663" y="3657600"/>
          <p14:tracePt t="42830" x="6299200" y="3633788"/>
          <p14:tracePt t="42838" x="6292850" y="3627438"/>
          <p14:tracePt t="42846" x="6269038" y="3603625"/>
          <p14:tracePt t="42854" x="6256338" y="3597275"/>
          <p14:tracePt t="42862" x="6238875" y="3573463"/>
          <p14:tracePt t="42870" x="6215063" y="3549650"/>
          <p14:tracePt t="42884" x="6189663" y="3532188"/>
          <p14:tracePt t="42886" x="6184900" y="3525838"/>
          <p14:tracePt t="42894" x="6154738" y="3502025"/>
          <p14:tracePt t="42902" x="6142038" y="3502025"/>
          <p14:tracePt t="42910" x="6124575" y="3489325"/>
          <p14:tracePt t="42918" x="6111875" y="3489325"/>
          <p14:tracePt t="42926" x="6105525" y="3482975"/>
          <p14:tracePt t="42934" x="6100763" y="3482975"/>
          <p14:tracePt t="42942" x="6088063" y="3482975"/>
          <p14:tracePt t="42950" x="6081713" y="3476625"/>
          <p14:tracePt t="42958" x="6051550" y="3465513"/>
          <p14:tracePt t="42966" x="6034088" y="3459163"/>
          <p14:tracePt t="42974" x="5991225" y="3452813"/>
          <p14:tracePt t="42982" x="5954713" y="3441700"/>
          <p14:tracePt t="42990" x="5924550" y="3435350"/>
          <p14:tracePt t="42998" x="5894388" y="3435350"/>
          <p14:tracePt t="43006" x="5834063" y="3422650"/>
          <p14:tracePt t="43014" x="5786438" y="3405188"/>
          <p14:tracePt t="43022" x="5732463" y="3405188"/>
          <p14:tracePt t="43031" x="5672138" y="3398838"/>
          <p14:tracePt t="43038" x="5605463" y="3375025"/>
          <p14:tracePt t="43046" x="5551488" y="3375025"/>
          <p14:tracePt t="43054" x="5503863" y="3368675"/>
          <p14:tracePt t="43062" x="5454650" y="3355975"/>
          <p14:tracePt t="43070" x="5424488" y="3355975"/>
          <p14:tracePt t="43078" x="5407025" y="3355975"/>
          <p14:tracePt t="43086" x="5376863" y="3355975"/>
          <p14:tracePt t="43094" x="5353050" y="3355975"/>
          <p14:tracePt t="43102" x="5329238" y="3355975"/>
          <p14:tracePt t="43110" x="5286375" y="3362325"/>
          <p14:tracePt t="43118" x="5256213" y="3368675"/>
          <p14:tracePt t="43126" x="5219700" y="3386138"/>
          <p14:tracePt t="43134" x="5195888" y="3386138"/>
          <p14:tracePt t="43142" x="5172075" y="3405188"/>
          <p14:tracePt t="43150" x="5153025" y="3411538"/>
          <p14:tracePt t="43158" x="5141913" y="3416300"/>
          <p14:tracePt t="43166" x="5122863" y="3429000"/>
          <p14:tracePt t="43177" x="5099050" y="3459163"/>
          <p14:tracePt t="43182" x="5092700" y="3471863"/>
          <p14:tracePt t="43189" x="5075238" y="3495675"/>
          <p14:tracePt t="43198" x="5068888" y="3519488"/>
          <p14:tracePt t="43205" x="5062538" y="3532188"/>
          <p14:tracePt t="43214" x="5062538" y="3549650"/>
          <p14:tracePt t="43221" x="5062538" y="3573463"/>
          <p14:tracePt t="43229" x="5062538" y="3603625"/>
          <p14:tracePt t="43237" x="5062538" y="3609975"/>
          <p14:tracePt t="43245" x="5075238" y="3646488"/>
          <p14:tracePt t="43253" x="5092700" y="3681413"/>
          <p14:tracePt t="43261" x="5105400" y="3717925"/>
          <p14:tracePt t="43269" x="5148263" y="3771900"/>
          <p14:tracePt t="43277" x="5165725" y="3797300"/>
          <p14:tracePt t="43285" x="5202238" y="3844925"/>
          <p14:tracePt t="43293" x="5219700" y="3857625"/>
          <p14:tracePt t="43301" x="5243513" y="3881438"/>
          <p14:tracePt t="43309" x="5268913" y="3898900"/>
          <p14:tracePt t="43317" x="5303838" y="3916363"/>
          <p14:tracePt t="43325" x="5329238" y="3935413"/>
          <p14:tracePt t="43333" x="5359400" y="3941763"/>
          <p14:tracePt t="43341" x="5407025" y="3946525"/>
          <p14:tracePt t="43349" x="5437188" y="3959225"/>
          <p14:tracePt t="43357" x="5484813" y="3976688"/>
          <p14:tracePt t="43365" x="5508625" y="3983038"/>
          <p14:tracePt t="43373" x="5557838" y="3983038"/>
          <p14:tracePt t="43381" x="5588000" y="3995738"/>
          <p14:tracePt t="43389" x="5624513" y="4002088"/>
          <p14:tracePt t="43398" x="5665788" y="4013200"/>
          <p14:tracePt t="43405" x="5702300" y="4013200"/>
          <p14:tracePt t="43414" x="5745163" y="4013200"/>
          <p14:tracePt t="43421" x="5799138" y="4013200"/>
          <p14:tracePt t="43429" x="5834063" y="4013200"/>
          <p14:tracePt t="43437" x="5864225" y="4013200"/>
          <p14:tracePt t="43445" x="5907088" y="4006850"/>
          <p14:tracePt t="43454" x="5961063" y="3989388"/>
          <p14:tracePt t="43462" x="5991225" y="3971925"/>
          <p14:tracePt t="43470" x="6045200" y="3952875"/>
          <p14:tracePt t="43478" x="6075363" y="3941763"/>
          <p14:tracePt t="43486" x="6130925" y="3905250"/>
          <p14:tracePt t="43494" x="6165850" y="3887788"/>
          <p14:tracePt t="43502" x="6202363" y="3857625"/>
          <p14:tracePt t="43510" x="6215063" y="3838575"/>
          <p14:tracePt t="43518" x="6245225" y="3808413"/>
          <p14:tracePt t="43526" x="6256338" y="3790950"/>
          <p14:tracePt t="43534" x="6269038" y="3760788"/>
          <p14:tracePt t="43542" x="6286500" y="3724275"/>
          <p14:tracePt t="43550" x="6292850" y="3717925"/>
          <p14:tracePt t="43558" x="6299200" y="3687763"/>
          <p14:tracePt t="43566" x="6305550" y="3670300"/>
          <p14:tracePt t="43574" x="6310313" y="3646488"/>
          <p14:tracePt t="43583" x="6310313" y="3627438"/>
          <p14:tracePt t="43590" x="6310313" y="3603625"/>
          <p14:tracePt t="43598" x="6310313" y="3579813"/>
          <p14:tracePt t="43606" x="6310313" y="3556000"/>
          <p14:tracePt t="43615" x="6310313" y="3543300"/>
          <p14:tracePt t="43622" x="6310313" y="3519488"/>
          <p14:tracePt t="43631" x="6292850" y="3502025"/>
          <p14:tracePt t="43638" x="6286500" y="3489325"/>
          <p14:tracePt t="43646" x="6262688" y="3465513"/>
          <p14:tracePt t="43654" x="6232525" y="3429000"/>
          <p14:tracePt t="43662" x="6196013" y="3386138"/>
          <p14:tracePt t="43670" x="6172200" y="3375025"/>
          <p14:tracePt t="43678" x="6148388" y="3344863"/>
          <p14:tracePt t="43686" x="6081713" y="3302000"/>
          <p14:tracePt t="43694" x="6045200" y="3278188"/>
          <p14:tracePt t="43702" x="5997575" y="3254375"/>
          <p14:tracePt t="43710" x="5949950" y="3236913"/>
          <p14:tracePt t="43718" x="5913438" y="3217863"/>
          <p14:tracePt t="43726" x="5846763" y="3187700"/>
          <p14:tracePt t="43735" x="5810250" y="3170238"/>
          <p14:tracePt t="43742" x="5780088" y="3151188"/>
          <p14:tracePt t="43750" x="5732463" y="3140075"/>
          <p14:tracePt t="43758" x="5708650" y="3140075"/>
          <p14:tracePt t="43766" x="5665788" y="3140075"/>
          <p14:tracePt t="43774" x="5641975" y="3140075"/>
          <p14:tracePt t="43784" x="5611813" y="3140075"/>
          <p14:tracePt t="43790" x="5568950" y="3140075"/>
          <p14:tracePt t="43799" x="5508625" y="3140075"/>
          <p14:tracePt t="43806" x="5448300" y="3146425"/>
          <p14:tracePt t="43815" x="5387975" y="3170238"/>
          <p14:tracePt t="43822" x="5322888" y="3187700"/>
          <p14:tracePt t="43830" x="5262563" y="3217863"/>
          <p14:tracePt t="43838" x="5195888" y="3254375"/>
          <p14:tracePt t="43846" x="5129213" y="3295650"/>
          <p14:tracePt t="43855" x="5122863" y="3302000"/>
          <p14:tracePt t="43862" x="5092700" y="3332163"/>
          <p14:tracePt t="43870" x="5051425" y="3398838"/>
          <p14:tracePt t="43877" x="5027613" y="3422650"/>
          <p14:tracePt t="43885" x="5002213" y="3446463"/>
          <p14:tracePt t="43893" x="4991100" y="3495675"/>
          <p14:tracePt t="43902" x="4967288" y="3532188"/>
          <p14:tracePt t="43909" x="4967288" y="3556000"/>
          <p14:tracePt t="43918" x="4937125" y="3603625"/>
          <p14:tracePt t="43925" x="4937125" y="3633788"/>
          <p14:tracePt t="43934" x="4937125" y="3657600"/>
          <p14:tracePt t="43941" x="4937125" y="3700463"/>
          <p14:tracePt t="43949" x="4937125" y="3730625"/>
          <p14:tracePt t="43957" x="4937125" y="3741738"/>
          <p14:tracePt t="43965" x="4937125" y="3767138"/>
          <p14:tracePt t="43973" x="4948238" y="3802063"/>
          <p14:tracePt t="43982" x="4972050" y="3821113"/>
          <p14:tracePt t="43989" x="4984750" y="3832225"/>
          <p14:tracePt t="43998" x="5021263" y="3862388"/>
          <p14:tracePt t="44006" x="5045075" y="3862388"/>
          <p14:tracePt t="44014" x="5092700" y="3881438"/>
          <p14:tracePt t="44021" x="5135563" y="3881438"/>
          <p14:tracePt t="44029" x="5178425" y="3881438"/>
          <p14:tracePt t="44038" x="5243513" y="3898900"/>
          <p14:tracePt t="44045" x="5299075" y="3898900"/>
          <p14:tracePt t="44054" x="5376863" y="3911600"/>
          <p14:tracePt t="44061" x="5437188" y="3929063"/>
          <p14:tracePt t="44069" x="5521325" y="3941763"/>
          <p14:tracePt t="44077" x="5581650" y="3952875"/>
          <p14:tracePt t="44085" x="5648325" y="3971925"/>
          <p14:tracePt t="44093" x="5689600" y="3971925"/>
          <p14:tracePt t="44102" x="5719763" y="3971925"/>
          <p14:tracePt t="44109" x="5756275" y="3971925"/>
          <p14:tracePt t="44118" x="5780088" y="3971925"/>
          <p14:tracePt t="44125" x="5799138" y="3971925"/>
          <p14:tracePt t="44133" x="5816600" y="3971925"/>
          <p14:tracePt t="44141" x="5859463" y="3971925"/>
          <p14:tracePt t="44150" x="5894388" y="3959225"/>
          <p14:tracePt t="44158" x="5930900" y="3935413"/>
          <p14:tracePt t="44168" x="5967413" y="3916363"/>
          <p14:tracePt t="44174" x="6003925" y="3875088"/>
          <p14:tracePt t="44182" x="6057900" y="3832225"/>
          <p14:tracePt t="44189" x="6070600" y="3821113"/>
          <p14:tracePt t="44199" x="6100763" y="3797300"/>
          <p14:tracePt t="44205" x="6118225" y="3748088"/>
          <p14:tracePt t="44213" x="6124575" y="3724275"/>
          <p14:tracePt t="44221" x="6124575" y="3700463"/>
          <p14:tracePt t="44229" x="6124575" y="3694113"/>
          <p14:tracePt t="44237" x="6124575" y="3681413"/>
          <p14:tracePt t="44245" x="6124575" y="3657600"/>
          <p14:tracePt t="44253" x="6124575" y="3633788"/>
          <p14:tracePt t="44261" x="6124575" y="3609975"/>
          <p14:tracePt t="44269" x="6124575" y="3597275"/>
          <p14:tracePt t="44277" x="6124575" y="3590925"/>
          <p14:tracePt t="44285" x="6124575" y="3567113"/>
          <p14:tracePt t="44293" x="6118225" y="3562350"/>
          <p14:tracePt t="44301" x="6111875" y="3549650"/>
          <p14:tracePt t="44309" x="6094413" y="3536950"/>
          <p14:tracePt t="44317" x="6081713" y="3519488"/>
          <p14:tracePt t="44325" x="6075363" y="3513138"/>
          <p14:tracePt t="44333" x="6070600" y="3506788"/>
          <p14:tracePt t="44341" x="6045200" y="3482975"/>
          <p14:tracePt t="44349" x="6021388" y="3471863"/>
          <p14:tracePt t="44357" x="5984875" y="3452813"/>
          <p14:tracePt t="44365" x="5961063" y="3435350"/>
          <p14:tracePt t="44373" x="5937250" y="3411538"/>
          <p14:tracePt t="44382" x="5907088" y="3405188"/>
          <p14:tracePt t="44389" x="5870575" y="3386138"/>
          <p14:tracePt t="44398" x="5810250" y="3362325"/>
          <p14:tracePt t="44405" x="5756275" y="3344863"/>
          <p14:tracePt t="44413" x="5726113" y="3344863"/>
          <p14:tracePt t="44421" x="5684838" y="3344863"/>
          <p14:tracePt t="44429" x="5641975" y="3344863"/>
          <p14:tracePt t="44437" x="5568950" y="3344863"/>
          <p14:tracePt t="44445" x="5508625" y="3344863"/>
          <p14:tracePt t="44453" x="5448300" y="3351213"/>
          <p14:tracePt t="44461" x="5413375" y="3368675"/>
          <p14:tracePt t="44469" x="5334000" y="3411538"/>
          <p14:tracePt t="44477" x="5286375" y="3441700"/>
          <p14:tracePt t="44485" x="5262563" y="3459163"/>
          <p14:tracePt t="44493" x="5213350" y="3482975"/>
          <p14:tracePt t="44501" x="5178425" y="3513138"/>
          <p14:tracePt t="44509" x="5153025" y="3532188"/>
          <p14:tracePt t="44517" x="5122863" y="3567113"/>
          <p14:tracePt t="44525" x="5122863" y="3573463"/>
          <p14:tracePt t="44534" x="5111750" y="3603625"/>
          <p14:tracePt t="44542" x="5105400" y="3627438"/>
          <p14:tracePt t="44549" x="5105400" y="3640138"/>
          <p14:tracePt t="44558" x="5105400" y="3646488"/>
          <p14:tracePt t="44566" x="5105400" y="3657600"/>
          <p14:tracePt t="44574" x="5118100" y="3681413"/>
          <p14:tracePt t="44582" x="5129213" y="3700463"/>
          <p14:tracePt t="44590" x="5141913" y="3711575"/>
          <p14:tracePt t="44598" x="5165725" y="3736975"/>
          <p14:tracePt t="44606" x="5183188" y="3754438"/>
          <p14:tracePt t="44613" x="5208588" y="3778250"/>
          <p14:tracePt t="44622" x="5232400" y="3797300"/>
          <p14:tracePt t="44630" x="5256213" y="3808413"/>
          <p14:tracePt t="44638" x="5292725" y="3838575"/>
          <p14:tracePt t="44646" x="5340350" y="3844925"/>
          <p14:tracePt t="44654" x="5364163" y="3862388"/>
          <p14:tracePt t="44662" x="5394325" y="3881438"/>
          <p14:tracePt t="44670" x="5430838" y="3887788"/>
          <p14:tracePt t="44678" x="5454650" y="3905250"/>
          <p14:tracePt t="44686" x="5497513" y="3905250"/>
          <p14:tracePt t="44694" x="5545138" y="3911600"/>
          <p14:tracePt t="44702" x="5588000" y="3911600"/>
          <p14:tracePt t="44710" x="5629275" y="3911600"/>
          <p14:tracePt t="44718" x="5678488" y="3911600"/>
          <p14:tracePt t="44726" x="5732463" y="3911600"/>
          <p14:tracePt t="44734" x="5780088" y="3911600"/>
          <p14:tracePt t="44742" x="5840413" y="3911600"/>
          <p14:tracePt t="44750" x="5870575" y="3911600"/>
          <p14:tracePt t="44758" x="5907088" y="3905250"/>
          <p14:tracePt t="44766" x="5943600" y="3875088"/>
          <p14:tracePt t="44774" x="5991225" y="3862388"/>
          <p14:tracePt t="44782" x="6015038" y="3838575"/>
          <p14:tracePt t="44790" x="6040438" y="3814763"/>
          <p14:tracePt t="44798" x="6057900" y="3767138"/>
          <p14:tracePt t="44806" x="6064250" y="3730625"/>
          <p14:tracePt t="44813" x="6088063" y="3681413"/>
          <p14:tracePt t="44822" x="6094413" y="3657600"/>
          <p14:tracePt t="44830" x="6094413" y="3627438"/>
          <p14:tracePt t="44838" x="6094413" y="3597275"/>
          <p14:tracePt t="44846" x="6094413" y="3562350"/>
          <p14:tracePt t="44854" x="6094413" y="3543300"/>
          <p14:tracePt t="44862" x="6094413" y="3519488"/>
          <p14:tracePt t="44870" x="6094413" y="3495675"/>
          <p14:tracePt t="44885" x="6094413" y="3465513"/>
          <p14:tracePt t="44886" x="6094413" y="3446463"/>
          <p14:tracePt t="44894" x="6075363" y="3411538"/>
          <p14:tracePt t="44902" x="6057900" y="3386138"/>
          <p14:tracePt t="44910" x="6051550" y="3381375"/>
          <p14:tracePt t="44918" x="6040438" y="3362325"/>
          <p14:tracePt t="44926" x="6021388" y="3344863"/>
          <p14:tracePt t="44933" x="5997575" y="3338513"/>
          <p14:tracePt t="44942" x="5973763" y="3332163"/>
          <p14:tracePt t="44950" x="5943600" y="3302000"/>
          <p14:tracePt t="44958" x="5907088" y="3302000"/>
          <p14:tracePt t="44966" x="5864225" y="3295650"/>
          <p14:tracePt t="44974" x="5780088" y="3295650"/>
          <p14:tracePt t="44982" x="5702300" y="3295650"/>
          <p14:tracePt t="44990" x="5648325" y="3295650"/>
          <p14:tracePt t="44998" x="5575300" y="3295650"/>
          <p14:tracePt t="45006" x="5484813" y="3325813"/>
          <p14:tracePt t="45013" x="5437188" y="3332163"/>
          <p14:tracePt t="45022" x="5387975" y="3351213"/>
          <p14:tracePt t="45030" x="5353050" y="3368675"/>
          <p14:tracePt t="45038" x="5316538" y="3386138"/>
          <p14:tracePt t="45046" x="5292725" y="3411538"/>
          <p14:tracePt t="45054" x="5286375" y="3416300"/>
          <p14:tracePt t="45062" x="5280025" y="3441700"/>
          <p14:tracePt t="45070" x="5280025" y="3446463"/>
          <p14:tracePt t="45078" x="5280025" y="3465513"/>
          <p14:tracePt t="45086" x="5280025" y="3502025"/>
          <p14:tracePt t="45094" x="5280025" y="3506788"/>
          <p14:tracePt t="45102" x="5280025" y="3525838"/>
          <p14:tracePt t="45110" x="5280025" y="3549650"/>
          <p14:tracePt t="45118" x="5286375" y="3562350"/>
          <p14:tracePt t="45126" x="5299075" y="3586163"/>
          <p14:tracePt t="45134" x="5303838" y="3603625"/>
          <p14:tracePt t="45142" x="5310188" y="3616325"/>
          <p14:tracePt t="45150" x="5329238" y="3633788"/>
          <p14:tracePt t="45173" x="5340350" y="3646488"/>
          <p14:tracePt t="45175" x="5359400" y="3663950"/>
          <p14:tracePt t="45182" x="5370513" y="3670300"/>
          <p14:tracePt t="45190" x="5383213" y="3670300"/>
          <p14:tracePt t="45197" x="5400675" y="3687763"/>
          <p14:tracePt t="45205" x="5424488" y="3694113"/>
          <p14:tracePt t="45213" x="5454650" y="3711575"/>
          <p14:tracePt t="45221" x="5503863" y="3717925"/>
          <p14:tracePt t="45229" x="5568950" y="3754438"/>
          <p14:tracePt t="45237" x="5672138" y="3771900"/>
          <p14:tracePt t="45245" x="5762625" y="3797300"/>
          <p14:tracePt t="45253" x="5846763" y="3821113"/>
          <p14:tracePt t="45261" x="5924550" y="3851275"/>
          <p14:tracePt t="45269" x="6015038" y="3875088"/>
          <p14:tracePt t="45277" x="6075363" y="3887788"/>
          <p14:tracePt t="45285" x="6135688" y="3887788"/>
          <p14:tracePt t="45293" x="6178550" y="3887788"/>
          <p14:tracePt t="45301" x="6202363" y="3887788"/>
          <p14:tracePt t="45309" x="6226175" y="3887788"/>
          <p14:tracePt t="45317" x="6238875" y="3887788"/>
          <p14:tracePt t="45325" x="6249988" y="3887788"/>
          <p14:tracePt t="45333" x="6275388" y="3887788"/>
          <p14:tracePt t="45341" x="6299200" y="3887788"/>
          <p14:tracePt t="45349" x="6305550" y="3887788"/>
          <p14:tracePt t="45357" x="6323013" y="3887788"/>
          <p14:tracePt t="45365" x="6346825" y="3887788"/>
          <p14:tracePt t="45373" x="6365875" y="3887788"/>
          <p14:tracePt t="45381" x="6370638" y="3887788"/>
          <p14:tracePt t="45397" x="6383338" y="3887788"/>
          <p14:tracePt t="45503" x="6370638" y="3887788"/>
          <p14:tracePt t="45511" x="6365875" y="3887788"/>
          <p14:tracePt t="45518" x="6346825" y="3887788"/>
          <p14:tracePt t="45526" x="6335713" y="3887788"/>
          <p14:tracePt t="45537" x="6310313" y="3887788"/>
          <p14:tracePt t="45542" x="6269038" y="3881438"/>
          <p14:tracePt t="45551" x="6262688" y="3875088"/>
          <p14:tracePt t="45558" x="6249988" y="3868738"/>
          <p14:tracePt t="45567" x="6245225" y="3862388"/>
          <p14:tracePt t="45638" x="6249988" y="3857625"/>
          <p14:tracePt t="45646" x="6280150" y="3844925"/>
          <p14:tracePt t="45654" x="6329363" y="3827463"/>
          <p14:tracePt t="45663" x="6389688" y="3827463"/>
          <p14:tracePt t="45670" x="6491288" y="3802063"/>
          <p14:tracePt t="45677" x="6594475" y="3784600"/>
          <p14:tracePt t="45686" x="6684963" y="3784600"/>
          <p14:tracePt t="45694" x="6811963" y="3760788"/>
          <p14:tracePt t="45702" x="6943725" y="3760788"/>
          <p14:tracePt t="45710" x="7081838" y="3760788"/>
          <p14:tracePt t="45718" x="7227888" y="3760788"/>
          <p14:tracePt t="45726" x="7353300" y="3760788"/>
          <p14:tracePt t="45735" x="7467600" y="3760788"/>
          <p14:tracePt t="45742" x="7540625" y="3760788"/>
          <p14:tracePt t="45750" x="7643813" y="3760788"/>
          <p14:tracePt t="45758" x="7715250" y="3760788"/>
          <p14:tracePt t="45766" x="7758113" y="3760788"/>
          <p14:tracePt t="45774" x="7829550" y="3748088"/>
          <p14:tracePt t="45782" x="7866063" y="3748088"/>
          <p14:tracePt t="45790" x="7908925" y="3748088"/>
          <p14:tracePt t="45798" x="7969250" y="3748088"/>
          <p14:tracePt t="45806" x="7999413" y="3748088"/>
          <p14:tracePt t="45814" x="8053388" y="3748088"/>
          <p14:tracePt t="45822" x="8101013" y="3760788"/>
          <p14:tracePt t="45829" x="8137525" y="3771900"/>
          <p14:tracePt t="45838" x="8154988" y="3771900"/>
          <p14:tracePt t="45845" x="8191500" y="3778250"/>
          <p14:tracePt t="45854" x="8204200" y="3778250"/>
          <p14:tracePt t="45861" x="8208963" y="3778250"/>
          <p14:tracePt t="45870" x="8221663" y="3784600"/>
          <p14:tracePt t="46390" x="8221663" y="3790950"/>
          <p14:tracePt t="46558" x="0" y="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2928EF7-E5EE-4CB8-9C97-FFD11A29C3F3}"/>
              </a:ext>
            </a:extLst>
          </p:cNvPr>
          <p:cNvSpPr>
            <a:spLocks noGrp="1" noChangeArrowheads="1"/>
          </p:cNvSpPr>
          <p:nvPr>
            <p:ph type="title"/>
          </p:nvPr>
        </p:nvSpPr>
        <p:spPr>
          <a:xfrm>
            <a:off x="146050" y="158750"/>
            <a:ext cx="4976813" cy="635000"/>
          </a:xfrm>
          <a:solidFill>
            <a:srgbClr val="99FFCC"/>
          </a:solidFill>
          <a:ln/>
        </p:spPr>
        <p:txBody>
          <a:bodyPr/>
          <a:lstStyle/>
          <a:p>
            <a:r>
              <a:rPr lang="cs-CZ" altLang="cs-CZ" sz="2800"/>
              <a:t>Hybridizační sekvenace</a:t>
            </a:r>
            <a:endParaRPr lang="en-US" altLang="cs-CZ" sz="2800"/>
          </a:p>
        </p:txBody>
      </p:sp>
      <p:sp>
        <p:nvSpPr>
          <p:cNvPr id="82947" name="Rectangle 3">
            <a:extLst>
              <a:ext uri="{FF2B5EF4-FFF2-40B4-BE49-F238E27FC236}">
                <a16:creationId xmlns:a16="http://schemas.microsoft.com/office/drawing/2014/main" id="{DF457B78-3602-4412-836F-5D92ED3A508F}"/>
              </a:ext>
            </a:extLst>
          </p:cNvPr>
          <p:cNvSpPr>
            <a:spLocks noGrp="1" noChangeArrowheads="1"/>
          </p:cNvSpPr>
          <p:nvPr>
            <p:ph type="body" idx="1"/>
          </p:nvPr>
        </p:nvSpPr>
        <p:spPr>
          <a:xfrm>
            <a:off x="0" y="1044575"/>
            <a:ext cx="8747125" cy="5621338"/>
          </a:xfrm>
        </p:spPr>
        <p:txBody>
          <a:bodyPr/>
          <a:lstStyle/>
          <a:p>
            <a:r>
              <a:rPr lang="cs-CZ" altLang="cs-CZ"/>
              <a:t>klasická metoda sekvenování DNA - značení a postupné prodlužování řetězce</a:t>
            </a:r>
          </a:p>
          <a:p>
            <a:r>
              <a:rPr lang="cs-CZ" altLang="cs-CZ"/>
              <a:t>vzorek se rozdělí do čtyř zkumavek, v každé z nich je jeden z nukleotidů značený (radioaktivně či fluorescenčně)</a:t>
            </a:r>
          </a:p>
          <a:p>
            <a:r>
              <a:rPr lang="cs-CZ" altLang="cs-CZ"/>
              <a:t>při prodloužení řetězce se vždy na konec umístí značená báze a další prodlužování se tím zastaví</a:t>
            </a:r>
          </a:p>
          <a:p>
            <a:r>
              <a:rPr lang="cs-CZ" altLang="cs-CZ"/>
              <a:t>získá se směs označených fragmentů, jejichž délka odpovídá pozici dané báze</a:t>
            </a:r>
          </a:p>
          <a:p>
            <a:r>
              <a:rPr lang="cs-CZ" altLang="cs-CZ"/>
              <a:t>po rozdělení (elfo na gelu, HPLC, CE) se ze čtyř drah A,G, C, T (nebo čtyř barev) sestaví výchozí sekvence</a:t>
            </a:r>
          </a:p>
          <a:p>
            <a:r>
              <a:rPr lang="cs-CZ" altLang="cs-CZ"/>
              <a:t> kapacita této metody je malá, navíc zdlouhavé</a:t>
            </a:r>
            <a:endParaRPr lang="en-US" altLang="cs-CZ"/>
          </a:p>
        </p:txBody>
      </p:sp>
      <p:pic>
        <p:nvPicPr>
          <p:cNvPr id="2" name="Audio 1">
            <a:hlinkClick r:id="" action="ppaction://media"/>
            <a:extLst>
              <a:ext uri="{FF2B5EF4-FFF2-40B4-BE49-F238E27FC236}">
                <a16:creationId xmlns:a16="http://schemas.microsoft.com/office/drawing/2014/main" id="{FBD8D3EE-BC52-4068-9EA3-982A44A434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739"/>
    </mc:Choice>
    <mc:Fallback>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098" x="5803900" y="2379663"/>
          <p14:tracePt t="36105" x="5792788" y="2379663"/>
          <p14:tracePt t="36113" x="5786438" y="2379663"/>
          <p14:tracePt t="36121" x="5768975" y="2379663"/>
          <p14:tracePt t="36129" x="5749925" y="2379663"/>
          <p14:tracePt t="36137" x="5745163" y="2379663"/>
          <p14:tracePt t="36146" x="5732463" y="2379663"/>
          <p14:tracePt t="36153" x="5719763" y="2379663"/>
          <p14:tracePt t="36162" x="5708650" y="2379663"/>
          <p14:tracePt t="36169" x="5659438" y="2392363"/>
          <p14:tracePt t="36178" x="5635625" y="2409825"/>
          <p14:tracePt t="36186" x="5611813" y="2422525"/>
          <p14:tracePt t="36194" x="5564188" y="2452688"/>
          <p14:tracePt t="36202" x="5521325" y="2459038"/>
          <p14:tracePt t="36210" x="5467350" y="2500313"/>
          <p14:tracePt t="36218" x="5430838" y="2519363"/>
          <p14:tracePt t="36226" x="5353050" y="2566988"/>
          <p14:tracePt t="36234" x="5292725" y="2597150"/>
          <p14:tracePt t="36242" x="5238750" y="2627313"/>
          <p14:tracePt t="36250" x="5159375" y="2670175"/>
          <p14:tracePt t="36258" x="5111750" y="2687638"/>
          <p14:tracePt t="36267" x="5062538" y="2717800"/>
          <p14:tracePt t="36274" x="5002213" y="2730500"/>
          <p14:tracePt t="36282" x="4924425" y="2790825"/>
          <p14:tracePt t="36290" x="4822825" y="2820988"/>
          <p14:tracePt t="36298" x="4732338" y="2844800"/>
          <p14:tracePt t="36306" x="4629150" y="2868613"/>
          <p14:tracePt t="36314" x="4551363" y="2881313"/>
          <p14:tracePt t="36322" x="4467225" y="2886075"/>
          <p14:tracePt t="36330" x="4376738" y="2886075"/>
          <p14:tracePt t="36338" x="4316413" y="2898775"/>
          <p14:tracePt t="36346" x="4230688" y="2898775"/>
          <p14:tracePt t="36354" x="4171950" y="2898775"/>
          <p14:tracePt t="36362" x="4056063" y="2898775"/>
          <p14:tracePt t="36370" x="3960813" y="2898775"/>
          <p14:tracePt t="36378" x="3857625" y="2881313"/>
          <p14:tracePt t="36386" x="3767138" y="2881313"/>
          <p14:tracePt t="36394" x="3706813" y="2862263"/>
          <p14:tracePt t="36402" x="3646488" y="2851150"/>
          <p14:tracePt t="36410" x="3568700" y="2832100"/>
          <p14:tracePt t="36418" x="3471863" y="2820988"/>
          <p14:tracePt t="36426" x="3394075" y="2808288"/>
          <p14:tracePt t="36434" x="3303588" y="2784475"/>
          <p14:tracePt t="36442" x="3189288" y="2771775"/>
          <p14:tracePt t="36450" x="3073400" y="2724150"/>
          <p14:tracePt t="36458" x="2941638" y="2687638"/>
          <p14:tracePt t="36466" x="2851150" y="2681288"/>
          <p14:tracePt t="36474" x="2747963" y="2646363"/>
          <p14:tracePt t="36482" x="2646363" y="2633663"/>
          <p14:tracePt t="36490" x="2586038" y="2620963"/>
          <p14:tracePt t="36497" x="2525713" y="2616200"/>
          <p14:tracePt t="36506" x="2482850" y="2616200"/>
          <p14:tracePt t="36514" x="2422525" y="2603500"/>
          <p14:tracePt t="36522" x="2374900" y="2590800"/>
          <p14:tracePt t="36531" x="2338388" y="2586038"/>
          <p14:tracePt t="36538" x="2301875" y="2566988"/>
          <p14:tracePt t="36547" x="2271713" y="2566988"/>
          <p14:tracePt t="36554" x="2247900" y="2560638"/>
          <p14:tracePt t="36562" x="2217738" y="2560638"/>
          <p14:tracePt t="36570" x="2163763" y="2560638"/>
          <p14:tracePt t="36578" x="2127250" y="2549525"/>
          <p14:tracePt t="36586" x="2097088" y="2549525"/>
          <p14:tracePt t="36594" x="2043113" y="2549525"/>
          <p14:tracePt t="36602" x="1971675" y="2549525"/>
          <p14:tracePt t="36610" x="1911350" y="2549525"/>
          <p14:tracePt t="36618" x="1825625" y="2549525"/>
          <p14:tracePt t="36626" x="1736725" y="2549525"/>
          <p14:tracePt t="36634" x="1646238" y="2579688"/>
          <p14:tracePt t="36642" x="1585913" y="2603500"/>
          <p14:tracePt t="36650" x="1525588" y="2609850"/>
          <p14:tracePt t="36658" x="1500188" y="2627313"/>
          <p14:tracePt t="36666" x="1476375" y="2633663"/>
          <p14:tracePt t="36674" x="1452563" y="2657475"/>
          <p14:tracePt t="36682" x="1439863" y="2674938"/>
          <p14:tracePt t="36690" x="1435100" y="2681288"/>
          <p14:tracePt t="36698" x="1422400" y="2693988"/>
          <p14:tracePt t="36706" x="1422400" y="2717800"/>
          <p14:tracePt t="36714" x="1422400" y="2741613"/>
          <p14:tracePt t="36722" x="1422400" y="2765425"/>
          <p14:tracePt t="36731" x="1435100" y="2795588"/>
          <p14:tracePt t="36738" x="1452563" y="2814638"/>
          <p14:tracePt t="36746" x="1465263" y="2820988"/>
          <p14:tracePt t="36754" x="1500188" y="2838450"/>
          <p14:tracePt t="36762" x="1512888" y="2844800"/>
          <p14:tracePt t="36770" x="1536700" y="2868613"/>
          <p14:tracePt t="36778" x="1573213" y="2868613"/>
          <p14:tracePt t="36786" x="1616075" y="2886075"/>
          <p14:tracePt t="36794" x="1663700" y="2898775"/>
          <p14:tracePt t="36802" x="1741488" y="2928938"/>
          <p14:tracePt t="36810" x="1801813" y="2952750"/>
          <p14:tracePt t="36818" x="1892300" y="2970213"/>
          <p14:tracePt t="36826" x="1995488" y="2995613"/>
          <p14:tracePt t="36834" x="2109788" y="3019425"/>
          <p14:tracePt t="36842" x="2230438" y="3043238"/>
          <p14:tracePt t="36850" x="2357438" y="3055938"/>
          <p14:tracePt t="36858" x="2513013" y="3067050"/>
          <p14:tracePt t="36866" x="2657475" y="3090863"/>
          <p14:tracePt t="36874" x="2838450" y="3103563"/>
          <p14:tracePt t="36882" x="2965450" y="3116263"/>
          <p14:tracePt t="36890" x="3152775" y="3140075"/>
          <p14:tracePt t="36897" x="3254375" y="3163888"/>
          <p14:tracePt t="36906" x="3435350" y="3187700"/>
          <p14:tracePt t="36914" x="3568700" y="3211513"/>
          <p14:tracePt t="36922" x="3683000" y="3248025"/>
          <p14:tracePt t="36930" x="3790950" y="3284538"/>
          <p14:tracePt t="36938" x="3833813" y="3290888"/>
          <p14:tracePt t="36947" x="3870325" y="3290888"/>
          <p14:tracePt t="36954" x="3881438" y="3308350"/>
          <p14:tracePt t="36962" x="3900488" y="3308350"/>
          <p14:tracePt t="36994" x="3905250" y="3308350"/>
          <p14:tracePt t="37002" x="3911600" y="3314700"/>
          <p14:tracePt t="37010" x="3917950" y="3321050"/>
          <p14:tracePt t="37018" x="3924300" y="3325813"/>
          <p14:tracePt t="37028" x="3954463" y="3351213"/>
          <p14:tracePt t="37034" x="4014788" y="3381375"/>
          <p14:tracePt t="37042" x="4068763" y="3411538"/>
          <p14:tracePt t="37049" x="4129088" y="3441700"/>
          <p14:tracePt t="37057" x="4195763" y="3489325"/>
          <p14:tracePt t="37066" x="4260850" y="3556000"/>
          <p14:tracePt t="37073" x="4327525" y="3621088"/>
          <p14:tracePt t="37081" x="4406900" y="3687763"/>
          <p14:tracePt t="37089" x="4502150" y="3784600"/>
          <p14:tracePt t="37097" x="4575175" y="3862388"/>
          <p14:tracePt t="37105" x="4652963" y="3971925"/>
          <p14:tracePt t="37113" x="4737100" y="4067175"/>
          <p14:tracePt t="37131" x="4852988" y="4211638"/>
          <p14:tracePt t="37137" x="4906963" y="4278313"/>
          <p14:tracePt t="37146" x="4924425" y="4314825"/>
          <p14:tracePt t="37153" x="4937125" y="4321175"/>
          <p14:tracePt t="37161" x="4943475" y="4332288"/>
          <p14:tracePt t="37169" x="4960938" y="4357688"/>
          <p14:tracePt t="37177" x="4960938" y="4362450"/>
          <p14:tracePt t="37185" x="4960938" y="4375150"/>
          <p14:tracePt t="37193" x="4967288" y="4398963"/>
          <p14:tracePt t="37201" x="4984750" y="4422775"/>
          <p14:tracePt t="37209" x="4991100" y="4459288"/>
          <p14:tracePt t="37217" x="5021263" y="4508500"/>
          <p14:tracePt t="37225" x="5057775" y="4573588"/>
          <p14:tracePt t="37233" x="5062538" y="4603750"/>
          <p14:tracePt t="37241" x="5092700" y="4657725"/>
          <p14:tracePt t="37249" x="5111750" y="4718050"/>
          <p14:tracePt t="37257" x="5159375" y="4784725"/>
          <p14:tracePt t="37265" x="5189538" y="4832350"/>
          <p14:tracePt t="37273" x="5208588" y="4881563"/>
          <p14:tracePt t="37281" x="5238750" y="4948238"/>
          <p14:tracePt t="37289" x="5256213" y="4959350"/>
          <p14:tracePt t="37297" x="5273675" y="4995863"/>
          <p14:tracePt t="37305" x="5273675" y="5008563"/>
          <p14:tracePt t="37314" x="5273675" y="5013325"/>
          <p14:tracePt t="37330" x="5273675" y="5026025"/>
          <p14:tracePt t="37346" x="5280025" y="5032375"/>
          <p14:tracePt t="37378" x="5280025" y="5038725"/>
          <p14:tracePt t="37394" x="5280025" y="5043488"/>
          <p14:tracePt t="37402" x="5286375" y="5062538"/>
          <p14:tracePt t="37410" x="5286375" y="5068888"/>
          <p14:tracePt t="37418" x="5292725" y="5080000"/>
          <p14:tracePt t="37426" x="5299075" y="5092700"/>
          <p14:tracePt t="37434" x="5322888" y="5116513"/>
          <p14:tracePt t="37442" x="5329238" y="5133975"/>
          <p14:tracePt t="37451" x="5353050" y="5157788"/>
          <p14:tracePt t="37458" x="5383213" y="5183188"/>
          <p14:tracePt t="37466" x="5394325" y="5200650"/>
          <p14:tracePt t="37474" x="5418138" y="5213350"/>
          <p14:tracePt t="37482" x="5437188" y="5230813"/>
          <p14:tracePt t="37490" x="5443538" y="5237163"/>
          <p14:tracePt t="37498" x="5448300" y="5243513"/>
          <p14:tracePt t="37514" x="5461000" y="5248275"/>
          <p14:tracePt t="37522" x="5467350" y="5254625"/>
          <p14:tracePt t="37531" x="5473700" y="5260975"/>
          <p14:tracePt t="37538" x="5478463" y="5267325"/>
          <p14:tracePt t="37547" x="5491163" y="5273675"/>
          <p14:tracePt t="37554" x="5508625" y="5278438"/>
          <p14:tracePt t="37562" x="5534025" y="5291138"/>
          <p14:tracePt t="37570" x="5545138" y="5297488"/>
          <p14:tracePt t="37578" x="5568950" y="5321300"/>
          <p14:tracePt t="37586" x="5599113" y="5368925"/>
          <p14:tracePt t="37594" x="5641975" y="5411788"/>
          <p14:tracePt t="37602" x="5665788" y="5435600"/>
          <p14:tracePt t="37610" x="5689600" y="5459413"/>
          <p14:tracePt t="37618" x="5738813" y="5502275"/>
          <p14:tracePt t="37626" x="5780088" y="5532438"/>
          <p14:tracePt t="37634" x="5829300" y="5580063"/>
          <p14:tracePt t="37642" x="5870575" y="5634038"/>
          <p14:tracePt t="37651" x="5924550" y="5689600"/>
          <p14:tracePt t="37658" x="5967413" y="5737225"/>
          <p14:tracePt t="37665" x="6010275" y="5791200"/>
          <p14:tracePt t="37674" x="6034088" y="5815013"/>
          <p14:tracePt t="37682" x="6088063" y="5868988"/>
          <p14:tracePt t="37690" x="6111875" y="5894388"/>
          <p14:tracePt t="37699" x="6124575" y="5911850"/>
          <p14:tracePt t="37706" x="6142038" y="5924550"/>
          <p14:tracePt t="37715" x="6154738" y="5929313"/>
          <p14:tracePt t="37731" x="6172200" y="5942013"/>
          <p14:tracePt t="37810" x="6178550" y="5942013"/>
          <p14:tracePt t="37930" x="0" y="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0421BB0-4A89-471C-99E8-1E1A2D68FAD7}"/>
              </a:ext>
            </a:extLst>
          </p:cNvPr>
          <p:cNvSpPr>
            <a:spLocks noGrp="1" noChangeArrowheads="1"/>
          </p:cNvSpPr>
          <p:nvPr>
            <p:ph type="title"/>
          </p:nvPr>
        </p:nvSpPr>
        <p:spPr>
          <a:xfrm>
            <a:off x="146050" y="158750"/>
            <a:ext cx="4976813" cy="635000"/>
          </a:xfrm>
          <a:solidFill>
            <a:srgbClr val="99FFCC"/>
          </a:solidFill>
          <a:ln/>
        </p:spPr>
        <p:txBody>
          <a:bodyPr/>
          <a:lstStyle/>
          <a:p>
            <a:r>
              <a:rPr lang="cs-CZ" altLang="cs-CZ" sz="2800"/>
              <a:t>Hybridizační sekvenace</a:t>
            </a:r>
            <a:endParaRPr lang="en-US" altLang="cs-CZ" sz="2800"/>
          </a:p>
        </p:txBody>
      </p:sp>
      <p:sp>
        <p:nvSpPr>
          <p:cNvPr id="83971" name="Rectangle 3">
            <a:extLst>
              <a:ext uri="{FF2B5EF4-FFF2-40B4-BE49-F238E27FC236}">
                <a16:creationId xmlns:a16="http://schemas.microsoft.com/office/drawing/2014/main" id="{2399DAE4-E4F1-42AC-A156-806E9080E514}"/>
              </a:ext>
            </a:extLst>
          </p:cNvPr>
          <p:cNvSpPr>
            <a:spLocks noGrp="1" noChangeArrowheads="1"/>
          </p:cNvSpPr>
          <p:nvPr>
            <p:ph type="body" idx="1"/>
          </p:nvPr>
        </p:nvSpPr>
        <p:spPr>
          <a:xfrm>
            <a:off x="0" y="911225"/>
            <a:ext cx="8832850" cy="2816225"/>
          </a:xfrm>
        </p:spPr>
        <p:txBody>
          <a:bodyPr/>
          <a:lstStyle/>
          <a:p>
            <a:r>
              <a:rPr lang="cs-CZ" altLang="cs-CZ" sz="2000"/>
              <a:t>využívá kombinatorické postupy</a:t>
            </a:r>
          </a:p>
          <a:p>
            <a:r>
              <a:rPr lang="cs-CZ" altLang="cs-CZ" sz="2000"/>
              <a:t>analyzovaná sekvence se nechá hybridizovat se souborem krátkých prób (6 až 20 bází), který obsahuje všechny možné kombinace dané délky sestavitelné ze 4 bází</a:t>
            </a:r>
          </a:p>
          <a:p>
            <a:r>
              <a:rPr lang="cs-CZ" altLang="cs-CZ" sz="2000"/>
              <a:t>podle toho, se kterými próbami analyzovaná DNA hybridizuje, se usuzuje na přítomnost známé krátké sekvence v jejím řetězci</a:t>
            </a:r>
          </a:p>
          <a:p>
            <a:r>
              <a:rPr lang="cs-CZ" altLang="cs-CZ" sz="2000"/>
              <a:t>pomocí překrů se dá zrekonstruovat celá analyzovaná sekvence</a:t>
            </a:r>
            <a:endParaRPr lang="en-US" altLang="cs-CZ" sz="2000"/>
          </a:p>
        </p:txBody>
      </p:sp>
      <p:sp>
        <p:nvSpPr>
          <p:cNvPr id="83973" name="Rectangle 5">
            <a:extLst>
              <a:ext uri="{FF2B5EF4-FFF2-40B4-BE49-F238E27FC236}">
                <a16:creationId xmlns:a16="http://schemas.microsoft.com/office/drawing/2014/main" id="{4338C7BC-E5EA-4126-96CE-6EB497E761F3}"/>
              </a:ext>
            </a:extLst>
          </p:cNvPr>
          <p:cNvSpPr>
            <a:spLocks noChangeArrowheads="1"/>
          </p:cNvSpPr>
          <p:nvPr/>
        </p:nvSpPr>
        <p:spPr bwMode="auto">
          <a:xfrm>
            <a:off x="4557713" y="5389563"/>
            <a:ext cx="4402137"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00FF"/>
              </a:buClr>
              <a:buFont typeface="Wingdings" panose="05000000000000000000" pitchFamily="2" charset="2"/>
              <a:buChar char="n"/>
              <a:defRPr sz="2400" b="1">
                <a:solidFill>
                  <a:schemeClr val="tx1"/>
                </a:solidFill>
                <a:effectLst>
                  <a:outerShdw blurRad="38100" dist="38100" dir="2700000" algn="tl">
                    <a:srgbClr val="C0C0C0"/>
                  </a:outerShdw>
                </a:effectLst>
                <a:latin typeface="Arial" panose="020B0604020202020204" pitchFamily="34" charset="0"/>
              </a:defRPr>
            </a:lvl1pPr>
            <a:lvl2pPr marL="742950" indent="-285750">
              <a:spcBef>
                <a:spcPct val="20000"/>
              </a:spcBef>
              <a:buClr>
                <a:srgbClr val="0000FF"/>
              </a:buClr>
              <a:buChar char="–"/>
              <a:defRPr sz="2800" b="1">
                <a:solidFill>
                  <a:schemeClr val="tx1"/>
                </a:solidFill>
                <a:effectLst>
                  <a:outerShdw blurRad="38100" dist="38100" dir="2700000" algn="tl">
                    <a:srgbClr val="C0C0C0"/>
                  </a:outerShdw>
                </a:effectLst>
                <a:latin typeface="Arial" panose="020B0604020202020204" pitchFamily="34" charset="0"/>
              </a:defRPr>
            </a:lvl2pPr>
            <a:lvl3pPr marL="1143000" indent="-228600">
              <a:spcBef>
                <a:spcPct val="20000"/>
              </a:spcBef>
              <a:buClr>
                <a:srgbClr val="0000FF"/>
              </a:buClr>
              <a:defRPr sz="2400" b="1">
                <a:solidFill>
                  <a:schemeClr val="tx1"/>
                </a:solidFill>
                <a:effectLst>
                  <a:outerShdw blurRad="38100" dist="38100" dir="2700000" algn="tl">
                    <a:srgbClr val="C0C0C0"/>
                  </a:outerShdw>
                </a:effectLst>
                <a:latin typeface="Arial" panose="020B0604020202020204" pitchFamily="34" charset="0"/>
              </a:defRPr>
            </a:lvl3pPr>
            <a:lvl4pPr marL="1600200" indent="-228600">
              <a:spcBef>
                <a:spcPct val="20000"/>
              </a:spcBef>
              <a:buClr>
                <a:srgbClr val="0000FF"/>
              </a:buClr>
              <a:buFont typeface="Wingdings" panose="05000000000000000000" pitchFamily="2" charset="2"/>
              <a:defRPr sz="2000" b="1">
                <a:solidFill>
                  <a:schemeClr val="tx1"/>
                </a:solidFill>
                <a:effectLst>
                  <a:outerShdw blurRad="38100" dist="38100" dir="2700000" algn="tl">
                    <a:srgbClr val="C0C0C0"/>
                  </a:outerShdw>
                </a:effectLst>
                <a:latin typeface="Arial" panose="020B0604020202020204" pitchFamily="34" charset="0"/>
              </a:defRPr>
            </a:lvl4pPr>
            <a:lvl5pPr marL="2057400" indent="-228600">
              <a:spcBef>
                <a:spcPct val="20000"/>
              </a:spcBef>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5pPr>
            <a:lvl6pPr marL="25146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6pPr>
            <a:lvl7pPr marL="29718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7pPr>
            <a:lvl8pPr marL="34290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8pPr>
            <a:lvl9pPr marL="3886200" indent="-228600" fontAlgn="base">
              <a:spcBef>
                <a:spcPct val="20000"/>
              </a:spcBef>
              <a:spcAft>
                <a:spcPct val="0"/>
              </a:spcAft>
              <a:buClr>
                <a:srgbClr val="0000FF"/>
              </a:buClr>
              <a:buChar char="–"/>
              <a:defRPr sz="2000" b="1">
                <a:solidFill>
                  <a:schemeClr val="tx1"/>
                </a:solidFill>
                <a:effectLst>
                  <a:outerShdw blurRad="38100" dist="38100" dir="2700000" algn="tl">
                    <a:srgbClr val="C0C0C0"/>
                  </a:outerShdw>
                </a:effectLst>
                <a:latin typeface="Arial" panose="020B0604020202020204" pitchFamily="34" charset="0"/>
              </a:defRPr>
            </a:lvl9pPr>
          </a:lstStyle>
          <a:p>
            <a:pPr eaLnBrk="1" hangingPunct="1"/>
            <a:r>
              <a:rPr lang="cs-CZ" altLang="cs-CZ" sz="2000"/>
              <a:t>úplný soubor sekvencí:</a:t>
            </a:r>
          </a:p>
          <a:p>
            <a:pPr eaLnBrk="1" hangingPunct="1"/>
            <a:r>
              <a:rPr lang="cs-CZ" altLang="cs-CZ" sz="2000"/>
              <a:t>6 bází … 65000 oligonukleotidů</a:t>
            </a:r>
          </a:p>
          <a:p>
            <a:pPr eaLnBrk="1" hangingPunct="1"/>
            <a:r>
              <a:rPr lang="cs-CZ" altLang="cs-CZ" sz="2000"/>
              <a:t>10 bází … přes 1 milion</a:t>
            </a:r>
          </a:p>
          <a:p>
            <a:pPr eaLnBrk="1" hangingPunct="1"/>
            <a:endParaRPr lang="en-US" altLang="cs-CZ" sz="2000"/>
          </a:p>
        </p:txBody>
      </p:sp>
      <p:sp>
        <p:nvSpPr>
          <p:cNvPr id="83974" name="AutoShape 6">
            <a:extLst>
              <a:ext uri="{FF2B5EF4-FFF2-40B4-BE49-F238E27FC236}">
                <a16:creationId xmlns:a16="http://schemas.microsoft.com/office/drawing/2014/main" id="{414E5C31-8182-48CC-BD9F-4DBA5F26DCF5}"/>
              </a:ext>
            </a:extLst>
          </p:cNvPr>
          <p:cNvSpPr>
            <a:spLocks noChangeAspect="1" noChangeArrowheads="1" noTextEdit="1"/>
          </p:cNvSpPr>
          <p:nvPr/>
        </p:nvSpPr>
        <p:spPr bwMode="auto">
          <a:xfrm>
            <a:off x="152400" y="3411538"/>
            <a:ext cx="458787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3976" name="Rectangle 8">
            <a:extLst>
              <a:ext uri="{FF2B5EF4-FFF2-40B4-BE49-F238E27FC236}">
                <a16:creationId xmlns:a16="http://schemas.microsoft.com/office/drawing/2014/main" id="{25D8C262-90D9-4929-A287-9EE1061CE783}"/>
              </a:ext>
            </a:extLst>
          </p:cNvPr>
          <p:cNvSpPr>
            <a:spLocks noChangeArrowheads="1"/>
          </p:cNvSpPr>
          <p:nvPr/>
        </p:nvSpPr>
        <p:spPr bwMode="auto">
          <a:xfrm>
            <a:off x="152400" y="3417888"/>
            <a:ext cx="603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900">
                <a:solidFill>
                  <a:srgbClr val="000000"/>
                </a:solidFill>
                <a:latin typeface="Times New Roman" panose="02020603050405020304" pitchFamily="18" charset="0"/>
              </a:rPr>
              <a:t> </a:t>
            </a:r>
            <a:endParaRPr lang="en-US" altLang="cs-CZ"/>
          </a:p>
        </p:txBody>
      </p:sp>
      <p:sp>
        <p:nvSpPr>
          <p:cNvPr id="83977" name="Rectangle 9">
            <a:extLst>
              <a:ext uri="{FF2B5EF4-FFF2-40B4-BE49-F238E27FC236}">
                <a16:creationId xmlns:a16="http://schemas.microsoft.com/office/drawing/2014/main" id="{70D879EE-61D7-4002-919C-764A984868BD}"/>
              </a:ext>
            </a:extLst>
          </p:cNvPr>
          <p:cNvSpPr>
            <a:spLocks noChangeArrowheads="1"/>
          </p:cNvSpPr>
          <p:nvPr/>
        </p:nvSpPr>
        <p:spPr bwMode="auto">
          <a:xfrm>
            <a:off x="227013" y="3525838"/>
            <a:ext cx="1749425" cy="1646237"/>
          </a:xfrm>
          <a:prstGeom prst="rect">
            <a:avLst/>
          </a:prstGeom>
          <a:solidFill>
            <a:srgbClr val="FFFF00"/>
          </a:solidFill>
          <a:ln w="15875">
            <a:solidFill>
              <a:srgbClr val="000000"/>
            </a:solidFill>
            <a:miter lim="800000"/>
            <a:headEnd/>
            <a:tailEnd/>
          </a:ln>
        </p:spPr>
        <p:txBody>
          <a:bodyPr/>
          <a:lstStyle/>
          <a:p>
            <a:endParaRPr lang="cs-CZ"/>
          </a:p>
        </p:txBody>
      </p:sp>
      <p:sp>
        <p:nvSpPr>
          <p:cNvPr id="83978" name="Rectangle 10">
            <a:extLst>
              <a:ext uri="{FF2B5EF4-FFF2-40B4-BE49-F238E27FC236}">
                <a16:creationId xmlns:a16="http://schemas.microsoft.com/office/drawing/2014/main" id="{926BE8A3-75C3-45B0-B626-6AFDEB20368A}"/>
              </a:ext>
            </a:extLst>
          </p:cNvPr>
          <p:cNvSpPr>
            <a:spLocks noChangeArrowheads="1"/>
          </p:cNvSpPr>
          <p:nvPr/>
        </p:nvSpPr>
        <p:spPr bwMode="auto">
          <a:xfrm>
            <a:off x="538163" y="3870325"/>
            <a:ext cx="165100" cy="163513"/>
          </a:xfrm>
          <a:prstGeom prst="rect">
            <a:avLst/>
          </a:prstGeom>
          <a:solidFill>
            <a:srgbClr val="3366FF"/>
          </a:solidFill>
          <a:ln w="15875">
            <a:solidFill>
              <a:srgbClr val="000000"/>
            </a:solidFill>
            <a:miter lim="800000"/>
            <a:headEnd/>
            <a:tailEnd/>
          </a:ln>
        </p:spPr>
        <p:txBody>
          <a:bodyPr/>
          <a:lstStyle/>
          <a:p>
            <a:endParaRPr lang="cs-CZ"/>
          </a:p>
        </p:txBody>
      </p:sp>
      <p:sp>
        <p:nvSpPr>
          <p:cNvPr id="83979" name="Rectangle 11">
            <a:extLst>
              <a:ext uri="{FF2B5EF4-FFF2-40B4-BE49-F238E27FC236}">
                <a16:creationId xmlns:a16="http://schemas.microsoft.com/office/drawing/2014/main" id="{AD014F26-231A-4182-B1DF-FC227F732A6A}"/>
              </a:ext>
            </a:extLst>
          </p:cNvPr>
          <p:cNvSpPr>
            <a:spLocks noChangeArrowheads="1"/>
          </p:cNvSpPr>
          <p:nvPr/>
        </p:nvSpPr>
        <p:spPr bwMode="auto">
          <a:xfrm>
            <a:off x="538163" y="3870325"/>
            <a:ext cx="165100" cy="163513"/>
          </a:xfrm>
          <a:prstGeom prst="rect">
            <a:avLst/>
          </a:prstGeom>
          <a:solidFill>
            <a:srgbClr val="3366FF"/>
          </a:solidFill>
          <a:ln w="7938">
            <a:solidFill>
              <a:srgbClr val="000000"/>
            </a:solidFill>
            <a:miter lim="800000"/>
            <a:headEnd/>
            <a:tailEnd/>
          </a:ln>
        </p:spPr>
        <p:txBody>
          <a:bodyPr/>
          <a:lstStyle/>
          <a:p>
            <a:endParaRPr lang="cs-CZ"/>
          </a:p>
        </p:txBody>
      </p:sp>
      <p:sp>
        <p:nvSpPr>
          <p:cNvPr id="83980" name="Rectangle 12">
            <a:extLst>
              <a:ext uri="{FF2B5EF4-FFF2-40B4-BE49-F238E27FC236}">
                <a16:creationId xmlns:a16="http://schemas.microsoft.com/office/drawing/2014/main" id="{956D808B-EE24-484E-A915-BC147B513490}"/>
              </a:ext>
            </a:extLst>
          </p:cNvPr>
          <p:cNvSpPr>
            <a:spLocks noChangeArrowheads="1"/>
          </p:cNvSpPr>
          <p:nvPr/>
        </p:nvSpPr>
        <p:spPr bwMode="auto">
          <a:xfrm>
            <a:off x="784225" y="3870325"/>
            <a:ext cx="165100" cy="163513"/>
          </a:xfrm>
          <a:prstGeom prst="rect">
            <a:avLst/>
          </a:prstGeom>
          <a:solidFill>
            <a:srgbClr val="3366FF"/>
          </a:solidFill>
          <a:ln w="15875">
            <a:solidFill>
              <a:srgbClr val="000000"/>
            </a:solidFill>
            <a:miter lim="800000"/>
            <a:headEnd/>
            <a:tailEnd/>
          </a:ln>
        </p:spPr>
        <p:txBody>
          <a:bodyPr/>
          <a:lstStyle/>
          <a:p>
            <a:endParaRPr lang="cs-CZ"/>
          </a:p>
        </p:txBody>
      </p:sp>
      <p:sp>
        <p:nvSpPr>
          <p:cNvPr id="83981" name="Rectangle 13">
            <a:extLst>
              <a:ext uri="{FF2B5EF4-FFF2-40B4-BE49-F238E27FC236}">
                <a16:creationId xmlns:a16="http://schemas.microsoft.com/office/drawing/2014/main" id="{CC356BA9-D3BC-4CDC-B33C-272929C8895B}"/>
              </a:ext>
            </a:extLst>
          </p:cNvPr>
          <p:cNvSpPr>
            <a:spLocks noChangeArrowheads="1"/>
          </p:cNvSpPr>
          <p:nvPr/>
        </p:nvSpPr>
        <p:spPr bwMode="auto">
          <a:xfrm>
            <a:off x="784225" y="3870325"/>
            <a:ext cx="165100" cy="163513"/>
          </a:xfrm>
          <a:prstGeom prst="rect">
            <a:avLst/>
          </a:prstGeom>
          <a:solidFill>
            <a:srgbClr val="3366FF"/>
          </a:solidFill>
          <a:ln w="7938">
            <a:solidFill>
              <a:srgbClr val="000000"/>
            </a:solidFill>
            <a:miter lim="800000"/>
            <a:headEnd/>
            <a:tailEnd/>
          </a:ln>
        </p:spPr>
        <p:txBody>
          <a:bodyPr/>
          <a:lstStyle/>
          <a:p>
            <a:endParaRPr lang="cs-CZ"/>
          </a:p>
        </p:txBody>
      </p:sp>
      <p:sp>
        <p:nvSpPr>
          <p:cNvPr id="83982" name="Rectangle 14">
            <a:extLst>
              <a:ext uri="{FF2B5EF4-FFF2-40B4-BE49-F238E27FC236}">
                <a16:creationId xmlns:a16="http://schemas.microsoft.com/office/drawing/2014/main" id="{13F3A9AC-188E-4C21-9A79-599905D66126}"/>
              </a:ext>
            </a:extLst>
          </p:cNvPr>
          <p:cNvSpPr>
            <a:spLocks noChangeArrowheads="1"/>
          </p:cNvSpPr>
          <p:nvPr/>
        </p:nvSpPr>
        <p:spPr bwMode="auto">
          <a:xfrm>
            <a:off x="1022350" y="3870325"/>
            <a:ext cx="173038" cy="163513"/>
          </a:xfrm>
          <a:prstGeom prst="rect">
            <a:avLst/>
          </a:prstGeom>
          <a:solidFill>
            <a:srgbClr val="3366FF"/>
          </a:solidFill>
          <a:ln w="15875">
            <a:solidFill>
              <a:srgbClr val="000000"/>
            </a:solidFill>
            <a:miter lim="800000"/>
            <a:headEnd/>
            <a:tailEnd/>
          </a:ln>
        </p:spPr>
        <p:txBody>
          <a:bodyPr/>
          <a:lstStyle/>
          <a:p>
            <a:endParaRPr lang="cs-CZ"/>
          </a:p>
        </p:txBody>
      </p:sp>
      <p:sp>
        <p:nvSpPr>
          <p:cNvPr id="83983" name="Rectangle 15">
            <a:extLst>
              <a:ext uri="{FF2B5EF4-FFF2-40B4-BE49-F238E27FC236}">
                <a16:creationId xmlns:a16="http://schemas.microsoft.com/office/drawing/2014/main" id="{22C7A6D8-B90A-45C1-A7B9-81E3D30B5D9B}"/>
              </a:ext>
            </a:extLst>
          </p:cNvPr>
          <p:cNvSpPr>
            <a:spLocks noChangeArrowheads="1"/>
          </p:cNvSpPr>
          <p:nvPr/>
        </p:nvSpPr>
        <p:spPr bwMode="auto">
          <a:xfrm>
            <a:off x="1022350" y="3870325"/>
            <a:ext cx="173038" cy="163513"/>
          </a:xfrm>
          <a:prstGeom prst="rect">
            <a:avLst/>
          </a:prstGeom>
          <a:solidFill>
            <a:srgbClr val="3366FF"/>
          </a:solidFill>
          <a:ln w="7938">
            <a:solidFill>
              <a:srgbClr val="000000"/>
            </a:solidFill>
            <a:miter lim="800000"/>
            <a:headEnd/>
            <a:tailEnd/>
          </a:ln>
        </p:spPr>
        <p:txBody>
          <a:bodyPr/>
          <a:lstStyle/>
          <a:p>
            <a:endParaRPr lang="cs-CZ"/>
          </a:p>
        </p:txBody>
      </p:sp>
      <p:sp>
        <p:nvSpPr>
          <p:cNvPr id="83984" name="Rectangle 16">
            <a:extLst>
              <a:ext uri="{FF2B5EF4-FFF2-40B4-BE49-F238E27FC236}">
                <a16:creationId xmlns:a16="http://schemas.microsoft.com/office/drawing/2014/main" id="{0F9C72ED-B8D7-4195-92A7-7371C9AA5EFD}"/>
              </a:ext>
            </a:extLst>
          </p:cNvPr>
          <p:cNvSpPr>
            <a:spLocks noChangeArrowheads="1"/>
          </p:cNvSpPr>
          <p:nvPr/>
        </p:nvSpPr>
        <p:spPr bwMode="auto">
          <a:xfrm>
            <a:off x="1277938" y="3870325"/>
            <a:ext cx="163512" cy="163513"/>
          </a:xfrm>
          <a:prstGeom prst="rect">
            <a:avLst/>
          </a:prstGeom>
          <a:solidFill>
            <a:srgbClr val="3366FF"/>
          </a:solidFill>
          <a:ln w="15875">
            <a:solidFill>
              <a:srgbClr val="000000"/>
            </a:solidFill>
            <a:miter lim="800000"/>
            <a:headEnd/>
            <a:tailEnd/>
          </a:ln>
        </p:spPr>
        <p:txBody>
          <a:bodyPr/>
          <a:lstStyle/>
          <a:p>
            <a:endParaRPr lang="cs-CZ"/>
          </a:p>
        </p:txBody>
      </p:sp>
      <p:sp>
        <p:nvSpPr>
          <p:cNvPr id="83985" name="Rectangle 17">
            <a:extLst>
              <a:ext uri="{FF2B5EF4-FFF2-40B4-BE49-F238E27FC236}">
                <a16:creationId xmlns:a16="http://schemas.microsoft.com/office/drawing/2014/main" id="{9EC5A375-D4F0-4C02-8FA9-38911A258C11}"/>
              </a:ext>
            </a:extLst>
          </p:cNvPr>
          <p:cNvSpPr>
            <a:spLocks noChangeArrowheads="1"/>
          </p:cNvSpPr>
          <p:nvPr/>
        </p:nvSpPr>
        <p:spPr bwMode="auto">
          <a:xfrm>
            <a:off x="1277938" y="3870325"/>
            <a:ext cx="163512" cy="163513"/>
          </a:xfrm>
          <a:prstGeom prst="rect">
            <a:avLst/>
          </a:prstGeom>
          <a:solidFill>
            <a:srgbClr val="3366FF"/>
          </a:solidFill>
          <a:ln w="7938">
            <a:solidFill>
              <a:srgbClr val="000000"/>
            </a:solidFill>
            <a:miter lim="800000"/>
            <a:headEnd/>
            <a:tailEnd/>
          </a:ln>
        </p:spPr>
        <p:txBody>
          <a:bodyPr/>
          <a:lstStyle/>
          <a:p>
            <a:endParaRPr lang="cs-CZ"/>
          </a:p>
        </p:txBody>
      </p:sp>
      <p:sp>
        <p:nvSpPr>
          <p:cNvPr id="83986" name="Rectangle 18">
            <a:extLst>
              <a:ext uri="{FF2B5EF4-FFF2-40B4-BE49-F238E27FC236}">
                <a16:creationId xmlns:a16="http://schemas.microsoft.com/office/drawing/2014/main" id="{1773A264-F706-4C0D-9FB1-4621D1B24FC5}"/>
              </a:ext>
            </a:extLst>
          </p:cNvPr>
          <p:cNvSpPr>
            <a:spLocks noChangeArrowheads="1"/>
          </p:cNvSpPr>
          <p:nvPr/>
        </p:nvSpPr>
        <p:spPr bwMode="auto">
          <a:xfrm>
            <a:off x="1524000" y="3870325"/>
            <a:ext cx="155575" cy="163513"/>
          </a:xfrm>
          <a:prstGeom prst="rect">
            <a:avLst/>
          </a:prstGeom>
          <a:solidFill>
            <a:srgbClr val="3366FF"/>
          </a:solidFill>
          <a:ln w="15875">
            <a:solidFill>
              <a:srgbClr val="000000"/>
            </a:solidFill>
            <a:miter lim="800000"/>
            <a:headEnd/>
            <a:tailEnd/>
          </a:ln>
        </p:spPr>
        <p:txBody>
          <a:bodyPr/>
          <a:lstStyle/>
          <a:p>
            <a:endParaRPr lang="cs-CZ"/>
          </a:p>
        </p:txBody>
      </p:sp>
      <p:sp>
        <p:nvSpPr>
          <p:cNvPr id="83987" name="Rectangle 19">
            <a:extLst>
              <a:ext uri="{FF2B5EF4-FFF2-40B4-BE49-F238E27FC236}">
                <a16:creationId xmlns:a16="http://schemas.microsoft.com/office/drawing/2014/main" id="{A67131E4-57AF-48AC-948B-48B0AD125F74}"/>
              </a:ext>
            </a:extLst>
          </p:cNvPr>
          <p:cNvSpPr>
            <a:spLocks noChangeArrowheads="1"/>
          </p:cNvSpPr>
          <p:nvPr/>
        </p:nvSpPr>
        <p:spPr bwMode="auto">
          <a:xfrm>
            <a:off x="1524000" y="3870325"/>
            <a:ext cx="163513" cy="163513"/>
          </a:xfrm>
          <a:prstGeom prst="rect">
            <a:avLst/>
          </a:prstGeom>
          <a:solidFill>
            <a:srgbClr val="3366FF"/>
          </a:solidFill>
          <a:ln w="7938">
            <a:solidFill>
              <a:srgbClr val="000000"/>
            </a:solidFill>
            <a:miter lim="800000"/>
            <a:headEnd/>
            <a:tailEnd/>
          </a:ln>
        </p:spPr>
        <p:txBody>
          <a:bodyPr/>
          <a:lstStyle/>
          <a:p>
            <a:endParaRPr lang="cs-CZ"/>
          </a:p>
        </p:txBody>
      </p:sp>
      <p:sp>
        <p:nvSpPr>
          <p:cNvPr id="83988" name="Rectangle 20">
            <a:extLst>
              <a:ext uri="{FF2B5EF4-FFF2-40B4-BE49-F238E27FC236}">
                <a16:creationId xmlns:a16="http://schemas.microsoft.com/office/drawing/2014/main" id="{CBA2B6A3-AE6A-42E8-8535-6625D71749C6}"/>
              </a:ext>
            </a:extLst>
          </p:cNvPr>
          <p:cNvSpPr>
            <a:spLocks noChangeArrowheads="1"/>
          </p:cNvSpPr>
          <p:nvPr/>
        </p:nvSpPr>
        <p:spPr bwMode="auto">
          <a:xfrm>
            <a:off x="1728788" y="3870325"/>
            <a:ext cx="165100" cy="163513"/>
          </a:xfrm>
          <a:prstGeom prst="rect">
            <a:avLst/>
          </a:prstGeom>
          <a:solidFill>
            <a:srgbClr val="3366FF"/>
          </a:solidFill>
          <a:ln w="15875">
            <a:solidFill>
              <a:srgbClr val="000000"/>
            </a:solidFill>
            <a:miter lim="800000"/>
            <a:headEnd/>
            <a:tailEnd/>
          </a:ln>
        </p:spPr>
        <p:txBody>
          <a:bodyPr/>
          <a:lstStyle/>
          <a:p>
            <a:endParaRPr lang="cs-CZ"/>
          </a:p>
        </p:txBody>
      </p:sp>
      <p:sp>
        <p:nvSpPr>
          <p:cNvPr id="83989" name="Rectangle 21">
            <a:extLst>
              <a:ext uri="{FF2B5EF4-FFF2-40B4-BE49-F238E27FC236}">
                <a16:creationId xmlns:a16="http://schemas.microsoft.com/office/drawing/2014/main" id="{8DB6207C-F709-471E-A9F2-57980BE2C703}"/>
              </a:ext>
            </a:extLst>
          </p:cNvPr>
          <p:cNvSpPr>
            <a:spLocks noChangeArrowheads="1"/>
          </p:cNvSpPr>
          <p:nvPr/>
        </p:nvSpPr>
        <p:spPr bwMode="auto">
          <a:xfrm>
            <a:off x="1728788" y="3870325"/>
            <a:ext cx="165100" cy="163513"/>
          </a:xfrm>
          <a:prstGeom prst="rect">
            <a:avLst/>
          </a:prstGeom>
          <a:solidFill>
            <a:srgbClr val="3366FF"/>
          </a:solidFill>
          <a:ln w="7938">
            <a:solidFill>
              <a:srgbClr val="000000"/>
            </a:solidFill>
            <a:miter lim="800000"/>
            <a:headEnd/>
            <a:tailEnd/>
          </a:ln>
        </p:spPr>
        <p:txBody>
          <a:bodyPr/>
          <a:lstStyle/>
          <a:p>
            <a:endParaRPr lang="cs-CZ"/>
          </a:p>
        </p:txBody>
      </p:sp>
      <p:sp>
        <p:nvSpPr>
          <p:cNvPr id="83990" name="Rectangle 22">
            <a:extLst>
              <a:ext uri="{FF2B5EF4-FFF2-40B4-BE49-F238E27FC236}">
                <a16:creationId xmlns:a16="http://schemas.microsoft.com/office/drawing/2014/main" id="{618F525A-6814-4CA5-9A41-0399BCBBA17D}"/>
              </a:ext>
            </a:extLst>
          </p:cNvPr>
          <p:cNvSpPr>
            <a:spLocks noChangeArrowheads="1"/>
          </p:cNvSpPr>
          <p:nvPr/>
        </p:nvSpPr>
        <p:spPr bwMode="auto">
          <a:xfrm>
            <a:off x="276225" y="3870325"/>
            <a:ext cx="171450" cy="163513"/>
          </a:xfrm>
          <a:prstGeom prst="rect">
            <a:avLst/>
          </a:prstGeom>
          <a:solidFill>
            <a:srgbClr val="3366FF"/>
          </a:solidFill>
          <a:ln w="15875">
            <a:solidFill>
              <a:srgbClr val="000000"/>
            </a:solidFill>
            <a:miter lim="800000"/>
            <a:headEnd/>
            <a:tailEnd/>
          </a:ln>
        </p:spPr>
        <p:txBody>
          <a:bodyPr/>
          <a:lstStyle/>
          <a:p>
            <a:endParaRPr lang="cs-CZ"/>
          </a:p>
        </p:txBody>
      </p:sp>
      <p:sp>
        <p:nvSpPr>
          <p:cNvPr id="83991" name="Rectangle 23">
            <a:extLst>
              <a:ext uri="{FF2B5EF4-FFF2-40B4-BE49-F238E27FC236}">
                <a16:creationId xmlns:a16="http://schemas.microsoft.com/office/drawing/2014/main" id="{515D06C0-8A3E-40F8-A316-EE9B0A8B861A}"/>
              </a:ext>
            </a:extLst>
          </p:cNvPr>
          <p:cNvSpPr>
            <a:spLocks noChangeArrowheads="1"/>
          </p:cNvSpPr>
          <p:nvPr/>
        </p:nvSpPr>
        <p:spPr bwMode="auto">
          <a:xfrm>
            <a:off x="276225" y="3870325"/>
            <a:ext cx="171450" cy="163513"/>
          </a:xfrm>
          <a:prstGeom prst="rect">
            <a:avLst/>
          </a:prstGeom>
          <a:solidFill>
            <a:srgbClr val="3366FF"/>
          </a:solidFill>
          <a:ln w="7938">
            <a:solidFill>
              <a:srgbClr val="000000"/>
            </a:solidFill>
            <a:miter lim="800000"/>
            <a:headEnd/>
            <a:tailEnd/>
          </a:ln>
        </p:spPr>
        <p:txBody>
          <a:bodyPr/>
          <a:lstStyle/>
          <a:p>
            <a:endParaRPr lang="cs-CZ"/>
          </a:p>
        </p:txBody>
      </p:sp>
      <p:sp>
        <p:nvSpPr>
          <p:cNvPr id="83992" name="Rectangle 24">
            <a:extLst>
              <a:ext uri="{FF2B5EF4-FFF2-40B4-BE49-F238E27FC236}">
                <a16:creationId xmlns:a16="http://schemas.microsoft.com/office/drawing/2014/main" id="{A36417C1-D284-4C21-A469-53C312B9D52B}"/>
              </a:ext>
            </a:extLst>
          </p:cNvPr>
          <p:cNvSpPr>
            <a:spLocks noChangeArrowheads="1"/>
          </p:cNvSpPr>
          <p:nvPr/>
        </p:nvSpPr>
        <p:spPr bwMode="auto">
          <a:xfrm>
            <a:off x="530225" y="4148138"/>
            <a:ext cx="155575" cy="155575"/>
          </a:xfrm>
          <a:prstGeom prst="rect">
            <a:avLst/>
          </a:prstGeom>
          <a:solidFill>
            <a:srgbClr val="3366FF"/>
          </a:solidFill>
          <a:ln w="15875">
            <a:solidFill>
              <a:srgbClr val="000000"/>
            </a:solidFill>
            <a:miter lim="800000"/>
            <a:headEnd/>
            <a:tailEnd/>
          </a:ln>
        </p:spPr>
        <p:txBody>
          <a:bodyPr/>
          <a:lstStyle/>
          <a:p>
            <a:endParaRPr lang="cs-CZ"/>
          </a:p>
        </p:txBody>
      </p:sp>
      <p:sp>
        <p:nvSpPr>
          <p:cNvPr id="83993" name="Rectangle 25">
            <a:extLst>
              <a:ext uri="{FF2B5EF4-FFF2-40B4-BE49-F238E27FC236}">
                <a16:creationId xmlns:a16="http://schemas.microsoft.com/office/drawing/2014/main" id="{54D9210B-EB68-46CD-A057-D7612EC11ECA}"/>
              </a:ext>
            </a:extLst>
          </p:cNvPr>
          <p:cNvSpPr>
            <a:spLocks noChangeArrowheads="1"/>
          </p:cNvSpPr>
          <p:nvPr/>
        </p:nvSpPr>
        <p:spPr bwMode="auto">
          <a:xfrm>
            <a:off x="530225" y="4148138"/>
            <a:ext cx="163513" cy="163512"/>
          </a:xfrm>
          <a:prstGeom prst="rect">
            <a:avLst/>
          </a:prstGeom>
          <a:solidFill>
            <a:srgbClr val="3366FF"/>
          </a:solidFill>
          <a:ln w="7938">
            <a:solidFill>
              <a:srgbClr val="000000"/>
            </a:solidFill>
            <a:miter lim="800000"/>
            <a:headEnd/>
            <a:tailEnd/>
          </a:ln>
        </p:spPr>
        <p:txBody>
          <a:bodyPr/>
          <a:lstStyle/>
          <a:p>
            <a:endParaRPr lang="cs-CZ"/>
          </a:p>
        </p:txBody>
      </p:sp>
      <p:sp>
        <p:nvSpPr>
          <p:cNvPr id="83994" name="Rectangle 26">
            <a:extLst>
              <a:ext uri="{FF2B5EF4-FFF2-40B4-BE49-F238E27FC236}">
                <a16:creationId xmlns:a16="http://schemas.microsoft.com/office/drawing/2014/main" id="{1524FE62-2A0A-4808-B0A8-8233ABEA574C}"/>
              </a:ext>
            </a:extLst>
          </p:cNvPr>
          <p:cNvSpPr>
            <a:spLocks noChangeArrowheads="1"/>
          </p:cNvSpPr>
          <p:nvPr/>
        </p:nvSpPr>
        <p:spPr bwMode="auto">
          <a:xfrm>
            <a:off x="776288" y="4148138"/>
            <a:ext cx="165100" cy="155575"/>
          </a:xfrm>
          <a:prstGeom prst="rect">
            <a:avLst/>
          </a:prstGeom>
          <a:solidFill>
            <a:srgbClr val="3366FF"/>
          </a:solidFill>
          <a:ln w="15875">
            <a:solidFill>
              <a:srgbClr val="000000"/>
            </a:solidFill>
            <a:miter lim="800000"/>
            <a:headEnd/>
            <a:tailEnd/>
          </a:ln>
        </p:spPr>
        <p:txBody>
          <a:bodyPr/>
          <a:lstStyle/>
          <a:p>
            <a:endParaRPr lang="cs-CZ"/>
          </a:p>
        </p:txBody>
      </p:sp>
      <p:sp>
        <p:nvSpPr>
          <p:cNvPr id="83995" name="Rectangle 27">
            <a:extLst>
              <a:ext uri="{FF2B5EF4-FFF2-40B4-BE49-F238E27FC236}">
                <a16:creationId xmlns:a16="http://schemas.microsoft.com/office/drawing/2014/main" id="{D7CE2526-6717-47B6-8E26-971D20254E11}"/>
              </a:ext>
            </a:extLst>
          </p:cNvPr>
          <p:cNvSpPr>
            <a:spLocks noChangeArrowheads="1"/>
          </p:cNvSpPr>
          <p:nvPr/>
        </p:nvSpPr>
        <p:spPr bwMode="auto">
          <a:xfrm>
            <a:off x="776288" y="4148138"/>
            <a:ext cx="165100" cy="163512"/>
          </a:xfrm>
          <a:prstGeom prst="rect">
            <a:avLst/>
          </a:prstGeom>
          <a:solidFill>
            <a:srgbClr val="3366FF"/>
          </a:solidFill>
          <a:ln w="7938">
            <a:solidFill>
              <a:srgbClr val="000000"/>
            </a:solidFill>
            <a:miter lim="800000"/>
            <a:headEnd/>
            <a:tailEnd/>
          </a:ln>
        </p:spPr>
        <p:txBody>
          <a:bodyPr/>
          <a:lstStyle/>
          <a:p>
            <a:endParaRPr lang="cs-CZ"/>
          </a:p>
        </p:txBody>
      </p:sp>
      <p:sp>
        <p:nvSpPr>
          <p:cNvPr id="83996" name="Rectangle 28">
            <a:extLst>
              <a:ext uri="{FF2B5EF4-FFF2-40B4-BE49-F238E27FC236}">
                <a16:creationId xmlns:a16="http://schemas.microsoft.com/office/drawing/2014/main" id="{2A120265-C82A-43F8-941E-8E8E0F8B5DDA}"/>
              </a:ext>
            </a:extLst>
          </p:cNvPr>
          <p:cNvSpPr>
            <a:spLocks noChangeArrowheads="1"/>
          </p:cNvSpPr>
          <p:nvPr/>
        </p:nvSpPr>
        <p:spPr bwMode="auto">
          <a:xfrm>
            <a:off x="1014413" y="4148138"/>
            <a:ext cx="173037" cy="155575"/>
          </a:xfrm>
          <a:prstGeom prst="rect">
            <a:avLst/>
          </a:prstGeom>
          <a:solidFill>
            <a:srgbClr val="3366FF"/>
          </a:solidFill>
          <a:ln w="15875">
            <a:solidFill>
              <a:srgbClr val="000000"/>
            </a:solidFill>
            <a:miter lim="800000"/>
            <a:headEnd/>
            <a:tailEnd/>
          </a:ln>
        </p:spPr>
        <p:txBody>
          <a:bodyPr/>
          <a:lstStyle/>
          <a:p>
            <a:endParaRPr lang="cs-CZ"/>
          </a:p>
        </p:txBody>
      </p:sp>
      <p:sp>
        <p:nvSpPr>
          <p:cNvPr id="83997" name="Rectangle 29">
            <a:extLst>
              <a:ext uri="{FF2B5EF4-FFF2-40B4-BE49-F238E27FC236}">
                <a16:creationId xmlns:a16="http://schemas.microsoft.com/office/drawing/2014/main" id="{3395FD38-50E7-4A3E-A7A6-8B490FA23D53}"/>
              </a:ext>
            </a:extLst>
          </p:cNvPr>
          <p:cNvSpPr>
            <a:spLocks noChangeArrowheads="1"/>
          </p:cNvSpPr>
          <p:nvPr/>
        </p:nvSpPr>
        <p:spPr bwMode="auto">
          <a:xfrm>
            <a:off x="1014413" y="4148138"/>
            <a:ext cx="173037" cy="163512"/>
          </a:xfrm>
          <a:prstGeom prst="rect">
            <a:avLst/>
          </a:prstGeom>
          <a:solidFill>
            <a:srgbClr val="3366FF"/>
          </a:solidFill>
          <a:ln w="7938">
            <a:solidFill>
              <a:srgbClr val="000000"/>
            </a:solidFill>
            <a:miter lim="800000"/>
            <a:headEnd/>
            <a:tailEnd/>
          </a:ln>
        </p:spPr>
        <p:txBody>
          <a:bodyPr/>
          <a:lstStyle/>
          <a:p>
            <a:endParaRPr lang="cs-CZ"/>
          </a:p>
        </p:txBody>
      </p:sp>
      <p:sp>
        <p:nvSpPr>
          <p:cNvPr id="83998" name="Rectangle 30">
            <a:extLst>
              <a:ext uri="{FF2B5EF4-FFF2-40B4-BE49-F238E27FC236}">
                <a16:creationId xmlns:a16="http://schemas.microsoft.com/office/drawing/2014/main" id="{3EF36BBE-B884-4366-80F0-8CED6166C2C2}"/>
              </a:ext>
            </a:extLst>
          </p:cNvPr>
          <p:cNvSpPr>
            <a:spLocks noChangeArrowheads="1"/>
          </p:cNvSpPr>
          <p:nvPr/>
        </p:nvSpPr>
        <p:spPr bwMode="auto">
          <a:xfrm>
            <a:off x="1270000" y="4148138"/>
            <a:ext cx="155575" cy="155575"/>
          </a:xfrm>
          <a:prstGeom prst="rect">
            <a:avLst/>
          </a:prstGeom>
          <a:solidFill>
            <a:srgbClr val="3366FF"/>
          </a:solidFill>
          <a:ln w="15875">
            <a:solidFill>
              <a:srgbClr val="000000"/>
            </a:solidFill>
            <a:miter lim="800000"/>
            <a:headEnd/>
            <a:tailEnd/>
          </a:ln>
        </p:spPr>
        <p:txBody>
          <a:bodyPr/>
          <a:lstStyle/>
          <a:p>
            <a:endParaRPr lang="cs-CZ"/>
          </a:p>
        </p:txBody>
      </p:sp>
      <p:sp>
        <p:nvSpPr>
          <p:cNvPr id="83999" name="Rectangle 31">
            <a:extLst>
              <a:ext uri="{FF2B5EF4-FFF2-40B4-BE49-F238E27FC236}">
                <a16:creationId xmlns:a16="http://schemas.microsoft.com/office/drawing/2014/main" id="{8A25A87E-F15D-4277-B036-7B4308E4D3C1}"/>
              </a:ext>
            </a:extLst>
          </p:cNvPr>
          <p:cNvSpPr>
            <a:spLocks noChangeArrowheads="1"/>
          </p:cNvSpPr>
          <p:nvPr/>
        </p:nvSpPr>
        <p:spPr bwMode="auto">
          <a:xfrm>
            <a:off x="1270000" y="4148138"/>
            <a:ext cx="155575" cy="163512"/>
          </a:xfrm>
          <a:prstGeom prst="rect">
            <a:avLst/>
          </a:prstGeom>
          <a:solidFill>
            <a:srgbClr val="3366FF"/>
          </a:solidFill>
          <a:ln w="7938">
            <a:solidFill>
              <a:srgbClr val="000000"/>
            </a:solidFill>
            <a:miter lim="800000"/>
            <a:headEnd/>
            <a:tailEnd/>
          </a:ln>
        </p:spPr>
        <p:txBody>
          <a:bodyPr/>
          <a:lstStyle/>
          <a:p>
            <a:endParaRPr lang="cs-CZ"/>
          </a:p>
        </p:txBody>
      </p:sp>
      <p:sp>
        <p:nvSpPr>
          <p:cNvPr id="84000" name="Rectangle 32">
            <a:extLst>
              <a:ext uri="{FF2B5EF4-FFF2-40B4-BE49-F238E27FC236}">
                <a16:creationId xmlns:a16="http://schemas.microsoft.com/office/drawing/2014/main" id="{1DFE9823-21D7-4A18-8163-713B96161979}"/>
              </a:ext>
            </a:extLst>
          </p:cNvPr>
          <p:cNvSpPr>
            <a:spLocks noChangeArrowheads="1"/>
          </p:cNvSpPr>
          <p:nvPr/>
        </p:nvSpPr>
        <p:spPr bwMode="auto">
          <a:xfrm>
            <a:off x="1508125" y="4148138"/>
            <a:ext cx="163513" cy="155575"/>
          </a:xfrm>
          <a:prstGeom prst="rect">
            <a:avLst/>
          </a:prstGeom>
          <a:solidFill>
            <a:srgbClr val="3366FF"/>
          </a:solidFill>
          <a:ln w="15875">
            <a:solidFill>
              <a:srgbClr val="000000"/>
            </a:solidFill>
            <a:miter lim="800000"/>
            <a:headEnd/>
            <a:tailEnd/>
          </a:ln>
        </p:spPr>
        <p:txBody>
          <a:bodyPr/>
          <a:lstStyle/>
          <a:p>
            <a:endParaRPr lang="cs-CZ"/>
          </a:p>
        </p:txBody>
      </p:sp>
      <p:sp>
        <p:nvSpPr>
          <p:cNvPr id="84001" name="Rectangle 33">
            <a:extLst>
              <a:ext uri="{FF2B5EF4-FFF2-40B4-BE49-F238E27FC236}">
                <a16:creationId xmlns:a16="http://schemas.microsoft.com/office/drawing/2014/main" id="{A0C81ABF-7C1F-4A74-B653-BF28BE454CDB}"/>
              </a:ext>
            </a:extLst>
          </p:cNvPr>
          <p:cNvSpPr>
            <a:spLocks noChangeArrowheads="1"/>
          </p:cNvSpPr>
          <p:nvPr/>
        </p:nvSpPr>
        <p:spPr bwMode="auto">
          <a:xfrm>
            <a:off x="1508125" y="4148138"/>
            <a:ext cx="171450" cy="163512"/>
          </a:xfrm>
          <a:prstGeom prst="rect">
            <a:avLst/>
          </a:prstGeom>
          <a:solidFill>
            <a:srgbClr val="3366FF"/>
          </a:solidFill>
          <a:ln w="7938">
            <a:solidFill>
              <a:srgbClr val="000000"/>
            </a:solidFill>
            <a:miter lim="800000"/>
            <a:headEnd/>
            <a:tailEnd/>
          </a:ln>
        </p:spPr>
        <p:txBody>
          <a:bodyPr/>
          <a:lstStyle/>
          <a:p>
            <a:endParaRPr lang="cs-CZ"/>
          </a:p>
        </p:txBody>
      </p:sp>
      <p:sp>
        <p:nvSpPr>
          <p:cNvPr id="84002" name="Rectangle 34">
            <a:extLst>
              <a:ext uri="{FF2B5EF4-FFF2-40B4-BE49-F238E27FC236}">
                <a16:creationId xmlns:a16="http://schemas.microsoft.com/office/drawing/2014/main" id="{D8895885-7040-41CF-83DA-467B971D5D27}"/>
              </a:ext>
            </a:extLst>
          </p:cNvPr>
          <p:cNvSpPr>
            <a:spLocks noChangeArrowheads="1"/>
          </p:cNvSpPr>
          <p:nvPr/>
        </p:nvSpPr>
        <p:spPr bwMode="auto">
          <a:xfrm>
            <a:off x="1720850" y="4148138"/>
            <a:ext cx="165100" cy="155575"/>
          </a:xfrm>
          <a:prstGeom prst="rect">
            <a:avLst/>
          </a:prstGeom>
          <a:solidFill>
            <a:srgbClr val="3366FF"/>
          </a:solidFill>
          <a:ln w="15875">
            <a:solidFill>
              <a:srgbClr val="000000"/>
            </a:solidFill>
            <a:miter lim="800000"/>
            <a:headEnd/>
            <a:tailEnd/>
          </a:ln>
        </p:spPr>
        <p:txBody>
          <a:bodyPr/>
          <a:lstStyle/>
          <a:p>
            <a:endParaRPr lang="cs-CZ"/>
          </a:p>
        </p:txBody>
      </p:sp>
      <p:sp>
        <p:nvSpPr>
          <p:cNvPr id="84003" name="Rectangle 35">
            <a:extLst>
              <a:ext uri="{FF2B5EF4-FFF2-40B4-BE49-F238E27FC236}">
                <a16:creationId xmlns:a16="http://schemas.microsoft.com/office/drawing/2014/main" id="{498B80FF-FBE6-42BE-A671-A1E4B57D9C46}"/>
              </a:ext>
            </a:extLst>
          </p:cNvPr>
          <p:cNvSpPr>
            <a:spLocks noChangeArrowheads="1"/>
          </p:cNvSpPr>
          <p:nvPr/>
        </p:nvSpPr>
        <p:spPr bwMode="auto">
          <a:xfrm>
            <a:off x="1720850" y="4148138"/>
            <a:ext cx="165100" cy="163512"/>
          </a:xfrm>
          <a:prstGeom prst="rect">
            <a:avLst/>
          </a:prstGeom>
          <a:solidFill>
            <a:srgbClr val="3366FF"/>
          </a:solidFill>
          <a:ln w="7938">
            <a:solidFill>
              <a:srgbClr val="000000"/>
            </a:solidFill>
            <a:miter lim="800000"/>
            <a:headEnd/>
            <a:tailEnd/>
          </a:ln>
        </p:spPr>
        <p:txBody>
          <a:bodyPr/>
          <a:lstStyle/>
          <a:p>
            <a:endParaRPr lang="cs-CZ"/>
          </a:p>
        </p:txBody>
      </p:sp>
      <p:sp>
        <p:nvSpPr>
          <p:cNvPr id="84004" name="Rectangle 36">
            <a:extLst>
              <a:ext uri="{FF2B5EF4-FFF2-40B4-BE49-F238E27FC236}">
                <a16:creationId xmlns:a16="http://schemas.microsoft.com/office/drawing/2014/main" id="{BB61FBC4-1A76-4346-8EBD-A5E548F1C78C}"/>
              </a:ext>
            </a:extLst>
          </p:cNvPr>
          <p:cNvSpPr>
            <a:spLocks noChangeArrowheads="1"/>
          </p:cNvSpPr>
          <p:nvPr/>
        </p:nvSpPr>
        <p:spPr bwMode="auto">
          <a:xfrm>
            <a:off x="266700" y="4148138"/>
            <a:ext cx="173038" cy="155575"/>
          </a:xfrm>
          <a:prstGeom prst="rect">
            <a:avLst/>
          </a:prstGeom>
          <a:solidFill>
            <a:srgbClr val="3366FF"/>
          </a:solidFill>
          <a:ln w="15875">
            <a:solidFill>
              <a:srgbClr val="000000"/>
            </a:solidFill>
            <a:miter lim="800000"/>
            <a:headEnd/>
            <a:tailEnd/>
          </a:ln>
        </p:spPr>
        <p:txBody>
          <a:bodyPr/>
          <a:lstStyle/>
          <a:p>
            <a:endParaRPr lang="cs-CZ"/>
          </a:p>
        </p:txBody>
      </p:sp>
      <p:sp>
        <p:nvSpPr>
          <p:cNvPr id="84005" name="Rectangle 37">
            <a:extLst>
              <a:ext uri="{FF2B5EF4-FFF2-40B4-BE49-F238E27FC236}">
                <a16:creationId xmlns:a16="http://schemas.microsoft.com/office/drawing/2014/main" id="{78CA8B74-E710-441A-B290-3C230E126E34}"/>
              </a:ext>
            </a:extLst>
          </p:cNvPr>
          <p:cNvSpPr>
            <a:spLocks noChangeArrowheads="1"/>
          </p:cNvSpPr>
          <p:nvPr/>
        </p:nvSpPr>
        <p:spPr bwMode="auto">
          <a:xfrm>
            <a:off x="266700" y="4148138"/>
            <a:ext cx="173038" cy="163512"/>
          </a:xfrm>
          <a:prstGeom prst="rect">
            <a:avLst/>
          </a:prstGeom>
          <a:solidFill>
            <a:srgbClr val="3366FF"/>
          </a:solidFill>
          <a:ln w="7938">
            <a:solidFill>
              <a:srgbClr val="000000"/>
            </a:solidFill>
            <a:miter lim="800000"/>
            <a:headEnd/>
            <a:tailEnd/>
          </a:ln>
        </p:spPr>
        <p:txBody>
          <a:bodyPr/>
          <a:lstStyle/>
          <a:p>
            <a:endParaRPr lang="cs-CZ"/>
          </a:p>
        </p:txBody>
      </p:sp>
      <p:sp>
        <p:nvSpPr>
          <p:cNvPr id="84006" name="Rectangle 38">
            <a:extLst>
              <a:ext uri="{FF2B5EF4-FFF2-40B4-BE49-F238E27FC236}">
                <a16:creationId xmlns:a16="http://schemas.microsoft.com/office/drawing/2014/main" id="{85380C17-8993-453D-BB0B-96AD0434CD0B}"/>
              </a:ext>
            </a:extLst>
          </p:cNvPr>
          <p:cNvSpPr>
            <a:spLocks noChangeArrowheads="1"/>
          </p:cNvSpPr>
          <p:nvPr/>
        </p:nvSpPr>
        <p:spPr bwMode="auto">
          <a:xfrm>
            <a:off x="538163" y="4410075"/>
            <a:ext cx="165100" cy="173038"/>
          </a:xfrm>
          <a:prstGeom prst="rect">
            <a:avLst/>
          </a:prstGeom>
          <a:solidFill>
            <a:srgbClr val="3366FF"/>
          </a:solidFill>
          <a:ln w="15875">
            <a:solidFill>
              <a:srgbClr val="000000"/>
            </a:solidFill>
            <a:miter lim="800000"/>
            <a:headEnd/>
            <a:tailEnd/>
          </a:ln>
        </p:spPr>
        <p:txBody>
          <a:bodyPr/>
          <a:lstStyle/>
          <a:p>
            <a:endParaRPr lang="cs-CZ"/>
          </a:p>
        </p:txBody>
      </p:sp>
      <p:sp>
        <p:nvSpPr>
          <p:cNvPr id="84007" name="Rectangle 39">
            <a:extLst>
              <a:ext uri="{FF2B5EF4-FFF2-40B4-BE49-F238E27FC236}">
                <a16:creationId xmlns:a16="http://schemas.microsoft.com/office/drawing/2014/main" id="{4576C079-EF41-4753-8B76-874E16DDF500}"/>
              </a:ext>
            </a:extLst>
          </p:cNvPr>
          <p:cNvSpPr>
            <a:spLocks noChangeArrowheads="1"/>
          </p:cNvSpPr>
          <p:nvPr/>
        </p:nvSpPr>
        <p:spPr bwMode="auto">
          <a:xfrm>
            <a:off x="538163" y="4410075"/>
            <a:ext cx="165100" cy="173038"/>
          </a:xfrm>
          <a:prstGeom prst="rect">
            <a:avLst/>
          </a:prstGeom>
          <a:solidFill>
            <a:srgbClr val="3366FF"/>
          </a:solidFill>
          <a:ln w="7938">
            <a:solidFill>
              <a:srgbClr val="000000"/>
            </a:solidFill>
            <a:miter lim="800000"/>
            <a:headEnd/>
            <a:tailEnd/>
          </a:ln>
        </p:spPr>
        <p:txBody>
          <a:bodyPr/>
          <a:lstStyle/>
          <a:p>
            <a:endParaRPr lang="cs-CZ"/>
          </a:p>
        </p:txBody>
      </p:sp>
      <p:sp>
        <p:nvSpPr>
          <p:cNvPr id="84008" name="Rectangle 40">
            <a:extLst>
              <a:ext uri="{FF2B5EF4-FFF2-40B4-BE49-F238E27FC236}">
                <a16:creationId xmlns:a16="http://schemas.microsoft.com/office/drawing/2014/main" id="{6F196C28-13E0-4229-A80C-F738CA598E67}"/>
              </a:ext>
            </a:extLst>
          </p:cNvPr>
          <p:cNvSpPr>
            <a:spLocks noChangeArrowheads="1"/>
          </p:cNvSpPr>
          <p:nvPr/>
        </p:nvSpPr>
        <p:spPr bwMode="auto">
          <a:xfrm>
            <a:off x="784225" y="4410075"/>
            <a:ext cx="165100" cy="173038"/>
          </a:xfrm>
          <a:prstGeom prst="rect">
            <a:avLst/>
          </a:prstGeom>
          <a:solidFill>
            <a:srgbClr val="3366FF"/>
          </a:solidFill>
          <a:ln w="15875">
            <a:solidFill>
              <a:srgbClr val="000000"/>
            </a:solidFill>
            <a:miter lim="800000"/>
            <a:headEnd/>
            <a:tailEnd/>
          </a:ln>
        </p:spPr>
        <p:txBody>
          <a:bodyPr/>
          <a:lstStyle/>
          <a:p>
            <a:endParaRPr lang="cs-CZ"/>
          </a:p>
        </p:txBody>
      </p:sp>
      <p:sp>
        <p:nvSpPr>
          <p:cNvPr id="84009" name="Rectangle 41">
            <a:extLst>
              <a:ext uri="{FF2B5EF4-FFF2-40B4-BE49-F238E27FC236}">
                <a16:creationId xmlns:a16="http://schemas.microsoft.com/office/drawing/2014/main" id="{D41147D8-590D-467D-935C-8A42C3BDBDC0}"/>
              </a:ext>
            </a:extLst>
          </p:cNvPr>
          <p:cNvSpPr>
            <a:spLocks noChangeArrowheads="1"/>
          </p:cNvSpPr>
          <p:nvPr/>
        </p:nvSpPr>
        <p:spPr bwMode="auto">
          <a:xfrm>
            <a:off x="784225" y="4410075"/>
            <a:ext cx="165100" cy="173038"/>
          </a:xfrm>
          <a:prstGeom prst="rect">
            <a:avLst/>
          </a:prstGeom>
          <a:solidFill>
            <a:srgbClr val="3366FF"/>
          </a:solidFill>
          <a:ln w="7938">
            <a:solidFill>
              <a:srgbClr val="000000"/>
            </a:solidFill>
            <a:miter lim="800000"/>
            <a:headEnd/>
            <a:tailEnd/>
          </a:ln>
        </p:spPr>
        <p:txBody>
          <a:bodyPr/>
          <a:lstStyle/>
          <a:p>
            <a:endParaRPr lang="cs-CZ"/>
          </a:p>
        </p:txBody>
      </p:sp>
      <p:sp>
        <p:nvSpPr>
          <p:cNvPr id="84010" name="Rectangle 42">
            <a:extLst>
              <a:ext uri="{FF2B5EF4-FFF2-40B4-BE49-F238E27FC236}">
                <a16:creationId xmlns:a16="http://schemas.microsoft.com/office/drawing/2014/main" id="{1CA667D4-1B95-414E-9C93-77F15C8EDE1F}"/>
              </a:ext>
            </a:extLst>
          </p:cNvPr>
          <p:cNvSpPr>
            <a:spLocks noChangeArrowheads="1"/>
          </p:cNvSpPr>
          <p:nvPr/>
        </p:nvSpPr>
        <p:spPr bwMode="auto">
          <a:xfrm>
            <a:off x="1022350" y="4410075"/>
            <a:ext cx="173038" cy="173038"/>
          </a:xfrm>
          <a:prstGeom prst="rect">
            <a:avLst/>
          </a:prstGeom>
          <a:solidFill>
            <a:srgbClr val="3366FF"/>
          </a:solidFill>
          <a:ln w="15875">
            <a:solidFill>
              <a:srgbClr val="000000"/>
            </a:solidFill>
            <a:miter lim="800000"/>
            <a:headEnd/>
            <a:tailEnd/>
          </a:ln>
        </p:spPr>
        <p:txBody>
          <a:bodyPr/>
          <a:lstStyle/>
          <a:p>
            <a:endParaRPr lang="cs-CZ"/>
          </a:p>
        </p:txBody>
      </p:sp>
      <p:sp>
        <p:nvSpPr>
          <p:cNvPr id="84011" name="Rectangle 43">
            <a:extLst>
              <a:ext uri="{FF2B5EF4-FFF2-40B4-BE49-F238E27FC236}">
                <a16:creationId xmlns:a16="http://schemas.microsoft.com/office/drawing/2014/main" id="{A85180FA-74BD-4E5E-8A9C-6A09C5B2DDA8}"/>
              </a:ext>
            </a:extLst>
          </p:cNvPr>
          <p:cNvSpPr>
            <a:spLocks noChangeArrowheads="1"/>
          </p:cNvSpPr>
          <p:nvPr/>
        </p:nvSpPr>
        <p:spPr bwMode="auto">
          <a:xfrm>
            <a:off x="1022350" y="4410075"/>
            <a:ext cx="173038" cy="173038"/>
          </a:xfrm>
          <a:prstGeom prst="rect">
            <a:avLst/>
          </a:prstGeom>
          <a:solidFill>
            <a:srgbClr val="3366FF"/>
          </a:solidFill>
          <a:ln w="7938">
            <a:solidFill>
              <a:srgbClr val="000000"/>
            </a:solidFill>
            <a:miter lim="800000"/>
            <a:headEnd/>
            <a:tailEnd/>
          </a:ln>
        </p:spPr>
        <p:txBody>
          <a:bodyPr/>
          <a:lstStyle/>
          <a:p>
            <a:endParaRPr lang="cs-CZ"/>
          </a:p>
        </p:txBody>
      </p:sp>
      <p:sp>
        <p:nvSpPr>
          <p:cNvPr id="84012" name="Rectangle 44">
            <a:extLst>
              <a:ext uri="{FF2B5EF4-FFF2-40B4-BE49-F238E27FC236}">
                <a16:creationId xmlns:a16="http://schemas.microsoft.com/office/drawing/2014/main" id="{01CB56C0-B46E-4C0B-91FF-5542FD350CF1}"/>
              </a:ext>
            </a:extLst>
          </p:cNvPr>
          <p:cNvSpPr>
            <a:spLocks noChangeArrowheads="1"/>
          </p:cNvSpPr>
          <p:nvPr/>
        </p:nvSpPr>
        <p:spPr bwMode="auto">
          <a:xfrm>
            <a:off x="1277938" y="4410075"/>
            <a:ext cx="163512" cy="173038"/>
          </a:xfrm>
          <a:prstGeom prst="rect">
            <a:avLst/>
          </a:prstGeom>
          <a:solidFill>
            <a:srgbClr val="3366FF"/>
          </a:solidFill>
          <a:ln w="15875">
            <a:solidFill>
              <a:srgbClr val="000000"/>
            </a:solidFill>
            <a:miter lim="800000"/>
            <a:headEnd/>
            <a:tailEnd/>
          </a:ln>
        </p:spPr>
        <p:txBody>
          <a:bodyPr/>
          <a:lstStyle/>
          <a:p>
            <a:endParaRPr lang="cs-CZ"/>
          </a:p>
        </p:txBody>
      </p:sp>
      <p:sp>
        <p:nvSpPr>
          <p:cNvPr id="84013" name="Rectangle 45">
            <a:extLst>
              <a:ext uri="{FF2B5EF4-FFF2-40B4-BE49-F238E27FC236}">
                <a16:creationId xmlns:a16="http://schemas.microsoft.com/office/drawing/2014/main" id="{EF6A844E-791A-43E5-B158-7FD04B7E0C92}"/>
              </a:ext>
            </a:extLst>
          </p:cNvPr>
          <p:cNvSpPr>
            <a:spLocks noChangeArrowheads="1"/>
          </p:cNvSpPr>
          <p:nvPr/>
        </p:nvSpPr>
        <p:spPr bwMode="auto">
          <a:xfrm>
            <a:off x="1277938" y="4410075"/>
            <a:ext cx="163512" cy="173038"/>
          </a:xfrm>
          <a:prstGeom prst="rect">
            <a:avLst/>
          </a:prstGeom>
          <a:solidFill>
            <a:srgbClr val="3366FF"/>
          </a:solidFill>
          <a:ln w="7938">
            <a:solidFill>
              <a:srgbClr val="000000"/>
            </a:solidFill>
            <a:miter lim="800000"/>
            <a:headEnd/>
            <a:tailEnd/>
          </a:ln>
        </p:spPr>
        <p:txBody>
          <a:bodyPr/>
          <a:lstStyle/>
          <a:p>
            <a:endParaRPr lang="cs-CZ"/>
          </a:p>
        </p:txBody>
      </p:sp>
      <p:sp>
        <p:nvSpPr>
          <p:cNvPr id="84014" name="Rectangle 46">
            <a:extLst>
              <a:ext uri="{FF2B5EF4-FFF2-40B4-BE49-F238E27FC236}">
                <a16:creationId xmlns:a16="http://schemas.microsoft.com/office/drawing/2014/main" id="{29944B9B-ECD1-4249-B65B-8E1A7AFB0530}"/>
              </a:ext>
            </a:extLst>
          </p:cNvPr>
          <p:cNvSpPr>
            <a:spLocks noChangeArrowheads="1"/>
          </p:cNvSpPr>
          <p:nvPr/>
        </p:nvSpPr>
        <p:spPr bwMode="auto">
          <a:xfrm>
            <a:off x="1524000" y="4410075"/>
            <a:ext cx="155575" cy="173038"/>
          </a:xfrm>
          <a:prstGeom prst="rect">
            <a:avLst/>
          </a:prstGeom>
          <a:solidFill>
            <a:srgbClr val="3366FF"/>
          </a:solidFill>
          <a:ln w="15875">
            <a:solidFill>
              <a:srgbClr val="000000"/>
            </a:solidFill>
            <a:miter lim="800000"/>
            <a:headEnd/>
            <a:tailEnd/>
          </a:ln>
        </p:spPr>
        <p:txBody>
          <a:bodyPr/>
          <a:lstStyle/>
          <a:p>
            <a:endParaRPr lang="cs-CZ"/>
          </a:p>
        </p:txBody>
      </p:sp>
      <p:sp>
        <p:nvSpPr>
          <p:cNvPr id="84015" name="Rectangle 47">
            <a:extLst>
              <a:ext uri="{FF2B5EF4-FFF2-40B4-BE49-F238E27FC236}">
                <a16:creationId xmlns:a16="http://schemas.microsoft.com/office/drawing/2014/main" id="{682CCF33-032B-44D9-8D93-D4983523469A}"/>
              </a:ext>
            </a:extLst>
          </p:cNvPr>
          <p:cNvSpPr>
            <a:spLocks noChangeArrowheads="1"/>
          </p:cNvSpPr>
          <p:nvPr/>
        </p:nvSpPr>
        <p:spPr bwMode="auto">
          <a:xfrm>
            <a:off x="1524000" y="4410075"/>
            <a:ext cx="163513" cy="173038"/>
          </a:xfrm>
          <a:prstGeom prst="rect">
            <a:avLst/>
          </a:prstGeom>
          <a:solidFill>
            <a:srgbClr val="3366FF"/>
          </a:solidFill>
          <a:ln w="7938">
            <a:solidFill>
              <a:srgbClr val="000000"/>
            </a:solidFill>
            <a:miter lim="800000"/>
            <a:headEnd/>
            <a:tailEnd/>
          </a:ln>
        </p:spPr>
        <p:txBody>
          <a:bodyPr/>
          <a:lstStyle/>
          <a:p>
            <a:endParaRPr lang="cs-CZ"/>
          </a:p>
        </p:txBody>
      </p:sp>
      <p:sp>
        <p:nvSpPr>
          <p:cNvPr id="84016" name="Rectangle 48">
            <a:extLst>
              <a:ext uri="{FF2B5EF4-FFF2-40B4-BE49-F238E27FC236}">
                <a16:creationId xmlns:a16="http://schemas.microsoft.com/office/drawing/2014/main" id="{BB0809AE-5CF9-4C41-A521-E9F08B674273}"/>
              </a:ext>
            </a:extLst>
          </p:cNvPr>
          <p:cNvSpPr>
            <a:spLocks noChangeArrowheads="1"/>
          </p:cNvSpPr>
          <p:nvPr/>
        </p:nvSpPr>
        <p:spPr bwMode="auto">
          <a:xfrm>
            <a:off x="1728788" y="4410075"/>
            <a:ext cx="165100" cy="173038"/>
          </a:xfrm>
          <a:prstGeom prst="rect">
            <a:avLst/>
          </a:prstGeom>
          <a:solidFill>
            <a:srgbClr val="3366FF"/>
          </a:solidFill>
          <a:ln w="15875">
            <a:solidFill>
              <a:srgbClr val="000000"/>
            </a:solidFill>
            <a:miter lim="800000"/>
            <a:headEnd/>
            <a:tailEnd/>
          </a:ln>
        </p:spPr>
        <p:txBody>
          <a:bodyPr/>
          <a:lstStyle/>
          <a:p>
            <a:endParaRPr lang="cs-CZ"/>
          </a:p>
        </p:txBody>
      </p:sp>
      <p:sp>
        <p:nvSpPr>
          <p:cNvPr id="84017" name="Rectangle 49">
            <a:extLst>
              <a:ext uri="{FF2B5EF4-FFF2-40B4-BE49-F238E27FC236}">
                <a16:creationId xmlns:a16="http://schemas.microsoft.com/office/drawing/2014/main" id="{51E9A70D-7AB0-4485-8DD8-C83F9CAD714E}"/>
              </a:ext>
            </a:extLst>
          </p:cNvPr>
          <p:cNvSpPr>
            <a:spLocks noChangeArrowheads="1"/>
          </p:cNvSpPr>
          <p:nvPr/>
        </p:nvSpPr>
        <p:spPr bwMode="auto">
          <a:xfrm>
            <a:off x="1728788" y="4410075"/>
            <a:ext cx="165100" cy="173038"/>
          </a:xfrm>
          <a:prstGeom prst="rect">
            <a:avLst/>
          </a:prstGeom>
          <a:solidFill>
            <a:srgbClr val="3366FF"/>
          </a:solidFill>
          <a:ln w="7938">
            <a:solidFill>
              <a:srgbClr val="000000"/>
            </a:solidFill>
            <a:miter lim="800000"/>
            <a:headEnd/>
            <a:tailEnd/>
          </a:ln>
        </p:spPr>
        <p:txBody>
          <a:bodyPr/>
          <a:lstStyle/>
          <a:p>
            <a:endParaRPr lang="cs-CZ"/>
          </a:p>
        </p:txBody>
      </p:sp>
      <p:sp>
        <p:nvSpPr>
          <p:cNvPr id="84018" name="Rectangle 50">
            <a:extLst>
              <a:ext uri="{FF2B5EF4-FFF2-40B4-BE49-F238E27FC236}">
                <a16:creationId xmlns:a16="http://schemas.microsoft.com/office/drawing/2014/main" id="{2C51B597-1E4F-464A-A788-3749FB3341E6}"/>
              </a:ext>
            </a:extLst>
          </p:cNvPr>
          <p:cNvSpPr>
            <a:spLocks noChangeArrowheads="1"/>
          </p:cNvSpPr>
          <p:nvPr/>
        </p:nvSpPr>
        <p:spPr bwMode="auto">
          <a:xfrm>
            <a:off x="276225" y="4410075"/>
            <a:ext cx="171450" cy="173038"/>
          </a:xfrm>
          <a:prstGeom prst="rect">
            <a:avLst/>
          </a:prstGeom>
          <a:solidFill>
            <a:srgbClr val="3366FF"/>
          </a:solidFill>
          <a:ln w="15875">
            <a:solidFill>
              <a:srgbClr val="000000"/>
            </a:solidFill>
            <a:miter lim="800000"/>
            <a:headEnd/>
            <a:tailEnd/>
          </a:ln>
        </p:spPr>
        <p:txBody>
          <a:bodyPr/>
          <a:lstStyle/>
          <a:p>
            <a:endParaRPr lang="cs-CZ"/>
          </a:p>
        </p:txBody>
      </p:sp>
      <p:sp>
        <p:nvSpPr>
          <p:cNvPr id="84019" name="Rectangle 51">
            <a:extLst>
              <a:ext uri="{FF2B5EF4-FFF2-40B4-BE49-F238E27FC236}">
                <a16:creationId xmlns:a16="http://schemas.microsoft.com/office/drawing/2014/main" id="{CD053AB8-8DDE-4A02-864D-B1BA52EAE457}"/>
              </a:ext>
            </a:extLst>
          </p:cNvPr>
          <p:cNvSpPr>
            <a:spLocks noChangeArrowheads="1"/>
          </p:cNvSpPr>
          <p:nvPr/>
        </p:nvSpPr>
        <p:spPr bwMode="auto">
          <a:xfrm>
            <a:off x="276225" y="4410075"/>
            <a:ext cx="171450" cy="173038"/>
          </a:xfrm>
          <a:prstGeom prst="rect">
            <a:avLst/>
          </a:prstGeom>
          <a:solidFill>
            <a:srgbClr val="3366FF"/>
          </a:solidFill>
          <a:ln w="7938">
            <a:solidFill>
              <a:srgbClr val="000000"/>
            </a:solidFill>
            <a:miter lim="800000"/>
            <a:headEnd/>
            <a:tailEnd/>
          </a:ln>
        </p:spPr>
        <p:txBody>
          <a:bodyPr/>
          <a:lstStyle/>
          <a:p>
            <a:endParaRPr lang="cs-CZ"/>
          </a:p>
        </p:txBody>
      </p:sp>
      <p:sp>
        <p:nvSpPr>
          <p:cNvPr id="84020" name="Rectangle 52">
            <a:extLst>
              <a:ext uri="{FF2B5EF4-FFF2-40B4-BE49-F238E27FC236}">
                <a16:creationId xmlns:a16="http://schemas.microsoft.com/office/drawing/2014/main" id="{E376AD82-A9FF-491F-8140-3F8B94FECC43}"/>
              </a:ext>
            </a:extLst>
          </p:cNvPr>
          <p:cNvSpPr>
            <a:spLocks noChangeArrowheads="1"/>
          </p:cNvSpPr>
          <p:nvPr/>
        </p:nvSpPr>
        <p:spPr bwMode="auto">
          <a:xfrm>
            <a:off x="538163" y="4672013"/>
            <a:ext cx="165100" cy="163512"/>
          </a:xfrm>
          <a:prstGeom prst="rect">
            <a:avLst/>
          </a:prstGeom>
          <a:solidFill>
            <a:srgbClr val="3366FF"/>
          </a:solidFill>
          <a:ln w="15875">
            <a:solidFill>
              <a:srgbClr val="000000"/>
            </a:solidFill>
            <a:miter lim="800000"/>
            <a:headEnd/>
            <a:tailEnd/>
          </a:ln>
        </p:spPr>
        <p:txBody>
          <a:bodyPr/>
          <a:lstStyle/>
          <a:p>
            <a:endParaRPr lang="cs-CZ"/>
          </a:p>
        </p:txBody>
      </p:sp>
      <p:sp>
        <p:nvSpPr>
          <p:cNvPr id="84021" name="Rectangle 53">
            <a:extLst>
              <a:ext uri="{FF2B5EF4-FFF2-40B4-BE49-F238E27FC236}">
                <a16:creationId xmlns:a16="http://schemas.microsoft.com/office/drawing/2014/main" id="{BE64C74A-C5BA-4FD4-B82D-4080509AE11D}"/>
              </a:ext>
            </a:extLst>
          </p:cNvPr>
          <p:cNvSpPr>
            <a:spLocks noChangeArrowheads="1"/>
          </p:cNvSpPr>
          <p:nvPr/>
        </p:nvSpPr>
        <p:spPr bwMode="auto">
          <a:xfrm>
            <a:off x="538163" y="4672013"/>
            <a:ext cx="165100" cy="163512"/>
          </a:xfrm>
          <a:prstGeom prst="rect">
            <a:avLst/>
          </a:prstGeom>
          <a:solidFill>
            <a:srgbClr val="3366FF"/>
          </a:solidFill>
          <a:ln w="7938">
            <a:solidFill>
              <a:srgbClr val="000000"/>
            </a:solidFill>
            <a:miter lim="800000"/>
            <a:headEnd/>
            <a:tailEnd/>
          </a:ln>
        </p:spPr>
        <p:txBody>
          <a:bodyPr/>
          <a:lstStyle/>
          <a:p>
            <a:endParaRPr lang="cs-CZ"/>
          </a:p>
        </p:txBody>
      </p:sp>
      <p:sp>
        <p:nvSpPr>
          <p:cNvPr id="84022" name="Rectangle 54">
            <a:extLst>
              <a:ext uri="{FF2B5EF4-FFF2-40B4-BE49-F238E27FC236}">
                <a16:creationId xmlns:a16="http://schemas.microsoft.com/office/drawing/2014/main" id="{46A0F9AB-BA71-42D8-9392-3AF181C1BB37}"/>
              </a:ext>
            </a:extLst>
          </p:cNvPr>
          <p:cNvSpPr>
            <a:spLocks noChangeArrowheads="1"/>
          </p:cNvSpPr>
          <p:nvPr/>
        </p:nvSpPr>
        <p:spPr bwMode="auto">
          <a:xfrm>
            <a:off x="784225" y="4672013"/>
            <a:ext cx="165100" cy="163512"/>
          </a:xfrm>
          <a:prstGeom prst="rect">
            <a:avLst/>
          </a:prstGeom>
          <a:solidFill>
            <a:srgbClr val="3366FF"/>
          </a:solidFill>
          <a:ln w="15875">
            <a:solidFill>
              <a:srgbClr val="000000"/>
            </a:solidFill>
            <a:miter lim="800000"/>
            <a:headEnd/>
            <a:tailEnd/>
          </a:ln>
        </p:spPr>
        <p:txBody>
          <a:bodyPr/>
          <a:lstStyle/>
          <a:p>
            <a:endParaRPr lang="cs-CZ"/>
          </a:p>
        </p:txBody>
      </p:sp>
      <p:sp>
        <p:nvSpPr>
          <p:cNvPr id="84023" name="Rectangle 55">
            <a:extLst>
              <a:ext uri="{FF2B5EF4-FFF2-40B4-BE49-F238E27FC236}">
                <a16:creationId xmlns:a16="http://schemas.microsoft.com/office/drawing/2014/main" id="{B6350227-B315-481F-8ACF-94797119EE14}"/>
              </a:ext>
            </a:extLst>
          </p:cNvPr>
          <p:cNvSpPr>
            <a:spLocks noChangeArrowheads="1"/>
          </p:cNvSpPr>
          <p:nvPr/>
        </p:nvSpPr>
        <p:spPr bwMode="auto">
          <a:xfrm>
            <a:off x="784225" y="4672013"/>
            <a:ext cx="165100" cy="163512"/>
          </a:xfrm>
          <a:prstGeom prst="rect">
            <a:avLst/>
          </a:prstGeom>
          <a:solidFill>
            <a:srgbClr val="3366FF"/>
          </a:solidFill>
          <a:ln w="7938">
            <a:solidFill>
              <a:srgbClr val="000000"/>
            </a:solidFill>
            <a:miter lim="800000"/>
            <a:headEnd/>
            <a:tailEnd/>
          </a:ln>
        </p:spPr>
        <p:txBody>
          <a:bodyPr/>
          <a:lstStyle/>
          <a:p>
            <a:endParaRPr lang="cs-CZ"/>
          </a:p>
        </p:txBody>
      </p:sp>
      <p:sp>
        <p:nvSpPr>
          <p:cNvPr id="84024" name="Rectangle 56">
            <a:extLst>
              <a:ext uri="{FF2B5EF4-FFF2-40B4-BE49-F238E27FC236}">
                <a16:creationId xmlns:a16="http://schemas.microsoft.com/office/drawing/2014/main" id="{94D53EED-5E03-4C4E-9AA4-990100A8954C}"/>
              </a:ext>
            </a:extLst>
          </p:cNvPr>
          <p:cNvSpPr>
            <a:spLocks noChangeArrowheads="1"/>
          </p:cNvSpPr>
          <p:nvPr/>
        </p:nvSpPr>
        <p:spPr bwMode="auto">
          <a:xfrm>
            <a:off x="1022350" y="4672013"/>
            <a:ext cx="173038" cy="163512"/>
          </a:xfrm>
          <a:prstGeom prst="rect">
            <a:avLst/>
          </a:prstGeom>
          <a:solidFill>
            <a:srgbClr val="3366FF"/>
          </a:solidFill>
          <a:ln w="15875">
            <a:solidFill>
              <a:srgbClr val="000000"/>
            </a:solidFill>
            <a:miter lim="800000"/>
            <a:headEnd/>
            <a:tailEnd/>
          </a:ln>
        </p:spPr>
        <p:txBody>
          <a:bodyPr/>
          <a:lstStyle/>
          <a:p>
            <a:endParaRPr lang="cs-CZ"/>
          </a:p>
        </p:txBody>
      </p:sp>
      <p:sp>
        <p:nvSpPr>
          <p:cNvPr id="84025" name="Rectangle 57">
            <a:extLst>
              <a:ext uri="{FF2B5EF4-FFF2-40B4-BE49-F238E27FC236}">
                <a16:creationId xmlns:a16="http://schemas.microsoft.com/office/drawing/2014/main" id="{C9AE4FAA-365A-4B59-8B88-0CA2979B8C11}"/>
              </a:ext>
            </a:extLst>
          </p:cNvPr>
          <p:cNvSpPr>
            <a:spLocks noChangeArrowheads="1"/>
          </p:cNvSpPr>
          <p:nvPr/>
        </p:nvSpPr>
        <p:spPr bwMode="auto">
          <a:xfrm>
            <a:off x="1022350" y="4672013"/>
            <a:ext cx="173038" cy="163512"/>
          </a:xfrm>
          <a:prstGeom prst="rect">
            <a:avLst/>
          </a:prstGeom>
          <a:solidFill>
            <a:srgbClr val="3366FF"/>
          </a:solidFill>
          <a:ln w="7938">
            <a:solidFill>
              <a:srgbClr val="000000"/>
            </a:solidFill>
            <a:miter lim="800000"/>
            <a:headEnd/>
            <a:tailEnd/>
          </a:ln>
        </p:spPr>
        <p:txBody>
          <a:bodyPr/>
          <a:lstStyle/>
          <a:p>
            <a:endParaRPr lang="cs-CZ"/>
          </a:p>
        </p:txBody>
      </p:sp>
      <p:sp>
        <p:nvSpPr>
          <p:cNvPr id="84026" name="Rectangle 58">
            <a:extLst>
              <a:ext uri="{FF2B5EF4-FFF2-40B4-BE49-F238E27FC236}">
                <a16:creationId xmlns:a16="http://schemas.microsoft.com/office/drawing/2014/main" id="{666524AF-FBEB-4327-B7F0-C6D9809BC999}"/>
              </a:ext>
            </a:extLst>
          </p:cNvPr>
          <p:cNvSpPr>
            <a:spLocks noChangeArrowheads="1"/>
          </p:cNvSpPr>
          <p:nvPr/>
        </p:nvSpPr>
        <p:spPr bwMode="auto">
          <a:xfrm>
            <a:off x="1277938" y="4672013"/>
            <a:ext cx="163512" cy="163512"/>
          </a:xfrm>
          <a:prstGeom prst="rect">
            <a:avLst/>
          </a:prstGeom>
          <a:solidFill>
            <a:srgbClr val="3366FF"/>
          </a:solidFill>
          <a:ln w="15875">
            <a:solidFill>
              <a:srgbClr val="000000"/>
            </a:solidFill>
            <a:miter lim="800000"/>
            <a:headEnd/>
            <a:tailEnd/>
          </a:ln>
        </p:spPr>
        <p:txBody>
          <a:bodyPr/>
          <a:lstStyle/>
          <a:p>
            <a:endParaRPr lang="cs-CZ"/>
          </a:p>
        </p:txBody>
      </p:sp>
      <p:sp>
        <p:nvSpPr>
          <p:cNvPr id="84027" name="Rectangle 59">
            <a:extLst>
              <a:ext uri="{FF2B5EF4-FFF2-40B4-BE49-F238E27FC236}">
                <a16:creationId xmlns:a16="http://schemas.microsoft.com/office/drawing/2014/main" id="{30906D1D-707B-47FF-9385-0BC071DCC23B}"/>
              </a:ext>
            </a:extLst>
          </p:cNvPr>
          <p:cNvSpPr>
            <a:spLocks noChangeArrowheads="1"/>
          </p:cNvSpPr>
          <p:nvPr/>
        </p:nvSpPr>
        <p:spPr bwMode="auto">
          <a:xfrm>
            <a:off x="1277938" y="4672013"/>
            <a:ext cx="163512" cy="163512"/>
          </a:xfrm>
          <a:prstGeom prst="rect">
            <a:avLst/>
          </a:prstGeom>
          <a:solidFill>
            <a:srgbClr val="3366FF"/>
          </a:solidFill>
          <a:ln w="7938">
            <a:solidFill>
              <a:srgbClr val="000000"/>
            </a:solidFill>
            <a:miter lim="800000"/>
            <a:headEnd/>
            <a:tailEnd/>
          </a:ln>
        </p:spPr>
        <p:txBody>
          <a:bodyPr/>
          <a:lstStyle/>
          <a:p>
            <a:endParaRPr lang="cs-CZ"/>
          </a:p>
        </p:txBody>
      </p:sp>
      <p:sp>
        <p:nvSpPr>
          <p:cNvPr id="84028" name="Rectangle 60">
            <a:extLst>
              <a:ext uri="{FF2B5EF4-FFF2-40B4-BE49-F238E27FC236}">
                <a16:creationId xmlns:a16="http://schemas.microsoft.com/office/drawing/2014/main" id="{DF1CCE1D-4200-4D9B-ADB9-94CCD6184F58}"/>
              </a:ext>
            </a:extLst>
          </p:cNvPr>
          <p:cNvSpPr>
            <a:spLocks noChangeArrowheads="1"/>
          </p:cNvSpPr>
          <p:nvPr/>
        </p:nvSpPr>
        <p:spPr bwMode="auto">
          <a:xfrm>
            <a:off x="1524000" y="4672013"/>
            <a:ext cx="155575" cy="163512"/>
          </a:xfrm>
          <a:prstGeom prst="rect">
            <a:avLst/>
          </a:prstGeom>
          <a:solidFill>
            <a:srgbClr val="3366FF"/>
          </a:solidFill>
          <a:ln w="15875">
            <a:solidFill>
              <a:srgbClr val="000000"/>
            </a:solidFill>
            <a:miter lim="800000"/>
            <a:headEnd/>
            <a:tailEnd/>
          </a:ln>
        </p:spPr>
        <p:txBody>
          <a:bodyPr/>
          <a:lstStyle/>
          <a:p>
            <a:endParaRPr lang="cs-CZ"/>
          </a:p>
        </p:txBody>
      </p:sp>
      <p:sp>
        <p:nvSpPr>
          <p:cNvPr id="84029" name="Rectangle 61">
            <a:extLst>
              <a:ext uri="{FF2B5EF4-FFF2-40B4-BE49-F238E27FC236}">
                <a16:creationId xmlns:a16="http://schemas.microsoft.com/office/drawing/2014/main" id="{1EE31719-415F-4E0F-A127-39FE40E226CE}"/>
              </a:ext>
            </a:extLst>
          </p:cNvPr>
          <p:cNvSpPr>
            <a:spLocks noChangeArrowheads="1"/>
          </p:cNvSpPr>
          <p:nvPr/>
        </p:nvSpPr>
        <p:spPr bwMode="auto">
          <a:xfrm>
            <a:off x="1524000" y="4672013"/>
            <a:ext cx="163513" cy="163512"/>
          </a:xfrm>
          <a:prstGeom prst="rect">
            <a:avLst/>
          </a:prstGeom>
          <a:solidFill>
            <a:srgbClr val="3366FF"/>
          </a:solidFill>
          <a:ln w="7938">
            <a:solidFill>
              <a:srgbClr val="000000"/>
            </a:solidFill>
            <a:miter lim="800000"/>
            <a:headEnd/>
            <a:tailEnd/>
          </a:ln>
        </p:spPr>
        <p:txBody>
          <a:bodyPr/>
          <a:lstStyle/>
          <a:p>
            <a:endParaRPr lang="cs-CZ"/>
          </a:p>
        </p:txBody>
      </p:sp>
      <p:sp>
        <p:nvSpPr>
          <p:cNvPr id="84030" name="Rectangle 62">
            <a:extLst>
              <a:ext uri="{FF2B5EF4-FFF2-40B4-BE49-F238E27FC236}">
                <a16:creationId xmlns:a16="http://schemas.microsoft.com/office/drawing/2014/main" id="{104258E4-3489-4ACD-988C-E4C639E8C482}"/>
              </a:ext>
            </a:extLst>
          </p:cNvPr>
          <p:cNvSpPr>
            <a:spLocks noChangeArrowheads="1"/>
          </p:cNvSpPr>
          <p:nvPr/>
        </p:nvSpPr>
        <p:spPr bwMode="auto">
          <a:xfrm>
            <a:off x="1728788" y="4672013"/>
            <a:ext cx="165100" cy="163512"/>
          </a:xfrm>
          <a:prstGeom prst="rect">
            <a:avLst/>
          </a:prstGeom>
          <a:solidFill>
            <a:srgbClr val="3366FF"/>
          </a:solidFill>
          <a:ln w="15875">
            <a:solidFill>
              <a:srgbClr val="000000"/>
            </a:solidFill>
            <a:miter lim="800000"/>
            <a:headEnd/>
            <a:tailEnd/>
          </a:ln>
        </p:spPr>
        <p:txBody>
          <a:bodyPr/>
          <a:lstStyle/>
          <a:p>
            <a:endParaRPr lang="cs-CZ"/>
          </a:p>
        </p:txBody>
      </p:sp>
      <p:sp>
        <p:nvSpPr>
          <p:cNvPr id="84031" name="Rectangle 63">
            <a:extLst>
              <a:ext uri="{FF2B5EF4-FFF2-40B4-BE49-F238E27FC236}">
                <a16:creationId xmlns:a16="http://schemas.microsoft.com/office/drawing/2014/main" id="{78ACEF76-8ACF-42C8-936C-572B32B47AA6}"/>
              </a:ext>
            </a:extLst>
          </p:cNvPr>
          <p:cNvSpPr>
            <a:spLocks noChangeArrowheads="1"/>
          </p:cNvSpPr>
          <p:nvPr/>
        </p:nvSpPr>
        <p:spPr bwMode="auto">
          <a:xfrm>
            <a:off x="1728788" y="4672013"/>
            <a:ext cx="165100" cy="163512"/>
          </a:xfrm>
          <a:prstGeom prst="rect">
            <a:avLst/>
          </a:prstGeom>
          <a:solidFill>
            <a:srgbClr val="3366FF"/>
          </a:solidFill>
          <a:ln w="7938">
            <a:solidFill>
              <a:srgbClr val="000000"/>
            </a:solidFill>
            <a:miter lim="800000"/>
            <a:headEnd/>
            <a:tailEnd/>
          </a:ln>
        </p:spPr>
        <p:txBody>
          <a:bodyPr/>
          <a:lstStyle/>
          <a:p>
            <a:endParaRPr lang="cs-CZ"/>
          </a:p>
        </p:txBody>
      </p:sp>
      <p:sp>
        <p:nvSpPr>
          <p:cNvPr id="84032" name="Rectangle 64">
            <a:extLst>
              <a:ext uri="{FF2B5EF4-FFF2-40B4-BE49-F238E27FC236}">
                <a16:creationId xmlns:a16="http://schemas.microsoft.com/office/drawing/2014/main" id="{5E647795-3C1C-4618-A515-6C7F4F82F0BB}"/>
              </a:ext>
            </a:extLst>
          </p:cNvPr>
          <p:cNvSpPr>
            <a:spLocks noChangeArrowheads="1"/>
          </p:cNvSpPr>
          <p:nvPr/>
        </p:nvSpPr>
        <p:spPr bwMode="auto">
          <a:xfrm>
            <a:off x="276225" y="4672013"/>
            <a:ext cx="171450" cy="163512"/>
          </a:xfrm>
          <a:prstGeom prst="rect">
            <a:avLst/>
          </a:prstGeom>
          <a:solidFill>
            <a:srgbClr val="3366FF"/>
          </a:solidFill>
          <a:ln w="15875">
            <a:solidFill>
              <a:srgbClr val="000000"/>
            </a:solidFill>
            <a:miter lim="800000"/>
            <a:headEnd/>
            <a:tailEnd/>
          </a:ln>
        </p:spPr>
        <p:txBody>
          <a:bodyPr/>
          <a:lstStyle/>
          <a:p>
            <a:endParaRPr lang="cs-CZ"/>
          </a:p>
        </p:txBody>
      </p:sp>
      <p:sp>
        <p:nvSpPr>
          <p:cNvPr id="84033" name="Rectangle 65">
            <a:extLst>
              <a:ext uri="{FF2B5EF4-FFF2-40B4-BE49-F238E27FC236}">
                <a16:creationId xmlns:a16="http://schemas.microsoft.com/office/drawing/2014/main" id="{9A6FDD66-7C44-4CEE-991C-AAF16654D360}"/>
              </a:ext>
            </a:extLst>
          </p:cNvPr>
          <p:cNvSpPr>
            <a:spLocks noChangeArrowheads="1"/>
          </p:cNvSpPr>
          <p:nvPr/>
        </p:nvSpPr>
        <p:spPr bwMode="auto">
          <a:xfrm>
            <a:off x="276225" y="4672013"/>
            <a:ext cx="171450" cy="163512"/>
          </a:xfrm>
          <a:prstGeom prst="rect">
            <a:avLst/>
          </a:prstGeom>
          <a:solidFill>
            <a:srgbClr val="3366FF"/>
          </a:solidFill>
          <a:ln w="7938">
            <a:solidFill>
              <a:srgbClr val="000000"/>
            </a:solidFill>
            <a:miter lim="800000"/>
            <a:headEnd/>
            <a:tailEnd/>
          </a:ln>
        </p:spPr>
        <p:txBody>
          <a:bodyPr/>
          <a:lstStyle/>
          <a:p>
            <a:endParaRPr lang="cs-CZ"/>
          </a:p>
        </p:txBody>
      </p:sp>
      <p:sp>
        <p:nvSpPr>
          <p:cNvPr id="84034" name="Rectangle 66">
            <a:extLst>
              <a:ext uri="{FF2B5EF4-FFF2-40B4-BE49-F238E27FC236}">
                <a16:creationId xmlns:a16="http://schemas.microsoft.com/office/drawing/2014/main" id="{27EB110E-04CE-4D6E-BC93-89764E5F472A}"/>
              </a:ext>
            </a:extLst>
          </p:cNvPr>
          <p:cNvSpPr>
            <a:spLocks noChangeArrowheads="1"/>
          </p:cNvSpPr>
          <p:nvPr/>
        </p:nvSpPr>
        <p:spPr bwMode="auto">
          <a:xfrm>
            <a:off x="546100" y="4894263"/>
            <a:ext cx="165100" cy="171450"/>
          </a:xfrm>
          <a:prstGeom prst="rect">
            <a:avLst/>
          </a:prstGeom>
          <a:solidFill>
            <a:srgbClr val="3366FF"/>
          </a:solidFill>
          <a:ln w="15875">
            <a:solidFill>
              <a:srgbClr val="000000"/>
            </a:solidFill>
            <a:miter lim="800000"/>
            <a:headEnd/>
            <a:tailEnd/>
          </a:ln>
        </p:spPr>
        <p:txBody>
          <a:bodyPr/>
          <a:lstStyle/>
          <a:p>
            <a:endParaRPr lang="cs-CZ"/>
          </a:p>
        </p:txBody>
      </p:sp>
      <p:sp>
        <p:nvSpPr>
          <p:cNvPr id="84035" name="Rectangle 67">
            <a:extLst>
              <a:ext uri="{FF2B5EF4-FFF2-40B4-BE49-F238E27FC236}">
                <a16:creationId xmlns:a16="http://schemas.microsoft.com/office/drawing/2014/main" id="{73DF23CA-ADC6-4A24-8432-C8197A07B5F3}"/>
              </a:ext>
            </a:extLst>
          </p:cNvPr>
          <p:cNvSpPr>
            <a:spLocks noChangeArrowheads="1"/>
          </p:cNvSpPr>
          <p:nvPr/>
        </p:nvSpPr>
        <p:spPr bwMode="auto">
          <a:xfrm>
            <a:off x="546100" y="4894263"/>
            <a:ext cx="165100" cy="179387"/>
          </a:xfrm>
          <a:prstGeom prst="rect">
            <a:avLst/>
          </a:prstGeom>
          <a:solidFill>
            <a:srgbClr val="3366FF"/>
          </a:solidFill>
          <a:ln w="7938">
            <a:solidFill>
              <a:srgbClr val="000000"/>
            </a:solidFill>
            <a:miter lim="800000"/>
            <a:headEnd/>
            <a:tailEnd/>
          </a:ln>
        </p:spPr>
        <p:txBody>
          <a:bodyPr/>
          <a:lstStyle/>
          <a:p>
            <a:endParaRPr lang="cs-CZ"/>
          </a:p>
        </p:txBody>
      </p:sp>
      <p:sp>
        <p:nvSpPr>
          <p:cNvPr id="84036" name="Rectangle 68">
            <a:extLst>
              <a:ext uri="{FF2B5EF4-FFF2-40B4-BE49-F238E27FC236}">
                <a16:creationId xmlns:a16="http://schemas.microsoft.com/office/drawing/2014/main" id="{FB11DE1E-4151-4FB7-BD4E-039A84E5E4E2}"/>
              </a:ext>
            </a:extLst>
          </p:cNvPr>
          <p:cNvSpPr>
            <a:spLocks noChangeArrowheads="1"/>
          </p:cNvSpPr>
          <p:nvPr/>
        </p:nvSpPr>
        <p:spPr bwMode="auto">
          <a:xfrm>
            <a:off x="793750" y="4894263"/>
            <a:ext cx="163513" cy="171450"/>
          </a:xfrm>
          <a:prstGeom prst="rect">
            <a:avLst/>
          </a:prstGeom>
          <a:solidFill>
            <a:srgbClr val="3366FF"/>
          </a:solidFill>
          <a:ln w="15875">
            <a:solidFill>
              <a:srgbClr val="000000"/>
            </a:solidFill>
            <a:miter lim="800000"/>
            <a:headEnd/>
            <a:tailEnd/>
          </a:ln>
        </p:spPr>
        <p:txBody>
          <a:bodyPr/>
          <a:lstStyle/>
          <a:p>
            <a:endParaRPr lang="cs-CZ"/>
          </a:p>
        </p:txBody>
      </p:sp>
      <p:sp>
        <p:nvSpPr>
          <p:cNvPr id="84037" name="Rectangle 69">
            <a:extLst>
              <a:ext uri="{FF2B5EF4-FFF2-40B4-BE49-F238E27FC236}">
                <a16:creationId xmlns:a16="http://schemas.microsoft.com/office/drawing/2014/main" id="{6A4F77D9-812C-4BDB-9678-721E875C7CC6}"/>
              </a:ext>
            </a:extLst>
          </p:cNvPr>
          <p:cNvSpPr>
            <a:spLocks noChangeArrowheads="1"/>
          </p:cNvSpPr>
          <p:nvPr/>
        </p:nvSpPr>
        <p:spPr bwMode="auto">
          <a:xfrm>
            <a:off x="793750" y="4894263"/>
            <a:ext cx="163513" cy="179387"/>
          </a:xfrm>
          <a:prstGeom prst="rect">
            <a:avLst/>
          </a:prstGeom>
          <a:solidFill>
            <a:srgbClr val="3366FF"/>
          </a:solidFill>
          <a:ln w="7938">
            <a:solidFill>
              <a:srgbClr val="000000"/>
            </a:solidFill>
            <a:miter lim="800000"/>
            <a:headEnd/>
            <a:tailEnd/>
          </a:ln>
        </p:spPr>
        <p:txBody>
          <a:bodyPr/>
          <a:lstStyle/>
          <a:p>
            <a:endParaRPr lang="cs-CZ"/>
          </a:p>
        </p:txBody>
      </p:sp>
      <p:sp>
        <p:nvSpPr>
          <p:cNvPr id="84038" name="Rectangle 70">
            <a:extLst>
              <a:ext uri="{FF2B5EF4-FFF2-40B4-BE49-F238E27FC236}">
                <a16:creationId xmlns:a16="http://schemas.microsoft.com/office/drawing/2014/main" id="{3FDD4C33-9D06-45F8-B4A3-F0FF6ED2006C}"/>
              </a:ext>
            </a:extLst>
          </p:cNvPr>
          <p:cNvSpPr>
            <a:spLocks noChangeArrowheads="1"/>
          </p:cNvSpPr>
          <p:nvPr/>
        </p:nvSpPr>
        <p:spPr bwMode="auto">
          <a:xfrm>
            <a:off x="1039813" y="4894263"/>
            <a:ext cx="163512" cy="171450"/>
          </a:xfrm>
          <a:prstGeom prst="rect">
            <a:avLst/>
          </a:prstGeom>
          <a:solidFill>
            <a:srgbClr val="3366FF"/>
          </a:solidFill>
          <a:ln w="15875">
            <a:solidFill>
              <a:srgbClr val="000000"/>
            </a:solidFill>
            <a:miter lim="800000"/>
            <a:headEnd/>
            <a:tailEnd/>
          </a:ln>
        </p:spPr>
        <p:txBody>
          <a:bodyPr/>
          <a:lstStyle/>
          <a:p>
            <a:endParaRPr lang="cs-CZ"/>
          </a:p>
        </p:txBody>
      </p:sp>
      <p:sp>
        <p:nvSpPr>
          <p:cNvPr id="84039" name="Rectangle 71">
            <a:extLst>
              <a:ext uri="{FF2B5EF4-FFF2-40B4-BE49-F238E27FC236}">
                <a16:creationId xmlns:a16="http://schemas.microsoft.com/office/drawing/2014/main" id="{C835BE61-5599-497B-9CCB-E1682D0920BD}"/>
              </a:ext>
            </a:extLst>
          </p:cNvPr>
          <p:cNvSpPr>
            <a:spLocks noChangeArrowheads="1"/>
          </p:cNvSpPr>
          <p:nvPr/>
        </p:nvSpPr>
        <p:spPr bwMode="auto">
          <a:xfrm>
            <a:off x="1039813" y="4894263"/>
            <a:ext cx="163512" cy="179387"/>
          </a:xfrm>
          <a:prstGeom prst="rect">
            <a:avLst/>
          </a:prstGeom>
          <a:solidFill>
            <a:srgbClr val="3366FF"/>
          </a:solidFill>
          <a:ln w="7938">
            <a:solidFill>
              <a:srgbClr val="000000"/>
            </a:solidFill>
            <a:miter lim="800000"/>
            <a:headEnd/>
            <a:tailEnd/>
          </a:ln>
        </p:spPr>
        <p:txBody>
          <a:bodyPr/>
          <a:lstStyle/>
          <a:p>
            <a:endParaRPr lang="cs-CZ"/>
          </a:p>
        </p:txBody>
      </p:sp>
      <p:sp>
        <p:nvSpPr>
          <p:cNvPr id="84040" name="Rectangle 72">
            <a:extLst>
              <a:ext uri="{FF2B5EF4-FFF2-40B4-BE49-F238E27FC236}">
                <a16:creationId xmlns:a16="http://schemas.microsoft.com/office/drawing/2014/main" id="{AC04C646-299B-49E3-89BF-74DA8B82A549}"/>
              </a:ext>
            </a:extLst>
          </p:cNvPr>
          <p:cNvSpPr>
            <a:spLocks noChangeArrowheads="1"/>
          </p:cNvSpPr>
          <p:nvPr/>
        </p:nvSpPr>
        <p:spPr bwMode="auto">
          <a:xfrm>
            <a:off x="1285875" y="4894263"/>
            <a:ext cx="163513" cy="171450"/>
          </a:xfrm>
          <a:prstGeom prst="rect">
            <a:avLst/>
          </a:prstGeom>
          <a:solidFill>
            <a:srgbClr val="3366FF"/>
          </a:solidFill>
          <a:ln w="15875">
            <a:solidFill>
              <a:srgbClr val="000000"/>
            </a:solidFill>
            <a:miter lim="800000"/>
            <a:headEnd/>
            <a:tailEnd/>
          </a:ln>
        </p:spPr>
        <p:txBody>
          <a:bodyPr/>
          <a:lstStyle/>
          <a:p>
            <a:endParaRPr lang="cs-CZ"/>
          </a:p>
        </p:txBody>
      </p:sp>
      <p:sp>
        <p:nvSpPr>
          <p:cNvPr id="84041" name="Rectangle 73">
            <a:extLst>
              <a:ext uri="{FF2B5EF4-FFF2-40B4-BE49-F238E27FC236}">
                <a16:creationId xmlns:a16="http://schemas.microsoft.com/office/drawing/2014/main" id="{0281BEE4-EEB8-4CAD-9DC9-7ED72B042138}"/>
              </a:ext>
            </a:extLst>
          </p:cNvPr>
          <p:cNvSpPr>
            <a:spLocks noChangeArrowheads="1"/>
          </p:cNvSpPr>
          <p:nvPr/>
        </p:nvSpPr>
        <p:spPr bwMode="auto">
          <a:xfrm>
            <a:off x="1285875" y="4894263"/>
            <a:ext cx="163513" cy="179387"/>
          </a:xfrm>
          <a:prstGeom prst="rect">
            <a:avLst/>
          </a:prstGeom>
          <a:solidFill>
            <a:srgbClr val="3366FF"/>
          </a:solidFill>
          <a:ln w="7938">
            <a:solidFill>
              <a:srgbClr val="000000"/>
            </a:solidFill>
            <a:miter lim="800000"/>
            <a:headEnd/>
            <a:tailEnd/>
          </a:ln>
        </p:spPr>
        <p:txBody>
          <a:bodyPr/>
          <a:lstStyle/>
          <a:p>
            <a:endParaRPr lang="cs-CZ"/>
          </a:p>
        </p:txBody>
      </p:sp>
      <p:sp>
        <p:nvSpPr>
          <p:cNvPr id="84042" name="Rectangle 74">
            <a:extLst>
              <a:ext uri="{FF2B5EF4-FFF2-40B4-BE49-F238E27FC236}">
                <a16:creationId xmlns:a16="http://schemas.microsoft.com/office/drawing/2014/main" id="{8E32BD74-E3AB-4BC0-9B62-923E4A5EEDB3}"/>
              </a:ext>
            </a:extLst>
          </p:cNvPr>
          <p:cNvSpPr>
            <a:spLocks noChangeArrowheads="1"/>
          </p:cNvSpPr>
          <p:nvPr/>
        </p:nvSpPr>
        <p:spPr bwMode="auto">
          <a:xfrm>
            <a:off x="1531938" y="4894263"/>
            <a:ext cx="155575" cy="171450"/>
          </a:xfrm>
          <a:prstGeom prst="rect">
            <a:avLst/>
          </a:prstGeom>
          <a:solidFill>
            <a:srgbClr val="3366FF"/>
          </a:solidFill>
          <a:ln w="15875">
            <a:solidFill>
              <a:srgbClr val="000000"/>
            </a:solidFill>
            <a:miter lim="800000"/>
            <a:headEnd/>
            <a:tailEnd/>
          </a:ln>
        </p:spPr>
        <p:txBody>
          <a:bodyPr/>
          <a:lstStyle/>
          <a:p>
            <a:endParaRPr lang="cs-CZ"/>
          </a:p>
        </p:txBody>
      </p:sp>
      <p:sp>
        <p:nvSpPr>
          <p:cNvPr id="84043" name="Rectangle 75">
            <a:extLst>
              <a:ext uri="{FF2B5EF4-FFF2-40B4-BE49-F238E27FC236}">
                <a16:creationId xmlns:a16="http://schemas.microsoft.com/office/drawing/2014/main" id="{6D4EB28F-742A-4F6B-9FF7-343F23355167}"/>
              </a:ext>
            </a:extLst>
          </p:cNvPr>
          <p:cNvSpPr>
            <a:spLocks noChangeArrowheads="1"/>
          </p:cNvSpPr>
          <p:nvPr/>
        </p:nvSpPr>
        <p:spPr bwMode="auto">
          <a:xfrm>
            <a:off x="1531938" y="4894263"/>
            <a:ext cx="165100" cy="179387"/>
          </a:xfrm>
          <a:prstGeom prst="rect">
            <a:avLst/>
          </a:prstGeom>
          <a:solidFill>
            <a:srgbClr val="3366FF"/>
          </a:solidFill>
          <a:ln w="7938">
            <a:solidFill>
              <a:srgbClr val="000000"/>
            </a:solidFill>
            <a:miter lim="800000"/>
            <a:headEnd/>
            <a:tailEnd/>
          </a:ln>
        </p:spPr>
        <p:txBody>
          <a:bodyPr/>
          <a:lstStyle/>
          <a:p>
            <a:endParaRPr lang="cs-CZ"/>
          </a:p>
        </p:txBody>
      </p:sp>
      <p:sp>
        <p:nvSpPr>
          <p:cNvPr id="84044" name="Rectangle 76">
            <a:extLst>
              <a:ext uri="{FF2B5EF4-FFF2-40B4-BE49-F238E27FC236}">
                <a16:creationId xmlns:a16="http://schemas.microsoft.com/office/drawing/2014/main" id="{65742E54-92AD-428C-8065-08BB73661739}"/>
              </a:ext>
            </a:extLst>
          </p:cNvPr>
          <p:cNvSpPr>
            <a:spLocks noChangeArrowheads="1"/>
          </p:cNvSpPr>
          <p:nvPr/>
        </p:nvSpPr>
        <p:spPr bwMode="auto">
          <a:xfrm>
            <a:off x="1738313" y="4894263"/>
            <a:ext cx="163512" cy="171450"/>
          </a:xfrm>
          <a:prstGeom prst="rect">
            <a:avLst/>
          </a:prstGeom>
          <a:solidFill>
            <a:srgbClr val="3366FF"/>
          </a:solidFill>
          <a:ln w="15875">
            <a:solidFill>
              <a:srgbClr val="000000"/>
            </a:solidFill>
            <a:miter lim="800000"/>
            <a:headEnd/>
            <a:tailEnd/>
          </a:ln>
        </p:spPr>
        <p:txBody>
          <a:bodyPr/>
          <a:lstStyle/>
          <a:p>
            <a:endParaRPr lang="cs-CZ"/>
          </a:p>
        </p:txBody>
      </p:sp>
      <p:sp>
        <p:nvSpPr>
          <p:cNvPr id="84045" name="Rectangle 77">
            <a:extLst>
              <a:ext uri="{FF2B5EF4-FFF2-40B4-BE49-F238E27FC236}">
                <a16:creationId xmlns:a16="http://schemas.microsoft.com/office/drawing/2014/main" id="{E77A0C49-7DA3-49A5-BFDF-F3D010AF436D}"/>
              </a:ext>
            </a:extLst>
          </p:cNvPr>
          <p:cNvSpPr>
            <a:spLocks noChangeArrowheads="1"/>
          </p:cNvSpPr>
          <p:nvPr/>
        </p:nvSpPr>
        <p:spPr bwMode="auto">
          <a:xfrm>
            <a:off x="1738313" y="4894263"/>
            <a:ext cx="163512" cy="179387"/>
          </a:xfrm>
          <a:prstGeom prst="rect">
            <a:avLst/>
          </a:prstGeom>
          <a:solidFill>
            <a:srgbClr val="3366FF"/>
          </a:solidFill>
          <a:ln w="7938">
            <a:solidFill>
              <a:srgbClr val="000000"/>
            </a:solidFill>
            <a:miter lim="800000"/>
            <a:headEnd/>
            <a:tailEnd/>
          </a:ln>
        </p:spPr>
        <p:txBody>
          <a:bodyPr/>
          <a:lstStyle/>
          <a:p>
            <a:endParaRPr lang="cs-CZ"/>
          </a:p>
        </p:txBody>
      </p:sp>
      <p:sp>
        <p:nvSpPr>
          <p:cNvPr id="84046" name="Rectangle 78">
            <a:extLst>
              <a:ext uri="{FF2B5EF4-FFF2-40B4-BE49-F238E27FC236}">
                <a16:creationId xmlns:a16="http://schemas.microsoft.com/office/drawing/2014/main" id="{57176DB6-CEDE-4429-AC69-3A409A41C086}"/>
              </a:ext>
            </a:extLst>
          </p:cNvPr>
          <p:cNvSpPr>
            <a:spLocks noChangeArrowheads="1"/>
          </p:cNvSpPr>
          <p:nvPr/>
        </p:nvSpPr>
        <p:spPr bwMode="auto">
          <a:xfrm>
            <a:off x="292100" y="4894263"/>
            <a:ext cx="163513" cy="171450"/>
          </a:xfrm>
          <a:prstGeom prst="rect">
            <a:avLst/>
          </a:prstGeom>
          <a:solidFill>
            <a:srgbClr val="3366FF"/>
          </a:solidFill>
          <a:ln w="15875">
            <a:solidFill>
              <a:srgbClr val="000000"/>
            </a:solidFill>
            <a:miter lim="800000"/>
            <a:headEnd/>
            <a:tailEnd/>
          </a:ln>
        </p:spPr>
        <p:txBody>
          <a:bodyPr/>
          <a:lstStyle/>
          <a:p>
            <a:endParaRPr lang="cs-CZ"/>
          </a:p>
        </p:txBody>
      </p:sp>
      <p:sp>
        <p:nvSpPr>
          <p:cNvPr id="84047" name="Rectangle 79">
            <a:extLst>
              <a:ext uri="{FF2B5EF4-FFF2-40B4-BE49-F238E27FC236}">
                <a16:creationId xmlns:a16="http://schemas.microsoft.com/office/drawing/2014/main" id="{A75ED344-3F4E-4D49-83C9-D2F0BE3EFDD9}"/>
              </a:ext>
            </a:extLst>
          </p:cNvPr>
          <p:cNvSpPr>
            <a:spLocks noChangeArrowheads="1"/>
          </p:cNvSpPr>
          <p:nvPr/>
        </p:nvSpPr>
        <p:spPr bwMode="auto">
          <a:xfrm>
            <a:off x="292100" y="4894263"/>
            <a:ext cx="163513" cy="179387"/>
          </a:xfrm>
          <a:prstGeom prst="rect">
            <a:avLst/>
          </a:prstGeom>
          <a:solidFill>
            <a:srgbClr val="3366FF"/>
          </a:solidFill>
          <a:ln w="7938">
            <a:solidFill>
              <a:srgbClr val="000000"/>
            </a:solidFill>
            <a:miter lim="800000"/>
            <a:headEnd/>
            <a:tailEnd/>
          </a:ln>
        </p:spPr>
        <p:txBody>
          <a:bodyPr/>
          <a:lstStyle/>
          <a:p>
            <a:endParaRPr lang="cs-CZ"/>
          </a:p>
        </p:txBody>
      </p:sp>
      <p:sp>
        <p:nvSpPr>
          <p:cNvPr id="84048" name="Rectangle 80">
            <a:extLst>
              <a:ext uri="{FF2B5EF4-FFF2-40B4-BE49-F238E27FC236}">
                <a16:creationId xmlns:a16="http://schemas.microsoft.com/office/drawing/2014/main" id="{F28C0958-8D7A-4506-B763-0BFF81883B4A}"/>
              </a:ext>
            </a:extLst>
          </p:cNvPr>
          <p:cNvSpPr>
            <a:spLocks noChangeArrowheads="1"/>
          </p:cNvSpPr>
          <p:nvPr/>
        </p:nvSpPr>
        <p:spPr bwMode="auto">
          <a:xfrm>
            <a:off x="546100" y="3600450"/>
            <a:ext cx="165100" cy="163513"/>
          </a:xfrm>
          <a:prstGeom prst="rect">
            <a:avLst/>
          </a:prstGeom>
          <a:solidFill>
            <a:srgbClr val="3366FF"/>
          </a:solidFill>
          <a:ln w="15875">
            <a:solidFill>
              <a:srgbClr val="000000"/>
            </a:solidFill>
            <a:miter lim="800000"/>
            <a:headEnd/>
            <a:tailEnd/>
          </a:ln>
        </p:spPr>
        <p:txBody>
          <a:bodyPr/>
          <a:lstStyle/>
          <a:p>
            <a:endParaRPr lang="cs-CZ"/>
          </a:p>
        </p:txBody>
      </p:sp>
      <p:sp>
        <p:nvSpPr>
          <p:cNvPr id="84049" name="Rectangle 81">
            <a:extLst>
              <a:ext uri="{FF2B5EF4-FFF2-40B4-BE49-F238E27FC236}">
                <a16:creationId xmlns:a16="http://schemas.microsoft.com/office/drawing/2014/main" id="{DB1BE7FD-7747-4D5B-9968-05182EB11FC4}"/>
              </a:ext>
            </a:extLst>
          </p:cNvPr>
          <p:cNvSpPr>
            <a:spLocks noChangeArrowheads="1"/>
          </p:cNvSpPr>
          <p:nvPr/>
        </p:nvSpPr>
        <p:spPr bwMode="auto">
          <a:xfrm>
            <a:off x="546100" y="3600450"/>
            <a:ext cx="165100" cy="163513"/>
          </a:xfrm>
          <a:prstGeom prst="rect">
            <a:avLst/>
          </a:prstGeom>
          <a:solidFill>
            <a:srgbClr val="3366FF"/>
          </a:solidFill>
          <a:ln w="7938">
            <a:solidFill>
              <a:srgbClr val="000000"/>
            </a:solidFill>
            <a:miter lim="800000"/>
            <a:headEnd/>
            <a:tailEnd/>
          </a:ln>
        </p:spPr>
        <p:txBody>
          <a:bodyPr/>
          <a:lstStyle/>
          <a:p>
            <a:endParaRPr lang="cs-CZ"/>
          </a:p>
        </p:txBody>
      </p:sp>
      <p:sp>
        <p:nvSpPr>
          <p:cNvPr id="84050" name="Rectangle 82">
            <a:extLst>
              <a:ext uri="{FF2B5EF4-FFF2-40B4-BE49-F238E27FC236}">
                <a16:creationId xmlns:a16="http://schemas.microsoft.com/office/drawing/2014/main" id="{AFCAA421-BB26-456C-9EBE-A313E7841A86}"/>
              </a:ext>
            </a:extLst>
          </p:cNvPr>
          <p:cNvSpPr>
            <a:spLocks noChangeArrowheads="1"/>
          </p:cNvSpPr>
          <p:nvPr/>
        </p:nvSpPr>
        <p:spPr bwMode="auto">
          <a:xfrm>
            <a:off x="793750" y="3600450"/>
            <a:ext cx="163513" cy="163513"/>
          </a:xfrm>
          <a:prstGeom prst="rect">
            <a:avLst/>
          </a:prstGeom>
          <a:solidFill>
            <a:srgbClr val="3366FF"/>
          </a:solidFill>
          <a:ln w="15875">
            <a:solidFill>
              <a:srgbClr val="000000"/>
            </a:solidFill>
            <a:miter lim="800000"/>
            <a:headEnd/>
            <a:tailEnd/>
          </a:ln>
        </p:spPr>
        <p:txBody>
          <a:bodyPr/>
          <a:lstStyle/>
          <a:p>
            <a:endParaRPr lang="cs-CZ"/>
          </a:p>
        </p:txBody>
      </p:sp>
      <p:sp>
        <p:nvSpPr>
          <p:cNvPr id="84051" name="Rectangle 83">
            <a:extLst>
              <a:ext uri="{FF2B5EF4-FFF2-40B4-BE49-F238E27FC236}">
                <a16:creationId xmlns:a16="http://schemas.microsoft.com/office/drawing/2014/main" id="{0188F864-CF7D-4EAF-B7F6-2A3F4267E9DA}"/>
              </a:ext>
            </a:extLst>
          </p:cNvPr>
          <p:cNvSpPr>
            <a:spLocks noChangeArrowheads="1"/>
          </p:cNvSpPr>
          <p:nvPr/>
        </p:nvSpPr>
        <p:spPr bwMode="auto">
          <a:xfrm>
            <a:off x="793750" y="3600450"/>
            <a:ext cx="163513" cy="163513"/>
          </a:xfrm>
          <a:prstGeom prst="rect">
            <a:avLst/>
          </a:prstGeom>
          <a:solidFill>
            <a:srgbClr val="3366FF"/>
          </a:solidFill>
          <a:ln w="7938">
            <a:solidFill>
              <a:srgbClr val="000000"/>
            </a:solidFill>
            <a:miter lim="800000"/>
            <a:headEnd/>
            <a:tailEnd/>
          </a:ln>
        </p:spPr>
        <p:txBody>
          <a:bodyPr/>
          <a:lstStyle/>
          <a:p>
            <a:endParaRPr lang="cs-CZ"/>
          </a:p>
        </p:txBody>
      </p:sp>
      <p:sp>
        <p:nvSpPr>
          <p:cNvPr id="84052" name="Rectangle 84">
            <a:extLst>
              <a:ext uri="{FF2B5EF4-FFF2-40B4-BE49-F238E27FC236}">
                <a16:creationId xmlns:a16="http://schemas.microsoft.com/office/drawing/2014/main" id="{E9105455-39A7-4BDC-9631-70F58DB9AEB9}"/>
              </a:ext>
            </a:extLst>
          </p:cNvPr>
          <p:cNvSpPr>
            <a:spLocks noChangeArrowheads="1"/>
          </p:cNvSpPr>
          <p:nvPr/>
        </p:nvSpPr>
        <p:spPr bwMode="auto">
          <a:xfrm>
            <a:off x="1039813" y="3600450"/>
            <a:ext cx="163512" cy="163513"/>
          </a:xfrm>
          <a:prstGeom prst="rect">
            <a:avLst/>
          </a:prstGeom>
          <a:solidFill>
            <a:srgbClr val="3366FF"/>
          </a:solidFill>
          <a:ln w="15875">
            <a:solidFill>
              <a:srgbClr val="000000"/>
            </a:solidFill>
            <a:miter lim="800000"/>
            <a:headEnd/>
            <a:tailEnd/>
          </a:ln>
        </p:spPr>
        <p:txBody>
          <a:bodyPr/>
          <a:lstStyle/>
          <a:p>
            <a:endParaRPr lang="cs-CZ"/>
          </a:p>
        </p:txBody>
      </p:sp>
      <p:sp>
        <p:nvSpPr>
          <p:cNvPr id="84053" name="Rectangle 85">
            <a:extLst>
              <a:ext uri="{FF2B5EF4-FFF2-40B4-BE49-F238E27FC236}">
                <a16:creationId xmlns:a16="http://schemas.microsoft.com/office/drawing/2014/main" id="{2155176E-2480-4A5E-A7E9-080A36790D9B}"/>
              </a:ext>
            </a:extLst>
          </p:cNvPr>
          <p:cNvSpPr>
            <a:spLocks noChangeArrowheads="1"/>
          </p:cNvSpPr>
          <p:nvPr/>
        </p:nvSpPr>
        <p:spPr bwMode="auto">
          <a:xfrm>
            <a:off x="1039813" y="3600450"/>
            <a:ext cx="163512" cy="163513"/>
          </a:xfrm>
          <a:prstGeom prst="rect">
            <a:avLst/>
          </a:prstGeom>
          <a:solidFill>
            <a:srgbClr val="3366FF"/>
          </a:solidFill>
          <a:ln w="7938">
            <a:solidFill>
              <a:srgbClr val="000000"/>
            </a:solidFill>
            <a:miter lim="800000"/>
            <a:headEnd/>
            <a:tailEnd/>
          </a:ln>
        </p:spPr>
        <p:txBody>
          <a:bodyPr/>
          <a:lstStyle/>
          <a:p>
            <a:endParaRPr lang="cs-CZ"/>
          </a:p>
        </p:txBody>
      </p:sp>
      <p:sp>
        <p:nvSpPr>
          <p:cNvPr id="84054" name="Rectangle 86">
            <a:extLst>
              <a:ext uri="{FF2B5EF4-FFF2-40B4-BE49-F238E27FC236}">
                <a16:creationId xmlns:a16="http://schemas.microsoft.com/office/drawing/2014/main" id="{589A9A88-1F46-4AF6-ADC1-D8EE42CB6E14}"/>
              </a:ext>
            </a:extLst>
          </p:cNvPr>
          <p:cNvSpPr>
            <a:spLocks noChangeArrowheads="1"/>
          </p:cNvSpPr>
          <p:nvPr/>
        </p:nvSpPr>
        <p:spPr bwMode="auto">
          <a:xfrm>
            <a:off x="1285875" y="3600450"/>
            <a:ext cx="163513" cy="163513"/>
          </a:xfrm>
          <a:prstGeom prst="rect">
            <a:avLst/>
          </a:prstGeom>
          <a:solidFill>
            <a:srgbClr val="3366FF"/>
          </a:solidFill>
          <a:ln w="15875">
            <a:solidFill>
              <a:srgbClr val="000000"/>
            </a:solidFill>
            <a:miter lim="800000"/>
            <a:headEnd/>
            <a:tailEnd/>
          </a:ln>
        </p:spPr>
        <p:txBody>
          <a:bodyPr/>
          <a:lstStyle/>
          <a:p>
            <a:endParaRPr lang="cs-CZ"/>
          </a:p>
        </p:txBody>
      </p:sp>
      <p:sp>
        <p:nvSpPr>
          <p:cNvPr id="84055" name="Rectangle 87">
            <a:extLst>
              <a:ext uri="{FF2B5EF4-FFF2-40B4-BE49-F238E27FC236}">
                <a16:creationId xmlns:a16="http://schemas.microsoft.com/office/drawing/2014/main" id="{6A4B832B-95A4-4AFD-867E-AA4B6C53B731}"/>
              </a:ext>
            </a:extLst>
          </p:cNvPr>
          <p:cNvSpPr>
            <a:spLocks noChangeArrowheads="1"/>
          </p:cNvSpPr>
          <p:nvPr/>
        </p:nvSpPr>
        <p:spPr bwMode="auto">
          <a:xfrm>
            <a:off x="1285875" y="3600450"/>
            <a:ext cx="163513" cy="163513"/>
          </a:xfrm>
          <a:prstGeom prst="rect">
            <a:avLst/>
          </a:prstGeom>
          <a:solidFill>
            <a:srgbClr val="3366FF"/>
          </a:solidFill>
          <a:ln w="7938">
            <a:solidFill>
              <a:srgbClr val="000000"/>
            </a:solidFill>
            <a:miter lim="800000"/>
            <a:headEnd/>
            <a:tailEnd/>
          </a:ln>
        </p:spPr>
        <p:txBody>
          <a:bodyPr/>
          <a:lstStyle/>
          <a:p>
            <a:endParaRPr lang="cs-CZ"/>
          </a:p>
        </p:txBody>
      </p:sp>
      <p:sp>
        <p:nvSpPr>
          <p:cNvPr id="84056" name="Rectangle 88">
            <a:extLst>
              <a:ext uri="{FF2B5EF4-FFF2-40B4-BE49-F238E27FC236}">
                <a16:creationId xmlns:a16="http://schemas.microsoft.com/office/drawing/2014/main" id="{8FA0FCB2-27F9-4ED2-AE27-C992B2D16A90}"/>
              </a:ext>
            </a:extLst>
          </p:cNvPr>
          <p:cNvSpPr>
            <a:spLocks noChangeArrowheads="1"/>
          </p:cNvSpPr>
          <p:nvPr/>
        </p:nvSpPr>
        <p:spPr bwMode="auto">
          <a:xfrm>
            <a:off x="1531938" y="3600450"/>
            <a:ext cx="155575" cy="163513"/>
          </a:xfrm>
          <a:prstGeom prst="rect">
            <a:avLst/>
          </a:prstGeom>
          <a:solidFill>
            <a:srgbClr val="3366FF"/>
          </a:solidFill>
          <a:ln w="15875">
            <a:solidFill>
              <a:srgbClr val="000000"/>
            </a:solidFill>
            <a:miter lim="800000"/>
            <a:headEnd/>
            <a:tailEnd/>
          </a:ln>
        </p:spPr>
        <p:txBody>
          <a:bodyPr/>
          <a:lstStyle/>
          <a:p>
            <a:endParaRPr lang="cs-CZ"/>
          </a:p>
        </p:txBody>
      </p:sp>
      <p:sp>
        <p:nvSpPr>
          <p:cNvPr id="84057" name="Rectangle 89">
            <a:extLst>
              <a:ext uri="{FF2B5EF4-FFF2-40B4-BE49-F238E27FC236}">
                <a16:creationId xmlns:a16="http://schemas.microsoft.com/office/drawing/2014/main" id="{8F97F113-E8B0-4FE7-A6A1-149AA2793476}"/>
              </a:ext>
            </a:extLst>
          </p:cNvPr>
          <p:cNvSpPr>
            <a:spLocks noChangeArrowheads="1"/>
          </p:cNvSpPr>
          <p:nvPr/>
        </p:nvSpPr>
        <p:spPr bwMode="auto">
          <a:xfrm>
            <a:off x="1531938" y="3600450"/>
            <a:ext cx="165100" cy="163513"/>
          </a:xfrm>
          <a:prstGeom prst="rect">
            <a:avLst/>
          </a:prstGeom>
          <a:solidFill>
            <a:srgbClr val="3366FF"/>
          </a:solidFill>
          <a:ln w="7938">
            <a:solidFill>
              <a:srgbClr val="000000"/>
            </a:solidFill>
            <a:miter lim="800000"/>
            <a:headEnd/>
            <a:tailEnd/>
          </a:ln>
        </p:spPr>
        <p:txBody>
          <a:bodyPr/>
          <a:lstStyle/>
          <a:p>
            <a:endParaRPr lang="cs-CZ"/>
          </a:p>
        </p:txBody>
      </p:sp>
      <p:sp>
        <p:nvSpPr>
          <p:cNvPr id="84058" name="Rectangle 90">
            <a:extLst>
              <a:ext uri="{FF2B5EF4-FFF2-40B4-BE49-F238E27FC236}">
                <a16:creationId xmlns:a16="http://schemas.microsoft.com/office/drawing/2014/main" id="{CA2E0648-6DD5-4CF0-89C2-981E6EE71916}"/>
              </a:ext>
            </a:extLst>
          </p:cNvPr>
          <p:cNvSpPr>
            <a:spLocks noChangeArrowheads="1"/>
          </p:cNvSpPr>
          <p:nvPr/>
        </p:nvSpPr>
        <p:spPr bwMode="auto">
          <a:xfrm>
            <a:off x="1738313" y="3600450"/>
            <a:ext cx="163512" cy="163513"/>
          </a:xfrm>
          <a:prstGeom prst="rect">
            <a:avLst/>
          </a:prstGeom>
          <a:solidFill>
            <a:srgbClr val="3366FF"/>
          </a:solidFill>
          <a:ln w="15875">
            <a:solidFill>
              <a:srgbClr val="000000"/>
            </a:solidFill>
            <a:miter lim="800000"/>
            <a:headEnd/>
            <a:tailEnd/>
          </a:ln>
        </p:spPr>
        <p:txBody>
          <a:bodyPr/>
          <a:lstStyle/>
          <a:p>
            <a:endParaRPr lang="cs-CZ"/>
          </a:p>
        </p:txBody>
      </p:sp>
      <p:sp>
        <p:nvSpPr>
          <p:cNvPr id="84059" name="Rectangle 91">
            <a:extLst>
              <a:ext uri="{FF2B5EF4-FFF2-40B4-BE49-F238E27FC236}">
                <a16:creationId xmlns:a16="http://schemas.microsoft.com/office/drawing/2014/main" id="{C3C53E08-5F70-419A-A078-44FC4B5553B3}"/>
              </a:ext>
            </a:extLst>
          </p:cNvPr>
          <p:cNvSpPr>
            <a:spLocks noChangeArrowheads="1"/>
          </p:cNvSpPr>
          <p:nvPr/>
        </p:nvSpPr>
        <p:spPr bwMode="auto">
          <a:xfrm>
            <a:off x="1738313" y="3600450"/>
            <a:ext cx="163512" cy="163513"/>
          </a:xfrm>
          <a:prstGeom prst="rect">
            <a:avLst/>
          </a:prstGeom>
          <a:solidFill>
            <a:srgbClr val="3366FF"/>
          </a:solidFill>
          <a:ln w="7938">
            <a:solidFill>
              <a:srgbClr val="000000"/>
            </a:solidFill>
            <a:miter lim="800000"/>
            <a:headEnd/>
            <a:tailEnd/>
          </a:ln>
        </p:spPr>
        <p:txBody>
          <a:bodyPr/>
          <a:lstStyle/>
          <a:p>
            <a:endParaRPr lang="cs-CZ"/>
          </a:p>
        </p:txBody>
      </p:sp>
      <p:sp>
        <p:nvSpPr>
          <p:cNvPr id="84060" name="Rectangle 92">
            <a:extLst>
              <a:ext uri="{FF2B5EF4-FFF2-40B4-BE49-F238E27FC236}">
                <a16:creationId xmlns:a16="http://schemas.microsoft.com/office/drawing/2014/main" id="{9F661319-60DB-4574-BC2A-B074B9AB86FC}"/>
              </a:ext>
            </a:extLst>
          </p:cNvPr>
          <p:cNvSpPr>
            <a:spLocks noChangeArrowheads="1"/>
          </p:cNvSpPr>
          <p:nvPr/>
        </p:nvSpPr>
        <p:spPr bwMode="auto">
          <a:xfrm>
            <a:off x="292100" y="3600450"/>
            <a:ext cx="163513" cy="163513"/>
          </a:xfrm>
          <a:prstGeom prst="rect">
            <a:avLst/>
          </a:prstGeom>
          <a:solidFill>
            <a:srgbClr val="3366FF"/>
          </a:solidFill>
          <a:ln w="15875">
            <a:solidFill>
              <a:srgbClr val="000000"/>
            </a:solidFill>
            <a:miter lim="800000"/>
            <a:headEnd/>
            <a:tailEnd/>
          </a:ln>
        </p:spPr>
        <p:txBody>
          <a:bodyPr/>
          <a:lstStyle/>
          <a:p>
            <a:endParaRPr lang="cs-CZ"/>
          </a:p>
        </p:txBody>
      </p:sp>
      <p:sp>
        <p:nvSpPr>
          <p:cNvPr id="84061" name="Rectangle 93">
            <a:extLst>
              <a:ext uri="{FF2B5EF4-FFF2-40B4-BE49-F238E27FC236}">
                <a16:creationId xmlns:a16="http://schemas.microsoft.com/office/drawing/2014/main" id="{15A63052-20A8-4CE7-9E84-B4318DBE1826}"/>
              </a:ext>
            </a:extLst>
          </p:cNvPr>
          <p:cNvSpPr>
            <a:spLocks noChangeArrowheads="1"/>
          </p:cNvSpPr>
          <p:nvPr/>
        </p:nvSpPr>
        <p:spPr bwMode="auto">
          <a:xfrm>
            <a:off x="292100" y="3600450"/>
            <a:ext cx="163513" cy="163513"/>
          </a:xfrm>
          <a:prstGeom prst="rect">
            <a:avLst/>
          </a:prstGeom>
          <a:solidFill>
            <a:srgbClr val="3366FF"/>
          </a:solidFill>
          <a:ln w="7938">
            <a:solidFill>
              <a:srgbClr val="000000"/>
            </a:solidFill>
            <a:miter lim="800000"/>
            <a:headEnd/>
            <a:tailEnd/>
          </a:ln>
        </p:spPr>
        <p:txBody>
          <a:bodyPr/>
          <a:lstStyle/>
          <a:p>
            <a:endParaRPr lang="cs-CZ"/>
          </a:p>
        </p:txBody>
      </p:sp>
      <p:sp>
        <p:nvSpPr>
          <p:cNvPr id="84062" name="Freeform 94">
            <a:extLst>
              <a:ext uri="{FF2B5EF4-FFF2-40B4-BE49-F238E27FC236}">
                <a16:creationId xmlns:a16="http://schemas.microsoft.com/office/drawing/2014/main" id="{FF97A50F-C762-43C7-A200-0395034D87DD}"/>
              </a:ext>
            </a:extLst>
          </p:cNvPr>
          <p:cNvSpPr>
            <a:spLocks/>
          </p:cNvSpPr>
          <p:nvPr/>
        </p:nvSpPr>
        <p:spPr bwMode="auto">
          <a:xfrm>
            <a:off x="2936875" y="5605463"/>
            <a:ext cx="608013" cy="57150"/>
          </a:xfrm>
          <a:custGeom>
            <a:avLst/>
            <a:gdLst>
              <a:gd name="T0" fmla="*/ 383 w 383"/>
              <a:gd name="T1" fmla="*/ 21 h 36"/>
              <a:gd name="T2" fmla="*/ 383 w 383"/>
              <a:gd name="T3" fmla="*/ 0 h 36"/>
              <a:gd name="T4" fmla="*/ 0 w 383"/>
              <a:gd name="T5" fmla="*/ 0 h 36"/>
              <a:gd name="T6" fmla="*/ 0 w 383"/>
              <a:gd name="T7" fmla="*/ 36 h 36"/>
              <a:gd name="T8" fmla="*/ 383 w 383"/>
              <a:gd name="T9" fmla="*/ 36 h 36"/>
              <a:gd name="T10" fmla="*/ 383 w 383"/>
              <a:gd name="T11" fmla="*/ 21 h 36"/>
            </a:gdLst>
            <a:ahLst/>
            <a:cxnLst>
              <a:cxn ang="0">
                <a:pos x="T0" y="T1"/>
              </a:cxn>
              <a:cxn ang="0">
                <a:pos x="T2" y="T3"/>
              </a:cxn>
              <a:cxn ang="0">
                <a:pos x="T4" y="T5"/>
              </a:cxn>
              <a:cxn ang="0">
                <a:pos x="T6" y="T7"/>
              </a:cxn>
              <a:cxn ang="0">
                <a:pos x="T8" y="T9"/>
              </a:cxn>
              <a:cxn ang="0">
                <a:pos x="T10" y="T11"/>
              </a:cxn>
            </a:cxnLst>
            <a:rect l="0" t="0" r="r" b="b"/>
            <a:pathLst>
              <a:path w="383" h="36">
                <a:moveTo>
                  <a:pt x="383" y="21"/>
                </a:moveTo>
                <a:lnTo>
                  <a:pt x="383" y="0"/>
                </a:lnTo>
                <a:lnTo>
                  <a:pt x="0" y="0"/>
                </a:lnTo>
                <a:lnTo>
                  <a:pt x="0" y="36"/>
                </a:lnTo>
                <a:lnTo>
                  <a:pt x="383" y="36"/>
                </a:lnTo>
                <a:lnTo>
                  <a:pt x="383" y="21"/>
                </a:lnTo>
                <a:close/>
              </a:path>
            </a:pathLst>
          </a:custGeom>
          <a:solidFill>
            <a:srgbClr val="0000FF"/>
          </a:solidFill>
          <a:ln w="15875">
            <a:solidFill>
              <a:srgbClr val="0000FF"/>
            </a:solidFill>
            <a:prstDash val="solid"/>
            <a:round/>
            <a:headEnd/>
            <a:tailEnd/>
          </a:ln>
        </p:spPr>
        <p:txBody>
          <a:bodyPr/>
          <a:lstStyle/>
          <a:p>
            <a:endParaRPr lang="cs-CZ"/>
          </a:p>
        </p:txBody>
      </p:sp>
      <p:sp>
        <p:nvSpPr>
          <p:cNvPr id="84063" name="Freeform 95">
            <a:extLst>
              <a:ext uri="{FF2B5EF4-FFF2-40B4-BE49-F238E27FC236}">
                <a16:creationId xmlns:a16="http://schemas.microsoft.com/office/drawing/2014/main" id="{D3D35DF8-9CBB-493B-854D-D22AC1681290}"/>
              </a:ext>
            </a:extLst>
          </p:cNvPr>
          <p:cNvSpPr>
            <a:spLocks/>
          </p:cNvSpPr>
          <p:nvPr/>
        </p:nvSpPr>
        <p:spPr bwMode="auto">
          <a:xfrm>
            <a:off x="3330575" y="5826125"/>
            <a:ext cx="690563" cy="58738"/>
          </a:xfrm>
          <a:custGeom>
            <a:avLst/>
            <a:gdLst>
              <a:gd name="T0" fmla="*/ 435 w 435"/>
              <a:gd name="T1" fmla="*/ 16 h 37"/>
              <a:gd name="T2" fmla="*/ 435 w 435"/>
              <a:gd name="T3" fmla="*/ 0 h 37"/>
              <a:gd name="T4" fmla="*/ 0 w 435"/>
              <a:gd name="T5" fmla="*/ 0 h 37"/>
              <a:gd name="T6" fmla="*/ 0 w 435"/>
              <a:gd name="T7" fmla="*/ 37 h 37"/>
              <a:gd name="T8" fmla="*/ 435 w 435"/>
              <a:gd name="T9" fmla="*/ 37 h 37"/>
              <a:gd name="T10" fmla="*/ 435 w 435"/>
              <a:gd name="T11" fmla="*/ 16 h 37"/>
            </a:gdLst>
            <a:ahLst/>
            <a:cxnLst>
              <a:cxn ang="0">
                <a:pos x="T0" y="T1"/>
              </a:cxn>
              <a:cxn ang="0">
                <a:pos x="T2" y="T3"/>
              </a:cxn>
              <a:cxn ang="0">
                <a:pos x="T4" y="T5"/>
              </a:cxn>
              <a:cxn ang="0">
                <a:pos x="T6" y="T7"/>
              </a:cxn>
              <a:cxn ang="0">
                <a:pos x="T8" y="T9"/>
              </a:cxn>
              <a:cxn ang="0">
                <a:pos x="T10" y="T11"/>
              </a:cxn>
            </a:cxnLst>
            <a:rect l="0" t="0" r="r" b="b"/>
            <a:pathLst>
              <a:path w="435" h="37">
                <a:moveTo>
                  <a:pt x="435" y="16"/>
                </a:moveTo>
                <a:lnTo>
                  <a:pt x="435" y="0"/>
                </a:lnTo>
                <a:lnTo>
                  <a:pt x="0" y="0"/>
                </a:lnTo>
                <a:lnTo>
                  <a:pt x="0" y="37"/>
                </a:lnTo>
                <a:lnTo>
                  <a:pt x="435" y="37"/>
                </a:lnTo>
                <a:lnTo>
                  <a:pt x="435" y="16"/>
                </a:lnTo>
                <a:close/>
              </a:path>
            </a:pathLst>
          </a:custGeom>
          <a:solidFill>
            <a:srgbClr val="000080"/>
          </a:solidFill>
          <a:ln w="15875">
            <a:solidFill>
              <a:srgbClr val="0000FF"/>
            </a:solidFill>
            <a:prstDash val="solid"/>
            <a:round/>
            <a:headEnd/>
            <a:tailEnd/>
          </a:ln>
        </p:spPr>
        <p:txBody>
          <a:bodyPr/>
          <a:lstStyle/>
          <a:p>
            <a:endParaRPr lang="cs-CZ"/>
          </a:p>
        </p:txBody>
      </p:sp>
      <p:sp>
        <p:nvSpPr>
          <p:cNvPr id="84064" name="Freeform 96">
            <a:extLst>
              <a:ext uri="{FF2B5EF4-FFF2-40B4-BE49-F238E27FC236}">
                <a16:creationId xmlns:a16="http://schemas.microsoft.com/office/drawing/2014/main" id="{0B953076-C7AD-499B-94C7-CBBB65D84890}"/>
              </a:ext>
            </a:extLst>
          </p:cNvPr>
          <p:cNvSpPr>
            <a:spLocks/>
          </p:cNvSpPr>
          <p:nvPr/>
        </p:nvSpPr>
        <p:spPr bwMode="auto">
          <a:xfrm>
            <a:off x="2468563" y="5859463"/>
            <a:ext cx="615950" cy="57150"/>
          </a:xfrm>
          <a:custGeom>
            <a:avLst/>
            <a:gdLst>
              <a:gd name="T0" fmla="*/ 0 w 388"/>
              <a:gd name="T1" fmla="*/ 21 h 36"/>
              <a:gd name="T2" fmla="*/ 0 w 388"/>
              <a:gd name="T3" fmla="*/ 36 h 36"/>
              <a:gd name="T4" fmla="*/ 388 w 388"/>
              <a:gd name="T5" fmla="*/ 36 h 36"/>
              <a:gd name="T6" fmla="*/ 388 w 388"/>
              <a:gd name="T7" fmla="*/ 0 h 36"/>
              <a:gd name="T8" fmla="*/ 0 w 388"/>
              <a:gd name="T9" fmla="*/ 0 h 36"/>
              <a:gd name="T10" fmla="*/ 0 w 388"/>
              <a:gd name="T11" fmla="*/ 21 h 36"/>
            </a:gdLst>
            <a:ahLst/>
            <a:cxnLst>
              <a:cxn ang="0">
                <a:pos x="T0" y="T1"/>
              </a:cxn>
              <a:cxn ang="0">
                <a:pos x="T2" y="T3"/>
              </a:cxn>
              <a:cxn ang="0">
                <a:pos x="T4" y="T5"/>
              </a:cxn>
              <a:cxn ang="0">
                <a:pos x="T6" y="T7"/>
              </a:cxn>
              <a:cxn ang="0">
                <a:pos x="T8" y="T9"/>
              </a:cxn>
              <a:cxn ang="0">
                <a:pos x="T10" y="T11"/>
              </a:cxn>
            </a:cxnLst>
            <a:rect l="0" t="0" r="r" b="b"/>
            <a:pathLst>
              <a:path w="388" h="36">
                <a:moveTo>
                  <a:pt x="0" y="21"/>
                </a:moveTo>
                <a:lnTo>
                  <a:pt x="0" y="36"/>
                </a:lnTo>
                <a:lnTo>
                  <a:pt x="388" y="36"/>
                </a:lnTo>
                <a:lnTo>
                  <a:pt x="388" y="0"/>
                </a:lnTo>
                <a:lnTo>
                  <a:pt x="0" y="0"/>
                </a:lnTo>
                <a:lnTo>
                  <a:pt x="0" y="21"/>
                </a:lnTo>
                <a:close/>
              </a:path>
            </a:pathLst>
          </a:custGeom>
          <a:solidFill>
            <a:srgbClr val="3366FF"/>
          </a:solidFill>
          <a:ln w="15875">
            <a:solidFill>
              <a:srgbClr val="0000FF"/>
            </a:solidFill>
            <a:prstDash val="solid"/>
            <a:round/>
            <a:headEnd/>
            <a:tailEnd/>
          </a:ln>
        </p:spPr>
        <p:txBody>
          <a:bodyPr/>
          <a:lstStyle/>
          <a:p>
            <a:endParaRPr lang="cs-CZ"/>
          </a:p>
        </p:txBody>
      </p:sp>
      <p:sp>
        <p:nvSpPr>
          <p:cNvPr id="84065" name="Freeform 97">
            <a:extLst>
              <a:ext uri="{FF2B5EF4-FFF2-40B4-BE49-F238E27FC236}">
                <a16:creationId xmlns:a16="http://schemas.microsoft.com/office/drawing/2014/main" id="{7D65A2B3-60BB-4948-8C48-63A121BB5DA7}"/>
              </a:ext>
            </a:extLst>
          </p:cNvPr>
          <p:cNvSpPr>
            <a:spLocks/>
          </p:cNvSpPr>
          <p:nvPr/>
        </p:nvSpPr>
        <p:spPr bwMode="auto">
          <a:xfrm>
            <a:off x="1984375" y="5638800"/>
            <a:ext cx="706438" cy="57150"/>
          </a:xfrm>
          <a:custGeom>
            <a:avLst/>
            <a:gdLst>
              <a:gd name="T0" fmla="*/ 0 w 445"/>
              <a:gd name="T1" fmla="*/ 15 h 36"/>
              <a:gd name="T2" fmla="*/ 0 w 445"/>
              <a:gd name="T3" fmla="*/ 36 h 36"/>
              <a:gd name="T4" fmla="*/ 445 w 445"/>
              <a:gd name="T5" fmla="*/ 36 h 36"/>
              <a:gd name="T6" fmla="*/ 445 w 445"/>
              <a:gd name="T7" fmla="*/ 5 h 36"/>
              <a:gd name="T8" fmla="*/ 0 w 445"/>
              <a:gd name="T9" fmla="*/ 0 h 36"/>
              <a:gd name="T10" fmla="*/ 0 w 445"/>
              <a:gd name="T11" fmla="*/ 15 h 36"/>
            </a:gdLst>
            <a:ahLst/>
            <a:cxnLst>
              <a:cxn ang="0">
                <a:pos x="T0" y="T1"/>
              </a:cxn>
              <a:cxn ang="0">
                <a:pos x="T2" y="T3"/>
              </a:cxn>
              <a:cxn ang="0">
                <a:pos x="T4" y="T5"/>
              </a:cxn>
              <a:cxn ang="0">
                <a:pos x="T6" y="T7"/>
              </a:cxn>
              <a:cxn ang="0">
                <a:pos x="T8" y="T9"/>
              </a:cxn>
              <a:cxn ang="0">
                <a:pos x="T10" y="T11"/>
              </a:cxn>
            </a:cxnLst>
            <a:rect l="0" t="0" r="r" b="b"/>
            <a:pathLst>
              <a:path w="445" h="36">
                <a:moveTo>
                  <a:pt x="0" y="15"/>
                </a:moveTo>
                <a:lnTo>
                  <a:pt x="0" y="36"/>
                </a:lnTo>
                <a:lnTo>
                  <a:pt x="445" y="36"/>
                </a:lnTo>
                <a:lnTo>
                  <a:pt x="445" y="5"/>
                </a:lnTo>
                <a:lnTo>
                  <a:pt x="0" y="0"/>
                </a:lnTo>
                <a:lnTo>
                  <a:pt x="0" y="15"/>
                </a:lnTo>
                <a:close/>
              </a:path>
            </a:pathLst>
          </a:custGeom>
          <a:solidFill>
            <a:srgbClr val="33CCCC"/>
          </a:solidFill>
          <a:ln w="15875">
            <a:solidFill>
              <a:srgbClr val="0000FF"/>
            </a:solidFill>
            <a:prstDash val="solid"/>
            <a:round/>
            <a:headEnd/>
            <a:tailEnd/>
          </a:ln>
        </p:spPr>
        <p:txBody>
          <a:bodyPr/>
          <a:lstStyle/>
          <a:p>
            <a:endParaRPr lang="cs-CZ"/>
          </a:p>
        </p:txBody>
      </p:sp>
      <p:sp>
        <p:nvSpPr>
          <p:cNvPr id="84066" name="Freeform 98">
            <a:extLst>
              <a:ext uri="{FF2B5EF4-FFF2-40B4-BE49-F238E27FC236}">
                <a16:creationId xmlns:a16="http://schemas.microsoft.com/office/drawing/2014/main" id="{DD24E814-6083-4D8B-9FD8-3728C1A217EF}"/>
              </a:ext>
            </a:extLst>
          </p:cNvPr>
          <p:cNvSpPr>
            <a:spLocks/>
          </p:cNvSpPr>
          <p:nvPr/>
        </p:nvSpPr>
        <p:spPr bwMode="auto">
          <a:xfrm>
            <a:off x="1154113" y="5646738"/>
            <a:ext cx="615950" cy="49212"/>
          </a:xfrm>
          <a:custGeom>
            <a:avLst/>
            <a:gdLst>
              <a:gd name="T0" fmla="*/ 388 w 388"/>
              <a:gd name="T1" fmla="*/ 10 h 31"/>
              <a:gd name="T2" fmla="*/ 388 w 388"/>
              <a:gd name="T3" fmla="*/ 0 h 31"/>
              <a:gd name="T4" fmla="*/ 0 w 388"/>
              <a:gd name="T5" fmla="*/ 0 h 31"/>
              <a:gd name="T6" fmla="*/ 0 w 388"/>
              <a:gd name="T7" fmla="*/ 31 h 31"/>
              <a:gd name="T8" fmla="*/ 388 w 388"/>
              <a:gd name="T9" fmla="*/ 31 h 31"/>
              <a:gd name="T10" fmla="*/ 388 w 388"/>
              <a:gd name="T11" fmla="*/ 10 h 31"/>
            </a:gdLst>
            <a:ahLst/>
            <a:cxnLst>
              <a:cxn ang="0">
                <a:pos x="T0" y="T1"/>
              </a:cxn>
              <a:cxn ang="0">
                <a:pos x="T2" y="T3"/>
              </a:cxn>
              <a:cxn ang="0">
                <a:pos x="T4" y="T5"/>
              </a:cxn>
              <a:cxn ang="0">
                <a:pos x="T6" y="T7"/>
              </a:cxn>
              <a:cxn ang="0">
                <a:pos x="T8" y="T9"/>
              </a:cxn>
              <a:cxn ang="0">
                <a:pos x="T10" y="T11"/>
              </a:cxn>
            </a:cxnLst>
            <a:rect l="0" t="0" r="r" b="b"/>
            <a:pathLst>
              <a:path w="388" h="31">
                <a:moveTo>
                  <a:pt x="388" y="10"/>
                </a:moveTo>
                <a:lnTo>
                  <a:pt x="388" y="0"/>
                </a:lnTo>
                <a:lnTo>
                  <a:pt x="0" y="0"/>
                </a:lnTo>
                <a:lnTo>
                  <a:pt x="0" y="31"/>
                </a:lnTo>
                <a:lnTo>
                  <a:pt x="388" y="31"/>
                </a:lnTo>
                <a:lnTo>
                  <a:pt x="388" y="10"/>
                </a:lnTo>
                <a:close/>
              </a:path>
            </a:pathLst>
          </a:custGeom>
          <a:solidFill>
            <a:srgbClr val="00FFFF"/>
          </a:solidFill>
          <a:ln w="15875">
            <a:solidFill>
              <a:srgbClr val="0000FF"/>
            </a:solidFill>
            <a:prstDash val="solid"/>
            <a:round/>
            <a:headEnd/>
            <a:tailEnd/>
          </a:ln>
        </p:spPr>
        <p:txBody>
          <a:bodyPr/>
          <a:lstStyle/>
          <a:p>
            <a:endParaRPr lang="cs-CZ"/>
          </a:p>
        </p:txBody>
      </p:sp>
      <p:sp>
        <p:nvSpPr>
          <p:cNvPr id="84067" name="Freeform 99">
            <a:extLst>
              <a:ext uri="{FF2B5EF4-FFF2-40B4-BE49-F238E27FC236}">
                <a16:creationId xmlns:a16="http://schemas.microsoft.com/office/drawing/2014/main" id="{DB2AA55A-9E10-4C89-AC2D-4EADA8B2A233}"/>
              </a:ext>
            </a:extLst>
          </p:cNvPr>
          <p:cNvSpPr>
            <a:spLocks/>
          </p:cNvSpPr>
          <p:nvPr/>
        </p:nvSpPr>
        <p:spPr bwMode="auto">
          <a:xfrm>
            <a:off x="1539875" y="5859463"/>
            <a:ext cx="706438" cy="57150"/>
          </a:xfrm>
          <a:custGeom>
            <a:avLst/>
            <a:gdLst>
              <a:gd name="T0" fmla="*/ 445 w 445"/>
              <a:gd name="T1" fmla="*/ 21 h 36"/>
              <a:gd name="T2" fmla="*/ 445 w 445"/>
              <a:gd name="T3" fmla="*/ 0 h 36"/>
              <a:gd name="T4" fmla="*/ 0 w 445"/>
              <a:gd name="T5" fmla="*/ 0 h 36"/>
              <a:gd name="T6" fmla="*/ 0 w 445"/>
              <a:gd name="T7" fmla="*/ 36 h 36"/>
              <a:gd name="T8" fmla="*/ 445 w 445"/>
              <a:gd name="T9" fmla="*/ 36 h 36"/>
              <a:gd name="T10" fmla="*/ 445 w 445"/>
              <a:gd name="T11" fmla="*/ 21 h 36"/>
            </a:gdLst>
            <a:ahLst/>
            <a:cxnLst>
              <a:cxn ang="0">
                <a:pos x="T0" y="T1"/>
              </a:cxn>
              <a:cxn ang="0">
                <a:pos x="T2" y="T3"/>
              </a:cxn>
              <a:cxn ang="0">
                <a:pos x="T4" y="T5"/>
              </a:cxn>
              <a:cxn ang="0">
                <a:pos x="T6" y="T7"/>
              </a:cxn>
              <a:cxn ang="0">
                <a:pos x="T8" y="T9"/>
              </a:cxn>
              <a:cxn ang="0">
                <a:pos x="T10" y="T11"/>
              </a:cxn>
            </a:cxnLst>
            <a:rect l="0" t="0" r="r" b="b"/>
            <a:pathLst>
              <a:path w="445" h="36">
                <a:moveTo>
                  <a:pt x="445" y="21"/>
                </a:moveTo>
                <a:lnTo>
                  <a:pt x="445" y="0"/>
                </a:lnTo>
                <a:lnTo>
                  <a:pt x="0" y="0"/>
                </a:lnTo>
                <a:lnTo>
                  <a:pt x="0" y="36"/>
                </a:lnTo>
                <a:lnTo>
                  <a:pt x="445" y="36"/>
                </a:lnTo>
                <a:lnTo>
                  <a:pt x="445" y="21"/>
                </a:lnTo>
                <a:close/>
              </a:path>
            </a:pathLst>
          </a:custGeom>
          <a:solidFill>
            <a:srgbClr val="00CCFF"/>
          </a:solidFill>
          <a:ln w="15875">
            <a:solidFill>
              <a:srgbClr val="0000FF"/>
            </a:solidFill>
            <a:prstDash val="solid"/>
            <a:round/>
            <a:headEnd/>
            <a:tailEnd/>
          </a:ln>
        </p:spPr>
        <p:txBody>
          <a:bodyPr/>
          <a:lstStyle/>
          <a:p>
            <a:endParaRPr lang="cs-CZ"/>
          </a:p>
        </p:txBody>
      </p:sp>
      <p:sp>
        <p:nvSpPr>
          <p:cNvPr id="84068" name="Freeform 100">
            <a:extLst>
              <a:ext uri="{FF2B5EF4-FFF2-40B4-BE49-F238E27FC236}">
                <a16:creationId xmlns:a16="http://schemas.microsoft.com/office/drawing/2014/main" id="{6BF1FE03-B181-4DF5-B30A-41590E806DE8}"/>
              </a:ext>
            </a:extLst>
          </p:cNvPr>
          <p:cNvSpPr>
            <a:spLocks/>
          </p:cNvSpPr>
          <p:nvPr/>
        </p:nvSpPr>
        <p:spPr bwMode="auto">
          <a:xfrm>
            <a:off x="685800" y="5892800"/>
            <a:ext cx="608013" cy="49213"/>
          </a:xfrm>
          <a:custGeom>
            <a:avLst/>
            <a:gdLst>
              <a:gd name="T0" fmla="*/ 0 w 383"/>
              <a:gd name="T1" fmla="*/ 15 h 31"/>
              <a:gd name="T2" fmla="*/ 0 w 383"/>
              <a:gd name="T3" fmla="*/ 31 h 31"/>
              <a:gd name="T4" fmla="*/ 383 w 383"/>
              <a:gd name="T5" fmla="*/ 31 h 31"/>
              <a:gd name="T6" fmla="*/ 383 w 383"/>
              <a:gd name="T7" fmla="*/ 0 h 31"/>
              <a:gd name="T8" fmla="*/ 0 w 383"/>
              <a:gd name="T9" fmla="*/ 0 h 31"/>
              <a:gd name="T10" fmla="*/ 0 w 383"/>
              <a:gd name="T11" fmla="*/ 15 h 31"/>
            </a:gdLst>
            <a:ahLst/>
            <a:cxnLst>
              <a:cxn ang="0">
                <a:pos x="T0" y="T1"/>
              </a:cxn>
              <a:cxn ang="0">
                <a:pos x="T2" y="T3"/>
              </a:cxn>
              <a:cxn ang="0">
                <a:pos x="T4" y="T5"/>
              </a:cxn>
              <a:cxn ang="0">
                <a:pos x="T6" y="T7"/>
              </a:cxn>
              <a:cxn ang="0">
                <a:pos x="T8" y="T9"/>
              </a:cxn>
              <a:cxn ang="0">
                <a:pos x="T10" y="T11"/>
              </a:cxn>
            </a:cxnLst>
            <a:rect l="0" t="0" r="r" b="b"/>
            <a:pathLst>
              <a:path w="383" h="31">
                <a:moveTo>
                  <a:pt x="0" y="15"/>
                </a:moveTo>
                <a:lnTo>
                  <a:pt x="0" y="31"/>
                </a:lnTo>
                <a:lnTo>
                  <a:pt x="383" y="31"/>
                </a:lnTo>
                <a:lnTo>
                  <a:pt x="383" y="0"/>
                </a:lnTo>
                <a:lnTo>
                  <a:pt x="0" y="0"/>
                </a:lnTo>
                <a:lnTo>
                  <a:pt x="0" y="15"/>
                </a:lnTo>
                <a:close/>
              </a:path>
            </a:pathLst>
          </a:custGeom>
          <a:solidFill>
            <a:srgbClr val="99CCFF"/>
          </a:solidFill>
          <a:ln w="15875">
            <a:solidFill>
              <a:srgbClr val="0000FF"/>
            </a:solidFill>
            <a:prstDash val="solid"/>
            <a:round/>
            <a:headEnd/>
            <a:tailEnd/>
          </a:ln>
        </p:spPr>
        <p:txBody>
          <a:bodyPr/>
          <a:lstStyle/>
          <a:p>
            <a:endParaRPr lang="cs-CZ"/>
          </a:p>
        </p:txBody>
      </p:sp>
      <p:sp>
        <p:nvSpPr>
          <p:cNvPr id="84069" name="Freeform 101">
            <a:extLst>
              <a:ext uri="{FF2B5EF4-FFF2-40B4-BE49-F238E27FC236}">
                <a16:creationId xmlns:a16="http://schemas.microsoft.com/office/drawing/2014/main" id="{8E5C0EA4-E893-47DA-B18A-75A027E75682}"/>
              </a:ext>
            </a:extLst>
          </p:cNvPr>
          <p:cNvSpPr>
            <a:spLocks/>
          </p:cNvSpPr>
          <p:nvPr/>
        </p:nvSpPr>
        <p:spPr bwMode="auto">
          <a:xfrm>
            <a:off x="209550" y="5680075"/>
            <a:ext cx="706438" cy="49213"/>
          </a:xfrm>
          <a:custGeom>
            <a:avLst/>
            <a:gdLst>
              <a:gd name="T0" fmla="*/ 0 w 445"/>
              <a:gd name="T1" fmla="*/ 15 h 31"/>
              <a:gd name="T2" fmla="*/ 0 w 445"/>
              <a:gd name="T3" fmla="*/ 31 h 31"/>
              <a:gd name="T4" fmla="*/ 445 w 445"/>
              <a:gd name="T5" fmla="*/ 31 h 31"/>
              <a:gd name="T6" fmla="*/ 445 w 445"/>
              <a:gd name="T7" fmla="*/ 0 h 31"/>
              <a:gd name="T8" fmla="*/ 0 w 445"/>
              <a:gd name="T9" fmla="*/ 0 h 31"/>
              <a:gd name="T10" fmla="*/ 0 w 445"/>
              <a:gd name="T11" fmla="*/ 15 h 31"/>
            </a:gdLst>
            <a:ahLst/>
            <a:cxnLst>
              <a:cxn ang="0">
                <a:pos x="T0" y="T1"/>
              </a:cxn>
              <a:cxn ang="0">
                <a:pos x="T2" y="T3"/>
              </a:cxn>
              <a:cxn ang="0">
                <a:pos x="T4" y="T5"/>
              </a:cxn>
              <a:cxn ang="0">
                <a:pos x="T6" y="T7"/>
              </a:cxn>
              <a:cxn ang="0">
                <a:pos x="T8" y="T9"/>
              </a:cxn>
              <a:cxn ang="0">
                <a:pos x="T10" y="T11"/>
              </a:cxn>
            </a:cxnLst>
            <a:rect l="0" t="0" r="r" b="b"/>
            <a:pathLst>
              <a:path w="445" h="31">
                <a:moveTo>
                  <a:pt x="0" y="15"/>
                </a:moveTo>
                <a:lnTo>
                  <a:pt x="0" y="31"/>
                </a:lnTo>
                <a:lnTo>
                  <a:pt x="445" y="31"/>
                </a:lnTo>
                <a:lnTo>
                  <a:pt x="445" y="0"/>
                </a:lnTo>
                <a:lnTo>
                  <a:pt x="0" y="0"/>
                </a:lnTo>
                <a:lnTo>
                  <a:pt x="0" y="15"/>
                </a:lnTo>
                <a:close/>
              </a:path>
            </a:pathLst>
          </a:custGeom>
          <a:solidFill>
            <a:srgbClr val="CCFFFF"/>
          </a:solidFill>
          <a:ln w="15875">
            <a:solidFill>
              <a:srgbClr val="0000FF"/>
            </a:solidFill>
            <a:prstDash val="solid"/>
            <a:round/>
            <a:headEnd/>
            <a:tailEnd/>
          </a:ln>
        </p:spPr>
        <p:txBody>
          <a:bodyPr/>
          <a:lstStyle/>
          <a:p>
            <a:endParaRPr lang="cs-CZ"/>
          </a:p>
        </p:txBody>
      </p:sp>
      <p:sp>
        <p:nvSpPr>
          <p:cNvPr id="84070" name="Freeform 102">
            <a:extLst>
              <a:ext uri="{FF2B5EF4-FFF2-40B4-BE49-F238E27FC236}">
                <a16:creationId xmlns:a16="http://schemas.microsoft.com/office/drawing/2014/main" id="{37CA795A-7E95-42FC-A1F0-E67EB9ED5809}"/>
              </a:ext>
            </a:extLst>
          </p:cNvPr>
          <p:cNvSpPr>
            <a:spLocks/>
          </p:cNvSpPr>
          <p:nvPr/>
        </p:nvSpPr>
        <p:spPr bwMode="auto">
          <a:xfrm>
            <a:off x="168275" y="5335588"/>
            <a:ext cx="3886200" cy="57150"/>
          </a:xfrm>
          <a:custGeom>
            <a:avLst/>
            <a:gdLst>
              <a:gd name="T0" fmla="*/ 2448 w 2448"/>
              <a:gd name="T1" fmla="*/ 21 h 36"/>
              <a:gd name="T2" fmla="*/ 2448 w 2448"/>
              <a:gd name="T3" fmla="*/ 0 h 36"/>
              <a:gd name="T4" fmla="*/ 0 w 2448"/>
              <a:gd name="T5" fmla="*/ 0 h 36"/>
              <a:gd name="T6" fmla="*/ 0 w 2448"/>
              <a:gd name="T7" fmla="*/ 36 h 36"/>
              <a:gd name="T8" fmla="*/ 2448 w 2448"/>
              <a:gd name="T9" fmla="*/ 36 h 36"/>
              <a:gd name="T10" fmla="*/ 2448 w 2448"/>
              <a:gd name="T11" fmla="*/ 21 h 36"/>
            </a:gdLst>
            <a:ahLst/>
            <a:cxnLst>
              <a:cxn ang="0">
                <a:pos x="T0" y="T1"/>
              </a:cxn>
              <a:cxn ang="0">
                <a:pos x="T2" y="T3"/>
              </a:cxn>
              <a:cxn ang="0">
                <a:pos x="T4" y="T5"/>
              </a:cxn>
              <a:cxn ang="0">
                <a:pos x="T6" y="T7"/>
              </a:cxn>
              <a:cxn ang="0">
                <a:pos x="T8" y="T9"/>
              </a:cxn>
              <a:cxn ang="0">
                <a:pos x="T10" y="T11"/>
              </a:cxn>
            </a:cxnLst>
            <a:rect l="0" t="0" r="r" b="b"/>
            <a:pathLst>
              <a:path w="2448" h="36">
                <a:moveTo>
                  <a:pt x="2448" y="21"/>
                </a:moveTo>
                <a:lnTo>
                  <a:pt x="2448" y="0"/>
                </a:lnTo>
                <a:lnTo>
                  <a:pt x="0" y="0"/>
                </a:lnTo>
                <a:lnTo>
                  <a:pt x="0" y="36"/>
                </a:lnTo>
                <a:lnTo>
                  <a:pt x="2448" y="36"/>
                </a:lnTo>
                <a:lnTo>
                  <a:pt x="2448" y="21"/>
                </a:lnTo>
                <a:close/>
              </a:path>
            </a:pathLst>
          </a:custGeom>
          <a:solidFill>
            <a:srgbClr val="FF6600"/>
          </a:solidFill>
          <a:ln w="15875">
            <a:solidFill>
              <a:srgbClr val="FF0000"/>
            </a:solidFill>
            <a:prstDash val="solid"/>
            <a:round/>
            <a:headEnd/>
            <a:tailEnd/>
          </a:ln>
        </p:spPr>
        <p:txBody>
          <a:bodyPr/>
          <a:lstStyle/>
          <a:p>
            <a:endParaRPr lang="cs-CZ"/>
          </a:p>
        </p:txBody>
      </p:sp>
      <p:sp>
        <p:nvSpPr>
          <p:cNvPr id="84071" name="Rectangle 103">
            <a:extLst>
              <a:ext uri="{FF2B5EF4-FFF2-40B4-BE49-F238E27FC236}">
                <a16:creationId xmlns:a16="http://schemas.microsoft.com/office/drawing/2014/main" id="{7E4C44A3-E252-4BBB-BE96-3D8E166649D6}"/>
              </a:ext>
            </a:extLst>
          </p:cNvPr>
          <p:cNvSpPr>
            <a:spLocks noChangeArrowheads="1"/>
          </p:cNvSpPr>
          <p:nvPr/>
        </p:nvSpPr>
        <p:spPr bwMode="auto">
          <a:xfrm>
            <a:off x="2098675" y="3419475"/>
            <a:ext cx="26289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72" name="Rectangle 104">
            <a:extLst>
              <a:ext uri="{FF2B5EF4-FFF2-40B4-BE49-F238E27FC236}">
                <a16:creationId xmlns:a16="http://schemas.microsoft.com/office/drawing/2014/main" id="{E689EE0E-4F02-417E-967A-21A2C8D8C915}"/>
              </a:ext>
            </a:extLst>
          </p:cNvPr>
          <p:cNvSpPr>
            <a:spLocks noChangeArrowheads="1"/>
          </p:cNvSpPr>
          <p:nvPr/>
        </p:nvSpPr>
        <p:spPr bwMode="auto">
          <a:xfrm>
            <a:off x="2016125" y="3476625"/>
            <a:ext cx="27432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75" name="Rectangle 107">
            <a:extLst>
              <a:ext uri="{FF2B5EF4-FFF2-40B4-BE49-F238E27FC236}">
                <a16:creationId xmlns:a16="http://schemas.microsoft.com/office/drawing/2014/main" id="{4AEEB224-1196-4FA9-A1CF-0597861FDEBE}"/>
              </a:ext>
            </a:extLst>
          </p:cNvPr>
          <p:cNvSpPr>
            <a:spLocks noChangeArrowheads="1"/>
          </p:cNvSpPr>
          <p:nvPr/>
        </p:nvSpPr>
        <p:spPr bwMode="auto">
          <a:xfrm>
            <a:off x="2238375" y="3968750"/>
            <a:ext cx="196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77" name="Rectangle 109">
            <a:extLst>
              <a:ext uri="{FF2B5EF4-FFF2-40B4-BE49-F238E27FC236}">
                <a16:creationId xmlns:a16="http://schemas.microsoft.com/office/drawing/2014/main" id="{1313696B-F45A-49A1-9D16-6AC0D29AF6DD}"/>
              </a:ext>
            </a:extLst>
          </p:cNvPr>
          <p:cNvSpPr>
            <a:spLocks noChangeArrowheads="1"/>
          </p:cNvSpPr>
          <p:nvPr/>
        </p:nvSpPr>
        <p:spPr bwMode="auto">
          <a:xfrm>
            <a:off x="2403475" y="3968750"/>
            <a:ext cx="993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78" name="Rectangle 110">
            <a:extLst>
              <a:ext uri="{FF2B5EF4-FFF2-40B4-BE49-F238E27FC236}">
                <a16:creationId xmlns:a16="http://schemas.microsoft.com/office/drawing/2014/main" id="{422A81EC-AC32-4863-9D3F-1B6F870D10BD}"/>
              </a:ext>
            </a:extLst>
          </p:cNvPr>
          <p:cNvSpPr>
            <a:spLocks noChangeArrowheads="1"/>
          </p:cNvSpPr>
          <p:nvPr/>
        </p:nvSpPr>
        <p:spPr bwMode="auto">
          <a:xfrm>
            <a:off x="2306638" y="3968750"/>
            <a:ext cx="868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cs-CZ" altLang="cs-CZ" sz="1500">
                <a:solidFill>
                  <a:srgbClr val="000000"/>
                </a:solidFill>
              </a:rPr>
              <a:t>k</a:t>
            </a:r>
            <a:r>
              <a:rPr lang="en-US" altLang="cs-CZ" sz="1500">
                <a:solidFill>
                  <a:srgbClr val="000000"/>
                </a:solidFill>
              </a:rPr>
              <a:t>řemíkový</a:t>
            </a:r>
            <a:endParaRPr lang="en-US" altLang="cs-CZ"/>
          </a:p>
        </p:txBody>
      </p:sp>
      <p:sp>
        <p:nvSpPr>
          <p:cNvPr id="84080" name="Rectangle 112">
            <a:extLst>
              <a:ext uri="{FF2B5EF4-FFF2-40B4-BE49-F238E27FC236}">
                <a16:creationId xmlns:a16="http://schemas.microsoft.com/office/drawing/2014/main" id="{BAD51BBD-50FE-490F-BBB0-6292FBCFBBE0}"/>
              </a:ext>
            </a:extLst>
          </p:cNvPr>
          <p:cNvSpPr>
            <a:spLocks noChangeArrowheads="1"/>
          </p:cNvSpPr>
          <p:nvPr/>
        </p:nvSpPr>
        <p:spPr bwMode="auto">
          <a:xfrm>
            <a:off x="3246438" y="3968750"/>
            <a:ext cx="14001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rPr>
              <a:t>čip se souborem</a:t>
            </a:r>
            <a:endParaRPr lang="en-US" altLang="cs-CZ"/>
          </a:p>
        </p:txBody>
      </p:sp>
      <p:sp>
        <p:nvSpPr>
          <p:cNvPr id="84081" name="Rectangle 113">
            <a:extLst>
              <a:ext uri="{FF2B5EF4-FFF2-40B4-BE49-F238E27FC236}">
                <a16:creationId xmlns:a16="http://schemas.microsoft.com/office/drawing/2014/main" id="{99CC4503-4B04-4236-93BE-0A9B13ED147F}"/>
              </a:ext>
            </a:extLst>
          </p:cNvPr>
          <p:cNvSpPr>
            <a:spLocks noChangeArrowheads="1"/>
          </p:cNvSpPr>
          <p:nvPr/>
        </p:nvSpPr>
        <p:spPr bwMode="auto">
          <a:xfrm>
            <a:off x="2238375" y="4181475"/>
            <a:ext cx="2349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82" name="Rectangle 114">
            <a:extLst>
              <a:ext uri="{FF2B5EF4-FFF2-40B4-BE49-F238E27FC236}">
                <a16:creationId xmlns:a16="http://schemas.microsoft.com/office/drawing/2014/main" id="{0B13ECEB-29D7-4CC5-AAD2-97423F6FE57F}"/>
              </a:ext>
            </a:extLst>
          </p:cNvPr>
          <p:cNvSpPr>
            <a:spLocks noChangeArrowheads="1"/>
          </p:cNvSpPr>
          <p:nvPr/>
        </p:nvSpPr>
        <p:spPr bwMode="auto">
          <a:xfrm>
            <a:off x="2238375" y="4181475"/>
            <a:ext cx="2103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rPr>
              <a:t>oligonukleotidových prób</a:t>
            </a:r>
            <a:endParaRPr lang="en-US" altLang="cs-CZ"/>
          </a:p>
        </p:txBody>
      </p:sp>
      <p:sp>
        <p:nvSpPr>
          <p:cNvPr id="84083" name="Rectangle 115">
            <a:extLst>
              <a:ext uri="{FF2B5EF4-FFF2-40B4-BE49-F238E27FC236}">
                <a16:creationId xmlns:a16="http://schemas.microsoft.com/office/drawing/2014/main" id="{14EE60B6-4EF8-4F97-8A23-B06FE0FA3947}"/>
              </a:ext>
            </a:extLst>
          </p:cNvPr>
          <p:cNvSpPr>
            <a:spLocks noChangeArrowheads="1"/>
          </p:cNvSpPr>
          <p:nvPr/>
        </p:nvSpPr>
        <p:spPr bwMode="auto">
          <a:xfrm>
            <a:off x="2238375" y="5040313"/>
            <a:ext cx="216058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84" name="Rectangle 116">
            <a:extLst>
              <a:ext uri="{FF2B5EF4-FFF2-40B4-BE49-F238E27FC236}">
                <a16:creationId xmlns:a16="http://schemas.microsoft.com/office/drawing/2014/main" id="{A83C8F1F-F419-451C-BC10-EAB1B3F19A61}"/>
              </a:ext>
            </a:extLst>
          </p:cNvPr>
          <p:cNvSpPr>
            <a:spLocks noChangeArrowheads="1"/>
          </p:cNvSpPr>
          <p:nvPr/>
        </p:nvSpPr>
        <p:spPr bwMode="auto">
          <a:xfrm>
            <a:off x="2238375" y="5040313"/>
            <a:ext cx="1931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rPr>
              <a:t>analyzovaná sekvence</a:t>
            </a:r>
            <a:endParaRPr lang="en-US" altLang="cs-CZ"/>
          </a:p>
        </p:txBody>
      </p:sp>
      <p:sp>
        <p:nvSpPr>
          <p:cNvPr id="84085" name="Rectangle 117">
            <a:extLst>
              <a:ext uri="{FF2B5EF4-FFF2-40B4-BE49-F238E27FC236}">
                <a16:creationId xmlns:a16="http://schemas.microsoft.com/office/drawing/2014/main" id="{435E12B3-DC1D-40B4-91B2-FBA2FE06E9A1}"/>
              </a:ext>
            </a:extLst>
          </p:cNvPr>
          <p:cNvSpPr>
            <a:spLocks noChangeArrowheads="1"/>
          </p:cNvSpPr>
          <p:nvPr/>
        </p:nvSpPr>
        <p:spPr bwMode="auto">
          <a:xfrm>
            <a:off x="2238375" y="6121400"/>
            <a:ext cx="24066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86" name="Rectangle 118">
            <a:extLst>
              <a:ext uri="{FF2B5EF4-FFF2-40B4-BE49-F238E27FC236}">
                <a16:creationId xmlns:a16="http://schemas.microsoft.com/office/drawing/2014/main" id="{64E64E6F-57F4-4CB1-936A-D28B4E3D7BEC}"/>
              </a:ext>
            </a:extLst>
          </p:cNvPr>
          <p:cNvSpPr>
            <a:spLocks noChangeArrowheads="1"/>
          </p:cNvSpPr>
          <p:nvPr/>
        </p:nvSpPr>
        <p:spPr bwMode="auto">
          <a:xfrm>
            <a:off x="2238375" y="6121400"/>
            <a:ext cx="21510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rPr>
              <a:t>próby, se kterými probíhá</a:t>
            </a:r>
            <a:endParaRPr lang="en-US" altLang="cs-CZ"/>
          </a:p>
        </p:txBody>
      </p:sp>
      <p:sp>
        <p:nvSpPr>
          <p:cNvPr id="84087" name="Rectangle 119">
            <a:extLst>
              <a:ext uri="{FF2B5EF4-FFF2-40B4-BE49-F238E27FC236}">
                <a16:creationId xmlns:a16="http://schemas.microsoft.com/office/drawing/2014/main" id="{A23883D6-C581-424E-961E-52E81C6873F7}"/>
              </a:ext>
            </a:extLst>
          </p:cNvPr>
          <p:cNvSpPr>
            <a:spLocks noChangeArrowheads="1"/>
          </p:cNvSpPr>
          <p:nvPr/>
        </p:nvSpPr>
        <p:spPr bwMode="auto">
          <a:xfrm>
            <a:off x="2238375" y="6334125"/>
            <a:ext cx="1117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84088" name="Rectangle 120">
            <a:extLst>
              <a:ext uri="{FF2B5EF4-FFF2-40B4-BE49-F238E27FC236}">
                <a16:creationId xmlns:a16="http://schemas.microsoft.com/office/drawing/2014/main" id="{0A95609A-5FD1-4E80-8F3C-C4770344C3E9}"/>
              </a:ext>
            </a:extLst>
          </p:cNvPr>
          <p:cNvSpPr>
            <a:spLocks noChangeArrowheads="1"/>
          </p:cNvSpPr>
          <p:nvPr/>
        </p:nvSpPr>
        <p:spPr bwMode="auto">
          <a:xfrm>
            <a:off x="2238375" y="6334125"/>
            <a:ext cx="966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cs-CZ" sz="1500">
                <a:solidFill>
                  <a:srgbClr val="000000"/>
                </a:solidFill>
              </a:rPr>
              <a:t>hybridizace</a:t>
            </a:r>
            <a:endParaRPr lang="en-US" altLang="cs-CZ"/>
          </a:p>
        </p:txBody>
      </p:sp>
      <p:pic>
        <p:nvPicPr>
          <p:cNvPr id="2" name="Audio 1">
            <a:hlinkClick r:id="" action="ppaction://media"/>
            <a:extLst>
              <a:ext uri="{FF2B5EF4-FFF2-40B4-BE49-F238E27FC236}">
                <a16:creationId xmlns:a16="http://schemas.microsoft.com/office/drawing/2014/main" id="{C1F7B272-17BD-47A8-B20C-B4226FF040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649"/>
    </mc:Choice>
    <mc:Fallback>
      <p:transition spd="slow" advTm="6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594" x="439738" y="3549650"/>
          <p14:tracePt t="8600" x="433388" y="3549650"/>
          <p14:tracePt t="8608" x="428625" y="3549650"/>
          <p14:tracePt t="8621" x="422275" y="3549650"/>
          <p14:tracePt t="8629" x="415925" y="3549650"/>
          <p14:tracePt t="8637" x="409575" y="3549650"/>
          <p14:tracePt t="8644" x="403225" y="3549650"/>
          <p14:tracePt t="8660" x="398463" y="3549650"/>
          <p14:tracePt t="8668" x="392113" y="3549650"/>
          <p14:tracePt t="8676" x="385763" y="3556000"/>
          <p14:tracePt t="8685" x="379413" y="3562350"/>
          <p14:tracePt t="8700" x="373063" y="3562350"/>
          <p14:tracePt t="8709" x="361950" y="3573463"/>
          <p14:tracePt t="8716" x="355600" y="3579813"/>
          <p14:tracePt t="8724" x="342900" y="3586163"/>
          <p14:tracePt t="8733" x="338138" y="3590925"/>
          <p14:tracePt t="8741" x="331788" y="3597275"/>
          <p14:tracePt t="8750" x="325438" y="3603625"/>
          <p14:tracePt t="8756" x="307975" y="3609975"/>
          <p14:tracePt t="8772" x="301625" y="3616325"/>
          <p14:tracePt t="8781" x="301625" y="3621088"/>
          <p14:tracePt t="8788" x="295275" y="3640138"/>
          <p14:tracePt t="8797" x="282575" y="3651250"/>
          <p14:tracePt t="8804" x="282575" y="3657600"/>
          <p14:tracePt t="8812" x="282575" y="3681413"/>
          <p14:tracePt t="8820" x="265113" y="3711575"/>
          <p14:tracePt t="8829" x="265113" y="3748088"/>
          <p14:tracePt t="8836" x="265113" y="3771900"/>
          <p14:tracePt t="8844" x="265113" y="3802063"/>
          <p14:tracePt t="8852" x="252413" y="3844925"/>
          <p14:tracePt t="8860" x="252413" y="3868738"/>
          <p14:tracePt t="8868" x="252413" y="3911600"/>
          <p14:tracePt t="8876" x="252413" y="3959225"/>
          <p14:tracePt t="8884" x="252413" y="3976688"/>
          <p14:tracePt t="8899" x="252413" y="4013200"/>
          <p14:tracePt t="8902" x="247650" y="4043363"/>
          <p14:tracePt t="8908" x="247650" y="4056063"/>
          <p14:tracePt t="8917" x="247650" y="4092575"/>
          <p14:tracePt t="8924" x="247650" y="4097338"/>
          <p14:tracePt t="8933" x="247650" y="4110038"/>
          <p14:tracePt t="8941" x="247650" y="4133850"/>
          <p14:tracePt t="8950" x="247650" y="4164013"/>
          <p14:tracePt t="8956" x="247650" y="4194175"/>
          <p14:tracePt t="8967" x="247650" y="4241800"/>
          <p14:tracePt t="8972" x="247650" y="4271963"/>
          <p14:tracePt t="8981" x="247650" y="4314825"/>
          <p14:tracePt t="8989" x="247650" y="4344988"/>
          <p14:tracePt t="8997" x="247650" y="4398963"/>
          <p14:tracePt t="9004" x="247650" y="4459288"/>
          <p14:tracePt t="9012" x="247650" y="4495800"/>
          <p14:tracePt t="9020" x="252413" y="4549775"/>
          <p14:tracePt t="9028" x="258763" y="4579938"/>
          <p14:tracePt t="9036" x="277813" y="4616450"/>
          <p14:tracePt t="9044" x="282575" y="4640263"/>
          <p14:tracePt t="9053" x="282575" y="4646613"/>
          <p14:tracePt t="9060" x="288925" y="4652963"/>
          <p14:tracePt t="9068" x="288925" y="4657725"/>
          <p14:tracePt t="9076" x="288925" y="4664075"/>
          <p14:tracePt t="9085" x="295275" y="4670425"/>
          <p14:tracePt t="9124" x="295275" y="4683125"/>
          <p14:tracePt t="9132" x="295275" y="4687888"/>
          <p14:tracePt t="9141" x="295275" y="4706938"/>
          <p14:tracePt t="9150" x="295275" y="4724400"/>
          <p14:tracePt t="9156" x="307975" y="4748213"/>
          <p14:tracePt t="9167" x="319088" y="4784725"/>
          <p14:tracePt t="9172" x="331788" y="4797425"/>
          <p14:tracePt t="9181" x="331788" y="4821238"/>
          <p14:tracePt t="9188" x="338138" y="4857750"/>
          <p14:tracePt t="9197" x="342900" y="4868863"/>
          <p14:tracePt t="9212" x="342900" y="4875213"/>
          <p14:tracePt t="9220" x="349250" y="4887913"/>
          <p14:tracePt t="9236" x="349250" y="4892675"/>
          <p14:tracePt t="9244" x="361950" y="4911725"/>
          <p14:tracePt t="9268" x="368300" y="4918075"/>
          <p14:tracePt t="9301" x="379413" y="4918075"/>
          <p14:tracePt t="9317" x="385763" y="4918075"/>
          <p14:tracePt t="9324" x="392113" y="4918075"/>
          <p14:tracePt t="9332" x="398463" y="4918075"/>
          <p14:tracePt t="9356" x="409575" y="4922838"/>
          <p14:tracePt t="9380" x="415925" y="4929188"/>
          <p14:tracePt t="9388" x="422275" y="4935538"/>
          <p14:tracePt t="9396" x="428625" y="4941888"/>
          <p14:tracePt t="9404" x="439738" y="4953000"/>
          <p14:tracePt t="9412" x="446088" y="4959350"/>
          <p14:tracePt t="9420" x="452438" y="4972050"/>
          <p14:tracePt t="9428" x="458788" y="4978400"/>
          <p14:tracePt t="9436" x="469900" y="4995863"/>
          <p14:tracePt t="9444" x="482600" y="5008563"/>
          <p14:tracePt t="9460" x="500063" y="5032375"/>
          <p14:tracePt t="9476" x="506413" y="5038725"/>
          <p14:tracePt t="9484" x="512763" y="5043488"/>
          <p14:tracePt t="9492" x="519113" y="5049838"/>
          <p14:tracePt t="9500" x="523875" y="5056188"/>
          <p14:tracePt t="9508" x="523875" y="5068888"/>
          <p14:tracePt t="9516" x="530225" y="5073650"/>
          <p14:tracePt t="9524" x="536575" y="5080000"/>
          <p14:tracePt t="9533" x="549275" y="5099050"/>
          <p14:tracePt t="9557" x="554038" y="5099050"/>
          <p14:tracePt t="9589" x="566738" y="5099050"/>
          <p14:tracePt t="9605" x="573088" y="5099050"/>
          <p14:tracePt t="9620" x="590550" y="5099050"/>
          <p14:tracePt t="9629" x="596900" y="5099050"/>
          <p14:tracePt t="9637" x="614363" y="5099050"/>
          <p14:tracePt t="9644" x="638175" y="5103813"/>
          <p14:tracePt t="9653" x="681038" y="5122863"/>
          <p14:tracePt t="9660" x="741363" y="5133975"/>
          <p14:tracePt t="9668" x="777875" y="5140325"/>
          <p14:tracePt t="9677" x="849313" y="5153025"/>
          <p14:tracePt t="9685" x="915988" y="5170488"/>
          <p14:tracePt t="9693" x="946150" y="5183188"/>
          <p14:tracePt t="9701" x="1006475" y="5187950"/>
          <p14:tracePt t="9709" x="1084263" y="5213350"/>
          <p14:tracePt t="9718" x="1127125" y="5213350"/>
          <p14:tracePt t="9725" x="1200150" y="5213350"/>
          <p14:tracePt t="9735" x="1235075" y="5218113"/>
          <p14:tracePt t="9741" x="1295400" y="5230813"/>
          <p14:tracePt t="9751" x="1368425" y="5230813"/>
          <p14:tracePt t="9757" x="1439863" y="5243513"/>
          <p14:tracePt t="9765" x="1500188" y="5243513"/>
          <p14:tracePt t="9773" x="1543050" y="5243513"/>
          <p14:tracePt t="9781" x="1573213" y="5243513"/>
          <p14:tracePt t="9789" x="1597025" y="5243513"/>
          <p14:tracePt t="9796" x="1609725" y="5243513"/>
          <p14:tracePt t="9805" x="1627188" y="5243513"/>
          <p14:tracePt t="9812" x="1639888" y="5243513"/>
          <p14:tracePt t="9829" x="1651000" y="5243513"/>
          <p14:tracePt t="9837" x="1657350" y="5243513"/>
          <p14:tracePt t="9845" x="1663700" y="5243513"/>
          <p14:tracePt t="9853" x="1676400" y="5243513"/>
          <p14:tracePt t="9868" x="1693863" y="5243513"/>
          <p14:tracePt t="9877" x="1706563" y="5243513"/>
          <p14:tracePt t="9885" x="1724025" y="5230813"/>
          <p14:tracePt t="9904" x="1741488" y="5213350"/>
          <p14:tracePt t="9908" x="1741488" y="5200650"/>
          <p14:tracePt t="9919" x="1747838" y="5194300"/>
          <p14:tracePt t="9925" x="1747838" y="5187950"/>
          <p14:tracePt t="9935" x="1747838" y="5170488"/>
          <p14:tracePt t="9941" x="1754188" y="5157788"/>
          <p14:tracePt t="9949" x="1771650" y="5140325"/>
          <p14:tracePt t="9957" x="1771650" y="5122863"/>
          <p14:tracePt t="9965" x="1778000" y="5103813"/>
          <p14:tracePt t="9973" x="1784350" y="5099050"/>
          <p14:tracePt t="9980" x="1790700" y="5092700"/>
          <p14:tracePt t="9989" x="1801813" y="5073650"/>
          <p14:tracePt t="9996" x="1808163" y="5068888"/>
          <p14:tracePt t="10005" x="1825625" y="5049838"/>
          <p14:tracePt t="10012" x="1851025" y="5026025"/>
          <p14:tracePt t="10021" x="1855788" y="5002213"/>
          <p14:tracePt t="10028" x="1881188" y="4978400"/>
          <p14:tracePt t="10037" x="1905000" y="4953000"/>
          <p14:tracePt t="10045" x="1911350" y="4941888"/>
          <p14:tracePt t="10053" x="1928813" y="4918075"/>
          <p14:tracePt t="10061" x="1941513" y="4881563"/>
          <p14:tracePt t="10069" x="1958975" y="4821238"/>
          <p14:tracePt t="10077" x="1989138" y="4754563"/>
          <p14:tracePt t="10084" x="2006600" y="4706938"/>
          <p14:tracePt t="10092" x="2032000" y="4657725"/>
          <p14:tracePt t="10101" x="2036763" y="4633913"/>
          <p14:tracePt t="10108" x="2043113" y="4610100"/>
          <p14:tracePt t="10117" x="2043113" y="4579938"/>
          <p14:tracePt t="10124" x="2062163" y="4543425"/>
          <p14:tracePt t="10134" x="2066925" y="4532313"/>
          <p14:tracePt t="10140" x="2079625" y="4513263"/>
          <p14:tracePt t="10148" x="2079625" y="4489450"/>
          <p14:tracePt t="10156" x="2092325" y="4465638"/>
          <p14:tracePt t="10165" x="2103438" y="4422775"/>
          <p14:tracePt t="10172" x="2103438" y="4392613"/>
          <p14:tracePt t="10180" x="2103438" y="4351338"/>
          <p14:tracePt t="10188" x="2103438" y="4314825"/>
          <p14:tracePt t="10196" x="2103438" y="4284663"/>
          <p14:tracePt t="10204" x="2103438" y="4260850"/>
          <p14:tracePt t="10212" x="2103438" y="4230688"/>
          <p14:tracePt t="10220" x="2103438" y="4194175"/>
          <p14:tracePt t="10228" x="2103438" y="4164013"/>
          <p14:tracePt t="10236" x="2103438" y="4140200"/>
          <p14:tracePt t="10244" x="2103438" y="4110038"/>
          <p14:tracePt t="10252" x="2103438" y="4086225"/>
          <p14:tracePt t="10260" x="2103438" y="4062413"/>
          <p14:tracePt t="10268" x="2103438" y="4043363"/>
          <p14:tracePt t="10284" x="2103438" y="4025900"/>
          <p14:tracePt t="10292" x="2103438" y="4019550"/>
          <p14:tracePt t="10300" x="2103438" y="4013200"/>
          <p14:tracePt t="10308" x="2103438" y="4002088"/>
          <p14:tracePt t="10317" x="2097088" y="3995738"/>
          <p14:tracePt t="10324" x="2092325" y="3989388"/>
          <p14:tracePt t="10334" x="2079625" y="3976688"/>
          <p14:tracePt t="10340" x="2066925" y="3959225"/>
          <p14:tracePt t="10349" x="2049463" y="3946525"/>
          <p14:tracePt t="10357" x="2043113" y="3941763"/>
          <p14:tracePt t="10364" x="2025650" y="3922713"/>
          <p14:tracePt t="10372" x="2006600" y="3916363"/>
          <p14:tracePt t="10380" x="1982788" y="3911600"/>
          <p14:tracePt t="10388" x="1958975" y="3887788"/>
          <p14:tracePt t="10396" x="1935163" y="3868738"/>
          <p14:tracePt t="10404" x="1905000" y="3851275"/>
          <p14:tracePt t="10412" x="1881188" y="3832225"/>
          <p14:tracePt t="10420" x="1855788" y="3808413"/>
          <p14:tracePt t="10428" x="1831975" y="3802063"/>
          <p14:tracePt t="10436" x="1814513" y="3797300"/>
          <p14:tracePt t="10444" x="1808163" y="3790950"/>
          <p14:tracePt t="10452" x="1790700" y="3784600"/>
          <p14:tracePt t="10460" x="1747838" y="3784600"/>
          <p14:tracePt t="10468" x="1711325" y="3767138"/>
          <p14:tracePt t="10476" x="1663700" y="3754438"/>
          <p14:tracePt t="10484" x="1627188" y="3748088"/>
          <p14:tracePt t="10492" x="1585913" y="3736975"/>
          <p14:tracePt t="10500" x="1549400" y="3730625"/>
          <p14:tracePt t="10508" x="1519238" y="3717925"/>
          <p14:tracePt t="10516" x="1500188" y="3717925"/>
          <p14:tracePt t="10524" x="1458913" y="3711575"/>
          <p14:tracePt t="10533" x="1422400" y="3706813"/>
          <p14:tracePt t="10540" x="1398588" y="3694113"/>
          <p14:tracePt t="10548" x="1381125" y="3694113"/>
          <p14:tracePt t="10556" x="1362075" y="3687763"/>
          <p14:tracePt t="10564" x="1338263" y="3687763"/>
          <p14:tracePt t="10572" x="1331913" y="3687763"/>
          <p14:tracePt t="10580" x="1314450" y="3687763"/>
          <p14:tracePt t="10588" x="1301750" y="3687763"/>
          <p14:tracePt t="10596" x="1284288" y="3687763"/>
          <p14:tracePt t="10604" x="1271588" y="3681413"/>
          <p14:tracePt t="10612" x="1260475" y="3681413"/>
          <p14:tracePt t="10620" x="1241425" y="3681413"/>
          <p14:tracePt t="10628" x="1223963" y="3681413"/>
          <p14:tracePt t="10636" x="1204913" y="3681413"/>
          <p14:tracePt t="10644" x="1193800" y="3681413"/>
          <p14:tracePt t="10652" x="1169988" y="3681413"/>
          <p14:tracePt t="10660" x="1157288" y="3681413"/>
          <p14:tracePt t="10668" x="1144588" y="3681413"/>
          <p14:tracePt t="10676" x="1120775" y="3681413"/>
          <p14:tracePt t="10684" x="1096963" y="3700463"/>
          <p14:tracePt t="10692" x="1073150" y="3706813"/>
          <p14:tracePt t="10703" x="1049338" y="3711575"/>
          <p14:tracePt t="10709" x="1023938" y="3724275"/>
          <p14:tracePt t="10719" x="1012825" y="3724275"/>
          <p14:tracePt t="10725" x="993775" y="3724275"/>
          <p14:tracePt t="10733" x="982663" y="3730625"/>
          <p14:tracePt t="10740" x="965200" y="3736975"/>
          <p14:tracePt t="10749" x="952500" y="3741738"/>
          <p14:tracePt t="10757" x="928688" y="3754438"/>
          <p14:tracePt t="10765" x="892175" y="3771900"/>
          <p14:tracePt t="10773" x="862013" y="3778250"/>
          <p14:tracePt t="10780" x="838200" y="3797300"/>
          <p14:tracePt t="10789" x="788988" y="3821113"/>
          <p14:tracePt t="10796" x="698500" y="3857625"/>
          <p14:tracePt t="10804" x="638175" y="3887788"/>
          <p14:tracePt t="10812" x="608013" y="3911600"/>
          <p14:tracePt t="10821" x="560388" y="3941763"/>
          <p14:tracePt t="10829" x="512763" y="3959225"/>
          <p14:tracePt t="10836" x="488950" y="3989388"/>
          <p14:tracePt t="10845" x="463550" y="4002088"/>
          <p14:tracePt t="10852" x="446088" y="4019550"/>
          <p14:tracePt t="10861" x="433388" y="4043363"/>
          <p14:tracePt t="10869" x="428625" y="4049713"/>
          <p14:tracePt t="10876" x="428625" y="4056063"/>
          <p14:tracePt t="10885" x="409575" y="4086225"/>
          <p14:tracePt t="10904" x="373063" y="4146550"/>
          <p14:tracePt t="10909" x="373063" y="4187825"/>
          <p14:tracePt t="10919" x="355600" y="4248150"/>
          <p14:tracePt t="10924" x="342900" y="4327525"/>
          <p14:tracePt t="10933" x="342900" y="4368800"/>
          <p14:tracePt t="10940" x="342900" y="4441825"/>
          <p14:tracePt t="10949" x="342900" y="4471988"/>
          <p14:tracePt t="10957" x="342900" y="4525963"/>
          <p14:tracePt t="10964" x="342900" y="4549775"/>
          <p14:tracePt t="10973" x="342900" y="4586288"/>
          <p14:tracePt t="10980" x="342900" y="4627563"/>
          <p14:tracePt t="10989" x="342900" y="4657725"/>
          <p14:tracePt t="10996" x="361950" y="4683125"/>
          <p14:tracePt t="11005" x="379413" y="4700588"/>
          <p14:tracePt t="11012" x="385763" y="4706938"/>
          <p14:tracePt t="11021" x="403225" y="4724400"/>
          <p14:tracePt t="11029" x="422275" y="4737100"/>
          <p14:tracePt t="11036" x="446088" y="4748213"/>
          <p14:tracePt t="11045" x="488950" y="4778375"/>
          <p14:tracePt t="11053" x="542925" y="4808538"/>
          <p14:tracePt t="11061" x="554038" y="4808538"/>
          <p14:tracePt t="11069" x="579438" y="4827588"/>
          <p14:tracePt t="11076" x="633413" y="4845050"/>
          <p14:tracePt t="11086" x="668338" y="4862513"/>
          <p14:tracePt t="11093" x="717550" y="4881563"/>
          <p14:tracePt t="11102" x="741363" y="4887913"/>
          <p14:tracePt t="11109" x="808038" y="4899025"/>
          <p14:tracePt t="11119" x="855663" y="4905375"/>
          <p14:tracePt t="11125" x="904875" y="4918075"/>
          <p14:tracePt t="11133" x="976313" y="4918075"/>
          <p14:tracePt t="11140" x="1036638" y="4918075"/>
          <p14:tracePt t="11149" x="1109663" y="4918075"/>
          <p14:tracePt t="11157" x="1193800" y="4918075"/>
          <p14:tracePt t="11164" x="1254125" y="4918075"/>
          <p14:tracePt t="11172" x="1314450" y="4911725"/>
          <p14:tracePt t="11180" x="1374775" y="4892675"/>
          <p14:tracePt t="11189" x="1409700" y="4875213"/>
          <p14:tracePt t="11197" x="1439863" y="4868863"/>
          <p14:tracePt t="11204" x="1476375" y="4851400"/>
          <p14:tracePt t="11212" x="1500188" y="4821238"/>
          <p14:tracePt t="11220" x="1530350" y="4797425"/>
          <p14:tracePt t="11229" x="1566863" y="4748213"/>
          <p14:tracePt t="11237" x="1597025" y="4713288"/>
          <p14:tracePt t="11244" x="1627188" y="4657725"/>
          <p14:tracePt t="11253" x="1657350" y="4622800"/>
          <p14:tracePt t="11260" x="1700213" y="4556125"/>
          <p14:tracePt t="11269" x="1741488" y="4478338"/>
          <p14:tracePt t="11276" x="1754188" y="4448175"/>
          <p14:tracePt t="11286" x="1784350" y="4381500"/>
          <p14:tracePt t="11292" x="1801813" y="4321175"/>
          <p14:tracePt t="11302" x="1814513" y="4284663"/>
          <p14:tracePt t="11309" x="1831975" y="4224338"/>
          <p14:tracePt t="11320" x="1844675" y="4164013"/>
          <p14:tracePt t="11324" x="1855788" y="4103688"/>
          <p14:tracePt t="11333" x="1855788" y="4062413"/>
          <p14:tracePt t="11341" x="1855788" y="4002088"/>
          <p14:tracePt t="11349" x="1855788" y="3971925"/>
          <p14:tracePt t="11357" x="1851025" y="3911600"/>
          <p14:tracePt t="11365" x="1844675" y="3868738"/>
          <p14:tracePt t="11372" x="1825625" y="3832225"/>
          <p14:tracePt t="11382" x="1814513" y="3814763"/>
          <p14:tracePt t="11388" x="1814513" y="3790950"/>
          <p14:tracePt t="11396" x="1801813" y="3767138"/>
          <p14:tracePt t="11404" x="1784350" y="3736975"/>
          <p14:tracePt t="11412" x="1778000" y="3730625"/>
          <p14:tracePt t="11420" x="1771650" y="3724275"/>
          <p14:tracePt t="11428" x="1747838" y="3700463"/>
          <p14:tracePt t="11436" x="1736725" y="3687763"/>
          <p14:tracePt t="11444" x="1717675" y="3670300"/>
          <p14:tracePt t="11452" x="1681163" y="3646488"/>
          <p14:tracePt t="11460" x="1657350" y="3633788"/>
          <p14:tracePt t="11468" x="1627188" y="3616325"/>
          <p14:tracePt t="11476" x="1579563" y="3616325"/>
          <p14:tracePt t="11484" x="1519238" y="3586163"/>
          <p14:tracePt t="11492" x="1439863" y="3573463"/>
          <p14:tracePt t="11501" x="1381125" y="3556000"/>
          <p14:tracePt t="11508" x="1308100" y="3556000"/>
          <p14:tracePt t="11517" x="1265238" y="3556000"/>
          <p14:tracePt t="11524" x="1230313" y="3556000"/>
          <p14:tracePt t="11532" x="1187450" y="3556000"/>
          <p14:tracePt t="11540" x="1157288" y="3556000"/>
          <p14:tracePt t="11548" x="1133475" y="3556000"/>
          <p14:tracePt t="11556" x="1103313" y="3556000"/>
          <p14:tracePt t="11564" x="1049338" y="3562350"/>
          <p14:tracePt t="11572" x="1012825" y="3567113"/>
          <p14:tracePt t="11580" x="946150" y="3597275"/>
          <p14:tracePt t="11588" x="898525" y="3627438"/>
          <p14:tracePt t="11596" x="838200" y="3663950"/>
          <p14:tracePt t="11605" x="795338" y="3687763"/>
          <p14:tracePt t="11613" x="728663" y="3754438"/>
          <p14:tracePt t="11620" x="681038" y="3797300"/>
          <p14:tracePt t="11629" x="633413" y="3862388"/>
          <p14:tracePt t="11636" x="608013" y="3887788"/>
          <p14:tracePt t="11644" x="590550" y="3965575"/>
          <p14:tracePt t="11653" x="560388" y="4002088"/>
          <p14:tracePt t="11660" x="560388" y="4025900"/>
          <p14:tracePt t="11669" x="560388" y="4067175"/>
          <p14:tracePt t="11677" x="560388" y="4110038"/>
          <p14:tracePt t="11686" x="573088" y="4157663"/>
          <p14:tracePt t="11693" x="614363" y="4211638"/>
          <p14:tracePt t="11703" x="657225" y="4248150"/>
          <p14:tracePt t="11709" x="698500" y="4302125"/>
          <p14:tracePt t="11717" x="747713" y="4344988"/>
          <p14:tracePt t="11725" x="795338" y="4375150"/>
          <p14:tracePt t="11733" x="862013" y="4418013"/>
          <p14:tracePt t="11741" x="915988" y="4448175"/>
          <p14:tracePt t="11750" x="939800" y="4465638"/>
          <p14:tracePt t="11757" x="993775" y="4483100"/>
          <p14:tracePt t="11765" x="1023938" y="4483100"/>
          <p14:tracePt t="11773" x="1060450" y="4489450"/>
          <p14:tracePt t="11780" x="1084263" y="4489450"/>
          <p14:tracePt t="11789" x="1109663" y="4495800"/>
          <p14:tracePt t="11796" x="1114425" y="4502150"/>
          <p14:tracePt t="11805" x="1133475" y="4502150"/>
          <p14:tracePt t="11812" x="1157288" y="4513263"/>
          <p14:tracePt t="11820" x="1181100" y="4513263"/>
          <p14:tracePt t="11829" x="1223963" y="4513263"/>
          <p14:tracePt t="11837" x="1284288" y="4513263"/>
          <p14:tracePt t="11844" x="1314450" y="4513263"/>
          <p14:tracePt t="11853" x="1381125" y="4508500"/>
          <p14:tracePt t="11860" x="1452563" y="4495800"/>
          <p14:tracePt t="11870" x="1530350" y="4478338"/>
          <p14:tracePt t="11877" x="1566863" y="4459288"/>
          <p14:tracePt t="11886" x="1616075" y="4441825"/>
          <p14:tracePt t="11905" x="1717675" y="4368800"/>
          <p14:tracePt t="11909" x="1741488" y="4327525"/>
          <p14:tracePt t="11917" x="1754188" y="4308475"/>
          <p14:tracePt t="11925" x="1771650" y="4271963"/>
          <p14:tracePt t="11933" x="1771650" y="4248150"/>
          <p14:tracePt t="11941" x="1771650" y="4217988"/>
          <p14:tracePt t="11949" x="1771650" y="4183063"/>
          <p14:tracePt t="11957" x="1771650" y="4152900"/>
          <p14:tracePt t="11964" x="1771650" y="4110038"/>
          <p14:tracePt t="11972" x="1766888" y="4073525"/>
          <p14:tracePt t="11980" x="1741488" y="4037013"/>
          <p14:tracePt t="11989" x="1724025" y="4013200"/>
          <p14:tracePt t="11996" x="1693863" y="3976688"/>
          <p14:tracePt t="12005" x="1681163" y="3965575"/>
          <p14:tracePt t="12013" x="1676400" y="3959225"/>
          <p14:tracePt t="12020" x="1670050" y="3941763"/>
          <p14:tracePt t="12028" x="1651000" y="3929063"/>
          <p14:tracePt t="12045" x="1639888" y="3911600"/>
          <p14:tracePt t="12053" x="1616075" y="3898900"/>
          <p14:tracePt t="12060" x="1590675" y="3898900"/>
          <p14:tracePt t="12070" x="1573213" y="3881438"/>
          <p14:tracePt t="12076" x="1543050" y="3862388"/>
          <p14:tracePt t="12086" x="1506538" y="3857625"/>
          <p14:tracePt t="12092" x="1476375" y="3857625"/>
          <p14:tracePt t="12103" x="1439863" y="3838575"/>
          <p14:tracePt t="12109" x="1416050" y="3832225"/>
          <p14:tracePt t="12117" x="1404938" y="3832225"/>
          <p14:tracePt t="12125" x="1392238" y="3832225"/>
          <p14:tracePt t="12133" x="1374775" y="3832225"/>
          <p14:tracePt t="12141" x="1350963" y="3832225"/>
          <p14:tracePt t="12148" x="1338263" y="3832225"/>
          <p14:tracePt t="12157" x="1314450" y="3851275"/>
          <p14:tracePt t="12164" x="1295400" y="3862388"/>
          <p14:tracePt t="12173" x="1284288" y="3868738"/>
          <p14:tracePt t="12180" x="1271588" y="3887788"/>
          <p14:tracePt t="12189" x="1254125" y="3911600"/>
          <p14:tracePt t="12196" x="1254125" y="3922713"/>
          <p14:tracePt t="12205" x="1254125" y="3946525"/>
          <p14:tracePt t="12213" x="1254125" y="3976688"/>
          <p14:tracePt t="12220" x="1254125" y="4013200"/>
          <p14:tracePt t="12229" x="1254125" y="4056063"/>
          <p14:tracePt t="12236" x="1284288" y="4103688"/>
          <p14:tracePt t="12244" x="1308100" y="4133850"/>
          <p14:tracePt t="12253" x="1355725" y="4194175"/>
          <p14:tracePt t="12260" x="1392238" y="4248150"/>
          <p14:tracePt t="12270" x="1422400" y="4284663"/>
          <p14:tracePt t="12277" x="1439863" y="4308475"/>
          <p14:tracePt t="12284" x="1446213" y="4327525"/>
          <p14:tracePt t="12301" x="1452563" y="4338638"/>
          <p14:tracePt t="12309" x="1458913" y="4344988"/>
          <p14:tracePt t="12340" x="1476375" y="4351338"/>
          <p14:tracePt t="12444" x="1482725" y="4351338"/>
          <p14:tracePt t="12613" x="0" y="0"/>
        </p14:tracePtLst>
        <p14:tracePtLst>
          <p14:tracePt t="14002" x="1470025" y="1174750"/>
          <p14:tracePt t="14013" x="1465263" y="1181100"/>
          <p14:tracePt t="14102" x="1458913" y="1187450"/>
          <p14:tracePt t="14173" x="1506538" y="1193800"/>
          <p14:tracePt t="14181" x="1579563" y="1193800"/>
          <p14:tracePt t="14189" x="1651000" y="1228725"/>
          <p14:tracePt t="14197" x="1741488" y="1228725"/>
          <p14:tracePt t="14208" x="1844675" y="1241425"/>
          <p14:tracePt t="14212" x="1958975" y="1254125"/>
          <p14:tracePt t="14221" x="2085975" y="1265238"/>
          <p14:tracePt t="14229" x="2230438" y="1301750"/>
          <p14:tracePt t="14237" x="2362200" y="1301750"/>
          <p14:tracePt t="14244" x="2489200" y="1301750"/>
          <p14:tracePt t="14254" x="2616200" y="1301750"/>
          <p14:tracePt t="14260" x="2760663" y="1301750"/>
          <p14:tracePt t="14269" x="2874963" y="1301750"/>
          <p14:tracePt t="14276" x="2989263" y="1308100"/>
          <p14:tracePt t="14285" x="3092450" y="1308100"/>
          <p14:tracePt t="14292" x="3189288" y="1308100"/>
          <p14:tracePt t="14300" x="3249613" y="1308100"/>
          <p14:tracePt t="14308" x="3309938" y="1308100"/>
          <p14:tracePt t="14316" x="3411538" y="1308100"/>
          <p14:tracePt t="14324" x="3495675" y="1308100"/>
          <p14:tracePt t="14332" x="3556000" y="1308100"/>
          <p14:tracePt t="14340" x="3640138" y="1308100"/>
          <p14:tracePt t="14349" x="3725863" y="1308100"/>
          <p14:tracePt t="14357" x="3773488" y="1308100"/>
          <p14:tracePt t="14367" x="3844925" y="1308100"/>
          <p14:tracePt t="14377" x="3875088" y="1308100"/>
          <p14:tracePt t="14381" x="3905250" y="1308100"/>
          <p14:tracePt t="14388" x="3941763" y="1308100"/>
          <p14:tracePt t="14396" x="3971925" y="1308100"/>
          <p14:tracePt t="14404" x="4002088" y="1308100"/>
          <p14:tracePt t="14412" x="4038600" y="1308100"/>
          <p14:tracePt t="14420" x="4068763" y="1308100"/>
          <p14:tracePt t="14428" x="4092575" y="1308100"/>
          <p14:tracePt t="14437" x="4116388" y="1308100"/>
          <p14:tracePt t="14444" x="4146550" y="1308100"/>
          <p14:tracePt t="14453" x="4171950" y="1308100"/>
          <p14:tracePt t="14460" x="4200525" y="1308100"/>
          <p14:tracePt t="14468" x="4225925" y="1301750"/>
          <p14:tracePt t="14476" x="4260850" y="1289050"/>
          <p14:tracePt t="14484" x="4279900" y="1289050"/>
          <p14:tracePt t="14492" x="4316413" y="1289050"/>
          <p14:tracePt t="14500" x="4340225" y="1284288"/>
          <p14:tracePt t="14508" x="4370388" y="1277938"/>
          <p14:tracePt t="14516" x="4376738" y="1277938"/>
          <p14:tracePt t="14524" x="4381500" y="1277938"/>
          <p14:tracePt t="14532" x="4387850" y="1277938"/>
          <p14:tracePt t="15229" x="0" y="0"/>
        </p14:tracePtLst>
        <p14:tracePtLst>
          <p14:tracePt t="16406" x="1150938" y="1952625"/>
          <p14:tracePt t="16613" x="1163638" y="1952625"/>
          <p14:tracePt t="16623" x="1174750" y="1946275"/>
          <p14:tracePt t="16631" x="1181100" y="1946275"/>
          <p14:tracePt t="16638" x="1217613" y="1946275"/>
          <p14:tracePt t="16644" x="1241425" y="1946275"/>
          <p14:tracePt t="16653" x="1290638" y="1935163"/>
          <p14:tracePt t="16660" x="1308100" y="1935163"/>
          <p14:tracePt t="16668" x="1362075" y="1935163"/>
          <p14:tracePt t="16677" x="1409700" y="1935163"/>
          <p14:tracePt t="16684" x="1452563" y="1935163"/>
          <p14:tracePt t="16693" x="1500188" y="1935163"/>
          <p14:tracePt t="16700" x="1519238" y="1928813"/>
          <p14:tracePt t="16708" x="1555750" y="1928813"/>
          <p14:tracePt t="16716" x="1579563" y="1928813"/>
          <p14:tracePt t="16724" x="1620838" y="1922463"/>
          <p14:tracePt t="16733" x="1627188" y="1922463"/>
          <p14:tracePt t="16740" x="1639888" y="1922463"/>
          <p14:tracePt t="16748" x="1663700" y="1922463"/>
          <p14:tracePt t="16757" x="1687513" y="1922463"/>
          <p14:tracePt t="16765" x="1754188" y="1922463"/>
          <p14:tracePt t="16774" x="1838325" y="1909763"/>
          <p14:tracePt t="16780" x="1911350" y="1909763"/>
          <p14:tracePt t="16790" x="2012950" y="1898650"/>
          <p14:tracePt t="16797" x="2116138" y="1898650"/>
          <p14:tracePt t="16807" x="2187575" y="1898650"/>
          <p14:tracePt t="16812" x="2260600" y="1898650"/>
          <p14:tracePt t="16821" x="2301875" y="1898650"/>
          <p14:tracePt t="16829" x="2351088" y="1898650"/>
          <p14:tracePt t="16837" x="2381250" y="1898650"/>
          <p14:tracePt t="16845" x="2411413" y="1898650"/>
          <p14:tracePt t="16853" x="2428875" y="1898650"/>
          <p14:tracePt t="16861" x="2435225" y="1898650"/>
          <p14:tracePt t="17038" x="2411413" y="1898650"/>
          <p14:tracePt t="17045" x="2381250" y="1898650"/>
          <p14:tracePt t="17053" x="2327275" y="1898650"/>
          <p14:tracePt t="17062" x="2254250" y="1898650"/>
          <p14:tracePt t="17069" x="2206625" y="1898650"/>
          <p14:tracePt t="17077" x="2152650" y="1898650"/>
          <p14:tracePt t="17085" x="2019300" y="1898650"/>
          <p14:tracePt t="17094" x="1892300" y="1898650"/>
          <p14:tracePt t="17101" x="1766888" y="1898650"/>
          <p14:tracePt t="17110" x="1609725" y="1898650"/>
          <p14:tracePt t="17117" x="1452563" y="1898650"/>
          <p14:tracePt t="17125" x="1320800" y="1874838"/>
          <p14:tracePt t="17132" x="1223963" y="1874838"/>
          <p14:tracePt t="17141" x="1163638" y="1874838"/>
          <p14:tracePt t="17148" x="1133475" y="1874838"/>
          <p14:tracePt t="17158" x="1114425" y="1874838"/>
          <p14:tracePt t="17164" x="1109663" y="1874838"/>
          <p14:tracePt t="17309" x="1157288" y="1868488"/>
          <p14:tracePt t="17317" x="1230313" y="1868488"/>
          <p14:tracePt t="17326" x="1290638" y="1868488"/>
          <p14:tracePt t="17333" x="1392238" y="1868488"/>
          <p14:tracePt t="17341" x="1476375" y="1868488"/>
          <p14:tracePt t="17349" x="1590675" y="1868488"/>
          <p14:tracePt t="17358" x="1693863" y="1868488"/>
          <p14:tracePt t="17365" x="1808163" y="1879600"/>
          <p14:tracePt t="17375" x="1911350" y="1892300"/>
          <p14:tracePt t="17383" x="2055813" y="1892300"/>
          <p14:tracePt t="17397" x="2284413" y="1916113"/>
          <p14:tracePt t="17405" x="2368550" y="1916113"/>
          <p14:tracePt t="17413" x="2405063" y="1922463"/>
          <p14:tracePt t="17420" x="2428875" y="1922463"/>
          <p14:tracePt t="17428" x="2441575" y="1922463"/>
          <p14:tracePt t="17444" x="2447925" y="1922463"/>
          <p14:tracePt t="17541" x="2405063" y="1922463"/>
          <p14:tracePt t="17549" x="2344738" y="1922463"/>
          <p14:tracePt t="17558" x="2260600" y="1922463"/>
          <p14:tracePt t="17565" x="2187575" y="1922463"/>
          <p14:tracePt t="17575" x="2085975" y="1922463"/>
          <p14:tracePt t="17581" x="1989138" y="1922463"/>
          <p14:tracePt t="17592" x="1855788" y="1922463"/>
          <p14:tracePt t="17597" x="1717675" y="1922463"/>
          <p14:tracePt t="17605" x="1573213" y="1922463"/>
          <p14:tracePt t="17613" x="1458913" y="1922463"/>
          <p14:tracePt t="17621" x="1314450" y="1922463"/>
          <p14:tracePt t="17628" x="1230313" y="1922463"/>
          <p14:tracePt t="17636" x="1144588" y="1922463"/>
          <p14:tracePt t="17645" x="1084263" y="1922463"/>
          <p14:tracePt t="17652" x="1060450" y="1922463"/>
          <p14:tracePt t="17661" x="1054100" y="1922463"/>
          <p14:tracePt t="17668" x="1042988" y="1935163"/>
          <p14:tracePt t="17677" x="1036638" y="1939925"/>
          <p14:tracePt t="17692" x="1030288" y="1946275"/>
          <p14:tracePt t="17701" x="1023938" y="1946275"/>
          <p14:tracePt t="17797" x="1036638" y="1946275"/>
          <p14:tracePt t="17806" x="1090613" y="1946275"/>
          <p14:tracePt t="17813" x="1150938" y="1946275"/>
          <p14:tracePt t="17822" x="1223963" y="1946275"/>
          <p14:tracePt t="17829" x="1284288" y="1946275"/>
          <p14:tracePt t="17837" x="1368425" y="1946275"/>
          <p14:tracePt t="17845" x="1482725" y="1946275"/>
          <p14:tracePt t="17852" x="1597025" y="1946275"/>
          <p14:tracePt t="17861" x="1724025" y="1946275"/>
          <p14:tracePt t="17868" x="1838325" y="1946275"/>
          <p14:tracePt t="17877" x="1928813" y="1946275"/>
          <p14:tracePt t="17894" x="2062163" y="1946275"/>
          <p14:tracePt t="17905" x="2079625" y="1946275"/>
          <p14:tracePt t="17909" x="2097088" y="1946275"/>
          <p14:tracePt t="17916" x="2109788" y="1946275"/>
          <p14:tracePt t="17997" x="2103438" y="1946275"/>
          <p14:tracePt t="18006" x="2055813" y="1946275"/>
          <p14:tracePt t="18013" x="2001838" y="1946275"/>
          <p14:tracePt t="18022" x="1928813" y="1946275"/>
          <p14:tracePt t="18029" x="1814513" y="1946275"/>
          <p14:tracePt t="18037" x="1724025" y="1946275"/>
          <p14:tracePt t="18045" x="1627188" y="1946275"/>
          <p14:tracePt t="18052" x="1512888" y="1946275"/>
          <p14:tracePt t="18061" x="1422400" y="1946275"/>
          <p14:tracePt t="18068" x="1338263" y="1939925"/>
          <p14:tracePt t="18077" x="1265238" y="1939925"/>
          <p14:tracePt t="18085" x="1204913" y="1939925"/>
          <p14:tracePt t="18092" x="1174750" y="1939925"/>
          <p14:tracePt t="18100" x="1169988" y="1939925"/>
          <p14:tracePt t="18125" x="1163638" y="1939925"/>
          <p14:tracePt t="18156" x="1157288" y="1939925"/>
          <p14:tracePt t="18205" x="1163638" y="1939925"/>
          <p14:tracePt t="18212" x="1193800" y="1928813"/>
          <p14:tracePt t="18220" x="1241425" y="1928813"/>
          <p14:tracePt t="18229" x="1314450" y="1928813"/>
          <p14:tracePt t="18237" x="1398588" y="1928813"/>
          <p14:tracePt t="18245" x="1470025" y="1928813"/>
          <p14:tracePt t="18252" x="1560513" y="1935163"/>
          <p14:tracePt t="18260" x="1646238" y="1935163"/>
          <p14:tracePt t="18268" x="1717675" y="1935163"/>
          <p14:tracePt t="18277" x="1778000" y="1935163"/>
          <p14:tracePt t="18284" x="1790700" y="1935163"/>
          <p14:tracePt t="18293" x="1801813" y="1935163"/>
          <p14:tracePt t="18485" x="1808163" y="1935163"/>
          <p14:tracePt t="18605" x="0" y="0"/>
        </p14:tracePtLst>
        <p14:tracePtLst>
          <p14:tracePt t="25183" x="5370513" y="5894388"/>
          <p14:tracePt t="25293" x="5364163" y="5894388"/>
          <p14:tracePt t="25302" x="5359400" y="5894388"/>
          <p14:tracePt t="25309" x="5340350" y="5894388"/>
          <p14:tracePt t="25317" x="5334000" y="5894388"/>
          <p14:tracePt t="25325" x="5322888" y="5894388"/>
          <p14:tracePt t="25341" x="5299075" y="5881688"/>
          <p14:tracePt t="25350" x="5292725" y="5875338"/>
          <p14:tracePt t="25358" x="5280025" y="5864225"/>
          <p14:tracePt t="25366" x="5273675" y="5834063"/>
          <p14:tracePt t="25373" x="5256213" y="5815013"/>
          <p14:tracePt t="25381" x="5249863" y="5808663"/>
          <p14:tracePt t="25398" x="5238750" y="5784850"/>
          <p14:tracePt t="25422" x="5232400" y="5778500"/>
          <p14:tracePt t="25430" x="5213350" y="5778500"/>
          <p14:tracePt t="25436" x="5208588" y="5778500"/>
          <p14:tracePt t="25445" x="5189538" y="5773738"/>
          <p14:tracePt t="25460" x="5183188" y="5773738"/>
          <p14:tracePt t="25468" x="5178425" y="5767388"/>
          <p14:tracePt t="25476" x="5172075" y="5767388"/>
          <p14:tracePt t="25484" x="5148263" y="5761038"/>
          <p14:tracePt t="25500" x="5141913" y="5761038"/>
          <p14:tracePt t="25508" x="5135563" y="5761038"/>
          <p14:tracePt t="25516" x="5129213" y="5761038"/>
          <p14:tracePt t="25524" x="5122863" y="5754688"/>
          <p14:tracePt t="25532" x="5111750" y="5754688"/>
          <p14:tracePt t="25540" x="5105400" y="5754688"/>
          <p14:tracePt t="25548" x="5099050" y="5754688"/>
          <p14:tracePt t="25556" x="5092700" y="5754688"/>
          <p14:tracePt t="25564" x="5087938" y="5754688"/>
          <p14:tracePt t="25572" x="5081588" y="5754688"/>
          <p14:tracePt t="25581" x="5075238" y="5754688"/>
          <p14:tracePt t="25588" x="5068888" y="5754688"/>
          <p14:tracePt t="25598" x="5062538" y="5754688"/>
          <p14:tracePt t="25605" x="5057775" y="5754688"/>
          <p14:tracePt t="25614" x="5045075" y="5754688"/>
          <p14:tracePt t="25621" x="5038725" y="5754688"/>
          <p14:tracePt t="25631" x="5027613" y="5754688"/>
          <p14:tracePt t="25637" x="5021263" y="5754688"/>
          <p14:tracePt t="25645" x="5014913" y="5754688"/>
          <p14:tracePt t="25653" x="5008563" y="5754688"/>
          <p14:tracePt t="25669" x="5002213" y="5754688"/>
          <p14:tracePt t="25676" x="4991100" y="5754688"/>
          <p14:tracePt t="25701" x="4972050" y="5754688"/>
          <p14:tracePt t="25716" x="4967288" y="5754688"/>
          <p14:tracePt t="25725" x="4960938" y="5761038"/>
          <p14:tracePt t="25733" x="4948238" y="5767388"/>
          <p14:tracePt t="25740" x="4943475" y="5773738"/>
          <p14:tracePt t="25757" x="4937125" y="5784850"/>
          <p14:tracePt t="25773" x="4930775" y="5791200"/>
          <p14:tracePt t="25789" x="4924425" y="5797550"/>
          <p14:tracePt t="25805" x="4924425" y="5803900"/>
          <p14:tracePt t="25815" x="4918075" y="5808663"/>
          <p14:tracePt t="25820" x="4913313" y="5821363"/>
          <p14:tracePt t="25829" x="4906963" y="5827713"/>
          <p14:tracePt t="25836" x="4906963" y="5834063"/>
          <p14:tracePt t="25846" x="4906963" y="5838825"/>
          <p14:tracePt t="25853" x="4906963" y="5851525"/>
          <p14:tracePt t="25860" x="4906963" y="5857875"/>
          <p14:tracePt t="25869" x="4906963" y="5864225"/>
          <p14:tracePt t="25883" x="4906963" y="5881688"/>
          <p14:tracePt t="25885" x="4906963" y="5905500"/>
          <p14:tracePt t="25892" x="4906963" y="5924550"/>
          <p14:tracePt t="25901" x="4906963" y="5929313"/>
          <p14:tracePt t="25908" x="4906963" y="5942013"/>
          <p14:tracePt t="25917" x="4906963" y="5948363"/>
          <p14:tracePt t="25925" x="4906963" y="5954713"/>
          <p14:tracePt t="25933" x="4906963" y="5965825"/>
          <p14:tracePt t="25949" x="4906963" y="5972175"/>
          <p14:tracePt t="25957" x="4906963" y="5984875"/>
          <p14:tracePt t="25965" x="4913313" y="5989638"/>
          <p14:tracePt t="25982" x="4918075" y="6002338"/>
          <p14:tracePt t="25988" x="4924425" y="6019800"/>
          <p14:tracePt t="25998" x="4930775" y="6026150"/>
          <p14:tracePt t="26015" x="4937125" y="6032500"/>
          <p14:tracePt t="26020" x="4943475" y="6038850"/>
          <p14:tracePt t="26037" x="4948238" y="6045200"/>
          <p14:tracePt t="26045" x="4960938" y="6049963"/>
          <p14:tracePt t="26069" x="4967288" y="6049963"/>
          <p14:tracePt t="26076" x="4972050" y="6049963"/>
          <p14:tracePt t="26085" x="4991100" y="6056313"/>
          <p14:tracePt t="26092" x="4997450" y="6062663"/>
          <p14:tracePt t="26101" x="5014913" y="6069013"/>
          <p14:tracePt t="26117" x="5027613" y="6069013"/>
          <p14:tracePt t="26125" x="5032375" y="6075363"/>
          <p14:tracePt t="26132" x="5038725" y="6075363"/>
          <p14:tracePt t="26140" x="5045075" y="6075363"/>
          <p14:tracePt t="26148" x="5051425" y="6080125"/>
          <p14:tracePt t="26156" x="5062538" y="6080125"/>
          <p14:tracePt t="26166" x="5075238" y="6092825"/>
          <p14:tracePt t="26182" x="5081588" y="6092825"/>
          <p14:tracePt t="26189" x="5092700" y="6092825"/>
          <p14:tracePt t="26197" x="5105400" y="6092825"/>
          <p14:tracePt t="26205" x="5111750" y="6092825"/>
          <p14:tracePt t="26215" x="5122863" y="6092825"/>
          <p14:tracePt t="26221" x="5141913" y="6086475"/>
          <p14:tracePt t="26229" x="5148263" y="6080125"/>
          <p14:tracePt t="26236" x="5153025" y="6075363"/>
          <p14:tracePt t="26245" x="5165725" y="6056313"/>
          <p14:tracePt t="26252" x="5172075" y="6049963"/>
          <p14:tracePt t="26260" x="5178425" y="6045200"/>
          <p14:tracePt t="26269" x="5183188" y="6019800"/>
          <p14:tracePt t="26276" x="5183188" y="6015038"/>
          <p14:tracePt t="26285" x="5189538" y="6008688"/>
          <p14:tracePt t="26292" x="5189538" y="6002338"/>
          <p14:tracePt t="26300" x="5189538" y="5989638"/>
          <p14:tracePt t="26308" x="5189538" y="5984875"/>
          <p14:tracePt t="26316" x="5189538" y="5972175"/>
          <p14:tracePt t="26325" x="5189538" y="5959475"/>
          <p14:tracePt t="26333" x="5189538" y="5954713"/>
          <p14:tracePt t="26349" x="5195888" y="5948363"/>
          <p14:tracePt t="26356" x="5195888" y="5942013"/>
          <p14:tracePt t="26366" x="5195888" y="5929313"/>
          <p14:tracePt t="26372" x="5195888" y="5918200"/>
          <p14:tracePt t="26382" x="5202238" y="5911850"/>
          <p14:tracePt t="26389" x="5202238" y="5905500"/>
          <p14:tracePt t="26396" x="5202238" y="5894388"/>
          <p14:tracePt t="26405" x="5202238" y="5888038"/>
          <p14:tracePt t="26417" x="5202238" y="5875338"/>
          <p14:tracePt t="26427" x="5202238" y="5868988"/>
          <p14:tracePt t="26429" x="5202238" y="5851525"/>
          <p14:tracePt t="26437" x="5202238" y="5834063"/>
          <p14:tracePt t="26445" x="5195888" y="5821363"/>
          <p14:tracePt t="26452" x="5189538" y="5803900"/>
          <p14:tracePt t="26492" x="5183188" y="5803900"/>
          <p14:tracePt t="26500" x="5178425" y="5797550"/>
          <p14:tracePt t="26508" x="5172075" y="5797550"/>
          <p14:tracePt t="26524" x="5165725" y="5797550"/>
          <p14:tracePt t="26532" x="5148263" y="5797550"/>
          <p14:tracePt t="26540" x="5135563" y="5797550"/>
          <p14:tracePt t="26548" x="5122863" y="5797550"/>
          <p14:tracePt t="26556" x="5099050" y="5797550"/>
          <p14:tracePt t="26564" x="5075238" y="5791200"/>
          <p14:tracePt t="26572" x="5051425" y="5791200"/>
          <p14:tracePt t="26580" x="5032375" y="5791200"/>
          <p14:tracePt t="26588" x="5014913" y="5791200"/>
          <p14:tracePt t="26597" x="5008563" y="5791200"/>
          <p14:tracePt t="26605" x="4997450" y="5791200"/>
          <p14:tracePt t="26613" x="4991100" y="5791200"/>
          <p14:tracePt t="26620" x="4978400" y="5791200"/>
          <p14:tracePt t="26629" x="4972050" y="5791200"/>
          <p14:tracePt t="26637" x="4967288" y="5791200"/>
          <p14:tracePt t="26644" x="4954588" y="5791200"/>
          <p14:tracePt t="26661" x="4948238" y="5791200"/>
          <p14:tracePt t="26676" x="4924425" y="5791200"/>
          <p14:tracePt t="26685" x="4918075" y="5797550"/>
          <p14:tracePt t="26692" x="4918075" y="5803900"/>
          <p14:tracePt t="26701" x="4913313" y="5808663"/>
          <p14:tracePt t="26717" x="4906963" y="5821363"/>
          <p14:tracePt t="26725" x="4906963" y="5838825"/>
          <p14:tracePt t="26732" x="4906963" y="5851525"/>
          <p14:tracePt t="26741" x="4887913" y="5864225"/>
          <p14:tracePt t="26757" x="4887913" y="5888038"/>
          <p14:tracePt t="26766" x="4887913" y="5905500"/>
          <p14:tracePt t="26772" x="4887913" y="5911850"/>
          <p14:tracePt t="26783" x="4887913" y="5918200"/>
          <p14:tracePt t="26788" x="4887913" y="5929313"/>
          <p14:tracePt t="26799" x="4887913" y="5935663"/>
          <p14:tracePt t="26804" x="4900613" y="5942013"/>
          <p14:tracePt t="26813" x="4906963" y="5954713"/>
          <p14:tracePt t="26820" x="4913313" y="5959475"/>
          <p14:tracePt t="26829" x="4918075" y="5995988"/>
          <p14:tracePt t="26844" x="4924425" y="6015038"/>
          <p14:tracePt t="26853" x="4930775" y="6019800"/>
          <p14:tracePt t="26861" x="4937125" y="6026150"/>
          <p14:tracePt t="26869" x="4948238" y="6038850"/>
          <p14:tracePt t="26876" x="4954588" y="6045200"/>
          <p14:tracePt t="26884" x="4967288" y="6045200"/>
          <p14:tracePt t="26900" x="4984750" y="6069013"/>
          <p14:tracePt t="26908" x="4991100" y="6075363"/>
          <p14:tracePt t="26924" x="4997450" y="6080125"/>
          <p14:tracePt t="26932" x="5008563" y="6080125"/>
          <p14:tracePt t="26949" x="5014913" y="6080125"/>
          <p14:tracePt t="26957" x="5021263" y="6080125"/>
          <p14:tracePt t="26967" x="5032375" y="6086475"/>
          <p14:tracePt t="26973" x="5038725" y="6086475"/>
          <p14:tracePt t="26983" x="5062538" y="6092825"/>
          <p14:tracePt t="26988" x="5068888" y="6092825"/>
          <p14:tracePt t="26999" x="5081588" y="6092825"/>
          <p14:tracePt t="27005" x="5087938" y="6092825"/>
          <p14:tracePt t="27013" x="5092700" y="6092825"/>
          <p14:tracePt t="27021" x="5105400" y="6092825"/>
          <p14:tracePt t="27029" x="5111750" y="6092825"/>
          <p14:tracePt t="27036" x="5122863" y="6092825"/>
          <p14:tracePt t="27044" x="5129213" y="6092825"/>
          <p14:tracePt t="27053" x="5135563" y="6092825"/>
          <p14:tracePt t="27061" x="5153025" y="6092825"/>
          <p14:tracePt t="27069" x="5159375" y="6086475"/>
          <p14:tracePt t="27076" x="5172075" y="6069013"/>
          <p14:tracePt t="27085" x="5189538" y="6045200"/>
          <p14:tracePt t="27092" x="5195888" y="6032500"/>
          <p14:tracePt t="27101" x="5195888" y="6019800"/>
          <p14:tracePt t="27108" x="5202238" y="6002338"/>
          <p14:tracePt t="27116" x="5219700" y="5978525"/>
          <p14:tracePt t="27125" x="5219700" y="5965825"/>
          <p14:tracePt t="27132" x="5219700" y="5959475"/>
          <p14:tracePt t="27140" x="5219700" y="5954713"/>
          <p14:tracePt t="27165" x="5219700" y="5948363"/>
          <p14:tracePt t="27172" x="5226050" y="5935663"/>
          <p14:tracePt t="27182" x="5226050" y="5929313"/>
          <p14:tracePt t="27199" x="5232400" y="5905500"/>
          <p14:tracePt t="27221" x="5232400" y="5894388"/>
          <p14:tracePt t="27229" x="5232400" y="5888038"/>
          <p14:tracePt t="27237" x="5232400" y="5881688"/>
          <p14:tracePt t="27244" x="5232400" y="5868988"/>
          <p14:tracePt t="27253" x="5232400" y="5864225"/>
          <p14:tracePt t="27261" x="5232400" y="5845175"/>
          <p14:tracePt t="27269" x="5226050" y="5838825"/>
          <p14:tracePt t="27276" x="5219700" y="5834063"/>
          <p14:tracePt t="27285" x="5213350" y="5821363"/>
          <p14:tracePt t="27300" x="5195888" y="5815013"/>
          <p14:tracePt t="27308" x="5183188" y="5808663"/>
          <p14:tracePt t="27316" x="5178425" y="5803900"/>
          <p14:tracePt t="27324" x="5165725" y="5797550"/>
          <p14:tracePt t="27333" x="5141913" y="5797550"/>
          <p14:tracePt t="27340" x="5118100" y="5778500"/>
          <p14:tracePt t="27349" x="5081588" y="5778500"/>
          <p14:tracePt t="27356" x="5068888" y="5778500"/>
          <p14:tracePt t="27366" x="5038725" y="5778500"/>
          <p14:tracePt t="27373" x="5002213" y="5778500"/>
          <p14:tracePt t="27380" x="4997450" y="5778500"/>
          <p14:tracePt t="27389" x="4984750" y="5778500"/>
          <p14:tracePt t="27397" x="4978400" y="5778500"/>
          <p14:tracePt t="27405" x="4972050" y="5778500"/>
          <p14:tracePt t="27413" x="4967288" y="5778500"/>
          <p14:tracePt t="27421" x="4954588" y="5778500"/>
          <p14:tracePt t="27432" x="4948238" y="5778500"/>
          <p14:tracePt t="27440" x="4943475" y="5778500"/>
          <p14:tracePt t="27444" x="4937125" y="5784850"/>
          <p14:tracePt t="27452" x="4924425" y="5791200"/>
          <p14:tracePt t="27460" x="4924425" y="5797550"/>
          <p14:tracePt t="27476" x="4924425" y="5821363"/>
          <p14:tracePt t="27484" x="4924425" y="5827713"/>
          <p14:tracePt t="27492" x="4924425" y="5838825"/>
          <p14:tracePt t="27500" x="4924425" y="5851525"/>
          <p14:tracePt t="27508" x="4924425" y="5857875"/>
          <p14:tracePt t="27516" x="4930775" y="5888038"/>
          <p14:tracePt t="27524" x="4954588" y="5911850"/>
          <p14:tracePt t="27532" x="4960938" y="5918200"/>
          <p14:tracePt t="27540" x="4984750" y="5942013"/>
          <p14:tracePt t="27548" x="4991100" y="5954713"/>
          <p14:tracePt t="27556" x="5008563" y="5978525"/>
          <p14:tracePt t="27564" x="5027613" y="6002338"/>
          <p14:tracePt t="27572" x="5032375" y="6019800"/>
          <p14:tracePt t="27581" x="5038725" y="6026150"/>
          <p14:tracePt t="27588" x="5051425" y="6032500"/>
          <p14:tracePt t="27604" x="5057775" y="6038850"/>
          <p14:tracePt t="27612" x="5062538" y="6038850"/>
          <p14:tracePt t="27620" x="5068888" y="6038850"/>
          <p14:tracePt t="27636" x="5092700" y="6045200"/>
          <p14:tracePt t="27644" x="5105400" y="6045200"/>
          <p14:tracePt t="27652" x="5111750" y="6045200"/>
          <p14:tracePt t="27660" x="5141913" y="6045200"/>
          <p14:tracePt t="27668" x="5153025" y="6045200"/>
          <p14:tracePt t="27676" x="5165725" y="6045200"/>
          <p14:tracePt t="27684" x="5178425" y="6045200"/>
          <p14:tracePt t="27692" x="5183188" y="6045200"/>
          <p14:tracePt t="27700" x="5202238" y="6045200"/>
          <p14:tracePt t="27708" x="5219700" y="6045200"/>
          <p14:tracePt t="27716" x="5226050" y="6045200"/>
          <p14:tracePt t="27724" x="5249863" y="6045200"/>
          <p14:tracePt t="27732" x="5262563" y="6038850"/>
          <p14:tracePt t="27740" x="5280025" y="6019800"/>
          <p14:tracePt t="27748" x="5292725" y="6015038"/>
          <p14:tracePt t="27756" x="5316538" y="5989638"/>
          <p14:tracePt t="27765" x="5334000" y="5989638"/>
          <p14:tracePt t="27772" x="5340350" y="5984875"/>
          <p14:tracePt t="27780" x="5353050" y="5965825"/>
          <p14:tracePt t="27788" x="5364163" y="5959475"/>
          <p14:tracePt t="27796" x="5383213" y="5948363"/>
          <p14:tracePt t="27804" x="5394325" y="5935663"/>
          <p14:tracePt t="27820" x="5413375" y="5924550"/>
          <p14:tracePt t="27828" x="5418138" y="5918200"/>
          <p14:tracePt t="27836" x="5424488" y="5905500"/>
          <p14:tracePt t="27852" x="5424488" y="5899150"/>
          <p14:tracePt t="27884" x="5424488" y="5894388"/>
          <p14:tracePt t="27899" x="5424488" y="5888038"/>
          <p14:tracePt t="27901" x="5424488" y="5881688"/>
          <p14:tracePt t="27909" x="5424488" y="5875338"/>
          <p14:tracePt t="27917" x="5424488" y="5857875"/>
          <p14:tracePt t="27924" x="5424488" y="5851525"/>
          <p14:tracePt t="27941" x="5418138" y="5834063"/>
          <p14:tracePt t="27957" x="5400675" y="5815013"/>
          <p14:tracePt t="27973" x="5394325" y="5808663"/>
          <p14:tracePt t="27981" x="5387975" y="5803900"/>
          <p14:tracePt t="27989" x="5383213" y="5797550"/>
          <p14:tracePt t="27997" x="5370513" y="5791200"/>
          <p14:tracePt t="28005" x="5359400" y="5784850"/>
          <p14:tracePt t="28013" x="5334000" y="5767388"/>
          <p14:tracePt t="28021" x="5329238" y="5761038"/>
          <p14:tracePt t="28053" x="5316538" y="5761038"/>
          <p14:tracePt t="28085" x="5303838" y="5761038"/>
          <p14:tracePt t="28093" x="5299075" y="5761038"/>
          <p14:tracePt t="28101" x="5286375" y="5761038"/>
          <p14:tracePt t="28109" x="5280025" y="5761038"/>
          <p14:tracePt t="28116" x="5262563" y="5761038"/>
          <p14:tracePt t="28125" x="5243513" y="5761038"/>
          <p14:tracePt t="28134" x="5232400" y="5761038"/>
          <p14:tracePt t="28141" x="5219700" y="5761038"/>
          <p14:tracePt t="28150" x="5208588" y="5761038"/>
          <p14:tracePt t="28157" x="5189538" y="5761038"/>
          <p14:tracePt t="28167" x="5183188" y="5767388"/>
          <p14:tracePt t="28173" x="5172075" y="5778500"/>
          <p14:tracePt t="28182" x="5165725" y="5784850"/>
          <p14:tracePt t="28189" x="5153025" y="5791200"/>
          <p14:tracePt t="28197" x="5135563" y="5803900"/>
          <p14:tracePt t="28213" x="5129213" y="5827713"/>
          <p14:tracePt t="28221" x="5122863" y="5834063"/>
          <p14:tracePt t="28228" x="5122863" y="5845175"/>
          <p14:tracePt t="28237" x="5122863" y="5851525"/>
          <p14:tracePt t="28245" x="5118100" y="5868988"/>
          <p14:tracePt t="28261" x="5118100" y="5881688"/>
          <p14:tracePt t="28269" x="5118100" y="5888038"/>
          <p14:tracePt t="28277" x="5118100" y="5894388"/>
          <p14:tracePt t="28284" x="5118100" y="5905500"/>
          <p14:tracePt t="28300" x="5118100" y="5918200"/>
          <p14:tracePt t="28309" x="5118100" y="5924550"/>
          <p14:tracePt t="28325" x="5118100" y="5929313"/>
          <p14:tracePt t="28334" x="5118100" y="5948363"/>
          <p14:tracePt t="28350" x="5118100" y="5954713"/>
          <p14:tracePt t="28381" x="5118100" y="5965825"/>
          <p14:tracePt t="28461" x="5118100" y="5978525"/>
          <p14:tracePt t="28468" x="5122863" y="5984875"/>
          <p14:tracePt t="28477" x="5141913" y="6002338"/>
          <p14:tracePt t="28484" x="5165725" y="6008688"/>
          <p14:tracePt t="28492" x="5183188" y="6015038"/>
          <p14:tracePt t="28500" x="5213350" y="6019800"/>
          <p14:tracePt t="28508" x="5249863" y="6032500"/>
          <p14:tracePt t="28516" x="5262563" y="6032500"/>
          <p14:tracePt t="28524" x="5286375" y="6032500"/>
          <p14:tracePt t="28532" x="5329238" y="6032500"/>
          <p14:tracePt t="28540" x="5340350" y="6032500"/>
          <p14:tracePt t="28549" x="5376863" y="6032500"/>
          <p14:tracePt t="28556" x="5394325" y="6032500"/>
          <p14:tracePt t="28565" x="5418138" y="6032500"/>
          <p14:tracePt t="28572" x="5437188" y="6032500"/>
          <p14:tracePt t="28580" x="5448300" y="6032500"/>
          <p14:tracePt t="28588" x="5473700" y="6019800"/>
          <p14:tracePt t="28596" x="5484813" y="6008688"/>
          <p14:tracePt t="28604" x="5491163" y="6002338"/>
          <p14:tracePt t="28612" x="5508625" y="5984875"/>
          <p14:tracePt t="28628" x="5521325" y="5972175"/>
          <p14:tracePt t="28636" x="5527675" y="5965825"/>
          <p14:tracePt t="28652" x="5545138" y="5954713"/>
          <p14:tracePt t="28660" x="5551488" y="5948363"/>
          <p14:tracePt t="28668" x="5557838" y="5942013"/>
          <p14:tracePt t="28676" x="5557838" y="5924550"/>
          <p14:tracePt t="28684" x="5557838" y="5911850"/>
          <p14:tracePt t="28692" x="5557838" y="5899150"/>
          <p14:tracePt t="28700" x="5557838" y="5894388"/>
          <p14:tracePt t="28708" x="5557838" y="5881688"/>
          <p14:tracePt t="28716" x="5557838" y="5875338"/>
          <p14:tracePt t="28724" x="5557838" y="5868988"/>
          <p14:tracePt t="28732" x="5557838" y="5851525"/>
          <p14:tracePt t="28740" x="5557838" y="5845175"/>
          <p14:tracePt t="28748" x="5551488" y="5838825"/>
          <p14:tracePt t="28756" x="5545138" y="5834063"/>
          <p14:tracePt t="28765" x="5527675" y="5821363"/>
          <p14:tracePt t="28772" x="5521325" y="5815013"/>
          <p14:tracePt t="28788" x="5514975" y="5803900"/>
          <p14:tracePt t="28796" x="5508625" y="5797550"/>
          <p14:tracePt t="28804" x="5497513" y="5784850"/>
          <p14:tracePt t="28812" x="5478463" y="5767388"/>
          <p14:tracePt t="28828" x="5467350" y="5767388"/>
          <p14:tracePt t="28836" x="5443538" y="5749925"/>
          <p14:tracePt t="28852" x="5418138" y="5743575"/>
          <p14:tracePt t="28860" x="5394325" y="5743575"/>
          <p14:tracePt t="28868" x="5370513" y="5737225"/>
          <p14:tracePt t="28876" x="5340350" y="5724525"/>
          <p14:tracePt t="28884" x="5329238" y="5724525"/>
          <p14:tracePt t="28892" x="5292725" y="5724525"/>
          <p14:tracePt t="28900" x="5262563" y="5719763"/>
          <p14:tracePt t="28908" x="5226050" y="5719763"/>
          <p14:tracePt t="28916" x="5208588" y="5719763"/>
          <p14:tracePt t="28924" x="5189538" y="5719763"/>
          <p14:tracePt t="28933" x="5159375" y="5719763"/>
          <p14:tracePt t="28940" x="5135563" y="5719763"/>
          <p14:tracePt t="28949" x="5129213" y="5719763"/>
          <p14:tracePt t="28956" x="5118100" y="5719763"/>
          <p14:tracePt t="28965" x="5092700" y="5719763"/>
          <p14:tracePt t="28972" x="5087938" y="5719763"/>
          <p14:tracePt t="28980" x="5075238" y="5724525"/>
          <p14:tracePt t="28988" x="5068888" y="5724525"/>
          <p14:tracePt t="28996" x="5057775" y="5724525"/>
          <p14:tracePt t="29004" x="5051425" y="5730875"/>
          <p14:tracePt t="29012" x="5032375" y="5737225"/>
          <p14:tracePt t="29020" x="5021263" y="5743575"/>
          <p14:tracePt t="29028" x="4997450" y="5761038"/>
          <p14:tracePt t="29036" x="4991100" y="5767388"/>
          <p14:tracePt t="29045" x="4967288" y="5784850"/>
          <p14:tracePt t="29053" x="4960938" y="5791200"/>
          <p14:tracePt t="29060" x="4943475" y="5808663"/>
          <p14:tracePt t="29068" x="4924425" y="5815013"/>
          <p14:tracePt t="29077" x="4918075" y="5821363"/>
          <p14:tracePt t="29084" x="4906963" y="5845175"/>
          <p14:tracePt t="29093" x="4900613" y="5851525"/>
          <p14:tracePt t="29101" x="4894263" y="5864225"/>
          <p14:tracePt t="29108" x="4894263" y="5868988"/>
          <p14:tracePt t="29117" x="4894263" y="5881688"/>
          <p14:tracePt t="29134" x="4894263" y="5888038"/>
          <p14:tracePt t="29141" x="4894263" y="5905500"/>
          <p14:tracePt t="29165" x="4894263" y="5911850"/>
          <p14:tracePt t="29173" x="4894263" y="5918200"/>
          <p14:tracePt t="29181" x="4894263" y="5924550"/>
          <p14:tracePt t="29189" x="4900613" y="5929313"/>
          <p14:tracePt t="29196" x="4906963" y="5929313"/>
          <p14:tracePt t="29213" x="4924425" y="5935663"/>
          <p14:tracePt t="29229" x="4948238" y="5935663"/>
          <p14:tracePt t="29237" x="4972050" y="5942013"/>
          <p14:tracePt t="29244" x="4991100" y="5948363"/>
          <p14:tracePt t="29253" x="5032375" y="5965825"/>
          <p14:tracePt t="29260" x="5068888" y="5978525"/>
          <p14:tracePt t="29269" x="5099050" y="5984875"/>
          <p14:tracePt t="29276" x="5135563" y="5989638"/>
          <p14:tracePt t="29284" x="5178425" y="6002338"/>
          <p14:tracePt t="29292" x="5202238" y="6002338"/>
          <p14:tracePt t="29301" x="5226050" y="6002338"/>
          <p14:tracePt t="29309" x="5249863" y="6002338"/>
          <p14:tracePt t="29317" x="5273675" y="6002338"/>
          <p14:tracePt t="29324" x="5280025" y="6002338"/>
          <p14:tracePt t="29334" x="5292725" y="6002338"/>
          <p14:tracePt t="29340" x="5316538" y="6002338"/>
          <p14:tracePt t="29351" x="5322888" y="6002338"/>
          <p14:tracePt t="29356" x="5334000" y="6002338"/>
          <p14:tracePt t="29365" x="5346700" y="6002338"/>
          <p14:tracePt t="29372" x="5364163" y="5995988"/>
          <p14:tracePt t="29382" x="5376863" y="5978525"/>
          <p14:tracePt t="29389" x="5394325" y="5959475"/>
          <p14:tracePt t="29396" x="5407025" y="5954713"/>
          <p14:tracePt t="29405" x="5424488" y="5942013"/>
          <p14:tracePt t="29412" x="5437188" y="5924550"/>
          <p14:tracePt t="29421" x="5443538" y="5918200"/>
          <p14:tracePt t="29428" x="5461000" y="5905500"/>
          <p14:tracePt t="29437" x="5467350" y="5899150"/>
          <p14:tracePt t="29444" x="5478463" y="5888038"/>
          <p14:tracePt t="29462" x="5484813" y="5881688"/>
          <p14:tracePt t="29477" x="5491163" y="5875338"/>
          <p14:tracePt t="30141" x="5497513" y="5875338"/>
          <p14:tracePt t="30285" x="5503863" y="5875338"/>
          <p14:tracePt t="30909" x="5508625" y="5875338"/>
          <p14:tracePt t="30925" x="5514975" y="5875338"/>
          <p14:tracePt t="30941" x="5521325" y="5875338"/>
          <p14:tracePt t="30950" x="5545138" y="5875338"/>
          <p14:tracePt t="30957" x="5564188" y="5875338"/>
          <p14:tracePt t="30973" x="5581650" y="5875338"/>
          <p14:tracePt t="30981" x="5588000" y="5875338"/>
          <p14:tracePt t="30989" x="5605463" y="5875338"/>
          <p14:tracePt t="30996" x="5611813" y="5875338"/>
          <p14:tracePt t="31004" x="5618163" y="5875338"/>
          <p14:tracePt t="31012" x="5624513" y="5875338"/>
          <p14:tracePt t="31021" x="5629275" y="5875338"/>
          <p14:tracePt t="31028" x="5641975" y="5875338"/>
          <p14:tracePt t="31037" x="5648325" y="5875338"/>
          <p14:tracePt t="31044" x="5665788" y="5875338"/>
          <p14:tracePt t="31053" x="5684838" y="5875338"/>
          <p14:tracePt t="31061" x="5708650" y="5875338"/>
          <p14:tracePt t="31069" x="5745163" y="5875338"/>
          <p14:tracePt t="31077" x="5773738" y="5875338"/>
          <p14:tracePt t="31086" x="5803900" y="5875338"/>
          <p14:tracePt t="31093" x="5846763" y="5875338"/>
          <p14:tracePt t="31103" x="5870575" y="5875338"/>
          <p14:tracePt t="31110" x="5900738" y="5875338"/>
          <p14:tracePt t="31120" x="5924550" y="5875338"/>
          <p14:tracePt t="31124" x="5943600" y="5875338"/>
          <p14:tracePt t="31133" x="5954713" y="5875338"/>
          <p14:tracePt t="31141" x="5967413" y="5875338"/>
          <p14:tracePt t="31149" x="5984875" y="5875338"/>
          <p14:tracePt t="31157" x="5997575" y="5875338"/>
          <p14:tracePt t="31164" x="6010275" y="5875338"/>
          <p14:tracePt t="31173" x="6021388" y="5875338"/>
          <p14:tracePt t="31181" x="6027738" y="5875338"/>
          <p14:tracePt t="31189" x="6045200" y="5875338"/>
          <p14:tracePt t="31196" x="6051550" y="5875338"/>
          <p14:tracePt t="31205" x="6070600" y="5875338"/>
          <p14:tracePt t="31213" x="6081713" y="5875338"/>
          <p14:tracePt t="31221" x="6088063" y="5875338"/>
          <p14:tracePt t="31229" x="6118225" y="5881688"/>
          <p14:tracePt t="31236" x="6130925" y="5881688"/>
          <p14:tracePt t="31245" x="6154738" y="5881688"/>
          <p14:tracePt t="31253" x="6178550" y="5888038"/>
          <p14:tracePt t="31261" x="6202363" y="5888038"/>
          <p14:tracePt t="31270" x="6245225" y="5899150"/>
          <p14:tracePt t="31276" x="6280150" y="5899150"/>
          <p14:tracePt t="31286" x="6310313" y="5899150"/>
          <p14:tracePt t="31293" x="6340475" y="5905500"/>
          <p14:tracePt t="31303" x="6376988" y="5905500"/>
          <p14:tracePt t="31309" x="6407150" y="5918200"/>
          <p14:tracePt t="31317" x="6456363" y="5924550"/>
          <p14:tracePt t="31325" x="6480175" y="5924550"/>
          <p14:tracePt t="31333" x="6503988" y="5924550"/>
          <p14:tracePt t="31341" x="6527800" y="5929313"/>
          <p14:tracePt t="31349" x="6570663" y="5948363"/>
          <p14:tracePt t="31357" x="6605588" y="5948363"/>
          <p14:tracePt t="31364" x="6624638" y="5948363"/>
          <p14:tracePt t="31373" x="6648450" y="5948363"/>
          <p14:tracePt t="31381" x="6672263" y="5959475"/>
          <p14:tracePt t="31389" x="6708775" y="5978525"/>
          <p14:tracePt t="31396" x="6732588" y="5978525"/>
          <p14:tracePt t="31405" x="6745288" y="5978525"/>
          <p14:tracePt t="31413" x="6769100" y="5978525"/>
          <p14:tracePt t="31421" x="6799263" y="5984875"/>
          <p14:tracePt t="31429" x="6811963" y="5984875"/>
          <p14:tracePt t="31437" x="6835775" y="5989638"/>
          <p14:tracePt t="31445" x="6872288" y="5989638"/>
          <p14:tracePt t="31453" x="6896100" y="5989638"/>
          <p14:tracePt t="31461" x="6907213" y="5995988"/>
          <p14:tracePt t="31470" x="6932613" y="5995988"/>
          <p14:tracePt t="31487" x="6967538" y="6008688"/>
          <p14:tracePt t="31492" x="6973888" y="6008688"/>
          <p14:tracePt t="31501" x="6980238" y="6008688"/>
          <p14:tracePt t="31508" x="6991350" y="6008688"/>
          <p14:tracePt t="31516" x="6997700" y="6008688"/>
          <p14:tracePt t="31524" x="7016750" y="6019800"/>
          <p14:tracePt t="31548" x="7021513" y="6019800"/>
          <p14:tracePt t="31669" x="7004050" y="6026150"/>
          <p14:tracePt t="31677" x="6991350" y="6045200"/>
          <p14:tracePt t="31686" x="6956425" y="6045200"/>
          <p14:tracePt t="31693" x="6913563" y="6045200"/>
          <p14:tracePt t="31704" x="6853238" y="6049963"/>
          <p14:tracePt t="31709" x="6781800" y="6049963"/>
          <p14:tracePt t="31718" x="6708775" y="6049963"/>
          <p14:tracePt t="31724" x="6594475" y="6049963"/>
          <p14:tracePt t="31733" x="6521450" y="6049963"/>
          <p14:tracePt t="31741" x="6450013" y="6049963"/>
          <p14:tracePt t="31749" x="6389688" y="6049963"/>
          <p14:tracePt t="31757" x="6346825" y="6049963"/>
          <p14:tracePt t="31764" x="6323013" y="6049963"/>
          <p14:tracePt t="31773" x="6310313" y="6049963"/>
          <p14:tracePt t="31780" x="6299200" y="6049963"/>
          <p14:tracePt t="31789" x="6292850" y="6049963"/>
          <p14:tracePt t="31805" x="6275388" y="6049963"/>
          <p14:tracePt t="31821" x="6262688" y="6062663"/>
          <p14:tracePt t="31845" x="6256338" y="6062663"/>
          <p14:tracePt t="31861" x="6249988" y="6062663"/>
          <p14:tracePt t="31870" x="6238875" y="6069013"/>
          <p14:tracePt t="31877" x="6232525" y="6069013"/>
          <p14:tracePt t="31887" x="6226175" y="6069013"/>
          <p14:tracePt t="31903" x="6202363" y="6069013"/>
          <p14:tracePt t="31909" x="6196013" y="6069013"/>
          <p14:tracePt t="31917" x="6189663" y="6069013"/>
          <p14:tracePt t="32093" x="6196013" y="6069013"/>
          <p14:tracePt t="32103" x="6219825" y="6069013"/>
          <p14:tracePt t="32110" x="6245225" y="6062663"/>
          <p14:tracePt t="32117" x="6269038" y="6056313"/>
          <p14:tracePt t="32124" x="6299200" y="6056313"/>
          <p14:tracePt t="32134" x="6335713" y="6038850"/>
          <p14:tracePt t="32141" x="6376988" y="6038850"/>
          <p14:tracePt t="32149" x="6413500" y="6032500"/>
          <p14:tracePt t="32157" x="6456363" y="6032500"/>
          <p14:tracePt t="32165" x="6480175" y="6032500"/>
          <p14:tracePt t="32173" x="6510338" y="6032500"/>
          <p14:tracePt t="32180" x="6534150" y="6032500"/>
          <p14:tracePt t="32189" x="6564313" y="6019800"/>
          <p14:tracePt t="32196" x="6600825" y="6019800"/>
          <p14:tracePt t="32205" x="6630988" y="6019800"/>
          <p14:tracePt t="32212" x="6665913" y="6019800"/>
          <p14:tracePt t="32221" x="6696075" y="6019800"/>
          <p14:tracePt t="32229" x="6726238" y="6019800"/>
          <p14:tracePt t="32237" x="6786563" y="6002338"/>
          <p14:tracePt t="32244" x="6805613" y="6002338"/>
          <p14:tracePt t="32253" x="6829425" y="6002338"/>
          <p14:tracePt t="32260" x="6853238" y="6002338"/>
          <p14:tracePt t="32270" x="6877050" y="6002338"/>
          <p14:tracePt t="32277" x="6902450" y="5995988"/>
          <p14:tracePt t="32287" x="6913563" y="5995988"/>
          <p14:tracePt t="32293" x="6926263" y="5995988"/>
          <p14:tracePt t="32301" x="6943725" y="5995988"/>
          <p14:tracePt t="32317" x="6956425" y="5995988"/>
          <p14:tracePt t="32324" x="6967538" y="5978525"/>
          <p14:tracePt t="32445" x="6961188" y="5978525"/>
          <p14:tracePt t="32454" x="6950075" y="5978525"/>
          <p14:tracePt t="32461" x="6943725" y="5978525"/>
          <p14:tracePt t="32474" x="6919913" y="5978525"/>
          <p14:tracePt t="32476" x="6889750" y="5984875"/>
          <p14:tracePt t="32488" x="6846888" y="5984875"/>
          <p14:tracePt t="32492" x="6786563" y="5995988"/>
          <p14:tracePt t="32501" x="6738938" y="5995988"/>
          <p14:tracePt t="32508" x="6665913" y="5995988"/>
          <p14:tracePt t="32516" x="6635750" y="5995988"/>
          <p14:tracePt t="32524" x="6594475" y="5995988"/>
          <p14:tracePt t="32532" x="6546850" y="5995988"/>
          <p14:tracePt t="32540" x="6503988" y="5989638"/>
          <p14:tracePt t="32548" x="6467475" y="5984875"/>
          <p14:tracePt t="32556" x="6437313" y="5984875"/>
          <p14:tracePt t="32564" x="6413500" y="5984875"/>
          <p14:tracePt t="32572" x="6389688" y="5984875"/>
          <p14:tracePt t="32580" x="6365875" y="5984875"/>
          <p14:tracePt t="32588" x="6353175" y="5984875"/>
          <p14:tracePt t="32596" x="6346825" y="5978525"/>
          <p14:tracePt t="32605" x="6329363" y="5965825"/>
          <p14:tracePt t="32660" x="6323013" y="5965825"/>
          <p14:tracePt t="32734" x="6323013" y="5959475"/>
          <p14:tracePt t="32741" x="6335713" y="5959475"/>
          <p14:tracePt t="32749" x="6365875" y="5959475"/>
          <p14:tracePt t="32757" x="6407150" y="5959475"/>
          <p14:tracePt t="32766" x="6467475" y="5959475"/>
          <p14:tracePt t="32773" x="6581775" y="5965825"/>
          <p14:tracePt t="32780" x="6696075" y="5989638"/>
          <p14:tracePt t="32788" x="6816725" y="6015038"/>
          <p14:tracePt t="32796" x="6913563" y="6015038"/>
          <p14:tracePt t="32805" x="7004050" y="6049963"/>
          <p14:tracePt t="32812" x="7112000" y="6069013"/>
          <p14:tracePt t="32820" x="7185025" y="6080125"/>
          <p14:tracePt t="32828" x="7269163" y="6092825"/>
          <p14:tracePt t="32838" x="7305675" y="6099175"/>
          <p14:tracePt t="32844" x="7318375" y="6099175"/>
          <p14:tracePt t="32853" x="7342188" y="6099175"/>
          <p14:tracePt t="32861" x="7348538" y="6103938"/>
          <p14:tracePt t="32973" x="7342188" y="6103938"/>
          <p14:tracePt t="32981" x="7318375" y="6103938"/>
          <p14:tracePt t="32990" x="7275513" y="6122988"/>
          <p14:tracePt t="32997" x="7215188" y="6122988"/>
          <p14:tracePt t="33007" x="7131050" y="6122988"/>
          <p14:tracePt t="33013" x="7040563" y="6122988"/>
          <p14:tracePt t="33020" x="6907213" y="6110288"/>
          <p14:tracePt t="33028" x="6792913" y="6086475"/>
          <p14:tracePt t="33038" x="6678613" y="6075363"/>
          <p14:tracePt t="33044" x="6564313" y="6049963"/>
          <p14:tracePt t="33054" x="6430963" y="6038850"/>
          <p14:tracePt t="33060" x="6340475" y="6026150"/>
          <p14:tracePt t="33070" x="6256338" y="6015038"/>
          <p14:tracePt t="33076" x="6184900" y="6008688"/>
          <p14:tracePt t="33085" x="6135688" y="5995988"/>
          <p14:tracePt t="33092" x="6100763" y="5989638"/>
          <p14:tracePt t="33101" x="6075363" y="5989638"/>
          <p14:tracePt t="33108" x="6064250" y="5989638"/>
          <p14:tracePt t="33116" x="6057900" y="5989638"/>
          <p14:tracePt t="33173" x="6051550" y="5984875"/>
          <p14:tracePt t="33213" x="6057900" y="5978525"/>
          <p14:tracePt t="33221" x="6081713" y="5978525"/>
          <p14:tracePt t="33228" x="6105525" y="5965825"/>
          <p14:tracePt t="33237" x="6161088" y="5965825"/>
          <p14:tracePt t="33244" x="6219825" y="5965825"/>
          <p14:tracePt t="33253" x="6280150" y="5965825"/>
          <p14:tracePt t="33261" x="6323013" y="5965825"/>
          <p14:tracePt t="33271" x="6383338" y="5965825"/>
          <p14:tracePt t="33277" x="6456363" y="5965825"/>
          <p14:tracePt t="33285" x="6497638" y="5965825"/>
          <p14:tracePt t="33293" x="6527800" y="5965825"/>
          <p14:tracePt t="33302" x="6551613" y="5965825"/>
          <p14:tracePt t="33308" x="6575425" y="5965825"/>
          <p14:tracePt t="33316" x="6588125" y="5965825"/>
          <p14:tracePt t="33325" x="6594475" y="5965825"/>
          <p14:tracePt t="33332" x="6600825" y="5965825"/>
          <p14:tracePt t="33341" x="6605588" y="5965825"/>
          <p14:tracePt t="33597" x="6611938" y="5965825"/>
          <p14:tracePt t="33629" x="6624638" y="5965825"/>
          <p14:tracePt t="33637" x="6630988" y="5965825"/>
          <p14:tracePt t="33662" x="6648450" y="5965825"/>
          <p14:tracePt t="33670" x="6665913" y="5965825"/>
          <p14:tracePt t="33677" x="6672263" y="5965825"/>
          <p14:tracePt t="33685" x="6696075" y="5965825"/>
          <p14:tracePt t="33692" x="6708775" y="5965825"/>
          <p14:tracePt t="33701" x="6715125" y="5965825"/>
          <p14:tracePt t="33708" x="6721475" y="5965825"/>
          <p14:tracePt t="33716" x="6726238" y="5965825"/>
          <p14:tracePt t="33724" x="6732588" y="5965825"/>
          <p14:tracePt t="34485" x="0" y="0"/>
        </p14:tracePtLst>
        <p14:tracePtLst>
          <p14:tracePt t="35875" x="5249863" y="6435725"/>
          <p14:tracePt t="35895" x="5256213" y="6435725"/>
          <p14:tracePt t="35957" x="5262563" y="6435725"/>
          <p14:tracePt t="35973" x="5273675" y="6435725"/>
          <p14:tracePt t="35981" x="5280025" y="6435725"/>
          <p14:tracePt t="35989" x="5286375" y="6435725"/>
          <p14:tracePt t="35997" x="5299075" y="6424613"/>
          <p14:tracePt t="36013" x="5299075" y="6405563"/>
          <p14:tracePt t="36023" x="5299075" y="6381750"/>
          <p14:tracePt t="36029" x="5299075" y="6364288"/>
          <p14:tracePt t="36045" x="5299075" y="6357938"/>
          <p14:tracePt t="36053" x="5299075" y="6334125"/>
          <p14:tracePt t="36061" x="5299075" y="6321425"/>
          <p14:tracePt t="36069" x="5299075" y="6315075"/>
          <p14:tracePt t="36077" x="5299075" y="6310313"/>
          <p14:tracePt t="36093" x="5299075" y="6303963"/>
          <p14:tracePt t="36109" x="5299075" y="6291263"/>
          <p14:tracePt t="36125" x="5299075" y="6284913"/>
          <p14:tracePt t="36157" x="5299075" y="6280150"/>
          <p14:tracePt t="36165" x="5299075" y="6273800"/>
          <p14:tracePt t="36181" x="5292725" y="6254750"/>
          <p14:tracePt t="36197" x="5286375" y="6249988"/>
          <p14:tracePt t="36221" x="5280025" y="6249988"/>
          <p14:tracePt t="36229" x="5273675" y="6243638"/>
          <p14:tracePt t="36245" x="5262563" y="6243638"/>
          <p14:tracePt t="36252" x="5243513" y="6237288"/>
          <p14:tracePt t="36261" x="5238750" y="6237288"/>
          <p14:tracePt t="36268" x="5232400" y="6237288"/>
          <p14:tracePt t="36277" x="5226050" y="6237288"/>
          <p14:tracePt t="36285" x="5208588" y="6230938"/>
          <p14:tracePt t="36309" x="5202238" y="6224588"/>
          <p14:tracePt t="36325" x="5189538" y="6219825"/>
          <p14:tracePt t="36341" x="5172075" y="6219825"/>
          <p14:tracePt t="36357" x="5159375" y="6219825"/>
          <p14:tracePt t="36365" x="5153025" y="6219825"/>
          <p14:tracePt t="36374" x="5148263" y="6219825"/>
          <p14:tracePt t="36381" x="5135563" y="6219825"/>
          <p14:tracePt t="36391" x="5122863" y="6219825"/>
          <p14:tracePt t="36397" x="5105400" y="6219825"/>
          <p14:tracePt t="36405" x="5092700" y="6219825"/>
          <p14:tracePt t="36413" x="5087938" y="6219825"/>
          <p14:tracePt t="36422" x="5075238" y="6219825"/>
          <p14:tracePt t="36437" x="5068888" y="6219825"/>
          <p14:tracePt t="36445" x="5062538" y="6219825"/>
          <p14:tracePt t="36461" x="5057775" y="6219825"/>
          <p14:tracePt t="36493" x="5032375" y="6219825"/>
          <p14:tracePt t="36509" x="5027613" y="6219825"/>
          <p14:tracePt t="36517" x="5021263" y="6224588"/>
          <p14:tracePt t="36532" x="5021263" y="6243638"/>
          <p14:tracePt t="36540" x="5014913" y="6280150"/>
          <p14:tracePt t="36548" x="5014913" y="6284913"/>
          <p14:tracePt t="36556" x="5014913" y="6297613"/>
          <p14:tracePt t="36564" x="5014913" y="6303963"/>
          <p14:tracePt t="36572" x="5014913" y="6315075"/>
          <p14:tracePt t="36580" x="5014913" y="6321425"/>
          <p14:tracePt t="36588" x="5014913" y="6327775"/>
          <p14:tracePt t="36596" x="5014913" y="6340475"/>
          <p14:tracePt t="36612" x="5027613" y="6364288"/>
          <p14:tracePt t="36620" x="5038725" y="6375400"/>
          <p14:tracePt t="36628" x="5057775" y="6394450"/>
          <p14:tracePt t="36636" x="5068888" y="6411913"/>
          <p14:tracePt t="36644" x="5081588" y="6424613"/>
          <p14:tracePt t="36652" x="5087938" y="6435725"/>
          <p14:tracePt t="36668" x="5111750" y="6465888"/>
          <p14:tracePt t="36684" x="5118100" y="6472238"/>
          <p14:tracePt t="36692" x="5135563" y="6478588"/>
          <p14:tracePt t="36708" x="5141913" y="6484938"/>
          <p14:tracePt t="36716" x="5148263" y="6484938"/>
          <p14:tracePt t="36724" x="5153025" y="6484938"/>
          <p14:tracePt t="36732" x="5178425" y="6489700"/>
          <p14:tracePt t="36740" x="5189538" y="6496050"/>
          <p14:tracePt t="36748" x="5213350" y="6496050"/>
          <p14:tracePt t="36756" x="5238750" y="6502400"/>
          <p14:tracePt t="36764" x="5262563" y="6502400"/>
          <p14:tracePt t="36772" x="5273675" y="6502400"/>
          <p14:tracePt t="36780" x="5286375" y="6502400"/>
          <p14:tracePt t="36789" x="5310188" y="6502400"/>
          <p14:tracePt t="36796" x="5329238" y="6502400"/>
          <p14:tracePt t="36806" x="5346700" y="6502400"/>
          <p14:tracePt t="36812" x="5370513" y="6496050"/>
          <p14:tracePt t="36821" x="5376863" y="6489700"/>
          <p14:tracePt t="36828" x="5394325" y="6472238"/>
          <p14:tracePt t="36844" x="5407025" y="6459538"/>
          <p14:tracePt t="36852" x="5424488" y="6442075"/>
          <p14:tracePt t="36860" x="5430838" y="6429375"/>
          <p14:tracePt t="36868" x="5437188" y="6405563"/>
          <p14:tracePt t="36876" x="5448300" y="6394450"/>
          <p14:tracePt t="36884" x="5454650" y="6370638"/>
          <p14:tracePt t="36892" x="5461000" y="6351588"/>
          <p14:tracePt t="36900" x="5461000" y="6345238"/>
          <p14:tracePt t="36908" x="5467350" y="6334125"/>
          <p14:tracePt t="36916" x="5467350" y="6327775"/>
          <p14:tracePt t="36924" x="5467350" y="6321425"/>
          <p14:tracePt t="36932" x="5467350" y="6297613"/>
          <p14:tracePt t="36948" x="5467350" y="6291263"/>
          <p14:tracePt t="36956" x="5467350" y="6284913"/>
          <p14:tracePt t="36964" x="5467350" y="6280150"/>
          <p14:tracePt t="36972" x="5467350" y="6261100"/>
          <p14:tracePt t="36980" x="5461000" y="6254750"/>
          <p14:tracePt t="36989" x="5454650" y="6249988"/>
          <p14:tracePt t="36996" x="5430838" y="6224588"/>
          <p14:tracePt t="37006" x="5418138" y="6219825"/>
          <p14:tracePt t="37012" x="5413375" y="6213475"/>
          <p14:tracePt t="37021" x="5400675" y="6207125"/>
          <p14:tracePt t="37028" x="5376863" y="6200775"/>
          <p14:tracePt t="37036" x="5370513" y="6200775"/>
          <p14:tracePt t="37044" x="5346700" y="6189663"/>
          <p14:tracePt t="37052" x="5334000" y="6189663"/>
          <p14:tracePt t="37061" x="5310188" y="6183313"/>
          <p14:tracePt t="37068" x="5268913" y="6176963"/>
          <p14:tracePt t="37077" x="5232400" y="6176963"/>
          <p14:tracePt t="37084" x="5213350" y="6176963"/>
          <p14:tracePt t="37093" x="5178425" y="6176963"/>
          <p14:tracePt t="37101" x="5153025" y="6176963"/>
          <p14:tracePt t="37109" x="5135563" y="6176963"/>
          <p14:tracePt t="37126" x="5111750" y="6176963"/>
          <p14:tracePt t="37138" x="5099050" y="6176963"/>
          <p14:tracePt t="37142" x="5087938" y="6176963"/>
          <p14:tracePt t="37148" x="5081588" y="6176963"/>
          <p14:tracePt t="37158" x="5068888" y="6176963"/>
          <p14:tracePt t="37164" x="5062538" y="6176963"/>
          <p14:tracePt t="37175" x="5045075" y="6176963"/>
          <p14:tracePt t="37181" x="5038725" y="6183313"/>
          <p14:tracePt t="37191" x="5021263" y="6189663"/>
          <p14:tracePt t="37196" x="5014913" y="6194425"/>
          <p14:tracePt t="37213" x="5002213" y="6207125"/>
          <p14:tracePt t="37221" x="4991100" y="6224588"/>
          <p14:tracePt t="37229" x="4991100" y="6230938"/>
          <p14:tracePt t="37236" x="4991100" y="6237288"/>
          <p14:tracePt t="37245" x="4991100" y="6249988"/>
          <p14:tracePt t="37253" x="4991100" y="6254750"/>
          <p14:tracePt t="37261" x="4991100" y="6267450"/>
          <p14:tracePt t="37268" x="4991100" y="6273800"/>
          <p14:tracePt t="37277" x="4997450" y="6284913"/>
          <p14:tracePt t="37285" x="5008563" y="6303963"/>
          <p14:tracePt t="37293" x="5032375" y="6310313"/>
          <p14:tracePt t="37301" x="5045075" y="6315075"/>
          <p14:tracePt t="37308" x="5081588" y="6327775"/>
          <p14:tracePt t="37316" x="5105400" y="6340475"/>
          <p14:tracePt t="37325" x="5141913" y="6357938"/>
          <p14:tracePt t="37332" x="5165725" y="6375400"/>
          <p14:tracePt t="37341" x="5195888" y="6381750"/>
          <p14:tracePt t="37349" x="5219700" y="6399213"/>
          <p14:tracePt t="37358" x="5243513" y="6405563"/>
          <p14:tracePt t="37365" x="5268913" y="6418263"/>
          <p14:tracePt t="37374" x="5292725" y="6424613"/>
          <p14:tracePt t="37381" x="5299075" y="6424613"/>
          <p14:tracePt t="37391" x="5303838" y="6424613"/>
          <p14:tracePt t="37397" x="5310188" y="6424613"/>
          <p14:tracePt t="37405" x="5322888" y="6424613"/>
          <p14:tracePt t="37413" x="5346700" y="6424613"/>
          <p14:tracePt t="37421" x="5353050" y="6424613"/>
          <p14:tracePt t="37429" x="5370513" y="6424613"/>
          <p14:tracePt t="37437" x="5407025" y="6424613"/>
          <p14:tracePt t="37445" x="5448300" y="6429375"/>
          <p14:tracePt t="37452" x="5497513" y="6454775"/>
          <p14:tracePt t="37461" x="5527675" y="6454775"/>
          <p14:tracePt t="37468" x="5575300" y="6454775"/>
          <p14:tracePt t="37477" x="5594350" y="6454775"/>
          <p14:tracePt t="37484" x="5629275" y="6454775"/>
          <p14:tracePt t="37493" x="5659438" y="6454775"/>
          <p14:tracePt t="37501" x="5672138" y="6454775"/>
          <p14:tracePt t="37508" x="5695950" y="6454775"/>
          <p14:tracePt t="37516" x="5702300" y="6454775"/>
          <p14:tracePt t="37525" x="5715000" y="6454775"/>
          <p14:tracePt t="37532" x="5738813" y="6442075"/>
          <p14:tracePt t="37542" x="5762625" y="6435725"/>
          <p14:tracePt t="37550" x="5780088" y="6418263"/>
          <p14:tracePt t="37557" x="5803900" y="6411913"/>
          <p14:tracePt t="37564" x="5829300" y="6405563"/>
          <p14:tracePt t="37573" x="5853113" y="6394450"/>
          <p14:tracePt t="37580" x="5883275" y="6394450"/>
          <p14:tracePt t="37589" x="5913438" y="6388100"/>
          <p14:tracePt t="37596" x="5949950" y="6370638"/>
          <p14:tracePt t="37604" x="5997575" y="6364288"/>
          <p14:tracePt t="37612" x="6034088" y="6351588"/>
          <p14:tracePt t="37620" x="6064250" y="6345238"/>
          <p14:tracePt t="37628" x="6088063" y="6334125"/>
          <p14:tracePt t="37636" x="6111875" y="6334125"/>
          <p14:tracePt t="37644" x="6118225" y="6327775"/>
          <p14:tracePt t="37660" x="6130925" y="6321425"/>
          <p14:tracePt t="37757" x="6135688" y="6321425"/>
          <p14:tracePt t="37765" x="6142038" y="6321425"/>
          <p14:tracePt t="37774" x="6154738" y="6315075"/>
          <p14:tracePt t="37790" x="6161088" y="6315075"/>
          <p14:tracePt t="37797" x="6165850" y="6315075"/>
          <p14:tracePt t="37805" x="6184900" y="6310313"/>
          <p14:tracePt t="37812" x="6189663" y="6310313"/>
          <p14:tracePt t="37829" x="6196013" y="6310313"/>
          <p14:tracePt t="37836" x="6202363" y="6310313"/>
          <p14:tracePt t="37885" x="6208713" y="6310313"/>
          <p14:tracePt t="37893" x="6219825" y="6310313"/>
          <p14:tracePt t="37901" x="6232525" y="6310313"/>
          <p14:tracePt t="37908" x="6256338" y="6310313"/>
          <p14:tracePt t="37917" x="6310313" y="6315075"/>
          <p14:tracePt t="37925" x="6359525" y="6315075"/>
          <p14:tracePt t="37932" x="6419850" y="6334125"/>
          <p14:tracePt t="37941" x="6480175" y="6345238"/>
          <p14:tracePt t="37948" x="6551613" y="6364288"/>
          <p14:tracePt t="37959" x="6624638" y="6364288"/>
          <p14:tracePt t="37965" x="6702425" y="6375400"/>
          <p14:tracePt t="37975" x="6762750" y="6388100"/>
          <p14:tracePt t="37981" x="6816725" y="6388100"/>
          <p14:tracePt t="37989" x="6883400" y="6405563"/>
          <p14:tracePt t="37997" x="6943725" y="6418263"/>
          <p14:tracePt t="38006" x="6973888" y="6424613"/>
          <p14:tracePt t="38012" x="7040563" y="6448425"/>
          <p14:tracePt t="38021" x="7070725" y="6448425"/>
          <p14:tracePt t="38029" x="7081838" y="6454775"/>
          <p14:tracePt t="38036" x="7118350" y="6459538"/>
          <p14:tracePt t="38045" x="7142163" y="6459538"/>
          <p14:tracePt t="38052" x="7185025" y="6478588"/>
          <p14:tracePt t="38061" x="7191375" y="6484938"/>
          <p14:tracePt t="38068" x="7221538" y="6484938"/>
          <p14:tracePt t="38077" x="7245350" y="6484938"/>
          <p14:tracePt t="38084" x="7269163" y="6496050"/>
          <p14:tracePt t="38093" x="7292975" y="6496050"/>
          <p14:tracePt t="38101" x="7312025" y="6502400"/>
          <p14:tracePt t="38108" x="7335838" y="6502400"/>
          <p14:tracePt t="38117" x="7359650" y="6508750"/>
          <p14:tracePt t="38125" x="7396163" y="6508750"/>
          <p14:tracePt t="38133" x="7413625" y="6508750"/>
          <p14:tracePt t="38142" x="7437438" y="6508750"/>
          <p14:tracePt t="38148" x="7473950" y="6508750"/>
          <p14:tracePt t="38158" x="7504113" y="6508750"/>
          <p14:tracePt t="38165" x="7516813" y="6508750"/>
          <p14:tracePt t="38175" x="7540625" y="6508750"/>
          <p14:tracePt t="38181" x="7564438" y="6508750"/>
          <p14:tracePt t="38189" x="7588250" y="6508750"/>
          <p14:tracePt t="38197" x="7613650" y="6519863"/>
          <p14:tracePt t="38205" x="7631113" y="6519863"/>
          <p14:tracePt t="38212" x="7637463" y="6519863"/>
          <p14:tracePt t="38220" x="7654925" y="6519863"/>
          <p14:tracePt t="38229" x="7661275" y="6519863"/>
          <p14:tracePt t="38236" x="7667625" y="6519863"/>
          <p14:tracePt t="38245" x="7678738" y="6519863"/>
          <p14:tracePt t="38252" x="7685088" y="6519863"/>
          <p14:tracePt t="38268" x="7697788" y="6519863"/>
          <p14:tracePt t="38277" x="7704138" y="6519863"/>
          <p14:tracePt t="38284" x="7715250" y="6519863"/>
          <p14:tracePt t="38301" x="7727950" y="6519863"/>
          <p14:tracePt t="38308" x="7734300" y="6519863"/>
          <p14:tracePt t="38316" x="7751763" y="6519863"/>
          <p14:tracePt t="38325" x="7758113" y="6519863"/>
          <p14:tracePt t="38332" x="7769225" y="6519863"/>
          <p14:tracePt t="38342" x="7781925" y="6519863"/>
          <p14:tracePt t="38348" x="7793038" y="6519863"/>
          <p14:tracePt t="38359" x="7812088" y="6519863"/>
          <p14:tracePt t="38364" x="7818438" y="6519863"/>
          <p14:tracePt t="38375" x="7829550" y="6519863"/>
          <p14:tracePt t="38381" x="7835900" y="6519863"/>
          <p14:tracePt t="38389" x="7853363" y="6519863"/>
          <p14:tracePt t="38396" x="7859713" y="6515100"/>
          <p14:tracePt t="38405" x="7866063" y="6515100"/>
          <p14:tracePt t="38412" x="7872413" y="6502400"/>
          <p14:tracePt t="38420" x="7883525" y="6502400"/>
          <p14:tracePt t="38429" x="7889875" y="6502400"/>
          <p14:tracePt t="38436" x="7908925" y="6496050"/>
          <p14:tracePt t="38453" x="7913688" y="6496050"/>
          <p14:tracePt t="38485" x="7920038" y="6496050"/>
          <p14:tracePt t="38574" x="7926388" y="6489700"/>
          <p14:tracePt t="38628" x="7913688" y="6489700"/>
          <p14:tracePt t="38636" x="7902575" y="6489700"/>
          <p14:tracePt t="38644" x="7878763" y="6496050"/>
          <p14:tracePt t="38652" x="7842250" y="6496050"/>
          <p14:tracePt t="38660" x="7799388" y="6496050"/>
          <p14:tracePt t="38668" x="7745413" y="6496050"/>
          <p14:tracePt t="38676" x="7697788" y="6496050"/>
          <p14:tracePt t="38684" x="7654925" y="6496050"/>
          <p14:tracePt t="38692" x="7631113" y="6496050"/>
          <p14:tracePt t="38700" x="7588250" y="6496050"/>
          <p14:tracePt t="38708" x="7558088" y="6496050"/>
          <p14:tracePt t="38716" x="7534275" y="6496050"/>
          <p14:tracePt t="38724" x="7497763" y="6496050"/>
          <p14:tracePt t="38732" x="7486650" y="6496050"/>
          <p14:tracePt t="38741" x="7462838" y="6489700"/>
          <p14:tracePt t="38748" x="7437438" y="6489700"/>
          <p14:tracePt t="38757" x="7407275" y="6489700"/>
          <p14:tracePt t="38764" x="7366000" y="6484938"/>
          <p14:tracePt t="38772" x="7342188" y="6484938"/>
          <p14:tracePt t="38780" x="7318375" y="6484938"/>
          <p14:tracePt t="38788" x="7288213" y="6472238"/>
          <p14:tracePt t="38796" x="7251700" y="6465888"/>
          <p14:tracePt t="38804" x="7239000" y="6459538"/>
          <p14:tracePt t="38812" x="7221538" y="6459538"/>
          <p14:tracePt t="38820" x="7208838" y="6459538"/>
          <p14:tracePt t="38828" x="7202488" y="6459538"/>
          <p14:tracePt t="38844" x="7191375" y="6459538"/>
          <p14:tracePt t="38933" x="7191375" y="6454775"/>
          <p14:tracePt t="38941" x="7197725" y="6448425"/>
          <p14:tracePt t="38949" x="7208838" y="6442075"/>
          <p14:tracePt t="38957" x="7215188" y="6442075"/>
          <p14:tracePt t="38964" x="7227888" y="6442075"/>
          <p14:tracePt t="38973" x="7251700" y="6442075"/>
          <p14:tracePt t="38981" x="7288213" y="6429375"/>
          <p14:tracePt t="38989" x="7348538" y="6411913"/>
          <p14:tracePt t="38996" x="7389813" y="6411913"/>
          <p14:tracePt t="39004" x="7462838" y="6411913"/>
          <p14:tracePt t="39012" x="7534275" y="6411913"/>
          <p14:tracePt t="39020" x="7594600" y="6411913"/>
          <p14:tracePt t="39028" x="7643813" y="6399213"/>
          <p14:tracePt t="39036" x="7685088" y="6399213"/>
          <p14:tracePt t="39044" x="7745413" y="6394450"/>
          <p14:tracePt t="39052" x="7793038" y="6381750"/>
          <p14:tracePt t="39060" x="7818438" y="6381750"/>
          <p14:tracePt t="39068" x="7835900" y="6381750"/>
          <p14:tracePt t="39076" x="7859713" y="6381750"/>
          <p14:tracePt t="39084" x="7878763" y="6381750"/>
          <p14:tracePt t="39092" x="7889875" y="6381750"/>
          <p14:tracePt t="39100" x="7896225" y="6381750"/>
          <p14:tracePt t="39132" x="7902575" y="6381750"/>
          <p14:tracePt t="39237" x="7896225" y="6381750"/>
          <p14:tracePt t="39245" x="7872413" y="6381750"/>
          <p14:tracePt t="39253" x="7829550" y="6388100"/>
          <p14:tracePt t="39261" x="7799388" y="6394450"/>
          <p14:tracePt t="39268" x="7727950" y="6394450"/>
          <p14:tracePt t="39277" x="7654925" y="6394450"/>
          <p14:tracePt t="39285" x="7564438" y="6394450"/>
          <p14:tracePt t="39292" x="7493000" y="6394450"/>
          <p14:tracePt t="39301" x="7407275" y="6394450"/>
          <p14:tracePt t="39310" x="7335838" y="6394450"/>
          <p14:tracePt t="39316" x="7288213" y="6394450"/>
          <p14:tracePt t="39326" x="7258050" y="6394450"/>
          <p14:tracePt t="39332" x="7227888" y="6394450"/>
          <p14:tracePt t="39343" x="7208838" y="6394450"/>
          <p14:tracePt t="39348" x="7202488" y="6394450"/>
          <p14:tracePt t="39573" x="0" y="0"/>
        </p14:tracePtLst>
        <p14:tracePtLst>
          <p14:tracePt t="44487" x="409575" y="3646488"/>
          <p14:tracePt t="44541" x="403225" y="3646488"/>
          <p14:tracePt t="44551" x="398463" y="3646488"/>
          <p14:tracePt t="44573" x="385763" y="3657600"/>
          <p14:tracePt t="44581" x="373063" y="3670300"/>
          <p14:tracePt t="44596" x="373063" y="3676650"/>
          <p14:tracePt t="44604" x="361950" y="3687763"/>
          <p14:tracePt t="44620" x="361950" y="3706813"/>
          <p14:tracePt t="44628" x="361950" y="3711575"/>
          <p14:tracePt t="44636" x="361950" y="3730625"/>
          <p14:tracePt t="44645" x="361950" y="3736975"/>
          <p14:tracePt t="44652" x="368300" y="3760788"/>
          <p14:tracePt t="44669" x="392113" y="3784600"/>
          <p14:tracePt t="44677" x="398463" y="3790950"/>
          <p14:tracePt t="44684" x="403225" y="3790950"/>
          <p14:tracePt t="44692" x="415925" y="3790950"/>
          <p14:tracePt t="44700" x="428625" y="3790950"/>
          <p14:tracePt t="44708" x="439738" y="3790950"/>
          <p14:tracePt t="44717" x="446088" y="3790950"/>
          <p14:tracePt t="44725" x="463550" y="3790950"/>
          <p14:tracePt t="44741" x="469900" y="3790950"/>
          <p14:tracePt t="44749" x="476250" y="3790950"/>
          <p14:tracePt t="44756" x="482600" y="3790950"/>
          <p14:tracePt t="44789" x="488950" y="3790950"/>
          <p14:tracePt t="44797" x="488950" y="3784600"/>
          <p14:tracePt t="44804" x="488950" y="3760788"/>
          <p14:tracePt t="44821" x="488950" y="3741738"/>
          <p14:tracePt t="44831" x="488950" y="3730625"/>
          <p14:tracePt t="44837" x="482600" y="3724275"/>
          <p14:tracePt t="44845" x="476250" y="3717925"/>
          <p14:tracePt t="44949" x="476250" y="3711575"/>
          <p14:tracePt t="44956" x="488950" y="3717925"/>
          <p14:tracePt t="44965" x="500063" y="3724275"/>
          <p14:tracePt t="44972" x="523875" y="3724275"/>
          <p14:tracePt t="44981" x="549275" y="3724275"/>
          <p14:tracePt t="44988" x="560388" y="3724275"/>
          <p14:tracePt t="44998" x="566738" y="3724275"/>
          <p14:tracePt t="45005" x="590550" y="3724275"/>
          <p14:tracePt t="45015" x="608013" y="3724275"/>
          <p14:tracePt t="45020" x="633413" y="3724275"/>
          <p14:tracePt t="45031" x="657225" y="3717925"/>
          <p14:tracePt t="45036" x="674688" y="3711575"/>
          <p14:tracePt t="45045" x="687388" y="3711575"/>
          <p14:tracePt t="45052" x="698500" y="3711575"/>
          <p14:tracePt t="45061" x="717550" y="3706813"/>
          <p14:tracePt t="45077" x="728663" y="3687763"/>
          <p14:tracePt t="45100" x="728663" y="3681413"/>
          <p14:tracePt t="45213" x="735013" y="3676650"/>
          <p14:tracePt t="45221" x="741363" y="3676650"/>
          <p14:tracePt t="45230" x="747713" y="3676650"/>
          <p14:tracePt t="45237" x="765175" y="3687763"/>
          <p14:tracePt t="45246" x="771525" y="3694113"/>
          <p14:tracePt t="45253" x="777875" y="3700463"/>
          <p14:tracePt t="45262" x="788988" y="3706813"/>
          <p14:tracePt t="45269" x="814388" y="3717925"/>
          <p14:tracePt t="45279" x="868363" y="3717925"/>
          <p14:tracePt t="45285" x="915988" y="3748088"/>
          <p14:tracePt t="45292" x="976313" y="3748088"/>
          <p14:tracePt t="45300" x="1036638" y="3771900"/>
          <p14:tracePt t="45308" x="1073150" y="3771900"/>
          <p14:tracePt t="45316" x="1103313" y="3771900"/>
          <p14:tracePt t="45324" x="1127125" y="3771900"/>
          <p14:tracePt t="45332" x="1139825" y="3771900"/>
          <p14:tracePt t="45340" x="1150938" y="3771900"/>
          <p14:tracePt t="45348" x="1174750" y="3754438"/>
          <p14:tracePt t="45356" x="1200150" y="3736975"/>
          <p14:tracePt t="45365" x="1217613" y="3724275"/>
          <p14:tracePt t="45372" x="1223963" y="3724275"/>
          <p14:tracePt t="45380" x="1230313" y="3724275"/>
          <p14:tracePt t="45388" x="1241425" y="3724275"/>
          <p14:tracePt t="45404" x="1260475" y="3717925"/>
          <p14:tracePt t="45445" x="1265238" y="3717925"/>
          <p14:tracePt t="45461" x="1277938" y="3706813"/>
          <p14:tracePt t="45468" x="1301750" y="3700463"/>
          <p14:tracePt t="45476" x="1314450" y="3700463"/>
          <p14:tracePt t="45484" x="1355725" y="3694113"/>
          <p14:tracePt t="45492" x="1416050" y="3694113"/>
          <p14:tracePt t="45501" x="1446213" y="3694113"/>
          <p14:tracePt t="45508" x="1495425" y="3694113"/>
          <p14:tracePt t="45516" x="1525588" y="3694113"/>
          <p14:tracePt t="45524" x="1566863" y="3694113"/>
          <p14:tracePt t="45533" x="1590675" y="3700463"/>
          <p14:tracePt t="45541" x="1616075" y="3711575"/>
          <p14:tracePt t="45549" x="1639888" y="3711575"/>
          <p14:tracePt t="45564" x="1646238" y="3711575"/>
          <p14:tracePt t="45572" x="1651000" y="3711575"/>
          <p14:tracePt t="45580" x="1657350" y="3711575"/>
          <p14:tracePt t="45588" x="1663700" y="3711575"/>
          <p14:tracePt t="45596" x="1676400" y="3717925"/>
          <p14:tracePt t="45604" x="1681163" y="3724275"/>
          <p14:tracePt t="45612" x="1700213" y="3730625"/>
          <p14:tracePt t="45620" x="1706563" y="3730625"/>
          <p14:tracePt t="45629" x="1711325" y="3730625"/>
          <p14:tracePt t="45636" x="1717675" y="3730625"/>
          <p14:tracePt t="45645" x="1724025" y="3730625"/>
          <p14:tracePt t="45652" x="1730375" y="3730625"/>
          <p14:tracePt t="45660" x="1736725" y="3730625"/>
          <p14:tracePt t="45668" x="1741488" y="3730625"/>
          <p14:tracePt t="45676" x="1754188" y="3730625"/>
          <p14:tracePt t="45684" x="1760538" y="3730625"/>
          <p14:tracePt t="45692" x="1771650" y="3730625"/>
          <p14:tracePt t="45700" x="1795463" y="3730625"/>
          <p14:tracePt t="45708" x="1825625" y="3748088"/>
          <p14:tracePt t="45716" x="1874838" y="3754438"/>
          <p14:tracePt t="45724" x="1911350" y="3754438"/>
          <p14:tracePt t="45732" x="1952625" y="3767138"/>
          <p14:tracePt t="45740" x="1965325" y="3771900"/>
          <p14:tracePt t="45748" x="1971675" y="3771900"/>
          <p14:tracePt t="45796" x="1976438" y="3771900"/>
          <p14:tracePt t="46558" x="1976438" y="3778250"/>
          <p14:tracePt t="46669" x="1971675" y="3778250"/>
          <p14:tracePt t="46685" x="1965325" y="3778250"/>
          <p14:tracePt t="46693" x="1958975" y="3778250"/>
          <p14:tracePt t="46701" x="1952625" y="3778250"/>
          <p14:tracePt t="46717" x="1946275" y="3784600"/>
          <p14:tracePt t="46725" x="1941513" y="3784600"/>
          <p14:tracePt t="46749" x="1935163" y="3784600"/>
          <p14:tracePt t="46773" x="1928813" y="3784600"/>
          <p14:tracePt t="46781" x="1916113" y="3784600"/>
          <p14:tracePt t="46789" x="1905000" y="3784600"/>
          <p14:tracePt t="46799" x="1898650" y="3784600"/>
          <p14:tracePt t="46805" x="1874838" y="3784600"/>
          <p14:tracePt t="46814" x="1844675" y="3784600"/>
          <p14:tracePt t="46821" x="1825625" y="3778250"/>
          <p14:tracePt t="46829" x="1795463" y="3767138"/>
          <p14:tracePt t="46837" x="1771650" y="3760788"/>
          <p14:tracePt t="46844" x="1760538" y="3760788"/>
          <p14:tracePt t="46853" x="1741488" y="3760788"/>
          <p14:tracePt t="46861" x="1736725" y="3760788"/>
          <p14:tracePt t="46869" x="1724025" y="3760788"/>
          <p14:tracePt t="46877" x="1711325" y="3760788"/>
          <p14:tracePt t="46898" x="1700213" y="3760788"/>
          <p14:tracePt t="46902" x="1687513" y="3760788"/>
          <p14:tracePt t="46916" x="1676400" y="3760788"/>
          <p14:tracePt t="46925" x="1657350" y="3760788"/>
          <p14:tracePt t="46932" x="1651000" y="3760788"/>
          <p14:tracePt t="46940" x="1633538" y="3760788"/>
          <p14:tracePt t="46949" x="1597025" y="3771900"/>
          <p14:tracePt t="46957" x="1560513" y="3790950"/>
          <p14:tracePt t="46966" x="1525588" y="3808413"/>
          <p14:tracePt t="46973" x="1452563" y="3838575"/>
          <p14:tracePt t="46983" x="1398588" y="3868738"/>
          <p14:tracePt t="46989" x="1374775" y="3875088"/>
          <p14:tracePt t="46999" x="1325563" y="3922713"/>
          <p14:tracePt t="47005" x="1301750" y="3946525"/>
          <p14:tracePt t="47013" x="1277938" y="3976688"/>
          <p14:tracePt t="47021" x="1271588" y="3983038"/>
          <p14:tracePt t="47029" x="1260475" y="3995738"/>
          <p14:tracePt t="47037" x="1241425" y="4019550"/>
          <p14:tracePt t="47044" x="1235075" y="4043363"/>
          <p14:tracePt t="47053" x="1230313" y="4049713"/>
          <p14:tracePt t="47061" x="1230313" y="4062413"/>
          <p14:tracePt t="47069" x="1211263" y="4079875"/>
          <p14:tracePt t="47077" x="1193800" y="4110038"/>
          <p14:tracePt t="47084" x="1174750" y="4157663"/>
          <p14:tracePt t="47092" x="1157288" y="4183063"/>
          <p14:tracePt t="47101" x="1150938" y="4206875"/>
          <p14:tracePt t="47109" x="1133475" y="4254500"/>
          <p14:tracePt t="47116" x="1103313" y="4314825"/>
          <p14:tracePt t="47125" x="1084263" y="4362450"/>
          <p14:tracePt t="47133" x="1060450" y="4411663"/>
          <p14:tracePt t="47141" x="1030288" y="4489450"/>
          <p14:tracePt t="47150" x="1012825" y="4537075"/>
          <p14:tracePt t="47157" x="989013" y="4586288"/>
          <p14:tracePt t="47166" x="969963" y="4622800"/>
          <p14:tracePt t="47173" x="965200" y="4640263"/>
          <p14:tracePt t="47183" x="958850" y="4646613"/>
          <p14:tracePt t="47189" x="952500" y="4652963"/>
          <p14:tracePt t="47197" x="946150" y="4657725"/>
          <p14:tracePt t="47205" x="939800" y="4664075"/>
          <p14:tracePt t="47221" x="935038" y="4670425"/>
          <p14:tracePt t="47230" x="935038" y="4676775"/>
          <p14:tracePt t="47237" x="935038" y="4687888"/>
          <p14:tracePt t="47245" x="922338" y="4713288"/>
          <p14:tracePt t="47253" x="909638" y="4724400"/>
          <p14:tracePt t="47260" x="909638" y="4748213"/>
          <p14:tracePt t="47269" x="898525" y="4773613"/>
          <p14:tracePt t="47277" x="885825" y="4808538"/>
          <p14:tracePt t="47285" x="879475" y="4832350"/>
          <p14:tracePt t="47292" x="862013" y="4862513"/>
          <p14:tracePt t="47301" x="862013" y="4881563"/>
          <p14:tracePt t="47309" x="855663" y="4905375"/>
          <p14:tracePt t="47316" x="838200" y="4929188"/>
          <p14:tracePt t="47325" x="831850" y="4941888"/>
          <p14:tracePt t="47333" x="814388" y="4965700"/>
          <p14:tracePt t="47341" x="808038" y="4989513"/>
          <p14:tracePt t="47350" x="801688" y="5013325"/>
          <p14:tracePt t="47357" x="801688" y="5038725"/>
          <p14:tracePt t="47366" x="788988" y="5062538"/>
          <p14:tracePt t="47373" x="784225" y="5086350"/>
          <p14:tracePt t="47383" x="777875" y="5129213"/>
          <p14:tracePt t="47389" x="765175" y="5157788"/>
          <p14:tracePt t="47397" x="741363" y="5187950"/>
          <p14:tracePt t="47405" x="728663" y="5248275"/>
          <p14:tracePt t="47413" x="717550" y="5273675"/>
          <p14:tracePt t="47421" x="717550" y="5291138"/>
          <p14:tracePt t="47429" x="717550" y="5308600"/>
          <p14:tracePt t="47437" x="717550" y="5334000"/>
          <p14:tracePt t="47445" x="711200" y="5338763"/>
          <p14:tracePt t="47461" x="704850" y="5351463"/>
          <p14:tracePt t="47469" x="704850" y="5364163"/>
          <p14:tracePt t="47477" x="698500" y="5368925"/>
          <p14:tracePt t="47485" x="698500" y="5375275"/>
          <p14:tracePt t="47493" x="687388" y="5381625"/>
          <p14:tracePt t="47501" x="681038" y="5394325"/>
          <p14:tracePt t="47514" x="674688" y="5399088"/>
          <p14:tracePt t="47533" x="657225" y="5424488"/>
          <p14:tracePt t="47555" x="650875" y="5429250"/>
          <p14:tracePt t="47559" x="633413" y="5441950"/>
          <p14:tracePt t="47567" x="627063" y="5448300"/>
          <p14:tracePt t="47572" x="614363" y="5465763"/>
          <p14:tracePt t="47581" x="603250" y="5472113"/>
          <p14:tracePt t="47588" x="584200" y="5478463"/>
          <p14:tracePt t="47596" x="573088" y="5483225"/>
          <p14:tracePt t="47604" x="549275" y="5502275"/>
          <p14:tracePt t="47612" x="530225" y="5508625"/>
          <p14:tracePt t="47620" x="519113" y="5508625"/>
          <p14:tracePt t="47628" x="506413" y="5513388"/>
          <p14:tracePt t="47636" x="482600" y="5526088"/>
          <p14:tracePt t="47644" x="476250" y="5532438"/>
          <p14:tracePt t="47652" x="469900" y="5532438"/>
          <p14:tracePt t="47660" x="458788" y="5532438"/>
          <p14:tracePt t="47668" x="439738" y="5538788"/>
          <p14:tracePt t="47700" x="433388" y="5543550"/>
          <p14:tracePt t="47740" x="428625" y="5543550"/>
          <p14:tracePt t="47757" x="409575" y="5549900"/>
          <p14:tracePt t="47764" x="403225" y="5556250"/>
          <p14:tracePt t="47781" x="385763" y="5568950"/>
          <p14:tracePt t="47877" x="379413" y="5573713"/>
          <p14:tracePt t="47893" x="379413" y="5580063"/>
          <p14:tracePt t="47965" x="379413" y="5586413"/>
          <p14:tracePt t="47973" x="398463" y="5599113"/>
          <p14:tracePt t="47984" x="452438" y="5616575"/>
          <p14:tracePt t="47990" x="530225" y="5646738"/>
          <p14:tracePt t="47997" x="573088" y="5659438"/>
          <p14:tracePt t="48005" x="633413" y="5664200"/>
          <p14:tracePt t="48013" x="668338" y="5676900"/>
          <p14:tracePt t="48020" x="698500" y="5676900"/>
          <p14:tracePt t="48029" x="735013" y="5683250"/>
          <p14:tracePt t="48037" x="765175" y="5689600"/>
          <p14:tracePt t="48044" x="788988" y="5689600"/>
          <p14:tracePt t="48053" x="814388" y="5700713"/>
          <p14:tracePt t="48060" x="844550" y="5700713"/>
          <p14:tracePt t="48069" x="862013" y="5700713"/>
          <p14:tracePt t="48077" x="874713" y="5700713"/>
          <p14:tracePt t="48085" x="885825" y="5700713"/>
          <p14:tracePt t="48101" x="892175" y="5700713"/>
          <p14:tracePt t="48133" x="904875" y="5700713"/>
          <p14:tracePt t="48253" x="898525" y="5700713"/>
          <p14:tracePt t="48261" x="885825" y="5700713"/>
          <p14:tracePt t="48270" x="874713" y="5700713"/>
          <p14:tracePt t="48278" x="855663" y="5700713"/>
          <p14:tracePt t="48287" x="844550" y="5700713"/>
          <p14:tracePt t="48382" x="849313" y="5694363"/>
          <p14:tracePt t="48398" x="862013" y="5694363"/>
          <p14:tracePt t="48405" x="885825" y="5694363"/>
          <p14:tracePt t="48413" x="915988" y="5694363"/>
          <p14:tracePt t="48421" x="952500" y="5694363"/>
          <p14:tracePt t="48429" x="982663" y="5683250"/>
          <p14:tracePt t="48437" x="1006475" y="5670550"/>
          <p14:tracePt t="48445" x="1042988" y="5653088"/>
          <p14:tracePt t="48453" x="1066800" y="5629275"/>
          <p14:tracePt t="48461" x="1073150" y="5610225"/>
          <p14:tracePt t="48469" x="1090613" y="5586413"/>
          <p14:tracePt t="48477" x="1090613" y="5556250"/>
          <p14:tracePt t="48485" x="1096963" y="5532438"/>
          <p14:tracePt t="48493" x="1096963" y="5508625"/>
          <p14:tracePt t="48501" x="1096963" y="5495925"/>
          <p14:tracePt t="48509" x="1096963" y="5489575"/>
          <p14:tracePt t="48517" x="1096963" y="5459413"/>
          <p14:tracePt t="48525" x="1030288" y="5429250"/>
          <p14:tracePt t="48534" x="1019175" y="5411788"/>
          <p14:tracePt t="48541" x="1012825" y="5405438"/>
          <p14:tracePt t="48551" x="989013" y="5387975"/>
          <p14:tracePt t="48557" x="965200" y="5375275"/>
          <p14:tracePt t="48566" x="935038" y="5364163"/>
          <p14:tracePt t="48572" x="928688" y="5357813"/>
          <p14:tracePt t="48580" x="898525" y="5345113"/>
          <p14:tracePt t="48588" x="879475" y="5338763"/>
          <p14:tracePt t="48596" x="862013" y="5334000"/>
          <p14:tracePt t="48604" x="814388" y="5314950"/>
          <p14:tracePt t="48612" x="784225" y="5314950"/>
          <p14:tracePt t="48620" x="758825" y="5303838"/>
          <p14:tracePt t="48628" x="723900" y="5303838"/>
          <p14:tracePt t="48636" x="693738" y="5291138"/>
          <p14:tracePt t="48644" x="687388" y="5291138"/>
          <p14:tracePt t="48652" x="663575" y="5291138"/>
          <p14:tracePt t="48684" x="657225" y="5291138"/>
          <p14:tracePt t="48716" x="644525" y="5291138"/>
          <p14:tracePt t="48740" x="638175" y="5291138"/>
          <p14:tracePt t="48748" x="633413" y="5291138"/>
          <p14:tracePt t="48756" x="620713" y="5278438"/>
          <p14:tracePt t="48764" x="614363" y="5273675"/>
          <p14:tracePt t="48772" x="603250" y="5267325"/>
          <p14:tracePt t="48780" x="590550" y="5267325"/>
          <p14:tracePt t="48788" x="584200" y="5260975"/>
          <p14:tracePt t="48796" x="579438" y="5260975"/>
          <p14:tracePt t="48804" x="566738" y="5260975"/>
          <p14:tracePt t="48828" x="554038" y="5260975"/>
          <p14:tracePt t="48836" x="549275" y="5260975"/>
          <p14:tracePt t="48844" x="536575" y="5260975"/>
          <p14:tracePt t="48852" x="530225" y="5260975"/>
          <p14:tracePt t="48965" x="536575" y="5260975"/>
          <p14:tracePt t="48973" x="554038" y="5260975"/>
          <p14:tracePt t="48982" x="573088" y="5260975"/>
          <p14:tracePt t="48990" x="603250" y="5267325"/>
          <p14:tracePt t="48998" x="627063" y="5278438"/>
          <p14:tracePt t="49006" x="663575" y="5291138"/>
          <p14:tracePt t="49012" x="693738" y="5308600"/>
          <p14:tracePt t="49020" x="741363" y="5314950"/>
          <p14:tracePt t="49028" x="788988" y="5334000"/>
          <p14:tracePt t="49036" x="879475" y="5334000"/>
          <p14:tracePt t="49044" x="965200" y="5334000"/>
          <p14:tracePt t="49053" x="1006475" y="5334000"/>
          <p14:tracePt t="49060" x="1066800" y="5334000"/>
          <p14:tracePt t="49068" x="1127125" y="5345113"/>
          <p14:tracePt t="49076" x="1150938" y="5345113"/>
          <p14:tracePt t="49084" x="1193800" y="5345113"/>
          <p14:tracePt t="49093" x="1223963" y="5345113"/>
          <p14:tracePt t="49101" x="1260475" y="5345113"/>
          <p14:tracePt t="49108" x="1301750" y="5345113"/>
          <p14:tracePt t="49117" x="1331913" y="5345113"/>
          <p14:tracePt t="49124" x="1385888" y="5345113"/>
          <p14:tracePt t="49135" x="1446213" y="5345113"/>
          <p14:tracePt t="49140" x="1549400" y="5345113"/>
          <p14:tracePt t="49151" x="1646238" y="5345113"/>
          <p14:tracePt t="49156" x="1736725" y="5345113"/>
          <p14:tracePt t="49165" x="1862138" y="5345113"/>
          <p14:tracePt t="49172" x="1958975" y="5345113"/>
          <p14:tracePt t="49181" x="2062163" y="5345113"/>
          <p14:tracePt t="49188" x="2146300" y="5345113"/>
          <p14:tracePt t="49196" x="2217738" y="5345113"/>
          <p14:tracePt t="49204" x="2297113" y="5345113"/>
          <p14:tracePt t="49212" x="2351088" y="5345113"/>
          <p14:tracePt t="49221" x="2422525" y="5345113"/>
          <p14:tracePt t="49228" x="2459038" y="5345113"/>
          <p14:tracePt t="49236" x="2513013" y="5357813"/>
          <p14:tracePt t="49244" x="2555875" y="5357813"/>
          <p14:tracePt t="49252" x="2592388" y="5357813"/>
          <p14:tracePt t="49260" x="2622550" y="5357813"/>
          <p14:tracePt t="49268" x="2663825" y="5357813"/>
          <p14:tracePt t="49276" x="2724150" y="5357813"/>
          <p14:tracePt t="49284" x="2767013" y="5357813"/>
          <p14:tracePt t="49292" x="2808288" y="5357813"/>
          <p14:tracePt t="49301" x="2881313" y="5357813"/>
          <p14:tracePt t="49308" x="2941638" y="5357813"/>
          <p14:tracePt t="49317" x="3025775" y="5357813"/>
          <p14:tracePt t="49324" x="3086100" y="5357813"/>
          <p14:tracePt t="49334" x="3159125" y="5357813"/>
          <p14:tracePt t="49340" x="3206750" y="5357813"/>
          <p14:tracePt t="49350" x="3279775" y="5357813"/>
          <p14:tracePt t="49356" x="3321050" y="5357813"/>
          <p14:tracePt t="49365" x="3363913" y="5357813"/>
          <p14:tracePt t="49372" x="3398838" y="5357813"/>
          <p14:tracePt t="49381" x="3441700" y="5357813"/>
          <p14:tracePt t="49388" x="3465513" y="5357813"/>
          <p14:tracePt t="49396" x="3508375" y="5357813"/>
          <p14:tracePt t="49404" x="3532188" y="5357813"/>
          <p14:tracePt t="49412" x="3562350" y="5357813"/>
          <p14:tracePt t="49420" x="3586163" y="5357813"/>
          <p14:tracePt t="49428" x="3598863" y="5357813"/>
          <p14:tracePt t="49436" x="3622675" y="5357813"/>
          <p14:tracePt t="49444" x="3629025" y="5357813"/>
          <p14:tracePt t="49452" x="3665538" y="5357813"/>
          <p14:tracePt t="49461" x="3689350" y="5357813"/>
          <p14:tracePt t="49468" x="3730625" y="5357813"/>
          <p14:tracePt t="49476" x="3773488" y="5357813"/>
          <p14:tracePt t="49485" x="3833813" y="5357813"/>
          <p14:tracePt t="49493" x="3875088" y="5357813"/>
          <p14:tracePt t="49501" x="3924300" y="5357813"/>
          <p14:tracePt t="49508" x="3965575" y="5357813"/>
          <p14:tracePt t="49518" x="3995738" y="5357813"/>
          <p14:tracePt t="49524" x="4044950" y="5357813"/>
          <p14:tracePt t="49535" x="4086225" y="5357813"/>
          <p14:tracePt t="49540" x="4116388" y="5357813"/>
          <p14:tracePt t="49549" x="4152900" y="5357813"/>
          <p14:tracePt t="49558" x="4183063" y="5357813"/>
          <p14:tracePt t="49566" x="4206875" y="5357813"/>
          <p14:tracePt t="49572" x="4213225" y="5357813"/>
          <p14:tracePt t="49580" x="4225925" y="5357813"/>
          <p14:tracePt t="49588" x="4230688" y="5357813"/>
          <p14:tracePt t="49596" x="4237038" y="5357813"/>
          <p14:tracePt t="49677" x="4243388" y="5357813"/>
          <p14:tracePt t="49685" x="4249738" y="5357813"/>
          <p14:tracePt t="49702" x="4256088" y="5357813"/>
          <p14:tracePt t="49709" x="4260850" y="5357813"/>
          <p14:tracePt t="49837" x="4256088" y="5357813"/>
          <p14:tracePt t="49845" x="4249738" y="5357813"/>
          <p14:tracePt t="49853" x="4243388" y="5357813"/>
          <p14:tracePt t="49862" x="4230688" y="5357813"/>
          <p14:tracePt t="49869" x="4206875" y="5357813"/>
          <p14:tracePt t="49877" x="4176713" y="5357813"/>
          <p14:tracePt t="49886" x="4129088" y="5357813"/>
          <p14:tracePt t="49893" x="4086225" y="5357813"/>
          <p14:tracePt t="49903" x="4044950" y="5357813"/>
          <p14:tracePt t="49909" x="3995738" y="5357813"/>
          <p14:tracePt t="49920" x="3965575" y="5351463"/>
          <p14:tracePt t="49925" x="3905250" y="5351463"/>
          <p14:tracePt t="49933" x="3863975" y="5351463"/>
          <p14:tracePt t="49941" x="3814763" y="5351463"/>
          <p14:tracePt t="49950" x="3743325" y="5351463"/>
          <p14:tracePt t="49957" x="3689350" y="5351463"/>
          <p14:tracePt t="49965" x="3629025" y="5351463"/>
          <p14:tracePt t="49973" x="3568700" y="5351463"/>
          <p14:tracePt t="49981" x="3514725" y="5351463"/>
          <p14:tracePt t="49989" x="3465513" y="5345113"/>
          <p14:tracePt t="49997" x="3417888" y="5334000"/>
          <p14:tracePt t="50005" x="3370263" y="5327650"/>
          <p14:tracePt t="50013" x="3340100" y="5327650"/>
          <p14:tracePt t="50021" x="3297238" y="5327650"/>
          <p14:tracePt t="50029" x="3224213" y="5327650"/>
          <p14:tracePt t="50037" x="3140075" y="5327650"/>
          <p14:tracePt t="50045" x="3062288" y="5314950"/>
          <p14:tracePt t="50054" x="2965450" y="5314950"/>
          <p14:tracePt t="50061" x="2863850" y="5303838"/>
          <p14:tracePt t="50068" x="2743200" y="5291138"/>
          <p14:tracePt t="50076" x="2646363" y="5278438"/>
          <p14:tracePt t="50085" x="2543175" y="5254625"/>
          <p14:tracePt t="50092" x="2452688" y="5237163"/>
          <p14:tracePt t="50101" x="2362200" y="5224463"/>
          <p14:tracePt t="50108" x="2301875" y="5224463"/>
          <p14:tracePt t="50118" x="2241550" y="5213350"/>
          <p14:tracePt t="50124" x="2187575" y="5213350"/>
          <p14:tracePt t="50133" x="2139950" y="5213350"/>
          <p14:tracePt t="50140" x="2097088" y="5207000"/>
          <p14:tracePt t="50149" x="2062163" y="5207000"/>
          <p14:tracePt t="50166" x="1952625" y="5207000"/>
          <p14:tracePt t="50172" x="1862138" y="5213350"/>
          <p14:tracePt t="50180" x="1820863" y="5213350"/>
          <p14:tracePt t="50188" x="1730375" y="5218113"/>
          <p14:tracePt t="50196" x="1670050" y="5230813"/>
          <p14:tracePt t="50204" x="1609725" y="5243513"/>
          <p14:tracePt t="50212" x="1566863" y="5248275"/>
          <p14:tracePt t="50221" x="1495425" y="5248275"/>
          <p14:tracePt t="50228" x="1458913" y="5260975"/>
          <p14:tracePt t="50236" x="1409700" y="5267325"/>
          <p14:tracePt t="50244" x="1368425" y="5267325"/>
          <p14:tracePt t="50252" x="1338263" y="5267325"/>
          <p14:tracePt t="50261" x="1290638" y="5267325"/>
          <p14:tracePt t="50268" x="1247775" y="5267325"/>
          <p14:tracePt t="50277" x="1217613" y="5267325"/>
          <p14:tracePt t="50286" x="1174750" y="5267325"/>
          <p14:tracePt t="50292" x="1127125" y="5267325"/>
          <p14:tracePt t="50302" x="1084263" y="5267325"/>
          <p14:tracePt t="50308" x="1023938" y="5267325"/>
          <p14:tracePt t="50318" x="976313" y="5267325"/>
          <p14:tracePt t="50324" x="946150" y="5267325"/>
          <p14:tracePt t="50333" x="922338" y="5267325"/>
          <p14:tracePt t="50340" x="898525" y="5254625"/>
          <p14:tracePt t="50349" x="879475" y="5254625"/>
          <p14:tracePt t="50356" x="855663" y="5254625"/>
          <p14:tracePt t="50364" x="831850" y="5254625"/>
          <p14:tracePt t="50372" x="819150" y="5254625"/>
          <p14:tracePt t="50380" x="795338" y="5254625"/>
          <p14:tracePt t="50389" x="788988" y="5254625"/>
          <p14:tracePt t="50396" x="777875" y="5254625"/>
          <p14:tracePt t="50404" x="758825" y="5254625"/>
          <p14:tracePt t="50412" x="741363" y="5254625"/>
          <p14:tracePt t="50421" x="704850" y="5254625"/>
          <p14:tracePt t="50428" x="681038" y="5254625"/>
          <p14:tracePt t="50437" x="638175" y="5254625"/>
          <p14:tracePt t="50444" x="608013" y="5254625"/>
          <p14:tracePt t="50452" x="566738" y="5254625"/>
          <p14:tracePt t="50461" x="530225" y="5254625"/>
          <p14:tracePt t="50469" x="506413" y="5260975"/>
          <p14:tracePt t="50476" x="488950" y="5267325"/>
          <p14:tracePt t="50485" x="463550" y="5267325"/>
          <p14:tracePt t="50492" x="439738" y="5267325"/>
          <p14:tracePt t="50502" x="428625" y="5267325"/>
          <p14:tracePt t="50508" x="422275" y="5273675"/>
          <p14:tracePt t="50518" x="415925" y="5278438"/>
          <p14:tracePt t="50524" x="398463" y="5278438"/>
          <p14:tracePt t="50541" x="392113" y="5284788"/>
          <p14:tracePt t="50685" x="398463" y="5284788"/>
          <p14:tracePt t="50694" x="403225" y="5284788"/>
          <p14:tracePt t="50702" x="422275" y="5284788"/>
          <p14:tracePt t="50709" x="433388" y="5284788"/>
          <p14:tracePt t="50718" x="463550" y="5284788"/>
          <p14:tracePt t="50725" x="530225" y="5284788"/>
          <p14:tracePt t="50733" x="620713" y="5284788"/>
          <p14:tracePt t="50741" x="704850" y="5284788"/>
          <p14:tracePt t="50749" x="808038" y="5284788"/>
          <p14:tracePt t="50756" x="892175" y="5284788"/>
          <p14:tracePt t="50765" x="993775" y="5284788"/>
          <p14:tracePt t="50773" x="1109663" y="5284788"/>
          <p14:tracePt t="50781" x="1223963" y="5284788"/>
          <p14:tracePt t="50789" x="1308100" y="5284788"/>
          <p14:tracePt t="50796" x="1422400" y="5284788"/>
          <p14:tracePt t="50805" x="1536700" y="5284788"/>
          <p14:tracePt t="50813" x="1639888" y="5284788"/>
          <p14:tracePt t="50821" x="1766888" y="5284788"/>
          <p14:tracePt t="50829" x="1922463" y="5284788"/>
          <p14:tracePt t="50837" x="2062163" y="5284788"/>
          <p14:tracePt t="50845" x="2163763" y="5284788"/>
          <p14:tracePt t="50852" x="2308225" y="5284788"/>
          <p14:tracePt t="50860" x="2422525" y="5284788"/>
          <p14:tracePt t="50869" x="2538413" y="5284788"/>
          <p14:tracePt t="50877" x="2622550" y="5284788"/>
          <p14:tracePt t="50888" x="2706688" y="5284788"/>
          <p14:tracePt t="50893" x="2797175" y="5284788"/>
          <p14:tracePt t="50903" x="2881313" y="5284788"/>
          <p14:tracePt t="50909" x="2954338" y="5284788"/>
          <p14:tracePt t="50920" x="3025775" y="5284788"/>
          <p14:tracePt t="50925" x="3098800" y="5284788"/>
          <p14:tracePt t="50933" x="3146425" y="5278438"/>
          <p14:tracePt t="50940" x="3206750" y="5273675"/>
          <p14:tracePt t="50949" x="3236913" y="5273675"/>
          <p14:tracePt t="50957" x="3273425" y="5273675"/>
          <p14:tracePt t="50965" x="3314700" y="5273675"/>
          <p14:tracePt t="50973" x="3344863" y="5273675"/>
          <p14:tracePt t="50981" x="3370263" y="5273675"/>
          <p14:tracePt t="50989" x="3394075" y="5273675"/>
          <p14:tracePt t="50996" x="3411538" y="5273675"/>
          <p14:tracePt t="51005" x="3435350" y="5273675"/>
          <p14:tracePt t="51012" x="3441700" y="5273675"/>
          <p14:tracePt t="51021" x="3454400" y="5273675"/>
          <p14:tracePt t="51029" x="3459163" y="5273675"/>
          <p14:tracePt t="51036" x="3478213" y="5273675"/>
          <p14:tracePt t="51045" x="3484563" y="5273675"/>
          <p14:tracePt t="51060" x="3489325" y="5273675"/>
          <p14:tracePt t="51125" x="3471863" y="5273675"/>
          <p14:tracePt t="51133" x="3417888" y="5278438"/>
          <p14:tracePt t="51141" x="3357563" y="5303838"/>
          <p14:tracePt t="51149" x="3267075" y="5314950"/>
          <p14:tracePt t="51156" x="3152775" y="5338763"/>
          <p14:tracePt t="51165" x="3032125" y="5345113"/>
          <p14:tracePt t="51173" x="2887663" y="5387975"/>
          <p14:tracePt t="51181" x="2700338" y="5424488"/>
          <p14:tracePt t="51189" x="2501900" y="5465763"/>
          <p14:tracePt t="51196" x="2338388" y="5489575"/>
          <p14:tracePt t="51205" x="2157413" y="5549900"/>
          <p14:tracePt t="51212" x="2001838" y="5562600"/>
          <p14:tracePt t="51220" x="1831975" y="5610225"/>
          <p14:tracePt t="51229" x="1579563" y="5659438"/>
          <p14:tracePt t="51236" x="1290638" y="5724525"/>
          <p14:tracePt t="51245" x="1144588" y="5749925"/>
          <p14:tracePt t="51253" x="989013" y="5761038"/>
          <p14:tracePt t="51260" x="844550" y="5797550"/>
          <p14:tracePt t="51270" x="723900" y="5808663"/>
          <p14:tracePt t="51277" x="638175" y="5834063"/>
          <p14:tracePt t="51286" x="614363" y="5834063"/>
          <p14:tracePt t="51293" x="584200" y="5834063"/>
          <p14:tracePt t="51303" x="560388" y="5838825"/>
          <p14:tracePt t="51317" x="554038" y="5838825"/>
          <p14:tracePt t="51349" x="549275" y="5838825"/>
          <p14:tracePt t="51365" x="523875" y="5838825"/>
          <p14:tracePt t="51373" x="493713" y="5838825"/>
          <p14:tracePt t="51381" x="476250" y="5838825"/>
          <p14:tracePt t="51389" x="458788" y="5838825"/>
          <p14:tracePt t="51397" x="439738" y="5838825"/>
          <p14:tracePt t="51405" x="428625" y="5838825"/>
          <p14:tracePt t="51437" x="422275" y="5838825"/>
          <p14:tracePt t="51445" x="422275" y="5834063"/>
          <p14:tracePt t="51453" x="422275" y="5821363"/>
          <p14:tracePt t="51460" x="422275" y="5815013"/>
          <p14:tracePt t="51470" x="422275" y="5784850"/>
          <p14:tracePt t="51477" x="422275" y="5743575"/>
          <p14:tracePt t="51487" x="422275" y="5713413"/>
          <p14:tracePt t="51493" x="433388" y="5659438"/>
          <p14:tracePt t="51503" x="433388" y="5640388"/>
          <p14:tracePt t="51509" x="452438" y="5610225"/>
          <p14:tracePt t="51518" x="458788" y="5592763"/>
          <p14:tracePt t="51525" x="482600" y="5568950"/>
          <p14:tracePt t="51533" x="493713" y="5543550"/>
          <p14:tracePt t="51541" x="506413" y="5519738"/>
          <p14:tracePt t="51552" x="523875" y="5508625"/>
          <p14:tracePt t="51561" x="523875" y="5502275"/>
          <p14:tracePt t="51564" x="530225" y="5483225"/>
          <p14:tracePt t="51581" x="530225" y="5478463"/>
          <p14:tracePt t="51661" x="530225" y="5502275"/>
          <p14:tracePt t="51670" x="536575" y="5543550"/>
          <p14:tracePt t="51677" x="549275" y="5580063"/>
          <p14:tracePt t="51686" x="560388" y="5640388"/>
          <p14:tracePt t="51692" x="560388" y="5683250"/>
          <p14:tracePt t="51703" x="566738" y="5743575"/>
          <p14:tracePt t="51709" x="579438" y="5803900"/>
          <p14:tracePt t="51717" x="584200" y="5838825"/>
          <p14:tracePt t="51725" x="584200" y="5864225"/>
          <p14:tracePt t="51733" x="603250" y="5894388"/>
          <p14:tracePt t="51741" x="608013" y="5899150"/>
          <p14:tracePt t="51789" x="614363" y="5905500"/>
          <p14:tracePt t="51821" x="614363" y="5899150"/>
          <p14:tracePt t="51829" x="627063" y="5845175"/>
          <p14:tracePt t="51837" x="638175" y="5754688"/>
          <p14:tracePt t="51845" x="638175" y="5700713"/>
          <p14:tracePt t="51854" x="638175" y="5610225"/>
          <p14:tracePt t="51861" x="638175" y="5556250"/>
          <p14:tracePt t="51870" x="638175" y="5519738"/>
          <p14:tracePt t="51877" x="663575" y="5478463"/>
          <p14:tracePt t="51887" x="663575" y="5429250"/>
          <p14:tracePt t="51906" x="663575" y="5387975"/>
          <p14:tracePt t="51909" x="668338" y="5368925"/>
          <p14:tracePt t="51925" x="668338" y="5364163"/>
          <p14:tracePt t="51941" x="668338" y="5357813"/>
          <p14:tracePt t="51997" x="668338" y="5381625"/>
          <p14:tracePt t="52005" x="693738" y="5448300"/>
          <p14:tracePt t="52012" x="693738" y="5538788"/>
          <p14:tracePt t="52020" x="693738" y="5610225"/>
          <p14:tracePt t="52029" x="698500" y="5670550"/>
          <p14:tracePt t="52037" x="698500" y="5724525"/>
          <p14:tracePt t="52045" x="711200" y="5784850"/>
          <p14:tracePt t="52053" x="711200" y="5808663"/>
          <p14:tracePt t="52060" x="717550" y="5845175"/>
          <p14:tracePt t="52077" x="717550" y="5851525"/>
          <p14:tracePt t="52087" x="717550" y="5857875"/>
          <p14:tracePt t="52141" x="717550" y="5838825"/>
          <p14:tracePt t="52149" x="728663" y="5761038"/>
          <p14:tracePt t="52157" x="728663" y="5689600"/>
          <p14:tracePt t="52165" x="728663" y="5629275"/>
          <p14:tracePt t="52173" x="728663" y="5573713"/>
          <p14:tracePt t="52181" x="728663" y="5526088"/>
          <p14:tracePt t="52189" x="728663" y="5495925"/>
          <p14:tracePt t="52197" x="728663" y="5472113"/>
          <p14:tracePt t="52205" x="735013" y="5465763"/>
          <p14:tracePt t="52213" x="741363" y="5448300"/>
          <p14:tracePt t="52828" x="0" y="0"/>
        </p14:tracePtLst>
        <p14:tracePtLst>
          <p14:tracePt t="57440" x="542925" y="5834063"/>
          <p14:tracePt t="57564" x="573088" y="5834063"/>
          <p14:tracePt t="57572" x="608013" y="5845175"/>
          <p14:tracePt t="57581" x="668338" y="5857875"/>
          <p14:tracePt t="57589" x="717550" y="5875338"/>
          <p14:tracePt t="57596" x="747713" y="5888038"/>
          <p14:tracePt t="57604" x="814388" y="5894388"/>
          <p14:tracePt t="57612" x="844550" y="5905500"/>
          <p14:tracePt t="57620" x="879475" y="5911850"/>
          <p14:tracePt t="57628" x="909638" y="5918200"/>
          <p14:tracePt t="57636" x="946150" y="5929313"/>
          <p14:tracePt t="57644" x="965200" y="5929313"/>
          <p14:tracePt t="57652" x="969963" y="5929313"/>
          <p14:tracePt t="57660" x="993775" y="5929313"/>
          <p14:tracePt t="57668" x="1019175" y="5929313"/>
          <p14:tracePt t="57676" x="1036638" y="5929313"/>
          <p14:tracePt t="57684" x="1060450" y="5929313"/>
          <p14:tracePt t="57692" x="1084263" y="5929313"/>
          <p14:tracePt t="57700" x="1109663" y="5929313"/>
          <p14:tracePt t="57708" x="1133475" y="5929313"/>
          <p14:tracePt t="57716" x="1157288" y="5929313"/>
          <p14:tracePt t="57724" x="1174750" y="5929313"/>
          <p14:tracePt t="57732" x="1193800" y="5929313"/>
          <p14:tracePt t="57740" x="1200150" y="5929313"/>
          <p14:tracePt t="57788" x="1211263" y="5929313"/>
          <p14:tracePt t="57796" x="1217613" y="5929313"/>
          <p14:tracePt t="57805" x="1230313" y="5929313"/>
          <p14:tracePt t="57812" x="1241425" y="5929313"/>
          <p14:tracePt t="57820" x="1260475" y="5929313"/>
          <p14:tracePt t="57828" x="1277938" y="5929313"/>
          <p14:tracePt t="57836" x="1295400" y="5929313"/>
          <p14:tracePt t="57844" x="1301750" y="5929313"/>
          <p14:tracePt t="57852" x="1314450" y="5929313"/>
          <p14:tracePt t="57860" x="1320800" y="5929313"/>
          <p14:tracePt t="57868" x="1325563" y="5929313"/>
          <p14:tracePt t="57941" x="1338263" y="5929313"/>
          <p14:tracePt t="57949" x="1344613" y="5929313"/>
          <p14:tracePt t="57957" x="1355725" y="5929313"/>
          <p14:tracePt t="57981" x="1362075" y="5929313"/>
          <p14:tracePt t="58125" x="1355725" y="5929313"/>
          <p14:tracePt t="58141" x="1331913" y="5929313"/>
          <p14:tracePt t="58150" x="1308100" y="5929313"/>
          <p14:tracePt t="58158" x="1295400" y="5929313"/>
          <p14:tracePt t="58165" x="1265238" y="5929313"/>
          <p14:tracePt t="58175" x="1230313" y="5929313"/>
          <p14:tracePt t="58181" x="1187450" y="5924550"/>
          <p14:tracePt t="58189" x="1157288" y="5924550"/>
          <p14:tracePt t="58196" x="1084263" y="5894388"/>
          <p14:tracePt t="58205" x="1012825" y="5875338"/>
          <p14:tracePt t="58213" x="958850" y="5845175"/>
          <p14:tracePt t="58220" x="898525" y="5808663"/>
          <p14:tracePt t="58229" x="862013" y="5797550"/>
          <p14:tracePt t="58236" x="838200" y="5784850"/>
          <p14:tracePt t="58244" x="808038" y="5778500"/>
          <p14:tracePt t="58252" x="788988" y="5761038"/>
          <p14:tracePt t="58261" x="777875" y="5754688"/>
          <p14:tracePt t="58268" x="771525" y="5749925"/>
          <p14:tracePt t="58277" x="765175" y="5743575"/>
          <p14:tracePt t="58285" x="758825" y="5737225"/>
          <p14:tracePt t="58292" x="754063" y="5730875"/>
          <p14:tracePt t="58301" x="747713" y="5724525"/>
          <p14:tracePt t="58308" x="741363" y="5719763"/>
          <p14:tracePt t="58317" x="723900" y="5707063"/>
          <p14:tracePt t="58325" x="717550" y="5700713"/>
          <p14:tracePt t="58333" x="704850" y="5683250"/>
          <p14:tracePt t="58343" x="681038" y="5659438"/>
          <p14:tracePt t="58348" x="657225" y="5634038"/>
          <p14:tracePt t="58359" x="633413" y="5610225"/>
          <p14:tracePt t="58365" x="579438" y="5556250"/>
          <p14:tracePt t="58373" x="542925" y="5532438"/>
          <p14:tracePt t="58381" x="536575" y="5526088"/>
          <p14:tracePt t="58389" x="523875" y="5508625"/>
          <p14:tracePt t="58581" x="542925" y="5508625"/>
          <p14:tracePt t="58589" x="549275" y="5508625"/>
          <p14:tracePt t="58596" x="560388" y="5508625"/>
          <p14:tracePt t="58604" x="566738" y="5508625"/>
          <p14:tracePt t="58620" x="573088" y="5508625"/>
          <p14:tracePt t="58628" x="590550" y="5519738"/>
          <p14:tracePt t="58636" x="603250" y="5532438"/>
          <p14:tracePt t="58644" x="614363" y="5549900"/>
          <p14:tracePt t="58652" x="620713" y="5562600"/>
          <p14:tracePt t="58660" x="633413" y="5599113"/>
          <p14:tracePt t="58668" x="657225" y="5622925"/>
          <p14:tracePt t="58676" x="663575" y="5634038"/>
          <p14:tracePt t="58684" x="668338" y="5659438"/>
          <p14:tracePt t="58692" x="687388" y="5676900"/>
          <p14:tracePt t="58700" x="698500" y="5689600"/>
          <p14:tracePt t="58708" x="717550" y="5707063"/>
          <p14:tracePt t="58716" x="735013" y="5737225"/>
          <p14:tracePt t="58724" x="747713" y="5754688"/>
          <p14:tracePt t="58732" x="765175" y="5778500"/>
          <p14:tracePt t="58741" x="784225" y="5791200"/>
          <p14:tracePt t="58748" x="795338" y="5808663"/>
          <p14:tracePt t="58757" x="801688" y="5821363"/>
          <p14:tracePt t="58764" x="814388" y="5838825"/>
          <p14:tracePt t="58772" x="825500" y="5851525"/>
          <p14:tracePt t="58780" x="844550" y="5868988"/>
          <p14:tracePt t="58788" x="855663" y="5888038"/>
          <p14:tracePt t="58796" x="874713" y="5899150"/>
          <p14:tracePt t="58804" x="879475" y="5918200"/>
          <p14:tracePt t="58812" x="898525" y="5929313"/>
          <p14:tracePt t="58820" x="904875" y="5948363"/>
          <p14:tracePt t="58828" x="915988" y="5972175"/>
          <p14:tracePt t="58836" x="928688" y="5984875"/>
          <p14:tracePt t="58844" x="935038" y="5995988"/>
          <p14:tracePt t="58852" x="939800" y="6019800"/>
          <p14:tracePt t="58860" x="958850" y="6038850"/>
          <p14:tracePt t="58868" x="965200" y="6045200"/>
          <p14:tracePt t="58876" x="969963" y="6049963"/>
          <p14:tracePt t="58892" x="976313" y="6049963"/>
          <p14:tracePt t="58900" x="982663" y="6049963"/>
          <p14:tracePt t="58916" x="993775" y="6049963"/>
          <p14:tracePt t="58924" x="1006475" y="6049963"/>
          <p14:tracePt t="58932" x="1012825" y="6049963"/>
          <p14:tracePt t="58941" x="1036638" y="6045200"/>
          <p14:tracePt t="58948" x="1060450" y="6015038"/>
          <p14:tracePt t="58959" x="1066800" y="5995988"/>
          <p14:tracePt t="58965" x="1084263" y="5959475"/>
          <p14:tracePt t="58974" x="1103313" y="5935663"/>
          <p14:tracePt t="58981" x="1127125" y="5911850"/>
          <p14:tracePt t="58989" x="1144588" y="5888038"/>
          <p14:tracePt t="58996" x="1169988" y="5851525"/>
          <p14:tracePt t="59004" x="1174750" y="5827713"/>
          <p14:tracePt t="59012" x="1193800" y="5791200"/>
          <p14:tracePt t="59021" x="1211263" y="5767388"/>
          <p14:tracePt t="59029" x="1217613" y="5754688"/>
          <p14:tracePt t="59036" x="1223963" y="5730875"/>
          <p14:tracePt t="59052" x="1241425" y="5713413"/>
          <p14:tracePt t="59061" x="1241425" y="5707063"/>
          <p14:tracePt t="59068" x="1247775" y="5700713"/>
          <p14:tracePt t="59076" x="1254125" y="5694363"/>
          <p14:tracePt t="59085" x="1260475" y="5689600"/>
          <p14:tracePt t="59101" x="1265238" y="5683250"/>
          <p14:tracePt t="59109" x="1271588" y="5676900"/>
          <p14:tracePt t="59117" x="1290638" y="5670550"/>
          <p14:tracePt t="59126" x="1295400" y="5664200"/>
          <p14:tracePt t="59143" x="1314450" y="5664200"/>
          <p14:tracePt t="59149" x="1320800" y="5664200"/>
          <p14:tracePt t="59157" x="1331913" y="5653088"/>
          <p14:tracePt t="59164" x="1355725" y="5640388"/>
          <p14:tracePt t="59173" x="1362075" y="5640388"/>
          <p14:tracePt t="59181" x="1368425" y="5640388"/>
          <p14:tracePt t="59189" x="1374775" y="5640388"/>
          <p14:tracePt t="59205" x="1381125" y="5640388"/>
          <p14:tracePt t="59213" x="1385888" y="5640388"/>
          <p14:tracePt t="59220" x="1392238" y="5640388"/>
          <p14:tracePt t="59229" x="1404938" y="5640388"/>
          <p14:tracePt t="59236" x="1416050" y="5640388"/>
          <p14:tracePt t="59245" x="1452563" y="5646738"/>
          <p14:tracePt t="59252" x="1489075" y="5683250"/>
          <p14:tracePt t="59261" x="1525588" y="5713413"/>
          <p14:tracePt t="59268" x="1566863" y="5743575"/>
          <p14:tracePt t="59276" x="1590675" y="5767388"/>
          <p14:tracePt t="59284" x="1627188" y="5791200"/>
          <p14:tracePt t="59293" x="1663700" y="5821363"/>
          <p14:tracePt t="59301" x="1700213" y="5851525"/>
          <p14:tracePt t="59310" x="1741488" y="5875338"/>
          <p14:tracePt t="59316" x="1754188" y="5875338"/>
          <p14:tracePt t="59326" x="1801813" y="5905500"/>
          <p14:tracePt t="59333" x="1814513" y="5918200"/>
          <p14:tracePt t="59343" x="1851025" y="5935663"/>
          <p14:tracePt t="59349" x="1874838" y="5954713"/>
          <p14:tracePt t="59357" x="1885950" y="5959475"/>
          <p14:tracePt t="59365" x="1892300" y="5965825"/>
          <p14:tracePt t="59373" x="1911350" y="5965825"/>
          <p14:tracePt t="59388" x="1916113" y="5972175"/>
          <p14:tracePt t="59397" x="1922463" y="5972175"/>
          <p14:tracePt t="59405" x="1928813" y="5972175"/>
          <p14:tracePt t="59413" x="1935163" y="5972175"/>
          <p14:tracePt t="59421" x="1941513" y="5978525"/>
          <p14:tracePt t="59436" x="1946275" y="5978525"/>
          <p14:tracePt t="59445" x="1958975" y="5978525"/>
          <p14:tracePt t="59452" x="1982788" y="5978525"/>
          <p14:tracePt t="59462" x="1989138" y="5978525"/>
          <p14:tracePt t="59468" x="2001838" y="5978525"/>
          <p14:tracePt t="59476" x="2025650" y="5959475"/>
          <p14:tracePt t="59484" x="2043113" y="5935663"/>
          <p14:tracePt t="59493" x="2055813" y="5911850"/>
          <p14:tracePt t="59501" x="2073275" y="5888038"/>
          <p14:tracePt t="59510" x="2092325" y="5864225"/>
          <p14:tracePt t="59517" x="2097088" y="5851525"/>
          <p14:tracePt t="59526" x="2109788" y="5827713"/>
          <p14:tracePt t="59533" x="2139950" y="5791200"/>
          <p14:tracePt t="59544" x="2157413" y="5754688"/>
          <p14:tracePt t="59549" x="2170113" y="5737225"/>
          <p14:tracePt t="59557" x="2187575" y="5730875"/>
          <p14:tracePt t="59568" x="2200275" y="5719763"/>
          <p14:tracePt t="59572" x="2206625" y="5713413"/>
          <p14:tracePt t="59580" x="2224088" y="5694363"/>
          <p14:tracePt t="59588" x="2236788" y="5670550"/>
          <p14:tracePt t="59596" x="2254250" y="5659438"/>
          <p14:tracePt t="59604" x="2260600" y="5640388"/>
          <p14:tracePt t="59612" x="2266950" y="5634038"/>
          <p14:tracePt t="59620" x="2271713" y="5629275"/>
          <p14:tracePt t="59628" x="2284413" y="5622925"/>
          <p14:tracePt t="59636" x="2301875" y="5610225"/>
          <p14:tracePt t="59644" x="2308225" y="5610225"/>
          <p14:tracePt t="59652" x="2320925" y="5610225"/>
          <p14:tracePt t="59660" x="2327275" y="5603875"/>
          <p14:tracePt t="59668" x="2332038" y="5603875"/>
          <p14:tracePt t="59676" x="2338388" y="5603875"/>
          <p14:tracePt t="59684" x="2344738" y="5599113"/>
          <p14:tracePt t="59693" x="2351088" y="5599113"/>
          <p14:tracePt t="59701" x="2362200" y="5599113"/>
          <p14:tracePt t="59717" x="2368550" y="5599113"/>
          <p14:tracePt t="59726" x="2374900" y="5599113"/>
          <p14:tracePt t="59732" x="2381250" y="5599113"/>
          <p14:tracePt t="59743" x="2398713" y="5599113"/>
          <p14:tracePt t="59749" x="2411413" y="5599113"/>
          <p14:tracePt t="59757" x="2435225" y="5599113"/>
          <p14:tracePt t="59765" x="2478088" y="5616575"/>
          <p14:tracePt t="59773" x="2532063" y="5646738"/>
          <p14:tracePt t="59781" x="2568575" y="5676900"/>
          <p14:tracePt t="59788" x="2616200" y="5713413"/>
          <p14:tracePt t="59797" x="2670175" y="5743575"/>
          <p14:tracePt t="59805" x="2736850" y="5815013"/>
          <p14:tracePt t="59813" x="2760663" y="5838825"/>
          <p14:tracePt t="59821" x="2808288" y="5868988"/>
          <p14:tracePt t="59829" x="2833688" y="5894388"/>
          <p14:tracePt t="59837" x="2874963" y="5918200"/>
          <p14:tracePt t="59845" x="2898775" y="5935663"/>
          <p14:tracePt t="59852" x="2924175" y="5942013"/>
          <p14:tracePt t="59861" x="2947988" y="5972175"/>
          <p14:tracePt t="59868" x="2959100" y="5978525"/>
          <p14:tracePt t="59893" x="2971800" y="5978525"/>
          <p14:tracePt t="59901" x="2978150" y="5978525"/>
          <p14:tracePt t="59911" x="2982913" y="5978525"/>
          <p14:tracePt t="59917" x="3001963" y="5978525"/>
          <p14:tracePt t="59927" x="3019425" y="5978525"/>
          <p14:tracePt t="59932" x="3025775" y="5978525"/>
          <p14:tracePt t="59941" x="3055938" y="5978525"/>
          <p14:tracePt t="59949" x="3079750" y="5965825"/>
          <p14:tracePt t="59958" x="3140075" y="5948363"/>
          <p14:tracePt t="59964" x="3189288" y="5918200"/>
          <p14:tracePt t="59973" x="3200400" y="5899150"/>
          <p14:tracePt t="59981" x="3236913" y="5888038"/>
          <p14:tracePt t="59988" x="3260725" y="5868988"/>
          <p14:tracePt t="59997" x="3267075" y="5851525"/>
          <p14:tracePt t="60004" x="3273425" y="5845175"/>
          <p14:tracePt t="60013" x="3297238" y="5838825"/>
          <p14:tracePt t="60021" x="3303588" y="5834063"/>
          <p14:tracePt t="60028" x="3303588" y="5821363"/>
          <p14:tracePt t="60036" x="3309938" y="5815013"/>
          <p14:tracePt t="60045" x="3309938" y="5803900"/>
          <p14:tracePt t="60052" x="3314700" y="5778500"/>
          <p14:tracePt t="60060" x="3327400" y="5754688"/>
          <p14:tracePt t="60077" x="3340100" y="5730875"/>
          <p14:tracePt t="60085" x="3357563" y="5694363"/>
          <p14:tracePt t="60094" x="3363913" y="5689600"/>
          <p14:tracePt t="60101" x="3375025" y="5676900"/>
          <p14:tracePt t="60110" x="3381375" y="5670550"/>
          <p14:tracePt t="60117" x="3405188" y="5659438"/>
          <p14:tracePt t="60133" x="3411538" y="5659438"/>
          <p14:tracePt t="60141" x="3424238" y="5659438"/>
          <p14:tracePt t="60149" x="3441700" y="5646738"/>
          <p14:tracePt t="60157" x="3454400" y="5640388"/>
          <p14:tracePt t="60164" x="3459163" y="5634038"/>
          <p14:tracePt t="60172" x="3478213" y="5634038"/>
          <p14:tracePt t="60181" x="3495675" y="5634038"/>
          <p14:tracePt t="60188" x="3508375" y="5629275"/>
          <p14:tracePt t="60197" x="3562350" y="5629275"/>
          <p14:tracePt t="60205" x="3598863" y="5629275"/>
          <p14:tracePt t="60213" x="3640138" y="5629275"/>
          <p14:tracePt t="60221" x="3683000" y="5629275"/>
          <p14:tracePt t="60229" x="3725863" y="5629275"/>
          <p14:tracePt t="60236" x="3773488" y="5629275"/>
          <p14:tracePt t="60244" x="3833813" y="5640388"/>
          <p14:tracePt t="60252" x="3857625" y="5640388"/>
          <p14:tracePt t="60261" x="3887788" y="5653088"/>
          <p14:tracePt t="60269" x="3911600" y="5653088"/>
          <p14:tracePt t="60277" x="3930650" y="5659438"/>
          <p14:tracePt t="60285" x="3948113" y="5659438"/>
          <p14:tracePt t="60294" x="3971925" y="5664200"/>
          <p14:tracePt t="60301" x="3990975" y="5676900"/>
          <p14:tracePt t="60310" x="4002088" y="5676900"/>
          <p14:tracePt t="60317" x="4008438" y="5676900"/>
          <p14:tracePt t="60325" x="4021138" y="5689600"/>
          <p14:tracePt t="60341" x="4038600" y="5694363"/>
          <p14:tracePt t="60349" x="4044950" y="5694363"/>
          <p14:tracePt t="60357" x="4056063" y="5694363"/>
          <p14:tracePt t="60365" x="4062413" y="5700713"/>
          <p14:tracePt t="60372" x="4075113" y="5700713"/>
          <p14:tracePt t="60381" x="4081463" y="5707063"/>
          <p14:tracePt t="60388" x="4086225" y="5713413"/>
          <p14:tracePt t="60396" x="4092575" y="5713413"/>
          <p14:tracePt t="60413" x="4098925" y="5719763"/>
          <p14:tracePt t="60429" x="4105275" y="5724525"/>
          <p14:tracePt t="60436" x="4111625" y="5730875"/>
          <p14:tracePt t="60444" x="4116388" y="5743575"/>
          <p14:tracePt t="60452" x="4116388" y="5778500"/>
          <p14:tracePt t="60460" x="4135438" y="5803900"/>
          <p14:tracePt t="60469" x="4135438" y="5834063"/>
          <p14:tracePt t="60477" x="4141788" y="5838825"/>
          <p14:tracePt t="60484" x="4141788" y="5864225"/>
          <p14:tracePt t="60494" x="4141788" y="5881688"/>
          <p14:tracePt t="60509" x="4141788" y="5888038"/>
          <p14:tracePt t="60517" x="4141788" y="5905500"/>
          <p14:tracePt t="60533" x="4141788" y="5918200"/>
          <p14:tracePt t="60542" x="4141788" y="5924550"/>
          <p14:tracePt t="60558" x="4141788" y="5929313"/>
          <p14:tracePt t="60564" x="4141788" y="5935663"/>
          <p14:tracePt t="60572" x="4141788" y="5942013"/>
          <p14:tracePt t="60580" x="4135438" y="5954713"/>
          <p14:tracePt t="60596" x="4111625" y="5972175"/>
          <p14:tracePt t="60604" x="4092575" y="5978525"/>
          <p14:tracePt t="60612" x="4068763" y="5995988"/>
          <p14:tracePt t="60620" x="4056063" y="5995988"/>
          <p14:tracePt t="60628" x="4032250" y="6002338"/>
          <p14:tracePt t="60636" x="4008438" y="6008688"/>
          <p14:tracePt t="60644" x="3995738" y="6008688"/>
          <p14:tracePt t="60652" x="3960813" y="6019800"/>
          <p14:tracePt t="60660" x="3941763" y="6019800"/>
          <p14:tracePt t="60668" x="3905250" y="6019800"/>
          <p14:tracePt t="60676" x="3894138" y="6019800"/>
          <p14:tracePt t="60684" x="3863975" y="6019800"/>
          <p14:tracePt t="60692" x="3827463" y="6019800"/>
          <p14:tracePt t="60700" x="3814763" y="6026150"/>
          <p14:tracePt t="60709" x="3784600" y="6026150"/>
          <p14:tracePt t="60724" x="3725863" y="6026150"/>
          <p14:tracePt t="60732" x="3706813" y="6026150"/>
          <p14:tracePt t="60741" x="3670300" y="6026150"/>
          <p14:tracePt t="60748" x="3640138" y="6026150"/>
          <p14:tracePt t="60756" x="3598863" y="6026150"/>
          <p14:tracePt t="60764" x="3575050" y="6026150"/>
          <p14:tracePt t="60772" x="3544888" y="6026150"/>
          <p14:tracePt t="60781" x="3525838" y="6026150"/>
          <p14:tracePt t="60788" x="3495675" y="6026150"/>
          <p14:tracePt t="60796" x="3471863" y="6026150"/>
          <p14:tracePt t="60804" x="3429000" y="6026150"/>
          <p14:tracePt t="60812" x="3398838" y="6026150"/>
          <p14:tracePt t="60820" x="3357563" y="6026150"/>
          <p14:tracePt t="60828" x="3321050" y="6026150"/>
          <p14:tracePt t="60836" x="3249613" y="6015038"/>
          <p14:tracePt t="60844" x="3176588" y="6015038"/>
          <p14:tracePt t="60852" x="3116263" y="6002338"/>
          <p14:tracePt t="60860" x="3055938" y="6002338"/>
          <p14:tracePt t="60868" x="2995613" y="6002338"/>
          <p14:tracePt t="60876" x="2954338" y="6002338"/>
          <p14:tracePt t="60884" x="2894013" y="6002338"/>
          <p14:tracePt t="60898" x="2851150" y="6002338"/>
          <p14:tracePt t="60901" x="2790825" y="5984875"/>
          <p14:tracePt t="60913" x="2730500" y="5972175"/>
          <p14:tracePt t="60917" x="2670175" y="5959475"/>
          <p14:tracePt t="60925" x="2579688" y="5954713"/>
          <p14:tracePt t="60932" x="2508250" y="5942013"/>
          <p14:tracePt t="60941" x="2441575" y="5918200"/>
          <p14:tracePt t="60948" x="2357438" y="5911850"/>
          <p14:tracePt t="60956" x="2266950" y="5911850"/>
          <p14:tracePt t="60965" x="2182813" y="5899150"/>
          <p14:tracePt t="60972" x="2079625" y="5875338"/>
          <p14:tracePt t="60981" x="1976438" y="5864225"/>
          <p14:tracePt t="60988" x="1905000" y="5851525"/>
          <p14:tracePt t="60996" x="1814513" y="5838825"/>
          <p14:tracePt t="61005" x="1730375" y="5838825"/>
          <p14:tracePt t="61012" x="1651000" y="5834063"/>
          <p14:tracePt t="61020" x="1590675" y="5808663"/>
          <p14:tracePt t="61028" x="1530350" y="5808663"/>
          <p14:tracePt t="61036" x="1470025" y="5803900"/>
          <p14:tracePt t="61045" x="1398588" y="5778500"/>
          <p14:tracePt t="61052" x="1362075" y="5778500"/>
          <p14:tracePt t="61060" x="1308100" y="5761038"/>
          <p14:tracePt t="61068" x="1260475" y="5749925"/>
          <p14:tracePt t="61077" x="1230313" y="5749925"/>
          <p14:tracePt t="61084" x="1163638" y="5743575"/>
          <p14:tracePt t="61093" x="1127125" y="5730875"/>
          <p14:tracePt t="61100" x="1084263" y="5724525"/>
          <p14:tracePt t="61110" x="1023938" y="5713413"/>
          <p14:tracePt t="61116" x="965200" y="5700713"/>
          <p14:tracePt t="61125" x="915988" y="5700713"/>
          <p14:tracePt t="61132" x="885825" y="5694363"/>
          <p14:tracePt t="61141" x="819150" y="5676900"/>
          <p14:tracePt t="61148" x="777875" y="5664200"/>
          <p14:tracePt t="61156" x="741363" y="5664200"/>
          <p14:tracePt t="61164" x="698500" y="5646738"/>
          <p14:tracePt t="61172" x="663575" y="5640388"/>
          <p14:tracePt t="61181" x="633413" y="5640388"/>
          <p14:tracePt t="61188" x="596900" y="5622925"/>
          <p14:tracePt t="61196" x="573088" y="5616575"/>
          <p14:tracePt t="61204" x="566738" y="5610225"/>
          <p14:tracePt t="61212" x="549275" y="5599113"/>
          <p14:tracePt t="61220" x="542925" y="5592763"/>
          <p14:tracePt t="61260" x="542925" y="5586413"/>
          <p14:tracePt t="61308" x="542925" y="5580063"/>
          <p14:tracePt t="61356" x="542925" y="5573713"/>
          <p14:tracePt t="61364" x="549275" y="5562600"/>
          <p14:tracePt t="61372" x="573088" y="5543550"/>
          <p14:tracePt t="61381" x="590550" y="5532438"/>
          <p14:tracePt t="61388" x="620713" y="5532438"/>
          <p14:tracePt t="61396" x="657225" y="5513388"/>
          <p14:tracePt t="61404" x="698500" y="5513388"/>
          <p14:tracePt t="61412" x="771525" y="5502275"/>
          <p14:tracePt t="61421" x="838200" y="5483225"/>
          <p14:tracePt t="61428" x="898525" y="5472113"/>
          <p14:tracePt t="61436" x="958850" y="5459413"/>
          <p14:tracePt t="61444" x="1030288" y="5459413"/>
          <p14:tracePt t="61452" x="1103313" y="5441950"/>
          <p14:tracePt t="61460" x="1163638" y="5441950"/>
          <p14:tracePt t="61468" x="1235075" y="5441950"/>
          <p14:tracePt t="61477" x="1320800" y="5441950"/>
          <p14:tracePt t="61484" x="1409700" y="5441950"/>
          <p14:tracePt t="61494" x="1482725" y="5441950"/>
          <p14:tracePt t="61500" x="1566863" y="5441950"/>
          <p14:tracePt t="61511" x="1609725" y="5441950"/>
          <p14:tracePt t="61516" x="1700213" y="5441950"/>
          <p14:tracePt t="61525" x="1784350" y="5441950"/>
          <p14:tracePt t="61532" x="1885950" y="5448300"/>
          <p14:tracePt t="61548" x="2073275" y="5478463"/>
          <p14:tracePt t="61556" x="2163763" y="5489575"/>
          <p14:tracePt t="61564" x="2278063" y="5502275"/>
          <p14:tracePt t="61572" x="2368550" y="5502275"/>
          <p14:tracePt t="61580" x="2465388" y="5513388"/>
          <p14:tracePt t="61588" x="2538413" y="5513388"/>
          <p14:tracePt t="61596" x="2609850" y="5513388"/>
          <p14:tracePt t="61604" x="2670175" y="5513388"/>
          <p14:tracePt t="61612" x="2730500" y="5513388"/>
          <p14:tracePt t="61620" x="2803525" y="5513388"/>
          <p14:tracePt t="61628" x="2863850" y="5513388"/>
          <p14:tracePt t="61636" x="2947988" y="5513388"/>
          <p14:tracePt t="61644" x="3019425" y="5513388"/>
          <p14:tracePt t="61652" x="3103563" y="5513388"/>
          <p14:tracePt t="61660" x="3176588" y="5513388"/>
          <p14:tracePt t="61668" x="3236913" y="5513388"/>
          <p14:tracePt t="61676" x="3340100" y="5513388"/>
          <p14:tracePt t="61684" x="3381375" y="5513388"/>
          <p14:tracePt t="61693" x="3441700" y="5513388"/>
          <p14:tracePt t="61700" x="3514725" y="5513388"/>
          <p14:tracePt t="61710" x="3556000" y="5513388"/>
          <p14:tracePt t="61716" x="3598863" y="5513388"/>
          <p14:tracePt t="61724" x="3646488" y="5513388"/>
          <p14:tracePt t="61732" x="3670300" y="5513388"/>
          <p14:tracePt t="61740" x="3695700" y="5519738"/>
          <p14:tracePt t="61756" x="3713163" y="5519738"/>
          <p14:tracePt t="61797" x="3719513" y="5526088"/>
          <p14:tracePt t="61933" x="3743325" y="5532438"/>
          <p14:tracePt t="61950" x="3756025" y="5543550"/>
          <p14:tracePt t="61957" x="3773488" y="5543550"/>
          <p14:tracePt t="61965" x="3779838" y="5543550"/>
          <p14:tracePt t="61973" x="3797300" y="5543550"/>
          <p14:tracePt t="61981" x="3810000" y="5543550"/>
          <p14:tracePt t="61988" x="3814763" y="5543550"/>
          <p14:tracePt t="62004" x="3833813" y="5543550"/>
          <p14:tracePt t="62021" x="3840163" y="5543550"/>
          <p14:tracePt t="62037" x="3851275" y="5543550"/>
          <p14:tracePt t="62046" x="3857625" y="5543550"/>
          <p14:tracePt t="62053" x="3870325" y="5543550"/>
          <p14:tracePt t="62062" x="3875088" y="5543550"/>
          <p14:tracePt t="62069" x="3894138" y="5543550"/>
          <p14:tracePt t="62085" x="3917950" y="5543550"/>
          <p14:tracePt t="62093" x="3935413" y="5538788"/>
          <p14:tracePt t="62101" x="3948113" y="5532438"/>
          <p14:tracePt t="62109" x="3971925" y="5519738"/>
          <p14:tracePt t="62117" x="3978275" y="5519738"/>
          <p14:tracePt t="62125" x="3984625" y="5519738"/>
          <p14:tracePt t="62133" x="3990975" y="5513388"/>
          <p14:tracePt t="62141" x="4002088" y="5513388"/>
          <p14:tracePt t="62161" x="4021138" y="5513388"/>
          <p14:tracePt t="62165" x="4025900" y="5508625"/>
          <p14:tracePt t="62181" x="4038600" y="5495925"/>
          <p14:tracePt t="62188" x="4051300" y="5489575"/>
          <p14:tracePt t="62196" x="4056063" y="5489575"/>
          <p14:tracePt t="62205" x="4068763" y="5489575"/>
          <p14:tracePt t="62213" x="4086225" y="5483225"/>
          <p14:tracePt t="62221" x="4092575" y="5478463"/>
          <p14:tracePt t="62237" x="4098925" y="5478463"/>
          <p14:tracePt t="62245" x="4105275" y="5472113"/>
          <p14:tracePt t="62262" x="4111625" y="5472113"/>
          <p14:tracePt t="62269" x="4116388" y="5465763"/>
          <p14:tracePt t="62279" x="4122738" y="5465763"/>
          <p14:tracePt t="62317" x="4135438" y="5459413"/>
          <p14:tracePt t="62325" x="4141788" y="5454650"/>
          <p14:tracePt t="62461" x="4152900" y="5454650"/>
          <p14:tracePt t="62478" x="4159250" y="5454650"/>
          <p14:tracePt t="62485" x="4165600" y="5448300"/>
          <p14:tracePt t="62542" x="4183063" y="5429250"/>
          <p14:tracePt t="62725" x="4171950" y="5429250"/>
          <p14:tracePt t="62734" x="4152900" y="5429250"/>
          <p14:tracePt t="62741" x="4111625" y="5429250"/>
          <p14:tracePt t="62749" x="4086225" y="5424488"/>
          <p14:tracePt t="62756" x="4032250" y="5424488"/>
          <p14:tracePt t="62764" x="3984625" y="5418138"/>
          <p14:tracePt t="62772" x="3954463" y="5405438"/>
          <p14:tracePt t="62780" x="3894138" y="5405438"/>
          <p14:tracePt t="62788" x="3833813" y="5405438"/>
          <p14:tracePt t="62796" x="3803650" y="5399088"/>
          <p14:tracePt t="62804" x="3760788" y="5399088"/>
          <p14:tracePt t="62813" x="3700463" y="5387975"/>
          <p14:tracePt t="62820" x="3665538" y="5387975"/>
          <p14:tracePt t="62829" x="3635375" y="5387975"/>
          <p14:tracePt t="62836" x="3579813" y="5387975"/>
          <p14:tracePt t="62845" x="3519488" y="5387975"/>
          <p14:tracePt t="62852" x="3489325" y="5387975"/>
          <p14:tracePt t="62862" x="3424238" y="5387975"/>
          <p14:tracePt t="62868" x="3363913" y="5387975"/>
          <p14:tracePt t="62880" x="3303588" y="5381625"/>
          <p14:tracePt t="62884" x="3260725" y="5381625"/>
          <p14:tracePt t="62893" x="3200400" y="5381625"/>
          <p14:tracePt t="62901" x="3159125" y="5381625"/>
          <p14:tracePt t="62909" x="3122613" y="5381625"/>
          <p14:tracePt t="62916" x="3109913" y="5381625"/>
          <p14:tracePt t="62924" x="3098800" y="5368925"/>
          <p14:tracePt t="62932" x="3079750" y="5368925"/>
          <p14:tracePt t="62940" x="3068638" y="5368925"/>
          <p14:tracePt t="62948" x="3062288" y="5368925"/>
          <p14:tracePt t="62956" x="3055938" y="5368925"/>
          <p14:tracePt t="62964" x="3043238" y="5368925"/>
          <p14:tracePt t="62972" x="3038475" y="5368925"/>
          <p14:tracePt t="62981" x="3025775" y="5368925"/>
          <p14:tracePt t="62988" x="3001963" y="5368925"/>
          <p14:tracePt t="62996" x="2965450" y="5368925"/>
          <p14:tracePt t="63004" x="2935288" y="5351463"/>
          <p14:tracePt t="63012" x="2898775" y="5351463"/>
          <p14:tracePt t="63020" x="2868613" y="5351463"/>
          <p14:tracePt t="63029" x="2827338" y="5351463"/>
          <p14:tracePt t="63036" x="2767013" y="5334000"/>
          <p14:tracePt t="63046" x="2706688" y="5321300"/>
          <p14:tracePt t="63052" x="2657475" y="5321300"/>
          <p14:tracePt t="63062" x="2586038" y="5314950"/>
          <p14:tracePt t="63068" x="2525713" y="5303838"/>
          <p14:tracePt t="63079" x="2435225" y="5291138"/>
          <p14:tracePt t="63084" x="2362200" y="5273675"/>
          <p14:tracePt t="63093" x="2338388" y="5273675"/>
          <p14:tracePt t="63101" x="2260600" y="5248275"/>
          <p14:tracePt t="63108" x="2211388" y="5230813"/>
          <p14:tracePt t="63117" x="2133600" y="5218113"/>
          <p14:tracePt t="63124" x="2092325" y="5213350"/>
          <p14:tracePt t="63132" x="2032000" y="5200650"/>
          <p14:tracePt t="63140" x="1958975" y="5200650"/>
          <p14:tracePt t="63148" x="1898650" y="5200650"/>
          <p14:tracePt t="63156" x="1851025" y="5187950"/>
          <p14:tracePt t="63164" x="1795463" y="5187950"/>
          <p14:tracePt t="63172" x="1747838" y="5187950"/>
          <p14:tracePt t="63180" x="1651000" y="5187950"/>
          <p14:tracePt t="63188" x="1579563" y="5187950"/>
          <p14:tracePt t="63196" x="1489075" y="5187950"/>
          <p14:tracePt t="63204" x="1416050" y="5187950"/>
          <p14:tracePt t="63213" x="1355725" y="5187950"/>
          <p14:tracePt t="63220" x="1301750" y="5187950"/>
          <p14:tracePt t="63229" x="1230313" y="5187950"/>
          <p14:tracePt t="63236" x="1193800" y="5187950"/>
          <p14:tracePt t="63246" x="1139825" y="5183188"/>
          <p14:tracePt t="63252" x="1079500" y="5183188"/>
          <p14:tracePt t="63263" x="1049338" y="5183188"/>
          <p14:tracePt t="63268" x="1006475" y="5183188"/>
          <p14:tracePt t="63277" x="946150" y="5170488"/>
          <p14:tracePt t="63284" x="904875" y="5170488"/>
          <p14:tracePt t="63293" x="844550" y="5170488"/>
          <p14:tracePt t="63300" x="801688" y="5170488"/>
          <p14:tracePt t="63308" x="754063" y="5170488"/>
          <p14:tracePt t="63316" x="681038" y="5170488"/>
          <p14:tracePt t="63324" x="638175" y="5170488"/>
          <p14:tracePt t="63332" x="579438" y="5170488"/>
          <p14:tracePt t="63341" x="519113" y="5170488"/>
          <p14:tracePt t="63348" x="463550" y="5170488"/>
          <p14:tracePt t="63356" x="403225" y="5170488"/>
          <p14:tracePt t="63364" x="373063" y="5170488"/>
          <p14:tracePt t="63372" x="319088" y="5170488"/>
          <p14:tracePt t="63381" x="282575" y="5170488"/>
          <p14:tracePt t="63388" x="258763" y="5170488"/>
          <p14:tracePt t="63396" x="252413" y="5170488"/>
          <p14:tracePt t="63404" x="247650" y="5170488"/>
          <p14:tracePt t="63427" x="241300" y="5170488"/>
          <p14:tracePt t="63733" x="252413" y="5170488"/>
          <p14:tracePt t="63748" x="258763" y="5170488"/>
          <p14:tracePt t="63749" x="0" y="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689FB59D-40B9-4B30-BED0-EFDDE50D1CA8}"/>
              </a:ext>
            </a:extLst>
          </p:cNvPr>
          <p:cNvSpPr>
            <a:spLocks noGrp="1" noChangeArrowheads="1"/>
          </p:cNvSpPr>
          <p:nvPr>
            <p:ph type="title"/>
          </p:nvPr>
        </p:nvSpPr>
        <p:spPr>
          <a:xfrm>
            <a:off x="182563" y="169863"/>
            <a:ext cx="3419475" cy="474662"/>
          </a:xfrm>
          <a:ln/>
        </p:spPr>
        <p:txBody>
          <a:bodyPr/>
          <a:lstStyle/>
          <a:p>
            <a:r>
              <a:rPr lang="cs-CZ" altLang="cs-CZ" sz="3200"/>
              <a:t>Sekvenace 2</a:t>
            </a:r>
            <a:endParaRPr lang="en-US" altLang="cs-CZ" sz="3200"/>
          </a:p>
        </p:txBody>
      </p:sp>
      <p:sp>
        <p:nvSpPr>
          <p:cNvPr id="69635" name="Rectangle 3">
            <a:extLst>
              <a:ext uri="{FF2B5EF4-FFF2-40B4-BE49-F238E27FC236}">
                <a16:creationId xmlns:a16="http://schemas.microsoft.com/office/drawing/2014/main" id="{2589D45B-E26A-4893-AA59-CF8183807C4C}"/>
              </a:ext>
            </a:extLst>
          </p:cNvPr>
          <p:cNvSpPr>
            <a:spLocks noGrp="1" noChangeArrowheads="1"/>
          </p:cNvSpPr>
          <p:nvPr>
            <p:ph type="body" idx="1"/>
          </p:nvPr>
        </p:nvSpPr>
        <p:spPr>
          <a:xfrm>
            <a:off x="0" y="827088"/>
            <a:ext cx="3833813" cy="5595937"/>
          </a:xfrm>
        </p:spPr>
        <p:txBody>
          <a:bodyPr/>
          <a:lstStyle/>
          <a:p>
            <a:r>
              <a:rPr lang="cs-CZ" altLang="cs-CZ" sz="2000"/>
              <a:t>fluorescenční obraz úplného souboru hexamerových prób hybridizovaného se sekvenovaným fragmentem DNA (51-mer)</a:t>
            </a:r>
          </a:p>
          <a:p>
            <a:r>
              <a:rPr lang="cs-CZ" altLang="cs-CZ" sz="2000"/>
              <a:t>šipky spojují pozice v souboru odpovídající perfektně komplemtárním duplexům</a:t>
            </a:r>
          </a:p>
          <a:p>
            <a:r>
              <a:rPr lang="cs-CZ" altLang="cs-CZ" sz="2000"/>
              <a:t>dole je pak výsledná sekvence a jí odpovídající sekvence 46 komplementárních hexamerů s vyznačeným překrýváním</a:t>
            </a:r>
            <a:endParaRPr lang="en-US" altLang="cs-CZ" sz="2000"/>
          </a:p>
        </p:txBody>
      </p:sp>
      <p:pic>
        <p:nvPicPr>
          <p:cNvPr id="69637" name="Picture 5">
            <a:extLst>
              <a:ext uri="{FF2B5EF4-FFF2-40B4-BE49-F238E27FC236}">
                <a16:creationId xmlns:a16="http://schemas.microsoft.com/office/drawing/2014/main" id="{6E6014DC-4111-4549-951C-90629EB4B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217488"/>
            <a:ext cx="4110037" cy="411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6">
            <a:extLst>
              <a:ext uri="{FF2B5EF4-FFF2-40B4-BE49-F238E27FC236}">
                <a16:creationId xmlns:a16="http://schemas.microsoft.com/office/drawing/2014/main" id="{F68328C6-BEAE-4057-A6C5-F63977606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169863"/>
            <a:ext cx="731838" cy="43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7">
            <a:extLst>
              <a:ext uri="{FF2B5EF4-FFF2-40B4-BE49-F238E27FC236}">
                <a16:creationId xmlns:a16="http://schemas.microsoft.com/office/drawing/2014/main" id="{51429022-8AD4-421B-A6AA-CBF7BA9332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888" y="4398963"/>
            <a:ext cx="5472112"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2A637BD1-07D9-42F1-ACFB-2393D2CD40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410"/>
    </mc:Choice>
    <mc:Fallback>
      <p:transition spd="slow" advTm="7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706" x="3995738" y="4694238"/>
          <p14:tracePt t="7712" x="4002088" y="4694238"/>
          <p14:tracePt t="7800" x="4008438" y="4694238"/>
          <p14:tracePt t="7816" x="4038600" y="4694238"/>
          <p14:tracePt t="7824" x="4075113" y="4724400"/>
          <p14:tracePt t="7832" x="4098925" y="4748213"/>
          <p14:tracePt t="7840" x="4129088" y="4791075"/>
          <p14:tracePt t="7847" x="4159250" y="4838700"/>
          <p14:tracePt t="7856" x="4165600" y="4851400"/>
          <p14:tracePt t="7863" x="4189413" y="4887913"/>
          <p14:tracePt t="7872" x="4200525" y="4911725"/>
          <p14:tracePt t="7891" x="4230688" y="4972050"/>
          <p14:tracePt t="7896" x="4249738" y="4995863"/>
          <p14:tracePt t="7909" x="4267200" y="5032375"/>
          <p14:tracePt t="7911" x="4273550" y="5038725"/>
          <p14:tracePt t="7920" x="4279900" y="5062538"/>
          <p14:tracePt t="7926" x="4286250" y="5068888"/>
          <p14:tracePt t="7935" x="4297363" y="5086350"/>
          <p14:tracePt t="7942" x="4310063" y="5099050"/>
          <p14:tracePt t="7950" x="4321175" y="5116513"/>
          <p14:tracePt t="7958" x="4327525" y="5129213"/>
          <p14:tracePt t="7966" x="4346575" y="5164138"/>
          <p14:tracePt t="7974" x="4376738" y="5200650"/>
          <p14:tracePt t="7982" x="4424363" y="5243513"/>
          <p14:tracePt t="7991" x="4467225" y="5278438"/>
          <p14:tracePt t="7999" x="4508500" y="5357813"/>
          <p14:tracePt t="8007" x="4527550" y="5381625"/>
          <p14:tracePt t="8015" x="4557713" y="5441950"/>
          <p14:tracePt t="8023" x="4568825" y="5465763"/>
          <p14:tracePt t="8031" x="4586288" y="5489575"/>
          <p14:tracePt t="8039" x="4605338" y="5526088"/>
          <p14:tracePt t="8047" x="4622800" y="5549900"/>
          <p14:tracePt t="8055" x="4635500" y="5580063"/>
          <p14:tracePt t="8063" x="4652963" y="5603875"/>
          <p14:tracePt t="8071" x="4659313" y="5640388"/>
          <p14:tracePt t="8079" x="4683125" y="5689600"/>
          <p14:tracePt t="8087" x="4689475" y="5713413"/>
          <p14:tracePt t="8096" x="4719638" y="5761038"/>
          <p14:tracePt t="8104" x="4725988" y="5821363"/>
          <p14:tracePt t="8111" x="4743450" y="5851525"/>
          <p14:tracePt t="8119" x="4743450" y="5911850"/>
          <p14:tracePt t="8127" x="4773613" y="5948363"/>
          <p14:tracePt t="8136" x="4773613" y="5995988"/>
          <p14:tracePt t="8143" x="4792663" y="6045200"/>
          <p14:tracePt t="8151" x="4803775" y="6075363"/>
          <p14:tracePt t="8159" x="4833938" y="6140450"/>
          <p14:tracePt t="8167" x="4852988" y="6200775"/>
          <p14:tracePt t="8175" x="4864100" y="6237288"/>
          <p14:tracePt t="8183" x="4894263" y="6284913"/>
          <p14:tracePt t="8191" x="4900613" y="6334125"/>
          <p14:tracePt t="8199" x="4943475" y="6381750"/>
          <p14:tracePt t="8207" x="4948238" y="6418263"/>
          <p14:tracePt t="8215" x="4978400" y="6465888"/>
          <p14:tracePt t="8223" x="4978400" y="6484938"/>
          <p14:tracePt t="8231" x="4997450" y="6515100"/>
          <p14:tracePt t="8239" x="5002213" y="6519863"/>
          <p14:tracePt t="8247" x="5008563" y="6532563"/>
          <p14:tracePt t="8320" x="5014913" y="6545263"/>
          <p14:tracePt t="8424" x="5021263" y="6545263"/>
          <p14:tracePt t="8432" x="5032375" y="6526213"/>
          <p14:tracePt t="8440" x="5032375" y="6502400"/>
          <p14:tracePt t="8447" x="5032375" y="6478588"/>
          <p14:tracePt t="8455" x="5038725" y="6465888"/>
          <p14:tracePt t="8496" x="5038725" y="6459538"/>
          <p14:tracePt t="8504" x="5038725" y="6448425"/>
          <p14:tracePt t="8511" x="5038725" y="6424613"/>
          <p14:tracePt t="8521" x="5038725" y="6399213"/>
          <p14:tracePt t="8527" x="5032375" y="6370638"/>
          <p14:tracePt t="8536" x="5027613" y="6334125"/>
          <p14:tracePt t="8543" x="5021263" y="6303963"/>
          <p14:tracePt t="8551" x="4997450" y="6254750"/>
          <p14:tracePt t="8559" x="4978400" y="6200775"/>
          <p14:tracePt t="8567" x="4972050" y="6159500"/>
          <p14:tracePt t="8575" x="4937125" y="6092825"/>
          <p14:tracePt t="8583" x="4906963" y="6045200"/>
          <p14:tracePt t="8591" x="4876800" y="5978525"/>
          <p14:tracePt t="8599" x="4846638" y="5929313"/>
          <p14:tracePt t="8607" x="4816475" y="5881688"/>
          <p14:tracePt t="8615" x="4810125" y="5834063"/>
          <p14:tracePt t="8623" x="4792663" y="5797550"/>
          <p14:tracePt t="8631" x="4779963" y="5773738"/>
          <p14:tracePt t="8639" x="4773613" y="5743575"/>
          <p14:tracePt t="8647" x="4732338" y="5689600"/>
          <p14:tracePt t="8656" x="4702175" y="5653088"/>
          <p14:tracePt t="8663" x="4695825" y="5592763"/>
          <p14:tracePt t="8671" x="4672013" y="5526088"/>
          <p14:tracePt t="8679" x="4635500" y="5489575"/>
          <p14:tracePt t="8687" x="4616450" y="5454650"/>
          <p14:tracePt t="8695" x="4598988" y="5418138"/>
          <p14:tracePt t="8703" x="4586288" y="5368925"/>
          <p14:tracePt t="8711" x="4557713" y="5321300"/>
          <p14:tracePt t="8720" x="4532313" y="5284788"/>
          <p14:tracePt t="8727" x="4514850" y="5248275"/>
          <p14:tracePt t="8736" x="4484688" y="5183188"/>
          <p14:tracePt t="8743" x="4454525" y="5146675"/>
          <p14:tracePt t="8751" x="4437063" y="5099050"/>
          <p14:tracePt t="8759" x="4418013" y="5062538"/>
          <p14:tracePt t="8767" x="4376738" y="5013325"/>
          <p14:tracePt t="8775" x="4357688" y="4965700"/>
          <p14:tracePt t="8783" x="4327525" y="4922838"/>
          <p14:tracePt t="8791" x="4297363" y="4887913"/>
          <p14:tracePt t="8799" x="4273550" y="4851400"/>
          <p14:tracePt t="8807" x="4256088" y="4814888"/>
          <p14:tracePt t="8815" x="4237038" y="4803775"/>
          <p14:tracePt t="8823" x="4230688" y="4767263"/>
          <p14:tracePt t="8831" x="4225925" y="4754563"/>
          <p14:tracePt t="8839" x="4213225" y="4730750"/>
          <p14:tracePt t="8847" x="4206875" y="4706938"/>
          <p14:tracePt t="8855" x="4200525" y="4700588"/>
          <p14:tracePt t="8863" x="4195763" y="4687888"/>
          <p14:tracePt t="8879" x="4189413" y="4683125"/>
          <p14:tracePt t="8895" x="4183063" y="4664075"/>
          <p14:tracePt t="8911" x="4165600" y="4657725"/>
          <p14:tracePt t="8942" x="4159250" y="4652963"/>
          <p14:tracePt t="9504" x="4152900" y="4652963"/>
          <p14:tracePt t="9520" x="4146550" y="4652963"/>
          <p14:tracePt t="9544" x="4135438" y="4657725"/>
          <p14:tracePt t="9551" x="4129088" y="4664075"/>
          <p14:tracePt t="9568" x="4116388" y="4670425"/>
          <p14:tracePt t="9576" x="4098925" y="4670425"/>
          <p14:tracePt t="9583" x="4092575" y="4676775"/>
          <p14:tracePt t="9591" x="4081463" y="4683125"/>
          <p14:tracePt t="9599" x="4075113" y="4683125"/>
          <p14:tracePt t="9607" x="4062413" y="4700588"/>
          <p14:tracePt t="9623" x="4056063" y="4700588"/>
          <p14:tracePt t="9639" x="4051300" y="4700588"/>
          <p14:tracePt t="9655" x="4038600" y="4700588"/>
          <p14:tracePt t="9679" x="4021138" y="4700588"/>
          <p14:tracePt t="9687" x="4014788" y="4700588"/>
          <p14:tracePt t="9695" x="4008438" y="4700588"/>
          <p14:tracePt t="9711" x="3995738" y="4700588"/>
          <p14:tracePt t="9719" x="3990975" y="4700588"/>
          <p14:tracePt t="9848" x="3978275" y="4700588"/>
          <p14:tracePt t="9896" x="3971925" y="4700588"/>
          <p14:tracePt t="9942" x="3965575" y="4700588"/>
          <p14:tracePt t="9966" x="3960813" y="4700588"/>
          <p14:tracePt t="9982" x="3954463" y="4700588"/>
          <p14:tracePt t="9990" x="3948113" y="4694238"/>
          <p14:tracePt t="9998" x="3941763" y="4687888"/>
          <p14:tracePt t="10014" x="3941763" y="4683125"/>
          <p14:tracePt t="10022" x="3935413" y="4676775"/>
          <p14:tracePt t="10031" x="3930650" y="4670425"/>
          <p14:tracePt t="10047" x="3930650" y="4664075"/>
          <p14:tracePt t="10054" x="3930650" y="4657725"/>
          <p14:tracePt t="10063" x="3930650" y="4652963"/>
          <p14:tracePt t="10079" x="3930650" y="4646613"/>
          <p14:tracePt t="10087" x="3930650" y="4640263"/>
          <p14:tracePt t="10103" x="3930650" y="4633913"/>
          <p14:tracePt t="10127" x="3930650" y="4627563"/>
          <p14:tracePt t="10151" x="3930650" y="4616450"/>
          <p14:tracePt t="10176" x="3930650" y="4610100"/>
          <p14:tracePt t="10191" x="3930650" y="4603750"/>
          <p14:tracePt t="10208" x="3930650" y="4597400"/>
          <p14:tracePt t="10240" x="3930650" y="4592638"/>
          <p14:tracePt t="10608" x="3924300" y="4586288"/>
          <p14:tracePt t="10640" x="3917950" y="4586288"/>
          <p14:tracePt t="10728" x="3911600" y="4586288"/>
          <p14:tracePt t="10768" x="3905250" y="4579938"/>
          <p14:tracePt t="10816" x="3900488" y="4579938"/>
          <p14:tracePt t="11312" x="3894138" y="4579938"/>
          <p14:tracePt t="11384" x="3900488" y="4579938"/>
          <p14:tracePt t="11408" x="3917950" y="4567238"/>
          <p14:tracePt t="11423" x="3935413" y="4562475"/>
          <p14:tracePt t="11432" x="3948113" y="4562475"/>
          <p14:tracePt t="11440" x="3984625" y="4549775"/>
          <p14:tracePt t="11448" x="4014788" y="4549775"/>
          <p14:tracePt t="11456" x="4038600" y="4549775"/>
          <p14:tracePt t="11463" x="4062413" y="4549775"/>
          <p14:tracePt t="11473" x="4081463" y="4549775"/>
          <p14:tracePt t="11480" x="4105275" y="4549775"/>
          <p14:tracePt t="11488" x="4135438" y="4549775"/>
          <p14:tracePt t="11496" x="4152900" y="4549775"/>
          <p14:tracePt t="11503" x="4165600" y="4549775"/>
          <p14:tracePt t="11511" x="4176713" y="4549775"/>
          <p14:tracePt t="11519" x="4195763" y="4549775"/>
          <p14:tracePt t="11527" x="4200525" y="4549775"/>
          <p14:tracePt t="11535" x="4213225" y="4549775"/>
          <p14:tracePt t="11543" x="4225925" y="4549775"/>
          <p14:tracePt t="11551" x="4237038" y="4549775"/>
          <p14:tracePt t="11559" x="4256088" y="4549775"/>
          <p14:tracePt t="11567" x="4273550" y="4549775"/>
          <p14:tracePt t="11575" x="4297363" y="4549775"/>
          <p14:tracePt t="11583" x="4316413" y="4549775"/>
          <p14:tracePt t="11591" x="4321175" y="4549775"/>
          <p14:tracePt t="11599" x="4340225" y="4549775"/>
          <p14:tracePt t="11606" x="4364038" y="4549775"/>
          <p14:tracePt t="11623" x="4387850" y="4549775"/>
          <p14:tracePt t="11631" x="4406900" y="4549775"/>
          <p14:tracePt t="11640" x="4430713" y="4543425"/>
          <p14:tracePt t="11647" x="4454525" y="4543425"/>
          <p14:tracePt t="11656" x="4478338" y="4543425"/>
          <p14:tracePt t="11663" x="4502150" y="4543425"/>
          <p14:tracePt t="11672" x="4527550" y="4543425"/>
          <p14:tracePt t="11679" x="4545013" y="4543425"/>
          <p14:tracePt t="11687" x="4568825" y="4543425"/>
          <p14:tracePt t="11695" x="4592638" y="4543425"/>
          <p14:tracePt t="11703" x="4605338" y="4543425"/>
          <p14:tracePt t="11711" x="4611688" y="4543425"/>
          <p14:tracePt t="11719" x="4635500" y="4543425"/>
          <p14:tracePt t="11727" x="4641850" y="4543425"/>
          <p14:tracePt t="11735" x="4652963" y="4543425"/>
          <p14:tracePt t="11743" x="4665663" y="4543425"/>
          <p14:tracePt t="11751" x="4672013" y="4543425"/>
          <p14:tracePt t="11759" x="4683125" y="4543425"/>
          <p14:tracePt t="11767" x="4695825" y="4543425"/>
          <p14:tracePt t="11775" x="4713288" y="4543425"/>
          <p14:tracePt t="11784" x="4719638" y="4543425"/>
          <p14:tracePt t="11791" x="4732338" y="4543425"/>
          <p14:tracePt t="11799" x="4737100" y="4543425"/>
          <p14:tracePt t="11807" x="4762500" y="4543425"/>
          <p14:tracePt t="11815" x="4773613" y="4543425"/>
          <p14:tracePt t="11824" x="4786313" y="4543425"/>
          <p14:tracePt t="11831" x="4792663" y="4543425"/>
          <p14:tracePt t="11840" x="4803775" y="4543425"/>
          <p14:tracePt t="11847" x="4827588" y="4543425"/>
          <p14:tracePt t="11856" x="4840288" y="4543425"/>
          <p14:tracePt t="11863" x="4857750" y="4543425"/>
          <p14:tracePt t="11872" x="4883150" y="4543425"/>
          <p14:tracePt t="11898" x="4918075" y="4543425"/>
          <p14:tracePt t="11903" x="4937125" y="4543425"/>
          <p14:tracePt t="11911" x="4954588" y="4543425"/>
          <p14:tracePt t="11918" x="4991100" y="4543425"/>
          <p14:tracePt t="11927" x="5014913" y="4543425"/>
          <p14:tracePt t="11934" x="5032375" y="4543425"/>
          <p14:tracePt t="11942" x="5081588" y="4543425"/>
          <p14:tracePt t="11950" x="5111750" y="4543425"/>
          <p14:tracePt t="11958" x="5135563" y="4543425"/>
          <p14:tracePt t="11966" x="5178425" y="4543425"/>
          <p14:tracePt t="11975" x="5208588" y="4543425"/>
          <p14:tracePt t="11982" x="5249863" y="4543425"/>
          <p14:tracePt t="11991" x="5299075" y="4543425"/>
          <p14:tracePt t="11998" x="5340350" y="4543425"/>
          <p14:tracePt t="12007" x="5383213" y="4543425"/>
          <p14:tracePt t="12014" x="5443538" y="4543425"/>
          <p14:tracePt t="12023" x="5503863" y="4543425"/>
          <p14:tracePt t="12031" x="5545138" y="4543425"/>
          <p14:tracePt t="12039" x="5594350" y="4543425"/>
          <p14:tracePt t="12047" x="5648325" y="4543425"/>
          <p14:tracePt t="12055" x="5708650" y="4543425"/>
          <p14:tracePt t="12063" x="5749925" y="4543425"/>
          <p14:tracePt t="12070" x="5810250" y="4543425"/>
          <p14:tracePt t="12079" x="5853113" y="4543425"/>
          <p14:tracePt t="12086" x="5900738" y="4543425"/>
          <p14:tracePt t="12095" x="5943600" y="4543425"/>
          <p14:tracePt t="12102" x="5984875" y="4543425"/>
          <p14:tracePt t="12111" x="6021388" y="4543425"/>
          <p14:tracePt t="12119" x="6064250" y="4543425"/>
          <p14:tracePt t="12127" x="6105525" y="4543425"/>
          <p14:tracePt t="12134" x="6130925" y="4543425"/>
          <p14:tracePt t="12143" x="6184900" y="4543425"/>
          <p14:tracePt t="12150" x="6232525" y="4543425"/>
          <p14:tracePt t="12159" x="6262688" y="4543425"/>
          <p14:tracePt t="12166" x="6329363" y="4549775"/>
          <p14:tracePt t="12175" x="6400800" y="4549775"/>
          <p14:tracePt t="12182" x="6473825" y="4556125"/>
          <p14:tracePt t="12191" x="6564313" y="4556125"/>
          <p14:tracePt t="12198" x="6635750" y="4556125"/>
          <p14:tracePt t="12207" x="6721475" y="4556125"/>
          <p14:tracePt t="12214" x="6805613" y="4556125"/>
          <p14:tracePt t="12223" x="6896100" y="4556125"/>
          <p14:tracePt t="12231" x="6967538" y="4556125"/>
          <p14:tracePt t="12239" x="7040563" y="4556125"/>
          <p14:tracePt t="12247" x="7124700" y="4556125"/>
          <p14:tracePt t="12255" x="7208838" y="4556125"/>
          <p14:tracePt t="12263" x="7299325" y="4556125"/>
          <p14:tracePt t="12271" x="7413625" y="4556125"/>
          <p14:tracePt t="12279" x="7497763" y="4556125"/>
          <p14:tracePt t="12286" x="7613650" y="4556125"/>
          <p14:tracePt t="12295" x="7715250" y="4556125"/>
          <p14:tracePt t="12302" x="7842250" y="4556125"/>
          <p14:tracePt t="12311" x="7969250" y="4556125"/>
          <p14:tracePt t="12319" x="8083550" y="4556125"/>
          <p14:tracePt t="12327" x="8215313" y="4556125"/>
          <p14:tracePt t="12334" x="8329613" y="4556125"/>
          <p14:tracePt t="12343" x="8445500" y="4556125"/>
          <p14:tracePt t="12350" x="8540750" y="4556125"/>
          <p14:tracePt t="12359" x="8631238" y="4556125"/>
          <p14:tracePt t="12366" x="8661400" y="4556125"/>
          <p14:tracePt t="12375" x="8715375" y="4556125"/>
          <p14:tracePt t="12382" x="8758238" y="4556125"/>
          <p14:tracePt t="12391" x="8818563" y="4556125"/>
          <p14:tracePt t="12398" x="8861425" y="4556125"/>
          <p14:tracePt t="12407" x="8909050" y="4556125"/>
          <p14:tracePt t="12415" x="8939213" y="4556125"/>
          <p14:tracePt t="12423" x="8980488" y="4556125"/>
          <p14:tracePt t="12430" x="9029700" y="4556125"/>
          <p14:tracePt t="12439" x="9101138" y="4556125"/>
          <p14:tracePt t="12447" x="9131300" y="4556125"/>
          <p14:tracePt t="12824" x="9101138" y="4556125"/>
          <p14:tracePt t="12831" x="9053513" y="4573588"/>
          <p14:tracePt t="12841" x="9017000" y="4573588"/>
          <p14:tracePt t="12848" x="8950325" y="4573588"/>
          <p14:tracePt t="12857" x="8878888" y="4573588"/>
          <p14:tracePt t="12864" x="8805863" y="4573588"/>
          <p14:tracePt t="12873" x="8734425" y="4573588"/>
          <p14:tracePt t="12879" x="8674100" y="4573588"/>
          <p14:tracePt t="12889" x="8631238" y="4579938"/>
          <p14:tracePt t="12900" x="8583613" y="4579938"/>
          <p14:tracePt t="12903" x="8540750" y="4579938"/>
          <p14:tracePt t="12911" x="8480425" y="4579938"/>
          <p14:tracePt t="12919" x="8439150" y="4579938"/>
          <p14:tracePt t="12927" x="8366125" y="4579938"/>
          <p14:tracePt t="12934" x="8324850" y="4579938"/>
          <p14:tracePt t="12942" x="8245475" y="4579938"/>
          <p14:tracePt t="12950" x="8191500" y="4579938"/>
          <p14:tracePt t="12958" x="8131175" y="4579938"/>
          <p14:tracePt t="12966" x="8059738" y="4579938"/>
          <p14:tracePt t="12975" x="7986713" y="4579938"/>
          <p14:tracePt t="12982" x="7926388" y="4579938"/>
          <p14:tracePt t="12991" x="7896225" y="4579938"/>
          <p14:tracePt t="12999" x="7866063" y="4579938"/>
          <p14:tracePt t="13007" x="7823200" y="4579938"/>
          <p14:tracePt t="13015" x="7762875" y="4579938"/>
          <p14:tracePt t="13024" x="7691438" y="4579938"/>
          <p14:tracePt t="13041" x="7570788" y="4579938"/>
          <p14:tracePt t="13047" x="7497763" y="4579938"/>
          <p14:tracePt t="13055" x="7467600" y="4579938"/>
          <p14:tracePt t="13063" x="7402513" y="4579938"/>
          <p14:tracePt t="13070" x="7342188" y="4579938"/>
          <p14:tracePt t="13079" x="7288213" y="4579938"/>
          <p14:tracePt t="13086" x="7227888" y="4579938"/>
          <p14:tracePt t="13095" x="7154863" y="4579938"/>
          <p14:tracePt t="13103" x="7081838" y="4579938"/>
          <p14:tracePt t="13111" x="6991350" y="4567238"/>
          <p14:tracePt t="13118" x="6950075" y="4567238"/>
          <p14:tracePt t="13127" x="6859588" y="4567238"/>
          <p14:tracePt t="13134" x="6816725" y="4567238"/>
          <p14:tracePt t="13143" x="6786563" y="4567238"/>
          <p14:tracePt t="13150" x="6738938" y="4562475"/>
          <p14:tracePt t="13159" x="6721475" y="4562475"/>
          <p14:tracePt t="13166" x="6696075" y="4562475"/>
          <p14:tracePt t="13175" x="6661150" y="4562475"/>
          <p14:tracePt t="13183" x="6618288" y="4549775"/>
          <p14:tracePt t="13190" x="6575425" y="4549775"/>
          <p14:tracePt t="13199" x="6527800" y="4549775"/>
          <p14:tracePt t="13207" x="6473825" y="4549775"/>
          <p14:tracePt t="13215" x="6396038" y="4537075"/>
          <p14:tracePt t="13223" x="6340475" y="4537075"/>
          <p14:tracePt t="13231" x="6269038" y="4537075"/>
          <p14:tracePt t="13238" x="6189663" y="4532313"/>
          <p14:tracePt t="13247" x="6118225" y="4532313"/>
          <p14:tracePt t="13254" x="6064250" y="4532313"/>
          <p14:tracePt t="13263" x="6015038" y="4532313"/>
          <p14:tracePt t="13270" x="5973763" y="4532313"/>
          <p14:tracePt t="13279" x="5924550" y="4532313"/>
          <p14:tracePt t="13287" x="5870575" y="4532313"/>
          <p14:tracePt t="13295" x="5822950" y="4532313"/>
          <p14:tracePt t="13303" x="5768975" y="4532313"/>
          <p14:tracePt t="13311" x="5708650" y="4532313"/>
          <p14:tracePt t="13318" x="5635625" y="4532313"/>
          <p14:tracePt t="13327" x="5564188" y="4532313"/>
          <p14:tracePt t="13334" x="5478463" y="4532313"/>
          <p14:tracePt t="13343" x="5418138" y="4532313"/>
          <p14:tracePt t="13351" x="5359400" y="4532313"/>
          <p14:tracePt t="13359" x="5329238" y="4532313"/>
          <p14:tracePt t="13366" x="5286375" y="4532313"/>
          <p14:tracePt t="13375" x="5249863" y="4519613"/>
          <p14:tracePt t="13382" x="5238750" y="4519613"/>
          <p14:tracePt t="13390" x="5232400" y="4519613"/>
          <p14:tracePt t="13399" x="5219700" y="4519613"/>
          <p14:tracePt t="13407" x="5183188" y="4519613"/>
          <p14:tracePt t="13415" x="5165725" y="4519613"/>
          <p14:tracePt t="13423" x="5148263" y="4519613"/>
          <p14:tracePt t="13431" x="5118100" y="4519613"/>
          <p14:tracePt t="13439" x="5075238" y="4519613"/>
          <p14:tracePt t="13447" x="5032375" y="4519613"/>
          <p14:tracePt t="13455" x="4984750" y="4519613"/>
          <p14:tracePt t="13463" x="4943475" y="4519613"/>
          <p14:tracePt t="13471" x="4870450" y="4519613"/>
          <p14:tracePt t="13479" x="4822825" y="4519613"/>
          <p14:tracePt t="13486" x="4749800" y="4519613"/>
          <p14:tracePt t="13495" x="4695825" y="4519613"/>
          <p14:tracePt t="13503" x="4635500" y="4519613"/>
          <p14:tracePt t="13511" x="4562475" y="4519613"/>
          <p14:tracePt t="13518" x="4502150" y="4519613"/>
          <p14:tracePt t="13527" x="4448175" y="4519613"/>
          <p14:tracePt t="13534" x="4387850" y="4519613"/>
          <p14:tracePt t="13543" x="4327525" y="4508500"/>
          <p14:tracePt t="13551" x="4303713" y="4508500"/>
          <p14:tracePt t="13559" x="4260850" y="4508500"/>
          <p14:tracePt t="13566" x="4237038" y="4508500"/>
          <p14:tracePt t="13575" x="4225925" y="4508500"/>
          <p14:tracePt t="13583" x="4213225" y="4508500"/>
          <p14:tracePt t="13591" x="4206875" y="4508500"/>
          <p14:tracePt t="13599" x="4200525" y="4508500"/>
          <p14:tracePt t="13615" x="4195763" y="4508500"/>
          <p14:tracePt t="13623" x="4176713" y="4508500"/>
          <p14:tracePt t="13631" x="4165600" y="4508500"/>
          <p14:tracePt t="13639" x="4152900" y="4508500"/>
          <p14:tracePt t="13647" x="4129088" y="4508500"/>
          <p14:tracePt t="13654" x="4098925" y="4508500"/>
          <p14:tracePt t="13663" x="4075113" y="4502150"/>
          <p14:tracePt t="13670" x="4056063" y="4502150"/>
          <p14:tracePt t="13679" x="4044950" y="4495800"/>
          <p14:tracePt t="13686" x="4032250" y="4495800"/>
          <p14:tracePt t="13695" x="4025900" y="4495800"/>
          <p14:tracePt t="13703" x="4021138" y="4495800"/>
          <p14:tracePt t="13711" x="4008438" y="4495800"/>
          <p14:tracePt t="13727" x="3995738" y="4495800"/>
          <p14:tracePt t="13816" x="3990975" y="4489450"/>
          <p14:tracePt t="13856" x="4008438" y="4483100"/>
          <p14:tracePt t="13872" x="4021138" y="4478338"/>
          <p14:tracePt t="13880" x="4056063" y="4465638"/>
          <p14:tracePt t="13887" x="4098925" y="4465638"/>
          <p14:tracePt t="13896" x="4165600" y="4448175"/>
          <p14:tracePt t="13904" x="4249738" y="4448175"/>
          <p14:tracePt t="13913" x="4321175" y="4448175"/>
          <p14:tracePt t="13919" x="4364038" y="4448175"/>
          <p14:tracePt t="13927" x="4424363" y="4448175"/>
          <p14:tracePt t="13934" x="4467225" y="4448175"/>
          <p14:tracePt t="13943" x="4545013" y="4452938"/>
          <p14:tracePt t="13950" x="4629150" y="4452938"/>
          <p14:tracePt t="13958" x="4702175" y="4452938"/>
          <p14:tracePt t="13967" x="4773613" y="4452938"/>
          <p14:tracePt t="13974" x="4887913" y="4452938"/>
          <p14:tracePt t="13982" x="4972050" y="4452938"/>
          <p14:tracePt t="13991" x="5075238" y="4459288"/>
          <p14:tracePt t="13998" x="5178425" y="4471988"/>
          <p14:tracePt t="14007" x="5280025" y="4483100"/>
          <p14:tracePt t="14014" x="5353050" y="4483100"/>
          <p14:tracePt t="14022" x="5424488" y="4483100"/>
          <p14:tracePt t="14030" x="5508625" y="4483100"/>
          <p14:tracePt t="14038" x="5568950" y="4495800"/>
          <p14:tracePt t="14046" x="5629275" y="4495800"/>
          <p14:tracePt t="14054" x="5702300" y="4508500"/>
          <p14:tracePt t="14063" x="5773738" y="4508500"/>
          <p14:tracePt t="14071" x="5846763" y="4508500"/>
          <p14:tracePt t="14079" x="5924550" y="4525963"/>
          <p14:tracePt t="14086" x="6010275" y="4525963"/>
          <p14:tracePt t="14095" x="6111875" y="4537075"/>
          <p14:tracePt t="14102" x="6215063" y="4549775"/>
          <p14:tracePt t="14111" x="6299200" y="4549775"/>
          <p14:tracePt t="14118" x="6400800" y="4562475"/>
          <p14:tracePt t="14126" x="6491288" y="4573588"/>
          <p14:tracePt t="14134" x="6564313" y="4579938"/>
          <p14:tracePt t="14143" x="6588125" y="4592638"/>
          <p14:tracePt t="14150" x="6630988" y="4592638"/>
          <p14:tracePt t="14158" x="6648450" y="4597400"/>
          <p14:tracePt t="14166" x="6661150" y="4597400"/>
          <p14:tracePt t="14174" x="6672263" y="4603750"/>
          <p14:tracePt t="14182" x="6678613" y="4603750"/>
          <p14:tracePt t="14191" x="6702425" y="4603750"/>
          <p14:tracePt t="14198" x="6715125" y="4610100"/>
          <p14:tracePt t="14207" x="6732588" y="4610100"/>
          <p14:tracePt t="14215" x="6762750" y="4622800"/>
          <p14:tracePt t="14222" x="6811963" y="4627563"/>
          <p14:tracePt t="14231" x="6853238" y="4627563"/>
          <p14:tracePt t="14239" x="6896100" y="4627563"/>
          <p14:tracePt t="14247" x="6943725" y="4640263"/>
          <p14:tracePt t="14254" x="6980238" y="4640263"/>
          <p14:tracePt t="14262" x="7021513" y="4646613"/>
          <p14:tracePt t="14270" x="7064375" y="4646613"/>
          <p14:tracePt t="14278" x="7088188" y="4657725"/>
          <p14:tracePt t="14286" x="7112000" y="4657725"/>
          <p14:tracePt t="14295" x="7118350" y="4657725"/>
          <p14:tracePt t="14302" x="7131050" y="4657725"/>
          <p14:tracePt t="14310" x="7137400" y="4657725"/>
          <p14:tracePt t="14319" x="7161213" y="4657725"/>
          <p14:tracePt t="14334" x="7172325" y="4657725"/>
          <p14:tracePt t="14343" x="7178675" y="4657725"/>
          <p14:tracePt t="14350" x="7191375" y="4657725"/>
          <p14:tracePt t="14358" x="7197725" y="4657725"/>
          <p14:tracePt t="14366" x="7221538" y="4657725"/>
          <p14:tracePt t="14375" x="7239000" y="4657725"/>
          <p14:tracePt t="14383" x="7258050" y="4657725"/>
          <p14:tracePt t="14391" x="7262813" y="4657725"/>
          <p14:tracePt t="14399" x="7288213" y="4657725"/>
          <p14:tracePt t="14407" x="7305675" y="4657725"/>
          <p14:tracePt t="14415" x="7318375" y="4657725"/>
          <p14:tracePt t="14423" x="7323138" y="4657725"/>
          <p14:tracePt t="14431" x="7335838" y="4657725"/>
          <p14:tracePt t="14447" x="7342188" y="4657725"/>
          <p14:tracePt t="14463" x="7348538" y="4657725"/>
          <p14:tracePt t="14471" x="7353300" y="4657725"/>
          <p14:tracePt t="14479" x="7359650" y="4657725"/>
          <p14:tracePt t="14487" x="7366000" y="4657725"/>
          <p14:tracePt t="14495" x="7377113" y="4657725"/>
          <p14:tracePt t="14511" x="7383463" y="4657725"/>
          <p14:tracePt t="14527" x="7389813" y="4657725"/>
          <p14:tracePt t="14543" x="7396163" y="4657725"/>
          <p14:tracePt t="15808" x="7402513" y="4657725"/>
          <p14:tracePt t="15823" x="7407275" y="4664075"/>
          <p14:tracePt t="15840" x="7426325" y="4676775"/>
          <p14:tracePt t="15848" x="7450138" y="4700588"/>
          <p14:tracePt t="15856" x="7486650" y="4737100"/>
          <p14:tracePt t="15863" x="7546975" y="4821238"/>
          <p14:tracePt t="15881" x="7637463" y="4922838"/>
          <p14:tracePt t="15888" x="7691438" y="4965700"/>
          <p14:tracePt t="15895" x="7708900" y="5002213"/>
          <p14:tracePt t="15903" x="7751763" y="5080000"/>
          <p14:tracePt t="15911" x="7769225" y="5103813"/>
          <p14:tracePt t="15919" x="7788275" y="5129213"/>
          <p14:tracePt t="15927" x="7805738" y="5157788"/>
          <p14:tracePt t="15935" x="7812088" y="5176838"/>
          <p14:tracePt t="15942" x="7829550" y="5213350"/>
          <p14:tracePt t="15950" x="7835900" y="5218113"/>
          <p14:tracePt t="15959" x="7842250" y="5224463"/>
          <p14:tracePt t="15966" x="7853363" y="5237163"/>
          <p14:tracePt t="15974" x="7859713" y="5243513"/>
          <p14:tracePt t="15982" x="7866063" y="5260975"/>
          <p14:tracePt t="15990" x="7872413" y="5267325"/>
          <p14:tracePt t="15998" x="7883525" y="5284788"/>
          <p14:tracePt t="16006" x="7896225" y="5297488"/>
          <p14:tracePt t="16014" x="7908925" y="5321300"/>
          <p14:tracePt t="16022" x="7926388" y="5357813"/>
          <p14:tracePt t="16031" x="7943850" y="5394325"/>
          <p14:tracePt t="16038" x="7974013" y="5429250"/>
          <p14:tracePt t="16046" x="8004175" y="5478463"/>
          <p14:tracePt t="16054" x="8034338" y="5543550"/>
          <p14:tracePt t="16062" x="8064500" y="5592763"/>
          <p14:tracePt t="16070" x="8094663" y="5640388"/>
          <p14:tracePt t="16078" x="8113713" y="5664200"/>
          <p14:tracePt t="16086" x="8120063" y="5683250"/>
          <p14:tracePt t="16094" x="8131175" y="5694363"/>
          <p14:tracePt t="16102" x="8143875" y="5713413"/>
          <p14:tracePt t="16111" x="8150225" y="5724525"/>
          <p14:tracePt t="16118" x="8154988" y="5743575"/>
          <p14:tracePt t="16127" x="8161338" y="5749925"/>
          <p14:tracePt t="16134" x="8167688" y="5754688"/>
          <p14:tracePt t="16159" x="8174038" y="5761038"/>
          <p14:tracePt t="16239" x="8178800" y="5761038"/>
          <p14:tracePt t="16247" x="8185150" y="5761038"/>
          <p14:tracePt t="16255" x="8191500" y="5767388"/>
          <p14:tracePt t="16279" x="8204200" y="5773738"/>
          <p14:tracePt t="16311" x="8208963" y="5773738"/>
          <p14:tracePt t="16335" x="8215313" y="5773738"/>
          <p14:tracePt t="16351" x="8228013" y="5773738"/>
          <p14:tracePt t="16391" x="8234363" y="5773738"/>
          <p14:tracePt t="16519" x="8221663" y="5761038"/>
          <p14:tracePt t="16529" x="8191500" y="5700713"/>
          <p14:tracePt t="16536" x="8185150" y="5670550"/>
          <p14:tracePt t="16544" x="8167688" y="5634038"/>
          <p14:tracePt t="16551" x="8161338" y="5610225"/>
          <p14:tracePt t="16560" x="8143875" y="5573713"/>
          <p14:tracePt t="16568" x="8124825" y="5526088"/>
          <p14:tracePt t="16577" x="8113713" y="5478463"/>
          <p14:tracePt t="16583" x="8094663" y="5441950"/>
          <p14:tracePt t="16592" x="8077200" y="5405438"/>
          <p14:tracePt t="16599" x="8059738" y="5375275"/>
          <p14:tracePt t="16607" x="8040688" y="5338763"/>
          <p14:tracePt t="16615" x="8023225" y="5303838"/>
          <p14:tracePt t="16623" x="8010525" y="5278438"/>
          <p14:tracePt t="16631" x="7999413" y="5243513"/>
          <p14:tracePt t="16639" x="7980363" y="5207000"/>
          <p14:tracePt t="16647" x="7974013" y="5176838"/>
          <p14:tracePt t="16655" x="7969250" y="5140325"/>
          <p14:tracePt t="16663" x="7956550" y="5129213"/>
          <p14:tracePt t="16671" x="7956550" y="5122863"/>
          <p14:tracePt t="16680" x="7943850" y="5099050"/>
          <p14:tracePt t="16687" x="7939088" y="5086350"/>
          <p14:tracePt t="16696" x="7908925" y="5038725"/>
          <p14:tracePt t="16703" x="7902575" y="5026025"/>
          <p14:tracePt t="16711" x="7883525" y="4978400"/>
          <p14:tracePt t="16719" x="7883525" y="4953000"/>
          <p14:tracePt t="16727" x="7878763" y="4935538"/>
          <p14:tracePt t="16735" x="7859713" y="4899025"/>
          <p14:tracePt t="16743" x="7853363" y="4875213"/>
          <p14:tracePt t="16751" x="7842250" y="4851400"/>
          <p14:tracePt t="16760" x="7835900" y="4827588"/>
          <p14:tracePt t="16767" x="7829550" y="4803775"/>
          <p14:tracePt t="16776" x="7812088" y="4767263"/>
          <p14:tracePt t="16783" x="7793038" y="4743450"/>
          <p14:tracePt t="16791" x="7788275" y="4730750"/>
          <p14:tracePt t="16799" x="7788275" y="4718050"/>
          <p14:tracePt t="16807" x="7788275" y="4713288"/>
          <p14:tracePt t="16815" x="7781925" y="4706938"/>
          <p14:tracePt t="17000" x="7781925" y="4713288"/>
          <p14:tracePt t="17008" x="7793038" y="4718050"/>
          <p14:tracePt t="17016" x="7829550" y="4767263"/>
          <p14:tracePt t="17024" x="7859713" y="4814888"/>
          <p14:tracePt t="17032" x="7913688" y="4868863"/>
          <p14:tracePt t="17039" x="7956550" y="4935538"/>
          <p14:tracePt t="17048" x="7986713" y="4972050"/>
          <p14:tracePt t="17056" x="8040688" y="5038725"/>
          <p14:tracePt t="17063" x="8083550" y="5099050"/>
          <p14:tracePt t="17071" x="8113713" y="5153025"/>
          <p14:tracePt t="17079" x="8161338" y="5230813"/>
          <p14:tracePt t="17088" x="8228013" y="5321300"/>
          <p14:tracePt t="17096" x="8299450" y="5429250"/>
          <p14:tracePt t="17103" x="8359775" y="5508625"/>
          <p14:tracePt t="17112" x="8426450" y="5586413"/>
          <p14:tracePt t="17120" x="8486775" y="5683250"/>
          <p14:tracePt t="17128" x="8529638" y="5761038"/>
          <p14:tracePt t="17136" x="8547100" y="5797550"/>
          <p14:tracePt t="17144" x="8564563" y="5821363"/>
          <p14:tracePt t="17151" x="8570913" y="5838825"/>
          <p14:tracePt t="17160" x="8577263" y="5857875"/>
          <p14:tracePt t="17168" x="8583613" y="5868988"/>
          <p14:tracePt t="17179" x="8583613" y="5875338"/>
          <p14:tracePt t="17184" x="8589963" y="5894388"/>
          <p14:tracePt t="17296" x="8583613" y="5888038"/>
          <p14:tracePt t="17303" x="8547100" y="5851525"/>
          <p14:tracePt t="17312" x="8529638" y="5838825"/>
          <p14:tracePt t="17320" x="8505825" y="5791200"/>
          <p14:tracePt t="17328" x="8469313" y="5700713"/>
          <p14:tracePt t="17336" x="8439150" y="5653088"/>
          <p14:tracePt t="17345" x="8408988" y="5586413"/>
          <p14:tracePt t="17351" x="8378825" y="5549900"/>
          <p14:tracePt t="17361" x="8348663" y="5483225"/>
          <p14:tracePt t="17368" x="8312150" y="5411788"/>
          <p14:tracePt t="17376" x="8281988" y="5357813"/>
          <p14:tracePt t="17383" x="8251825" y="5254625"/>
          <p14:tracePt t="17392" x="8228013" y="5183188"/>
          <p14:tracePt t="17400" x="8221663" y="5133975"/>
          <p14:tracePt t="17407" x="8185150" y="5068888"/>
          <p14:tracePt t="17416" x="8178800" y="5043488"/>
          <p14:tracePt t="17423" x="8161338" y="4989513"/>
          <p14:tracePt t="17432" x="8137525" y="4929188"/>
          <p14:tracePt t="17439" x="8120063" y="4892675"/>
          <p14:tracePt t="17448" x="8101013" y="4845050"/>
          <p14:tracePt t="17456" x="8083550" y="4808538"/>
          <p14:tracePt t="17463" x="8064500" y="4743450"/>
          <p14:tracePt t="17471" x="8047038" y="4730750"/>
          <p14:tracePt t="17479" x="8034338" y="4706938"/>
          <p14:tracePt t="17487" x="8029575" y="4700588"/>
          <p14:tracePt t="17495" x="8029575" y="4694238"/>
          <p14:tracePt t="17503" x="8023225" y="4687888"/>
          <p14:tracePt t="17616" x="8010525" y="4700588"/>
          <p14:tracePt t="17623" x="8059738" y="4760913"/>
          <p14:tracePt t="17632" x="8089900" y="4838700"/>
          <p14:tracePt t="17639" x="8120063" y="4887913"/>
          <p14:tracePt t="17647" x="8167688" y="4965700"/>
          <p14:tracePt t="17655" x="8204200" y="5019675"/>
          <p14:tracePt t="17663" x="8251825" y="5099050"/>
          <p14:tracePt t="17671" x="8281988" y="5176838"/>
          <p14:tracePt t="17679" x="8312150" y="5224463"/>
          <p14:tracePt t="17687" x="8335963" y="5284788"/>
          <p14:tracePt t="17696" x="8342313" y="5334000"/>
          <p14:tracePt t="17703" x="8359775" y="5357813"/>
          <p14:tracePt t="17712" x="8378825" y="5399088"/>
          <p14:tracePt t="17719" x="8396288" y="5435600"/>
          <p14:tracePt t="17728" x="8402638" y="5454650"/>
          <p14:tracePt t="17735" x="8402638" y="5459413"/>
          <p14:tracePt t="17759" x="8408988" y="5465763"/>
          <p14:tracePt t="17848" x="8408988" y="5459413"/>
          <p14:tracePt t="17856" x="8389938" y="5411788"/>
          <p14:tracePt t="17864" x="8366125" y="5387975"/>
          <p14:tracePt t="17882" x="8342313" y="5321300"/>
          <p14:tracePt t="17887" x="8324850" y="5284788"/>
          <p14:tracePt t="17898" x="8299450" y="5237163"/>
          <p14:tracePt t="17913" x="8251825" y="5133975"/>
          <p14:tracePt t="17918" x="8221663" y="5099050"/>
          <p14:tracePt t="17927" x="8178800" y="5032375"/>
          <p14:tracePt t="17934" x="8137525" y="4983163"/>
          <p14:tracePt t="17942" x="8113713" y="4941888"/>
          <p14:tracePt t="17950" x="8107363" y="4929188"/>
          <p14:tracePt t="17958" x="8089900" y="4892675"/>
          <p14:tracePt t="17966" x="8064500" y="4868863"/>
          <p14:tracePt t="17974" x="8059738" y="4862513"/>
          <p14:tracePt t="17982" x="8059738" y="4857750"/>
          <p14:tracePt t="17998" x="8053388" y="4851400"/>
          <p14:tracePt t="18112" x="8059738" y="4857750"/>
          <p14:tracePt t="18119" x="8070850" y="4881563"/>
          <p14:tracePt t="18129" x="8089900" y="4905375"/>
          <p14:tracePt t="18136" x="8107363" y="4929188"/>
          <p14:tracePt t="18144" x="8137525" y="4989513"/>
          <p14:tracePt t="18151" x="8150225" y="5013325"/>
          <p14:tracePt t="18159" x="8178800" y="5062538"/>
          <p14:tracePt t="18168" x="8197850" y="5099050"/>
          <p14:tracePt t="18176" x="8208963" y="5110163"/>
          <p14:tracePt t="18184" x="8239125" y="5157788"/>
          <p14:tracePt t="18191" x="8245475" y="5183188"/>
          <p14:tracePt t="18199" x="8264525" y="5194300"/>
          <p14:tracePt t="18215" x="8264525" y="5200650"/>
          <p14:tracePt t="18239" x="8264525" y="5207000"/>
          <p14:tracePt t="19328" x="8239125" y="5213350"/>
          <p14:tracePt t="19336" x="8204200" y="5243513"/>
          <p14:tracePt t="19343" x="8167688" y="5267325"/>
          <p14:tracePt t="19352" x="8143875" y="5278438"/>
          <p14:tracePt t="19359" x="8101013" y="5297488"/>
          <p14:tracePt t="19368" x="8040688" y="5303838"/>
          <p14:tracePt t="19376" x="7920038" y="5327650"/>
          <p14:tracePt t="19384" x="7775575" y="5364163"/>
          <p14:tracePt t="19391" x="7648575" y="5364163"/>
          <p14:tracePt t="19399" x="7504113" y="5364163"/>
          <p14:tracePt t="19407" x="7335838" y="5364163"/>
          <p14:tracePt t="19415" x="7124700" y="5364163"/>
          <p14:tracePt t="19423" x="6889750" y="5364163"/>
          <p14:tracePt t="19431" x="6570663" y="5364163"/>
          <p14:tracePt t="19439" x="6208713" y="5334000"/>
          <p14:tracePt t="19447" x="5889625" y="5267325"/>
          <p14:tracePt t="19455" x="5581650" y="5230813"/>
          <p14:tracePt t="19463" x="5430838" y="5183188"/>
          <p14:tracePt t="19471" x="5262563" y="5140325"/>
          <p14:tracePt t="19480" x="5122863" y="5080000"/>
          <p14:tracePt t="19487" x="5051425" y="5068888"/>
          <p14:tracePt t="19495" x="4991100" y="5038725"/>
          <p14:tracePt t="19503" x="4954588" y="5032375"/>
          <p14:tracePt t="19512" x="4943475" y="5019675"/>
          <p14:tracePt t="19519" x="4924425" y="5013325"/>
          <p14:tracePt t="19527" x="4918075" y="5008563"/>
          <p14:tracePt t="19535" x="4906963" y="5008563"/>
          <p14:tracePt t="19543" x="4900613" y="5008563"/>
          <p14:tracePt t="19551" x="4887913" y="5002213"/>
          <p14:tracePt t="19559" x="4864100" y="5002213"/>
          <p14:tracePt t="19567" x="4822825" y="5002213"/>
          <p14:tracePt t="19576" x="4797425" y="5002213"/>
          <p14:tracePt t="19583" x="4786313" y="5002213"/>
          <p14:tracePt t="19591" x="4762500" y="5002213"/>
          <p14:tracePt t="19599" x="4737100" y="5002213"/>
          <p14:tracePt t="19607" x="4725988" y="4995863"/>
          <p14:tracePt t="19616" x="4706938" y="4978400"/>
          <p14:tracePt t="19623" x="4702175" y="4978400"/>
          <p14:tracePt t="19632" x="4695825" y="4978400"/>
          <p14:tracePt t="19639" x="4689475" y="4978400"/>
          <p14:tracePt t="19703" x="4683125" y="4978400"/>
          <p14:tracePt t="19711" x="4676775" y="4972050"/>
          <p14:tracePt t="19719" x="4672013" y="4959350"/>
          <p14:tracePt t="19727" x="4652963" y="4941888"/>
          <p14:tracePt t="19735" x="4646613" y="4935538"/>
          <p14:tracePt t="19743" x="4635500" y="4922838"/>
          <p14:tracePt t="19751" x="4629150" y="4899025"/>
          <p14:tracePt t="19759" x="4622800" y="4892675"/>
          <p14:tracePt t="19767" x="4616450" y="4881563"/>
          <p14:tracePt t="19775" x="4605338" y="4868863"/>
          <p14:tracePt t="19783" x="4605338" y="4862513"/>
          <p14:tracePt t="19799" x="4605338" y="4845050"/>
          <p14:tracePt t="19807" x="4605338" y="4838700"/>
          <p14:tracePt t="19815" x="4605338" y="4827588"/>
          <p14:tracePt t="19823" x="4598988" y="4814888"/>
          <p14:tracePt t="19831" x="4598988" y="4791075"/>
          <p14:tracePt t="19839" x="4598988" y="4767263"/>
          <p14:tracePt t="19847" x="4592638" y="4754563"/>
          <p14:tracePt t="19855" x="4586288" y="4718050"/>
          <p14:tracePt t="19864" x="4575175" y="4694238"/>
          <p14:tracePt t="19882" x="4568825" y="4683125"/>
          <p14:tracePt t="19887" x="4562475" y="4676775"/>
          <p14:tracePt t="19898" x="4562475" y="4670425"/>
          <p14:tracePt t="19910" x="4557713" y="4664075"/>
          <p14:tracePt t="19991" x="4551363" y="4657725"/>
          <p14:tracePt t="20064" x="4545013" y="4652963"/>
          <p14:tracePt t="20088" x="4538663" y="4646613"/>
          <p14:tracePt t="20096" x="4527550" y="4640263"/>
          <p14:tracePt t="20113" x="4521200" y="4640263"/>
          <p14:tracePt t="20127" x="4508500" y="4640263"/>
          <p14:tracePt t="20136" x="4502150" y="4633913"/>
          <p14:tracePt t="20152" x="4491038" y="4627563"/>
          <p14:tracePt t="20168" x="4484688" y="4627563"/>
          <p14:tracePt t="20176" x="4478338" y="4622800"/>
          <p14:tracePt t="20208" x="4471988" y="4622800"/>
          <p14:tracePt t="20248" x="4454525" y="4616450"/>
          <p14:tracePt t="20256" x="4448175" y="4610100"/>
          <p14:tracePt t="20264" x="4441825" y="4610100"/>
          <p14:tracePt t="20271" x="4437063" y="4603750"/>
          <p14:tracePt t="20296" x="4430713" y="4603750"/>
          <p14:tracePt t="20303" x="4424363" y="4597400"/>
          <p14:tracePt t="20544" x="4418013" y="4597400"/>
          <p14:tracePt t="20560" x="4418013" y="4610100"/>
          <p14:tracePt t="20568" x="4424363" y="4652963"/>
          <p14:tracePt t="20576" x="4478338" y="4718050"/>
          <p14:tracePt t="20584" x="4497388" y="4754563"/>
          <p14:tracePt t="20591" x="4551363" y="4821238"/>
          <p14:tracePt t="20599" x="4605338" y="4887913"/>
          <p14:tracePt t="20607" x="4646613" y="4965700"/>
          <p14:tracePt t="20615" x="4706938" y="5056188"/>
          <p14:tracePt t="20623" x="4737100" y="5122863"/>
          <p14:tracePt t="20631" x="4767263" y="5183188"/>
          <p14:tracePt t="20639" x="4803775" y="5273675"/>
          <p14:tracePt t="20648" x="4827588" y="5351463"/>
          <p14:tracePt t="20655" x="4846638" y="5441950"/>
          <p14:tracePt t="20664" x="4870450" y="5543550"/>
          <p14:tracePt t="20671" x="4883150" y="5616575"/>
          <p14:tracePt t="20679" x="4906963" y="5707063"/>
          <p14:tracePt t="20687" x="4924425" y="5808663"/>
          <p14:tracePt t="20695" x="4948238" y="5899150"/>
          <p14:tracePt t="20703" x="4984750" y="5989638"/>
          <p14:tracePt t="20711" x="5002213" y="6049963"/>
          <p14:tracePt t="20719" x="5014913" y="6099175"/>
          <p14:tracePt t="20727" x="5032375" y="6159500"/>
          <p14:tracePt t="20735" x="5045075" y="6194425"/>
          <p14:tracePt t="20743" x="5062538" y="6230938"/>
          <p14:tracePt t="20751" x="5062538" y="6261100"/>
          <p14:tracePt t="20759" x="5068888" y="6284913"/>
          <p14:tracePt t="20768" x="5075238" y="6310313"/>
          <p14:tracePt t="20783" x="5075238" y="6321425"/>
          <p14:tracePt t="20807" x="5075238" y="6327775"/>
          <p14:tracePt t="20816" x="5075238" y="6334125"/>
          <p14:tracePt t="20823" x="5075238" y="6345238"/>
          <p14:tracePt t="20831" x="5075238" y="6370638"/>
          <p14:tracePt t="20848" x="5075238" y="6375400"/>
          <p14:tracePt t="20855" x="5075238" y="6381750"/>
          <p14:tracePt t="20967" x="5075238" y="6370638"/>
          <p14:tracePt t="20974" x="5038725" y="6334125"/>
          <p14:tracePt t="20983" x="5014913" y="6243638"/>
          <p14:tracePt t="20991" x="4984750" y="6153150"/>
          <p14:tracePt t="20999" x="4937125" y="6045200"/>
          <p14:tracePt t="21006" x="4900613" y="5954713"/>
          <p14:tracePt t="21015" x="4840288" y="5821363"/>
          <p14:tracePt t="21022" x="4767263" y="5700713"/>
          <p14:tracePt t="21030" x="4713288" y="5610225"/>
          <p14:tracePt t="21039" x="4646613" y="5459413"/>
          <p14:tracePt t="21047" x="4568825" y="5314950"/>
          <p14:tracePt t="21055" x="4508500" y="5183188"/>
          <p14:tracePt t="21063" x="4448175" y="5049838"/>
          <p14:tracePt t="21071" x="4400550" y="4995863"/>
          <p14:tracePt t="21078" x="4351338" y="4935538"/>
          <p14:tracePt t="21087" x="4297363" y="4868863"/>
          <p14:tracePt t="21094" x="4267200" y="4814888"/>
          <p14:tracePt t="21103" x="4249738" y="4767263"/>
          <p14:tracePt t="21111" x="4230688" y="4743450"/>
          <p14:tracePt t="21119" x="4219575" y="4718050"/>
          <p14:tracePt t="21126" x="4200525" y="4706938"/>
          <p14:tracePt t="21135" x="4195763" y="4700588"/>
          <p14:tracePt t="21143" x="4189413" y="4683125"/>
          <p14:tracePt t="21159" x="4183063" y="4676775"/>
          <p14:tracePt t="21183" x="4176713" y="4670425"/>
          <p14:tracePt t="21191" x="4171950" y="4670425"/>
          <p14:tracePt t="21199" x="4165600" y="4664075"/>
          <p14:tracePt t="21207" x="4159250" y="4657725"/>
          <p14:tracePt t="21215" x="4152900" y="4652963"/>
          <p14:tracePt t="21223" x="4141788" y="4646613"/>
          <p14:tracePt t="21230" x="4122738" y="4633913"/>
          <p14:tracePt t="21247" x="4116388" y="4627563"/>
          <p14:tracePt t="21263" x="4116388" y="4622800"/>
          <p14:tracePt t="21271" x="4116388" y="4616450"/>
          <p14:tracePt t="21278" x="4111625" y="4610100"/>
          <p14:tracePt t="21287" x="4105275" y="4603750"/>
          <p14:tracePt t="21303" x="4086225" y="4592638"/>
          <p14:tracePt t="21319" x="4062413" y="4592638"/>
          <p14:tracePt t="21326" x="4044950" y="4592638"/>
          <p14:tracePt t="21335" x="4038600" y="4592638"/>
          <p14:tracePt t="21342" x="4025900" y="4592638"/>
          <p14:tracePt t="21496" x="4044950" y="4592638"/>
          <p14:tracePt t="21503" x="4068763" y="4592638"/>
          <p14:tracePt t="21511" x="4098925" y="4592638"/>
          <p14:tracePt t="21520" x="4176713" y="4592638"/>
          <p14:tracePt t="21528" x="4279900" y="4592638"/>
          <p14:tracePt t="21536" x="4351338" y="4592638"/>
          <p14:tracePt t="21543" x="4437063" y="4597400"/>
          <p14:tracePt t="21552" x="4514850" y="4622800"/>
          <p14:tracePt t="21559" x="4586288" y="4622800"/>
          <p14:tracePt t="21568" x="4659313" y="4622800"/>
          <p14:tracePt t="21576" x="4719638" y="4622800"/>
          <p14:tracePt t="21583" x="4803775" y="4622800"/>
          <p14:tracePt t="21592" x="4887913" y="4622800"/>
          <p14:tracePt t="21600" x="4960938" y="4622800"/>
          <p14:tracePt t="21608" x="5062538" y="4622800"/>
          <p14:tracePt t="21617" x="5135563" y="4633913"/>
          <p14:tracePt t="21624" x="5226050" y="4640263"/>
          <p14:tracePt t="21633" x="5299075" y="4640263"/>
          <p14:tracePt t="21639" x="5383213" y="4640263"/>
          <p14:tracePt t="21649" x="5443538" y="4640263"/>
          <p14:tracePt t="21656" x="5534025" y="4652963"/>
          <p14:tracePt t="21665" x="5594350" y="4664075"/>
          <p14:tracePt t="21671" x="5689600" y="4676775"/>
          <p14:tracePt t="21680" x="5792788" y="4676775"/>
          <p14:tracePt t="21688" x="5894388" y="4676775"/>
          <p14:tracePt t="21695" x="5980113" y="4676775"/>
          <p14:tracePt t="21704" x="6081713" y="4676775"/>
          <p14:tracePt t="21711" x="6135688" y="4676775"/>
          <p14:tracePt t="21720" x="6249988" y="4676775"/>
          <p14:tracePt t="21728" x="6340475" y="4676775"/>
          <p14:tracePt t="21736" x="6467475" y="4676775"/>
          <p14:tracePt t="21743" x="6624638" y="4687888"/>
          <p14:tracePt t="21752" x="6738938" y="4687888"/>
          <p14:tracePt t="21759" x="6872288" y="4700588"/>
          <p14:tracePt t="21769" x="6986588" y="4713288"/>
          <p14:tracePt t="21776" x="7112000" y="4724400"/>
          <p14:tracePt t="21784" x="7215188" y="4737100"/>
          <p14:tracePt t="21791" x="7329488" y="4737100"/>
          <p14:tracePt t="21799" x="7473950" y="4748213"/>
          <p14:tracePt t="21807" x="7564438" y="4754563"/>
          <p14:tracePt t="21815" x="7637463" y="4754563"/>
          <p14:tracePt t="21823" x="7721600" y="4754563"/>
          <p14:tracePt t="21832" x="7781925" y="4767263"/>
          <p14:tracePt t="21839" x="7818438" y="4784725"/>
          <p14:tracePt t="21847" x="7878763" y="4784725"/>
          <p14:tracePt t="21855" x="7939088" y="4797425"/>
          <p14:tracePt t="21863" x="7980363" y="4803775"/>
          <p14:tracePt t="21882" x="8124825" y="4803775"/>
          <p14:tracePt t="21887" x="8185150" y="4803775"/>
          <p14:tracePt t="21899" x="8228013" y="4803775"/>
          <p14:tracePt t="21907" x="8275638" y="4803775"/>
          <p14:tracePt t="21910" x="8318500" y="4803775"/>
          <p14:tracePt t="21918" x="8366125" y="4803775"/>
          <p14:tracePt t="21927" x="8408988" y="4803775"/>
          <p14:tracePt t="21934" x="8432800" y="4803775"/>
          <p14:tracePt t="21942" x="8486775" y="4803775"/>
          <p14:tracePt t="21950" x="8510588" y="4803775"/>
          <p14:tracePt t="21958" x="8529638" y="4803775"/>
          <p14:tracePt t="21967" x="8564563" y="4803775"/>
          <p14:tracePt t="21975" x="8589963" y="4803775"/>
          <p14:tracePt t="21984" x="8620125" y="4803775"/>
          <p14:tracePt t="21991" x="8643938" y="4803775"/>
          <p14:tracePt t="21999" x="8655050" y="4803775"/>
          <p14:tracePt t="22007" x="8667750" y="4803775"/>
          <p14:tracePt t="22023" x="8674100" y="4803775"/>
          <p14:tracePt t="22032" x="8680450" y="4797425"/>
          <p14:tracePt t="22055" x="8685213" y="4791075"/>
          <p14:tracePt t="22111" x="8697913" y="4791075"/>
          <p14:tracePt t="22432" x="8691563" y="4791075"/>
          <p14:tracePt t="22439" x="8680450" y="4791075"/>
          <p14:tracePt t="22439" x="0" y="0"/>
        </p14:tracePtLst>
        <p14:tracePtLst>
          <p14:tracePt t="26795" x="1404938" y="1489075"/>
          <p14:tracePt t="26800" x="1392238" y="1489075"/>
          <p14:tracePt t="26808" x="1368425" y="1489075"/>
          <p14:tracePt t="26816" x="1344613" y="1489075"/>
          <p14:tracePt t="26824" x="1320800" y="1489075"/>
          <p14:tracePt t="26831" x="1301750" y="1476375"/>
          <p14:tracePt t="26839" x="1284288" y="1476375"/>
          <p14:tracePt t="26847" x="1271588" y="1476375"/>
          <p14:tracePt t="26855" x="1260475" y="1476375"/>
          <p14:tracePt t="26863" x="1223963" y="1476375"/>
          <p14:tracePt t="26872" x="1211263" y="1476375"/>
          <p14:tracePt t="26879" x="1200150" y="1476375"/>
          <p14:tracePt t="26887" x="1193800" y="1476375"/>
          <p14:tracePt t="26895" x="1174750" y="1489075"/>
          <p14:tracePt t="26911" x="1139825" y="1500188"/>
          <p14:tracePt t="26919" x="1127125" y="1500188"/>
          <p14:tracePt t="26927" x="1109663" y="1512888"/>
          <p14:tracePt t="26935" x="1096963" y="1524000"/>
          <p14:tracePt t="26951" x="1079500" y="1543050"/>
          <p14:tracePt t="26958" x="1073150" y="1549400"/>
          <p14:tracePt t="26966" x="1073150" y="1560513"/>
          <p14:tracePt t="26974" x="1073150" y="1590675"/>
          <p14:tracePt t="26982" x="1090613" y="1614488"/>
          <p14:tracePt t="26991" x="1120775" y="1651000"/>
          <p14:tracePt t="26998" x="1174750" y="1704975"/>
          <p14:tracePt t="27007" x="1200150" y="1728788"/>
          <p14:tracePt t="27015" x="1247775" y="1758950"/>
          <p14:tracePt t="27023" x="1290638" y="1801813"/>
          <p14:tracePt t="27031" x="1368425" y="1831975"/>
          <p14:tracePt t="27039" x="1428750" y="1855788"/>
          <p14:tracePt t="27047" x="1482725" y="1855788"/>
          <p14:tracePt t="27055" x="1549400" y="1874838"/>
          <p14:tracePt t="27063" x="1590675" y="1874838"/>
          <p14:tracePt t="27072" x="1639888" y="1874838"/>
          <p14:tracePt t="27079" x="1670050" y="1874838"/>
          <p14:tracePt t="27087" x="1700213" y="1874838"/>
          <p14:tracePt t="27095" x="1736725" y="1874838"/>
          <p14:tracePt t="27103" x="1754188" y="1874838"/>
          <p14:tracePt t="27111" x="1801813" y="1855788"/>
          <p14:tracePt t="27119" x="1814513" y="1849438"/>
          <p14:tracePt t="27127" x="1862138" y="1819275"/>
          <p14:tracePt t="27135" x="1911350" y="1808163"/>
          <p14:tracePt t="27143" x="1946275" y="1789113"/>
          <p14:tracePt t="27152" x="2019300" y="1784350"/>
          <p14:tracePt t="27159" x="2043113" y="1765300"/>
          <p14:tracePt t="27167" x="2049463" y="1765300"/>
          <p14:tracePt t="27175" x="2062163" y="1758950"/>
          <p14:tracePt t="27183" x="2066925" y="1754188"/>
          <p14:tracePt t="27191" x="2073275" y="1747838"/>
          <p14:tracePt t="27199" x="2085975" y="1735138"/>
          <p14:tracePt t="27207" x="2085975" y="1728788"/>
          <p14:tracePt t="27215" x="2085975" y="1711325"/>
          <p14:tracePt t="27223" x="2079625" y="1693863"/>
          <p14:tracePt t="27231" x="2073275" y="1687513"/>
          <p14:tracePt t="27239" x="2062163" y="1663700"/>
          <p14:tracePt t="27247" x="2025650" y="1639888"/>
          <p14:tracePt t="27256" x="2001838" y="1627188"/>
          <p14:tracePt t="27263" x="1976438" y="1614488"/>
          <p14:tracePt t="27271" x="1928813" y="1584325"/>
          <p14:tracePt t="27279" x="1868488" y="1554163"/>
          <p14:tracePt t="27287" x="1844675" y="1543050"/>
          <p14:tracePt t="27295" x="1801813" y="1536700"/>
          <p14:tracePt t="27303" x="1766888" y="1530350"/>
          <p14:tracePt t="27311" x="1741488" y="1530350"/>
          <p14:tracePt t="27319" x="1717675" y="1530350"/>
          <p14:tracePt t="27327" x="1693863" y="1519238"/>
          <p14:tracePt t="27336" x="1676400" y="1519238"/>
          <p14:tracePt t="27343" x="1651000" y="1519238"/>
          <p14:tracePt t="27351" x="1627188" y="1524000"/>
          <p14:tracePt t="27359" x="1590675" y="1536700"/>
          <p14:tracePt t="27367" x="1555750" y="1554163"/>
          <p14:tracePt t="27375" x="1543050" y="1573213"/>
          <p14:tracePt t="27383" x="1495425" y="1603375"/>
          <p14:tracePt t="27391" x="1489075" y="1609725"/>
          <p14:tracePt t="27399" x="1476375" y="1627188"/>
          <p14:tracePt t="27407" x="1458913" y="1651000"/>
          <p14:tracePt t="27423" x="1458913" y="1674813"/>
          <p14:tracePt t="27431" x="1458913" y="1681163"/>
          <p14:tracePt t="27439" x="1470025" y="1693863"/>
          <p14:tracePt t="27447" x="1506538" y="1704975"/>
          <p14:tracePt t="27455" x="1519238" y="1704975"/>
          <p14:tracePt t="27463" x="1560513" y="1711325"/>
          <p14:tracePt t="27471" x="1597025" y="1728788"/>
          <p14:tracePt t="27479" x="1676400" y="1758950"/>
          <p14:tracePt t="27486" x="1778000" y="1795463"/>
          <p14:tracePt t="27495" x="1851025" y="1795463"/>
          <p14:tracePt t="27503" x="1941513" y="1819275"/>
          <p14:tracePt t="27511" x="2032000" y="1819275"/>
          <p14:tracePt t="27520" x="2116138" y="1819275"/>
          <p14:tracePt t="27527" x="2187575" y="1819275"/>
          <p14:tracePt t="27536" x="2247900" y="1814513"/>
          <p14:tracePt t="27543" x="2308225" y="1808163"/>
          <p14:tracePt t="27552" x="2332038" y="1778000"/>
          <p14:tracePt t="27559" x="2338388" y="1765300"/>
          <p14:tracePt t="27567" x="2344738" y="1754188"/>
          <p14:tracePt t="27575" x="2362200" y="1728788"/>
          <p14:tracePt t="27583" x="2362200" y="1704975"/>
          <p14:tracePt t="27591" x="2362200" y="1681163"/>
          <p14:tracePt t="27599" x="2362200" y="1674813"/>
          <p14:tracePt t="27607" x="2362200" y="1663700"/>
          <p14:tracePt t="27615" x="2362200" y="1657350"/>
          <p14:tracePt t="27623" x="2351088" y="1639888"/>
          <p14:tracePt t="27631" x="2332038" y="1633538"/>
          <p14:tracePt t="27639" x="2301875" y="1614488"/>
          <p14:tracePt t="27647" x="2278063" y="1609725"/>
          <p14:tracePt t="27655" x="2241550" y="1609725"/>
          <p14:tracePt t="27663" x="2211388" y="1609725"/>
          <p14:tracePt t="27671" x="2187575" y="1609725"/>
          <p14:tracePt t="27679" x="2133600" y="1609725"/>
          <p14:tracePt t="27687" x="2103438" y="1609725"/>
          <p14:tracePt t="27695" x="2079625" y="1609725"/>
          <p14:tracePt t="27704" x="2049463" y="1609725"/>
          <p14:tracePt t="27711" x="2043113" y="1614488"/>
          <p14:tracePt t="27719" x="2036763" y="1620838"/>
          <p14:tracePt t="27727" x="2019300" y="1633538"/>
          <p14:tracePt t="27736" x="2012950" y="1644650"/>
          <p14:tracePt t="27743" x="2012950" y="1651000"/>
          <p14:tracePt t="27752" x="2012950" y="1663700"/>
          <p14:tracePt t="27759" x="2032000" y="1681163"/>
          <p14:tracePt t="27767" x="2055813" y="1687513"/>
          <p14:tracePt t="27775" x="2116138" y="1717675"/>
          <p14:tracePt t="27783" x="2146300" y="1735138"/>
          <p14:tracePt t="27791" x="2211388" y="1747838"/>
          <p14:tracePt t="27799" x="2271713" y="1765300"/>
          <p14:tracePt t="27807" x="2320925" y="1795463"/>
          <p14:tracePt t="27815" x="2368550" y="1795463"/>
          <p14:tracePt t="27823" x="2411413" y="1795463"/>
          <p14:tracePt t="27831" x="2441575" y="1795463"/>
          <p14:tracePt t="27839" x="2459038" y="1795463"/>
          <p14:tracePt t="27847" x="2471738" y="1795463"/>
          <p14:tracePt t="27855" x="2508250" y="1784350"/>
          <p14:tracePt t="27863" x="2513013" y="1778000"/>
          <p14:tracePt t="27872" x="2525713" y="1765300"/>
          <p14:tracePt t="27887" x="2549525" y="1704975"/>
          <p14:tracePt t="27895" x="2549525" y="1700213"/>
          <p14:tracePt t="27905" x="2549525" y="1674813"/>
          <p14:tracePt t="27916" x="2549525" y="1651000"/>
          <p14:tracePt t="27919" x="2549525" y="1627188"/>
          <p14:tracePt t="27927" x="2549525" y="1603375"/>
          <p14:tracePt t="27935" x="2525713" y="1579563"/>
          <p14:tracePt t="27943" x="2508250" y="1573213"/>
          <p14:tracePt t="27950" x="2495550" y="1554163"/>
          <p14:tracePt t="27959" x="2478088" y="1554163"/>
          <p14:tracePt t="27966" x="2452688" y="1536700"/>
          <p14:tracePt t="27974" x="2441575" y="1530350"/>
          <p14:tracePt t="27982" x="2405063" y="1524000"/>
          <p14:tracePt t="27991" x="2381250" y="1506538"/>
          <p14:tracePt t="27998" x="2368550" y="1506538"/>
          <p14:tracePt t="28007" x="2327275" y="1506538"/>
          <p14:tracePt t="28015" x="2297113" y="1506538"/>
          <p14:tracePt t="28023" x="2271713" y="1506538"/>
          <p14:tracePt t="28031" x="2224088" y="1512888"/>
          <p14:tracePt t="28039" x="2211388" y="1519238"/>
          <p14:tracePt t="28046" x="2163763" y="1543050"/>
          <p14:tracePt t="28055" x="2152650" y="1560513"/>
          <p14:tracePt t="28062" x="2133600" y="1579563"/>
          <p14:tracePt t="28071" x="2133600" y="1597025"/>
          <p14:tracePt t="28078" x="2133600" y="1603375"/>
          <p14:tracePt t="28087" x="2133600" y="1620838"/>
          <p14:tracePt t="28095" x="2133600" y="1627188"/>
          <p14:tracePt t="28102" x="2133600" y="1644650"/>
          <p14:tracePt t="28111" x="2152650" y="1651000"/>
          <p14:tracePt t="28119" x="2176463" y="1663700"/>
          <p14:tracePt t="28126" x="2206625" y="1674813"/>
          <p14:tracePt t="28135" x="2260600" y="1700213"/>
          <p14:tracePt t="28142" x="2320925" y="1704975"/>
          <p14:tracePt t="28150" x="2392363" y="1704975"/>
          <p14:tracePt t="28159" x="2452688" y="1717675"/>
          <p14:tracePt t="28166" x="2525713" y="1717675"/>
          <p14:tracePt t="28175" x="2579688" y="1717675"/>
          <p14:tracePt t="28182" x="2627313" y="1717675"/>
          <p14:tracePt t="28191" x="2646363" y="1717675"/>
          <p14:tracePt t="28198" x="2682875" y="1700213"/>
          <p14:tracePt t="28207" x="2687638" y="1693863"/>
          <p14:tracePt t="28214" x="2706688" y="1670050"/>
          <p14:tracePt t="28223" x="2706688" y="1663700"/>
          <p14:tracePt t="28230" x="2713038" y="1644650"/>
          <p14:tracePt t="28239" x="2713038" y="1620838"/>
          <p14:tracePt t="28246" x="2713038" y="1614488"/>
          <p14:tracePt t="28255" x="2713038" y="1609725"/>
          <p14:tracePt t="28262" x="2713038" y="1603375"/>
          <p14:tracePt t="28279" x="2706688" y="1584325"/>
          <p14:tracePt t="28287" x="2687638" y="1573213"/>
          <p14:tracePt t="28295" x="2657475" y="1560513"/>
          <p14:tracePt t="28303" x="2622550" y="1549400"/>
          <p14:tracePt t="28311" x="2586038" y="1549400"/>
          <p14:tracePt t="28319" x="2532063" y="1549400"/>
          <p14:tracePt t="28327" x="2459038" y="1549400"/>
          <p14:tracePt t="28334" x="2428875" y="1549400"/>
          <p14:tracePt t="28343" x="2351088" y="1560513"/>
          <p14:tracePt t="28350" x="2314575" y="1597025"/>
          <p14:tracePt t="28359" x="2290763" y="1614488"/>
          <p14:tracePt t="28366" x="2284413" y="1627188"/>
          <p14:tracePt t="28375" x="2278063" y="1633538"/>
          <p14:tracePt t="28382" x="2278063" y="1639888"/>
          <p14:tracePt t="28391" x="2278063" y="1644650"/>
          <p14:tracePt t="28398" x="2278063" y="1651000"/>
          <p14:tracePt t="28407" x="2297113" y="1670050"/>
          <p14:tracePt t="28414" x="2344738" y="1674813"/>
          <p14:tracePt t="28423" x="2405063" y="1700213"/>
          <p14:tracePt t="28430" x="2478088" y="1704975"/>
          <p14:tracePt t="28439" x="2568575" y="1704975"/>
          <p14:tracePt t="28446" x="2652713" y="1704975"/>
          <p14:tracePt t="28455" x="2736850" y="1704975"/>
          <p14:tracePt t="28462" x="2797175" y="1704975"/>
          <p14:tracePt t="28471" x="2857500" y="1681163"/>
          <p14:tracePt t="28478" x="2924175" y="1651000"/>
          <p14:tracePt t="28486" x="2959100" y="1620838"/>
          <p14:tracePt t="28494" x="2995613" y="1590675"/>
          <p14:tracePt t="28503" x="3013075" y="1579563"/>
          <p14:tracePt t="28510" x="3032125" y="1554163"/>
          <p14:tracePt t="28519" x="3032125" y="1543050"/>
          <p14:tracePt t="28551" x="3032125" y="1524000"/>
          <p14:tracePt t="28559" x="3032125" y="1519238"/>
          <p14:tracePt t="28567" x="3032125" y="1500188"/>
          <p14:tracePt t="28575" x="3032125" y="1489075"/>
          <p14:tracePt t="28583" x="3013075" y="1463675"/>
          <p14:tracePt t="28591" x="2978150" y="1446213"/>
          <p14:tracePt t="28598" x="2924175" y="1416050"/>
          <p14:tracePt t="28607" x="2851150" y="1403350"/>
          <p14:tracePt t="28614" x="2803525" y="1385888"/>
          <p14:tracePt t="28623" x="2760663" y="1385888"/>
          <p14:tracePt t="28630" x="2736850" y="1374775"/>
          <p14:tracePt t="28639" x="2713038" y="1374775"/>
          <p14:tracePt t="28689" x="2713038" y="1385888"/>
          <p14:tracePt t="28695" x="2713038" y="1392238"/>
          <p14:tracePt t="28704" x="2754313" y="1416050"/>
          <p14:tracePt t="28711" x="2778125" y="1428750"/>
          <p14:tracePt t="28720" x="2820988" y="1458913"/>
          <p14:tracePt t="28727" x="2838450" y="1458913"/>
          <p14:tracePt t="28736" x="2868613" y="1463675"/>
          <p14:tracePt t="28743" x="2894013" y="1463675"/>
          <p14:tracePt t="28752" x="2935288" y="1463675"/>
          <p14:tracePt t="28759" x="2959100" y="1476375"/>
          <p14:tracePt t="28767" x="2982913" y="1476375"/>
          <p14:tracePt t="28775" x="3008313" y="1476375"/>
          <p14:tracePt t="28783" x="3032125" y="1463675"/>
          <p14:tracePt t="28791" x="3038475" y="1458913"/>
          <p14:tracePt t="28799" x="3055938" y="1452563"/>
          <p14:tracePt t="28807" x="3073400" y="1433513"/>
          <p14:tracePt t="28823" x="3079750" y="1428750"/>
          <p14:tracePt t="29135" x="0" y="0"/>
        </p14:tracePtLst>
        <p14:tracePtLst>
          <p14:tracePt t="33675" x="3417888" y="2271713"/>
          <p14:tracePt t="33752" x="3417888" y="2278063"/>
          <p14:tracePt t="33759" x="3411538" y="2284413"/>
          <p14:tracePt t="33776" x="3398838" y="2284413"/>
          <p14:tracePt t="33783" x="3370263" y="2284413"/>
          <p14:tracePt t="33792" x="3344863" y="2284413"/>
          <p14:tracePt t="33799" x="3290888" y="2284413"/>
          <p14:tracePt t="33809" x="3249613" y="2284413"/>
          <p14:tracePt t="33815" x="3182938" y="2278063"/>
          <p14:tracePt t="33824" x="3109913" y="2265363"/>
          <p14:tracePt t="33831" x="3049588" y="2260600"/>
          <p14:tracePt t="33839" x="2947988" y="2247900"/>
          <p14:tracePt t="33847" x="2887663" y="2235200"/>
          <p14:tracePt t="33855" x="2797175" y="2211388"/>
          <p14:tracePt t="33863" x="2724150" y="2211388"/>
          <p14:tracePt t="33871" x="2652713" y="2211388"/>
          <p14:tracePt t="33879" x="2609850" y="2211388"/>
          <p14:tracePt t="33893" x="2579688" y="2211388"/>
          <p14:tracePt t="33895" x="2543175" y="2211388"/>
          <p14:tracePt t="33903" x="2532063" y="2211388"/>
          <p14:tracePt t="33911" x="2519363" y="2211388"/>
          <p14:tracePt t="33919" x="2495550" y="2211388"/>
          <p14:tracePt t="33927" x="2465388" y="2211388"/>
          <p14:tracePt t="33935" x="2441575" y="2217738"/>
          <p14:tracePt t="33943" x="2405063" y="2224088"/>
          <p14:tracePt t="33951" x="2392363" y="2224088"/>
          <p14:tracePt t="33959" x="2357438" y="2241550"/>
          <p14:tracePt t="33975" x="2297113" y="2284413"/>
          <p14:tracePt t="33983" x="2284413" y="2295525"/>
          <p14:tracePt t="33991" x="2260600" y="2314575"/>
          <p14:tracePt t="33999" x="2224088" y="2320925"/>
          <p14:tracePt t="34007" x="2211388" y="2338388"/>
          <p14:tracePt t="34014" x="2193925" y="2355850"/>
          <p14:tracePt t="34022" x="2182813" y="2368550"/>
          <p14:tracePt t="34031" x="2182813" y="2392363"/>
          <p14:tracePt t="34038" x="2170113" y="2405063"/>
          <p14:tracePt t="34046" x="2170113" y="2428875"/>
          <p14:tracePt t="34054" x="2170113" y="2435225"/>
          <p14:tracePt t="34062" x="2170113" y="2459038"/>
          <p14:tracePt t="34070" x="2176463" y="2489200"/>
          <p14:tracePt t="34079" x="2187575" y="2506663"/>
          <p14:tracePt t="34086" x="2211388" y="2519363"/>
          <p14:tracePt t="34095" x="2230438" y="2530475"/>
          <p14:tracePt t="34102" x="2254250" y="2543175"/>
          <p14:tracePt t="34111" x="2266950" y="2560638"/>
          <p14:tracePt t="34118" x="2301875" y="2579688"/>
          <p14:tracePt t="34127" x="2314575" y="2590800"/>
          <p14:tracePt t="34134" x="2332038" y="2597150"/>
          <p14:tracePt t="34143" x="2357438" y="2609850"/>
          <p14:tracePt t="34150" x="2381250" y="2616200"/>
          <p14:tracePt t="34159" x="2392363" y="2620963"/>
          <p14:tracePt t="34166" x="2417763" y="2620963"/>
          <p14:tracePt t="34174" x="2428875" y="2620963"/>
          <p14:tracePt t="34182" x="2465388" y="2633663"/>
          <p14:tracePt t="34191" x="2489200" y="2633663"/>
          <p14:tracePt t="34198" x="2543175" y="2640013"/>
          <p14:tracePt t="34207" x="2573338" y="2640013"/>
          <p14:tracePt t="34215" x="2616200" y="2640013"/>
          <p14:tracePt t="34222" x="2640013" y="2640013"/>
          <p14:tracePt t="34231" x="2693988" y="2640013"/>
          <p14:tracePt t="34238" x="2743200" y="2640013"/>
          <p14:tracePt t="34247" x="2784475" y="2640013"/>
          <p14:tracePt t="34255" x="2833688" y="2627313"/>
          <p14:tracePt t="34262" x="2857500" y="2627313"/>
          <p14:tracePt t="34270" x="2881313" y="2620963"/>
          <p14:tracePt t="34278" x="2911475" y="2609850"/>
          <p14:tracePt t="34286" x="2928938" y="2609850"/>
          <p14:tracePt t="34295" x="2947988" y="2603500"/>
          <p14:tracePt t="34302" x="2982913" y="2586038"/>
          <p14:tracePt t="34311" x="2995613" y="2586038"/>
          <p14:tracePt t="34319" x="3032125" y="2566988"/>
          <p14:tracePt t="34327" x="3055938" y="2560638"/>
          <p14:tracePt t="34334" x="3103563" y="2543175"/>
          <p14:tracePt t="34343" x="3109913" y="2536825"/>
          <p14:tracePt t="34350" x="3116263" y="2530475"/>
          <p14:tracePt t="34359" x="3128963" y="2519363"/>
          <p14:tracePt t="34366" x="3128963" y="2500313"/>
          <p14:tracePt t="34374" x="3133725" y="2476500"/>
          <p14:tracePt t="34382" x="3146425" y="2459038"/>
          <p14:tracePt t="34391" x="3146425" y="2439988"/>
          <p14:tracePt t="34398" x="3146425" y="2435225"/>
          <p14:tracePt t="34407" x="3146425" y="2416175"/>
          <p14:tracePt t="34414" x="3140075" y="2392363"/>
          <p14:tracePt t="34422" x="3133725" y="2374900"/>
          <p14:tracePt t="34431" x="3098800" y="2338388"/>
          <p14:tracePt t="34438" x="3073400" y="2325688"/>
          <p14:tracePt t="34447" x="3038475" y="2295525"/>
          <p14:tracePt t="34455" x="2978150" y="2265363"/>
          <p14:tracePt t="34462" x="2935288" y="2235200"/>
          <p14:tracePt t="34470" x="2887663" y="2217738"/>
          <p14:tracePt t="34479" x="2844800" y="2211388"/>
          <p14:tracePt t="34486" x="2797175" y="2200275"/>
          <p14:tracePt t="34495" x="2760663" y="2193925"/>
          <p14:tracePt t="34503" x="2717800" y="2193925"/>
          <p14:tracePt t="34511" x="2676525" y="2193925"/>
          <p14:tracePt t="34519" x="2616200" y="2193925"/>
          <p14:tracePt t="34527" x="2555875" y="2193925"/>
          <p14:tracePt t="34534" x="2508250" y="2217738"/>
          <p14:tracePt t="34543" x="2441575" y="2247900"/>
          <p14:tracePt t="34550" x="2405063" y="2265363"/>
          <p14:tracePt t="34558" x="2368550" y="2290763"/>
          <p14:tracePt t="34566" x="2344738" y="2320925"/>
          <p14:tracePt t="34575" x="2320925" y="2325688"/>
          <p14:tracePt t="34583" x="2297113" y="2362200"/>
          <p14:tracePt t="34591" x="2284413" y="2386013"/>
          <p14:tracePt t="34598" x="2271713" y="2409825"/>
          <p14:tracePt t="34607" x="2271713" y="2435225"/>
          <p14:tracePt t="34615" x="2271713" y="2452688"/>
          <p14:tracePt t="34622" x="2290763" y="2476500"/>
          <p14:tracePt t="34631" x="2314575" y="2519363"/>
          <p14:tracePt t="34638" x="2374900" y="2586038"/>
          <p14:tracePt t="34647" x="2435225" y="2640013"/>
          <p14:tracePt t="34655" x="2489200" y="2693988"/>
          <p14:tracePt t="34663" x="2543175" y="2741613"/>
          <p14:tracePt t="34671" x="2597150" y="2784475"/>
          <p14:tracePt t="34679" x="2670175" y="2820988"/>
          <p14:tracePt t="34686" x="2747963" y="2851150"/>
          <p14:tracePt t="34695" x="2827338" y="2886075"/>
          <p14:tracePt t="34702" x="2917825" y="2905125"/>
          <p14:tracePt t="34711" x="3019425" y="2916238"/>
          <p14:tracePt t="34719" x="3103563" y="2928938"/>
          <p14:tracePt t="34727" x="3176588" y="2928938"/>
          <p14:tracePt t="34734" x="3236913" y="2928938"/>
          <p14:tracePt t="34742" x="3273425" y="2916238"/>
          <p14:tracePt t="34750" x="3309938" y="2886075"/>
          <p14:tracePt t="34758" x="3333750" y="2862263"/>
          <p14:tracePt t="34766" x="3363913" y="2825750"/>
          <p14:tracePt t="34775" x="3363913" y="2801938"/>
          <p14:tracePt t="34782" x="3370263" y="2760663"/>
          <p14:tracePt t="34791" x="3387725" y="2724150"/>
          <p14:tracePt t="34798" x="3387725" y="2681288"/>
          <p14:tracePt t="34806" x="3387725" y="2633663"/>
          <p14:tracePt t="34815" x="3387725" y="2603500"/>
          <p14:tracePt t="34822" x="3387725" y="2573338"/>
          <p14:tracePt t="34830" x="3363913" y="2513013"/>
          <p14:tracePt t="34839" x="3344863" y="2476500"/>
          <p14:tracePt t="34847" x="3321050" y="2439988"/>
          <p14:tracePt t="34855" x="3279775" y="2398713"/>
          <p14:tracePt t="34863" x="3254375" y="2374900"/>
          <p14:tracePt t="34876" x="3194050" y="2344738"/>
          <p14:tracePt t="34878" x="3116263" y="2301875"/>
          <p14:tracePt t="34886" x="3055938" y="2290763"/>
          <p14:tracePt t="34895" x="2978150" y="2265363"/>
          <p14:tracePt t="34902" x="2887663" y="2247900"/>
          <p14:tracePt t="34911" x="2814638" y="2247900"/>
          <p14:tracePt t="34919" x="2717800" y="2247900"/>
          <p14:tracePt t="34927" x="2657475" y="2247900"/>
          <p14:tracePt t="34935" x="2597150" y="2247900"/>
          <p14:tracePt t="34943" x="2549525" y="2271713"/>
          <p14:tracePt t="34950" x="2501900" y="2301875"/>
          <p14:tracePt t="34958" x="2495550" y="2308225"/>
          <p14:tracePt t="34969" x="2478088" y="2320925"/>
          <p14:tracePt t="34975" x="2478088" y="2344738"/>
          <p14:tracePt t="34982" x="2478088" y="2368550"/>
          <p14:tracePt t="34991" x="2478088" y="2386013"/>
          <p14:tracePt t="34998" x="2478088" y="2405063"/>
          <p14:tracePt t="35006" x="2489200" y="2428875"/>
          <p14:tracePt t="35014" x="2525713" y="2465388"/>
          <p14:tracePt t="35022" x="2562225" y="2500313"/>
          <p14:tracePt t="35031" x="2616200" y="2530475"/>
          <p14:tracePt t="35038" x="2682875" y="2586038"/>
          <p14:tracePt t="35047" x="2730500" y="2627313"/>
          <p14:tracePt t="35054" x="2838450" y="2700338"/>
          <p14:tracePt t="35062" x="2905125" y="2741613"/>
          <p14:tracePt t="35070" x="2965450" y="2771775"/>
          <p14:tracePt t="35079" x="3055938" y="2795588"/>
          <p14:tracePt t="35087" x="3122613" y="2825750"/>
          <p14:tracePt t="35094" x="3182938" y="2851150"/>
          <p14:tracePt t="35102" x="3213100" y="2851150"/>
          <p14:tracePt t="35111" x="3249613" y="2855913"/>
          <p14:tracePt t="35118" x="3273425" y="2855913"/>
          <p14:tracePt t="35127" x="3297238" y="2855913"/>
          <p14:tracePt t="35134" x="3303588" y="2851150"/>
          <p14:tracePt t="35142" x="3314700" y="2825750"/>
          <p14:tracePt t="35151" x="3314700" y="2784475"/>
          <p14:tracePt t="35159" x="3333750" y="2735263"/>
          <p14:tracePt t="35166" x="3333750" y="2674938"/>
          <p14:tracePt t="35175" x="3333750" y="2603500"/>
          <p14:tracePt t="35183" x="3333750" y="2560638"/>
          <p14:tracePt t="35191" x="3321050" y="2482850"/>
          <p14:tracePt t="35199" x="3309938" y="2452688"/>
          <p14:tracePt t="35206" x="3267075" y="2386013"/>
          <p14:tracePt t="35215" x="3230563" y="2362200"/>
          <p14:tracePt t="35222" x="3176588" y="2320925"/>
          <p14:tracePt t="35230" x="3116263" y="2284413"/>
          <p14:tracePt t="35238" x="3049588" y="2265363"/>
          <p14:tracePt t="35247" x="2965450" y="2254250"/>
          <p14:tracePt t="35254" x="2894013" y="2254250"/>
          <p14:tracePt t="35263" x="2833688" y="2254250"/>
          <p14:tracePt t="35270" x="2760663" y="2271713"/>
          <p14:tracePt t="35279" x="2682875" y="2314575"/>
          <p14:tracePt t="35286" x="2633663" y="2325688"/>
          <p14:tracePt t="35295" x="2592388" y="2362200"/>
          <p14:tracePt t="35303" x="2579688" y="2379663"/>
          <p14:tracePt t="35311" x="2573338" y="2392363"/>
          <p14:tracePt t="35326" x="2573338" y="2405063"/>
          <p14:tracePt t="35334" x="2573338" y="2409825"/>
          <p14:tracePt t="35343" x="2586038" y="2409825"/>
          <p14:tracePt t="35351" x="2616200" y="2422525"/>
          <p14:tracePt t="35359" x="2663825" y="2439988"/>
          <p14:tracePt t="35366" x="2724150" y="2452688"/>
          <p14:tracePt t="35375" x="2803525" y="2470150"/>
          <p14:tracePt t="35383" x="2905125" y="2495550"/>
          <p14:tracePt t="35390" x="2995613" y="2506663"/>
          <p14:tracePt t="35398" x="3079750" y="2506663"/>
          <p14:tracePt t="35407" x="3182938" y="2506663"/>
          <p14:tracePt t="35415" x="3224213" y="2506663"/>
          <p14:tracePt t="35422" x="3254375" y="2506663"/>
          <p14:tracePt t="35431" x="3273425" y="2495550"/>
          <p14:tracePt t="35438" x="3297238" y="2482850"/>
          <p14:tracePt t="35447" x="3303588" y="2446338"/>
          <p14:tracePt t="35454" x="3309938" y="2439988"/>
          <p14:tracePt t="35463" x="3309938" y="2435225"/>
          <p14:tracePt t="35470" x="3309938" y="2416175"/>
          <p14:tracePt t="35478" x="3309938" y="2409825"/>
          <p14:tracePt t="35486" x="3309938" y="2398713"/>
          <p14:tracePt t="35503" x="3297238" y="2362200"/>
          <p14:tracePt t="35511" x="3284538" y="2362200"/>
          <p14:tracePt t="35518" x="3243263" y="2344738"/>
          <p14:tracePt t="35527" x="3194050" y="2332038"/>
          <p14:tracePt t="35534" x="3103563" y="2332038"/>
          <p14:tracePt t="35543" x="3049588" y="2332038"/>
          <p14:tracePt t="35551" x="2989263" y="2332038"/>
          <p14:tracePt t="35559" x="2917825" y="2338388"/>
          <p14:tracePt t="35567" x="2868613" y="2349500"/>
          <p14:tracePt t="35575" x="2820988" y="2368550"/>
          <p14:tracePt t="35582" x="2803525" y="2379663"/>
          <p14:tracePt t="35590" x="2778125" y="2409825"/>
          <p14:tracePt t="35599" x="2778125" y="2422525"/>
          <p14:tracePt t="35606" x="2778125" y="2435225"/>
          <p14:tracePt t="35614" x="2778125" y="2446338"/>
          <p14:tracePt t="35622" x="2803525" y="2482850"/>
          <p14:tracePt t="35631" x="2814638" y="2500313"/>
          <p14:tracePt t="35638" x="2851150" y="2536825"/>
          <p14:tracePt t="35647" x="2887663" y="2560638"/>
          <p14:tracePt t="35655" x="2924175" y="2573338"/>
          <p14:tracePt t="35663" x="2971800" y="2603500"/>
          <p14:tracePt t="35670" x="2995613" y="2603500"/>
          <p14:tracePt t="35679" x="3008313" y="2603500"/>
          <p14:tracePt t="35687" x="3025775" y="2603500"/>
          <p14:tracePt t="35695" x="3032125" y="2603500"/>
          <p14:tracePt t="35702" x="3043238" y="2603500"/>
          <p14:tracePt t="35711" x="3049588" y="2597150"/>
          <p14:tracePt t="35718" x="3062288" y="2579688"/>
          <p14:tracePt t="35735" x="3068638" y="2573338"/>
          <p14:tracePt t="35742" x="3068638" y="2566988"/>
          <p14:tracePt t="35751" x="3073400" y="2555875"/>
          <p14:tracePt t="35783" x="3073400" y="2549525"/>
          <p14:tracePt t="35783" x="0" y="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56118A5-AAFA-47BF-87BC-C5377BAD8C3F}"/>
              </a:ext>
            </a:extLst>
          </p:cNvPr>
          <p:cNvSpPr>
            <a:spLocks noGrp="1" noChangeArrowheads="1"/>
          </p:cNvSpPr>
          <p:nvPr>
            <p:ph type="title"/>
          </p:nvPr>
        </p:nvSpPr>
        <p:spPr>
          <a:xfrm>
            <a:off x="255588" y="230188"/>
            <a:ext cx="5684837" cy="587375"/>
          </a:xfrm>
          <a:solidFill>
            <a:srgbClr val="99FFCC"/>
          </a:solidFill>
          <a:ln/>
        </p:spPr>
        <p:txBody>
          <a:bodyPr/>
          <a:lstStyle/>
          <a:p>
            <a:r>
              <a:rPr lang="cs-CZ" altLang="cs-CZ" sz="3200"/>
              <a:t>(Re)sekvenace na čipu</a:t>
            </a:r>
            <a:endParaRPr lang="en-US" altLang="cs-CZ" sz="3200"/>
          </a:p>
        </p:txBody>
      </p:sp>
      <p:sp>
        <p:nvSpPr>
          <p:cNvPr id="66563" name="Rectangle 3">
            <a:extLst>
              <a:ext uri="{FF2B5EF4-FFF2-40B4-BE49-F238E27FC236}">
                <a16:creationId xmlns:a16="http://schemas.microsoft.com/office/drawing/2014/main" id="{B0F0F1FA-480D-419D-AC4D-E350A96CECE5}"/>
              </a:ext>
            </a:extLst>
          </p:cNvPr>
          <p:cNvSpPr>
            <a:spLocks noGrp="1" noChangeArrowheads="1"/>
          </p:cNvSpPr>
          <p:nvPr>
            <p:ph type="body" idx="1"/>
          </p:nvPr>
        </p:nvSpPr>
        <p:spPr>
          <a:xfrm>
            <a:off x="0" y="984250"/>
            <a:ext cx="8845550" cy="5305425"/>
          </a:xfrm>
        </p:spPr>
        <p:txBody>
          <a:bodyPr/>
          <a:lstStyle/>
          <a:p>
            <a:pPr>
              <a:lnSpc>
                <a:spcPct val="90000"/>
              </a:lnSpc>
            </a:pPr>
            <a:r>
              <a:rPr lang="cs-CZ" altLang="cs-CZ" sz="1800"/>
              <a:t>pomocí čipu se určí sekvence DNA ve vzorku a porovná se se známými sekvencemi v databázi (resekvenace)</a:t>
            </a:r>
          </a:p>
          <a:p>
            <a:pPr>
              <a:lnSpc>
                <a:spcPct val="90000"/>
              </a:lnSpc>
            </a:pPr>
            <a:r>
              <a:rPr lang="cs-CZ" altLang="cs-CZ" sz="1800"/>
              <a:t>na čipu je úplný soubor všech kombinatoricky možných sekvencí</a:t>
            </a:r>
          </a:p>
          <a:p>
            <a:pPr>
              <a:lnSpc>
                <a:spcPct val="90000"/>
              </a:lnSpc>
            </a:pPr>
            <a:r>
              <a:rPr lang="cs-CZ" altLang="cs-CZ" sz="1800"/>
              <a:t>próby se vždy vyskytují ve čtveřicích, např. proba W:</a:t>
            </a:r>
            <a:br>
              <a:rPr lang="cs-CZ" altLang="cs-CZ" sz="1800"/>
            </a:br>
            <a:r>
              <a:rPr lang="cs-CZ" altLang="cs-CZ" sz="1800"/>
              <a:t>	</a:t>
            </a:r>
            <a:r>
              <a:rPr lang="cs-CZ" altLang="cs-CZ" sz="1800" b="0"/>
              <a:t>W1 – ATCGGGTAAACT</a:t>
            </a:r>
            <a:r>
              <a:rPr lang="cs-CZ" altLang="cs-CZ" sz="1800">
                <a:solidFill>
                  <a:srgbClr val="FF0000"/>
                </a:solidFill>
              </a:rPr>
              <a:t>A</a:t>
            </a:r>
            <a:r>
              <a:rPr lang="cs-CZ" altLang="cs-CZ" sz="1800" b="0"/>
              <a:t>AAGGCTACTGCCT</a:t>
            </a:r>
            <a:br>
              <a:rPr lang="cs-CZ" altLang="cs-CZ" sz="1800" b="0"/>
            </a:br>
            <a:r>
              <a:rPr lang="cs-CZ" altLang="cs-CZ" sz="1800" b="0"/>
              <a:t>	W2 – ATCGGGTAAACT</a:t>
            </a:r>
            <a:r>
              <a:rPr lang="cs-CZ" altLang="cs-CZ" sz="1800">
                <a:solidFill>
                  <a:srgbClr val="FF0000"/>
                </a:solidFill>
              </a:rPr>
              <a:t>C</a:t>
            </a:r>
            <a:r>
              <a:rPr lang="cs-CZ" altLang="cs-CZ" sz="1800" b="0"/>
              <a:t>AAGGCTACTGCCT</a:t>
            </a:r>
            <a:br>
              <a:rPr lang="cs-CZ" altLang="cs-CZ" sz="1800" b="0"/>
            </a:br>
            <a:r>
              <a:rPr lang="cs-CZ" altLang="cs-CZ" sz="1800" b="0"/>
              <a:t>	W3 – ATCGGGTAAACT</a:t>
            </a:r>
            <a:r>
              <a:rPr lang="cs-CZ" altLang="cs-CZ" sz="1800">
                <a:solidFill>
                  <a:srgbClr val="FF0000"/>
                </a:solidFill>
              </a:rPr>
              <a:t>G</a:t>
            </a:r>
            <a:r>
              <a:rPr lang="cs-CZ" altLang="cs-CZ" sz="1800" b="0"/>
              <a:t>AAGGCTACTGCCT</a:t>
            </a:r>
            <a:br>
              <a:rPr lang="cs-CZ" altLang="cs-CZ" sz="1800" b="0"/>
            </a:br>
            <a:r>
              <a:rPr lang="cs-CZ" altLang="cs-CZ" sz="1800" b="0"/>
              <a:t>	W4 – ATCGGGTAAACT</a:t>
            </a:r>
            <a:r>
              <a:rPr lang="cs-CZ" altLang="cs-CZ" sz="1800">
                <a:solidFill>
                  <a:srgbClr val="FF0000"/>
                </a:solidFill>
              </a:rPr>
              <a:t>T</a:t>
            </a:r>
            <a:r>
              <a:rPr lang="cs-CZ" altLang="cs-CZ" sz="1800" b="0"/>
              <a:t>AAGGCTACTGCCT</a:t>
            </a:r>
          </a:p>
          <a:p>
            <a:pPr>
              <a:lnSpc>
                <a:spcPct val="90000"/>
              </a:lnSpc>
            </a:pPr>
            <a:r>
              <a:rPr lang="cs-CZ" altLang="cs-CZ" sz="1800"/>
              <a:t>další soubor prób (X) pak je posunut o jednu bázi:</a:t>
            </a:r>
            <a:br>
              <a:rPr lang="cs-CZ" altLang="cs-CZ" sz="1800"/>
            </a:br>
            <a:r>
              <a:rPr lang="cs-CZ" altLang="cs-CZ" sz="1800"/>
              <a:t>	</a:t>
            </a:r>
            <a:r>
              <a:rPr lang="cs-CZ" altLang="cs-CZ" sz="1800" b="0"/>
              <a:t>X1 –    TCGGGTAAACTG</a:t>
            </a:r>
            <a:r>
              <a:rPr lang="cs-CZ" altLang="cs-CZ" sz="1800">
                <a:solidFill>
                  <a:srgbClr val="FF0000"/>
                </a:solidFill>
              </a:rPr>
              <a:t>A</a:t>
            </a:r>
            <a:r>
              <a:rPr lang="cs-CZ" altLang="cs-CZ" sz="1800" b="0"/>
              <a:t>AGGCTACTGCCTC</a:t>
            </a:r>
            <a:br>
              <a:rPr lang="cs-CZ" altLang="cs-CZ" sz="1800" b="0"/>
            </a:br>
            <a:r>
              <a:rPr lang="cs-CZ" altLang="cs-CZ" sz="1800" b="0"/>
              <a:t>	X2 –    TCGGGTAAACTG</a:t>
            </a:r>
            <a:r>
              <a:rPr lang="cs-CZ" altLang="cs-CZ" sz="1800">
                <a:solidFill>
                  <a:srgbClr val="FF0000"/>
                </a:solidFill>
              </a:rPr>
              <a:t>C</a:t>
            </a:r>
            <a:r>
              <a:rPr lang="cs-CZ" altLang="cs-CZ" sz="1800" b="0"/>
              <a:t>AGGCTACTGCCTC</a:t>
            </a:r>
            <a:br>
              <a:rPr lang="cs-CZ" altLang="cs-CZ" sz="1800" b="0"/>
            </a:br>
            <a:r>
              <a:rPr lang="cs-CZ" altLang="cs-CZ" sz="1800" b="0"/>
              <a:t>	X3 –    TCGGGTAAACTG</a:t>
            </a:r>
            <a:r>
              <a:rPr lang="cs-CZ" altLang="cs-CZ" sz="1800">
                <a:solidFill>
                  <a:srgbClr val="FF0000"/>
                </a:solidFill>
              </a:rPr>
              <a:t>G</a:t>
            </a:r>
            <a:r>
              <a:rPr lang="cs-CZ" altLang="cs-CZ" sz="1800" b="0"/>
              <a:t>AGGCTACTGCCTC</a:t>
            </a:r>
            <a:br>
              <a:rPr lang="cs-CZ" altLang="cs-CZ" sz="1800" b="0"/>
            </a:br>
            <a:r>
              <a:rPr lang="cs-CZ" altLang="cs-CZ" sz="1800" b="0"/>
              <a:t>	X4 –    TCGGGTAAACTG</a:t>
            </a:r>
            <a:r>
              <a:rPr lang="cs-CZ" altLang="cs-CZ" sz="1800">
                <a:solidFill>
                  <a:srgbClr val="FF0000"/>
                </a:solidFill>
              </a:rPr>
              <a:t>T</a:t>
            </a:r>
            <a:r>
              <a:rPr lang="cs-CZ" altLang="cs-CZ" sz="1800" b="0"/>
              <a:t>AGGCTACTGCCTC</a:t>
            </a:r>
          </a:p>
          <a:p>
            <a:pPr>
              <a:lnSpc>
                <a:spcPct val="90000"/>
              </a:lnSpc>
            </a:pPr>
            <a:r>
              <a:rPr lang="cs-CZ" altLang="cs-CZ" sz="1800"/>
              <a:t>takto se pokračuje pro celou sekvenci</a:t>
            </a:r>
            <a:br>
              <a:rPr lang="cs-CZ" altLang="cs-CZ" sz="1800"/>
            </a:br>
            <a:br>
              <a:rPr lang="cs-CZ" altLang="cs-CZ" sz="1800"/>
            </a:br>
            <a:r>
              <a:rPr lang="cs-CZ" altLang="cs-CZ" sz="1800"/>
              <a:t>    </a:t>
            </a:r>
            <a:r>
              <a:rPr lang="pl-PL" altLang="cs-CZ" sz="1800"/>
              <a:t>DNA =================</a:t>
            </a:r>
            <a:r>
              <a:rPr lang="pl-PL" altLang="cs-CZ" sz="1800">
                <a:solidFill>
                  <a:srgbClr val="FF0000"/>
                </a:solidFill>
              </a:rPr>
              <a:t>1 2 3 4</a:t>
            </a:r>
            <a:r>
              <a:rPr lang="pl-PL" altLang="cs-CZ" sz="1800"/>
              <a:t>===========================</a:t>
            </a:r>
            <a:br>
              <a:rPr lang="pl-PL" altLang="cs-CZ" sz="1800"/>
            </a:br>
            <a:r>
              <a:rPr lang="pl-PL" altLang="cs-CZ" sz="1800"/>
              <a:t> 			</a:t>
            </a:r>
            <a:r>
              <a:rPr lang="pl-PL" altLang="cs-CZ" sz="1800" b="0"/>
              <a:t>W ___</a:t>
            </a:r>
            <a:r>
              <a:rPr lang="pl-PL" altLang="cs-CZ" sz="1800">
                <a:solidFill>
                  <a:srgbClr val="FF0000"/>
                </a:solidFill>
              </a:rPr>
              <a:t>1</a:t>
            </a:r>
            <a:r>
              <a:rPr lang="pl-PL" altLang="cs-CZ" sz="1800" b="0"/>
              <a:t>____</a:t>
            </a:r>
            <a:br>
              <a:rPr lang="pl-PL" altLang="cs-CZ" sz="1800" b="0"/>
            </a:br>
            <a:r>
              <a:rPr lang="pl-PL" altLang="cs-CZ" sz="1800" b="0"/>
              <a:t>			    X ___</a:t>
            </a:r>
            <a:r>
              <a:rPr lang="pl-PL" altLang="cs-CZ" sz="1800">
                <a:solidFill>
                  <a:srgbClr val="FF0000"/>
                </a:solidFill>
              </a:rPr>
              <a:t>2</a:t>
            </a:r>
            <a:r>
              <a:rPr lang="pl-PL" altLang="cs-CZ" sz="1800" b="0"/>
              <a:t>____</a:t>
            </a:r>
            <a:br>
              <a:rPr lang="pl-PL" altLang="cs-CZ" sz="1800" b="0"/>
            </a:br>
            <a:r>
              <a:rPr lang="pl-PL" altLang="cs-CZ" sz="1800" b="0"/>
              <a:t>			        Y ___</a:t>
            </a:r>
            <a:r>
              <a:rPr lang="pl-PL" altLang="cs-CZ" sz="1800">
                <a:solidFill>
                  <a:srgbClr val="FF0000"/>
                </a:solidFill>
              </a:rPr>
              <a:t>3</a:t>
            </a:r>
            <a:r>
              <a:rPr lang="pl-PL" altLang="cs-CZ" sz="1800" b="0"/>
              <a:t>____</a:t>
            </a:r>
            <a:br>
              <a:rPr lang="pl-PL" altLang="cs-CZ" sz="1800" b="0"/>
            </a:br>
            <a:r>
              <a:rPr lang="pl-PL" altLang="cs-CZ" sz="1800" b="0"/>
              <a:t>			           Z ___</a:t>
            </a:r>
            <a:r>
              <a:rPr lang="pl-PL" altLang="cs-CZ" sz="1800">
                <a:solidFill>
                  <a:srgbClr val="FF0000"/>
                </a:solidFill>
              </a:rPr>
              <a:t>4</a:t>
            </a:r>
            <a:r>
              <a:rPr lang="pl-PL" altLang="cs-CZ" sz="1800" b="0"/>
              <a:t>____</a:t>
            </a:r>
            <a:endParaRPr lang="cs-CZ" altLang="cs-CZ" sz="1800" b="0"/>
          </a:p>
        </p:txBody>
      </p:sp>
      <p:pic>
        <p:nvPicPr>
          <p:cNvPr id="2" name="Audio 1">
            <a:hlinkClick r:id="" action="ppaction://media"/>
            <a:extLst>
              <a:ext uri="{FF2B5EF4-FFF2-40B4-BE49-F238E27FC236}">
                <a16:creationId xmlns:a16="http://schemas.microsoft.com/office/drawing/2014/main" id="{D65A43B2-3836-44A5-903D-073DB7BCBF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32"/>
    </mc:Choice>
    <mc:Fallback>
      <p:transition spd="slow" advTm="2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78" x="1711325" y="2043113"/>
          <p14:tracePt t="7183" x="1717675" y="2043113"/>
          <p14:tracePt t="7190" x="1730375" y="2030413"/>
          <p14:tracePt t="7206" x="1754188" y="2025650"/>
          <p14:tracePt t="7213" x="1771650" y="2019300"/>
          <p14:tracePt t="7221" x="1795463" y="2019300"/>
          <p14:tracePt t="7229" x="1820863" y="2000250"/>
          <p14:tracePt t="7237" x="1838325" y="2000250"/>
          <p14:tracePt t="7246" x="1898650" y="1995488"/>
          <p14:tracePt t="7253" x="1941513" y="1995488"/>
          <p14:tracePt t="7262" x="2001838" y="1982788"/>
          <p14:tracePt t="7269" x="2062163" y="1970088"/>
          <p14:tracePt t="7278" x="2152650" y="1958975"/>
          <p14:tracePt t="7285" x="2236788" y="1958975"/>
          <p14:tracePt t="7293" x="2308225" y="1952625"/>
          <p14:tracePt t="7301" x="2441575" y="1952625"/>
          <p14:tracePt t="7309" x="2525713" y="1952625"/>
          <p14:tracePt t="7317" x="2627313" y="1952625"/>
          <p14:tracePt t="7325" x="2724150" y="1952625"/>
          <p14:tracePt t="7333" x="2814638" y="1952625"/>
          <p14:tracePt t="7341" x="2898775" y="1952625"/>
          <p14:tracePt t="7349" x="2971800" y="1952625"/>
          <p14:tracePt t="7358" x="3032125" y="1952625"/>
          <p14:tracePt t="7365" x="3086100" y="1952625"/>
          <p14:tracePt t="7373" x="3133725" y="1952625"/>
          <p14:tracePt t="7382" x="3152775" y="1952625"/>
          <p14:tracePt t="7389" x="3200400" y="1952625"/>
          <p14:tracePt t="7398" x="3230563" y="1952625"/>
          <p14:tracePt t="7405" x="3243263" y="1952625"/>
          <p14:tracePt t="7414" x="3279775" y="1952625"/>
          <p14:tracePt t="7421" x="3309938" y="1939925"/>
          <p14:tracePt t="7430" x="3357563" y="1935163"/>
          <p14:tracePt t="7437" x="3381375" y="1935163"/>
          <p14:tracePt t="7446" x="3435350" y="1922463"/>
          <p14:tracePt t="7453" x="3465513" y="1916113"/>
          <p14:tracePt t="7462" x="3525838" y="1916113"/>
          <p14:tracePt t="7470" x="3575050" y="1905000"/>
          <p14:tracePt t="7478" x="3635375" y="1898650"/>
          <p14:tracePt t="7485" x="3676650" y="1898650"/>
          <p14:tracePt t="7493" x="3736975" y="1885950"/>
          <p14:tracePt t="7502" x="3797300" y="1885950"/>
          <p14:tracePt t="7510" x="3827463" y="1885950"/>
          <p14:tracePt t="7518" x="3851275" y="1885950"/>
          <p14:tracePt t="7525" x="3887788" y="1879600"/>
          <p14:tracePt t="7534" x="3900488" y="1879600"/>
          <p14:tracePt t="7542" x="3930650" y="1868488"/>
          <p14:tracePt t="7557" x="3935413" y="1862138"/>
          <p14:tracePt t="7573" x="3941763" y="1855788"/>
          <p14:tracePt t="7589" x="3948113" y="1849438"/>
          <p14:tracePt t="7598" x="3954463" y="1844675"/>
          <p14:tracePt t="7605" x="3971925" y="1831975"/>
          <p14:tracePt t="7613" x="3984625" y="1814513"/>
          <p14:tracePt t="7678" x="3984625" y="1808163"/>
          <p14:tracePt t="7741" x="3984625" y="1801813"/>
          <p14:tracePt t="7757" x="3971925" y="1801813"/>
          <p14:tracePt t="7765" x="3960813" y="1801813"/>
          <p14:tracePt t="7773" x="3935413" y="1808163"/>
          <p14:tracePt t="7781" x="3881438" y="1814513"/>
          <p14:tracePt t="7789" x="3857625" y="1831975"/>
          <p14:tracePt t="7797" x="3833813" y="1849438"/>
          <p14:tracePt t="7805" x="3803650" y="1874838"/>
          <p14:tracePt t="7813" x="3797300" y="1898650"/>
          <p14:tracePt t="7821" x="3790950" y="1905000"/>
          <p14:tracePt t="7829" x="3790950" y="1916113"/>
          <p14:tracePt t="7837" x="3790950" y="1939925"/>
          <p14:tracePt t="7846" x="3790950" y="1946275"/>
          <p14:tracePt t="7853" x="3790950" y="1965325"/>
          <p14:tracePt t="7861" x="3814763" y="1989138"/>
          <p14:tracePt t="7869" x="3821113" y="1995488"/>
          <p14:tracePt t="7877" x="3840163" y="2006600"/>
          <p14:tracePt t="7885" x="3851275" y="2006600"/>
          <p14:tracePt t="7893" x="3875088" y="2025650"/>
          <p14:tracePt t="7901" x="3881438" y="2025650"/>
          <p14:tracePt t="7909" x="3894138" y="2030413"/>
          <p14:tracePt t="7917" x="3900488" y="2030413"/>
          <p14:tracePt t="7925" x="3905250" y="2030413"/>
          <p14:tracePt t="7933" x="3917950" y="2030413"/>
          <p14:tracePt t="7941" x="3935413" y="2030413"/>
          <p14:tracePt t="7949" x="3960813" y="2030413"/>
          <p14:tracePt t="7957" x="3978275" y="2030413"/>
          <p14:tracePt t="7965" x="4025900" y="2030413"/>
          <p14:tracePt t="7973" x="4081463" y="2030413"/>
          <p14:tracePt t="7982" x="4129088" y="2030413"/>
          <p14:tracePt t="7990" x="4200525" y="2019300"/>
          <p14:tracePt t="7998" x="4237038" y="2000250"/>
          <p14:tracePt t="8006" x="4273550" y="1989138"/>
          <p14:tracePt t="8013" x="4297363" y="1965325"/>
          <p14:tracePt t="8022" x="4333875" y="1939925"/>
          <p14:tracePt t="8031" x="4346575" y="1922463"/>
          <p14:tracePt t="8038" x="4357688" y="1898650"/>
          <p14:tracePt t="8046" x="4357688" y="1885950"/>
          <p14:tracePt t="8054" x="4364038" y="1868488"/>
          <p14:tracePt t="8062" x="4364038" y="1838325"/>
          <p14:tracePt t="8070" x="4364038" y="1825625"/>
          <p14:tracePt t="8078" x="4364038" y="1801813"/>
          <p14:tracePt t="8086" x="4351338" y="1778000"/>
          <p14:tracePt t="8094" x="4340225" y="1754188"/>
          <p14:tracePt t="8102" x="4303713" y="1724025"/>
          <p14:tracePt t="8110" x="4256088" y="1704975"/>
          <p14:tracePt t="8118" x="4189413" y="1687513"/>
          <p14:tracePt t="8126" x="4141788" y="1670050"/>
          <p14:tracePt t="8134" x="4044950" y="1670050"/>
          <p14:tracePt t="8142" x="3971925" y="1670050"/>
          <p14:tracePt t="8150" x="3881438" y="1670050"/>
          <p14:tracePt t="8158" x="3810000" y="1670050"/>
          <p14:tracePt t="8166" x="3719513" y="1681163"/>
          <p14:tracePt t="8174" x="3659188" y="1717675"/>
          <p14:tracePt t="8182" x="3609975" y="1724025"/>
          <p14:tracePt t="8189" x="3575050" y="1741488"/>
          <p14:tracePt t="8197" x="3562350" y="1758950"/>
          <p14:tracePt t="8214" x="3562350" y="1771650"/>
          <p14:tracePt t="8222" x="3562350" y="1778000"/>
          <p14:tracePt t="8230" x="3562350" y="1808163"/>
          <p14:tracePt t="8238" x="3562350" y="1831975"/>
          <p14:tracePt t="8246" x="3568700" y="1838325"/>
          <p14:tracePt t="8254" x="3579813" y="1849438"/>
          <p14:tracePt t="8262" x="3598863" y="1874838"/>
          <p14:tracePt t="8270" x="3622675" y="1898650"/>
          <p14:tracePt t="8277" x="3635375" y="1898650"/>
          <p14:tracePt t="8286" x="3652838" y="1916113"/>
          <p14:tracePt t="8294" x="3676650" y="1922463"/>
          <p14:tracePt t="8302" x="3700463" y="1928813"/>
          <p14:tracePt t="8326" x="3706813" y="1928813"/>
          <p14:tracePt t="8334" x="3713163" y="1928813"/>
          <p14:tracePt t="8350" x="3719513" y="1928813"/>
          <p14:tracePt t="8357" x="3730625" y="1928813"/>
          <p14:tracePt t="8366" x="3760788" y="1928813"/>
          <p14:tracePt t="8374" x="3779838" y="1909763"/>
          <p14:tracePt t="8382" x="3784600" y="1905000"/>
          <p14:tracePt t="8389" x="3797300" y="1898650"/>
          <p14:tracePt t="8397" x="3803650" y="1885950"/>
          <p14:tracePt t="8406" x="3821113" y="1868488"/>
          <p14:tracePt t="8414" x="3827463" y="1862138"/>
          <p14:tracePt t="8431" x="3827463" y="1855788"/>
          <p14:tracePt t="8446" x="3827463" y="1849438"/>
          <p14:tracePt t="8454" x="3833813" y="1844675"/>
          <p14:tracePt t="8462" x="3833813" y="1838325"/>
          <p14:tracePt t="8518" x="3833813" y="1831975"/>
          <p14:tracePt t="8679" x="3833813" y="1825625"/>
          <p14:tracePt t="8750" x="3827463" y="1825625"/>
          <p14:tracePt t="8797" x="3821113" y="1825625"/>
          <p14:tracePt t="8862" x="3814763" y="1825625"/>
          <p14:tracePt t="8878" x="3810000" y="1825625"/>
          <p14:tracePt t="8894" x="3803650" y="1825625"/>
          <p14:tracePt t="8902" x="3797300" y="1825625"/>
          <p14:tracePt t="8918" x="3784600" y="1831975"/>
          <p14:tracePt t="8926" x="3779838" y="1838325"/>
          <p14:tracePt t="8934" x="3756025" y="1855788"/>
          <p14:tracePt t="8942" x="3749675" y="1862138"/>
          <p14:tracePt t="8950" x="3743325" y="1868488"/>
          <p14:tracePt t="8958" x="3736975" y="1879600"/>
          <p14:tracePt t="8966" x="3713163" y="1905000"/>
          <p14:tracePt t="8974" x="3695700" y="1909763"/>
          <p14:tracePt t="8981" x="3689350" y="1916113"/>
          <p14:tracePt t="8989" x="3683000" y="1922463"/>
          <p14:tracePt t="8997" x="3665538" y="1946275"/>
          <p14:tracePt t="9005" x="3646488" y="1952625"/>
          <p14:tracePt t="9013" x="3635375" y="1970088"/>
          <p14:tracePt t="9021" x="3629025" y="1976438"/>
          <p14:tracePt t="9029" x="3605213" y="1989138"/>
          <p14:tracePt t="9037" x="3579813" y="2012950"/>
          <p14:tracePt t="9045" x="3568700" y="2019300"/>
          <p14:tracePt t="9053" x="3562350" y="2025650"/>
          <p14:tracePt t="9061" x="3544888" y="2043113"/>
          <p14:tracePt t="9069" x="3538538" y="2049463"/>
          <p14:tracePt t="9085" x="3525838" y="2060575"/>
          <p14:tracePt t="9582" x="3532188" y="2066925"/>
          <p14:tracePt t="9590" x="3532188" y="2073275"/>
          <p14:tracePt t="9599" x="3538538" y="2079625"/>
          <p14:tracePt t="9606" x="3538538" y="2084388"/>
          <p14:tracePt t="9616" x="3538538" y="2090738"/>
          <p14:tracePt t="9622" x="3538538" y="2103438"/>
          <p14:tracePt t="9631" x="3538538" y="2127250"/>
          <p14:tracePt t="9639" x="3538538" y="2133600"/>
          <p14:tracePt t="9646" x="3538538" y="2144713"/>
          <p14:tracePt t="9654" x="3538538" y="2151063"/>
          <p14:tracePt t="9662" x="3538538" y="2163763"/>
          <p14:tracePt t="9670" x="3538538" y="2181225"/>
          <p14:tracePt t="9678" x="3538538" y="2200275"/>
          <p14:tracePt t="9686" x="3538538" y="2217738"/>
          <p14:tracePt t="9694" x="3538538" y="2224088"/>
          <p14:tracePt t="9702" x="3538538" y="2230438"/>
          <p14:tracePt t="9710" x="3538538" y="2235200"/>
          <p14:tracePt t="9719" x="3538538" y="2247900"/>
          <p14:tracePt t="9727" x="3538538" y="2271713"/>
          <p14:tracePt t="9736" x="3538538" y="2278063"/>
          <p14:tracePt t="9746" x="3538538" y="2290763"/>
          <p14:tracePt t="9749" x="3538538" y="2301875"/>
          <p14:tracePt t="9757" x="3538538" y="2325688"/>
          <p14:tracePt t="9765" x="3538538" y="2332038"/>
          <p14:tracePt t="9773" x="3538538" y="2349500"/>
          <p14:tracePt t="9781" x="3538538" y="2374900"/>
          <p14:tracePt t="9789" x="3538538" y="2398713"/>
          <p14:tracePt t="9797" x="3538538" y="2405063"/>
          <p14:tracePt t="9805" x="3538538" y="2435225"/>
          <p14:tracePt t="9814" x="3538538" y="2446338"/>
          <p14:tracePt t="9821" x="3538538" y="2476500"/>
          <p14:tracePt t="9829" x="3538538" y="2495550"/>
          <p14:tracePt t="9837" x="3538538" y="2536825"/>
          <p14:tracePt t="9845" x="3538538" y="2543175"/>
          <p14:tracePt t="9853" x="3538538" y="2560638"/>
          <p14:tracePt t="9861" x="3538538" y="2579688"/>
          <p14:tracePt t="9869" x="3538538" y="2597150"/>
          <p14:tracePt t="9877" x="3538538" y="2603500"/>
          <p14:tracePt t="9885" x="3538538" y="2620963"/>
          <p14:tracePt t="9893" x="3538538" y="2633663"/>
          <p14:tracePt t="9901" x="3538538" y="2646363"/>
          <p14:tracePt t="9909" x="3538538" y="2657475"/>
          <p14:tracePt t="9917" x="3538538" y="2663825"/>
          <p14:tracePt t="9925" x="3538538" y="2681288"/>
          <p14:tracePt t="9933" x="3538538" y="2687638"/>
          <p14:tracePt t="9941" x="3538538" y="2700338"/>
          <p14:tracePt t="9949" x="3538538" y="2705100"/>
          <p14:tracePt t="9957" x="3538538" y="2717800"/>
          <p14:tracePt t="9965" x="3538538" y="2741613"/>
          <p14:tracePt t="9973" x="3538538" y="2754313"/>
          <p14:tracePt t="9981" x="3538538" y="2771775"/>
          <p14:tracePt t="9989" x="3538538" y="2778125"/>
          <p14:tracePt t="9998" x="3538538" y="2784475"/>
          <p14:tracePt t="10005" x="3538538" y="2795588"/>
          <p14:tracePt t="10014" x="3538538" y="2808288"/>
          <p14:tracePt t="10021" x="3538538" y="2820988"/>
          <p14:tracePt t="10031" x="3538538" y="2825750"/>
          <p14:tracePt t="10038" x="3532188" y="2844800"/>
          <p14:tracePt t="10046" x="3532188" y="2855913"/>
          <p14:tracePt t="10054" x="3532188" y="2886075"/>
          <p14:tracePt t="10062" x="3532188" y="2898775"/>
          <p14:tracePt t="10070" x="3525838" y="2916238"/>
          <p14:tracePt t="10078" x="3525838" y="2928938"/>
          <p14:tracePt t="10086" x="3525838" y="2941638"/>
          <p14:tracePt t="10094" x="3525838" y="2965450"/>
          <p14:tracePt t="10102" x="3514725" y="2982913"/>
          <p14:tracePt t="10110" x="3514725" y="2995613"/>
          <p14:tracePt t="10118" x="3514725" y="3006725"/>
          <p14:tracePt t="10126" x="3514725" y="3013075"/>
          <p14:tracePt t="10134" x="3514725" y="3025775"/>
          <p14:tracePt t="10142" x="3514725" y="3036888"/>
          <p14:tracePt t="10150" x="3514725" y="3043238"/>
          <p14:tracePt t="10158" x="3514725" y="3049588"/>
          <p14:tracePt t="10166" x="3508375" y="3055938"/>
          <p14:tracePt t="10190" x="3508375" y="3060700"/>
          <p14:tracePt t="10222" x="3508375" y="3073400"/>
          <p14:tracePt t="10391" x="3508375" y="3043238"/>
          <p14:tracePt t="10399" x="3508375" y="3000375"/>
          <p14:tracePt t="10406" x="3502025" y="2941638"/>
          <p14:tracePt t="10416" x="3502025" y="2911475"/>
          <p14:tracePt t="10421" x="3489325" y="2874963"/>
          <p14:tracePt t="10429" x="3489325" y="2832100"/>
          <p14:tracePt t="10437" x="3484563" y="2771775"/>
          <p14:tracePt t="10445" x="3484563" y="2735263"/>
          <p14:tracePt t="10453" x="3459163" y="2681288"/>
          <p14:tracePt t="10461" x="3459163" y="2657475"/>
          <p14:tracePt t="10469" x="3454400" y="2566988"/>
          <p14:tracePt t="10477" x="3441700" y="2519363"/>
          <p14:tracePt t="10485" x="3441700" y="2489200"/>
          <p14:tracePt t="10493" x="3435350" y="2446338"/>
          <p14:tracePt t="10502" x="3435350" y="2374900"/>
          <p14:tracePt t="10510" x="3424238" y="2325688"/>
          <p14:tracePt t="10518" x="3424238" y="2241550"/>
          <p14:tracePt t="10526" x="3424238" y="2193925"/>
          <p14:tracePt t="10534" x="3424238" y="2170113"/>
          <p14:tracePt t="10541" x="3424238" y="2151063"/>
          <p14:tracePt t="10549" x="3424238" y="2127250"/>
          <p14:tracePt t="10558" x="3424238" y="2090738"/>
          <p14:tracePt t="10565" x="3424238" y="2073275"/>
          <p14:tracePt t="10574" x="3424238" y="2054225"/>
          <p14:tracePt t="10582" x="3424238" y="2036763"/>
          <p14:tracePt t="10590" x="3424238" y="2025650"/>
          <p14:tracePt t="10598" x="3417888" y="2006600"/>
          <p14:tracePt t="10614" x="3417888" y="1995488"/>
          <p14:tracePt t="10654" x="3417888" y="1989138"/>
          <p14:tracePt t="10677" x="3417888" y="1982788"/>
          <p14:tracePt t="10781" x="3417888" y="2006600"/>
          <p14:tracePt t="10789" x="3417888" y="2043113"/>
          <p14:tracePt t="10797" x="3417888" y="2120900"/>
          <p14:tracePt t="10805" x="3424238" y="2193925"/>
          <p14:tracePt t="10813" x="3424238" y="2235200"/>
          <p14:tracePt t="10829" x="3424238" y="2271713"/>
          <p14:tracePt t="10837" x="3429000" y="2314575"/>
          <p14:tracePt t="10845" x="3441700" y="2374900"/>
          <p14:tracePt t="10853" x="3454400" y="2465388"/>
          <p14:tracePt t="10861" x="3465513" y="2536825"/>
          <p14:tracePt t="10869" x="3465513" y="2609850"/>
          <p14:tracePt t="10877" x="3465513" y="2681288"/>
          <p14:tracePt t="10885" x="3471863" y="2754313"/>
          <p14:tracePt t="10893" x="3471863" y="2814638"/>
          <p14:tracePt t="10901" x="3484563" y="2844800"/>
          <p14:tracePt t="10909" x="3484563" y="2868613"/>
          <p14:tracePt t="10917" x="3484563" y="2892425"/>
          <p14:tracePt t="10925" x="3489325" y="2911475"/>
          <p14:tracePt t="10934" x="3489325" y="2916238"/>
          <p14:tracePt t="10941" x="3489325" y="2941638"/>
          <p14:tracePt t="10949" x="3489325" y="2946400"/>
          <p14:tracePt t="10957" x="3495675" y="2959100"/>
          <p14:tracePt t="10966" x="3495675" y="2970213"/>
          <p14:tracePt t="10973" x="3502025" y="2976563"/>
          <p14:tracePt t="10982" x="3508375" y="2982913"/>
          <p14:tracePt t="11022" x="3514725" y="2982913"/>
          <p14:tracePt t="11030" x="3519488" y="2976563"/>
          <p14:tracePt t="11038" x="3525838" y="2965450"/>
          <p14:tracePt t="11054" x="3525838" y="2959100"/>
          <p14:tracePt t="11062" x="3525838" y="2905125"/>
          <p14:tracePt t="11070" x="3525838" y="2844800"/>
          <p14:tracePt t="11078" x="3525838" y="2771775"/>
          <p14:tracePt t="11086" x="3525838" y="2717800"/>
          <p14:tracePt t="11094" x="3525838" y="2646363"/>
          <p14:tracePt t="11102" x="3525838" y="2566988"/>
          <p14:tracePt t="11110" x="3525838" y="2495550"/>
          <p14:tracePt t="11118" x="3525838" y="2439988"/>
          <p14:tracePt t="11126" x="3525838" y="2379663"/>
          <p14:tracePt t="11134" x="3525838" y="2349500"/>
          <p14:tracePt t="11142" x="3525838" y="2308225"/>
          <p14:tracePt t="11150" x="3525838" y="2260600"/>
          <p14:tracePt t="11158" x="3525838" y="2235200"/>
          <p14:tracePt t="11167" x="3532188" y="2224088"/>
          <p14:tracePt t="11174" x="3532188" y="2193925"/>
          <p14:tracePt t="11182" x="3532188" y="2157413"/>
          <p14:tracePt t="11190" x="3532188" y="2133600"/>
          <p14:tracePt t="11199" x="3532188" y="2120900"/>
          <p14:tracePt t="11206" x="3532188" y="2097088"/>
          <p14:tracePt t="11215" x="3532188" y="2079625"/>
          <p14:tracePt t="11222" x="3532188" y="2054225"/>
          <p14:tracePt t="11230" x="3532188" y="2049463"/>
          <p14:tracePt t="11238" x="3532188" y="2025650"/>
          <p14:tracePt t="11254" x="3532188" y="2019300"/>
          <p14:tracePt t="11302" x="3532188" y="2012950"/>
          <p14:tracePt t="11351" x="3525838" y="2012950"/>
          <p14:tracePt t="11358" x="3519488" y="2030413"/>
          <p14:tracePt t="11367" x="3514725" y="2049463"/>
          <p14:tracePt t="11374" x="3514725" y="2073275"/>
          <p14:tracePt t="11384" x="3514725" y="2127250"/>
          <p14:tracePt t="11390" x="3514725" y="2163763"/>
          <p14:tracePt t="11399" x="3514725" y="2205038"/>
          <p14:tracePt t="11406" x="3514725" y="2235200"/>
          <p14:tracePt t="11415" x="3514725" y="2301875"/>
          <p14:tracePt t="11422" x="3514725" y="2386013"/>
          <p14:tracePt t="11430" x="3514725" y="2459038"/>
          <p14:tracePt t="11438" x="3514725" y="2530475"/>
          <p14:tracePt t="11446" x="3514725" y="2603500"/>
          <p14:tracePt t="11454" x="3514725" y="2674938"/>
          <p14:tracePt t="11462" x="3514725" y="2724150"/>
          <p14:tracePt t="11470" x="3514725" y="2754313"/>
          <p14:tracePt t="11478" x="3514725" y="2790825"/>
          <p14:tracePt t="11486" x="3514725" y="2808288"/>
          <p14:tracePt t="11495" x="3514725" y="2844800"/>
          <p14:tracePt t="11503" x="3514725" y="2868613"/>
          <p14:tracePt t="11510" x="3514725" y="2881313"/>
          <p14:tracePt t="11520" x="3514725" y="2905125"/>
          <p14:tracePt t="11526" x="3514725" y="2911475"/>
          <p14:tracePt t="11638" x="3514725" y="2855913"/>
          <p14:tracePt t="11646" x="3514725" y="2795588"/>
          <p14:tracePt t="11654" x="3484563" y="2735263"/>
          <p14:tracePt t="11662" x="3459163" y="2687638"/>
          <p14:tracePt t="11670" x="3459163" y="2616200"/>
          <p14:tracePt t="11678" x="3454400" y="2536825"/>
          <p14:tracePt t="11686" x="3454400" y="2495550"/>
          <p14:tracePt t="11694" x="3454400" y="2465388"/>
          <p14:tracePt t="11702" x="3454400" y="2398713"/>
          <p14:tracePt t="11709" x="3454400" y="2362200"/>
          <p14:tracePt t="11717" x="3454400" y="2332038"/>
          <p14:tracePt t="11726" x="3454400" y="2301875"/>
          <p14:tracePt t="11733" x="3454400" y="2284413"/>
          <p14:tracePt t="11741" x="3454400" y="2265363"/>
          <p14:tracePt t="11749" x="3454400" y="2247900"/>
          <p14:tracePt t="11757" x="3454400" y="2235200"/>
          <p14:tracePt t="11766" x="3454400" y="2230438"/>
          <p14:tracePt t="11773" x="3454400" y="2217738"/>
          <p14:tracePt t="11870" x="3448050" y="2211388"/>
          <p14:tracePt t="11886" x="3448050" y="2217738"/>
          <p14:tracePt t="11894" x="3448050" y="2247900"/>
          <p14:tracePt t="11902" x="3448050" y="2301875"/>
          <p14:tracePt t="11910" x="3448050" y="2362200"/>
          <p14:tracePt t="11917" x="3448050" y="2405063"/>
          <p14:tracePt t="11925" x="3448050" y="2452688"/>
          <p14:tracePt t="11933" x="3448050" y="2495550"/>
          <p14:tracePt t="11942" x="3448050" y="2566988"/>
          <p14:tracePt t="11950" x="3448050" y="2640013"/>
          <p14:tracePt t="11958" x="3448050" y="2711450"/>
          <p14:tracePt t="11966" x="3435350" y="2790825"/>
          <p14:tracePt t="11974" x="3435350" y="2844800"/>
          <p14:tracePt t="11982" x="3424238" y="2922588"/>
          <p14:tracePt t="11990" x="3424238" y="2976563"/>
          <p14:tracePt t="11997" x="3417888" y="3000375"/>
          <p14:tracePt t="12006" x="3417888" y="3006725"/>
          <p14:tracePt t="12013" x="3411538" y="3013075"/>
          <p14:tracePt t="12078" x="3411538" y="2995613"/>
          <p14:tracePt t="12086" x="3411538" y="2935288"/>
          <p14:tracePt t="12094" x="3411538" y="2851150"/>
          <p14:tracePt t="12101" x="3411538" y="2765425"/>
          <p14:tracePt t="12109" x="3411538" y="2674938"/>
          <p14:tracePt t="12118" x="3411538" y="2590800"/>
          <p14:tracePt t="12125" x="3411538" y="2506663"/>
          <p14:tracePt t="12134" x="3411538" y="2435225"/>
          <p14:tracePt t="12141" x="3411538" y="2362200"/>
          <p14:tracePt t="12150" x="3411538" y="2301875"/>
          <p14:tracePt t="12158" x="3411538" y="2241550"/>
          <p14:tracePt t="12166" x="3411538" y="2224088"/>
          <p14:tracePt t="12174" x="3411538" y="2174875"/>
          <p14:tracePt t="12182" x="3411538" y="2144713"/>
          <p14:tracePt t="12190" x="3411538" y="2114550"/>
          <p14:tracePt t="12197" x="3417888" y="2097088"/>
          <p14:tracePt t="12206" x="3417888" y="2084388"/>
          <p14:tracePt t="12213" x="3417888" y="2079625"/>
          <p14:tracePt t="12278" x="3424238" y="2073275"/>
          <p14:tracePt t="12318" x="3424238" y="2109788"/>
          <p14:tracePt t="12326" x="3424238" y="2139950"/>
          <p14:tracePt t="12334" x="3448050" y="2211388"/>
          <p14:tracePt t="12342" x="3454400" y="2284413"/>
          <p14:tracePt t="12351" x="3454400" y="2355850"/>
          <p14:tracePt t="12358" x="3454400" y="2428875"/>
          <p14:tracePt t="12368" x="3454400" y="2500313"/>
          <p14:tracePt t="12374" x="3454400" y="2603500"/>
          <p14:tracePt t="12383" x="3454400" y="2687638"/>
          <p14:tracePt t="12390" x="3454400" y="2801938"/>
          <p14:tracePt t="12399" x="3454400" y="2886075"/>
          <p14:tracePt t="12406" x="3454400" y="2959100"/>
          <p14:tracePt t="12414" x="3454400" y="3030538"/>
          <p14:tracePt t="12422" x="3454400" y="3090863"/>
          <p14:tracePt t="12430" x="3454400" y="3116263"/>
          <p14:tracePt t="12439" x="3454400" y="3127375"/>
          <p14:tracePt t="12446" x="3454400" y="3133725"/>
          <p14:tracePt t="12526" x="3454400" y="3127375"/>
          <p14:tracePt t="12534" x="3454400" y="3086100"/>
          <p14:tracePt t="12542" x="3454400" y="3013075"/>
          <p14:tracePt t="12551" x="3454400" y="2922588"/>
          <p14:tracePt t="12558" x="3454400" y="2868613"/>
          <p14:tracePt t="12567" x="3454400" y="2795588"/>
          <p14:tracePt t="12574" x="3454400" y="2705100"/>
          <p14:tracePt t="12583" x="3454400" y="2620963"/>
          <p14:tracePt t="12590" x="3454400" y="2536825"/>
          <p14:tracePt t="12598" x="3454400" y="2435225"/>
          <p14:tracePt t="12606" x="3454400" y="2362200"/>
          <p14:tracePt t="12614" x="3454400" y="2301875"/>
          <p14:tracePt t="12623" x="3454400" y="2247900"/>
          <p14:tracePt t="12630" x="3454400" y="2224088"/>
          <p14:tracePt t="12639" x="3454400" y="2200275"/>
          <p14:tracePt t="12646" x="3454400" y="2174875"/>
          <p14:tracePt t="12654" x="3454400" y="2151063"/>
          <p14:tracePt t="12662" x="3454400" y="2127250"/>
          <p14:tracePt t="12670" x="3459163" y="2103438"/>
          <p14:tracePt t="12678" x="3459163" y="2084388"/>
          <p14:tracePt t="12686" x="3465513" y="2060575"/>
          <p14:tracePt t="12702" x="3465513" y="2043113"/>
          <p14:tracePt t="12726" x="3465513" y="2036763"/>
          <p14:tracePt t="12789" x="3465513" y="2054225"/>
          <p14:tracePt t="12797" x="3465513" y="2084388"/>
          <p14:tracePt t="12805" x="3478213" y="2139950"/>
          <p14:tracePt t="12813" x="3502025" y="2217738"/>
          <p14:tracePt t="12821" x="3502025" y="2301875"/>
          <p14:tracePt t="12829" x="3508375" y="2392363"/>
          <p14:tracePt t="12837" x="3532188" y="2465388"/>
          <p14:tracePt t="12845" x="3532188" y="2525713"/>
          <p14:tracePt t="12853" x="3544888" y="2616200"/>
          <p14:tracePt t="12861" x="3562350" y="2687638"/>
          <p14:tracePt t="12885" x="3562350" y="2832100"/>
          <p14:tracePt t="12886" x="3562350" y="2892425"/>
          <p14:tracePt t="12894" x="3562350" y="2952750"/>
          <p14:tracePt t="12902" x="3562350" y="2970213"/>
          <p14:tracePt t="12910" x="3562350" y="2995613"/>
          <p14:tracePt t="12926" x="3562350" y="3000375"/>
          <p14:tracePt t="12990" x="3562350" y="2995613"/>
          <p14:tracePt t="12998" x="3562350" y="2941638"/>
          <p14:tracePt t="13006" x="3562350" y="2868613"/>
          <p14:tracePt t="13014" x="3562350" y="2795588"/>
          <p14:tracePt t="13022" x="3562350" y="2724150"/>
          <p14:tracePt t="13029" x="3562350" y="2651125"/>
          <p14:tracePt t="13039" x="3562350" y="2566988"/>
          <p14:tracePt t="13045" x="3562350" y="2465388"/>
          <p14:tracePt t="13054" x="3562350" y="2362200"/>
          <p14:tracePt t="13061" x="3562350" y="2290763"/>
          <p14:tracePt t="13070" x="3562350" y="2193925"/>
          <p14:tracePt t="13078" x="3562350" y="2120900"/>
          <p14:tracePt t="13086" x="3562350" y="2060575"/>
          <p14:tracePt t="13093" x="3562350" y="2030413"/>
          <p14:tracePt t="13102" x="3562350" y="2012950"/>
          <p14:tracePt t="13110" x="3562350" y="2000250"/>
          <p14:tracePt t="13118" x="3562350" y="1995488"/>
          <p14:tracePt t="13206" x="3562350" y="2012950"/>
          <p14:tracePt t="13214" x="3556000" y="2043113"/>
          <p14:tracePt t="13222" x="3556000" y="2073275"/>
          <p14:tracePt t="13230" x="3556000" y="2151063"/>
          <p14:tracePt t="13238" x="3556000" y="2241550"/>
          <p14:tracePt t="13246" x="3556000" y="2314575"/>
          <p14:tracePt t="13254" x="3556000" y="2386013"/>
          <p14:tracePt t="13261" x="3556000" y="2482850"/>
          <p14:tracePt t="13270" x="3556000" y="2586038"/>
          <p14:tracePt t="13278" x="3556000" y="2670175"/>
          <p14:tracePt t="13286" x="3556000" y="2760663"/>
          <p14:tracePt t="13293" x="3556000" y="2814638"/>
          <p14:tracePt t="13301" x="3556000" y="2886075"/>
          <p14:tracePt t="13310" x="3556000" y="2911475"/>
          <p14:tracePt t="13318" x="3549650" y="2928938"/>
          <p14:tracePt t="13326" x="3538538" y="2941638"/>
          <p14:tracePt t="13334" x="3532188" y="2952750"/>
          <p14:tracePt t="13382" x="3525838" y="2952750"/>
          <p14:tracePt t="13406" x="3519488" y="2952750"/>
          <p14:tracePt t="13430" x="3508375" y="2922588"/>
          <p14:tracePt t="13438" x="3508375" y="2881313"/>
          <p14:tracePt t="13446" x="3484563" y="2801938"/>
          <p14:tracePt t="13454" x="3484563" y="2760663"/>
          <p14:tracePt t="13462" x="3484563" y="2687638"/>
          <p14:tracePt t="13470" x="3484563" y="2616200"/>
          <p14:tracePt t="13478" x="3471863" y="2536825"/>
          <p14:tracePt t="13486" x="3471863" y="2465388"/>
          <p14:tracePt t="13494" x="3471863" y="2409825"/>
          <p14:tracePt t="13501" x="3471863" y="2338388"/>
          <p14:tracePt t="13510" x="3471863" y="2278063"/>
          <p14:tracePt t="13518" x="3471863" y="2235200"/>
          <p14:tracePt t="13526" x="3471863" y="2187575"/>
          <p14:tracePt t="13534" x="3471863" y="2163763"/>
          <p14:tracePt t="13542" x="3471863" y="2151063"/>
          <p14:tracePt t="13550" x="3471863" y="2139950"/>
          <p14:tracePt t="13558" x="3484563" y="2120900"/>
          <p14:tracePt t="13567" x="3489325" y="2097088"/>
          <p14:tracePt t="13678" x="3489325" y="2144713"/>
          <p14:tracePt t="13687" x="3489325" y="2247900"/>
          <p14:tracePt t="13694" x="3489325" y="2320925"/>
          <p14:tracePt t="13702" x="3489325" y="2422525"/>
          <p14:tracePt t="13710" x="3489325" y="2495550"/>
          <p14:tracePt t="13721" x="3489325" y="2579688"/>
          <p14:tracePt t="13726" x="3489325" y="2640013"/>
          <p14:tracePt t="13735" x="3489325" y="2711450"/>
          <p14:tracePt t="13742" x="3489325" y="2784475"/>
          <p14:tracePt t="13750" x="3489325" y="2825750"/>
          <p14:tracePt t="13763" x="3489325" y="2838450"/>
          <p14:tracePt t="13765" x="3471863" y="2868613"/>
          <p14:tracePt t="13829" x="3471863" y="2862263"/>
          <p14:tracePt t="13837" x="3465513" y="2825750"/>
          <p14:tracePt t="13845" x="3411538" y="2771775"/>
          <p14:tracePt t="13853" x="3411538" y="2717800"/>
          <p14:tracePt t="13861" x="3411538" y="2627313"/>
          <p14:tracePt t="13869" x="3411538" y="2586038"/>
          <p14:tracePt t="13877" x="3411538" y="2513013"/>
          <p14:tracePt t="13885" x="3411538" y="2439988"/>
          <p14:tracePt t="13893" x="3411538" y="2379663"/>
          <p14:tracePt t="13902" x="3417888" y="2332038"/>
          <p14:tracePt t="13910" x="3435350" y="2284413"/>
          <p14:tracePt t="13918" x="3441700" y="2241550"/>
          <p14:tracePt t="13926" x="3465513" y="2174875"/>
          <p14:tracePt t="13934" x="3465513" y="2151063"/>
          <p14:tracePt t="13942" x="3471863" y="2109788"/>
          <p14:tracePt t="13950" x="3484563" y="2084388"/>
          <p14:tracePt t="13958" x="3489325" y="2073275"/>
          <p14:tracePt t="13965" x="3489325" y="2054225"/>
          <p14:tracePt t="13974" x="3489325" y="2043113"/>
          <p14:tracePt t="13990" x="3495675" y="2030413"/>
          <p14:tracePt t="14102" x="3495675" y="2036763"/>
          <p14:tracePt t="14110" x="3514725" y="2090738"/>
          <p14:tracePt t="14119" x="3514725" y="2163763"/>
          <p14:tracePt t="14126" x="3514725" y="2235200"/>
          <p14:tracePt t="14136" x="3514725" y="2295525"/>
          <p14:tracePt t="14142" x="3514725" y="2355850"/>
          <p14:tracePt t="14150" x="3514725" y="2416175"/>
          <p14:tracePt t="14158" x="3514725" y="2459038"/>
          <p14:tracePt t="14165" x="3514725" y="2500313"/>
          <p14:tracePt t="14174" x="3514725" y="2525713"/>
          <p14:tracePt t="14182" x="3514725" y="2549525"/>
          <p14:tracePt t="14190" x="3514725" y="2560638"/>
          <p14:tracePt t="14198" x="3514725" y="2566988"/>
          <p14:tracePt t="14294" x="3502025" y="2530475"/>
          <p14:tracePt t="14310" x="3502025" y="2513013"/>
          <p14:tracePt t="14318" x="3502025" y="2506663"/>
          <p14:tracePt t="14326" x="3502025" y="2489200"/>
          <p14:tracePt t="14334" x="3502025" y="2482850"/>
          <p14:tracePt t="14342" x="3502025" y="2470150"/>
          <p14:tracePt t="14349" x="3502025" y="2452688"/>
          <p14:tracePt t="14358" x="3502025" y="2446338"/>
          <p14:tracePt t="14365" x="3502025" y="2439988"/>
          <p14:tracePt t="14374" x="3502025" y="2428875"/>
          <p14:tracePt t="14382" x="3502025" y="2422525"/>
          <p14:tracePt t="14390" x="3502025" y="2409825"/>
          <p14:tracePt t="14398" x="3508375" y="2398713"/>
          <p14:tracePt t="14406" x="3508375" y="2392363"/>
          <p14:tracePt t="14413" x="3514725" y="2374900"/>
          <p14:tracePt t="14422" x="3514725" y="2368550"/>
          <p14:tracePt t="14429" x="3514725" y="2362200"/>
          <p14:tracePt t="14462" x="3514725" y="2355850"/>
          <p14:tracePt t="15174" x="3514725" y="2349500"/>
          <p14:tracePt t="15222" x="3508375" y="2368550"/>
          <p14:tracePt t="15230" x="3495675" y="2409825"/>
          <p14:tracePt t="15239" x="3478213" y="2459038"/>
          <p14:tracePt t="15246" x="3465513" y="2506663"/>
          <p14:tracePt t="15253" x="3448050" y="2566988"/>
          <p14:tracePt t="15262" x="3435350" y="2657475"/>
          <p14:tracePt t="15270" x="3405188" y="2747963"/>
          <p14:tracePt t="15278" x="3405188" y="2832100"/>
          <p14:tracePt t="15286" x="3370263" y="2922588"/>
          <p14:tracePt t="15294" x="3344863" y="2995613"/>
          <p14:tracePt t="15303" x="3327400" y="3060700"/>
          <p14:tracePt t="15309" x="3290888" y="3151188"/>
          <p14:tracePt t="15318" x="3273425" y="3224213"/>
          <p14:tracePt t="15326" x="3260725" y="3302000"/>
          <p14:tracePt t="15333" x="3249613" y="3386138"/>
          <p14:tracePt t="15342" x="3243263" y="3435350"/>
          <p14:tracePt t="15350" x="3243263" y="3465513"/>
          <p14:tracePt t="15358" x="3230563" y="3513138"/>
          <p14:tracePt t="15366" x="3213100" y="3586163"/>
          <p14:tracePt t="15374" x="3213100" y="3633788"/>
          <p14:tracePt t="15382" x="3200400" y="3663950"/>
          <p14:tracePt t="15390" x="3182938" y="3724275"/>
          <p14:tracePt t="15398" x="3170238" y="3760788"/>
          <p14:tracePt t="15406" x="3163888" y="3808413"/>
          <p14:tracePt t="15414" x="3152775" y="3838575"/>
          <p14:tracePt t="15422" x="3152775" y="3887788"/>
          <p14:tracePt t="15430" x="3146425" y="3929063"/>
          <p14:tracePt t="15438" x="3133725" y="3965575"/>
          <p14:tracePt t="15446" x="3128963" y="3989388"/>
          <p14:tracePt t="15454" x="3128963" y="4013200"/>
          <p14:tracePt t="15462" x="3128963" y="4043363"/>
          <p14:tracePt t="15470" x="3128963" y="4067175"/>
          <p14:tracePt t="15478" x="3128963" y="4097338"/>
          <p14:tracePt t="15487" x="3128963" y="4127500"/>
          <p14:tracePt t="15494" x="3128963" y="4152900"/>
          <p14:tracePt t="15502" x="3128963" y="4194175"/>
          <p14:tracePt t="15510" x="3128963" y="4217988"/>
          <p14:tracePt t="15518" x="3128963" y="4260850"/>
          <p14:tracePt t="15526" x="3152775" y="4314825"/>
          <p14:tracePt t="15533" x="3152775" y="4332288"/>
          <p14:tracePt t="15542" x="3159125" y="4392613"/>
          <p14:tracePt t="15550" x="3176588" y="4441825"/>
          <p14:tracePt t="15558" x="3176588" y="4471988"/>
          <p14:tracePt t="15566" x="3200400" y="4525963"/>
          <p14:tracePt t="15574" x="3206750" y="4586288"/>
          <p14:tracePt t="15581" x="3230563" y="4652963"/>
          <p14:tracePt t="15590" x="3236913" y="4713288"/>
          <p14:tracePt t="15597" x="3267075" y="4760913"/>
          <p14:tracePt t="15606" x="3279775" y="4821238"/>
          <p14:tracePt t="15614" x="3297238" y="4857750"/>
          <p14:tracePt t="15622" x="3314700" y="4918075"/>
          <p14:tracePt t="15630" x="3327400" y="4941888"/>
          <p14:tracePt t="15638" x="3344863" y="4978400"/>
          <p14:tracePt t="15646" x="3351213" y="4989513"/>
          <p14:tracePt t="15653" x="3357563" y="5008563"/>
          <p14:tracePt t="15662" x="3375025" y="5019675"/>
          <p14:tracePt t="15670" x="3381375" y="5038725"/>
          <p14:tracePt t="15678" x="3387725" y="5043488"/>
          <p14:tracePt t="15686" x="3394075" y="5049838"/>
          <p14:tracePt t="15694" x="3398838" y="5056188"/>
          <p14:tracePt t="15719" x="3405188" y="5062538"/>
          <p14:tracePt t="15726" x="3405188" y="5068888"/>
          <p14:tracePt t="15733" x="3405188" y="5073650"/>
          <p14:tracePt t="15759" x="3405188" y="5080000"/>
          <p14:tracePt t="15765" x="3405188" y="5092700"/>
          <p14:tracePt t="15773" x="3405188" y="5099050"/>
          <p14:tracePt t="15781" x="3405188" y="5110163"/>
          <p14:tracePt t="15789" x="3405188" y="5129213"/>
          <p14:tracePt t="15797" x="3405188" y="5133975"/>
          <p14:tracePt t="15805" x="3405188" y="5153025"/>
          <p14:tracePt t="15813" x="3405188" y="5176838"/>
          <p14:tracePt t="15821" x="3405188" y="5187950"/>
          <p14:tracePt t="15829" x="3405188" y="5213350"/>
          <p14:tracePt t="15837" x="3405188" y="5218113"/>
          <p14:tracePt t="15845" x="3411538" y="5237163"/>
          <p14:tracePt t="15853" x="3411538" y="5243513"/>
          <p14:tracePt t="15861" x="3417888" y="5267325"/>
          <p14:tracePt t="15869" x="3424238" y="5273675"/>
          <p14:tracePt t="15877" x="3429000" y="5284788"/>
          <p14:tracePt t="15886" x="3429000" y="5297488"/>
          <p14:tracePt t="15893" x="3441700" y="5314950"/>
          <p14:tracePt t="15901" x="3448050" y="5321300"/>
          <p14:tracePt t="15909" x="3454400" y="5327650"/>
          <p14:tracePt t="15917" x="3454400" y="5334000"/>
          <p14:tracePt t="15925" x="3459163" y="5345113"/>
          <p14:tracePt t="15933" x="3471863" y="5351463"/>
          <p14:tracePt t="15941" x="3471863" y="5357813"/>
          <p14:tracePt t="15949" x="3484563" y="5375275"/>
          <p14:tracePt t="15957" x="3489325" y="5381625"/>
          <p14:tracePt t="15965" x="3502025" y="5394325"/>
          <p14:tracePt t="15974" x="3508375" y="5405438"/>
          <p14:tracePt t="15981" x="3514725" y="5424488"/>
          <p14:tracePt t="15990" x="3532188" y="5435600"/>
          <p14:tracePt t="15998" x="3538538" y="5441950"/>
          <p14:tracePt t="16006" x="3549650" y="5465763"/>
          <p14:tracePt t="16014" x="3556000" y="5478463"/>
          <p14:tracePt t="16021" x="3575050" y="5502275"/>
          <p14:tracePt t="16030" x="3586163" y="5526088"/>
          <p14:tracePt t="16038" x="3605213" y="5562600"/>
          <p14:tracePt t="16046" x="3616325" y="5586413"/>
          <p14:tracePt t="16054" x="3640138" y="5622925"/>
          <p14:tracePt t="16062" x="3659188" y="5646738"/>
          <p14:tracePt t="16070" x="3683000" y="5694363"/>
          <p14:tracePt t="16078" x="3695700" y="5707063"/>
          <p14:tracePt t="16086" x="3730625" y="5754688"/>
          <p14:tracePt t="16094" x="3743325" y="5767388"/>
          <p14:tracePt t="16103" x="3760788" y="5791200"/>
          <p14:tracePt t="16109" x="3779838" y="5815013"/>
          <p14:tracePt t="16117" x="3790950" y="5834063"/>
          <p14:tracePt t="16126" x="3810000" y="5857875"/>
          <p14:tracePt t="16133" x="3821113" y="5875338"/>
          <p14:tracePt t="16142" x="3833813" y="5888038"/>
          <p14:tracePt t="16149" x="3840163" y="5911850"/>
          <p14:tracePt t="16158" x="3857625" y="5924550"/>
          <p14:tracePt t="16166" x="3857625" y="5942013"/>
          <p14:tracePt t="16174" x="3881438" y="5965825"/>
          <p14:tracePt t="16181" x="3887788" y="5989638"/>
          <p14:tracePt t="16190" x="3905250" y="6002338"/>
          <p14:tracePt t="16197" x="3930650" y="6038850"/>
          <p14:tracePt t="16206" x="3948113" y="6075363"/>
          <p14:tracePt t="16214" x="3960813" y="6092825"/>
          <p14:tracePt t="16222" x="3990975" y="6122988"/>
          <p14:tracePt t="16230" x="4014788" y="6164263"/>
          <p14:tracePt t="16238" x="4032250" y="6176963"/>
          <p14:tracePt t="16245" x="4051300" y="6200775"/>
          <p14:tracePt t="16254" x="4056063" y="6207125"/>
          <p14:tracePt t="16262" x="4062413" y="6213475"/>
          <p14:tracePt t="16270" x="4068763" y="6219825"/>
          <p14:tracePt t="16278" x="4081463" y="6237288"/>
          <p14:tracePt t="16294" x="4086225" y="6243638"/>
          <p14:tracePt t="16309" x="4092575" y="6249988"/>
          <p14:tracePt t="16318" x="4098925" y="6254750"/>
          <p14:tracePt t="16519" x="4081463" y="6249988"/>
          <p14:tracePt t="16526" x="4038600" y="6194425"/>
          <p14:tracePt t="16534" x="4008438" y="6159500"/>
          <p14:tracePt t="16542" x="3984625" y="6116638"/>
          <p14:tracePt t="16550" x="3954463" y="6069013"/>
          <p14:tracePt t="16558" x="3911600" y="6032500"/>
          <p14:tracePt t="16566" x="3894138" y="5984875"/>
          <p14:tracePt t="16575" x="3840163" y="5918200"/>
          <p14:tracePt t="16582" x="3827463" y="5868988"/>
          <p14:tracePt t="16590" x="3784600" y="5803900"/>
          <p14:tracePt t="16599" x="3756025" y="5743575"/>
          <p14:tracePt t="16606" x="3719513" y="5700713"/>
          <p14:tracePt t="16615" x="3689350" y="5653088"/>
          <p14:tracePt t="16622" x="3659188" y="5610225"/>
          <p14:tracePt t="16630" x="3640138" y="5580063"/>
          <p14:tracePt t="16639" x="3598863" y="5526088"/>
          <p14:tracePt t="16646" x="3556000" y="5459413"/>
          <p14:tracePt t="16656" x="3525838" y="5411788"/>
          <p14:tracePt t="16662" x="3495675" y="5364163"/>
          <p14:tracePt t="16670" x="3478213" y="5327650"/>
          <p14:tracePt t="16678" x="3459163" y="5308600"/>
          <p14:tracePt t="16686" x="3454400" y="5297488"/>
          <p14:tracePt t="16694" x="3448050" y="5273675"/>
          <p14:tracePt t="16726" x="3448050" y="5254625"/>
          <p14:tracePt t="16742" x="3441700" y="5248275"/>
          <p14:tracePt t="16751" x="3435350" y="5243513"/>
          <p14:tracePt t="16765" x="3435350" y="5237163"/>
          <p14:tracePt t="16765" x="3429000" y="5224463"/>
          <p14:tracePt t="16774" x="3411538" y="5187950"/>
          <p14:tracePt t="16781" x="3411538" y="5183188"/>
          <p14:tracePt t="16789" x="3405188" y="5170488"/>
          <p14:tracePt t="16797" x="3398838" y="5157788"/>
          <p14:tracePt t="16805" x="3387725" y="5140325"/>
          <p14:tracePt t="16829" x="3387725" y="5133975"/>
          <p14:tracePt t="16837" x="3381375" y="5129213"/>
          <p14:tracePt t="16877" x="3375025" y="5122863"/>
          <p14:tracePt t="16974" x="3387725" y="5122863"/>
          <p14:tracePt t="16982" x="3411538" y="5129213"/>
          <p14:tracePt t="16991" x="3429000" y="5133975"/>
          <p14:tracePt t="16999" x="3454400" y="5153025"/>
          <p14:tracePt t="17006" x="3478213" y="5176838"/>
          <p14:tracePt t="17014" x="3484563" y="5183188"/>
          <p14:tracePt t="17023" x="3495675" y="5187950"/>
          <p14:tracePt t="17030" x="3502025" y="5194300"/>
          <p14:tracePt t="17071" x="3508375" y="5200650"/>
          <p14:tracePt t="17094" x="3532188" y="5200650"/>
          <p14:tracePt t="17111" x="3538538" y="5200650"/>
          <p14:tracePt t="17118" x="3549650" y="5200650"/>
          <p14:tracePt t="17126" x="3556000" y="5200650"/>
          <p14:tracePt t="17134" x="3568700" y="5194300"/>
          <p14:tracePt t="17142" x="3575050" y="5187950"/>
          <p14:tracePt t="17149" x="3586163" y="5170488"/>
          <p14:tracePt t="17158" x="3592513" y="5164138"/>
          <p14:tracePt t="17166" x="3592513" y="5153025"/>
          <p14:tracePt t="17174" x="3605213" y="5140325"/>
          <p14:tracePt t="17182" x="3609975" y="5116513"/>
          <p14:tracePt t="17190" x="3616325" y="5099050"/>
          <p14:tracePt t="17198" x="3616325" y="5086350"/>
          <p14:tracePt t="17206" x="3622675" y="5062538"/>
          <p14:tracePt t="17214" x="3635375" y="5049838"/>
          <p14:tracePt t="17221" x="3640138" y="5013325"/>
          <p14:tracePt t="17230" x="3640138" y="5008563"/>
          <p14:tracePt t="17238" x="3646488" y="4995863"/>
          <p14:tracePt t="17246" x="3652838" y="4972050"/>
          <p14:tracePt t="17254" x="3665538" y="4948238"/>
          <p14:tracePt t="17262" x="3665538" y="4941888"/>
          <p14:tracePt t="17270" x="3665538" y="4922838"/>
          <p14:tracePt t="17278" x="3670300" y="4905375"/>
          <p14:tracePt t="17286" x="3670300" y="4881563"/>
          <p14:tracePt t="17294" x="3670300" y="4851400"/>
          <p14:tracePt t="17302" x="3670300" y="4838700"/>
          <p14:tracePt t="17310" x="3670300" y="4814888"/>
          <p14:tracePt t="17318" x="3670300" y="4791075"/>
          <p14:tracePt t="17326" x="3670300" y="4778375"/>
          <p14:tracePt t="17334" x="3676650" y="4743450"/>
          <p14:tracePt t="17342" x="3676650" y="4737100"/>
          <p14:tracePt t="17350" x="3689350" y="4718050"/>
          <p14:tracePt t="17358" x="3689350" y="4713288"/>
          <p14:tracePt t="17366" x="3689350" y="4687888"/>
          <p14:tracePt t="17374" x="3695700" y="4676775"/>
          <p14:tracePt t="17382" x="3695700" y="4664075"/>
          <p14:tracePt t="17390" x="3695700" y="4646613"/>
          <p14:tracePt t="17398" x="3695700" y="4627563"/>
          <p14:tracePt t="17406" x="3695700" y="4610100"/>
          <p14:tracePt t="17414" x="3695700" y="4579938"/>
          <p14:tracePt t="17421" x="3695700" y="4556125"/>
          <p14:tracePt t="17429" x="3695700" y="4532313"/>
          <p14:tracePt t="17438" x="3695700" y="4502150"/>
          <p14:tracePt t="17446" x="3695700" y="4478338"/>
          <p14:tracePt t="17454" x="3695700" y="4465638"/>
          <p14:tracePt t="17462" x="3695700" y="4435475"/>
          <p14:tracePt t="17470" x="3695700" y="4411663"/>
          <p14:tracePt t="17478" x="3695700" y="4368800"/>
          <p14:tracePt t="17485" x="3695700" y="4344988"/>
          <p14:tracePt t="17494" x="3695700" y="4321175"/>
          <p14:tracePt t="17502" x="3695700" y="4308475"/>
          <p14:tracePt t="17510" x="3695700" y="4271963"/>
          <p14:tracePt t="17518" x="3695700" y="4248150"/>
          <p14:tracePt t="17526" x="3695700" y="4230688"/>
          <p14:tracePt t="17534" x="3695700" y="4194175"/>
          <p14:tracePt t="17542" x="3695700" y="4170363"/>
          <p14:tracePt t="17550" x="3695700" y="4152900"/>
          <p14:tracePt t="17558" x="3695700" y="4127500"/>
          <p14:tracePt t="17565" x="3695700" y="4103688"/>
          <p14:tracePt t="17574" x="3695700" y="4062413"/>
          <p14:tracePt t="17582" x="3695700" y="4025900"/>
          <p14:tracePt t="17590" x="3695700" y="3983038"/>
          <p14:tracePt t="17598" x="3695700" y="3941763"/>
          <p14:tracePt t="17606" x="3683000" y="3892550"/>
          <p14:tracePt t="17613" x="3683000" y="3808413"/>
          <p14:tracePt t="17622" x="3670300" y="3760788"/>
          <p14:tracePt t="17630" x="3670300" y="3717925"/>
          <p14:tracePt t="17638" x="3665538" y="3681413"/>
          <p14:tracePt t="17646" x="3665538" y="3651250"/>
          <p14:tracePt t="17654" x="3646488" y="3616325"/>
          <p14:tracePt t="17662" x="3646488" y="3586163"/>
          <p14:tracePt t="17670" x="3646488" y="3556000"/>
          <p14:tracePt t="17678" x="3646488" y="3532188"/>
          <p14:tracePt t="17685" x="3640138" y="3471863"/>
          <p14:tracePt t="17694" x="3640138" y="3452813"/>
          <p14:tracePt t="17702" x="3640138" y="3429000"/>
          <p14:tracePt t="17710" x="3640138" y="3405188"/>
          <p14:tracePt t="17718" x="3640138" y="3392488"/>
          <p14:tracePt t="17734" x="3640138" y="3386138"/>
          <p14:tracePt t="17742" x="3640138" y="3381375"/>
          <p14:tracePt t="17789" x="3640138" y="3368675"/>
          <p14:tracePt t="18086" x="3640138" y="3416300"/>
          <p14:tracePt t="18094" x="3652838" y="3476625"/>
          <p14:tracePt t="18102" x="3665538" y="3536950"/>
          <p14:tracePt t="18110" x="3670300" y="3597275"/>
          <p14:tracePt t="18118" x="3683000" y="3627438"/>
          <p14:tracePt t="18127" x="3689350" y="3663950"/>
          <p14:tracePt t="18134" x="3689350" y="3706813"/>
          <p14:tracePt t="18142" x="3706813" y="3771900"/>
          <p14:tracePt t="18150" x="3706813" y="3814763"/>
          <p14:tracePt t="18158" x="3706813" y="3844925"/>
          <p14:tracePt t="18166" x="3706813" y="3881438"/>
          <p14:tracePt t="18174" x="3706813" y="3911600"/>
          <p14:tracePt t="18182" x="3706813" y="3935413"/>
          <p14:tracePt t="18190" x="3706813" y="3965575"/>
          <p14:tracePt t="18199" x="3706813" y="3989388"/>
          <p14:tracePt t="18208" x="3706813" y="4019550"/>
          <p14:tracePt t="18214" x="3706813" y="4043363"/>
          <p14:tracePt t="18223" x="3706813" y="4056063"/>
          <p14:tracePt t="18230" x="3706813" y="4073525"/>
          <p14:tracePt t="18239" x="3706813" y="4092575"/>
          <p14:tracePt t="18246" x="3706813" y="4116388"/>
          <p14:tracePt t="18255" x="3706813" y="4140200"/>
          <p14:tracePt t="18262" x="3706813" y="4170363"/>
          <p14:tracePt t="18271" x="3706813" y="4206875"/>
          <p14:tracePt t="18278" x="3706813" y="4237038"/>
          <p14:tracePt t="18286" x="3706813" y="4254500"/>
          <p14:tracePt t="18294" x="3706813" y="4267200"/>
          <p14:tracePt t="18301" x="3706813" y="4278313"/>
          <p14:tracePt t="18310" x="3706813" y="4302125"/>
          <p14:tracePt t="18326" x="3706813" y="4314825"/>
          <p14:tracePt t="18334" x="3706813" y="4332288"/>
          <p14:tracePt t="18342" x="3706813" y="4338638"/>
          <p14:tracePt t="18350" x="3706813" y="4344988"/>
          <p14:tracePt t="18358" x="3706813" y="4362450"/>
          <p14:tracePt t="18366" x="3706813" y="4368800"/>
          <p14:tracePt t="18374" x="3706813" y="4381500"/>
          <p14:tracePt t="18382" x="3706813" y="4405313"/>
          <p14:tracePt t="18390" x="3706813" y="4411663"/>
          <p14:tracePt t="18398" x="3706813" y="4422775"/>
          <p14:tracePt t="18414" x="3706813" y="4429125"/>
          <p14:tracePt t="18494" x="3706813" y="4441825"/>
          <p14:tracePt t="18511" x="3706813" y="4448175"/>
          <p14:tracePt t="18614" x="3706813" y="4435475"/>
          <p14:tracePt t="18623" x="3700463" y="4398963"/>
          <p14:tracePt t="18630" x="3700463" y="4344988"/>
          <p14:tracePt t="18639" x="3700463" y="4308475"/>
          <p14:tracePt t="18646" x="3700463" y="4254500"/>
          <p14:tracePt t="18655" x="3700463" y="4200525"/>
          <p14:tracePt t="18662" x="3700463" y="4152900"/>
          <p14:tracePt t="18671" x="3700463" y="4079875"/>
          <p14:tracePt t="18679" x="3700463" y="4006850"/>
          <p14:tracePt t="18686" x="3700463" y="3952875"/>
          <p14:tracePt t="18694" x="3700463" y="3905250"/>
          <p14:tracePt t="18702" x="3700463" y="3851275"/>
          <p14:tracePt t="18710" x="3700463" y="3802063"/>
          <p14:tracePt t="18718" x="3700463" y="3760788"/>
          <p14:tracePt t="18726" x="3700463" y="3724275"/>
          <p14:tracePt t="18734" x="3700463" y="3670300"/>
          <p14:tracePt t="18742" x="3700463" y="3651250"/>
          <p14:tracePt t="18750" x="3700463" y="3627438"/>
          <p14:tracePt t="18758" x="3700463" y="3590925"/>
          <p14:tracePt t="18772" x="3700463" y="3579813"/>
          <p14:tracePt t="18774" x="3700463" y="3549650"/>
          <p14:tracePt t="18781" x="3700463" y="3532188"/>
          <p14:tracePt t="18797" x="3700463" y="3525838"/>
          <p14:tracePt t="18805" x="3700463" y="3519488"/>
          <p14:tracePt t="18942" x="3700463" y="3513138"/>
          <p14:tracePt t="18950" x="3706813" y="3506788"/>
          <p14:tracePt t="18990" x="3713163" y="3502025"/>
          <p14:tracePt t="18998" x="3719513" y="3489325"/>
          <p14:tracePt t="19006" x="3725863" y="3476625"/>
          <p14:tracePt t="19014" x="3730625" y="3471863"/>
          <p14:tracePt t="19023" x="3736975" y="3452813"/>
          <p14:tracePt t="19030" x="3756025" y="3441700"/>
          <p14:tracePt t="19040" x="3756025" y="3429000"/>
          <p14:tracePt t="19046" x="3760788" y="3392488"/>
          <p14:tracePt t="19054" x="3779838" y="3368675"/>
          <p14:tracePt t="19062" x="3797300" y="3325813"/>
          <p14:tracePt t="19070" x="3803650" y="3302000"/>
          <p14:tracePt t="19078" x="3814763" y="3278188"/>
          <p14:tracePt t="19086" x="3814763" y="3241675"/>
          <p14:tracePt t="19094" x="3821113" y="3230563"/>
          <p14:tracePt t="19102" x="3821113" y="3206750"/>
          <p14:tracePt t="19110" x="3821113" y="3200400"/>
          <p14:tracePt t="19126" x="3821113" y="3181350"/>
          <p14:tracePt t="19230" x="3821113" y="3176588"/>
          <p14:tracePt t="19239" x="3814763" y="3176588"/>
          <p14:tracePt t="19246" x="3810000" y="3176588"/>
          <p14:tracePt t="19255" x="3803650" y="3176588"/>
          <p14:tracePt t="19270" x="3790950" y="3176588"/>
          <p14:tracePt t="19294" x="3784600" y="3176588"/>
          <p14:tracePt t="19310" x="3779838" y="3176588"/>
          <p14:tracePt t="19318" x="3773488" y="3176588"/>
          <p14:tracePt t="19326" x="3756025" y="3176588"/>
          <p14:tracePt t="19333" x="3749675" y="3176588"/>
          <p14:tracePt t="19342" x="3730625" y="3194050"/>
          <p14:tracePt t="19350" x="3706813" y="3211513"/>
          <p14:tracePt t="19358" x="3689350" y="3230563"/>
          <p14:tracePt t="19366" x="3676650" y="3254375"/>
          <p14:tracePt t="19373" x="3659188" y="3267075"/>
          <p14:tracePt t="19382" x="3640138" y="3284538"/>
          <p14:tracePt t="19389" x="3629025" y="3308350"/>
          <p14:tracePt t="19398" x="3616325" y="3362325"/>
          <p14:tracePt t="19406" x="3609975" y="3386138"/>
          <p14:tracePt t="19414" x="3605213" y="3411538"/>
          <p14:tracePt t="19422" x="3605213" y="3435350"/>
          <p14:tracePt t="19430" x="3605213" y="3489325"/>
          <p14:tracePt t="19438" x="3605213" y="3506788"/>
          <p14:tracePt t="19446" x="3609975" y="3532188"/>
          <p14:tracePt t="19453" x="3640138" y="3567113"/>
          <p14:tracePt t="19462" x="3652838" y="3590925"/>
          <p14:tracePt t="19469" x="3670300" y="3609975"/>
          <p14:tracePt t="19478" x="3689350" y="3621088"/>
          <p14:tracePt t="19485" x="3713163" y="3646488"/>
          <p14:tracePt t="19494" x="3736975" y="3676650"/>
          <p14:tracePt t="19502" x="3743325" y="3681413"/>
          <p14:tracePt t="19510" x="3756025" y="3694113"/>
          <p14:tracePt t="19518" x="3773488" y="3706813"/>
          <p14:tracePt t="19534" x="3779838" y="3711575"/>
          <p14:tracePt t="19542" x="3784600" y="3711575"/>
          <p14:tracePt t="19550" x="3790950" y="3711575"/>
          <p14:tracePt t="19558" x="3803650" y="3711575"/>
          <p14:tracePt t="19574" x="3814763" y="3711575"/>
          <p14:tracePt t="19582" x="3827463" y="3711575"/>
          <p14:tracePt t="19590" x="3863975" y="3694113"/>
          <p14:tracePt t="19598" x="3870325" y="3687763"/>
          <p14:tracePt t="19607" x="3894138" y="3657600"/>
          <p14:tracePt t="19614" x="3924300" y="3621088"/>
          <p14:tracePt t="19622" x="3941763" y="3573463"/>
          <p14:tracePt t="19630" x="3960813" y="3536950"/>
          <p14:tracePt t="19639" x="3971925" y="3489325"/>
          <p14:tracePt t="19646" x="3971925" y="3446463"/>
          <p14:tracePt t="19653" x="3971925" y="3398838"/>
          <p14:tracePt t="19662" x="3971925" y="3368675"/>
          <p14:tracePt t="19669" x="3971925" y="3355975"/>
          <p14:tracePt t="19678" x="3965575" y="3332163"/>
          <p14:tracePt t="19686" x="3960813" y="3325813"/>
          <p14:tracePt t="19694" x="3954463" y="3321050"/>
          <p14:tracePt t="19702" x="3948113" y="3314700"/>
          <p14:tracePt t="19718" x="3917950" y="3314700"/>
          <p14:tracePt t="19726" x="3911600" y="3314700"/>
          <p14:tracePt t="19734" x="3900488" y="3314700"/>
          <p14:tracePt t="19742" x="3875088" y="3314700"/>
          <p14:tracePt t="19750" x="3857625" y="3314700"/>
          <p14:tracePt t="19758" x="3833813" y="3314700"/>
          <p14:tracePt t="19765" x="3810000" y="3314700"/>
          <p14:tracePt t="19773" x="3767138" y="3314700"/>
          <p14:tracePt t="19781" x="3730625" y="3314700"/>
          <p14:tracePt t="19789" x="3670300" y="3332163"/>
          <p14:tracePt t="19797" x="3609975" y="3355975"/>
          <p14:tracePt t="19806" x="3544888" y="3398838"/>
          <p14:tracePt t="19813" x="3465513" y="3435350"/>
          <p14:tracePt t="19821" x="3405188" y="3476625"/>
          <p14:tracePt t="19829" x="3351213" y="3525838"/>
          <p14:tracePt t="19837" x="3309938" y="3579813"/>
          <p14:tracePt t="19845" x="3279775" y="3627438"/>
          <p14:tracePt t="19853" x="3249613" y="3670300"/>
          <p14:tracePt t="19861" x="3219450" y="3717925"/>
          <p14:tracePt t="19869" x="3189288" y="3784600"/>
          <p14:tracePt t="19877" x="3176588" y="3844925"/>
          <p14:tracePt t="19885" x="3163888" y="3916363"/>
          <p14:tracePt t="19893" x="3163888" y="3989388"/>
          <p14:tracePt t="19901" x="3163888" y="4032250"/>
          <p14:tracePt t="19909" x="3163888" y="4103688"/>
          <p14:tracePt t="19917" x="3163888" y="4164013"/>
          <p14:tracePt t="19925" x="3170238" y="4211638"/>
          <p14:tracePt t="19933" x="3189288" y="4248150"/>
          <p14:tracePt t="19941" x="3219450" y="4284663"/>
          <p14:tracePt t="19949" x="3230563" y="4297363"/>
          <p14:tracePt t="19957" x="3249613" y="4321175"/>
          <p14:tracePt t="19965" x="3260725" y="4338638"/>
          <p14:tracePt t="19973" x="3279775" y="4344988"/>
          <p14:tracePt t="19981" x="3303588" y="4351338"/>
          <p14:tracePt t="19989" x="3327400" y="4362450"/>
          <p14:tracePt t="19997" x="3333750" y="4362450"/>
          <p14:tracePt t="20013" x="3340100" y="4362450"/>
          <p14:tracePt t="20046" x="3344863" y="4368800"/>
          <p14:tracePt t="20062" x="3344863" y="4375150"/>
          <p14:tracePt t="20069" x="3344863" y="4411663"/>
          <p14:tracePt t="20078" x="3344863" y="4435475"/>
          <p14:tracePt t="20085" x="3344863" y="4459288"/>
          <p14:tracePt t="20094" x="3344863" y="4489450"/>
          <p14:tracePt t="20101" x="3351213" y="4513263"/>
          <p14:tracePt t="20110" x="3370263" y="4537075"/>
          <p14:tracePt t="20117" x="3394075" y="4562475"/>
          <p14:tracePt t="20126" x="3398838" y="4573588"/>
          <p14:tracePt t="20134" x="3417888" y="4592638"/>
          <p14:tracePt t="20150" x="3429000" y="4592638"/>
          <p14:tracePt t="20158" x="3454400" y="4592638"/>
          <p14:tracePt t="20166" x="3478213" y="4592638"/>
          <p14:tracePt t="20174" x="3519488" y="4592638"/>
          <p14:tracePt t="20182" x="3532188" y="4592638"/>
          <p14:tracePt t="20190" x="3562350" y="4592638"/>
          <p14:tracePt t="20198" x="3609975" y="4567238"/>
          <p14:tracePt t="20206" x="3640138" y="4543425"/>
          <p14:tracePt t="20214" x="3676650" y="4519613"/>
          <p14:tracePt t="20222" x="3713163" y="4478338"/>
          <p14:tracePt t="20230" x="3756025" y="4441825"/>
          <p14:tracePt t="20238" x="3790950" y="4411663"/>
          <p14:tracePt t="20246" x="3810000" y="4387850"/>
          <p14:tracePt t="20253" x="3833813" y="4362450"/>
          <p14:tracePt t="20262" x="3870325" y="4344988"/>
          <p14:tracePt t="20270" x="3875088" y="4338638"/>
          <p14:tracePt t="20278" x="3881438" y="4327525"/>
          <p14:tracePt t="20285" x="3900488" y="4291013"/>
          <p14:tracePt t="20294" x="3905250" y="4284663"/>
          <p14:tracePt t="20301" x="3924300" y="4260850"/>
          <p14:tracePt t="20310" x="3941763" y="4248150"/>
          <p14:tracePt t="20318" x="3948113" y="4224338"/>
          <p14:tracePt t="20326" x="3965575" y="4200525"/>
          <p14:tracePt t="20334" x="3984625" y="4152900"/>
          <p14:tracePt t="20342" x="3990975" y="4146550"/>
          <p14:tracePt t="20350" x="3995738" y="4127500"/>
          <p14:tracePt t="20358" x="3995738" y="4086225"/>
          <p14:tracePt t="20366" x="3995738" y="4062413"/>
          <p14:tracePt t="20374" x="3995738" y="4037013"/>
          <p14:tracePt t="20382" x="3995738" y="4025900"/>
          <p14:tracePt t="20390" x="3995738" y="4019550"/>
          <p14:tracePt t="20398" x="3995738" y="4013200"/>
          <p14:tracePt t="20406" x="3995738" y="4006850"/>
          <p14:tracePt t="20414" x="3995738" y="4002088"/>
          <p14:tracePt t="20423" x="3995738" y="3995738"/>
          <p14:tracePt t="20430" x="3995738" y="3989388"/>
          <p14:tracePt t="20437" x="3990975" y="3983038"/>
          <p14:tracePt t="20446" x="3984625" y="3976688"/>
          <p14:tracePt t="20485" x="3971925" y="3976688"/>
          <p14:tracePt t="20510" x="3965575" y="3976688"/>
          <p14:tracePt t="20526" x="3960813" y="3976688"/>
          <p14:tracePt t="20534" x="3948113" y="3976688"/>
          <p14:tracePt t="20542" x="3900488" y="4006850"/>
          <p14:tracePt t="20550" x="3881438" y="4032250"/>
          <p14:tracePt t="20557" x="3863975" y="4067175"/>
          <p14:tracePt t="20566" x="3844925" y="4116388"/>
          <p14:tracePt t="20574" x="3833813" y="4164013"/>
          <p14:tracePt t="20582" x="3833813" y="4206875"/>
          <p14:tracePt t="20590" x="3833813" y="4248150"/>
          <p14:tracePt t="20598" x="3851275" y="4314825"/>
          <p14:tracePt t="20606" x="3870325" y="4387850"/>
          <p14:tracePt t="20614" x="3905250" y="4465638"/>
          <p14:tracePt t="20622" x="3960813" y="4543425"/>
          <p14:tracePt t="20630" x="4002088" y="4597400"/>
          <p14:tracePt t="20637" x="4032250" y="4633913"/>
          <p14:tracePt t="20646" x="4038600" y="4640263"/>
          <p14:tracePt t="20653" x="4051300" y="4640263"/>
          <p14:tracePt t="20669" x="4056063" y="4640263"/>
          <p14:tracePt t="20686" x="4062413" y="4633913"/>
          <p14:tracePt t="20694" x="4062413" y="4586288"/>
          <p14:tracePt t="20701" x="4075113" y="4543425"/>
          <p14:tracePt t="20710" x="4092575" y="4508500"/>
          <p14:tracePt t="20718" x="4098925" y="4448175"/>
          <p14:tracePt t="20726" x="4098925" y="4375150"/>
          <p14:tracePt t="20734" x="4098925" y="4284663"/>
          <p14:tracePt t="20742" x="4098925" y="4254500"/>
          <p14:tracePt t="20751" x="4098925" y="4224338"/>
          <p14:tracePt t="20760" x="4098925" y="4200525"/>
          <p14:tracePt t="20765" x="4098925" y="4194175"/>
          <p14:tracePt t="20773" x="4092575" y="4183063"/>
          <p14:tracePt t="20805" x="4086225" y="4183063"/>
          <p14:tracePt t="20853" x="4081463" y="4183063"/>
          <p14:tracePt t="20869" x="4075113" y="4183063"/>
          <p14:tracePt t="20983" x="4068763" y="4176713"/>
          <p14:tracePt t="20991" x="4068763" y="4170363"/>
          <p14:tracePt t="20998" x="4051300" y="4116388"/>
          <p14:tracePt t="21007" x="4021138" y="4056063"/>
          <p14:tracePt t="21014" x="4008438" y="3995738"/>
          <p14:tracePt t="21022" x="4002088" y="3946525"/>
          <p14:tracePt t="21030" x="3978275" y="3887788"/>
          <p14:tracePt t="21038" x="3978275" y="3838575"/>
          <p14:tracePt t="21046" x="3978275" y="3797300"/>
          <p14:tracePt t="21054" x="3965575" y="3736975"/>
          <p14:tracePt t="21062" x="3965575" y="3706813"/>
          <p14:tracePt t="21070" x="3965575" y="3670300"/>
          <p14:tracePt t="21078" x="3965575" y="3657600"/>
          <p14:tracePt t="21086" x="3965575" y="3651250"/>
          <p14:tracePt t="21262" x="3965575" y="3646488"/>
          <p14:tracePt t="21278" x="3971925" y="3646488"/>
          <p14:tracePt t="21285" x="3995738" y="3646488"/>
          <p14:tracePt t="21286" x="0" y="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A11D769-FE4B-4F33-83B0-76C17A9B6426}"/>
              </a:ext>
            </a:extLst>
          </p:cNvPr>
          <p:cNvSpPr>
            <a:spLocks noGrp="1" noChangeArrowheads="1"/>
          </p:cNvSpPr>
          <p:nvPr>
            <p:ph type="title"/>
          </p:nvPr>
        </p:nvSpPr>
        <p:spPr>
          <a:xfrm>
            <a:off x="255588" y="230188"/>
            <a:ext cx="3443287" cy="476250"/>
          </a:xfrm>
          <a:ln/>
        </p:spPr>
        <p:txBody>
          <a:bodyPr/>
          <a:lstStyle/>
          <a:p>
            <a:r>
              <a:rPr lang="cs-CZ" altLang="cs-CZ" sz="2800"/>
              <a:t>Čtení sekvence</a:t>
            </a:r>
            <a:endParaRPr lang="en-US" altLang="cs-CZ" sz="2800"/>
          </a:p>
        </p:txBody>
      </p:sp>
      <p:sp>
        <p:nvSpPr>
          <p:cNvPr id="67587" name="Rectangle 3">
            <a:extLst>
              <a:ext uri="{FF2B5EF4-FFF2-40B4-BE49-F238E27FC236}">
                <a16:creationId xmlns:a16="http://schemas.microsoft.com/office/drawing/2014/main" id="{B2F13FBE-4431-499E-97B2-1EAA17E46F3E}"/>
              </a:ext>
            </a:extLst>
          </p:cNvPr>
          <p:cNvSpPr>
            <a:spLocks noGrp="1" noChangeArrowheads="1"/>
          </p:cNvSpPr>
          <p:nvPr>
            <p:ph type="body" idx="1"/>
          </p:nvPr>
        </p:nvSpPr>
        <p:spPr/>
        <p:txBody>
          <a:bodyPr/>
          <a:lstStyle/>
          <a:p>
            <a:r>
              <a:rPr lang="cs-CZ" altLang="cs-CZ"/>
              <a:t>perfektně komplementární hybridizující pozice vymezují hledanou sekvenci</a:t>
            </a:r>
            <a:endParaRPr lang="en-US" altLang="cs-CZ"/>
          </a:p>
        </p:txBody>
      </p:sp>
      <p:pic>
        <p:nvPicPr>
          <p:cNvPr id="67588" name="Picture 4">
            <a:extLst>
              <a:ext uri="{FF2B5EF4-FFF2-40B4-BE49-F238E27FC236}">
                <a16:creationId xmlns:a16="http://schemas.microsoft.com/office/drawing/2014/main" id="{8AB60555-B125-4C53-AB8C-F1D3B8952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433513"/>
            <a:ext cx="3082925"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5">
            <a:extLst>
              <a:ext uri="{FF2B5EF4-FFF2-40B4-BE49-F238E27FC236}">
                <a16:creationId xmlns:a16="http://schemas.microsoft.com/office/drawing/2014/main" id="{10CA508B-E5D8-4319-BC7E-E43E108B2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288" y="150813"/>
            <a:ext cx="5129212"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0" name="Picture 6">
            <a:extLst>
              <a:ext uri="{FF2B5EF4-FFF2-40B4-BE49-F238E27FC236}">
                <a16:creationId xmlns:a16="http://schemas.microsoft.com/office/drawing/2014/main" id="{5F98DF1E-6D2E-43C5-96E8-115C180AA5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8" y="3594100"/>
            <a:ext cx="4738687"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37A8B872-A1D3-48E1-95F8-2D7F584410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29"/>
    </mc:Choice>
    <mc:Fallback>
      <p:transition spd="slow" advTm="1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66" x="150813" y="3983038"/>
          <p14:tracePt t="6736" x="187325" y="3983038"/>
          <p14:tracePt t="6744" x="247650" y="3983038"/>
          <p14:tracePt t="6753" x="288925" y="3983038"/>
          <p14:tracePt t="6760" x="338138" y="3983038"/>
          <p14:tracePt t="6768" x="385763" y="4002088"/>
          <p14:tracePt t="6776" x="415925" y="4006850"/>
          <p14:tracePt t="6784" x="463550" y="4006850"/>
          <p14:tracePt t="6792" x="523875" y="4006850"/>
          <p14:tracePt t="6800" x="579438" y="4006850"/>
          <p14:tracePt t="6808" x="627063" y="4006850"/>
          <p14:tracePt t="6816" x="668338" y="4006850"/>
          <p14:tracePt t="6824" x="693738" y="4006850"/>
          <p14:tracePt t="6833" x="717550" y="4006850"/>
          <p14:tracePt t="6840" x="735013" y="4006850"/>
          <p14:tracePt t="6848" x="758825" y="4006850"/>
          <p14:tracePt t="6856" x="784225" y="4006850"/>
          <p14:tracePt t="6864" x="795338" y="4006850"/>
          <p14:tracePt t="6874" x="801688" y="4006850"/>
          <p14:tracePt t="6890" x="808038" y="4006850"/>
          <p14:tracePt t="6906" x="819150" y="4006850"/>
          <p14:tracePt t="6913" x="831850" y="4006850"/>
          <p14:tracePt t="6928" x="844550" y="4006850"/>
          <p14:tracePt t="6937" x="849313" y="4006850"/>
          <p14:tracePt t="6944" x="862013" y="4006850"/>
          <p14:tracePt t="6952" x="874713" y="4006850"/>
          <p14:tracePt t="6960" x="892175" y="4019550"/>
          <p14:tracePt t="6968" x="904875" y="4019550"/>
          <p14:tracePt t="6976" x="915988" y="4025900"/>
          <p14:tracePt t="6984" x="935038" y="4025900"/>
          <p14:tracePt t="6992" x="946150" y="4025900"/>
          <p14:tracePt t="7000" x="952500" y="4032250"/>
          <p14:tracePt t="7008" x="965200" y="4032250"/>
          <p14:tracePt t="7025" x="969963" y="4032250"/>
          <p14:tracePt t="7040" x="976313" y="4032250"/>
          <p14:tracePt t="7057" x="982663" y="4032250"/>
          <p14:tracePt t="7097" x="989013" y="4037013"/>
          <p14:tracePt t="7144" x="989013" y="4043363"/>
          <p14:tracePt t="7152" x="993775" y="4049713"/>
          <p14:tracePt t="7160" x="1000125" y="4067175"/>
          <p14:tracePt t="7184" x="1006475" y="4073525"/>
          <p14:tracePt t="7209" x="1012825" y="4079875"/>
          <p14:tracePt t="7216" x="1012825" y="4097338"/>
          <p14:tracePt t="7224" x="1019175" y="4103688"/>
          <p14:tracePt t="7232" x="1019175" y="4110038"/>
          <p14:tracePt t="7241" x="1019175" y="4116388"/>
          <p14:tracePt t="7248" x="1019175" y="4122738"/>
          <p14:tracePt t="7256" x="1019175" y="4127500"/>
          <p14:tracePt t="7264" x="1019175" y="4133850"/>
          <p14:tracePt t="7274" x="1019175" y="4140200"/>
          <p14:tracePt t="7280" x="1019175" y="4152900"/>
          <p14:tracePt t="7296" x="1019175" y="4157663"/>
          <p14:tracePt t="7305" x="1019175" y="4170363"/>
          <p14:tracePt t="7312" x="1019175" y="4176713"/>
          <p14:tracePt t="7321" x="1019175" y="4200525"/>
          <p14:tracePt t="7337" x="1030288" y="4217988"/>
          <p14:tracePt t="7368" x="1030288" y="4241800"/>
          <p14:tracePt t="7384" x="1030288" y="4267200"/>
          <p14:tracePt t="7393" x="1030288" y="4271963"/>
          <p14:tracePt t="7401" x="1030288" y="4278313"/>
          <p14:tracePt t="7415" x="1036638" y="4308475"/>
          <p14:tracePt t="7432" x="1036638" y="4327525"/>
          <p14:tracePt t="7439" x="1042988" y="4332288"/>
          <p14:tracePt t="7447" x="1049338" y="4357688"/>
          <p14:tracePt t="7455" x="1054100" y="4381500"/>
          <p14:tracePt t="7463" x="1054100" y="4392613"/>
          <p14:tracePt t="7472" x="1060450" y="4411663"/>
          <p14:tracePt t="7479" x="1073150" y="4435475"/>
          <p14:tracePt t="7489" x="1079500" y="4441825"/>
          <p14:tracePt t="7496" x="1090613" y="4471988"/>
          <p14:tracePt t="7504" x="1096963" y="4478338"/>
          <p14:tracePt t="7512" x="1114425" y="4508500"/>
          <p14:tracePt t="7520" x="1120775" y="4519613"/>
          <p14:tracePt t="7528" x="1120775" y="4525963"/>
          <p14:tracePt t="7536" x="1139825" y="4556125"/>
          <p14:tracePt t="7544" x="1144588" y="4562475"/>
          <p14:tracePt t="7552" x="1144588" y="4567238"/>
          <p14:tracePt t="7560" x="1157288" y="4592638"/>
          <p14:tracePt t="7568" x="1157288" y="4597400"/>
          <p14:tracePt t="7576" x="1163638" y="4616450"/>
          <p14:tracePt t="7584" x="1181100" y="4633913"/>
          <p14:tracePt t="7592" x="1193800" y="4657725"/>
          <p14:tracePt t="7600" x="1193800" y="4664075"/>
          <p14:tracePt t="7608" x="1217613" y="4683125"/>
          <p14:tracePt t="7624" x="1223963" y="4687888"/>
          <p14:tracePt t="7632" x="1230313" y="4694238"/>
          <p14:tracePt t="7640" x="1241425" y="4700588"/>
          <p14:tracePt t="7648" x="1247775" y="4700588"/>
          <p14:tracePt t="7656" x="1254125" y="4700588"/>
          <p14:tracePt t="7672" x="1277938" y="4700588"/>
          <p14:tracePt t="7688" x="1284288" y="4700588"/>
          <p14:tracePt t="7696" x="1295400" y="4706938"/>
          <p14:tracePt t="7705" x="1301750" y="4713288"/>
          <p14:tracePt t="7712" x="1308100" y="4724400"/>
          <p14:tracePt t="7720" x="1320800" y="4730750"/>
          <p14:tracePt t="7736" x="1325563" y="4737100"/>
          <p14:tracePt t="7752" x="1338263" y="4743450"/>
          <p14:tracePt t="7760" x="1344613" y="4743450"/>
          <p14:tracePt t="7768" x="1350963" y="4743450"/>
          <p14:tracePt t="7784" x="1355725" y="4743450"/>
          <p14:tracePt t="7792" x="1374775" y="4743450"/>
          <p14:tracePt t="7808" x="1381125" y="4743450"/>
          <p14:tracePt t="7824" x="1385888" y="4743450"/>
          <p14:tracePt t="7832" x="1392238" y="4743450"/>
          <p14:tracePt t="7856" x="1404938" y="4743450"/>
          <p14:tracePt t="7864" x="1416050" y="4743450"/>
          <p14:tracePt t="7872" x="1428750" y="4706938"/>
          <p14:tracePt t="7890" x="1452563" y="4640263"/>
          <p14:tracePt t="7896" x="1470025" y="4562475"/>
          <p14:tracePt t="7904" x="1482725" y="4513263"/>
          <p14:tracePt t="7912" x="1489075" y="4471988"/>
          <p14:tracePt t="7920" x="1500188" y="4435475"/>
          <p14:tracePt t="7928" x="1500188" y="4392613"/>
          <p14:tracePt t="7936" x="1500188" y="4368800"/>
          <p14:tracePt t="7944" x="1519238" y="4332288"/>
          <p14:tracePt t="7952" x="1525588" y="4308475"/>
          <p14:tracePt t="7960" x="1525588" y="4291013"/>
          <p14:tracePt t="7968" x="1555750" y="4241800"/>
          <p14:tracePt t="7976" x="1573213" y="4194175"/>
          <p14:tracePt t="7984" x="1579563" y="4176713"/>
          <p14:tracePt t="7992" x="1603375" y="4152900"/>
          <p14:tracePt t="8000" x="1633538" y="4092575"/>
          <p14:tracePt t="8008" x="1663700" y="4067175"/>
          <p14:tracePt t="8016" x="1687513" y="4037013"/>
          <p14:tracePt t="8024" x="1693863" y="4013200"/>
          <p14:tracePt t="8032" x="1711325" y="4002088"/>
          <p14:tracePt t="8040" x="1724025" y="3976688"/>
          <p14:tracePt t="8048" x="1730375" y="3971925"/>
          <p14:tracePt t="8055" x="1747838" y="3959225"/>
          <p14:tracePt t="8064" x="1754188" y="3952875"/>
          <p14:tracePt t="8080" x="1760538" y="3946525"/>
          <p14:tracePt t="8088" x="1766888" y="3929063"/>
          <p14:tracePt t="8104" x="1771650" y="3922713"/>
          <p14:tracePt t="8128" x="1778000" y="3922713"/>
          <p14:tracePt t="8160" x="1784350" y="3922713"/>
          <p14:tracePt t="8168" x="1795463" y="3922713"/>
          <p14:tracePt t="8176" x="1808163" y="3922713"/>
          <p14:tracePt t="8184" x="1825625" y="3929063"/>
          <p14:tracePt t="8192" x="1838325" y="3935413"/>
          <p14:tracePt t="8200" x="1851025" y="3941763"/>
          <p14:tracePt t="8208" x="1868488" y="3946525"/>
          <p14:tracePt t="8216" x="1874838" y="3952875"/>
          <p14:tracePt t="8225" x="1898650" y="3976688"/>
          <p14:tracePt t="8232" x="1905000" y="3989388"/>
          <p14:tracePt t="8239" x="1911350" y="4013200"/>
          <p14:tracePt t="8248" x="1916113" y="4037013"/>
          <p14:tracePt t="8256" x="1916113" y="4062413"/>
          <p14:tracePt t="8264" x="1916113" y="4092575"/>
          <p14:tracePt t="8273" x="1916113" y="4133850"/>
          <p14:tracePt t="8280" x="1916113" y="4170363"/>
          <p14:tracePt t="8288" x="1916113" y="4194175"/>
          <p14:tracePt t="8296" x="1916113" y="4211638"/>
          <p14:tracePt t="8305" x="1916113" y="4230688"/>
          <p14:tracePt t="8312" x="1916113" y="4237038"/>
          <p14:tracePt t="8320" x="1916113" y="4241800"/>
          <p14:tracePt t="8328" x="1916113" y="4248150"/>
          <p14:tracePt t="8352" x="1916113" y="4254500"/>
          <p14:tracePt t="8384" x="1916113" y="4260850"/>
          <p14:tracePt t="8400" x="1916113" y="4267200"/>
          <p14:tracePt t="8408" x="1922463" y="4271963"/>
          <p14:tracePt t="8415" x="1941513" y="4284663"/>
          <p14:tracePt t="8424" x="1952625" y="4284663"/>
          <p14:tracePt t="8431" x="1976438" y="4302125"/>
          <p14:tracePt t="8439" x="2012950" y="4321175"/>
          <p14:tracePt t="8447" x="2036763" y="4327525"/>
          <p14:tracePt t="8455" x="2092325" y="4344988"/>
          <p14:tracePt t="8463" x="2139950" y="4362450"/>
          <p14:tracePt t="8472" x="2176463" y="4392613"/>
          <p14:tracePt t="8479" x="2224088" y="4398963"/>
          <p14:tracePt t="8487" x="2254250" y="4398963"/>
          <p14:tracePt t="8495" x="2278063" y="4398963"/>
          <p14:tracePt t="8503" x="2290763" y="4398963"/>
          <p14:tracePt t="8511" x="2314575" y="4398963"/>
          <p14:tracePt t="8519" x="2320925" y="4398963"/>
          <p14:tracePt t="8527" x="2327275" y="4398963"/>
          <p14:tracePt t="8535" x="2332038" y="4398963"/>
          <p14:tracePt t="8551" x="2351088" y="4398963"/>
          <p14:tracePt t="8559" x="2362200" y="4392613"/>
          <p14:tracePt t="8567" x="2381250" y="4381500"/>
          <p14:tracePt t="8575" x="2387600" y="4357688"/>
          <p14:tracePt t="8583" x="2387600" y="4338638"/>
          <p14:tracePt t="8591" x="2392363" y="4327525"/>
          <p14:tracePt t="8599" x="2417763" y="4308475"/>
          <p14:tracePt t="8607" x="2422525" y="4302125"/>
          <p14:tracePt t="8615" x="2428875" y="4297363"/>
          <p14:tracePt t="8639" x="2447925" y="4278313"/>
          <p14:tracePt t="8647" x="2452688" y="4271963"/>
          <p14:tracePt t="8655" x="2471738" y="4241800"/>
          <p14:tracePt t="8663" x="2471738" y="4230688"/>
          <p14:tracePt t="8672" x="2489200" y="4211638"/>
          <p14:tracePt t="8679" x="2495550" y="4200525"/>
          <p14:tracePt t="8688" x="2513013" y="4176713"/>
          <p14:tracePt t="8703" x="2519363" y="4164013"/>
          <p14:tracePt t="8719" x="2519363" y="4157663"/>
          <p14:tracePt t="8727" x="2525713" y="4152900"/>
          <p14:tracePt t="8752" x="2525713" y="4146550"/>
          <p14:tracePt t="8759" x="2532063" y="4140200"/>
          <p14:tracePt t="8784" x="2538413" y="4133850"/>
          <p14:tracePt t="8793" x="2538413" y="4127500"/>
          <p14:tracePt t="8800" x="2543175" y="4122738"/>
          <p14:tracePt t="8808" x="2555875" y="4110038"/>
          <p14:tracePt t="8816" x="2562225" y="4103688"/>
          <p14:tracePt t="8824" x="2568575" y="4097338"/>
          <p14:tracePt t="8832" x="2592388" y="4086225"/>
          <p14:tracePt t="8840" x="2603500" y="4073525"/>
          <p14:tracePt t="8848" x="2616200" y="4067175"/>
          <p14:tracePt t="8857" x="2640013" y="4062413"/>
          <p14:tracePt t="8876" x="2663825" y="4056063"/>
          <p14:tracePt t="8880" x="2676525" y="4056063"/>
          <p14:tracePt t="8888" x="2682875" y="4056063"/>
          <p14:tracePt t="8896" x="2687638" y="4049713"/>
          <p14:tracePt t="8904" x="2693988" y="4049713"/>
          <p14:tracePt t="8920" x="2700338" y="4049713"/>
          <p14:tracePt t="8936" x="2706688" y="4049713"/>
          <p14:tracePt t="8952" x="2713038" y="4049713"/>
          <p14:tracePt t="8968" x="2736850" y="4056063"/>
          <p14:tracePt t="8976" x="2747963" y="4092575"/>
          <p14:tracePt t="8984" x="2767013" y="4127500"/>
          <p14:tracePt t="8992" x="2784475" y="4152900"/>
          <p14:tracePt t="9000" x="2790825" y="4183063"/>
          <p14:tracePt t="9008" x="2790825" y="4206875"/>
          <p14:tracePt t="9016" x="2808288" y="4241800"/>
          <p14:tracePt t="9024" x="2820988" y="4267200"/>
          <p14:tracePt t="9032" x="2820988" y="4278313"/>
          <p14:tracePt t="9040" x="2820988" y="4308475"/>
          <p14:tracePt t="9048" x="2820988" y="4332288"/>
          <p14:tracePt t="9057" x="2820988" y="4344988"/>
          <p14:tracePt t="9064" x="2820988" y="4368800"/>
          <p14:tracePt t="9073" x="2820988" y="4392613"/>
          <p14:tracePt t="9080" x="2833688" y="4405313"/>
          <p14:tracePt t="9089" x="2833688" y="4441825"/>
          <p14:tracePt t="9096" x="2838450" y="4448175"/>
          <p14:tracePt t="9104" x="2838450" y="4459288"/>
          <p14:tracePt t="9112" x="2844800" y="4483100"/>
          <p14:tracePt t="9128" x="2863850" y="4495800"/>
          <p14:tracePt t="9136" x="2868613" y="4513263"/>
          <p14:tracePt t="9144" x="2874963" y="4519613"/>
          <p14:tracePt t="9152" x="2881313" y="4525963"/>
          <p14:tracePt t="9160" x="2887663" y="4532313"/>
          <p14:tracePt t="9168" x="2905125" y="4537075"/>
          <p14:tracePt t="9176" x="2911475" y="4543425"/>
          <p14:tracePt t="9184" x="2917825" y="4549775"/>
          <p14:tracePt t="9192" x="2935288" y="4549775"/>
          <p14:tracePt t="9200" x="2959100" y="4556125"/>
          <p14:tracePt t="9208" x="2982913" y="4556125"/>
          <p14:tracePt t="9216" x="3008313" y="4556125"/>
          <p14:tracePt t="9224" x="3038475" y="4567238"/>
          <p14:tracePt t="9232" x="3073400" y="4573588"/>
          <p14:tracePt t="9241" x="3116263" y="4586288"/>
          <p14:tracePt t="9248" x="3194050" y="4592638"/>
          <p14:tracePt t="9256" x="3236913" y="4603750"/>
          <p14:tracePt t="9264" x="3297238" y="4616450"/>
          <p14:tracePt t="9273" x="3357563" y="4622800"/>
          <p14:tracePt t="9280" x="3381375" y="4622800"/>
          <p14:tracePt t="9288" x="3417888" y="4622800"/>
          <p14:tracePt t="9296" x="3435350" y="4622800"/>
          <p14:tracePt t="9304" x="3441700" y="4622800"/>
          <p14:tracePt t="9312" x="3448050" y="4622800"/>
          <p14:tracePt t="9320" x="3454400" y="4622800"/>
          <p14:tracePt t="9336" x="3459163" y="4616450"/>
          <p14:tracePt t="9344" x="3478213" y="4603750"/>
          <p14:tracePt t="9368" x="3489325" y="4592638"/>
          <p14:tracePt t="9393" x="3508375" y="4573588"/>
          <p14:tracePt t="9400" x="3514725" y="4567238"/>
          <p14:tracePt t="9412" x="3519488" y="4562475"/>
          <p14:tracePt t="9416" x="3549650" y="4543425"/>
          <p14:tracePt t="9423" x="3562350" y="4537075"/>
          <p14:tracePt t="9431" x="3579813" y="4537075"/>
          <p14:tracePt t="9439" x="3605213" y="4525963"/>
          <p14:tracePt t="9447" x="3622675" y="4513263"/>
          <p14:tracePt t="9456" x="3659188" y="4513263"/>
          <p14:tracePt t="9463" x="3700463" y="4495800"/>
          <p14:tracePt t="9472" x="3749675" y="4489450"/>
          <p14:tracePt t="9479" x="3810000" y="4478338"/>
          <p14:tracePt t="9487" x="3857625" y="4465638"/>
          <p14:tracePt t="9495" x="3917950" y="4459288"/>
          <p14:tracePt t="9503" x="3965575" y="4448175"/>
          <p14:tracePt t="9511" x="4008438" y="4441825"/>
          <p14:tracePt t="9519" x="4032250" y="4429125"/>
          <p14:tracePt t="9527" x="4068763" y="4429125"/>
          <p14:tracePt t="9535" x="4098925" y="4429125"/>
          <p14:tracePt t="9543" x="4111625" y="4422775"/>
          <p14:tracePt t="9551" x="4146550" y="4422775"/>
          <p14:tracePt t="9559" x="4159250" y="4422775"/>
          <p14:tracePt t="9567" x="4183063" y="4405313"/>
          <p14:tracePt t="9575" x="4213225" y="4405313"/>
          <p14:tracePt t="9583" x="4260850" y="4398963"/>
          <p14:tracePt t="9591" x="4286250" y="4381500"/>
          <p14:tracePt t="9599" x="4310063" y="4368800"/>
          <p14:tracePt t="9607" x="4346575" y="4338638"/>
          <p14:tracePt t="9615" x="4381500" y="4302125"/>
          <p14:tracePt t="9623" x="4400550" y="4297363"/>
          <p14:tracePt t="9631" x="4424363" y="4267200"/>
          <p14:tracePt t="9639" x="4454525" y="4217988"/>
          <p14:tracePt t="9647" x="4478338" y="4194175"/>
          <p14:tracePt t="9656" x="4508500" y="4146550"/>
          <p14:tracePt t="9663" x="4538663" y="4092575"/>
          <p14:tracePt t="9672" x="4557713" y="4043363"/>
          <p14:tracePt t="9679" x="4562475" y="4019550"/>
          <p14:tracePt t="9687" x="4575175" y="4006850"/>
          <p14:tracePt t="9695" x="4581525" y="4002088"/>
          <p14:tracePt t="9727" x="4581525" y="3995738"/>
          <p14:tracePt t="9768" x="4586288" y="3983038"/>
          <p14:tracePt t="9784" x="4592638" y="3976688"/>
          <p14:tracePt t="9792" x="4605338" y="3959225"/>
          <p14:tracePt t="9800" x="4611688" y="3959225"/>
          <p14:tracePt t="9808" x="4616450" y="3959225"/>
          <p14:tracePt t="9816" x="4622800" y="3952875"/>
          <p14:tracePt t="9824" x="4629150" y="3946525"/>
          <p14:tracePt t="9832" x="4641850" y="3946525"/>
          <p14:tracePt t="9840" x="4646613" y="3946525"/>
          <p14:tracePt t="9848" x="4652963" y="3941763"/>
          <p14:tracePt t="9864" x="4659313" y="3941763"/>
          <p14:tracePt t="9873" x="4665663" y="3941763"/>
          <p14:tracePt t="9896" x="4683125" y="3941763"/>
          <p14:tracePt t="10000" x="4672013" y="3941763"/>
          <p14:tracePt t="10008" x="4605338" y="3971925"/>
          <p14:tracePt t="10016" x="4514850" y="4006850"/>
          <p14:tracePt t="10025" x="4394200" y="4019550"/>
          <p14:tracePt t="10032" x="4256088" y="4043363"/>
          <p14:tracePt t="10042" x="4002088" y="4086225"/>
          <p14:tracePt t="10048" x="3676650" y="4103688"/>
          <p14:tracePt t="10056" x="3290888" y="4122738"/>
          <p14:tracePt t="10064" x="2868613" y="4157663"/>
          <p14:tracePt t="10073" x="2405063" y="4157663"/>
          <p14:tracePt t="10080" x="1989138" y="4183063"/>
          <p14:tracePt t="10088" x="1609725" y="4183063"/>
          <p14:tracePt t="10096" x="1169988" y="4183063"/>
          <p14:tracePt t="10104" x="965200" y="4183063"/>
          <p14:tracePt t="10112" x="728663" y="4183063"/>
          <p14:tracePt t="10120" x="614363" y="4183063"/>
          <p14:tracePt t="10128" x="512763" y="4183063"/>
          <p14:tracePt t="10136" x="469900" y="4183063"/>
          <p14:tracePt t="10144" x="446088" y="4187825"/>
          <p14:tracePt t="10152" x="439738" y="4194175"/>
          <p14:tracePt t="10160" x="433388" y="4194175"/>
          <p14:tracePt t="10168" x="428625" y="4194175"/>
          <p14:tracePt t="10184" x="415925" y="4200525"/>
          <p14:tracePt t="10192" x="409575" y="4200525"/>
          <p14:tracePt t="10200" x="403225" y="4200525"/>
          <p14:tracePt t="10207" x="373063" y="4206875"/>
          <p14:tracePt t="10216" x="349250" y="4206875"/>
          <p14:tracePt t="10224" x="295275" y="4217988"/>
          <p14:tracePt t="10232" x="252413" y="4217988"/>
          <p14:tracePt t="10240" x="193675" y="4217988"/>
          <p14:tracePt t="10248" x="157163" y="4224338"/>
          <p14:tracePt t="10256" x="114300" y="4237038"/>
          <p14:tracePt t="10264" x="90488" y="4241800"/>
          <p14:tracePt t="10272" x="66675" y="4248150"/>
          <p14:tracePt t="10280" x="42863" y="4260850"/>
          <p14:tracePt t="10288" x="23813" y="4267200"/>
          <p14:tracePt t="10304" x="17463" y="4267200"/>
          <p14:tracePt t="10320" x="12700" y="4267200"/>
          <p14:tracePt t="10328" x="6350" y="4267200"/>
          <p14:tracePt t="10401" x="0" y="4267200"/>
          <p14:tracePt t="10414" x="12700" y="4237038"/>
          <p14:tracePt t="10416" x="12700" y="4211638"/>
          <p14:tracePt t="10424" x="36513" y="4176713"/>
          <p14:tracePt t="10432" x="53975" y="4140200"/>
          <p14:tracePt t="10440" x="73025" y="4103688"/>
          <p14:tracePt t="10447" x="90488" y="4067175"/>
          <p14:tracePt t="10455" x="114300" y="4043363"/>
          <p14:tracePt t="10463" x="133350" y="4019550"/>
          <p14:tracePt t="10471" x="157163" y="3995738"/>
          <p14:tracePt t="10479" x="193675" y="3959225"/>
          <p14:tracePt t="10487" x="211138" y="3935413"/>
          <p14:tracePt t="10495" x="234950" y="3898900"/>
          <p14:tracePt t="10503" x="265113" y="3862388"/>
          <p14:tracePt t="10511" x="288925" y="3832225"/>
          <p14:tracePt t="10519" x="307975" y="3808413"/>
          <p14:tracePt t="10527" x="319088" y="3797300"/>
          <p14:tracePt t="10536" x="325438" y="3790950"/>
          <p14:tracePt t="10544" x="338138" y="3778250"/>
          <p14:tracePt t="10624" x="342900" y="3778250"/>
          <p14:tracePt t="10633" x="355600" y="3827463"/>
          <p14:tracePt t="10642" x="385763" y="3862388"/>
          <p14:tracePt t="10648" x="398463" y="3911600"/>
          <p14:tracePt t="10657" x="398463" y="3941763"/>
          <p14:tracePt t="10664" x="403225" y="3989388"/>
          <p14:tracePt t="10674" x="403225" y="4043363"/>
          <p14:tracePt t="10680" x="403225" y="4049713"/>
          <p14:tracePt t="10688" x="403225" y="4097338"/>
          <p14:tracePt t="10696" x="403225" y="4140200"/>
          <p14:tracePt t="10704" x="403225" y="4200525"/>
          <p14:tracePt t="10712" x="403225" y="4260850"/>
          <p14:tracePt t="10720" x="398463" y="4321175"/>
          <p14:tracePt t="10728" x="392113" y="4392613"/>
          <p14:tracePt t="10736" x="379413" y="4441825"/>
          <p14:tracePt t="10745" x="373063" y="4471988"/>
          <p14:tracePt t="10752" x="361950" y="4519613"/>
          <p14:tracePt t="10760" x="355600" y="4556125"/>
          <p14:tracePt t="10768" x="342900" y="4597400"/>
          <p14:tracePt t="10777" x="338138" y="4633913"/>
          <p14:tracePt t="10784" x="319088" y="4683125"/>
          <p14:tracePt t="10794" x="307975" y="4700588"/>
          <p14:tracePt t="10800" x="301625" y="4730750"/>
          <p14:tracePt t="10808" x="301625" y="4754563"/>
          <p14:tracePt t="10816" x="301625" y="4778375"/>
          <p14:tracePt t="10825" x="301625" y="4808538"/>
          <p14:tracePt t="10832" x="301625" y="4832350"/>
          <p14:tracePt t="10840" x="301625" y="4845050"/>
          <p14:tracePt t="10856" x="301625" y="4851400"/>
          <p14:tracePt t="10896" x="301625" y="4862513"/>
          <p14:tracePt t="10912" x="301625" y="4881563"/>
          <p14:tracePt t="10920" x="301625" y="4887913"/>
          <p14:tracePt t="10960" x="301625" y="4892675"/>
          <p14:tracePt t="10984" x="307975" y="4892675"/>
          <p14:tracePt t="10992" x="307975" y="4887913"/>
          <p14:tracePt t="11000" x="307975" y="4827588"/>
          <p14:tracePt t="11008" x="307975" y="4767263"/>
          <p14:tracePt t="11016" x="307975" y="4737100"/>
          <p14:tracePt t="11024" x="331788" y="4700588"/>
          <p14:tracePt t="11032" x="331788" y="4657725"/>
          <p14:tracePt t="11040" x="331788" y="4597400"/>
          <p14:tracePt t="11048" x="331788" y="4525963"/>
          <p14:tracePt t="11056" x="331788" y="4483100"/>
          <p14:tracePt t="11064" x="331788" y="4392613"/>
          <p14:tracePt t="11072" x="331788" y="4368800"/>
          <p14:tracePt t="11080" x="331788" y="4338638"/>
          <p14:tracePt t="11088" x="331788" y="4314825"/>
          <p14:tracePt t="11096" x="331788" y="4271963"/>
          <p14:tracePt t="11104" x="331788" y="4241800"/>
          <p14:tracePt t="11112" x="331788" y="4217988"/>
          <p14:tracePt t="11120" x="338138" y="4211638"/>
          <p14:tracePt t="11128" x="338138" y="4206875"/>
          <p14:tracePt t="11136" x="338138" y="4200525"/>
          <p14:tracePt t="11144" x="342900" y="4194175"/>
          <p14:tracePt t="11193" x="342900" y="4187825"/>
          <p14:tracePt t="11209" x="342900" y="4183063"/>
          <p14:tracePt t="11225" x="342900" y="4176713"/>
          <p14:tracePt t="11233" x="342900" y="4164013"/>
          <p14:tracePt t="11242" x="342900" y="4157663"/>
          <p14:tracePt t="11248" x="342900" y="4146550"/>
          <p14:tracePt t="11256" x="342900" y="4127500"/>
          <p14:tracePt t="11264" x="342900" y="4103688"/>
          <p14:tracePt t="11272" x="342900" y="4086225"/>
          <p14:tracePt t="11280" x="342900" y="4067175"/>
          <p14:tracePt t="11288" x="342900" y="4056063"/>
          <p14:tracePt t="11296" x="342900" y="4043363"/>
          <p14:tracePt t="11304" x="342900" y="4037013"/>
          <p14:tracePt t="11312" x="342900" y="4032250"/>
          <p14:tracePt t="11320" x="342900" y="4019550"/>
          <p14:tracePt t="11425" x="342900" y="4006850"/>
          <p14:tracePt t="11432" x="368300" y="4006850"/>
          <p14:tracePt t="11440" x="398463" y="4006850"/>
          <p14:tracePt t="11447" x="439738" y="4006850"/>
          <p14:tracePt t="11455" x="463550" y="4006850"/>
          <p14:tracePt t="11463" x="488950" y="4006850"/>
          <p14:tracePt t="11471" x="530225" y="4006850"/>
          <p14:tracePt t="11480" x="542925" y="4006850"/>
          <p14:tracePt t="11487" x="560388" y="4006850"/>
          <p14:tracePt t="11511" x="573088" y="4006850"/>
          <p14:tracePt t="11568" x="542925" y="4019550"/>
          <p14:tracePt t="11577" x="506413" y="4037013"/>
          <p14:tracePt t="11584" x="446088" y="4049713"/>
          <p14:tracePt t="11593" x="385763" y="4067175"/>
          <p14:tracePt t="11600" x="312738" y="4079875"/>
          <p14:tracePt t="11609" x="193675" y="4116388"/>
          <p14:tracePt t="11616" x="60325" y="4164013"/>
          <p14:tracePt t="11752" x="66675" y="4278313"/>
          <p14:tracePt t="11760" x="168275" y="4278313"/>
          <p14:tracePt t="11768" x="271463" y="4278313"/>
          <p14:tracePt t="11776" x="342900" y="4284663"/>
          <p14:tracePt t="11784" x="415925" y="4302125"/>
          <p14:tracePt t="11793" x="506413" y="4327525"/>
          <p14:tracePt t="11800" x="596900" y="4338638"/>
          <p14:tracePt t="11808" x="644525" y="4357688"/>
          <p14:tracePt t="11816" x="668338" y="4375150"/>
          <p14:tracePt t="11864" x="668338" y="4381500"/>
          <p14:tracePt t="11872" x="638175" y="4392613"/>
          <p14:tracePt t="11880" x="603250" y="4405313"/>
          <p14:tracePt t="11888" x="542925" y="4435475"/>
          <p14:tracePt t="11896" x="463550" y="4459288"/>
          <p14:tracePt t="11904" x="385763" y="4489450"/>
          <p14:tracePt t="11912" x="312738" y="4532313"/>
          <p14:tracePt t="11920" x="217488" y="4579938"/>
          <p14:tracePt t="11928" x="127000" y="4627563"/>
          <p14:tracePt t="11936" x="12700" y="4664075"/>
          <p14:tracePt t="12056" x="36513" y="4929188"/>
          <p14:tracePt t="12065" x="60325" y="4965700"/>
          <p14:tracePt t="12072" x="77788" y="4983163"/>
          <p14:tracePt t="12080" x="103188" y="5008563"/>
          <p14:tracePt t="12088" x="107950" y="5019675"/>
          <p14:tracePt t="12096" x="127000" y="5056188"/>
          <p14:tracePt t="12104" x="138113" y="5080000"/>
          <p14:tracePt t="12113" x="138113" y="5092700"/>
          <p14:tracePt t="12120" x="138113" y="5116513"/>
          <p14:tracePt t="12128" x="138113" y="5129213"/>
          <p14:tracePt t="12136" x="133350" y="5153025"/>
          <p14:tracePt t="12144" x="127000" y="5157788"/>
          <p14:tracePt t="12152" x="120650" y="5183188"/>
          <p14:tracePt t="12160" x="120650" y="5187950"/>
          <p14:tracePt t="12168" x="120650" y="5200650"/>
          <p14:tracePt t="12192" x="127000" y="5207000"/>
          <p14:tracePt t="12200" x="150813" y="5207000"/>
          <p14:tracePt t="12208" x="187325" y="5207000"/>
          <p14:tracePt t="12216" x="228600" y="5207000"/>
          <p14:tracePt t="12224" x="282575" y="5207000"/>
          <p14:tracePt t="12232" x="361950" y="5183188"/>
          <p14:tracePt t="12240" x="409575" y="5157788"/>
          <p14:tracePt t="12248" x="476250" y="5116513"/>
          <p14:tracePt t="12256" x="573088" y="5049838"/>
          <p14:tracePt t="12264" x="693738" y="4948238"/>
          <p14:tracePt t="12272" x="814388" y="4875213"/>
          <p14:tracePt t="12280" x="958850" y="4773613"/>
          <p14:tracePt t="12288" x="1036638" y="4718050"/>
          <p14:tracePt t="12296" x="1163638" y="4616450"/>
          <p14:tracePt t="12304" x="1254125" y="4532313"/>
          <p14:tracePt t="12312" x="1338263" y="4465638"/>
          <p14:tracePt t="12320" x="1404938" y="4368800"/>
          <p14:tracePt t="12328" x="1439863" y="4267200"/>
          <p14:tracePt t="12336" x="1446213" y="4241800"/>
          <p14:tracePt t="12344" x="1446213" y="4230688"/>
          <p14:tracePt t="12384" x="1452563" y="4224338"/>
          <p14:tracePt t="12400" x="1458913" y="4217988"/>
          <p14:tracePt t="12409" x="1500188" y="4200525"/>
          <p14:tracePt t="12416" x="1543050" y="4200525"/>
          <p14:tracePt t="12423" x="1620838" y="4183063"/>
          <p14:tracePt t="12431" x="1717675" y="4183063"/>
          <p14:tracePt t="12439" x="1862138" y="4183063"/>
          <p14:tracePt t="12447" x="2036763" y="4183063"/>
          <p14:tracePt t="12455" x="2271713" y="4183063"/>
          <p14:tracePt t="12463" x="2538413" y="4183063"/>
          <p14:tracePt t="12471" x="2887663" y="4183063"/>
          <p14:tracePt t="12479" x="3159125" y="4187825"/>
          <p14:tracePt t="12487" x="3424238" y="4187825"/>
          <p14:tracePt t="12495" x="3689350" y="4187825"/>
          <p14:tracePt t="12503" x="3863975" y="4187825"/>
          <p14:tracePt t="12511" x="4021138" y="4187825"/>
          <p14:tracePt t="12519" x="4152900" y="4187825"/>
          <p14:tracePt t="12527" x="4267200" y="4187825"/>
          <p14:tracePt t="12535" x="4310063" y="4187825"/>
          <p14:tracePt t="12543" x="4381500" y="4187825"/>
          <p14:tracePt t="12551" x="4424363" y="4187825"/>
          <p14:tracePt t="12559" x="4471988" y="4187825"/>
          <p14:tracePt t="12567" x="4521200" y="4187825"/>
          <p14:tracePt t="12577" x="4562475" y="4187825"/>
          <p14:tracePt t="12584" x="4586288" y="4187825"/>
          <p14:tracePt t="12593" x="4629150" y="4187825"/>
          <p14:tracePt t="12600" x="4652963" y="4187825"/>
          <p14:tracePt t="12609" x="4676775" y="4187825"/>
          <p14:tracePt t="12616" x="4689475" y="4187825"/>
          <p14:tracePt t="12632" x="4695825" y="4187825"/>
          <p14:tracePt t="12688" x="4702175" y="4187825"/>
          <p14:tracePt t="12696" x="4702175" y="4217988"/>
          <p14:tracePt t="12704" x="4732338" y="4284663"/>
          <p14:tracePt t="12713" x="4732338" y="4344988"/>
          <p14:tracePt t="12720" x="4749800" y="4392613"/>
          <p14:tracePt t="12728" x="4749800" y="4435475"/>
          <p14:tracePt t="12736" x="4762500" y="4483100"/>
          <p14:tracePt t="12744" x="4762500" y="4508500"/>
          <p14:tracePt t="12752" x="4762500" y="4513263"/>
          <p14:tracePt t="12760" x="4762500" y="4525963"/>
          <p14:tracePt t="12776" x="4756150" y="4549775"/>
          <p14:tracePt t="12784" x="4749800" y="4556125"/>
          <p14:tracePt t="12865" x="4732338" y="4556125"/>
          <p14:tracePt t="12872" x="4683125" y="4525963"/>
          <p14:tracePt t="12880" x="4568825" y="4392613"/>
          <p14:tracePt t="12888" x="4381500" y="4241800"/>
          <p14:tracePt t="12896" x="4086225" y="4037013"/>
          <p14:tracePt t="12904" x="3689350" y="3838575"/>
          <p14:tracePt t="12913" x="3327400" y="3663950"/>
          <p14:tracePt t="12920" x="2954338" y="3471863"/>
          <p14:tracePt t="12929" x="2687638" y="3386138"/>
          <p14:tracePt t="12936" x="2422525" y="3302000"/>
          <p14:tracePt t="12944" x="2211388" y="3230563"/>
          <p14:tracePt t="12952" x="2055813" y="3217863"/>
          <p14:tracePt t="12960" x="1952625" y="3206750"/>
          <p14:tracePt t="12968" x="1881188" y="3206750"/>
          <p14:tracePt t="12976" x="1778000" y="3211513"/>
          <p14:tracePt t="12984" x="1676400" y="3236913"/>
          <p14:tracePt t="12993" x="1530350" y="3271838"/>
          <p14:tracePt t="13000" x="1325563" y="3295650"/>
          <p14:tracePt t="13009" x="1127125" y="3338513"/>
          <p14:tracePt t="13016" x="868363" y="3386138"/>
          <p14:tracePt t="13024" x="728663" y="3398838"/>
          <p14:tracePt t="13032" x="596900" y="3398838"/>
          <p14:tracePt t="13040" x="469900" y="3435350"/>
          <p14:tracePt t="13048" x="379413" y="3446463"/>
          <p14:tracePt t="13056" x="319088" y="3459163"/>
          <p14:tracePt t="13064" x="295275" y="3471863"/>
          <p14:tracePt t="13072" x="271463" y="3482975"/>
          <p14:tracePt t="13168" x="288925" y="3489325"/>
          <p14:tracePt t="13178" x="368300" y="3489325"/>
          <p14:tracePt t="13184" x="463550" y="3489325"/>
          <p14:tracePt t="13194" x="584200" y="3513138"/>
          <p14:tracePt t="13200" x="728663" y="3536950"/>
          <p14:tracePt t="13208" x="874713" y="3562350"/>
          <p14:tracePt t="13216" x="1079500" y="3603625"/>
          <p14:tracePt t="13224" x="1362075" y="3651250"/>
          <p14:tracePt t="13232" x="1676400" y="3706813"/>
          <p14:tracePt t="13240" x="1989138" y="3771900"/>
          <p14:tracePt t="13248" x="2447925" y="3875088"/>
          <p14:tracePt t="13256" x="2814638" y="3929063"/>
          <p14:tracePt t="13264" x="3182938" y="3983038"/>
          <p14:tracePt t="13272" x="3525838" y="4037013"/>
          <p14:tracePt t="13280" x="3719513" y="4067175"/>
          <p14:tracePt t="13288" x="3935413" y="4092575"/>
          <p14:tracePt t="13296" x="4129088" y="4122738"/>
          <p14:tracePt t="13304" x="4256088" y="4122738"/>
          <p14:tracePt t="13312" x="4357688" y="4122738"/>
          <p14:tracePt t="13320" x="4460875" y="4122738"/>
          <p14:tracePt t="13328" x="4521200" y="4122738"/>
          <p14:tracePt t="13336" x="4562475" y="4122738"/>
          <p14:tracePt t="13343" x="4622800" y="4122738"/>
          <p14:tracePt t="13352" x="4665663" y="4122738"/>
          <p14:tracePt t="13360" x="4695825" y="4122738"/>
          <p14:tracePt t="13368" x="4737100" y="4122738"/>
          <p14:tracePt t="13376" x="4773613" y="4122738"/>
          <p14:tracePt t="13384" x="4827588" y="4122738"/>
          <p14:tracePt t="13394" x="4857750" y="4122738"/>
          <p14:tracePt t="13405" x="4900613" y="4122738"/>
          <p14:tracePt t="13408" x="4924425" y="4122738"/>
          <p14:tracePt t="13415" x="4948238" y="4122738"/>
          <p14:tracePt t="13423" x="4984750" y="4140200"/>
          <p14:tracePt t="13431" x="5027613" y="4146550"/>
          <p14:tracePt t="13439" x="5075238" y="4170363"/>
          <p14:tracePt t="13447" x="5111750" y="4176713"/>
          <p14:tracePt t="13455" x="5135563" y="4183063"/>
          <p14:tracePt t="13463" x="5159375" y="4183063"/>
          <p14:tracePt t="13471" x="5165725" y="4183063"/>
          <p14:tracePt t="13479" x="5172075" y="4183063"/>
          <p14:tracePt t="13487" x="5178425" y="4183063"/>
          <p14:tracePt t="13495" x="5183188" y="4183063"/>
          <p14:tracePt t="13503" x="5189538" y="4183063"/>
          <p14:tracePt t="13527" x="5195888" y="4183063"/>
          <p14:tracePt t="13704"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FC69C13-F53B-4897-AFA1-E52AA883A013}"/>
              </a:ext>
            </a:extLst>
          </p:cNvPr>
          <p:cNvSpPr>
            <a:spLocks noGrp="1" noChangeArrowheads="1"/>
          </p:cNvSpPr>
          <p:nvPr>
            <p:ph type="title"/>
          </p:nvPr>
        </p:nvSpPr>
        <p:spPr>
          <a:xfrm>
            <a:off x="795338" y="276225"/>
            <a:ext cx="5691187" cy="601663"/>
          </a:xfrm>
          <a:ln/>
        </p:spPr>
        <p:txBody>
          <a:bodyPr/>
          <a:lstStyle/>
          <a:p>
            <a:r>
              <a:rPr lang="en-GB" altLang="cs-CZ" sz="2800" b="1"/>
              <a:t>AC polarogra</a:t>
            </a:r>
            <a:r>
              <a:rPr lang="cs-CZ" altLang="cs-CZ" sz="2800" b="1"/>
              <a:t>fie</a:t>
            </a:r>
            <a:r>
              <a:rPr lang="en-GB" altLang="cs-CZ" sz="2800" b="1"/>
              <a:t> DNA</a:t>
            </a:r>
            <a:endParaRPr lang="en-GB" altLang="cs-CZ" sz="2800"/>
          </a:p>
        </p:txBody>
      </p:sp>
      <p:sp>
        <p:nvSpPr>
          <p:cNvPr id="10243" name="Line 3">
            <a:extLst>
              <a:ext uri="{FF2B5EF4-FFF2-40B4-BE49-F238E27FC236}">
                <a16:creationId xmlns:a16="http://schemas.microsoft.com/office/drawing/2014/main" id="{20903E2D-95BD-4632-97FE-E122ECBB3025}"/>
              </a:ext>
            </a:extLst>
          </p:cNvPr>
          <p:cNvSpPr>
            <a:spLocks noChangeShapeType="1"/>
          </p:cNvSpPr>
          <p:nvPr/>
        </p:nvSpPr>
        <p:spPr bwMode="auto">
          <a:xfrm flipH="1">
            <a:off x="558800" y="6042025"/>
            <a:ext cx="7340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44" name="Line 4">
            <a:extLst>
              <a:ext uri="{FF2B5EF4-FFF2-40B4-BE49-F238E27FC236}">
                <a16:creationId xmlns:a16="http://schemas.microsoft.com/office/drawing/2014/main" id="{58590DAE-ABC7-4635-9B10-4D51CFD5DE31}"/>
              </a:ext>
            </a:extLst>
          </p:cNvPr>
          <p:cNvSpPr>
            <a:spLocks noChangeShapeType="1"/>
          </p:cNvSpPr>
          <p:nvPr/>
        </p:nvSpPr>
        <p:spPr bwMode="auto">
          <a:xfrm flipH="1" flipV="1">
            <a:off x="1149350" y="5795963"/>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45" name="Line 5">
            <a:extLst>
              <a:ext uri="{FF2B5EF4-FFF2-40B4-BE49-F238E27FC236}">
                <a16:creationId xmlns:a16="http://schemas.microsoft.com/office/drawing/2014/main" id="{08CD3DB5-7A17-4454-A86A-2E73FCEFB317}"/>
              </a:ext>
            </a:extLst>
          </p:cNvPr>
          <p:cNvSpPr>
            <a:spLocks noChangeShapeType="1"/>
          </p:cNvSpPr>
          <p:nvPr/>
        </p:nvSpPr>
        <p:spPr bwMode="auto">
          <a:xfrm flipH="1" flipV="1">
            <a:off x="5424488" y="5768975"/>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46" name="Text Box 6">
            <a:extLst>
              <a:ext uri="{FF2B5EF4-FFF2-40B4-BE49-F238E27FC236}">
                <a16:creationId xmlns:a16="http://schemas.microsoft.com/office/drawing/2014/main" id="{C945D4D5-56B6-43DB-A897-A7845C3AE46D}"/>
              </a:ext>
            </a:extLst>
          </p:cNvPr>
          <p:cNvSpPr txBox="1">
            <a:spLocks noChangeArrowheads="1"/>
          </p:cNvSpPr>
          <p:nvPr/>
        </p:nvSpPr>
        <p:spPr bwMode="auto">
          <a:xfrm>
            <a:off x="825500" y="6143625"/>
            <a:ext cx="721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b="1"/>
              <a:t>-1.6                   -1.2                   -0.8      E (V)     -0.4</a:t>
            </a:r>
            <a:endParaRPr lang="en-GB" altLang="cs-CZ"/>
          </a:p>
        </p:txBody>
      </p:sp>
      <p:sp>
        <p:nvSpPr>
          <p:cNvPr id="10247" name="Line 7">
            <a:extLst>
              <a:ext uri="{FF2B5EF4-FFF2-40B4-BE49-F238E27FC236}">
                <a16:creationId xmlns:a16="http://schemas.microsoft.com/office/drawing/2014/main" id="{E61B825E-AD28-4A4D-A9FF-F0A62C5109B3}"/>
              </a:ext>
            </a:extLst>
          </p:cNvPr>
          <p:cNvSpPr>
            <a:spLocks noChangeShapeType="1"/>
          </p:cNvSpPr>
          <p:nvPr/>
        </p:nvSpPr>
        <p:spPr bwMode="auto">
          <a:xfrm flipH="1" flipV="1">
            <a:off x="3352800" y="5784850"/>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48" name="Line 8">
            <a:extLst>
              <a:ext uri="{FF2B5EF4-FFF2-40B4-BE49-F238E27FC236}">
                <a16:creationId xmlns:a16="http://schemas.microsoft.com/office/drawing/2014/main" id="{5F174B2A-1413-48D9-9155-B983FB8A3572}"/>
              </a:ext>
            </a:extLst>
          </p:cNvPr>
          <p:cNvSpPr>
            <a:spLocks noChangeShapeType="1"/>
          </p:cNvSpPr>
          <p:nvPr/>
        </p:nvSpPr>
        <p:spPr bwMode="auto">
          <a:xfrm flipH="1" flipV="1">
            <a:off x="7515225" y="5773738"/>
            <a:ext cx="0" cy="263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49" name="Freeform 9">
            <a:extLst>
              <a:ext uri="{FF2B5EF4-FFF2-40B4-BE49-F238E27FC236}">
                <a16:creationId xmlns:a16="http://schemas.microsoft.com/office/drawing/2014/main" id="{C68EBF8A-CBDF-4A1B-AD1B-484D787C91C0}"/>
              </a:ext>
            </a:extLst>
          </p:cNvPr>
          <p:cNvSpPr>
            <a:spLocks/>
          </p:cNvSpPr>
          <p:nvPr/>
        </p:nvSpPr>
        <p:spPr bwMode="auto">
          <a:xfrm>
            <a:off x="277813" y="1017588"/>
            <a:ext cx="8259762" cy="2355850"/>
          </a:xfrm>
          <a:custGeom>
            <a:avLst/>
            <a:gdLst>
              <a:gd name="T0" fmla="*/ 0 w 4841"/>
              <a:gd name="T1" fmla="*/ 62 h 1484"/>
              <a:gd name="T2" fmla="*/ 342 w 4841"/>
              <a:gd name="T3" fmla="*/ 1003 h 1484"/>
              <a:gd name="T4" fmla="*/ 1252 w 4841"/>
              <a:gd name="T5" fmla="*/ 1272 h 1484"/>
              <a:gd name="T6" fmla="*/ 3331 w 4841"/>
              <a:gd name="T7" fmla="*/ 1303 h 1484"/>
              <a:gd name="T8" fmla="*/ 4200 w 4841"/>
              <a:gd name="T9" fmla="*/ 186 h 1484"/>
              <a:gd name="T10" fmla="*/ 4583 w 4841"/>
              <a:gd name="T11" fmla="*/ 331 h 1484"/>
              <a:gd name="T12" fmla="*/ 4841 w 4841"/>
              <a:gd name="T13" fmla="*/ 0 h 1484"/>
            </a:gdLst>
            <a:ahLst/>
            <a:cxnLst>
              <a:cxn ang="0">
                <a:pos x="T0" y="T1"/>
              </a:cxn>
              <a:cxn ang="0">
                <a:pos x="T2" y="T3"/>
              </a:cxn>
              <a:cxn ang="0">
                <a:pos x="T4" y="T5"/>
              </a:cxn>
              <a:cxn ang="0">
                <a:pos x="T6" y="T7"/>
              </a:cxn>
              <a:cxn ang="0">
                <a:pos x="T8" y="T9"/>
              </a:cxn>
              <a:cxn ang="0">
                <a:pos x="T10" y="T11"/>
              </a:cxn>
              <a:cxn ang="0">
                <a:pos x="T12" y="T13"/>
              </a:cxn>
            </a:cxnLst>
            <a:rect l="0" t="0" r="r" b="b"/>
            <a:pathLst>
              <a:path w="4841" h="1484">
                <a:moveTo>
                  <a:pt x="0" y="62"/>
                </a:moveTo>
                <a:cubicBezTo>
                  <a:pt x="66" y="431"/>
                  <a:pt x="133" y="801"/>
                  <a:pt x="342" y="1003"/>
                </a:cubicBezTo>
                <a:cubicBezTo>
                  <a:pt x="551" y="1205"/>
                  <a:pt x="754" y="1222"/>
                  <a:pt x="1252" y="1272"/>
                </a:cubicBezTo>
                <a:cubicBezTo>
                  <a:pt x="1750" y="1322"/>
                  <a:pt x="2840" y="1484"/>
                  <a:pt x="3331" y="1303"/>
                </a:cubicBezTo>
                <a:cubicBezTo>
                  <a:pt x="3822" y="1122"/>
                  <a:pt x="3991" y="348"/>
                  <a:pt x="4200" y="186"/>
                </a:cubicBezTo>
                <a:cubicBezTo>
                  <a:pt x="4409" y="24"/>
                  <a:pt x="4476" y="362"/>
                  <a:pt x="4583" y="331"/>
                </a:cubicBezTo>
                <a:cubicBezTo>
                  <a:pt x="4690" y="300"/>
                  <a:pt x="4765" y="150"/>
                  <a:pt x="4841"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50" name="Freeform 10">
            <a:extLst>
              <a:ext uri="{FF2B5EF4-FFF2-40B4-BE49-F238E27FC236}">
                <a16:creationId xmlns:a16="http://schemas.microsoft.com/office/drawing/2014/main" id="{672D3C59-C0E0-4A41-A550-4AFD798089B9}"/>
              </a:ext>
            </a:extLst>
          </p:cNvPr>
          <p:cNvSpPr>
            <a:spLocks/>
          </p:cNvSpPr>
          <p:nvPr/>
        </p:nvSpPr>
        <p:spPr bwMode="auto">
          <a:xfrm>
            <a:off x="252413" y="3319463"/>
            <a:ext cx="8259762" cy="2355850"/>
          </a:xfrm>
          <a:custGeom>
            <a:avLst/>
            <a:gdLst>
              <a:gd name="T0" fmla="*/ 0 w 4841"/>
              <a:gd name="T1" fmla="*/ 62 h 1484"/>
              <a:gd name="T2" fmla="*/ 342 w 4841"/>
              <a:gd name="T3" fmla="*/ 1003 h 1484"/>
              <a:gd name="T4" fmla="*/ 1252 w 4841"/>
              <a:gd name="T5" fmla="*/ 1272 h 1484"/>
              <a:gd name="T6" fmla="*/ 3331 w 4841"/>
              <a:gd name="T7" fmla="*/ 1303 h 1484"/>
              <a:gd name="T8" fmla="*/ 4200 w 4841"/>
              <a:gd name="T9" fmla="*/ 186 h 1484"/>
              <a:gd name="T10" fmla="*/ 4583 w 4841"/>
              <a:gd name="T11" fmla="*/ 331 h 1484"/>
              <a:gd name="T12" fmla="*/ 4841 w 4841"/>
              <a:gd name="T13" fmla="*/ 0 h 1484"/>
            </a:gdLst>
            <a:ahLst/>
            <a:cxnLst>
              <a:cxn ang="0">
                <a:pos x="T0" y="T1"/>
              </a:cxn>
              <a:cxn ang="0">
                <a:pos x="T2" y="T3"/>
              </a:cxn>
              <a:cxn ang="0">
                <a:pos x="T4" y="T5"/>
              </a:cxn>
              <a:cxn ang="0">
                <a:pos x="T6" y="T7"/>
              </a:cxn>
              <a:cxn ang="0">
                <a:pos x="T8" y="T9"/>
              </a:cxn>
              <a:cxn ang="0">
                <a:pos x="T10" y="T11"/>
              </a:cxn>
              <a:cxn ang="0">
                <a:pos x="T12" y="T13"/>
              </a:cxn>
            </a:cxnLst>
            <a:rect l="0" t="0" r="r" b="b"/>
            <a:pathLst>
              <a:path w="4841" h="1484">
                <a:moveTo>
                  <a:pt x="0" y="62"/>
                </a:moveTo>
                <a:cubicBezTo>
                  <a:pt x="66" y="431"/>
                  <a:pt x="133" y="801"/>
                  <a:pt x="342" y="1003"/>
                </a:cubicBezTo>
                <a:cubicBezTo>
                  <a:pt x="551" y="1205"/>
                  <a:pt x="754" y="1222"/>
                  <a:pt x="1252" y="1272"/>
                </a:cubicBezTo>
                <a:cubicBezTo>
                  <a:pt x="1750" y="1322"/>
                  <a:pt x="2840" y="1484"/>
                  <a:pt x="3331" y="1303"/>
                </a:cubicBezTo>
                <a:cubicBezTo>
                  <a:pt x="3822" y="1122"/>
                  <a:pt x="3991" y="348"/>
                  <a:pt x="4200" y="186"/>
                </a:cubicBezTo>
                <a:cubicBezTo>
                  <a:pt x="4409" y="24"/>
                  <a:pt x="4476" y="362"/>
                  <a:pt x="4583" y="331"/>
                </a:cubicBezTo>
                <a:cubicBezTo>
                  <a:pt x="4690" y="300"/>
                  <a:pt x="4765" y="150"/>
                  <a:pt x="4841"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51" name="Freeform 11">
            <a:extLst>
              <a:ext uri="{FF2B5EF4-FFF2-40B4-BE49-F238E27FC236}">
                <a16:creationId xmlns:a16="http://schemas.microsoft.com/office/drawing/2014/main" id="{430C7B52-1A4A-4B86-A14F-FF10F4881792}"/>
              </a:ext>
            </a:extLst>
          </p:cNvPr>
          <p:cNvSpPr>
            <a:spLocks/>
          </p:cNvSpPr>
          <p:nvPr/>
        </p:nvSpPr>
        <p:spPr bwMode="auto">
          <a:xfrm>
            <a:off x="247650" y="3330575"/>
            <a:ext cx="8242300" cy="2578100"/>
          </a:xfrm>
          <a:custGeom>
            <a:avLst/>
            <a:gdLst>
              <a:gd name="T0" fmla="*/ 0 w 5192"/>
              <a:gd name="T1" fmla="*/ 0 h 1624"/>
              <a:gd name="T2" fmla="*/ 237 w 5192"/>
              <a:gd name="T3" fmla="*/ 807 h 1624"/>
              <a:gd name="T4" fmla="*/ 734 w 5192"/>
              <a:gd name="T5" fmla="*/ 1181 h 1624"/>
              <a:gd name="T6" fmla="*/ 1354 w 5192"/>
              <a:gd name="T7" fmla="*/ 1222 h 1624"/>
              <a:gd name="T8" fmla="*/ 1478 w 5192"/>
              <a:gd name="T9" fmla="*/ 1067 h 1624"/>
              <a:gd name="T10" fmla="*/ 1593 w 5192"/>
              <a:gd name="T11" fmla="*/ 1014 h 1624"/>
              <a:gd name="T12" fmla="*/ 1686 w 5192"/>
              <a:gd name="T13" fmla="*/ 1221 h 1624"/>
              <a:gd name="T14" fmla="*/ 1758 w 5192"/>
              <a:gd name="T15" fmla="*/ 1231 h 1624"/>
              <a:gd name="T16" fmla="*/ 1934 w 5192"/>
              <a:gd name="T17" fmla="*/ 724 h 1624"/>
              <a:gd name="T18" fmla="*/ 2058 w 5192"/>
              <a:gd name="T19" fmla="*/ 714 h 1624"/>
              <a:gd name="T20" fmla="*/ 2234 w 5192"/>
              <a:gd name="T21" fmla="*/ 1211 h 1624"/>
              <a:gd name="T22" fmla="*/ 2586 w 5192"/>
              <a:gd name="T23" fmla="*/ 1480 h 1624"/>
              <a:gd name="T24" fmla="*/ 3599 w 5192"/>
              <a:gd name="T25" fmla="*/ 1593 h 1624"/>
              <a:gd name="T26" fmla="*/ 4458 w 5192"/>
              <a:gd name="T27" fmla="*/ 1469 h 1624"/>
              <a:gd name="T28" fmla="*/ 5192 w 5192"/>
              <a:gd name="T29" fmla="*/ 662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2" h="1624">
                <a:moveTo>
                  <a:pt x="0" y="0"/>
                </a:moveTo>
                <a:cubicBezTo>
                  <a:pt x="39" y="134"/>
                  <a:pt x="115" y="610"/>
                  <a:pt x="237" y="807"/>
                </a:cubicBezTo>
                <a:cubicBezTo>
                  <a:pt x="359" y="1004"/>
                  <a:pt x="548" y="1112"/>
                  <a:pt x="734" y="1181"/>
                </a:cubicBezTo>
                <a:cubicBezTo>
                  <a:pt x="920" y="1250"/>
                  <a:pt x="1230" y="1241"/>
                  <a:pt x="1354" y="1222"/>
                </a:cubicBezTo>
                <a:cubicBezTo>
                  <a:pt x="1478" y="1203"/>
                  <a:pt x="1438" y="1102"/>
                  <a:pt x="1478" y="1067"/>
                </a:cubicBezTo>
                <a:cubicBezTo>
                  <a:pt x="1518" y="1032"/>
                  <a:pt x="1559" y="988"/>
                  <a:pt x="1593" y="1014"/>
                </a:cubicBezTo>
                <a:cubicBezTo>
                  <a:pt x="1627" y="1040"/>
                  <a:pt x="1658" y="1185"/>
                  <a:pt x="1686" y="1221"/>
                </a:cubicBezTo>
                <a:cubicBezTo>
                  <a:pt x="1714" y="1257"/>
                  <a:pt x="1717" y="1314"/>
                  <a:pt x="1758" y="1231"/>
                </a:cubicBezTo>
                <a:cubicBezTo>
                  <a:pt x="1799" y="1148"/>
                  <a:pt x="1884" y="810"/>
                  <a:pt x="1934" y="724"/>
                </a:cubicBezTo>
                <a:cubicBezTo>
                  <a:pt x="1984" y="638"/>
                  <a:pt x="2008" y="633"/>
                  <a:pt x="2058" y="714"/>
                </a:cubicBezTo>
                <a:cubicBezTo>
                  <a:pt x="2108" y="795"/>
                  <a:pt x="2146" y="1083"/>
                  <a:pt x="2234" y="1211"/>
                </a:cubicBezTo>
                <a:cubicBezTo>
                  <a:pt x="2322" y="1339"/>
                  <a:pt x="2359" y="1416"/>
                  <a:pt x="2586" y="1480"/>
                </a:cubicBezTo>
                <a:cubicBezTo>
                  <a:pt x="2813" y="1544"/>
                  <a:pt x="3287" y="1595"/>
                  <a:pt x="3599" y="1593"/>
                </a:cubicBezTo>
                <a:cubicBezTo>
                  <a:pt x="3911" y="1591"/>
                  <a:pt x="4193" y="1624"/>
                  <a:pt x="4458" y="1469"/>
                </a:cubicBezTo>
                <a:cubicBezTo>
                  <a:pt x="4723" y="1314"/>
                  <a:pt x="5070" y="798"/>
                  <a:pt x="5192" y="662"/>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52" name="Text Box 12">
            <a:extLst>
              <a:ext uri="{FF2B5EF4-FFF2-40B4-BE49-F238E27FC236}">
                <a16:creationId xmlns:a16="http://schemas.microsoft.com/office/drawing/2014/main" id="{F6F67FF6-084A-474D-AA2D-3618CFAB6782}"/>
              </a:ext>
            </a:extLst>
          </p:cNvPr>
          <p:cNvSpPr txBox="1">
            <a:spLocks noChangeArrowheads="1"/>
          </p:cNvSpPr>
          <p:nvPr/>
        </p:nvSpPr>
        <p:spPr bwMode="auto">
          <a:xfrm>
            <a:off x="850900" y="773113"/>
            <a:ext cx="2347913"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FFFF00"/>
                </a:solidFill>
              </a:rPr>
              <a:t>ssDNA</a:t>
            </a:r>
          </a:p>
          <a:p>
            <a:r>
              <a:rPr lang="cs-CZ" altLang="cs-CZ" sz="2800" b="1"/>
              <a:t>pozadí</a:t>
            </a:r>
            <a:endParaRPr lang="en-GB" altLang="cs-CZ" sz="2800" b="1"/>
          </a:p>
          <a:p>
            <a:endParaRPr lang="en-GB" altLang="cs-CZ" sz="4000" b="1">
              <a:solidFill>
                <a:srgbClr val="66FFFF"/>
              </a:solidFill>
            </a:endParaRPr>
          </a:p>
          <a:p>
            <a:endParaRPr lang="en-GB" altLang="cs-CZ" b="1">
              <a:solidFill>
                <a:srgbClr val="66FFFF"/>
              </a:solidFill>
            </a:endParaRPr>
          </a:p>
          <a:p>
            <a:r>
              <a:rPr lang="en-GB" altLang="cs-CZ" sz="4000" b="1">
                <a:solidFill>
                  <a:srgbClr val="FF3300"/>
                </a:solidFill>
              </a:rPr>
              <a:t>dsDNA</a:t>
            </a:r>
            <a:endParaRPr lang="en-GB" altLang="cs-CZ">
              <a:latin typeface="Arial Black" panose="020B0A04020102020204" pitchFamily="34" charset="0"/>
            </a:endParaRPr>
          </a:p>
        </p:txBody>
      </p:sp>
      <p:sp>
        <p:nvSpPr>
          <p:cNvPr id="10253" name="Freeform 13">
            <a:extLst>
              <a:ext uri="{FF2B5EF4-FFF2-40B4-BE49-F238E27FC236}">
                <a16:creationId xmlns:a16="http://schemas.microsoft.com/office/drawing/2014/main" id="{8B14CBF6-4D1E-4D02-A6F6-A8878ACD7D3A}"/>
              </a:ext>
            </a:extLst>
          </p:cNvPr>
          <p:cNvSpPr>
            <a:spLocks/>
          </p:cNvSpPr>
          <p:nvPr/>
        </p:nvSpPr>
        <p:spPr bwMode="auto">
          <a:xfrm>
            <a:off x="268288" y="1087438"/>
            <a:ext cx="8242300" cy="2578100"/>
          </a:xfrm>
          <a:custGeom>
            <a:avLst/>
            <a:gdLst>
              <a:gd name="T0" fmla="*/ 0 w 5192"/>
              <a:gd name="T1" fmla="*/ 0 h 1624"/>
              <a:gd name="T2" fmla="*/ 237 w 5192"/>
              <a:gd name="T3" fmla="*/ 807 h 1624"/>
              <a:gd name="T4" fmla="*/ 659 w 5192"/>
              <a:gd name="T5" fmla="*/ 1136 h 1624"/>
              <a:gd name="T6" fmla="*/ 1073 w 5192"/>
              <a:gd name="T7" fmla="*/ 1146 h 1624"/>
              <a:gd name="T8" fmla="*/ 1249 w 5192"/>
              <a:gd name="T9" fmla="*/ 836 h 1624"/>
              <a:gd name="T10" fmla="*/ 1414 w 5192"/>
              <a:gd name="T11" fmla="*/ 1167 h 1624"/>
              <a:gd name="T12" fmla="*/ 1569 w 5192"/>
              <a:gd name="T13" fmla="*/ 1270 h 1624"/>
              <a:gd name="T14" fmla="*/ 1758 w 5192"/>
              <a:gd name="T15" fmla="*/ 1231 h 1624"/>
              <a:gd name="T16" fmla="*/ 1934 w 5192"/>
              <a:gd name="T17" fmla="*/ 724 h 1624"/>
              <a:gd name="T18" fmla="*/ 2058 w 5192"/>
              <a:gd name="T19" fmla="*/ 714 h 1624"/>
              <a:gd name="T20" fmla="*/ 2234 w 5192"/>
              <a:gd name="T21" fmla="*/ 1211 h 1624"/>
              <a:gd name="T22" fmla="*/ 2586 w 5192"/>
              <a:gd name="T23" fmla="*/ 1480 h 1624"/>
              <a:gd name="T24" fmla="*/ 3599 w 5192"/>
              <a:gd name="T25" fmla="*/ 1593 h 1624"/>
              <a:gd name="T26" fmla="*/ 4458 w 5192"/>
              <a:gd name="T27" fmla="*/ 1469 h 1624"/>
              <a:gd name="T28" fmla="*/ 5192 w 5192"/>
              <a:gd name="T29" fmla="*/ 662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2" h="1624">
                <a:moveTo>
                  <a:pt x="0" y="0"/>
                </a:moveTo>
                <a:cubicBezTo>
                  <a:pt x="39" y="134"/>
                  <a:pt x="127" y="618"/>
                  <a:pt x="237" y="807"/>
                </a:cubicBezTo>
                <a:cubicBezTo>
                  <a:pt x="347" y="996"/>
                  <a:pt x="520" y="1080"/>
                  <a:pt x="659" y="1136"/>
                </a:cubicBezTo>
                <a:cubicBezTo>
                  <a:pt x="798" y="1192"/>
                  <a:pt x="975" y="1196"/>
                  <a:pt x="1073" y="1146"/>
                </a:cubicBezTo>
                <a:cubicBezTo>
                  <a:pt x="1171" y="1096"/>
                  <a:pt x="1192" y="833"/>
                  <a:pt x="1249" y="836"/>
                </a:cubicBezTo>
                <a:cubicBezTo>
                  <a:pt x="1306" y="839"/>
                  <a:pt x="1361" y="1095"/>
                  <a:pt x="1414" y="1167"/>
                </a:cubicBezTo>
                <a:cubicBezTo>
                  <a:pt x="1467" y="1239"/>
                  <a:pt x="1512" y="1259"/>
                  <a:pt x="1569" y="1270"/>
                </a:cubicBezTo>
                <a:cubicBezTo>
                  <a:pt x="1626" y="1281"/>
                  <a:pt x="1697" y="1322"/>
                  <a:pt x="1758" y="1231"/>
                </a:cubicBezTo>
                <a:cubicBezTo>
                  <a:pt x="1819" y="1140"/>
                  <a:pt x="1884" y="810"/>
                  <a:pt x="1934" y="724"/>
                </a:cubicBezTo>
                <a:cubicBezTo>
                  <a:pt x="1984" y="638"/>
                  <a:pt x="2008" y="633"/>
                  <a:pt x="2058" y="714"/>
                </a:cubicBezTo>
                <a:cubicBezTo>
                  <a:pt x="2108" y="795"/>
                  <a:pt x="2146" y="1083"/>
                  <a:pt x="2234" y="1211"/>
                </a:cubicBezTo>
                <a:cubicBezTo>
                  <a:pt x="2322" y="1339"/>
                  <a:pt x="2359" y="1416"/>
                  <a:pt x="2586" y="1480"/>
                </a:cubicBezTo>
                <a:cubicBezTo>
                  <a:pt x="2813" y="1544"/>
                  <a:pt x="3287" y="1595"/>
                  <a:pt x="3599" y="1593"/>
                </a:cubicBezTo>
                <a:cubicBezTo>
                  <a:pt x="3911" y="1591"/>
                  <a:pt x="4193" y="1624"/>
                  <a:pt x="4458" y="1469"/>
                </a:cubicBezTo>
                <a:cubicBezTo>
                  <a:pt x="4723" y="1314"/>
                  <a:pt x="5070" y="798"/>
                  <a:pt x="5192" y="662"/>
                </a:cubicBezTo>
              </a:path>
            </a:pathLst>
          </a:custGeom>
          <a:noFill/>
          <a:ln w="762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54" name="Text Box 14">
            <a:extLst>
              <a:ext uri="{FF2B5EF4-FFF2-40B4-BE49-F238E27FC236}">
                <a16:creationId xmlns:a16="http://schemas.microsoft.com/office/drawing/2014/main" id="{4D64F65A-B239-40BC-86CC-1014929FD2FB}"/>
              </a:ext>
            </a:extLst>
          </p:cNvPr>
          <p:cNvSpPr txBox="1">
            <a:spLocks noChangeArrowheads="1"/>
          </p:cNvSpPr>
          <p:nvPr/>
        </p:nvSpPr>
        <p:spPr bwMode="auto">
          <a:xfrm>
            <a:off x="3567113" y="1893888"/>
            <a:ext cx="60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FF00"/>
                </a:solidFill>
              </a:rPr>
              <a:t>1</a:t>
            </a:r>
            <a:endParaRPr lang="en-GB" altLang="cs-CZ">
              <a:solidFill>
                <a:schemeClr val="bg1"/>
              </a:solidFill>
              <a:latin typeface="Arial Black" panose="020B0A04020102020204" pitchFamily="34" charset="0"/>
            </a:endParaRPr>
          </a:p>
        </p:txBody>
      </p:sp>
      <p:sp>
        <p:nvSpPr>
          <p:cNvPr id="10255" name="Text Box 15">
            <a:extLst>
              <a:ext uri="{FF2B5EF4-FFF2-40B4-BE49-F238E27FC236}">
                <a16:creationId xmlns:a16="http://schemas.microsoft.com/office/drawing/2014/main" id="{880EFCF2-AC6C-4C8A-8615-7616EBC3A56C}"/>
              </a:ext>
            </a:extLst>
          </p:cNvPr>
          <p:cNvSpPr txBox="1">
            <a:spLocks noChangeArrowheads="1"/>
          </p:cNvSpPr>
          <p:nvPr/>
        </p:nvSpPr>
        <p:spPr bwMode="auto">
          <a:xfrm>
            <a:off x="3565525" y="4092575"/>
            <a:ext cx="60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3300"/>
                </a:solidFill>
              </a:rPr>
              <a:t>1</a:t>
            </a:r>
            <a:endParaRPr lang="en-GB" altLang="cs-CZ">
              <a:solidFill>
                <a:schemeClr val="bg1"/>
              </a:solidFill>
              <a:latin typeface="Arial Black" panose="020B0A04020102020204" pitchFamily="34" charset="0"/>
            </a:endParaRPr>
          </a:p>
        </p:txBody>
      </p:sp>
      <p:sp>
        <p:nvSpPr>
          <p:cNvPr id="10256" name="Text Box 16">
            <a:extLst>
              <a:ext uri="{FF2B5EF4-FFF2-40B4-BE49-F238E27FC236}">
                <a16:creationId xmlns:a16="http://schemas.microsoft.com/office/drawing/2014/main" id="{8F39FCBA-818A-4787-9045-E663374B35B6}"/>
              </a:ext>
            </a:extLst>
          </p:cNvPr>
          <p:cNvSpPr txBox="1">
            <a:spLocks noChangeArrowheads="1"/>
          </p:cNvSpPr>
          <p:nvPr/>
        </p:nvSpPr>
        <p:spPr bwMode="auto">
          <a:xfrm>
            <a:off x="2373313" y="2028825"/>
            <a:ext cx="60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FF00"/>
                </a:solidFill>
              </a:rPr>
              <a:t>3</a:t>
            </a:r>
            <a:endParaRPr lang="en-GB" altLang="cs-CZ">
              <a:solidFill>
                <a:schemeClr val="bg1"/>
              </a:solidFill>
              <a:latin typeface="Arial Black" panose="020B0A04020102020204" pitchFamily="34" charset="0"/>
            </a:endParaRPr>
          </a:p>
        </p:txBody>
      </p:sp>
      <p:sp>
        <p:nvSpPr>
          <p:cNvPr id="10257" name="Text Box 17">
            <a:extLst>
              <a:ext uri="{FF2B5EF4-FFF2-40B4-BE49-F238E27FC236}">
                <a16:creationId xmlns:a16="http://schemas.microsoft.com/office/drawing/2014/main" id="{54DC6F58-62B0-49F0-B767-A8083FC4D3B7}"/>
              </a:ext>
            </a:extLst>
          </p:cNvPr>
          <p:cNvSpPr txBox="1">
            <a:spLocks noChangeArrowheads="1"/>
          </p:cNvSpPr>
          <p:nvPr/>
        </p:nvSpPr>
        <p:spPr bwMode="auto">
          <a:xfrm>
            <a:off x="2678113" y="4356100"/>
            <a:ext cx="606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3300"/>
                </a:solidFill>
              </a:rPr>
              <a:t>2</a:t>
            </a:r>
            <a:endParaRPr lang="en-GB" altLang="cs-CZ">
              <a:solidFill>
                <a:schemeClr val="bg1"/>
              </a:solidFill>
              <a:latin typeface="Arial Black" panose="020B0A04020102020204" pitchFamily="34" charset="0"/>
            </a:endParaRPr>
          </a:p>
        </p:txBody>
      </p:sp>
      <p:sp>
        <p:nvSpPr>
          <p:cNvPr id="10258" name="Freeform 18">
            <a:extLst>
              <a:ext uri="{FF2B5EF4-FFF2-40B4-BE49-F238E27FC236}">
                <a16:creationId xmlns:a16="http://schemas.microsoft.com/office/drawing/2014/main" id="{F3C14922-F149-4C9E-BE67-DA13384C7F52}"/>
              </a:ext>
            </a:extLst>
          </p:cNvPr>
          <p:cNvSpPr>
            <a:spLocks/>
          </p:cNvSpPr>
          <p:nvPr/>
        </p:nvSpPr>
        <p:spPr bwMode="auto">
          <a:xfrm>
            <a:off x="5270500" y="5189538"/>
            <a:ext cx="1855788" cy="574675"/>
          </a:xfrm>
          <a:custGeom>
            <a:avLst/>
            <a:gdLst>
              <a:gd name="T0" fmla="*/ 0 w 1169"/>
              <a:gd name="T1" fmla="*/ 320 h 362"/>
              <a:gd name="T2" fmla="*/ 383 w 1169"/>
              <a:gd name="T3" fmla="*/ 310 h 362"/>
              <a:gd name="T4" fmla="*/ 579 w 1169"/>
              <a:gd name="T5" fmla="*/ 10 h 362"/>
              <a:gd name="T6" fmla="*/ 797 w 1169"/>
              <a:gd name="T7" fmla="*/ 248 h 362"/>
              <a:gd name="T8" fmla="*/ 1024 w 1169"/>
              <a:gd name="T9" fmla="*/ 351 h 362"/>
              <a:gd name="T10" fmla="*/ 1169 w 1169"/>
              <a:gd name="T11" fmla="*/ 299 h 362"/>
            </a:gdLst>
            <a:ahLst/>
            <a:cxnLst>
              <a:cxn ang="0">
                <a:pos x="T0" y="T1"/>
              </a:cxn>
              <a:cxn ang="0">
                <a:pos x="T2" y="T3"/>
              </a:cxn>
              <a:cxn ang="0">
                <a:pos x="T4" y="T5"/>
              </a:cxn>
              <a:cxn ang="0">
                <a:pos x="T6" y="T7"/>
              </a:cxn>
              <a:cxn ang="0">
                <a:pos x="T8" y="T9"/>
              </a:cxn>
              <a:cxn ang="0">
                <a:pos x="T10" y="T11"/>
              </a:cxn>
            </a:cxnLst>
            <a:rect l="0" t="0" r="r" b="b"/>
            <a:pathLst>
              <a:path w="1169" h="362">
                <a:moveTo>
                  <a:pt x="0" y="320"/>
                </a:moveTo>
                <a:cubicBezTo>
                  <a:pt x="143" y="341"/>
                  <a:pt x="287" y="362"/>
                  <a:pt x="383" y="310"/>
                </a:cubicBezTo>
                <a:cubicBezTo>
                  <a:pt x="479" y="258"/>
                  <a:pt x="510" y="20"/>
                  <a:pt x="579" y="10"/>
                </a:cubicBezTo>
                <a:cubicBezTo>
                  <a:pt x="648" y="0"/>
                  <a:pt x="723" y="191"/>
                  <a:pt x="797" y="248"/>
                </a:cubicBezTo>
                <a:cubicBezTo>
                  <a:pt x="871" y="305"/>
                  <a:pt x="962" y="343"/>
                  <a:pt x="1024" y="351"/>
                </a:cubicBezTo>
                <a:cubicBezTo>
                  <a:pt x="1086" y="359"/>
                  <a:pt x="1127" y="329"/>
                  <a:pt x="1169" y="299"/>
                </a:cubicBezTo>
              </a:path>
            </a:pathLst>
          </a:custGeom>
          <a:noFill/>
          <a:ln w="76200" cmpd="sng">
            <a:solidFill>
              <a:srgbClr val="FF99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59" name="Text Box 19">
            <a:extLst>
              <a:ext uri="{FF2B5EF4-FFF2-40B4-BE49-F238E27FC236}">
                <a16:creationId xmlns:a16="http://schemas.microsoft.com/office/drawing/2014/main" id="{39980988-EEB4-4157-8164-B95FB1C1C554}"/>
              </a:ext>
            </a:extLst>
          </p:cNvPr>
          <p:cNvSpPr txBox="1">
            <a:spLocks noChangeArrowheads="1"/>
          </p:cNvSpPr>
          <p:nvPr/>
        </p:nvSpPr>
        <p:spPr bwMode="auto">
          <a:xfrm>
            <a:off x="6440488" y="4797425"/>
            <a:ext cx="1279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3600" b="1">
                <a:solidFill>
                  <a:srgbClr val="FF99CC"/>
                </a:solidFill>
              </a:rPr>
              <a:t>0 </a:t>
            </a:r>
            <a:r>
              <a:rPr lang="en-GB" altLang="cs-CZ" b="1">
                <a:solidFill>
                  <a:srgbClr val="FF99CC"/>
                </a:solidFill>
              </a:rPr>
              <a:t>(pzc)</a:t>
            </a:r>
            <a:endParaRPr lang="en-GB" altLang="cs-CZ">
              <a:solidFill>
                <a:schemeClr val="bg1"/>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AD27300F-DE38-4919-A9E7-54C0100A9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57"/>
    </mc:Choice>
    <mc:Fallback>
      <p:transition spd="slow" advTm="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990F59F-6879-4ADE-8C4B-F0E0E4EE4B24}"/>
              </a:ext>
            </a:extLst>
          </p:cNvPr>
          <p:cNvSpPr>
            <a:spLocks noGrp="1" noChangeArrowheads="1"/>
          </p:cNvSpPr>
          <p:nvPr>
            <p:ph type="title"/>
          </p:nvPr>
        </p:nvSpPr>
        <p:spPr>
          <a:xfrm>
            <a:off x="274638" y="198438"/>
            <a:ext cx="7113587" cy="762000"/>
          </a:xfrm>
          <a:ln/>
        </p:spPr>
        <p:txBody>
          <a:bodyPr/>
          <a:lstStyle/>
          <a:p>
            <a:r>
              <a:rPr lang="cs-CZ" altLang="cs-CZ" b="1"/>
              <a:t>Oblasti diagnostiky </a:t>
            </a:r>
            <a:r>
              <a:rPr lang="en-GB" altLang="cs-CZ" b="1"/>
              <a:t>DNA</a:t>
            </a:r>
            <a:endParaRPr lang="en-GB" altLang="cs-CZ"/>
          </a:p>
        </p:txBody>
      </p:sp>
      <p:sp>
        <p:nvSpPr>
          <p:cNvPr id="18435" name="Text Box 3">
            <a:extLst>
              <a:ext uri="{FF2B5EF4-FFF2-40B4-BE49-F238E27FC236}">
                <a16:creationId xmlns:a16="http://schemas.microsoft.com/office/drawing/2014/main" id="{DDDC8681-6836-41FE-9289-6D56841E272B}"/>
              </a:ext>
            </a:extLst>
          </p:cNvPr>
          <p:cNvSpPr txBox="1">
            <a:spLocks noChangeArrowheads="1"/>
          </p:cNvSpPr>
          <p:nvPr/>
        </p:nvSpPr>
        <p:spPr bwMode="auto">
          <a:xfrm>
            <a:off x="185738" y="1128713"/>
            <a:ext cx="8958262" cy="525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600" b="1">
                <a:solidFill>
                  <a:srgbClr val="0000FF"/>
                </a:solidFill>
              </a:rPr>
              <a:t>Testy rodičovství / kriminalistika</a:t>
            </a:r>
            <a:br>
              <a:rPr lang="cs-CZ" altLang="cs-CZ" sz="2600" b="1"/>
            </a:br>
            <a:r>
              <a:rPr lang="en-GB" altLang="cs-CZ" sz="2600" b="1"/>
              <a:t>HLA </a:t>
            </a:r>
            <a:r>
              <a:rPr lang="cs-CZ" altLang="cs-CZ" sz="2600" b="1"/>
              <a:t>k</a:t>
            </a:r>
            <a:r>
              <a:rPr lang="en-GB" altLang="cs-CZ" sz="2600" b="1"/>
              <a:t>omplex, </a:t>
            </a:r>
            <a:r>
              <a:rPr lang="cs-CZ" altLang="cs-CZ" sz="2600" b="1"/>
              <a:t>oblast </a:t>
            </a:r>
            <a:r>
              <a:rPr lang="en-GB" altLang="cs-CZ" sz="2600" b="1"/>
              <a:t>D-</a:t>
            </a:r>
            <a:r>
              <a:rPr lang="cs-CZ" altLang="cs-CZ" sz="2600" b="1"/>
              <a:t>smyčky </a:t>
            </a:r>
            <a:r>
              <a:rPr lang="en-GB" altLang="cs-CZ" sz="2600" b="1"/>
              <a:t>(mitochondri</a:t>
            </a:r>
            <a:r>
              <a:rPr lang="cs-CZ" altLang="cs-CZ" sz="2600" b="1"/>
              <a:t>ální</a:t>
            </a:r>
            <a:br>
              <a:rPr lang="cs-CZ" altLang="cs-CZ" sz="2600" b="1"/>
            </a:br>
            <a:r>
              <a:rPr lang="en-GB" altLang="cs-CZ" sz="2600" b="1"/>
              <a:t>DNA),</a:t>
            </a:r>
            <a:r>
              <a:rPr lang="cs-CZ" altLang="cs-CZ" sz="2600" b="1"/>
              <a:t> délkový polymorfismus</a:t>
            </a:r>
            <a:r>
              <a:rPr lang="en-GB" altLang="cs-CZ" sz="2600" b="1"/>
              <a:t> (VNTR </a:t>
            </a:r>
            <a:r>
              <a:rPr lang="cs-CZ" altLang="cs-CZ" sz="2600" b="1"/>
              <a:t>místa</a:t>
            </a:r>
            <a:r>
              <a:rPr lang="en-GB" altLang="cs-CZ" sz="2600" b="1"/>
              <a:t>)</a:t>
            </a:r>
          </a:p>
          <a:p>
            <a:r>
              <a:rPr lang="en-GB" altLang="cs-CZ" sz="2600" b="1">
                <a:solidFill>
                  <a:srgbClr val="0000FF"/>
                </a:solidFill>
              </a:rPr>
              <a:t>On</a:t>
            </a:r>
            <a:r>
              <a:rPr lang="cs-CZ" altLang="cs-CZ" sz="2600" b="1">
                <a:solidFill>
                  <a:srgbClr val="0000FF"/>
                </a:solidFill>
              </a:rPr>
              <a:t>k</a:t>
            </a:r>
            <a:r>
              <a:rPr lang="en-GB" altLang="cs-CZ" sz="2600" b="1">
                <a:solidFill>
                  <a:srgbClr val="0000FF"/>
                </a:solidFill>
              </a:rPr>
              <a:t>ogen</a:t>
            </a:r>
            <a:r>
              <a:rPr lang="cs-CZ" altLang="cs-CZ" sz="2600" b="1">
                <a:solidFill>
                  <a:srgbClr val="0000FF"/>
                </a:solidFill>
              </a:rPr>
              <a:t>y</a:t>
            </a:r>
            <a:r>
              <a:rPr lang="en-GB" altLang="cs-CZ" sz="2600" b="1">
                <a:solidFill>
                  <a:srgbClr val="0000FF"/>
                </a:solidFill>
              </a:rPr>
              <a:t> / supresor</a:t>
            </a:r>
            <a:r>
              <a:rPr lang="cs-CZ" altLang="cs-CZ" sz="2600" b="1">
                <a:solidFill>
                  <a:srgbClr val="0000FF"/>
                </a:solidFill>
              </a:rPr>
              <a:t>ové</a:t>
            </a:r>
            <a:r>
              <a:rPr lang="en-GB" altLang="cs-CZ" sz="2600" b="1">
                <a:solidFill>
                  <a:srgbClr val="0000FF"/>
                </a:solidFill>
              </a:rPr>
              <a:t> gen</a:t>
            </a:r>
            <a:r>
              <a:rPr lang="cs-CZ" altLang="cs-CZ" sz="2600" b="1">
                <a:solidFill>
                  <a:srgbClr val="0000FF"/>
                </a:solidFill>
              </a:rPr>
              <a:t>y</a:t>
            </a:r>
            <a:br>
              <a:rPr lang="en-GB" altLang="cs-CZ" sz="2600" b="1">
                <a:solidFill>
                  <a:srgbClr val="66FF33"/>
                </a:solidFill>
              </a:rPr>
            </a:br>
            <a:r>
              <a:rPr lang="en-GB" altLang="cs-CZ" sz="2600" b="1"/>
              <a:t>c-myb, c-myc, c-abl, c-sis, c-ras, G-protein, jun,</a:t>
            </a:r>
            <a:br>
              <a:rPr lang="en-GB" altLang="cs-CZ" sz="2600" b="1"/>
            </a:br>
            <a:r>
              <a:rPr lang="en-GB" altLang="cs-CZ" sz="2600" b="1"/>
              <a:t>p53, retinoblastoma gen</a:t>
            </a:r>
            <a:r>
              <a:rPr lang="cs-CZ" altLang="cs-CZ" sz="2600" b="1"/>
              <a:t>y</a:t>
            </a:r>
            <a:endParaRPr lang="en-GB" altLang="cs-CZ" sz="2600" b="1"/>
          </a:p>
          <a:p>
            <a:r>
              <a:rPr lang="cs-CZ" altLang="cs-CZ" sz="2600" b="1">
                <a:solidFill>
                  <a:srgbClr val="0000FF"/>
                </a:solidFill>
              </a:rPr>
              <a:t>Dědičné choroby</a:t>
            </a:r>
            <a:br>
              <a:rPr lang="cs-CZ" altLang="cs-CZ" sz="2600" b="1">
                <a:solidFill>
                  <a:srgbClr val="0000FF"/>
                </a:solidFill>
              </a:rPr>
            </a:br>
            <a:r>
              <a:rPr lang="cs-CZ" altLang="cs-CZ" sz="2600" b="1"/>
              <a:t>cy</a:t>
            </a:r>
            <a:r>
              <a:rPr lang="en-GB" altLang="cs-CZ" sz="2600" b="1"/>
              <a:t>stic</a:t>
            </a:r>
            <a:r>
              <a:rPr lang="cs-CZ" altLang="cs-CZ" sz="2600" b="1"/>
              <a:t>ká</a:t>
            </a:r>
            <a:r>
              <a:rPr lang="en-GB" altLang="cs-CZ" sz="2600" b="1"/>
              <a:t> fibros</a:t>
            </a:r>
            <a:r>
              <a:rPr lang="cs-CZ" altLang="cs-CZ" sz="2600" b="1"/>
              <a:t>a</a:t>
            </a:r>
            <a:r>
              <a:rPr lang="en-GB" altLang="cs-CZ" sz="2600" b="1"/>
              <a:t>, </a:t>
            </a:r>
            <a:r>
              <a:rPr lang="cs-CZ" altLang="cs-CZ" sz="2600" b="1"/>
              <a:t>h</a:t>
            </a:r>
            <a:r>
              <a:rPr lang="en-GB" altLang="cs-CZ" sz="2600" b="1"/>
              <a:t>ypercholesterolemi</a:t>
            </a:r>
            <a:r>
              <a:rPr lang="cs-CZ" altLang="cs-CZ" sz="2600" b="1"/>
              <a:t>e</a:t>
            </a:r>
            <a:r>
              <a:rPr lang="en-GB" altLang="cs-CZ" sz="2600" b="1"/>
              <a:t>, </a:t>
            </a:r>
            <a:r>
              <a:rPr lang="cs-CZ" altLang="cs-CZ" sz="2600" b="1"/>
              <a:t>srpkovitá</a:t>
            </a:r>
            <a:br>
              <a:rPr lang="en-GB" altLang="cs-CZ" sz="2600" b="1"/>
            </a:br>
            <a:r>
              <a:rPr lang="en-GB" altLang="cs-CZ" sz="2600" b="1"/>
              <a:t>anemi</a:t>
            </a:r>
            <a:r>
              <a:rPr lang="cs-CZ" altLang="cs-CZ" sz="2600" b="1"/>
              <a:t>e</a:t>
            </a:r>
            <a:r>
              <a:rPr lang="en-GB" altLang="cs-CZ" sz="2600" b="1"/>
              <a:t>, Huntington</a:t>
            </a:r>
            <a:r>
              <a:rPr lang="cs-CZ" altLang="cs-CZ" sz="2600" b="1"/>
              <a:t>ova</a:t>
            </a:r>
            <a:r>
              <a:rPr lang="en-GB" altLang="cs-CZ" sz="2600" b="1"/>
              <a:t> </a:t>
            </a:r>
            <a:r>
              <a:rPr lang="cs-CZ" altLang="cs-CZ" sz="2600" b="1"/>
              <a:t>choroba</a:t>
            </a:r>
            <a:r>
              <a:rPr lang="en-GB" altLang="cs-CZ" sz="2600" b="1"/>
              <a:t>, Duchenne</a:t>
            </a:r>
            <a:r>
              <a:rPr lang="cs-CZ" altLang="cs-CZ" sz="2600" b="1"/>
              <a:t>ova</a:t>
            </a:r>
            <a:br>
              <a:rPr lang="cs-CZ" altLang="cs-CZ" sz="2600" b="1"/>
            </a:br>
            <a:r>
              <a:rPr lang="cs-CZ" altLang="cs-CZ" sz="2600" b="1"/>
              <a:t>svalová </a:t>
            </a:r>
            <a:r>
              <a:rPr lang="en-GB" altLang="cs-CZ" sz="2600" b="1"/>
              <a:t>dystro</a:t>
            </a:r>
            <a:r>
              <a:rPr lang="cs-CZ" altLang="cs-CZ" sz="2600" b="1"/>
              <a:t>fie</a:t>
            </a:r>
            <a:r>
              <a:rPr lang="en-GB" altLang="cs-CZ" sz="2600" b="1"/>
              <a:t>, </a:t>
            </a:r>
            <a:r>
              <a:rPr lang="en-GB" altLang="cs-CZ" sz="2600" b="1">
                <a:sym typeface="Symbol" panose="05050102010706020507" pitchFamily="18" charset="2"/>
              </a:rPr>
              <a:t>-Thalasemi</a:t>
            </a:r>
            <a:r>
              <a:rPr lang="cs-CZ" altLang="cs-CZ" sz="2600" b="1">
                <a:sym typeface="Symbol" panose="05050102010706020507" pitchFamily="18" charset="2"/>
              </a:rPr>
              <a:t>e</a:t>
            </a:r>
            <a:r>
              <a:rPr lang="en-GB" altLang="cs-CZ" sz="2600" b="1">
                <a:sym typeface="Symbol" panose="05050102010706020507" pitchFamily="18" charset="2"/>
              </a:rPr>
              <a:t>, </a:t>
            </a:r>
            <a:r>
              <a:rPr lang="cs-CZ" altLang="cs-CZ" sz="2600" b="1">
                <a:sym typeface="Symbol" panose="05050102010706020507" pitchFamily="18" charset="2"/>
              </a:rPr>
              <a:t>p</a:t>
            </a:r>
            <a:r>
              <a:rPr lang="en-GB" altLang="cs-CZ" sz="2600" b="1">
                <a:sym typeface="Symbol" panose="05050102010706020507" pitchFamily="18" charset="2"/>
              </a:rPr>
              <a:t>olycystic</a:t>
            </a:r>
            <a:r>
              <a:rPr lang="cs-CZ" altLang="cs-CZ" sz="2600" b="1">
                <a:sym typeface="Symbol" panose="05050102010706020507" pitchFamily="18" charset="2"/>
              </a:rPr>
              <a:t>ká</a:t>
            </a:r>
            <a:br>
              <a:rPr lang="cs-CZ" altLang="cs-CZ" sz="2600" b="1">
                <a:sym typeface="Symbol" panose="05050102010706020507" pitchFamily="18" charset="2"/>
              </a:rPr>
            </a:br>
            <a:r>
              <a:rPr lang="cs-CZ" altLang="cs-CZ" sz="2600" b="1">
                <a:sym typeface="Symbol" panose="05050102010706020507" pitchFamily="18" charset="2"/>
              </a:rPr>
              <a:t>ledvinová choroba dospělých,</a:t>
            </a:r>
            <a:r>
              <a:rPr lang="en-GB" altLang="cs-CZ" sz="2600" b="1">
                <a:sym typeface="Symbol" panose="05050102010706020507" pitchFamily="18" charset="2"/>
              </a:rPr>
              <a:t> </a:t>
            </a:r>
            <a:r>
              <a:rPr lang="cs-CZ" altLang="cs-CZ" sz="2600" b="1">
                <a:sym typeface="Symbol" panose="05050102010706020507" pitchFamily="18" charset="2"/>
              </a:rPr>
              <a:t>h</a:t>
            </a:r>
            <a:r>
              <a:rPr lang="en-GB" altLang="cs-CZ" sz="2600" b="1">
                <a:sym typeface="Symbol" panose="05050102010706020507" pitchFamily="18" charset="2"/>
              </a:rPr>
              <a:t>emochromatosi</a:t>
            </a:r>
            <a:r>
              <a:rPr lang="cs-CZ" altLang="cs-CZ" sz="2600" b="1">
                <a:sym typeface="Symbol" panose="05050102010706020507" pitchFamily="18" charset="2"/>
              </a:rPr>
              <a:t>e</a:t>
            </a:r>
            <a:r>
              <a:rPr lang="en-GB" altLang="cs-CZ" sz="2600" b="1">
                <a:sym typeface="Symbol" panose="05050102010706020507" pitchFamily="18" charset="2"/>
              </a:rPr>
              <a:t>,</a:t>
            </a:r>
            <a:br>
              <a:rPr lang="cs-CZ" altLang="cs-CZ" sz="2600" b="1">
                <a:sym typeface="Symbol" panose="05050102010706020507" pitchFamily="18" charset="2"/>
              </a:rPr>
            </a:br>
            <a:r>
              <a:rPr lang="cs-CZ" altLang="cs-CZ" sz="2600" b="1">
                <a:sym typeface="Symbol" panose="05050102010706020507" pitchFamily="18" charset="2"/>
              </a:rPr>
              <a:t>h</a:t>
            </a:r>
            <a:r>
              <a:rPr lang="en-GB" altLang="cs-CZ" sz="2600" b="1">
                <a:sym typeface="Symbol" panose="05050102010706020507" pitchFamily="18" charset="2"/>
              </a:rPr>
              <a:t>emophili</a:t>
            </a:r>
            <a:r>
              <a:rPr lang="cs-CZ" altLang="cs-CZ" sz="2600" b="1">
                <a:sym typeface="Symbol" panose="05050102010706020507" pitchFamily="18" charset="2"/>
              </a:rPr>
              <a:t>e</a:t>
            </a:r>
            <a:r>
              <a:rPr lang="en-GB" altLang="cs-CZ" sz="2600" b="1">
                <a:sym typeface="Symbol" panose="05050102010706020507" pitchFamily="18" charset="2"/>
              </a:rPr>
              <a:t> A / Von Willebrand</a:t>
            </a:r>
            <a:r>
              <a:rPr lang="cs-CZ" altLang="cs-CZ" sz="2600" b="1">
                <a:sym typeface="Symbol" panose="05050102010706020507" pitchFamily="18" charset="2"/>
              </a:rPr>
              <a:t>ova choroba</a:t>
            </a:r>
            <a:endParaRPr lang="en-GB" altLang="cs-CZ"/>
          </a:p>
        </p:txBody>
      </p:sp>
      <p:pic>
        <p:nvPicPr>
          <p:cNvPr id="2" name="Audio 1">
            <a:hlinkClick r:id="" action="ppaction://media"/>
            <a:extLst>
              <a:ext uri="{FF2B5EF4-FFF2-40B4-BE49-F238E27FC236}">
                <a16:creationId xmlns:a16="http://schemas.microsoft.com/office/drawing/2014/main" id="{F84B7BF1-6A52-4C36-8074-AC2E71A04A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122"/>
    </mc:Choice>
    <mc:Fallback>
      <p:transition spd="slow" advTm="10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165" x="2019300" y="1289050"/>
          <p14:tracePt t="14235" x="2012950" y="1289050"/>
          <p14:tracePt t="14243" x="2006600" y="1284288"/>
          <p14:tracePt t="14252" x="2001838" y="1284288"/>
          <p14:tracePt t="14260" x="1995488" y="1284288"/>
          <p14:tracePt t="14267" x="1971675" y="1284288"/>
          <p14:tracePt t="14275" x="1946275" y="1271588"/>
          <p14:tracePt t="14283" x="1941513" y="1271588"/>
          <p14:tracePt t="14292" x="1922463" y="1265238"/>
          <p14:tracePt t="14299" x="1905000" y="1258888"/>
          <p14:tracePt t="14307" x="1881188" y="1258888"/>
          <p14:tracePt t="14315" x="1862138" y="1254125"/>
          <p14:tracePt t="14322" x="1838325" y="1235075"/>
          <p14:tracePt t="14331" x="1820863" y="1228725"/>
          <p14:tracePt t="14339" x="1814513" y="1223963"/>
          <p14:tracePt t="14347" x="1801813" y="1223963"/>
          <p14:tracePt t="14355" x="1784350" y="1217613"/>
          <p14:tracePt t="14362" x="1778000" y="1217613"/>
          <p14:tracePt t="14370" x="1771650" y="1217613"/>
          <p14:tracePt t="14379" x="1754188" y="1217613"/>
          <p14:tracePt t="14387" x="1730375" y="1204913"/>
          <p14:tracePt t="14395" x="1706563" y="1198563"/>
          <p14:tracePt t="14403" x="1693863" y="1198563"/>
          <p14:tracePt t="14411" x="1657350" y="1193800"/>
          <p14:tracePt t="14419" x="1639888" y="1193800"/>
          <p14:tracePt t="14427" x="1590675" y="1193800"/>
          <p14:tracePt t="14435" x="1560513" y="1193800"/>
          <p14:tracePt t="14443" x="1519238" y="1193800"/>
          <p14:tracePt t="14450" x="1470025" y="1181100"/>
          <p14:tracePt t="14459" x="1428750" y="1181100"/>
          <p14:tracePt t="14466" x="1385888" y="1181100"/>
          <p14:tracePt t="14475" x="1320800" y="1163638"/>
          <p14:tracePt t="14483" x="1290638" y="1163638"/>
          <p14:tracePt t="14491" x="1247775" y="1163638"/>
          <p14:tracePt t="14498" x="1211263" y="1163638"/>
          <p14:tracePt t="14507" x="1169988" y="1150938"/>
          <p14:tracePt t="14514" x="1139825" y="1144588"/>
          <p14:tracePt t="14522" x="1090613" y="1144588"/>
          <p14:tracePt t="14530" x="1060450" y="1144588"/>
          <p14:tracePt t="14539" x="1023938" y="1144588"/>
          <p14:tracePt t="14548" x="993775" y="1144588"/>
          <p14:tracePt t="14555" x="952500" y="1144588"/>
          <p14:tracePt t="14562" x="922338" y="1144588"/>
          <p14:tracePt t="14570" x="885825" y="1144588"/>
          <p14:tracePt t="14578" x="825500" y="1174750"/>
          <p14:tracePt t="14586" x="771525" y="1204913"/>
          <p14:tracePt t="14594" x="723900" y="1228725"/>
          <p14:tracePt t="14602" x="693738" y="1235075"/>
          <p14:tracePt t="14610" x="668338" y="1254125"/>
          <p14:tracePt t="14618" x="644525" y="1258888"/>
          <p14:tracePt t="14626" x="627063" y="1265238"/>
          <p14:tracePt t="14634" x="603250" y="1284288"/>
          <p14:tracePt t="14642" x="579438" y="1289050"/>
          <p14:tracePt t="14650" x="573088" y="1295400"/>
          <p14:tracePt t="14658" x="560388" y="1301750"/>
          <p14:tracePt t="14666" x="549275" y="1319213"/>
          <p14:tracePt t="14674" x="530225" y="1325563"/>
          <p14:tracePt t="14682" x="523875" y="1331913"/>
          <p14:tracePt t="14690" x="512763" y="1344613"/>
          <p14:tracePt t="14698" x="506413" y="1349375"/>
          <p14:tracePt t="14706" x="506413" y="1355725"/>
          <p14:tracePt t="14714" x="500063" y="1379538"/>
          <p14:tracePt t="14722" x="500063" y="1403350"/>
          <p14:tracePt t="14730" x="500063" y="1409700"/>
          <p14:tracePt t="14738" x="500063" y="1422400"/>
          <p14:tracePt t="14746" x="500063" y="1428750"/>
          <p14:tracePt t="14754" x="500063" y="1439863"/>
          <p14:tracePt t="14762" x="512763" y="1463675"/>
          <p14:tracePt t="14770" x="519113" y="1470025"/>
          <p14:tracePt t="14778" x="542925" y="1482725"/>
          <p14:tracePt t="14787" x="549275" y="1489075"/>
          <p14:tracePt t="14794" x="579438" y="1512888"/>
          <p14:tracePt t="14803" x="584200" y="1519238"/>
          <p14:tracePt t="14810" x="608013" y="1536700"/>
          <p14:tracePt t="14818" x="638175" y="1543050"/>
          <p14:tracePt t="14826" x="674688" y="1560513"/>
          <p14:tracePt t="14834" x="741363" y="1590675"/>
          <p14:tracePt t="14842" x="801688" y="1627188"/>
          <p14:tracePt t="14850" x="892175" y="1657350"/>
          <p14:tracePt t="14858" x="958850" y="1687513"/>
          <p14:tracePt t="14866" x="1030288" y="1724025"/>
          <p14:tracePt t="14874" x="1120775" y="1758950"/>
          <p14:tracePt t="14882" x="1187450" y="1789113"/>
          <p14:tracePt t="14890" x="1265238" y="1819275"/>
          <p14:tracePt t="14898" x="1314450" y="1849438"/>
          <p14:tracePt t="14906" x="1350963" y="1862138"/>
          <p14:tracePt t="14914" x="1422400" y="1879600"/>
          <p14:tracePt t="14922" x="1458913" y="1879600"/>
          <p14:tracePt t="14930" x="1512888" y="1892300"/>
          <p14:tracePt t="14938" x="1585913" y="1892300"/>
          <p14:tracePt t="14946" x="1681163" y="1892300"/>
          <p14:tracePt t="14954" x="1784350" y="1892300"/>
          <p14:tracePt t="14962" x="1885950" y="1892300"/>
          <p14:tracePt t="14970" x="1958975" y="1885950"/>
          <p14:tracePt t="14978" x="2062163" y="1874838"/>
          <p14:tracePt t="14987" x="2152650" y="1862138"/>
          <p14:tracePt t="14994" x="2241550" y="1831975"/>
          <p14:tracePt t="15002" x="2301875" y="1795463"/>
          <p14:tracePt t="15010" x="2392363" y="1765300"/>
          <p14:tracePt t="15018" x="2428875" y="1747838"/>
          <p14:tracePt t="15026" x="2452688" y="1741488"/>
          <p14:tracePt t="15034" x="2489200" y="1711325"/>
          <p14:tracePt t="15042" x="2495550" y="1704975"/>
          <p14:tracePt t="15050" x="2513013" y="1693863"/>
          <p14:tracePt t="15058" x="2513013" y="1687513"/>
          <p14:tracePt t="15066" x="2532063" y="1663700"/>
          <p14:tracePt t="15074" x="2538413" y="1657350"/>
          <p14:tracePt t="15082" x="2538413" y="1639888"/>
          <p14:tracePt t="15090" x="2538413" y="1627188"/>
          <p14:tracePt t="15098" x="2538413" y="1620838"/>
          <p14:tracePt t="15106" x="2538413" y="1597025"/>
          <p14:tracePt t="15121" x="2538413" y="1573213"/>
          <p14:tracePt t="15130" x="2538413" y="1549400"/>
          <p14:tracePt t="15146" x="2538413" y="1536700"/>
          <p14:tracePt t="15154" x="2538413" y="1530350"/>
          <p14:tracePt t="15162" x="2538413" y="1519238"/>
          <p14:tracePt t="15170" x="2525713" y="1500188"/>
          <p14:tracePt t="15178" x="2519363" y="1493838"/>
          <p14:tracePt t="15187" x="2508250" y="1482725"/>
          <p14:tracePt t="15194" x="2501900" y="1476375"/>
          <p14:tracePt t="15203" x="2489200" y="1476375"/>
          <p14:tracePt t="15210" x="2465388" y="1458913"/>
          <p14:tracePt t="15218" x="2428875" y="1433513"/>
          <p14:tracePt t="15226" x="2351088" y="1379538"/>
          <p14:tracePt t="15234" x="2308225" y="1349375"/>
          <p14:tracePt t="15242" x="2247900" y="1331913"/>
          <p14:tracePt t="15250" x="2187575" y="1308100"/>
          <p14:tracePt t="15258" x="2122488" y="1277938"/>
          <p14:tracePt t="15266" x="2079625" y="1265238"/>
          <p14:tracePt t="15274" x="2025650" y="1247775"/>
          <p14:tracePt t="15282" x="1965325" y="1235075"/>
          <p14:tracePt t="15290" x="1905000" y="1204913"/>
          <p14:tracePt t="15298" x="1844675" y="1187450"/>
          <p14:tracePt t="15306" x="1784350" y="1187450"/>
          <p14:tracePt t="15314" x="1724025" y="1163638"/>
          <p14:tracePt t="15322" x="1676400" y="1157288"/>
          <p14:tracePt t="15330" x="1627188" y="1144588"/>
          <p14:tracePt t="15338" x="1597025" y="1144588"/>
          <p14:tracePt t="15346" x="1549400" y="1138238"/>
          <p14:tracePt t="15354" x="1519238" y="1138238"/>
          <p14:tracePt t="15362" x="1489075" y="1127125"/>
          <p14:tracePt t="15370" x="1452563" y="1127125"/>
          <p14:tracePt t="15378" x="1422400" y="1127125"/>
          <p14:tracePt t="15386" x="1398588" y="1127125"/>
          <p14:tracePt t="15394" x="1344613" y="1127125"/>
          <p14:tracePt t="15403" x="1314450" y="1127125"/>
          <p14:tracePt t="15410" x="1295400" y="1127125"/>
          <p14:tracePt t="15418" x="1265238" y="1127125"/>
          <p14:tracePt t="15426" x="1235075" y="1127125"/>
          <p14:tracePt t="15434" x="1217613" y="1127125"/>
          <p14:tracePt t="15442" x="1200150" y="1127125"/>
          <p14:tracePt t="15450" x="1181100" y="1127125"/>
          <p14:tracePt t="15458" x="1174750" y="1127125"/>
          <p14:tracePt t="15466" x="1163638" y="1127125"/>
          <p14:tracePt t="15474" x="1150938" y="1133475"/>
          <p14:tracePt t="15482" x="1144588" y="1138238"/>
          <p14:tracePt t="15490" x="1120775" y="1157288"/>
          <p14:tracePt t="15498" x="1109663" y="1174750"/>
          <p14:tracePt t="15506" x="1090613" y="1187450"/>
          <p14:tracePt t="15514" x="1073150" y="1211263"/>
          <p14:tracePt t="15522" x="1060450" y="1235075"/>
          <p14:tracePt t="15530" x="1049338" y="1254125"/>
          <p14:tracePt t="15538" x="1036638" y="1265238"/>
          <p14:tracePt t="15546" x="1019175" y="1284288"/>
          <p14:tracePt t="15554" x="1019175" y="1308100"/>
          <p14:tracePt t="15562" x="1019175" y="1319213"/>
          <p14:tracePt t="15570" x="1019175" y="1344613"/>
          <p14:tracePt t="15578" x="1019175" y="1374775"/>
          <p14:tracePt t="15586" x="1019175" y="1385888"/>
          <p14:tracePt t="15594" x="1042988" y="1422400"/>
          <p14:tracePt t="15602" x="1066800" y="1446213"/>
          <p14:tracePt t="15610" x="1079500" y="1463675"/>
          <p14:tracePt t="15618" x="1109663" y="1489075"/>
          <p14:tracePt t="15626" x="1144588" y="1524000"/>
          <p14:tracePt t="15634" x="1211263" y="1573213"/>
          <p14:tracePt t="15642" x="1235075" y="1597025"/>
          <p14:tracePt t="15650" x="1290638" y="1639888"/>
          <p14:tracePt t="15658" x="1314450" y="1663700"/>
          <p14:tracePt t="15666" x="1344613" y="1670050"/>
          <p14:tracePt t="15674" x="1422400" y="1717675"/>
          <p14:tracePt t="15682" x="1470025" y="1724025"/>
          <p14:tracePt t="15690" x="1519238" y="1735138"/>
          <p14:tracePt t="15698" x="1560513" y="1741488"/>
          <p14:tracePt t="15706" x="1609725" y="1741488"/>
          <p14:tracePt t="15714" x="1693863" y="1741488"/>
          <p14:tracePt t="15722" x="1766888" y="1741488"/>
          <p14:tracePt t="15730" x="1851025" y="1741488"/>
          <p14:tracePt t="15738" x="1941513" y="1735138"/>
          <p14:tracePt t="15746" x="2032000" y="1704975"/>
          <p14:tracePt t="15754" x="2133600" y="1693863"/>
          <p14:tracePt t="15762" x="2224088" y="1657350"/>
          <p14:tracePt t="15770" x="2327275" y="1614488"/>
          <p14:tracePt t="15778" x="2405063" y="1579563"/>
          <p14:tracePt t="15786" x="2465388" y="1566863"/>
          <p14:tracePt t="15794" x="2519363" y="1536700"/>
          <p14:tracePt t="15802" x="2538413" y="1530350"/>
          <p14:tracePt t="15810" x="2573338" y="1512888"/>
          <p14:tracePt t="15818" x="2592388" y="1506538"/>
          <p14:tracePt t="15826" x="2597150" y="1500188"/>
          <p14:tracePt t="15842" x="2597150" y="1493838"/>
          <p14:tracePt t="15850" x="2603500" y="1482725"/>
          <p14:tracePt t="15859" x="2603500" y="1463675"/>
          <p14:tracePt t="15866" x="2603500" y="1458913"/>
          <p14:tracePt t="15875" x="2603500" y="1439863"/>
          <p14:tracePt t="15890" x="2603500" y="1433513"/>
          <p14:tracePt t="15891" x="2603500" y="1422400"/>
          <p14:tracePt t="15899" x="2586038" y="1385888"/>
          <p14:tracePt t="15907" x="2579688" y="1379538"/>
          <p14:tracePt t="15915" x="2555875" y="1349375"/>
          <p14:tracePt t="15923" x="2538413" y="1344613"/>
          <p14:tracePt t="15930" x="2508250" y="1314450"/>
          <p14:tracePt t="15938" x="2489200" y="1301750"/>
          <p14:tracePt t="15947" x="2441575" y="1258888"/>
          <p14:tracePt t="15955" x="2405063" y="1235075"/>
          <p14:tracePt t="15962" x="2381250" y="1223963"/>
          <p14:tracePt t="15971" x="2320925" y="1174750"/>
          <p14:tracePt t="15979" x="2297113" y="1168400"/>
          <p14:tracePt t="15987" x="2254250" y="1150938"/>
          <p14:tracePt t="15994" x="2200275" y="1120775"/>
          <p14:tracePt t="16002" x="2139950" y="1103313"/>
          <p14:tracePt t="16011" x="2079625" y="1090613"/>
          <p14:tracePt t="16018" x="2001838" y="1054100"/>
          <p14:tracePt t="16027" x="1916113" y="1049338"/>
          <p14:tracePt t="16034" x="1838325" y="1036638"/>
          <p14:tracePt t="16043" x="1754188" y="1023938"/>
          <p14:tracePt t="16050" x="1681163" y="1012825"/>
          <p14:tracePt t="16059" x="1620838" y="1012825"/>
          <p14:tracePt t="16066" x="1549400" y="1012825"/>
          <p14:tracePt t="16075" x="1489075" y="1012825"/>
          <p14:tracePt t="16083" x="1435100" y="1012825"/>
          <p14:tracePt t="16091" x="1355725" y="1012825"/>
          <p14:tracePt t="16099" x="1284288" y="1019175"/>
          <p14:tracePt t="16107" x="1211263" y="1042988"/>
          <p14:tracePt t="16114" x="1144588" y="1073150"/>
          <p14:tracePt t="16123" x="1066800" y="1114425"/>
          <p14:tracePt t="16130" x="1000125" y="1168400"/>
          <p14:tracePt t="16138" x="982663" y="1204913"/>
          <p14:tracePt t="16146" x="904875" y="1265238"/>
          <p14:tracePt t="16155" x="879475" y="1277938"/>
          <p14:tracePt t="16162" x="831850" y="1319213"/>
          <p14:tracePt t="16171" x="808038" y="1344613"/>
          <p14:tracePt t="16179" x="784225" y="1355725"/>
          <p14:tracePt t="16187" x="758825" y="1385888"/>
          <p14:tracePt t="16194" x="741363" y="1398588"/>
          <p14:tracePt t="16203" x="735013" y="1403350"/>
          <p14:tracePt t="16211" x="728663" y="1428750"/>
          <p14:tracePt t="16218" x="723900" y="1452563"/>
          <p14:tracePt t="16227" x="723900" y="1470025"/>
          <p14:tracePt t="16234" x="723900" y="1493838"/>
          <p14:tracePt t="16243" x="723900" y="1506538"/>
          <p14:tracePt t="16250" x="723900" y="1530350"/>
          <p14:tracePt t="16259" x="723900" y="1549400"/>
          <p14:tracePt t="16266" x="741363" y="1573213"/>
          <p14:tracePt t="16275" x="777875" y="1597025"/>
          <p14:tracePt t="16282" x="825500" y="1609725"/>
          <p14:tracePt t="16291" x="885825" y="1627188"/>
          <p14:tracePt t="16299" x="965200" y="1663700"/>
          <p14:tracePt t="16306" x="1066800" y="1681163"/>
          <p14:tracePt t="16314" x="1181100" y="1717675"/>
          <p14:tracePt t="16322" x="1271588" y="1741488"/>
          <p14:tracePt t="16330" x="1385888" y="1765300"/>
          <p14:tracePt t="16338" x="1465263" y="1778000"/>
          <p14:tracePt t="16346" x="1549400" y="1778000"/>
          <p14:tracePt t="16355" x="1633538" y="1778000"/>
          <p14:tracePt t="16363" x="1706563" y="1778000"/>
          <p14:tracePt t="16371" x="1778000" y="1778000"/>
          <p14:tracePt t="16379" x="1844675" y="1758950"/>
          <p14:tracePt t="16387" x="1874838" y="1754188"/>
          <p14:tracePt t="16395" x="1941513" y="1728788"/>
          <p14:tracePt t="16403" x="1965325" y="1717675"/>
          <p14:tracePt t="16411" x="2006600" y="1687513"/>
          <p14:tracePt t="16418" x="2055813" y="1670050"/>
          <p14:tracePt t="16427" x="2085975" y="1633538"/>
          <p14:tracePt t="16434" x="2122488" y="1590675"/>
          <p14:tracePt t="16443" x="2133600" y="1579563"/>
          <p14:tracePt t="16450" x="2146300" y="1560513"/>
          <p14:tracePt t="16459" x="2152650" y="1536700"/>
          <p14:tracePt t="16466" x="2163763" y="1512888"/>
          <p14:tracePt t="16475" x="2170113" y="1489075"/>
          <p14:tracePt t="16491" x="2176463" y="1476375"/>
          <p14:tracePt t="16498" x="2176463" y="1452563"/>
          <p14:tracePt t="16507" x="2176463" y="1422400"/>
          <p14:tracePt t="16515" x="2176463" y="1398588"/>
          <p14:tracePt t="16522" x="2176463" y="1368425"/>
          <p14:tracePt t="16533" x="2176463" y="1349375"/>
          <p14:tracePt t="16543" x="2176463" y="1319213"/>
          <p14:tracePt t="16546" x="2176463" y="1314450"/>
          <p14:tracePt t="16556" x="2170113" y="1284288"/>
          <p14:tracePt t="16562" x="2163763" y="1271588"/>
          <p14:tracePt t="16571" x="2152650" y="1254125"/>
          <p14:tracePt t="16578" x="2139950" y="1241425"/>
          <p14:tracePt t="16586" x="2122488" y="1223963"/>
          <p14:tracePt t="16594" x="2085975" y="1198563"/>
          <p14:tracePt t="16602" x="2049463" y="1168400"/>
          <p14:tracePt t="16610" x="2012950" y="1138238"/>
          <p14:tracePt t="16618" x="1922463" y="1108075"/>
          <p14:tracePt t="16626" x="1874838" y="1096963"/>
          <p14:tracePt t="16634" x="1771650" y="1060450"/>
          <p14:tracePt t="16642" x="1687513" y="1060450"/>
          <p14:tracePt t="16650" x="1585913" y="1042988"/>
          <p14:tracePt t="16658" x="1465263" y="1030288"/>
          <p14:tracePt t="16666" x="1350963" y="1006475"/>
          <p14:tracePt t="16674" x="1277938" y="1006475"/>
          <p14:tracePt t="16682" x="1217613" y="993775"/>
          <p14:tracePt t="16690" x="1157288" y="993775"/>
          <p14:tracePt t="16698" x="1127125" y="993775"/>
          <p14:tracePt t="16706" x="1114425" y="993775"/>
          <p14:tracePt t="16714" x="1090613" y="993775"/>
          <p14:tracePt t="16730" x="1054100" y="1006475"/>
          <p14:tracePt t="16738" x="1019175" y="1036638"/>
          <p14:tracePt t="16746" x="993775" y="1049338"/>
          <p14:tracePt t="16755" x="946150" y="1090613"/>
          <p14:tracePt t="16762" x="922338" y="1114425"/>
          <p14:tracePt t="16770" x="898525" y="1138238"/>
          <p14:tracePt t="16778" x="862013" y="1163638"/>
          <p14:tracePt t="16786" x="849313" y="1187450"/>
          <p14:tracePt t="16794" x="831850" y="1223963"/>
          <p14:tracePt t="16802" x="831850" y="1235075"/>
          <p14:tracePt t="16810" x="831850" y="1277938"/>
          <p14:tracePt t="16818" x="831850" y="1301750"/>
          <p14:tracePt t="16826" x="831850" y="1338263"/>
          <p14:tracePt t="16834" x="831850" y="1368425"/>
          <p14:tracePt t="16842" x="855663" y="1403350"/>
          <p14:tracePt t="16850" x="879475" y="1428750"/>
          <p14:tracePt t="16858" x="904875" y="1452563"/>
          <p14:tracePt t="16866" x="958850" y="1493838"/>
          <p14:tracePt t="16874" x="1006475" y="1549400"/>
          <p14:tracePt t="16882" x="1054100" y="1554163"/>
          <p14:tracePt t="16890" x="1133475" y="1614488"/>
          <p14:tracePt t="16898" x="1181100" y="1620838"/>
          <p14:tracePt t="16906" x="1247775" y="1687513"/>
          <p14:tracePt t="16914" x="1314450" y="1724025"/>
          <p14:tracePt t="16922" x="1416050" y="1741488"/>
          <p14:tracePt t="16930" x="1489075" y="1754188"/>
          <p14:tracePt t="16938" x="1603375" y="1754188"/>
          <p14:tracePt t="16946" x="1687513" y="1754188"/>
          <p14:tracePt t="16954" x="1831975" y="1754188"/>
          <p14:tracePt t="16962" x="1946275" y="1754188"/>
          <p14:tracePt t="16970" x="2036763" y="1747838"/>
          <p14:tracePt t="16978" x="2109788" y="1741488"/>
          <p14:tracePt t="16986" x="2176463" y="1704975"/>
          <p14:tracePt t="16994" x="2224088" y="1674813"/>
          <p14:tracePt t="17002" x="2247900" y="1651000"/>
          <p14:tracePt t="17010" x="2297113" y="1620838"/>
          <p14:tracePt t="17018" x="2327275" y="1573213"/>
          <p14:tracePt t="17026" x="2351088" y="1524000"/>
          <p14:tracePt t="17034" x="2357438" y="1476375"/>
          <p14:tracePt t="17042" x="2368550" y="1385888"/>
          <p14:tracePt t="17050" x="2368550" y="1314450"/>
          <p14:tracePt t="17058" x="2368550" y="1258888"/>
          <p14:tracePt t="17066" x="2368550" y="1198563"/>
          <p14:tracePt t="17074" x="2362200" y="1150938"/>
          <p14:tracePt t="17082" x="2351088" y="1127125"/>
          <p14:tracePt t="17090" x="2320925" y="1084263"/>
          <p14:tracePt t="17098" x="2301875" y="1049338"/>
          <p14:tracePt t="17106" x="2297113" y="1042988"/>
          <p14:tracePt t="17114" x="2278063" y="1019175"/>
          <p14:tracePt t="17122" x="2241550" y="1000125"/>
          <p14:tracePt t="17130" x="2217738" y="993775"/>
          <p14:tracePt t="17138" x="2200275" y="989013"/>
          <p14:tracePt t="17146" x="2170113" y="976313"/>
          <p14:tracePt t="17155" x="2109788" y="976313"/>
          <p14:tracePt t="17162" x="2079625" y="976313"/>
          <p14:tracePt t="17170" x="1989138" y="976313"/>
          <p14:tracePt t="17178" x="1885950" y="976313"/>
          <p14:tracePt t="17186" x="1771650" y="982663"/>
          <p14:tracePt t="17194" x="1597025" y="1066800"/>
          <p14:tracePt t="17202" x="1465263" y="1103313"/>
          <p14:tracePt t="17210" x="1331913" y="1150938"/>
          <p14:tracePt t="17218" x="1211263" y="1204913"/>
          <p14:tracePt t="17226" x="1109663" y="1241425"/>
          <p14:tracePt t="17234" x="1030288" y="1289050"/>
          <p14:tracePt t="17242" x="969963" y="1319213"/>
          <p14:tracePt t="17250" x="928688" y="1355725"/>
          <p14:tracePt t="17258" x="909638" y="1379538"/>
          <p14:tracePt t="17266" x="885825" y="1416050"/>
          <p14:tracePt t="17274" x="885825" y="1452563"/>
          <p14:tracePt t="17282" x="885825" y="1482725"/>
          <p14:tracePt t="17290" x="898525" y="1519238"/>
          <p14:tracePt t="17298" x="922338" y="1543050"/>
          <p14:tracePt t="17306" x="965200" y="1590675"/>
          <p14:tracePt t="17314" x="1000125" y="1633538"/>
          <p14:tracePt t="17322" x="1023938" y="1651000"/>
          <p14:tracePt t="17330" x="1073150" y="1687513"/>
          <p14:tracePt t="17339" x="1109663" y="1711325"/>
          <p14:tracePt t="17346" x="1157288" y="1735138"/>
          <p14:tracePt t="17354" x="1193800" y="1741488"/>
          <p14:tracePt t="17362" x="1235075" y="1741488"/>
          <p14:tracePt t="17370" x="1271588" y="1747838"/>
          <p14:tracePt t="17378" x="1344613" y="1747838"/>
          <p14:tracePt t="17386" x="1416050" y="1747838"/>
          <p14:tracePt t="17394" x="1489075" y="1747838"/>
          <p14:tracePt t="17402" x="1573213" y="1747838"/>
          <p14:tracePt t="17410" x="1646238" y="1747838"/>
          <p14:tracePt t="17418" x="1706563" y="1747838"/>
          <p14:tracePt t="17426" x="1766888" y="1724025"/>
          <p14:tracePt t="17434" x="1808163" y="1693863"/>
          <p14:tracePt t="17442" x="1844675" y="1670050"/>
          <p14:tracePt t="17450" x="1898650" y="1614488"/>
          <p14:tracePt t="17458" x="1922463" y="1590675"/>
          <p14:tracePt t="17466" x="1941513" y="1512888"/>
          <p14:tracePt t="17474" x="1965325" y="1452563"/>
          <p14:tracePt t="17482" x="1971675" y="1403350"/>
          <p14:tracePt t="17490" x="1971675" y="1319213"/>
          <p14:tracePt t="17498" x="1971675" y="1235075"/>
          <p14:tracePt t="17506" x="1946275" y="1144588"/>
          <p14:tracePt t="17514" x="1911350" y="1079500"/>
          <p14:tracePt t="17522" x="1844675" y="1012825"/>
          <p14:tracePt t="17531" x="1795463" y="969963"/>
          <p14:tracePt t="17539" x="1717675" y="939800"/>
          <p14:tracePt t="17546" x="1627188" y="903288"/>
          <p14:tracePt t="17555" x="1536700" y="879475"/>
          <p14:tracePt t="17562" x="1465263" y="873125"/>
          <p14:tracePt t="17570" x="1404938" y="873125"/>
          <p14:tracePt t="17578" x="1320800" y="873125"/>
          <p14:tracePt t="17586" x="1235075" y="873125"/>
          <p14:tracePt t="17594" x="1157288" y="885825"/>
          <p14:tracePt t="17602" x="1079500" y="922338"/>
          <p14:tracePt t="17610" x="969963" y="989013"/>
          <p14:tracePt t="17618" x="909638" y="1049338"/>
          <p14:tracePt t="17626" x="838200" y="1114425"/>
          <p14:tracePt t="17634" x="801688" y="1150938"/>
          <p14:tracePt t="17642" x="795338" y="1187450"/>
          <p14:tracePt t="17650" x="795338" y="1217613"/>
          <p14:tracePt t="17658" x="795338" y="1241425"/>
          <p14:tracePt t="17666" x="801688" y="1265238"/>
          <p14:tracePt t="17674" x="825500" y="1277938"/>
          <p14:tracePt t="17682" x="862013" y="1289050"/>
          <p14:tracePt t="17690" x="935038" y="1308100"/>
          <p14:tracePt t="17698" x="982663" y="1331913"/>
          <p14:tracePt t="17706" x="1073150" y="1349375"/>
          <p14:tracePt t="17714" x="1163638" y="1374775"/>
          <p14:tracePt t="17722" x="1308100" y="1398588"/>
          <p14:tracePt t="17730" x="1439863" y="1433513"/>
          <p14:tracePt t="17738" x="1566863" y="1446213"/>
          <p14:tracePt t="17746" x="1730375" y="1470025"/>
          <p14:tracePt t="17755" x="1855788" y="1470025"/>
          <p14:tracePt t="17762" x="1971675" y="1470025"/>
          <p14:tracePt t="17770" x="2043113" y="1470025"/>
          <p14:tracePt t="17778" x="2092325" y="1458913"/>
          <p14:tracePt t="17786" x="2146300" y="1416050"/>
          <p14:tracePt t="17794" x="2163763" y="1398588"/>
          <p14:tracePt t="17802" x="2170113" y="1379538"/>
          <p14:tracePt t="17810" x="2187575" y="1355725"/>
          <p14:tracePt t="17818" x="2187575" y="1331913"/>
          <p14:tracePt t="17826" x="2187575" y="1325563"/>
          <p14:tracePt t="17834" x="2187575" y="1319213"/>
          <p14:tracePt t="17842" x="2187575" y="1308100"/>
          <p14:tracePt t="17850" x="2187575" y="1295400"/>
          <p14:tracePt t="17858" x="2187575" y="1284288"/>
          <p14:tracePt t="17866" x="2163763" y="1258888"/>
          <p14:tracePt t="17874" x="2146300" y="1254125"/>
          <p14:tracePt t="17892" x="2049463" y="1223963"/>
          <p14:tracePt t="17899" x="1976438" y="1223963"/>
          <p14:tracePt t="17908" x="1862138" y="1211263"/>
          <p14:tracePt t="17915" x="1741488" y="1198563"/>
          <p14:tracePt t="17924" x="1603375" y="1187450"/>
          <p14:tracePt t="17931" x="1470025" y="1187450"/>
          <p14:tracePt t="17939" x="1331913" y="1187450"/>
          <p14:tracePt t="17947" x="1271588" y="1193800"/>
          <p14:tracePt t="17955" x="1211263" y="1204913"/>
          <p14:tracePt t="17963" x="1187450" y="1217613"/>
          <p14:tracePt t="17979" x="1174750" y="1241425"/>
          <p14:tracePt t="17987" x="1174750" y="1247775"/>
          <p14:tracePt t="17995" x="1187450" y="1265238"/>
          <p14:tracePt t="18003" x="1223963" y="1308100"/>
          <p14:tracePt t="18011" x="1254125" y="1319213"/>
          <p14:tracePt t="18019" x="1308100" y="1349375"/>
          <p14:tracePt t="18027" x="1368425" y="1379538"/>
          <p14:tracePt t="18035" x="1422400" y="1409700"/>
          <p14:tracePt t="18043" x="1495425" y="1446213"/>
          <p14:tracePt t="18051" x="1616075" y="1476375"/>
          <p14:tracePt t="18059" x="1706563" y="1512888"/>
          <p14:tracePt t="18067" x="1808163" y="1549400"/>
          <p14:tracePt t="18074" x="1898650" y="1560513"/>
          <p14:tracePt t="18083" x="1971675" y="1579563"/>
          <p14:tracePt t="18091" x="2062163" y="1579563"/>
          <p14:tracePt t="18099" x="2116138" y="1579563"/>
          <p14:tracePt t="18107" x="2176463" y="1579563"/>
          <p14:tracePt t="18115" x="2224088" y="1566863"/>
          <p14:tracePt t="18124" x="2260600" y="1536700"/>
          <p14:tracePt t="18131" x="2284413" y="1512888"/>
          <p14:tracePt t="18140" x="2301875" y="1476375"/>
          <p14:tracePt t="18147" x="2301875" y="1403350"/>
          <p14:tracePt t="18155" x="2301875" y="1349375"/>
          <p14:tracePt t="18163" x="2301875" y="1258888"/>
          <p14:tracePt t="18171" x="2254250" y="1157288"/>
          <p14:tracePt t="18179" x="2193925" y="1073150"/>
          <p14:tracePt t="18187" x="2127250" y="1006475"/>
          <p14:tracePt t="18195" x="2049463" y="963613"/>
          <p14:tracePt t="18203" x="1958975" y="892175"/>
          <p14:tracePt t="18211" x="1868488" y="885825"/>
          <p14:tracePt t="18219" x="1766888" y="862013"/>
          <p14:tracePt t="18227" x="1687513" y="838200"/>
          <p14:tracePt t="18235" x="1616075" y="838200"/>
          <p14:tracePt t="18243" x="1543050" y="842963"/>
          <p14:tracePt t="18251" x="1452563" y="879475"/>
          <p14:tracePt t="18259" x="1374775" y="922338"/>
          <p14:tracePt t="18267" x="1265238" y="1006475"/>
          <p14:tracePt t="18275" x="1200150" y="1060450"/>
          <p14:tracePt t="18283" x="1144588" y="1150938"/>
          <p14:tracePt t="18291" x="1127125" y="1198563"/>
          <p14:tracePt t="18299" x="1103313" y="1247775"/>
          <p14:tracePt t="18307" x="1103313" y="1284288"/>
          <p14:tracePt t="18315" x="1103313" y="1308100"/>
          <p14:tracePt t="18323" x="1103313" y="1325563"/>
          <p14:tracePt t="18331" x="1127125" y="1374775"/>
          <p14:tracePt t="18340" x="1150938" y="1392238"/>
          <p14:tracePt t="18347" x="1223963" y="1428750"/>
          <p14:tracePt t="18355" x="1314450" y="1476375"/>
          <p14:tracePt t="18363" x="1416050" y="1536700"/>
          <p14:tracePt t="18371" x="1525588" y="1566863"/>
          <p14:tracePt t="18379" x="1639888" y="1614488"/>
          <p14:tracePt t="18387" x="1760538" y="1663700"/>
          <p14:tracePt t="18395" x="1922463" y="1704975"/>
          <p14:tracePt t="18403" x="2025650" y="1704975"/>
          <p14:tracePt t="18411" x="2116138" y="1735138"/>
          <p14:tracePt t="18419" x="2206625" y="1747838"/>
          <p14:tracePt t="18427" x="2278063" y="1747838"/>
          <p14:tracePt t="18435" x="2320925" y="1747838"/>
          <p14:tracePt t="18443" x="2351088" y="1747838"/>
          <p14:tracePt t="18451" x="2387600" y="1747838"/>
          <p14:tracePt t="18459" x="2417763" y="1704975"/>
          <p14:tracePt t="18467" x="2452688" y="1657350"/>
          <p14:tracePt t="18475" x="2478088" y="1609725"/>
          <p14:tracePt t="18483" x="2478088" y="1573213"/>
          <p14:tracePt t="18491" x="2478088" y="1506538"/>
          <p14:tracePt t="18499" x="2478088" y="1452563"/>
          <p14:tracePt t="18507" x="2478088" y="1392238"/>
          <p14:tracePt t="18515" x="2459038" y="1319213"/>
          <p14:tracePt t="18523" x="2428875" y="1265238"/>
          <p14:tracePt t="18531" x="2374900" y="1187450"/>
          <p14:tracePt t="18540" x="2351088" y="1181100"/>
          <p14:tracePt t="18549" x="2301875" y="1163638"/>
          <p14:tracePt t="18556" x="2211388" y="1127125"/>
          <p14:tracePt t="18562" x="2127250" y="1114425"/>
          <p14:tracePt t="18570" x="2006600" y="1103313"/>
          <p14:tracePt t="18578" x="1892300" y="1103313"/>
          <p14:tracePt t="18586" x="1808163" y="1103313"/>
          <p14:tracePt t="18594" x="1706563" y="1103313"/>
          <p14:tracePt t="18602" x="1620838" y="1103313"/>
          <p14:tracePt t="18610" x="1512888" y="1168400"/>
          <p14:tracePt t="18618" x="1446213" y="1223963"/>
          <p14:tracePt t="18626" x="1385888" y="1265238"/>
          <p14:tracePt t="18634" x="1320800" y="1338263"/>
          <p14:tracePt t="18642" x="1290638" y="1385888"/>
          <p14:tracePt t="18650" x="1271588" y="1398588"/>
          <p14:tracePt t="18658" x="1271588" y="1416050"/>
          <p14:tracePt t="18666" x="1271588" y="1470025"/>
          <p14:tracePt t="18674" x="1271588" y="1482725"/>
          <p14:tracePt t="18682" x="1271588" y="1500188"/>
          <p14:tracePt t="18690" x="1308100" y="1524000"/>
          <p14:tracePt t="18698" x="1331913" y="1543050"/>
          <p14:tracePt t="18706" x="1392238" y="1560513"/>
          <p14:tracePt t="18714" x="1476375" y="1579563"/>
          <p14:tracePt t="18722" x="1566863" y="1614488"/>
          <p14:tracePt t="18730" x="1657350" y="1627188"/>
          <p14:tracePt t="18738" x="1771650" y="1651000"/>
          <p14:tracePt t="18746" x="1905000" y="1687513"/>
          <p14:tracePt t="18754" x="1989138" y="1687513"/>
          <p14:tracePt t="18762" x="2062163" y="1687513"/>
          <p14:tracePt t="18770" x="2122488" y="1687513"/>
          <p14:tracePt t="18778" x="2146300" y="1687513"/>
          <p14:tracePt t="18786" x="2170113" y="1674813"/>
          <p14:tracePt t="18794" x="2217738" y="1627188"/>
          <p14:tracePt t="18802" x="2224088" y="1603375"/>
          <p14:tracePt t="18810" x="2236788" y="1560513"/>
          <p14:tracePt t="18818" x="2236788" y="1500188"/>
          <p14:tracePt t="18826" x="2236788" y="1470025"/>
          <p14:tracePt t="18834" x="2236788" y="1428750"/>
          <p14:tracePt t="18842" x="2236788" y="1368425"/>
          <p14:tracePt t="18850" x="2200275" y="1314450"/>
          <p14:tracePt t="18858" x="2163763" y="1289050"/>
          <p14:tracePt t="18866" x="2085975" y="1254125"/>
          <p14:tracePt t="18874" x="2012950" y="1247775"/>
          <p14:tracePt t="18882" x="1911350" y="1235075"/>
          <p14:tracePt t="18890" x="1808163" y="1223963"/>
          <p14:tracePt t="18898" x="1706563" y="1223963"/>
          <p14:tracePt t="18906" x="1603375" y="1254125"/>
          <p14:tracePt t="18914" x="1470025" y="1301750"/>
          <p14:tracePt t="18922" x="1362075" y="1355725"/>
          <p14:tracePt t="18930" x="1271588" y="1416050"/>
          <p14:tracePt t="18938" x="1230313" y="1482725"/>
          <p14:tracePt t="18946" x="1200150" y="1519238"/>
          <p14:tracePt t="18954" x="1200150" y="1549400"/>
          <p14:tracePt t="18962" x="1200150" y="1573213"/>
          <p14:tracePt t="18970" x="1223963" y="1590675"/>
          <p14:tracePt t="18978" x="1271588" y="1597025"/>
          <p14:tracePt t="18986" x="1331913" y="1633538"/>
          <p14:tracePt t="18994" x="1409700" y="1663700"/>
          <p14:tracePt t="19002" x="1500188" y="1687513"/>
          <p14:tracePt t="19010" x="1616075" y="1711325"/>
          <p14:tracePt t="19018" x="1736725" y="1717675"/>
          <p14:tracePt t="19026" x="1862138" y="1741488"/>
          <p14:tracePt t="19034" x="1989138" y="1741488"/>
          <p14:tracePt t="19042" x="2092325" y="1741488"/>
          <p14:tracePt t="19050" x="2176463" y="1741488"/>
          <p14:tracePt t="19058" x="2241550" y="1728788"/>
          <p14:tracePt t="19066" x="2266950" y="1724025"/>
          <p14:tracePt t="19074" x="2278063" y="1704975"/>
          <p14:tracePt t="19082" x="2297113" y="1670050"/>
          <p14:tracePt t="19091" x="2297113" y="1639888"/>
          <p14:tracePt t="19099" x="2297113" y="1573213"/>
          <p14:tracePt t="19107" x="2297113" y="1530350"/>
          <p14:tracePt t="19115" x="2271713" y="1452563"/>
          <p14:tracePt t="19123" x="2217738" y="1398588"/>
          <p14:tracePt t="19130" x="2187575" y="1362075"/>
          <p14:tracePt t="19139" x="2139950" y="1331913"/>
          <p14:tracePt t="19147" x="2062163" y="1301750"/>
          <p14:tracePt t="19154" x="2012950" y="1271588"/>
          <p14:tracePt t="19163" x="1922463" y="1258888"/>
          <p14:tracePt t="19171" x="1862138" y="1258888"/>
          <p14:tracePt t="19179" x="1820863" y="1258888"/>
          <p14:tracePt t="19187" x="1790700" y="1258888"/>
          <p14:tracePt t="19195" x="1741488" y="1271588"/>
          <p14:tracePt t="19203" x="1717675" y="1284288"/>
          <p14:tracePt t="19211" x="1681163" y="1314450"/>
          <p14:tracePt t="19218" x="1670050" y="1325563"/>
          <p14:tracePt t="19227" x="1663700" y="1344613"/>
          <p14:tracePt t="19235" x="1663700" y="1355725"/>
          <p14:tracePt t="19242" x="1663700" y="1362075"/>
          <p14:tracePt t="19250" x="1663700" y="1385888"/>
          <p14:tracePt t="19259" x="1687513" y="1398588"/>
          <p14:tracePt t="19267" x="1717675" y="1416050"/>
          <p14:tracePt t="19274" x="1754188" y="1422400"/>
          <p14:tracePt t="19282" x="1790700" y="1452563"/>
          <p14:tracePt t="19291" x="1881188" y="1476375"/>
          <p14:tracePt t="19299" x="1982788" y="1512888"/>
          <p14:tracePt t="19307" x="2127250" y="1549400"/>
          <p14:tracePt t="19314" x="2271713" y="1573213"/>
          <p14:tracePt t="19323" x="2405063" y="1584325"/>
          <p14:tracePt t="19331" x="2508250" y="1590675"/>
          <p14:tracePt t="19339" x="2579688" y="1590675"/>
          <p14:tracePt t="19347" x="2633663" y="1590675"/>
          <p14:tracePt t="19355" x="2657475" y="1590675"/>
          <p14:tracePt t="19363" x="2682875" y="1566863"/>
          <p14:tracePt t="19370" x="2682875" y="1560513"/>
          <p14:tracePt t="19379" x="2693988" y="1524000"/>
          <p14:tracePt t="19386" x="2693988" y="1489075"/>
          <p14:tracePt t="19395" x="2693988" y="1463675"/>
          <p14:tracePt t="19403" x="2670175" y="1433513"/>
          <p14:tracePt t="19411" x="2646363" y="1403350"/>
          <p14:tracePt t="19418" x="2609850" y="1379538"/>
          <p14:tracePt t="19427" x="2543175" y="1344613"/>
          <p14:tracePt t="19434" x="2482850" y="1325563"/>
          <p14:tracePt t="19443" x="2411413" y="1314450"/>
          <p14:tracePt t="19451" x="2332038" y="1295400"/>
          <p14:tracePt t="19459" x="2230438" y="1284288"/>
          <p14:tracePt t="19467" x="2146300" y="1284288"/>
          <p14:tracePt t="19475" x="2073275" y="1284288"/>
          <p14:tracePt t="19483" x="2032000" y="1284288"/>
          <p14:tracePt t="19491" x="1982788" y="1284288"/>
          <p14:tracePt t="19499" x="1965325" y="1295400"/>
          <p14:tracePt t="19507" x="1941513" y="1301750"/>
          <p14:tracePt t="19515" x="1935163" y="1308100"/>
          <p14:tracePt t="19523" x="1928813" y="1319213"/>
          <p14:tracePt t="19540" x="1928813" y="1325563"/>
          <p14:tracePt t="19550" x="1935163" y="1355725"/>
          <p14:tracePt t="19554" x="1941513" y="1362075"/>
          <p14:tracePt t="19563" x="1971675" y="1385888"/>
          <p14:tracePt t="19570" x="2006600" y="1403350"/>
          <p14:tracePt t="19578" x="2036763" y="1409700"/>
          <p14:tracePt t="19586" x="2085975" y="1428750"/>
          <p14:tracePt t="19594" x="2122488" y="1446213"/>
          <p14:tracePt t="19602" x="2146300" y="1458913"/>
          <p14:tracePt t="19610" x="2176463" y="1458913"/>
          <p14:tracePt t="19626" x="2182813" y="1458913"/>
          <p14:tracePt t="19810" x="0" y="0"/>
        </p14:tracePtLst>
        <p14:tracePtLst>
          <p14:tracePt t="29293" x="4954588" y="1493838"/>
          <p14:tracePt t="29371" x="4960938" y="1489075"/>
          <p14:tracePt t="29428" x="4960938" y="1476375"/>
          <p14:tracePt t="29435" x="4960938" y="1452563"/>
          <p14:tracePt t="29443" x="4954588" y="1433513"/>
          <p14:tracePt t="29451" x="4948238" y="1428750"/>
          <p14:tracePt t="29459" x="4930775" y="1398588"/>
          <p14:tracePt t="29468" x="4906963" y="1374775"/>
          <p14:tracePt t="29475" x="4883150" y="1355725"/>
          <p14:tracePt t="29484" x="4857750" y="1325563"/>
          <p14:tracePt t="29491" x="4840288" y="1308100"/>
          <p14:tracePt t="29501" x="4822825" y="1289050"/>
          <p14:tracePt t="29508" x="4810125" y="1277938"/>
          <p14:tracePt t="29516" x="4803775" y="1258888"/>
          <p14:tracePt t="29523" x="4779963" y="1247775"/>
          <p14:tracePt t="29532" x="4762500" y="1228725"/>
          <p14:tracePt t="29539" x="4749800" y="1223963"/>
          <p14:tracePt t="29547" x="4725988" y="1223963"/>
          <p14:tracePt t="29555" x="4702175" y="1204913"/>
          <p14:tracePt t="29563" x="4689475" y="1204913"/>
          <p14:tracePt t="29571" x="4672013" y="1198563"/>
          <p14:tracePt t="29579" x="4646613" y="1193800"/>
          <p14:tracePt t="29587" x="4616450" y="1181100"/>
          <p14:tracePt t="29594" x="4568825" y="1174750"/>
          <p14:tracePt t="29603" x="4508500" y="1157288"/>
          <p14:tracePt t="29612" x="4460875" y="1157288"/>
          <p14:tracePt t="29621" x="4406900" y="1157288"/>
          <p14:tracePt t="29626" x="4346575" y="1157288"/>
          <p14:tracePt t="29635" x="4286250" y="1144588"/>
          <p14:tracePt t="29642" x="4213225" y="1133475"/>
          <p14:tracePt t="29650" x="4141788" y="1133475"/>
          <p14:tracePt t="29658" x="4068763" y="1133475"/>
          <p14:tracePt t="29666" x="4008438" y="1133475"/>
          <p14:tracePt t="29674" x="3948113" y="1133475"/>
          <p14:tracePt t="29682" x="3917950" y="1133475"/>
          <p14:tracePt t="29690" x="3894138" y="1133475"/>
          <p14:tracePt t="29698" x="3881438" y="1133475"/>
          <p14:tracePt t="29706" x="3870325" y="1133475"/>
          <p14:tracePt t="29714" x="3851275" y="1133475"/>
          <p14:tracePt t="29722" x="3840163" y="1133475"/>
          <p14:tracePt t="29730" x="3833813" y="1133475"/>
          <p14:tracePt t="29738" x="3821113" y="1133475"/>
          <p14:tracePt t="29746" x="3803650" y="1133475"/>
          <p14:tracePt t="29754" x="3790950" y="1144588"/>
          <p14:tracePt t="29762" x="3779838" y="1144588"/>
          <p14:tracePt t="29770" x="3743325" y="1150938"/>
          <p14:tracePt t="29778" x="3706813" y="1168400"/>
          <p14:tracePt t="29786" x="3659188" y="1198563"/>
          <p14:tracePt t="29794" x="3609975" y="1228725"/>
          <p14:tracePt t="29802" x="3556000" y="1258888"/>
          <p14:tracePt t="29810" x="3519488" y="1277938"/>
          <p14:tracePt t="29818" x="3484563" y="1295400"/>
          <p14:tracePt t="29826" x="3471863" y="1301750"/>
          <p14:tracePt t="29834" x="3435350" y="1325563"/>
          <p14:tracePt t="29842" x="3429000" y="1331913"/>
          <p14:tracePt t="29850" x="3424238" y="1338263"/>
          <p14:tracePt t="29859" x="3417888" y="1344613"/>
          <p14:tracePt t="29867" x="3417888" y="1349375"/>
          <p14:tracePt t="29875" x="3417888" y="1355725"/>
          <p14:tracePt t="29885" x="3417888" y="1362075"/>
          <p14:tracePt t="29891" x="3424238" y="1385888"/>
          <p14:tracePt t="29899" x="3441700" y="1392238"/>
          <p14:tracePt t="29907" x="3478213" y="1409700"/>
          <p14:tracePt t="29915" x="3514725" y="1439863"/>
          <p14:tracePt t="29923" x="3562350" y="1458913"/>
          <p14:tracePt t="29930" x="3586163" y="1476375"/>
          <p14:tracePt t="29939" x="3616325" y="1482725"/>
          <p14:tracePt t="29946" x="3665538" y="1493838"/>
          <p14:tracePt t="29955" x="3700463" y="1512888"/>
          <p14:tracePt t="29964" x="3725863" y="1519238"/>
          <p14:tracePt t="29971" x="3767138" y="1524000"/>
          <p14:tracePt t="29978" x="3814763" y="1549400"/>
          <p14:tracePt t="29987" x="3851275" y="1554163"/>
          <p14:tracePt t="29994" x="3900488" y="1560513"/>
          <p14:tracePt t="30003" x="3960813" y="1573213"/>
          <p14:tracePt t="30010" x="4032250" y="1584325"/>
          <p14:tracePt t="30019" x="4092575" y="1603375"/>
          <p14:tracePt t="30027" x="4183063" y="1614488"/>
          <p14:tracePt t="30036" x="4243388" y="1627188"/>
          <p14:tracePt t="30043" x="4303713" y="1633538"/>
          <p14:tracePt t="30050" x="4376738" y="1633538"/>
          <p14:tracePt t="30059" x="4430713" y="1633538"/>
          <p14:tracePt t="30067" x="4491038" y="1633538"/>
          <p14:tracePt t="30075" x="4551363" y="1633538"/>
          <p14:tracePt t="30084" x="4611688" y="1633538"/>
          <p14:tracePt t="30090" x="4659313" y="1620838"/>
          <p14:tracePt t="30099" x="4702175" y="1620838"/>
          <p14:tracePt t="30107" x="4749800" y="1614488"/>
          <p14:tracePt t="30115" x="4810125" y="1590675"/>
          <p14:tracePt t="30123" x="4840288" y="1590675"/>
          <p14:tracePt t="30130" x="4876800" y="1584325"/>
          <p14:tracePt t="30139" x="4913313" y="1566863"/>
          <p14:tracePt t="30147" x="4937125" y="1560513"/>
          <p14:tracePt t="30155" x="4960938" y="1543050"/>
          <p14:tracePt t="30162" x="4972050" y="1524000"/>
          <p14:tracePt t="30171" x="4978400" y="1519238"/>
          <p14:tracePt t="30179" x="4984750" y="1512888"/>
          <p14:tracePt t="30187" x="5002213" y="1493838"/>
          <p14:tracePt t="30195" x="5008563" y="1476375"/>
          <p14:tracePt t="30203" x="5008563" y="1463675"/>
          <p14:tracePt t="30210" x="5008563" y="1458913"/>
          <p14:tracePt t="30219" x="5014913" y="1439863"/>
          <p14:tracePt t="30226" x="5014913" y="1403350"/>
          <p14:tracePt t="30234" x="5014913" y="1379538"/>
          <p14:tracePt t="30242" x="5014913" y="1362075"/>
          <p14:tracePt t="30250" x="5014913" y="1325563"/>
          <p14:tracePt t="30259" x="5014913" y="1301750"/>
          <p14:tracePt t="30267" x="4997450" y="1277938"/>
          <p14:tracePt t="30275" x="4978400" y="1254125"/>
          <p14:tracePt t="30283" x="4967288" y="1241425"/>
          <p14:tracePt t="30291" x="4960938" y="1223963"/>
          <p14:tracePt t="30300" x="4930775" y="1198563"/>
          <p14:tracePt t="30307" x="4918075" y="1187450"/>
          <p14:tracePt t="30315" x="4900613" y="1174750"/>
          <p14:tracePt t="30323" x="4876800" y="1163638"/>
          <p14:tracePt t="30331" x="4857750" y="1157288"/>
          <p14:tracePt t="30339" x="4822825" y="1144588"/>
          <p14:tracePt t="30346" x="4773613" y="1127125"/>
          <p14:tracePt t="30355" x="4695825" y="1103313"/>
          <p14:tracePt t="30362" x="4635500" y="1096963"/>
          <p14:tracePt t="30371" x="4532313" y="1060450"/>
          <p14:tracePt t="30378" x="4460875" y="1049338"/>
          <p14:tracePt t="30387" x="4381500" y="1030288"/>
          <p14:tracePt t="30394" x="4279900" y="1019175"/>
          <p14:tracePt t="30403" x="4176713" y="993775"/>
          <p14:tracePt t="30410" x="4122738" y="993775"/>
          <p14:tracePt t="30419" x="4002088" y="982663"/>
          <p14:tracePt t="30426" x="3930650" y="969963"/>
          <p14:tracePt t="30435" x="3844925" y="958850"/>
          <p14:tracePt t="30442" x="3756025" y="958850"/>
          <p14:tracePt t="30450" x="3700463" y="958850"/>
          <p14:tracePt t="30459" x="3635375" y="976313"/>
          <p14:tracePt t="30467" x="3575050" y="993775"/>
          <p14:tracePt t="30475" x="3508375" y="1049338"/>
          <p14:tracePt t="30483" x="3429000" y="1108075"/>
          <p14:tracePt t="30491" x="3363913" y="1138238"/>
          <p14:tracePt t="30499" x="3327400" y="1168400"/>
          <p14:tracePt t="30507" x="3279775" y="1198563"/>
          <p14:tracePt t="30514" x="3254375" y="1223963"/>
          <p14:tracePt t="30523" x="3243263" y="1247775"/>
          <p14:tracePt t="30530" x="3243263" y="1258888"/>
          <p14:tracePt t="30539" x="3243263" y="1289050"/>
          <p14:tracePt t="30546" x="3243263" y="1308100"/>
          <p14:tracePt t="30555" x="3254375" y="1338263"/>
          <p14:tracePt t="30562" x="3279775" y="1355725"/>
          <p14:tracePt t="30571" x="3314700" y="1379538"/>
          <p14:tracePt t="30578" x="3351213" y="1398588"/>
          <p14:tracePt t="30587" x="3398838" y="1422400"/>
          <p14:tracePt t="30595" x="3465513" y="1452563"/>
          <p14:tracePt t="30603" x="3538538" y="1470025"/>
          <p14:tracePt t="30611" x="3598863" y="1493838"/>
          <p14:tracePt t="30619" x="3706813" y="1530350"/>
          <p14:tracePt t="30626" x="3810000" y="1573213"/>
          <p14:tracePt t="30634" x="3941763" y="1620838"/>
          <p14:tracePt t="30642" x="4086225" y="1657350"/>
          <p14:tracePt t="30650" x="4230688" y="1670050"/>
          <p14:tracePt t="30658" x="4376738" y="1681163"/>
          <p14:tracePt t="30666" x="4478338" y="1693863"/>
          <p14:tracePt t="30674" x="4575175" y="1693863"/>
          <p14:tracePt t="30682" x="4635500" y="1693863"/>
          <p14:tracePt t="30690" x="4695825" y="1693863"/>
          <p14:tracePt t="30698" x="4732338" y="1674813"/>
          <p14:tracePt t="30706" x="4767263" y="1657350"/>
          <p14:tracePt t="30714" x="4816475" y="1614488"/>
          <p14:tracePt t="30722" x="4827588" y="1590675"/>
          <p14:tracePt t="30730" x="4846638" y="1554163"/>
          <p14:tracePt t="30739" x="4852988" y="1524000"/>
          <p14:tracePt t="30747" x="4857750" y="1489075"/>
          <p14:tracePt t="30754" x="4857750" y="1416050"/>
          <p14:tracePt t="30762" x="4857750" y="1392238"/>
          <p14:tracePt t="30771" x="4857750" y="1338263"/>
          <p14:tracePt t="30778" x="4846638" y="1308100"/>
          <p14:tracePt t="30787" x="4816475" y="1254125"/>
          <p14:tracePt t="30794" x="4792663" y="1217613"/>
          <p14:tracePt t="30803" x="4767263" y="1193800"/>
          <p14:tracePt t="30810" x="4737100" y="1168400"/>
          <p14:tracePt t="30820" x="4725988" y="1150938"/>
          <p14:tracePt t="30826" x="4702175" y="1150938"/>
          <p14:tracePt t="30834" x="4695825" y="1144588"/>
          <p14:tracePt t="30842" x="4659313" y="1138238"/>
          <p14:tracePt t="30851" x="4598988" y="1127125"/>
          <p14:tracePt t="30859" x="4508500" y="1114425"/>
          <p14:tracePt t="30867" x="4424363" y="1114425"/>
          <p14:tracePt t="30875" x="4321175" y="1114425"/>
          <p14:tracePt t="30886" x="4206875" y="1114425"/>
          <p14:tracePt t="30890" x="4081463" y="1114425"/>
          <p14:tracePt t="30899" x="3965575" y="1114425"/>
          <p14:tracePt t="30907" x="3844925" y="1133475"/>
          <p14:tracePt t="30915" x="3719513" y="1168400"/>
          <p14:tracePt t="30923" x="3629025" y="1204913"/>
          <p14:tracePt t="30930" x="3532188" y="1247775"/>
          <p14:tracePt t="30939" x="3502025" y="1265238"/>
          <p14:tracePt t="30946" x="3459163" y="1295400"/>
          <p14:tracePt t="30955" x="3448050" y="1314450"/>
          <p14:tracePt t="30963" x="3448050" y="1319213"/>
          <p14:tracePt t="30971" x="3448050" y="1331913"/>
          <p14:tracePt t="30979" x="3448050" y="1344613"/>
          <p14:tracePt t="30986" x="3465513" y="1368425"/>
          <p14:tracePt t="30994" x="3489325" y="1392238"/>
          <p14:tracePt t="31003" x="3568700" y="1439863"/>
          <p14:tracePt t="31011" x="3635375" y="1482725"/>
          <p14:tracePt t="31020" x="3670300" y="1512888"/>
          <p14:tracePt t="31026" x="3736975" y="1566863"/>
          <p14:tracePt t="31034" x="3814763" y="1609725"/>
          <p14:tracePt t="31043" x="3894138" y="1644650"/>
          <p14:tracePt t="31051" x="3984625" y="1687513"/>
          <p14:tracePt t="31059" x="4086225" y="1711325"/>
          <p14:tracePt t="31067" x="4200525" y="1735138"/>
          <p14:tracePt t="31074" x="4291013" y="1778000"/>
          <p14:tracePt t="31084" x="4424363" y="1789113"/>
          <p14:tracePt t="31091" x="4527550" y="1789113"/>
          <p14:tracePt t="31098" x="4611688" y="1789113"/>
          <p14:tracePt t="31107" x="4652963" y="1789113"/>
          <p14:tracePt t="31114" x="4719638" y="1754188"/>
          <p14:tracePt t="31123" x="4749800" y="1717675"/>
          <p14:tracePt t="31130" x="4779963" y="1651000"/>
          <p14:tracePt t="31139" x="4786313" y="1620838"/>
          <p14:tracePt t="31146" x="4786313" y="1560513"/>
          <p14:tracePt t="31155" x="4786313" y="1519238"/>
          <p14:tracePt t="31162" x="4786313" y="1458913"/>
          <p14:tracePt t="31171" x="4786313" y="1398588"/>
          <p14:tracePt t="31179" x="4773613" y="1368425"/>
          <p14:tracePt t="31187" x="4756150" y="1331913"/>
          <p14:tracePt t="31195" x="4732338" y="1295400"/>
          <p14:tracePt t="31203" x="4713288" y="1284288"/>
          <p14:tracePt t="31210" x="4689475" y="1258888"/>
          <p14:tracePt t="31219" x="4683125" y="1258888"/>
          <p14:tracePt t="31227" x="4665663" y="1254125"/>
          <p14:tracePt t="31234" x="4629150" y="1254125"/>
          <p14:tracePt t="31242" x="4598988" y="1254125"/>
          <p14:tracePt t="31251" x="4532313" y="1241425"/>
          <p14:tracePt t="31258" x="4460875" y="1235075"/>
          <p14:tracePt t="31267" x="4346575" y="1235075"/>
          <p14:tracePt t="31275" x="4256088" y="1235075"/>
          <p14:tracePt t="31283" x="4183063" y="1235075"/>
          <p14:tracePt t="31290" x="4098925" y="1235075"/>
          <p14:tracePt t="31298" x="4021138" y="1247775"/>
          <p14:tracePt t="31307" x="3917950" y="1271588"/>
          <p14:tracePt t="31315" x="3857625" y="1301750"/>
          <p14:tracePt t="31323" x="3790950" y="1349375"/>
          <p14:tracePt t="31330" x="3767138" y="1374775"/>
          <p14:tracePt t="31339" x="3760788" y="1385888"/>
          <p14:tracePt t="31346" x="3749675" y="1428750"/>
          <p14:tracePt t="31355" x="3749675" y="1446213"/>
          <p14:tracePt t="31362" x="3767138" y="1482725"/>
          <p14:tracePt t="31371" x="3797300" y="1506538"/>
          <p14:tracePt t="31379" x="3844925" y="1536700"/>
          <p14:tracePt t="31387" x="3911600" y="1579563"/>
          <p14:tracePt t="31394" x="3971925" y="1609725"/>
          <p14:tracePt t="31403" x="4008438" y="1620838"/>
          <p14:tracePt t="31410" x="4081463" y="1639888"/>
          <p14:tracePt t="31419" x="4171950" y="1651000"/>
          <p14:tracePt t="31426" x="4230688" y="1651000"/>
          <p14:tracePt t="31434" x="4286250" y="1651000"/>
          <p14:tracePt t="31442" x="4333875" y="1651000"/>
          <p14:tracePt t="31451" x="4381500" y="1639888"/>
          <p14:tracePt t="31459" x="4430713" y="1609725"/>
          <p14:tracePt t="31467" x="4471988" y="1566863"/>
          <p14:tracePt t="31474" x="4497388" y="1543050"/>
          <p14:tracePt t="31483" x="4527550" y="1493838"/>
          <p14:tracePt t="31490" x="4532313" y="1458913"/>
          <p14:tracePt t="31498" x="4551363" y="1422400"/>
          <p14:tracePt t="31507" x="4551363" y="1392238"/>
          <p14:tracePt t="31514" x="4551363" y="1338263"/>
          <p14:tracePt t="31523" x="4538663" y="1277938"/>
          <p14:tracePt t="31530" x="4514850" y="1198563"/>
          <p14:tracePt t="31539" x="4478338" y="1163638"/>
          <p14:tracePt t="31546" x="4448175" y="1108075"/>
          <p14:tracePt t="31555" x="4406900" y="1084263"/>
          <p14:tracePt t="31563" x="4381500" y="1060450"/>
          <p14:tracePt t="31571" x="4357688" y="1042988"/>
          <p14:tracePt t="31579" x="4316413" y="1030288"/>
          <p14:tracePt t="31587" x="4256088" y="1012825"/>
          <p14:tracePt t="31594" x="4195763" y="1012825"/>
          <p14:tracePt t="31603" x="4122738" y="1012825"/>
          <p14:tracePt t="31613" x="4075113" y="1012825"/>
          <p14:tracePt t="31622" x="4002088" y="1012825"/>
          <p14:tracePt t="31626" x="3941763" y="1023938"/>
          <p14:tracePt t="31634" x="3863975" y="1060450"/>
          <p14:tracePt t="31642" x="3790950" y="1090613"/>
          <p14:tracePt t="31650" x="3736975" y="1120775"/>
          <p14:tracePt t="31658" x="3700463" y="1138238"/>
          <p14:tracePt t="31666" x="3695700" y="1144588"/>
          <p14:tracePt t="31674" x="3676650" y="1163638"/>
          <p14:tracePt t="31682" x="3676650" y="1168400"/>
          <p14:tracePt t="31690" x="3676650" y="1181100"/>
          <p14:tracePt t="31698" x="3676650" y="1204913"/>
          <p14:tracePt t="31706" x="3676650" y="1235075"/>
          <p14:tracePt t="31714" x="3719513" y="1289050"/>
          <p14:tracePt t="31722" x="3760788" y="1338263"/>
          <p14:tracePt t="31730" x="3814763" y="1392238"/>
          <p14:tracePt t="31738" x="3863975" y="1433513"/>
          <p14:tracePt t="31746" x="3960813" y="1493838"/>
          <p14:tracePt t="31755" x="4075113" y="1536700"/>
          <p14:tracePt t="31763" x="4195763" y="1573213"/>
          <p14:tracePt t="31771" x="4310063" y="1609725"/>
          <p14:tracePt t="31779" x="4400550" y="1620838"/>
          <p14:tracePt t="31787" x="4502150" y="1620838"/>
          <p14:tracePt t="31795" x="4532313" y="1620838"/>
          <p14:tracePt t="31803" x="4562475" y="1620838"/>
          <p14:tracePt t="31811" x="4605338" y="1590675"/>
          <p14:tracePt t="31818" x="4641850" y="1549400"/>
          <p14:tracePt t="31827" x="4646613" y="1530350"/>
          <p14:tracePt t="31835" x="4665663" y="1482725"/>
          <p14:tracePt t="31843" x="4665663" y="1422400"/>
          <p14:tracePt t="31851" x="4665663" y="1379538"/>
          <p14:tracePt t="31859" x="4665663" y="1308100"/>
          <p14:tracePt t="31867" x="4652963" y="1258888"/>
          <p14:tracePt t="31886" x="4586288" y="1157288"/>
          <p14:tracePt t="31891" x="4545013" y="1090613"/>
          <p14:tracePt t="31899" x="4502150" y="1060450"/>
          <p14:tracePt t="31907" x="4467225" y="1042988"/>
          <p14:tracePt t="31914" x="4406900" y="1023938"/>
          <p14:tracePt t="31923" x="4381500" y="1023938"/>
          <p14:tracePt t="31931" x="4327525" y="1023938"/>
          <p14:tracePt t="31939" x="4243388" y="1023938"/>
          <p14:tracePt t="31947" x="4176713" y="1049338"/>
          <p14:tracePt t="31955" x="4075113" y="1108075"/>
          <p14:tracePt t="31962" x="3995738" y="1163638"/>
          <p14:tracePt t="31971" x="3930650" y="1217613"/>
          <p14:tracePt t="31978" x="3863975" y="1277938"/>
          <p14:tracePt t="31987" x="3840163" y="1301750"/>
          <p14:tracePt t="31995" x="3827463" y="1325563"/>
          <p14:tracePt t="32002" x="3821113" y="1349375"/>
          <p14:tracePt t="32011" x="3821113" y="1355725"/>
          <p14:tracePt t="32019" x="3821113" y="1374775"/>
          <p14:tracePt t="32027" x="3840163" y="1392238"/>
          <p14:tracePt t="32035" x="3870325" y="1398588"/>
          <p14:tracePt t="32043" x="3948113" y="1422400"/>
          <p14:tracePt t="32051" x="3995738" y="1439863"/>
          <p14:tracePt t="32059" x="4068763" y="1458913"/>
          <p14:tracePt t="32067" x="4171950" y="1470025"/>
          <p14:tracePt t="32075" x="4260850" y="1493838"/>
          <p14:tracePt t="32082" x="4364038" y="1493838"/>
          <p14:tracePt t="32091" x="4491038" y="1493838"/>
          <p14:tracePt t="32098" x="4605338" y="1493838"/>
          <p14:tracePt t="32107" x="4646613" y="1493838"/>
          <p14:tracePt t="32114" x="4695825" y="1493838"/>
          <p14:tracePt t="32123" x="4743450" y="1482725"/>
          <p14:tracePt t="32130" x="4779963" y="1439863"/>
          <p14:tracePt t="32139" x="4792663" y="1416050"/>
          <p14:tracePt t="32146" x="4797425" y="1385888"/>
          <p14:tracePt t="32155" x="4797425" y="1344613"/>
          <p14:tracePt t="32162" x="4797425" y="1308100"/>
          <p14:tracePt t="32171" x="4797425" y="1254125"/>
          <p14:tracePt t="32178" x="4786313" y="1228725"/>
          <p14:tracePt t="32187" x="4762500" y="1193800"/>
          <p14:tracePt t="32195" x="4719638" y="1157288"/>
          <p14:tracePt t="32202" x="4672013" y="1127125"/>
          <p14:tracePt t="32211" x="4611688" y="1096963"/>
          <p14:tracePt t="32219" x="4514850" y="1036638"/>
          <p14:tracePt t="32227" x="4424363" y="1012825"/>
          <p14:tracePt t="32235" x="4310063" y="1000125"/>
          <p14:tracePt t="32243" x="4206875" y="982663"/>
          <p14:tracePt t="32252" x="4105275" y="969963"/>
          <p14:tracePt t="32259" x="4008438" y="969963"/>
          <p14:tracePt t="32267" x="3905250" y="969963"/>
          <p14:tracePt t="32275" x="3833813" y="969963"/>
          <p14:tracePt t="32282" x="3725863" y="1019175"/>
          <p14:tracePt t="32291" x="3676650" y="1036638"/>
          <p14:tracePt t="32299" x="3629025" y="1066800"/>
          <p14:tracePt t="32307" x="3605213" y="1096963"/>
          <p14:tracePt t="32314" x="3586163" y="1127125"/>
          <p14:tracePt t="32323" x="3586163" y="1144588"/>
          <p14:tracePt t="32330" x="3586163" y="1168400"/>
          <p14:tracePt t="32339" x="3586163" y="1198563"/>
          <p14:tracePt t="32346" x="3616325" y="1235075"/>
          <p14:tracePt t="32355" x="3652838" y="1271588"/>
          <p14:tracePt t="32362" x="3706813" y="1314450"/>
          <p14:tracePt t="32370" x="3773488" y="1379538"/>
          <p14:tracePt t="32378" x="3844925" y="1403350"/>
          <p14:tracePt t="32387" x="3954463" y="1476375"/>
          <p14:tracePt t="32394" x="4075113" y="1524000"/>
          <p14:tracePt t="32403" x="4206875" y="1584325"/>
          <p14:tracePt t="32411" x="4357688" y="1633538"/>
          <p14:tracePt t="32419" x="4471988" y="1657350"/>
          <p14:tracePt t="32427" x="4683125" y="1711325"/>
          <p14:tracePt t="32435" x="4797425" y="1724025"/>
          <p14:tracePt t="32443" x="4887913" y="1735138"/>
          <p14:tracePt t="32451" x="4960938" y="1735138"/>
          <p14:tracePt t="32459" x="4991100" y="1735138"/>
          <p14:tracePt t="32467" x="5027613" y="1724025"/>
          <p14:tracePt t="32475" x="5051425" y="1700213"/>
          <p14:tracePt t="32483" x="5068888" y="1663700"/>
          <p14:tracePt t="32491" x="5075238" y="1627188"/>
          <p14:tracePt t="32499" x="5075238" y="1543050"/>
          <p14:tracePt t="32507" x="5075238" y="1500188"/>
          <p14:tracePt t="32515" x="5068888" y="1409700"/>
          <p14:tracePt t="32523" x="5032375" y="1362075"/>
          <p14:tracePt t="32530" x="4991100" y="1319213"/>
          <p14:tracePt t="32539" x="4954588" y="1284288"/>
          <p14:tracePt t="32546" x="4918075" y="1265238"/>
          <p14:tracePt t="32555" x="4870450" y="1254125"/>
          <p14:tracePt t="32562" x="4810125" y="1241425"/>
          <p14:tracePt t="32571" x="4737100" y="1241425"/>
          <p14:tracePt t="32578" x="4635500" y="1241425"/>
          <p14:tracePt t="32587" x="4532313" y="1271588"/>
          <p14:tracePt t="32594" x="4430713" y="1319213"/>
          <p14:tracePt t="32602" x="4321175" y="1392238"/>
          <p14:tracePt t="32613" x="4256088" y="1422400"/>
          <p14:tracePt t="32623" x="4176713" y="1476375"/>
          <p14:tracePt t="32627" x="4122738" y="1530350"/>
          <p14:tracePt t="32635" x="4098925" y="1554163"/>
          <p14:tracePt t="32643" x="4092575" y="1579563"/>
          <p14:tracePt t="32650" x="4092575" y="1603375"/>
          <p14:tracePt t="32658" x="4092575" y="1627188"/>
          <p14:tracePt t="32666" x="4105275" y="1639888"/>
          <p14:tracePt t="32674" x="4111625" y="1644650"/>
          <p14:tracePt t="32682" x="4129088" y="1663700"/>
          <p14:tracePt t="32690" x="4152900" y="1663700"/>
          <p14:tracePt t="32698" x="4206875" y="1681163"/>
          <p14:tracePt t="32706" x="4243388" y="1687513"/>
          <p14:tracePt t="32714" x="4297363" y="1687513"/>
          <p14:tracePt t="32722" x="4370388" y="1687513"/>
          <p14:tracePt t="32730" x="4460875" y="1687513"/>
          <p14:tracePt t="32738" x="4557713" y="1687513"/>
          <p14:tracePt t="32746" x="4672013" y="1687513"/>
          <p14:tracePt t="32754" x="4749800" y="1687513"/>
          <p14:tracePt t="32762" x="4827588" y="1651000"/>
          <p14:tracePt t="32770" x="4876800" y="1620838"/>
          <p14:tracePt t="32778" x="4913313" y="1584325"/>
          <p14:tracePt t="32786" x="4960938" y="1519238"/>
          <p14:tracePt t="32794" x="4967288" y="1470025"/>
          <p14:tracePt t="32802" x="4967288" y="1409700"/>
          <p14:tracePt t="32810" x="4967288" y="1379538"/>
          <p14:tracePt t="32818" x="4967288" y="1338263"/>
          <p14:tracePt t="32826" x="4943475" y="1301750"/>
          <p14:tracePt t="32834" x="4937125" y="1301750"/>
          <p14:tracePt t="32842" x="4900613" y="1277938"/>
          <p14:tracePt t="32850" x="4833938" y="1241425"/>
          <p14:tracePt t="32858" x="4773613" y="1235075"/>
          <p14:tracePt t="32866" x="4646613" y="1223963"/>
          <p14:tracePt t="32885" x="4346575" y="1228725"/>
          <p14:tracePt t="32890" x="4213225" y="1254125"/>
          <p14:tracePt t="32898" x="4062413" y="1301750"/>
          <p14:tracePt t="32906" x="3930650" y="1362075"/>
          <p14:tracePt t="32914" x="3840163" y="1409700"/>
          <p14:tracePt t="32923" x="3784600" y="1458913"/>
          <p14:tracePt t="32930" x="3760788" y="1500188"/>
          <p14:tracePt t="32938" x="3749675" y="1524000"/>
          <p14:tracePt t="32946" x="3749675" y="1543050"/>
          <p14:tracePt t="32955" x="3756025" y="1566863"/>
          <p14:tracePt t="32963" x="3779838" y="1590675"/>
          <p14:tracePt t="32971" x="3814763" y="1620838"/>
          <p14:tracePt t="32978" x="3857625" y="1663700"/>
          <p14:tracePt t="32986" x="3930650" y="1693863"/>
          <p14:tracePt t="32994" x="4038600" y="1728788"/>
          <p14:tracePt t="33003" x="4152900" y="1789113"/>
          <p14:tracePt t="33010" x="4303713" y="1825625"/>
          <p14:tracePt t="33019" x="4508500" y="1868488"/>
          <p14:tracePt t="33026" x="4646613" y="1868488"/>
          <p14:tracePt t="33035" x="4749800" y="1868488"/>
          <p14:tracePt t="33043" x="4810125" y="1868488"/>
          <p14:tracePt t="33051" x="4846638" y="1855788"/>
          <p14:tracePt t="33059" x="4857750" y="1831975"/>
          <p14:tracePt t="33066" x="4887913" y="1784350"/>
          <p14:tracePt t="33075" x="4900613" y="1724025"/>
          <p14:tracePt t="33083" x="4900613" y="1651000"/>
          <p14:tracePt t="33091" x="4900613" y="1609725"/>
          <p14:tracePt t="33099" x="4894263" y="1543050"/>
          <p14:tracePt t="33107" x="4822825" y="1452563"/>
          <p14:tracePt t="33114" x="4767263" y="1385888"/>
          <p14:tracePt t="33123" x="4676775" y="1338263"/>
          <p14:tracePt t="33130" x="4586288" y="1295400"/>
          <p14:tracePt t="33139" x="4484688" y="1271588"/>
          <p14:tracePt t="33146" x="4394200" y="1271588"/>
          <p14:tracePt t="33155" x="4310063" y="1271588"/>
          <p14:tracePt t="33162" x="4249738" y="1271588"/>
          <p14:tracePt t="33171" x="4189413" y="1295400"/>
          <p14:tracePt t="33178" x="4122738" y="1344613"/>
          <p14:tracePt t="33187" x="4086225" y="1379538"/>
          <p14:tracePt t="33195" x="4068763" y="1416050"/>
          <p14:tracePt t="33203" x="4056063" y="1476375"/>
          <p14:tracePt t="33211" x="4056063" y="1519238"/>
          <p14:tracePt t="33219" x="4056063" y="1554163"/>
          <p14:tracePt t="33227" x="4068763" y="1609725"/>
          <p14:tracePt t="33235" x="4111625" y="1644650"/>
          <p14:tracePt t="33243" x="4146550" y="1674813"/>
          <p14:tracePt t="33251" x="4195763" y="1704975"/>
          <p14:tracePt t="33259" x="4249738" y="1735138"/>
          <p14:tracePt t="33267" x="4321175" y="1758950"/>
          <p14:tracePt t="33275" x="4370388" y="1765300"/>
          <p14:tracePt t="33283" x="4430713" y="1765300"/>
          <p14:tracePt t="33290" x="4471988" y="1765300"/>
          <p14:tracePt t="33298" x="4502150" y="1765300"/>
          <p14:tracePt t="33307" x="4527550" y="1758950"/>
          <p14:tracePt t="33314" x="4562475" y="1728788"/>
          <p14:tracePt t="33323" x="4592638" y="1693863"/>
          <p14:tracePt t="33330" x="4616450" y="1657350"/>
          <p14:tracePt t="33338" x="4629150" y="1579563"/>
          <p14:tracePt t="33346" x="4641850" y="1536700"/>
          <p14:tracePt t="33355" x="4652963" y="1446213"/>
          <p14:tracePt t="33362" x="4652963" y="1403350"/>
          <p14:tracePt t="33371" x="4622800" y="1338263"/>
          <p14:tracePt t="33379" x="4581525" y="1271588"/>
          <p14:tracePt t="33386" x="4557713" y="1247775"/>
          <p14:tracePt t="33394" x="4545013" y="1247775"/>
          <p14:tracePt t="33403" x="4491038" y="1247775"/>
          <p14:tracePt t="33410" x="4400550" y="1247775"/>
          <p14:tracePt t="33420" x="4297363" y="1265238"/>
          <p14:tracePt t="33426" x="4195763" y="1301750"/>
          <p14:tracePt t="33435" x="4075113" y="1349375"/>
          <p14:tracePt t="33443" x="3995738" y="1403350"/>
          <p14:tracePt t="33451" x="3941763" y="1458913"/>
          <p14:tracePt t="33459" x="3917950" y="1493838"/>
          <p14:tracePt t="33466" x="3911600" y="1512888"/>
          <p14:tracePt t="33475" x="3911600" y="1530350"/>
          <p14:tracePt t="33483" x="3911600" y="1549400"/>
          <p14:tracePt t="33491" x="3935413" y="1566863"/>
          <p14:tracePt t="33498" x="3990975" y="1590675"/>
          <p14:tracePt t="33507" x="4081463" y="1603375"/>
          <p14:tracePt t="33514" x="4183063" y="1614488"/>
          <p14:tracePt t="33523" x="4327525" y="1627188"/>
          <p14:tracePt t="33531" x="4424363" y="1627188"/>
          <p14:tracePt t="33538" x="4557713" y="1627188"/>
          <p14:tracePt t="33546" x="4629150" y="1609725"/>
          <p14:tracePt t="33554" x="4695825" y="1566863"/>
          <p14:tracePt t="33562" x="4732338" y="1530350"/>
          <p14:tracePt t="33571" x="4762500" y="1476375"/>
          <p14:tracePt t="33578" x="4773613" y="1446213"/>
          <p14:tracePt t="33586" x="4792663" y="1385888"/>
          <p14:tracePt t="33595" x="4792663" y="1349375"/>
          <p14:tracePt t="33604" x="4792663" y="1308100"/>
          <p14:tracePt t="33612" x="4792663" y="1284288"/>
          <p14:tracePt t="33622" x="4792663" y="1258888"/>
          <p14:tracePt t="33626" x="4792663" y="1247775"/>
          <p14:tracePt t="33650" x="4792663" y="1241425"/>
          <p14:tracePt t="33658" x="4779963" y="1241425"/>
          <p14:tracePt t="33666" x="4737100" y="1247775"/>
          <p14:tracePt t="33674" x="4672013" y="1265238"/>
          <p14:tracePt t="33682" x="4581525" y="1314450"/>
          <p14:tracePt t="33690" x="4502150" y="1355725"/>
          <p14:tracePt t="33698" x="4437063" y="1398588"/>
          <p14:tracePt t="33706" x="4387850" y="1452563"/>
          <p14:tracePt t="33714" x="4370388" y="1476375"/>
          <p14:tracePt t="33722" x="4364038" y="1489075"/>
          <p14:tracePt t="33730" x="4351338" y="1512888"/>
          <p14:tracePt t="33738" x="4351338" y="1519238"/>
          <p14:tracePt t="33762" x="4364038" y="1530350"/>
          <p14:tracePt t="33770" x="4418013" y="1530350"/>
          <p14:tracePt t="33778" x="4502150" y="1524000"/>
          <p14:tracePt t="33786" x="4592638" y="1476375"/>
          <p14:tracePt t="33794" x="4683125" y="1446213"/>
          <p14:tracePt t="33802" x="4749800" y="1398588"/>
          <p14:tracePt t="33810" x="4803775" y="1349375"/>
          <p14:tracePt t="33818" x="4846638" y="1295400"/>
          <p14:tracePt t="33826" x="4864100" y="1258888"/>
          <p14:tracePt t="33834" x="4883150" y="1211263"/>
          <p14:tracePt t="33842" x="4887913" y="1174750"/>
          <p14:tracePt t="33850" x="4887913" y="1168400"/>
          <p14:tracePt t="33858" x="4887913" y="1163638"/>
          <p14:tracePt t="33890" x="4883150" y="1157288"/>
          <p14:tracePt t="33898" x="4816475" y="1157288"/>
          <p14:tracePt t="33906" x="4737100" y="1187450"/>
          <p14:tracePt t="33914" x="4665663" y="1217613"/>
          <p14:tracePt t="33922" x="4598988" y="1254125"/>
          <p14:tracePt t="33930" x="4562475" y="1265238"/>
          <p14:tracePt t="33938" x="4557713" y="1271588"/>
          <p14:tracePt t="33946" x="4551363" y="1284288"/>
          <p14:tracePt t="33970" x="4551363" y="1289050"/>
          <p14:tracePt t="33994" x="4551363" y="1295400"/>
          <p14:tracePt t="34002" x="4586288" y="1295400"/>
          <p14:tracePt t="34010" x="4646613" y="1295400"/>
          <p14:tracePt t="34019" x="4719638" y="1295400"/>
          <p14:tracePt t="34026" x="4756150" y="1295400"/>
          <p14:tracePt t="34035" x="4773613" y="1295400"/>
          <p14:tracePt t="34050" x="4779963" y="1295400"/>
          <p14:tracePt t="34091" x="4786313" y="1295400"/>
          <p14:tracePt t="34131" x="4786313" y="1289050"/>
          <p14:tracePt t="34139" x="4773613" y="1289050"/>
          <p14:tracePt t="34147" x="4732338" y="1308100"/>
          <p14:tracePt t="34155" x="4665663" y="1362075"/>
          <p14:tracePt t="34163" x="4575175" y="1398588"/>
          <p14:tracePt t="34171" x="4478338" y="1439863"/>
          <p14:tracePt t="34179" x="4430713" y="1482725"/>
          <p14:tracePt t="34187" x="4364038" y="1549400"/>
          <p14:tracePt t="34195" x="4310063" y="1590675"/>
          <p14:tracePt t="34203" x="4286250" y="1614488"/>
          <p14:tracePt t="34211" x="4267200" y="1639888"/>
          <p14:tracePt t="34251" x="4297363" y="1639888"/>
          <p14:tracePt t="34259" x="4316413" y="1639888"/>
          <p14:tracePt t="34267" x="4376738" y="1639888"/>
          <p14:tracePt t="34275" x="4430713" y="1639888"/>
          <p14:tracePt t="34283" x="4532313" y="1639888"/>
          <p14:tracePt t="34291" x="4575175" y="1639888"/>
          <p14:tracePt t="34299" x="4646613" y="1639888"/>
          <p14:tracePt t="34307" x="4706938" y="1639888"/>
          <p14:tracePt t="34315" x="4732338" y="1639888"/>
          <p14:tracePt t="34323" x="4756150" y="1627188"/>
          <p14:tracePt t="34331" x="4773613" y="1614488"/>
          <p14:tracePt t="34339" x="4797425" y="1590675"/>
          <p14:tracePt t="34347" x="4797425" y="1554163"/>
          <p14:tracePt t="34355" x="4803775" y="1512888"/>
          <p14:tracePt t="34363" x="4803775" y="1452563"/>
          <p14:tracePt t="34371" x="4792663" y="1403350"/>
          <p14:tracePt t="34379" x="4756150" y="1314450"/>
          <p14:tracePt t="34388" x="4702175" y="1235075"/>
          <p14:tracePt t="34395" x="4622800" y="1181100"/>
          <p14:tracePt t="34404" x="4581525" y="1138238"/>
          <p14:tracePt t="34411" x="4532313" y="1103313"/>
          <p14:tracePt t="34420" x="4497388" y="1084263"/>
          <p14:tracePt t="34427" x="4441825" y="1054100"/>
          <p14:tracePt t="34436" x="4381500" y="1042988"/>
          <p14:tracePt t="34443" x="4340225" y="1030288"/>
          <p14:tracePt t="34451" x="4237038" y="1019175"/>
          <p14:tracePt t="34459" x="4165600" y="1019175"/>
          <p14:tracePt t="34467" x="4075113" y="1019175"/>
          <p14:tracePt t="34475" x="4002088" y="1023938"/>
          <p14:tracePt t="34483" x="3924300" y="1060450"/>
          <p14:tracePt t="34491" x="3875088" y="1079500"/>
          <p14:tracePt t="34499" x="3827463" y="1096963"/>
          <p14:tracePt t="34507" x="3797300" y="1108075"/>
          <p14:tracePt t="34515" x="3773488" y="1114425"/>
          <p14:tracePt t="34523" x="3749675" y="1120775"/>
          <p14:tracePt t="34531" x="3736975" y="1120775"/>
          <p14:tracePt t="34539" x="3730625" y="1127125"/>
          <p14:tracePt t="34547" x="3706813" y="1144588"/>
          <p14:tracePt t="34554" x="3695700" y="1150938"/>
          <p14:tracePt t="34571" x="3665538" y="1174750"/>
          <p14:tracePt t="34579" x="3652838" y="1181100"/>
          <p14:tracePt t="34588" x="3646488" y="1187450"/>
          <p14:tracePt t="34595" x="3622675" y="1217613"/>
          <p14:tracePt t="34603" x="3616325" y="1241425"/>
          <p14:tracePt t="34611" x="3605213" y="1284288"/>
          <p14:tracePt t="34620" x="3598863" y="1301750"/>
          <p14:tracePt t="34628" x="3592513" y="1331913"/>
          <p14:tracePt t="34635" x="3592513" y="1355725"/>
          <p14:tracePt t="34642" x="3579813" y="1392238"/>
          <p14:tracePt t="34650" x="3579813" y="1422400"/>
          <p14:tracePt t="34658" x="3579813" y="1446213"/>
          <p14:tracePt t="34666" x="3586163" y="1489075"/>
          <p14:tracePt t="34674" x="3605213" y="1512888"/>
          <p14:tracePt t="34682" x="3659188" y="1543050"/>
          <p14:tracePt t="34690" x="3725863" y="1609725"/>
          <p14:tracePt t="34698" x="3790950" y="1651000"/>
          <p14:tracePt t="34706" x="3881438" y="1711325"/>
          <p14:tracePt t="34714" x="3990975" y="1747838"/>
          <p14:tracePt t="34723" x="4105275" y="1808163"/>
          <p14:tracePt t="34730" x="4183063" y="1838325"/>
          <p14:tracePt t="34739" x="4316413" y="1885950"/>
          <p14:tracePt t="34746" x="4448175" y="1922463"/>
          <p14:tracePt t="34755" x="4562475" y="1935163"/>
          <p14:tracePt t="34763" x="4665663" y="1946275"/>
          <p14:tracePt t="34771" x="4767263" y="1958975"/>
          <p14:tracePt t="34779" x="4827588" y="1958975"/>
          <p14:tracePt t="34787" x="4883150" y="1958975"/>
          <p14:tracePt t="34794" x="4960938" y="1928813"/>
          <p14:tracePt t="34803" x="5008563" y="1898650"/>
          <p14:tracePt t="34811" x="5038725" y="1874838"/>
          <p14:tracePt t="34819" x="5075238" y="1819275"/>
          <p14:tracePt t="34827" x="5092700" y="1789113"/>
          <p14:tracePt t="34834" x="5092700" y="1765300"/>
          <p14:tracePt t="34843" x="5092700" y="1741488"/>
          <p14:tracePt t="34850" x="5092700" y="1711325"/>
          <p14:tracePt t="34858" x="5092700" y="1687513"/>
          <p14:tracePt t="34866" x="5087938" y="1639888"/>
          <p14:tracePt t="34875" x="5057775" y="1614488"/>
          <p14:tracePt t="34882" x="5045075" y="1579563"/>
          <p14:tracePt t="34891" x="5002213" y="1543050"/>
          <p14:tracePt t="34898" x="4972050" y="1506538"/>
          <p14:tracePt t="34907" x="4948238" y="1463675"/>
          <p14:tracePt t="34914" x="4906963" y="1428750"/>
          <p14:tracePt t="34923" x="4852988" y="1374775"/>
          <p14:tracePt t="34930" x="4840288" y="1362075"/>
          <p14:tracePt t="34939" x="4779963" y="1308100"/>
          <p14:tracePt t="34946" x="4743450" y="1289050"/>
          <p14:tracePt t="34954" x="4665663" y="1247775"/>
          <p14:tracePt t="34963" x="4605338" y="1228725"/>
          <p14:tracePt t="34971" x="4527550" y="1193800"/>
          <p14:tracePt t="34979" x="4454525" y="1174750"/>
          <p14:tracePt t="34987" x="4351338" y="1150938"/>
          <p14:tracePt t="34995" x="4237038" y="1150938"/>
          <p14:tracePt t="35003" x="4135438" y="1138238"/>
          <p14:tracePt t="35010" x="4032250" y="1138238"/>
          <p14:tracePt t="35018" x="3917950" y="1138238"/>
          <p14:tracePt t="35027" x="3833813" y="1138238"/>
          <p14:tracePt t="35034" x="3760788" y="1138238"/>
          <p14:tracePt t="35042" x="3689350" y="1138238"/>
          <p14:tracePt t="35050" x="3622675" y="1150938"/>
          <p14:tracePt t="35058" x="3598863" y="1168400"/>
          <p14:tracePt t="35066" x="3586163" y="1193800"/>
          <p14:tracePt t="35075" x="3579813" y="1204913"/>
          <p14:tracePt t="35082" x="3549650" y="1265238"/>
          <p14:tracePt t="35091" x="3549650" y="1289050"/>
          <p14:tracePt t="35098" x="3549650" y="1301750"/>
          <p14:tracePt t="35107" x="3549650" y="1325563"/>
          <p14:tracePt t="35114" x="3549650" y="1349375"/>
          <p14:tracePt t="35123" x="3568700" y="1362075"/>
          <p14:tracePt t="35140" x="3586163" y="1385888"/>
          <p14:tracePt t="35147" x="3609975" y="1398588"/>
          <p14:tracePt t="35155" x="3646488" y="1416050"/>
          <p14:tracePt t="35162" x="3676650" y="1428750"/>
          <p14:tracePt t="35171" x="3730625" y="1458913"/>
          <p14:tracePt t="35179" x="3803650" y="1476375"/>
          <p14:tracePt t="35187" x="3863975" y="1500188"/>
          <p14:tracePt t="35195" x="3965575" y="1519238"/>
          <p14:tracePt t="35203" x="4081463" y="1519238"/>
          <p14:tracePt t="35210" x="4213225" y="1530350"/>
          <p14:tracePt t="35218" x="4357688" y="1554163"/>
          <p14:tracePt t="35227" x="4497388" y="1554163"/>
          <p14:tracePt t="35234" x="4611688" y="1554163"/>
          <p14:tracePt t="35243" x="4702175" y="1554163"/>
          <p14:tracePt t="35250" x="4762500" y="1554163"/>
          <p14:tracePt t="35258" x="4797425" y="1536700"/>
          <p14:tracePt t="35266" x="4852988" y="1482725"/>
          <p14:tracePt t="35275" x="4864100" y="1463675"/>
          <p14:tracePt t="35282" x="4883150" y="1439863"/>
          <p14:tracePt t="35291" x="4883150" y="1409700"/>
          <p14:tracePt t="35299" x="4883150" y="1379538"/>
          <p14:tracePt t="35307" x="4883150" y="1362075"/>
          <p14:tracePt t="35314" x="4883150" y="1344613"/>
          <p14:tracePt t="35323" x="4876800" y="1325563"/>
          <p14:tracePt t="35330" x="4870450" y="1319213"/>
          <p14:tracePt t="35340" x="4846638" y="1314450"/>
          <p14:tracePt t="35346" x="4822825" y="1295400"/>
          <p14:tracePt t="35355" x="4773613" y="1289050"/>
          <p14:tracePt t="35362" x="4659313" y="1277938"/>
          <p14:tracePt t="35371" x="4611688" y="1265238"/>
          <p14:tracePt t="35378" x="4551363" y="1247775"/>
          <p14:tracePt t="35387" x="4502150" y="1235075"/>
          <p14:tracePt t="35395" x="4460875" y="1228725"/>
          <p14:tracePt t="35403" x="4411663" y="1228725"/>
          <p14:tracePt t="35410" x="4351338" y="1204913"/>
          <p14:tracePt t="35418" x="4291013" y="1204913"/>
          <p14:tracePt t="35427" x="4237038" y="1204913"/>
          <p14:tracePt t="35434" x="4200525" y="1204913"/>
          <p14:tracePt t="35443" x="4159250" y="1211263"/>
          <p14:tracePt t="35451" x="4092575" y="1254125"/>
          <p14:tracePt t="35459" x="4044950" y="1284288"/>
          <p14:tracePt t="35466" x="4002088" y="1319213"/>
          <p14:tracePt t="35475" x="3995738" y="1355725"/>
          <p14:tracePt t="35482" x="3965575" y="1392238"/>
          <p14:tracePt t="35491" x="3965575" y="1409700"/>
          <p14:tracePt t="35498" x="3965575" y="1439863"/>
          <p14:tracePt t="35507" x="3971925" y="1463675"/>
          <p14:tracePt t="35514" x="3995738" y="1500188"/>
          <p14:tracePt t="35523" x="4008438" y="1512888"/>
          <p14:tracePt t="35530" x="4056063" y="1543050"/>
          <p14:tracePt t="35539" x="4081463" y="1554163"/>
          <p14:tracePt t="35546" x="4129088" y="1566863"/>
          <p14:tracePt t="35555" x="4183063" y="1566863"/>
          <p14:tracePt t="35563" x="4243388" y="1566863"/>
          <p14:tracePt t="35571" x="4327525" y="1566863"/>
          <p14:tracePt t="35578" x="4387850" y="1566863"/>
          <p14:tracePt t="35587" x="4448175" y="1566863"/>
          <p14:tracePt t="35595" x="4491038" y="1560513"/>
          <p14:tracePt t="35603" x="4545013" y="1530350"/>
          <p14:tracePt t="35613" x="4568825" y="1519238"/>
          <p14:tracePt t="35620" x="4605338" y="1489075"/>
          <p14:tracePt t="35626" x="4611688" y="1458913"/>
          <p14:tracePt t="35634" x="4616450" y="1422400"/>
          <p14:tracePt t="35642" x="4635500" y="1398588"/>
          <p14:tracePt t="35650" x="4635500" y="1374775"/>
          <p14:tracePt t="35658" x="4635500" y="1362075"/>
          <p14:tracePt t="35674" x="4635500" y="1349375"/>
          <p14:tracePt t="35682" x="4629150" y="1344613"/>
          <p14:tracePt t="35690" x="4605338" y="1338263"/>
          <p14:tracePt t="35698" x="4575175" y="1338263"/>
          <p14:tracePt t="35706" x="4497388" y="1338263"/>
          <p14:tracePt t="35714" x="4424363" y="1338263"/>
          <p14:tracePt t="35722" x="4321175" y="1338263"/>
          <p14:tracePt t="35730" x="4195763" y="1338263"/>
          <p14:tracePt t="35739" x="4122738" y="1338263"/>
          <p14:tracePt t="35747" x="4062413" y="1349375"/>
          <p14:tracePt t="35755" x="4008438" y="1379538"/>
          <p14:tracePt t="35763" x="3990975" y="1385888"/>
          <p14:tracePt t="35772" x="3984625" y="1392238"/>
          <p14:tracePt t="35779" x="3984625" y="1403350"/>
          <p14:tracePt t="35787" x="3984625" y="1422400"/>
          <p14:tracePt t="35795" x="3984625" y="1433513"/>
          <p14:tracePt t="35803" x="3984625" y="1439863"/>
          <p14:tracePt t="35811" x="4014788" y="1458913"/>
          <p14:tracePt t="35818" x="4032250" y="1463675"/>
          <p14:tracePt t="35827" x="4092575" y="1493838"/>
          <p14:tracePt t="35834" x="4171950" y="1512888"/>
          <p14:tracePt t="35843" x="4273550" y="1549400"/>
          <p14:tracePt t="35850" x="4387850" y="1573213"/>
          <p14:tracePt t="35859" x="4508500" y="1597025"/>
          <p14:tracePt t="35866" x="4635500" y="1609725"/>
          <p14:tracePt t="35875" x="4737100" y="1620838"/>
          <p14:tracePt t="35882" x="4810125" y="1620838"/>
          <p14:tracePt t="35891" x="4822825" y="1620838"/>
          <p14:tracePt t="35899" x="4840288" y="1614488"/>
          <p14:tracePt t="35907" x="4846638" y="1609725"/>
          <p14:tracePt t="35914" x="4852988" y="1590675"/>
          <p14:tracePt t="35923" x="4852988" y="1554163"/>
          <p14:tracePt t="35931" x="4852988" y="1512888"/>
          <p14:tracePt t="35939" x="4846638" y="1470025"/>
          <p14:tracePt t="35946" x="4827588" y="1433513"/>
          <p14:tracePt t="35955" x="4773613" y="1355725"/>
          <p14:tracePt t="35963" x="4706938" y="1284288"/>
          <p14:tracePt t="35971" x="4672013" y="1258888"/>
          <p14:tracePt t="35979" x="4605338" y="1217613"/>
          <p14:tracePt t="35987" x="4581525" y="1198563"/>
          <p14:tracePt t="35995" x="4532313" y="1181100"/>
          <p14:tracePt t="36003" x="4491038" y="1181100"/>
          <p14:tracePt t="36011" x="4430713" y="1181100"/>
          <p14:tracePt t="36018" x="4376738" y="1181100"/>
          <p14:tracePt t="36027" x="4297363" y="1198563"/>
          <p14:tracePt t="36034" x="4249738" y="1217613"/>
          <p14:tracePt t="36043" x="4213225" y="1235075"/>
          <p14:tracePt t="36050" x="4105275" y="1308100"/>
          <p14:tracePt t="36059" x="4081463" y="1319213"/>
          <p14:tracePt t="36066" x="4038600" y="1355725"/>
          <p14:tracePt t="36075" x="4021138" y="1392238"/>
          <p14:tracePt t="36082" x="4002088" y="1416050"/>
          <p14:tracePt t="36091" x="4002088" y="1439863"/>
          <p14:tracePt t="36099" x="4002088" y="1452563"/>
          <p14:tracePt t="36107" x="4014788" y="1476375"/>
          <p14:tracePt t="36114" x="4038600" y="1506538"/>
          <p14:tracePt t="36123" x="4062413" y="1519238"/>
          <p14:tracePt t="36130" x="4116388" y="1536700"/>
          <p14:tracePt t="36138" x="4152900" y="1566863"/>
          <p14:tracePt t="36147" x="4230688" y="1590675"/>
          <p14:tracePt t="36155" x="4321175" y="1609725"/>
          <p14:tracePt t="36163" x="4406900" y="1609725"/>
          <p14:tracePt t="36171" x="4497388" y="1620838"/>
          <p14:tracePt t="36179" x="4592638" y="1620838"/>
          <p14:tracePt t="36187" x="4672013" y="1609725"/>
          <p14:tracePt t="36194" x="4719638" y="1579563"/>
          <p14:tracePt t="36203" x="4756150" y="1549400"/>
          <p14:tracePt t="36211" x="4797425" y="1506538"/>
          <p14:tracePt t="36218" x="4822825" y="1470025"/>
          <p14:tracePt t="36227" x="4840288" y="1433513"/>
          <p14:tracePt t="36234" x="4852988" y="1422400"/>
          <p14:tracePt t="36243" x="4852988" y="1392238"/>
          <p14:tracePt t="36250" x="4852988" y="1374775"/>
          <p14:tracePt t="36258" x="4852988" y="1349375"/>
          <p14:tracePt t="36266" x="4852988" y="1331913"/>
          <p14:tracePt t="36275" x="4833938" y="1308100"/>
          <p14:tracePt t="36282" x="4792663" y="1265238"/>
          <p14:tracePt t="36291" x="4756150" y="1235075"/>
          <p14:tracePt t="36299" x="4702175" y="1204913"/>
          <p14:tracePt t="36307" x="4641850" y="1187450"/>
          <p14:tracePt t="36314" x="4568825" y="1174750"/>
          <p14:tracePt t="36322" x="4491038" y="1157288"/>
          <p14:tracePt t="36330" x="4387850" y="1144588"/>
          <p14:tracePt t="36339" x="4316413" y="1144588"/>
          <p14:tracePt t="36347" x="4230688" y="1144588"/>
          <p14:tracePt t="36356" x="4146550" y="1144588"/>
          <p14:tracePt t="36362" x="4098925" y="1144588"/>
          <p14:tracePt t="36371" x="4025900" y="1168400"/>
          <p14:tracePt t="36379" x="3948113" y="1193800"/>
          <p14:tracePt t="36387" x="3887788" y="1223963"/>
          <p14:tracePt t="36395" x="3790950" y="1295400"/>
          <p14:tracePt t="36402" x="3743325" y="1325563"/>
          <p14:tracePt t="36411" x="3689350" y="1368425"/>
          <p14:tracePt t="36418" x="3683000" y="1379538"/>
          <p14:tracePt t="36427" x="3665538" y="1416050"/>
          <p14:tracePt t="36434" x="3659188" y="1446213"/>
          <p14:tracePt t="36443" x="3659188" y="1470025"/>
          <p14:tracePt t="36450" x="3659188" y="1500188"/>
          <p14:tracePt t="36459" x="3659188" y="1524000"/>
          <p14:tracePt t="36466" x="3665538" y="1549400"/>
          <p14:tracePt t="36475" x="3689350" y="1573213"/>
          <p14:tracePt t="36482" x="3719513" y="1603375"/>
          <p14:tracePt t="36491" x="3760788" y="1609725"/>
          <p14:tracePt t="36499" x="3797300" y="1627188"/>
          <p14:tracePt t="36507" x="3857625" y="1644650"/>
          <p14:tracePt t="36514" x="3935413" y="1670050"/>
          <p14:tracePt t="36522" x="4051300" y="1693863"/>
          <p14:tracePt t="36530" x="4183063" y="1728788"/>
          <p14:tracePt t="36539" x="4316413" y="1754188"/>
          <p14:tracePt t="36546" x="4430713" y="1765300"/>
          <p14:tracePt t="36555" x="4502150" y="1765300"/>
          <p14:tracePt t="36563" x="4575175" y="1765300"/>
          <p14:tracePt t="36571" x="4605338" y="1765300"/>
          <p14:tracePt t="36579" x="4629150" y="1765300"/>
          <p14:tracePt t="36587" x="4665663" y="1754188"/>
          <p14:tracePt t="36594" x="4702175" y="1711325"/>
          <p14:tracePt t="36602" x="4719638" y="1687513"/>
          <p14:tracePt t="36611" x="4725988" y="1663700"/>
          <p14:tracePt t="36619" x="4743450" y="1633538"/>
          <p14:tracePt t="36628" x="4743450" y="1584325"/>
          <p14:tracePt t="36634" x="4743450" y="1543050"/>
          <p14:tracePt t="36642" x="4743450" y="1500188"/>
          <p14:tracePt t="36650" x="4743450" y="1463675"/>
          <p14:tracePt t="36658" x="4743450" y="1422400"/>
          <p14:tracePt t="36666" x="4743450" y="1398588"/>
          <p14:tracePt t="36674" x="4737100" y="1374775"/>
          <p14:tracePt t="36682" x="4732338" y="1368425"/>
          <p14:tracePt t="36690" x="4725988" y="1362075"/>
          <p14:tracePt t="36698" x="4719638" y="1355725"/>
          <p14:tracePt t="36706" x="4702175" y="1349375"/>
          <p14:tracePt t="36714" x="4672013" y="1344613"/>
          <p14:tracePt t="36722" x="4622800" y="1325563"/>
          <p14:tracePt t="36730" x="4575175" y="1314450"/>
          <p14:tracePt t="36738" x="4514850" y="1295400"/>
          <p14:tracePt t="36746" x="4424363" y="1284288"/>
          <p14:tracePt t="36754" x="4364038" y="1271588"/>
          <p14:tracePt t="36762" x="4316413" y="1265238"/>
          <p14:tracePt t="36770" x="4273550" y="1265238"/>
          <p14:tracePt t="36778" x="4243388" y="1265238"/>
          <p14:tracePt t="36786" x="4219575" y="1265238"/>
          <p14:tracePt t="36794" x="4171950" y="1277938"/>
          <p14:tracePt t="36802" x="4146550" y="1289050"/>
          <p14:tracePt t="36810" x="4122738" y="1314450"/>
          <p14:tracePt t="36819" x="4098925" y="1344613"/>
          <p14:tracePt t="36827" x="4098925" y="1362075"/>
          <p14:tracePt t="36835" x="4092575" y="1398588"/>
          <p14:tracePt t="36844" x="4092575" y="1439863"/>
          <p14:tracePt t="36851" x="4092575" y="1463675"/>
          <p14:tracePt t="36859" x="4092575" y="1493838"/>
          <p14:tracePt t="36867" x="4098925" y="1530350"/>
          <p14:tracePt t="36875" x="4129088" y="1554163"/>
          <p14:tracePt t="36883" x="4152900" y="1579563"/>
          <p14:tracePt t="36892" x="4189413" y="1597025"/>
          <p14:tracePt t="36899" x="4237038" y="1627188"/>
          <p14:tracePt t="36906" x="4310063" y="1639888"/>
          <p14:tracePt t="36915" x="4387850" y="1651000"/>
          <p14:tracePt t="36923" x="4484688" y="1663700"/>
          <p14:tracePt t="36931" x="4586288" y="1663700"/>
          <p14:tracePt t="36940" x="4689475" y="1663700"/>
          <p14:tracePt t="36947" x="4786313" y="1663700"/>
          <p14:tracePt t="36955" x="4857750" y="1663700"/>
          <p14:tracePt t="36963" x="4906963" y="1657350"/>
          <p14:tracePt t="36971" x="4943475" y="1639888"/>
          <p14:tracePt t="36979" x="4978400" y="1609725"/>
          <p14:tracePt t="36987" x="4984750" y="1603375"/>
          <p14:tracePt t="36995" x="4991100" y="1597025"/>
          <p14:tracePt t="37003" x="4991100" y="1584325"/>
          <p14:tracePt t="37011" x="4991100" y="1579563"/>
          <p14:tracePt t="37027" x="4991100" y="1566863"/>
          <p14:tracePt t="37043" x="4991100" y="1554163"/>
          <p14:tracePt t="37051" x="4991100" y="1549400"/>
          <p14:tracePt t="37067" x="4991100" y="1543050"/>
          <p14:tracePt t="37075" x="4978400" y="1530350"/>
          <p14:tracePt t="37083" x="4954588" y="1530350"/>
          <p14:tracePt t="37091" x="4900613" y="1519238"/>
          <p14:tracePt t="37099" x="4876800" y="1519238"/>
          <p14:tracePt t="37107" x="4852988" y="1519238"/>
          <p14:tracePt t="37115" x="4846638" y="1519238"/>
          <p14:tracePt t="37125" x="4840288" y="1519238"/>
          <p14:tracePt t="37234" x="0" y="0"/>
        </p14:tracePtLst>
        <p14:tracePtLst>
          <p14:tracePt t="53029" x="1670050" y="2874963"/>
          <p14:tracePt t="53067" x="1663700" y="2874963"/>
          <p14:tracePt t="53083" x="1651000" y="2886075"/>
          <p14:tracePt t="53092" x="1646238" y="2886075"/>
          <p14:tracePt t="53099" x="1627188" y="2892425"/>
          <p14:tracePt t="53108" x="1616075" y="2892425"/>
          <p14:tracePt t="53114" x="1603375" y="2898775"/>
          <p14:tracePt t="53122" x="1566863" y="2911475"/>
          <p14:tracePt t="53131" x="1543050" y="2911475"/>
          <p14:tracePt t="53138" x="1500188" y="2916238"/>
          <p14:tracePt t="53147" x="1465263" y="2935288"/>
          <p14:tracePt t="53154" x="1422400" y="2935288"/>
          <p14:tracePt t="53163" x="1385888" y="2935288"/>
          <p14:tracePt t="53170" x="1344613" y="2946400"/>
          <p14:tracePt t="53178" x="1320800" y="2952750"/>
          <p14:tracePt t="53186" x="1295400" y="2952750"/>
          <p14:tracePt t="53194" x="1271588" y="2959100"/>
          <p14:tracePt t="53203" x="1260475" y="2959100"/>
          <p14:tracePt t="53210" x="1235075" y="2970213"/>
          <p14:tracePt t="53220" x="1204913" y="2970213"/>
          <p14:tracePt t="53226" x="1181100" y="2970213"/>
          <p14:tracePt t="53235" x="1157288" y="2970213"/>
          <p14:tracePt t="53242" x="1133475" y="2970213"/>
          <p14:tracePt t="53250" x="1120775" y="2970213"/>
          <p14:tracePt t="53258" x="1096963" y="2970213"/>
          <p14:tracePt t="53266" x="1084263" y="2970213"/>
          <p14:tracePt t="53274" x="1073150" y="2970213"/>
          <p14:tracePt t="53282" x="1049338" y="2970213"/>
          <p14:tracePt t="53291" x="1042988" y="2970213"/>
          <p14:tracePt t="53298" x="1019175" y="2976563"/>
          <p14:tracePt t="53306" x="1012825" y="2976563"/>
          <p14:tracePt t="53314" x="1006475" y="2976563"/>
          <p14:tracePt t="53322" x="1000125" y="2982913"/>
          <p14:tracePt t="53330" x="982663" y="2982913"/>
          <p14:tracePt t="53339" x="958850" y="2989263"/>
          <p14:tracePt t="53346" x="952500" y="2995613"/>
          <p14:tracePt t="53355" x="928688" y="3000375"/>
          <p14:tracePt t="53362" x="904875" y="3019425"/>
          <p14:tracePt t="53371" x="879475" y="3025775"/>
          <p14:tracePt t="53378" x="849313" y="3043238"/>
          <p14:tracePt t="53386" x="814388" y="3060700"/>
          <p14:tracePt t="53394" x="788988" y="3079750"/>
          <p14:tracePt t="53402" x="771525" y="3090863"/>
          <p14:tracePt t="53410" x="747713" y="3097213"/>
          <p14:tracePt t="53419" x="717550" y="3116263"/>
          <p14:tracePt t="53426" x="698500" y="3127375"/>
          <p14:tracePt t="53435" x="674688" y="3140075"/>
          <p14:tracePt t="53442" x="668338" y="3146425"/>
          <p14:tracePt t="53458" x="663575" y="3151188"/>
          <p14:tracePt t="53474" x="657225" y="3157538"/>
          <p14:tracePt t="53482" x="650875" y="3163888"/>
          <p14:tracePt t="53506" x="650875" y="3176588"/>
          <p14:tracePt t="53514" x="650875" y="3200400"/>
          <p14:tracePt t="53523" x="650875" y="3206750"/>
          <p14:tracePt t="53530" x="663575" y="3230563"/>
          <p14:tracePt t="53538" x="674688" y="3254375"/>
          <p14:tracePt t="53546" x="693738" y="3267075"/>
          <p14:tracePt t="53555" x="717550" y="3284538"/>
          <p14:tracePt t="53562" x="723900" y="3290888"/>
          <p14:tracePt t="53570" x="735013" y="3295650"/>
          <p14:tracePt t="53578" x="754063" y="3314700"/>
          <p14:tracePt t="53586" x="765175" y="3314700"/>
          <p14:tracePt t="53594" x="788988" y="3321050"/>
          <p14:tracePt t="53603" x="801688" y="3321050"/>
          <p14:tracePt t="53610" x="814388" y="3321050"/>
          <p14:tracePt t="53619" x="838200" y="3321050"/>
          <p14:tracePt t="53627" x="862013" y="3325813"/>
          <p14:tracePt t="53635" x="904875" y="3338513"/>
          <p14:tracePt t="53642" x="939800" y="3338513"/>
          <p14:tracePt t="53651" x="965200" y="3344863"/>
          <p14:tracePt t="53658" x="989013" y="3344863"/>
          <p14:tracePt t="53666" x="1006475" y="3344863"/>
          <p14:tracePt t="53674" x="1030288" y="3344863"/>
          <p14:tracePt t="53682" x="1066800" y="3351213"/>
          <p14:tracePt t="53691" x="1079500" y="3351213"/>
          <p14:tracePt t="53698" x="1109663" y="3351213"/>
          <p14:tracePt t="53706" x="1150938" y="3351213"/>
          <p14:tracePt t="53714" x="1174750" y="3351213"/>
          <p14:tracePt t="53728" x="1211263" y="3351213"/>
          <p14:tracePt t="53730" x="1230313" y="3351213"/>
          <p14:tracePt t="53739" x="1265238" y="3351213"/>
          <p14:tracePt t="53746" x="1295400" y="3351213"/>
          <p14:tracePt t="53754" x="1320800" y="3344863"/>
          <p14:tracePt t="53762" x="1355725" y="3332163"/>
          <p14:tracePt t="53770" x="1385888" y="3332163"/>
          <p14:tracePt t="53778" x="1392238" y="3325813"/>
          <p14:tracePt t="53786" x="1422400" y="3314700"/>
          <p14:tracePt t="53794" x="1435100" y="3314700"/>
          <p14:tracePt t="53803" x="1458913" y="3295650"/>
          <p14:tracePt t="53810" x="1476375" y="3290888"/>
          <p14:tracePt t="53819" x="1482725" y="3284538"/>
          <p14:tracePt t="53826" x="1500188" y="3271838"/>
          <p14:tracePt t="53835" x="1525588" y="3260725"/>
          <p14:tracePt t="53842" x="1530350" y="3254375"/>
          <p14:tracePt t="53851" x="1555750" y="3241675"/>
          <p14:tracePt t="53859" x="1566863" y="3224213"/>
          <p14:tracePt t="53866" x="1573213" y="3211513"/>
          <p14:tracePt t="53875" x="1579563" y="3206750"/>
          <p14:tracePt t="53889" x="1597025" y="3181350"/>
          <p14:tracePt t="53891" x="1597025" y="3176588"/>
          <p14:tracePt t="53898" x="1603375" y="3163888"/>
          <p14:tracePt t="53923" x="1603375" y="3157538"/>
          <p14:tracePt t="53930" x="1603375" y="3151188"/>
          <p14:tracePt t="53939" x="1616075" y="3140075"/>
          <p14:tracePt t="53946" x="1620838" y="3133725"/>
          <p14:tracePt t="53954" x="1627188" y="3127375"/>
          <p14:tracePt t="53962" x="1633538" y="3121025"/>
          <p14:tracePt t="53971" x="1651000" y="3116263"/>
          <p14:tracePt t="53979" x="1663700" y="3103563"/>
          <p14:tracePt t="53987" x="1687513" y="3097213"/>
          <p14:tracePt t="53995" x="1711325" y="3090863"/>
          <p14:tracePt t="54003" x="1741488" y="3090863"/>
          <p14:tracePt t="54011" x="1778000" y="3073400"/>
          <p14:tracePt t="54019" x="1808163" y="3073400"/>
          <p14:tracePt t="54027" x="1831975" y="3055938"/>
          <p14:tracePt t="54035" x="1838325" y="3055938"/>
          <p14:tracePt t="54042" x="1851025" y="3055938"/>
          <p14:tracePt t="54051" x="1885950" y="3049588"/>
          <p14:tracePt t="54059" x="1898650" y="3049588"/>
          <p14:tracePt t="54066" x="1922463" y="3049588"/>
          <p14:tracePt t="54075" x="1958975" y="3030538"/>
          <p14:tracePt t="54082" x="2001838" y="3030538"/>
          <p14:tracePt t="54091" x="2043113" y="3030538"/>
          <p14:tracePt t="54098" x="2103438" y="3030538"/>
          <p14:tracePt t="54107" x="2133600" y="3030538"/>
          <p14:tracePt t="54114" x="2170113" y="3030538"/>
          <p14:tracePt t="54123" x="2182813" y="3030538"/>
          <p14:tracePt t="54130" x="2193925" y="3030538"/>
          <p14:tracePt t="54139" x="2211388" y="3030538"/>
          <p14:tracePt t="54235" x="2217738" y="3025775"/>
          <p14:tracePt t="54275" x="2193925" y="3013075"/>
          <p14:tracePt t="54283" x="2139950" y="2995613"/>
          <p14:tracePt t="54291" x="2103438" y="2995613"/>
          <p14:tracePt t="54299" x="2073275" y="2982913"/>
          <p14:tracePt t="54307" x="2032000" y="2982913"/>
          <p14:tracePt t="54315" x="2006600" y="2982913"/>
          <p14:tracePt t="54323" x="1971675" y="2982913"/>
          <p14:tracePt t="54330" x="1941513" y="2982913"/>
          <p14:tracePt t="54339" x="1911350" y="2982913"/>
          <p14:tracePt t="54347" x="1885950" y="2982913"/>
          <p14:tracePt t="54354" x="1862138" y="2982913"/>
          <p14:tracePt t="54363" x="1831975" y="2982913"/>
          <p14:tracePt t="54371" x="1814513" y="2982913"/>
          <p14:tracePt t="54379" x="1784350" y="2989263"/>
          <p14:tracePt t="54388" x="1760538" y="2995613"/>
          <p14:tracePt t="54395" x="1736725" y="2995613"/>
          <p14:tracePt t="54403" x="1711325" y="3000375"/>
          <p14:tracePt t="54411" x="1681163" y="3013075"/>
          <p14:tracePt t="54419" x="1663700" y="3019425"/>
          <p14:tracePt t="54427" x="1639888" y="3025775"/>
          <p14:tracePt t="54435" x="1627188" y="3025775"/>
          <p14:tracePt t="54443" x="1620838" y="3030538"/>
          <p14:tracePt t="54451" x="1603375" y="3049588"/>
          <p14:tracePt t="54459" x="1597025" y="3055938"/>
          <p14:tracePt t="54467" x="1590675" y="3060700"/>
          <p14:tracePt t="54475" x="1585913" y="3067050"/>
          <p14:tracePt t="54482" x="1573213" y="3079750"/>
          <p14:tracePt t="54491" x="1566863" y="3086100"/>
          <p14:tracePt t="54499" x="1566863" y="3097213"/>
          <p14:tracePt t="54507" x="1566863" y="3109913"/>
          <p14:tracePt t="54514" x="1566863" y="3116263"/>
          <p14:tracePt t="54523" x="1566863" y="3127375"/>
          <p14:tracePt t="54530" x="1573213" y="3146425"/>
          <p14:tracePt t="54539" x="1579563" y="3157538"/>
          <p14:tracePt t="54547" x="1603375" y="3181350"/>
          <p14:tracePt t="54555" x="1609725" y="3181350"/>
          <p14:tracePt t="54563" x="1639888" y="3206750"/>
          <p14:tracePt t="54571" x="1663700" y="3230563"/>
          <p14:tracePt t="54579" x="1687513" y="3241675"/>
          <p14:tracePt t="54588" x="1724025" y="3267075"/>
          <p14:tracePt t="54595" x="1760538" y="3284538"/>
          <p14:tracePt t="54603" x="1820863" y="3308350"/>
          <p14:tracePt t="54611" x="1855788" y="3314700"/>
          <p14:tracePt t="54619" x="1916113" y="3332163"/>
          <p14:tracePt t="54627" x="1928813" y="3344863"/>
          <p14:tracePt t="54635" x="1946275" y="3344863"/>
          <p14:tracePt t="54643" x="1976438" y="3351213"/>
          <p14:tracePt t="54650" x="1982788" y="3355975"/>
          <p14:tracePt t="54659" x="2006600" y="3355975"/>
          <p14:tracePt t="54667" x="2019300" y="3362325"/>
          <p14:tracePt t="54675" x="2043113" y="3362325"/>
          <p14:tracePt t="54682" x="2055813" y="3362325"/>
          <p14:tracePt t="54691" x="2092325" y="3362325"/>
          <p14:tracePt t="54698" x="2122488" y="3362325"/>
          <p14:tracePt t="54707" x="2146300" y="3362325"/>
          <p14:tracePt t="54715" x="2170113" y="3362325"/>
          <p14:tracePt t="54723" x="2187575" y="3362325"/>
          <p14:tracePt t="54733" x="2211388" y="3351213"/>
          <p14:tracePt t="54746" x="2236788" y="3344863"/>
          <p14:tracePt t="54747" x="2254250" y="3332163"/>
          <p14:tracePt t="54754" x="2266950" y="3314700"/>
          <p14:tracePt t="54770" x="2284413" y="3302000"/>
          <p14:tracePt t="54778" x="2301875" y="3278188"/>
          <p14:tracePt t="54787" x="2301875" y="3260725"/>
          <p14:tracePt t="54794" x="2308225" y="3236913"/>
          <p14:tracePt t="54803" x="2308225" y="3224213"/>
          <p14:tracePt t="54818" x="2308225" y="3211513"/>
          <p14:tracePt t="54827" x="2308225" y="3194050"/>
          <p14:tracePt t="54835" x="2308225" y="3181350"/>
          <p14:tracePt t="54843" x="2308225" y="3176588"/>
          <p14:tracePt t="54851" x="2308225" y="3163888"/>
          <p14:tracePt t="54859" x="2308225" y="3157538"/>
          <p14:tracePt t="54867" x="2308225" y="3140075"/>
          <p14:tracePt t="54875" x="2308225" y="3121025"/>
          <p14:tracePt t="54883" x="2308225" y="3097213"/>
          <p14:tracePt t="54891" x="2301875" y="3090863"/>
          <p14:tracePt t="54899" x="2290763" y="3073400"/>
          <p14:tracePt t="54907" x="2278063" y="3055938"/>
          <p14:tracePt t="54915" x="2260600" y="3043238"/>
          <p14:tracePt t="54923" x="2236788" y="3019425"/>
          <p14:tracePt t="54931" x="2211388" y="3000375"/>
          <p14:tracePt t="54938" x="2182813" y="2982913"/>
          <p14:tracePt t="54947" x="2163763" y="2976563"/>
          <p14:tracePt t="54956" x="2127250" y="2959100"/>
          <p14:tracePt t="54963" x="2097088" y="2952750"/>
          <p14:tracePt t="54973" x="2062163" y="2941638"/>
          <p14:tracePt t="54979" x="2012950" y="2922588"/>
          <p14:tracePt t="54988" x="1982788" y="2922588"/>
          <p14:tracePt t="54995" x="1928813" y="2922588"/>
          <p14:tracePt t="55004" x="1868488" y="2905125"/>
          <p14:tracePt t="55011" x="1808163" y="2892425"/>
          <p14:tracePt t="55019" x="1741488" y="2874963"/>
          <p14:tracePt t="55027" x="1687513" y="2874963"/>
          <p14:tracePt t="55035" x="1627188" y="2874963"/>
          <p14:tracePt t="55043" x="1579563" y="2862263"/>
          <p14:tracePt t="55051" x="1549400" y="2862263"/>
          <p14:tracePt t="55059" x="1512888" y="2862263"/>
          <p14:tracePt t="55067" x="1495425" y="2862263"/>
          <p14:tracePt t="55074" x="1470025" y="2862263"/>
          <p14:tracePt t="55083" x="1458913" y="2862263"/>
          <p14:tracePt t="55091" x="1435100" y="2874963"/>
          <p14:tracePt t="55107" x="1404938" y="2898775"/>
          <p14:tracePt t="55115" x="1398588" y="2911475"/>
          <p14:tracePt t="55123" x="1392238" y="2916238"/>
          <p14:tracePt t="55131" x="1392238" y="2946400"/>
          <p14:tracePt t="55138" x="1392238" y="2952750"/>
          <p14:tracePt t="55147" x="1392238" y="2970213"/>
          <p14:tracePt t="55157" x="1409700" y="3006725"/>
          <p14:tracePt t="55172" x="1452563" y="3055938"/>
          <p14:tracePt t="55179" x="1476375" y="3079750"/>
          <p14:tracePt t="55187" x="1500188" y="3097213"/>
          <p14:tracePt t="55195" x="1536700" y="3133725"/>
          <p14:tracePt t="55204" x="1573213" y="3151188"/>
          <p14:tracePt t="55211" x="1639888" y="3181350"/>
          <p14:tracePt t="55220" x="1663700" y="3200400"/>
          <p14:tracePt t="55227" x="1706563" y="3217863"/>
          <p14:tracePt t="55235" x="1795463" y="3241675"/>
          <p14:tracePt t="55243" x="1855788" y="3241675"/>
          <p14:tracePt t="55251" x="1916113" y="3248025"/>
          <p14:tracePt t="55259" x="1989138" y="3271838"/>
          <p14:tracePt t="55267" x="2062163" y="3284538"/>
          <p14:tracePt t="55275" x="2139950" y="3284538"/>
          <p14:tracePt t="55283" x="2211388" y="3284538"/>
          <p14:tracePt t="55291" x="2254250" y="3284538"/>
          <p14:tracePt t="55299" x="2297113" y="3284538"/>
          <p14:tracePt t="55307" x="2344738" y="3284538"/>
          <p14:tracePt t="55315" x="2387600" y="3284538"/>
          <p14:tracePt t="55322" x="2411413" y="3278188"/>
          <p14:tracePt t="55331" x="2435225" y="3271838"/>
          <p14:tracePt t="55338" x="2471738" y="3254375"/>
          <p14:tracePt t="55347" x="2495550" y="3241675"/>
          <p14:tracePt t="55355" x="2508250" y="3217863"/>
          <p14:tracePt t="55363" x="2525713" y="3206750"/>
          <p14:tracePt t="55372" x="2532063" y="3194050"/>
          <p14:tracePt t="55379" x="2549525" y="3170238"/>
          <p14:tracePt t="55395" x="2555875" y="3151188"/>
          <p14:tracePt t="55403" x="2555875" y="3140075"/>
          <p14:tracePt t="55411" x="2562225" y="3127375"/>
          <p14:tracePt t="55419" x="2568575" y="3103563"/>
          <p14:tracePt t="55435" x="2568575" y="3097213"/>
          <p14:tracePt t="55443" x="2568575" y="3067050"/>
          <p14:tracePt t="55451" x="2568575" y="3055938"/>
          <p14:tracePt t="55459" x="2568575" y="3030538"/>
          <p14:tracePt t="55467" x="2568575" y="3006725"/>
          <p14:tracePt t="55475" x="2549525" y="2982913"/>
          <p14:tracePt t="55483" x="2532063" y="2935288"/>
          <p14:tracePt t="55491" x="2525713" y="2922588"/>
          <p14:tracePt t="55499" x="2489200" y="2874963"/>
          <p14:tracePt t="55508" x="2447925" y="2838450"/>
          <p14:tracePt t="55515" x="2381250" y="2771775"/>
          <p14:tracePt t="55523" x="2344738" y="2741613"/>
          <p14:tracePt t="55531" x="2301875" y="2687638"/>
          <p14:tracePt t="55539" x="2230438" y="2670175"/>
          <p14:tracePt t="55547" x="2163763" y="2640013"/>
          <p14:tracePt t="55556" x="2062163" y="2603500"/>
          <p14:tracePt t="55563" x="1971675" y="2579688"/>
          <p14:tracePt t="55572" x="1868488" y="2579688"/>
          <p14:tracePt t="55579" x="1784350" y="2579688"/>
          <p14:tracePt t="55588" x="1711325" y="2579688"/>
          <p14:tracePt t="55595" x="1670050" y="2579688"/>
          <p14:tracePt t="55603" x="1609725" y="2586038"/>
          <p14:tracePt t="55611" x="1566863" y="2609850"/>
          <p14:tracePt t="55619" x="1555750" y="2627313"/>
          <p14:tracePt t="55627" x="1519238" y="2663825"/>
          <p14:tracePt t="55635" x="1500188" y="2681288"/>
          <p14:tracePt t="55643" x="1500188" y="2693988"/>
          <p14:tracePt t="55651" x="1495425" y="2700338"/>
          <p14:tracePt t="55659" x="1495425" y="2711450"/>
          <p14:tracePt t="55667" x="1500188" y="2735263"/>
          <p14:tracePt t="55675" x="1512888" y="2760663"/>
          <p14:tracePt t="55683" x="1536700" y="2765425"/>
          <p14:tracePt t="55691" x="1585913" y="2784475"/>
          <p14:tracePt t="55699" x="1609725" y="2801938"/>
          <p14:tracePt t="55707" x="1651000" y="2820988"/>
          <p14:tracePt t="55715" x="1717675" y="2851150"/>
          <p14:tracePt t="55723" x="1808163" y="2898775"/>
          <p14:tracePt t="55731" x="1911350" y="2935288"/>
          <p14:tracePt t="55740" x="2032000" y="2976563"/>
          <p14:tracePt t="55747" x="2133600" y="3013075"/>
          <p14:tracePt t="55757" x="2266950" y="3049588"/>
          <p14:tracePt t="55762" x="2368550" y="3073400"/>
          <p14:tracePt t="55771" x="2501900" y="3097213"/>
          <p14:tracePt t="55778" x="2616200" y="3109913"/>
          <p14:tracePt t="55786" x="2743200" y="3121025"/>
          <p14:tracePt t="55794" x="2857500" y="3121025"/>
          <p14:tracePt t="55802" x="2959100" y="3121025"/>
          <p14:tracePt t="55810" x="3043238" y="3121025"/>
          <p14:tracePt t="55818" x="3133725" y="3090863"/>
          <p14:tracePt t="55826" x="3224213" y="3079750"/>
          <p14:tracePt t="55834" x="3303588" y="3060700"/>
          <p14:tracePt t="55842" x="3351213" y="3036888"/>
          <p14:tracePt t="55850" x="3424238" y="3030538"/>
          <p14:tracePt t="55858" x="3471863" y="3013075"/>
          <p14:tracePt t="55866" x="3519488" y="2989263"/>
          <p14:tracePt t="55874" x="3556000" y="2970213"/>
          <p14:tracePt t="55882" x="3579813" y="2959100"/>
          <p14:tracePt t="55890" x="3635375" y="2959100"/>
          <p14:tracePt t="55898" x="3670300" y="2946400"/>
          <p14:tracePt t="55906" x="3719513" y="2928938"/>
          <p14:tracePt t="55914" x="3743325" y="2911475"/>
          <p14:tracePt t="55922" x="3773488" y="2905125"/>
          <p14:tracePt t="55930" x="3833813" y="2886075"/>
          <p14:tracePt t="55939" x="3857625" y="2874963"/>
          <p14:tracePt t="55946" x="3900488" y="2874963"/>
          <p14:tracePt t="55954" x="3935413" y="2855913"/>
          <p14:tracePt t="55962" x="3971925" y="2838450"/>
          <p14:tracePt t="55970" x="4008438" y="2820988"/>
          <p14:tracePt t="55978" x="4032250" y="2814638"/>
          <p14:tracePt t="55986" x="4075113" y="2808288"/>
          <p14:tracePt t="55994" x="4111625" y="2795588"/>
          <p14:tracePt t="56002" x="4135438" y="2790825"/>
          <p14:tracePt t="56010" x="4159250" y="2784475"/>
          <p14:tracePt t="56018" x="4183063" y="2771775"/>
          <p14:tracePt t="56026" x="4189413" y="2771775"/>
          <p14:tracePt t="56034" x="4206875" y="2765425"/>
          <p14:tracePt t="56042" x="4225925" y="2765425"/>
          <p14:tracePt t="56050" x="4237038" y="2760663"/>
          <p14:tracePt t="56058" x="4286250" y="2741613"/>
          <p14:tracePt t="56066" x="4310063" y="2724150"/>
          <p14:tracePt t="56074" x="4340225" y="2724150"/>
          <p14:tracePt t="56082" x="4370388" y="2717800"/>
          <p14:tracePt t="56090" x="4418013" y="2717800"/>
          <p14:tracePt t="56098" x="4471988" y="2717800"/>
          <p14:tracePt t="56106" x="4521200" y="2717800"/>
          <p14:tracePt t="56114" x="4562475" y="2717800"/>
          <p14:tracePt t="56122" x="4622800" y="2717800"/>
          <p14:tracePt t="56130" x="4683125" y="2717800"/>
          <p14:tracePt t="56138" x="4725988" y="2717800"/>
          <p14:tracePt t="56146" x="4773613" y="2730500"/>
          <p14:tracePt t="56155" x="4810125" y="2735263"/>
          <p14:tracePt t="56162" x="4827588" y="2735263"/>
          <p14:tracePt t="56170" x="4852988" y="2754313"/>
          <p14:tracePt t="56178" x="4876800" y="2754313"/>
          <p14:tracePt t="56186" x="4883150" y="2754313"/>
          <p14:tracePt t="56194" x="4906963" y="2754313"/>
          <p14:tracePt t="56202" x="4918075" y="2754313"/>
          <p14:tracePt t="56210" x="4924425" y="2760663"/>
          <p14:tracePt t="56218" x="4937125" y="2760663"/>
          <p14:tracePt t="56226" x="4943475" y="2760663"/>
          <p14:tracePt t="56234" x="4954588" y="2760663"/>
          <p14:tracePt t="56242" x="4960938" y="2760663"/>
          <p14:tracePt t="56250" x="4967288" y="2760663"/>
          <p14:tracePt t="56258" x="4972050" y="2760663"/>
          <p14:tracePt t="56267" x="4978400" y="2760663"/>
          <p14:tracePt t="56314" x="4984750" y="2760663"/>
          <p14:tracePt t="56363" x="4984750" y="2754313"/>
          <p14:tracePt t="56372" x="4954588" y="2730500"/>
          <p14:tracePt t="56379" x="4894263" y="2700338"/>
          <p14:tracePt t="56389" x="4803775" y="2663825"/>
          <p14:tracePt t="56395" x="4695825" y="2633663"/>
          <p14:tracePt t="56403" x="4581525" y="2609850"/>
          <p14:tracePt t="56411" x="4460875" y="2560638"/>
          <p14:tracePt t="56420" x="4316413" y="2525713"/>
          <p14:tracePt t="56427" x="4189413" y="2500313"/>
          <p14:tracePt t="56435" x="4056063" y="2489200"/>
          <p14:tracePt t="56443" x="3911600" y="2476500"/>
          <p14:tracePt t="56451" x="3797300" y="2465388"/>
          <p14:tracePt t="56460" x="3683000" y="2465388"/>
          <p14:tracePt t="56467" x="3568700" y="2465388"/>
          <p14:tracePt t="56475" x="3495675" y="2465388"/>
          <p14:tracePt t="56483" x="3411538" y="2465388"/>
          <p14:tracePt t="56491" x="3340100" y="2465388"/>
          <p14:tracePt t="56499" x="3290888" y="2465388"/>
          <p14:tracePt t="56507" x="3230563" y="2470150"/>
          <p14:tracePt t="56515" x="3159125" y="2470150"/>
          <p14:tracePt t="56524" x="3086100" y="2489200"/>
          <p14:tracePt t="56531" x="3038475" y="2500313"/>
          <p14:tracePt t="56539" x="2978150" y="2500313"/>
          <p14:tracePt t="56546" x="2894013" y="2513013"/>
          <p14:tracePt t="56555" x="2844800" y="2530475"/>
          <p14:tracePt t="56562" x="2808288" y="2536825"/>
          <p14:tracePt t="56571" x="2778125" y="2549525"/>
          <p14:tracePt t="56578" x="2754313" y="2555875"/>
          <p14:tracePt t="56586" x="2730500" y="2555875"/>
          <p14:tracePt t="56594" x="2713038" y="2566988"/>
          <p14:tracePt t="56602" x="2700338" y="2579688"/>
          <p14:tracePt t="56610" x="2682875" y="2590800"/>
          <p14:tracePt t="56618" x="2670175" y="2597150"/>
          <p14:tracePt t="56626" x="2652713" y="2616200"/>
          <p14:tracePt t="56634" x="2646363" y="2620963"/>
          <p14:tracePt t="56642" x="2633663" y="2633663"/>
          <p14:tracePt t="56650" x="2616200" y="2657475"/>
          <p14:tracePt t="56658" x="2609850" y="2663825"/>
          <p14:tracePt t="56666" x="2609850" y="2670175"/>
          <p14:tracePt t="56675" x="2609850" y="2681288"/>
          <p14:tracePt t="56683" x="2609850" y="2700338"/>
          <p14:tracePt t="56691" x="2616200" y="2724150"/>
          <p14:tracePt t="56698" x="2627313" y="2735263"/>
          <p14:tracePt t="56707" x="2646363" y="2754313"/>
          <p14:tracePt t="56714" x="2693988" y="2778125"/>
          <p14:tracePt t="56722" x="2743200" y="2808288"/>
          <p14:tracePt t="56730" x="2773363" y="2808288"/>
          <p14:tracePt t="56739" x="2844800" y="2838450"/>
          <p14:tracePt t="56747" x="2935288" y="2874963"/>
          <p14:tracePt t="56761" x="3038475" y="2911475"/>
          <p14:tracePt t="56763" x="3128963" y="2941638"/>
          <p14:tracePt t="56770" x="3219450" y="2976563"/>
          <p14:tracePt t="56778" x="3321050" y="2989263"/>
          <p14:tracePt t="56786" x="3424238" y="3013075"/>
          <p14:tracePt t="56794" x="3495675" y="3030538"/>
          <p14:tracePt t="56802" x="3586163" y="3043238"/>
          <p14:tracePt t="56810" x="3659188" y="3043238"/>
          <p14:tracePt t="56818" x="3743325" y="3043238"/>
          <p14:tracePt t="56826" x="3814763" y="3043238"/>
          <p14:tracePt t="56834" x="3905250" y="3043238"/>
          <p14:tracePt t="56842" x="3960813" y="3043238"/>
          <p14:tracePt t="56850" x="4008438" y="3043238"/>
          <p14:tracePt t="56858" x="4056063" y="3019425"/>
          <p14:tracePt t="56866" x="4092575" y="2989263"/>
          <p14:tracePt t="56874" x="4116388" y="2976563"/>
          <p14:tracePt t="56890" x="4152900" y="2946400"/>
          <p14:tracePt t="56891" x="4176713" y="2922588"/>
          <p14:tracePt t="56898" x="4183063" y="2916238"/>
          <p14:tracePt t="56907" x="4200525" y="2898775"/>
          <p14:tracePt t="56914" x="4206875" y="2892425"/>
          <p14:tracePt t="56938" x="4213225" y="2874963"/>
          <p14:tracePt t="56946" x="4213225" y="2868613"/>
          <p14:tracePt t="56970" x="4213225" y="2862263"/>
          <p14:tracePt t="56978" x="4206875" y="2844800"/>
          <p14:tracePt t="56987" x="4171950" y="2814638"/>
          <p14:tracePt t="56995" x="4105275" y="2784475"/>
          <p14:tracePt t="57002" x="4044950" y="2754313"/>
          <p14:tracePt t="57010" x="3978275" y="2724150"/>
          <p14:tracePt t="57018" x="3887788" y="2687638"/>
          <p14:tracePt t="57027" x="3784600" y="2640013"/>
          <p14:tracePt t="57035" x="3695700" y="2609850"/>
          <p14:tracePt t="57043" x="3605213" y="2586038"/>
          <p14:tracePt t="57051" x="3502025" y="2560638"/>
          <p14:tracePt t="57059" x="3411538" y="2549525"/>
          <p14:tracePt t="57066" x="3309938" y="2536825"/>
          <p14:tracePt t="57075" x="3236913" y="2530475"/>
          <p14:tracePt t="57083" x="3133725" y="2519363"/>
          <p14:tracePt t="57092" x="3049588" y="2519363"/>
          <p14:tracePt t="57099" x="3001963" y="2519363"/>
          <p14:tracePt t="57106" x="2905125" y="2519363"/>
          <p14:tracePt t="57115" x="2814638" y="2519363"/>
          <p14:tracePt t="57123" x="2730500" y="2519363"/>
          <p14:tracePt t="57131" x="2646363" y="2519363"/>
          <p14:tracePt t="57140" x="2597150" y="2519363"/>
          <p14:tracePt t="57147" x="2538413" y="2530475"/>
          <p14:tracePt t="57155" x="2465388" y="2530475"/>
          <p14:tracePt t="57163" x="2381250" y="2530475"/>
          <p14:tracePt t="57170" x="2320925" y="2530475"/>
          <p14:tracePt t="57179" x="2260600" y="2530475"/>
          <p14:tracePt t="57187" x="2217738" y="2530475"/>
          <p14:tracePt t="57195" x="2182813" y="2530475"/>
          <p14:tracePt t="57202" x="2152650" y="2530475"/>
          <p14:tracePt t="57211" x="2139950" y="2530475"/>
          <p14:tracePt t="57219" x="2116138" y="2530475"/>
          <p14:tracePt t="57227" x="2092325" y="2536825"/>
          <p14:tracePt t="57235" x="2079625" y="2536825"/>
          <p14:tracePt t="57243" x="2043113" y="2536825"/>
          <p14:tracePt t="57251" x="2032000" y="2536825"/>
          <p14:tracePt t="57259" x="2006600" y="2536825"/>
          <p14:tracePt t="57266" x="1976438" y="2536825"/>
          <p14:tracePt t="57275" x="1952625" y="2536825"/>
          <p14:tracePt t="57282" x="1911350" y="2536825"/>
          <p14:tracePt t="57291" x="1851025" y="2536825"/>
          <p14:tracePt t="57299" x="1808163" y="2536825"/>
          <p14:tracePt t="57306" x="1736725" y="2536825"/>
          <p14:tracePt t="57315" x="1700213" y="2555875"/>
          <p14:tracePt t="57324" x="1639888" y="2555875"/>
          <p14:tracePt t="57330" x="1609725" y="2566988"/>
          <p14:tracePt t="57339" x="1560513" y="2573338"/>
          <p14:tracePt t="57347" x="1512888" y="2586038"/>
          <p14:tracePt t="57355" x="1482725" y="2586038"/>
          <p14:tracePt t="57363" x="1446213" y="2609850"/>
          <p14:tracePt t="57370" x="1416050" y="2616200"/>
          <p14:tracePt t="57379" x="1398588" y="2616200"/>
          <p14:tracePt t="57387" x="1368425" y="2633663"/>
          <p14:tracePt t="57395" x="1331913" y="2651125"/>
          <p14:tracePt t="57402" x="1284288" y="2663825"/>
          <p14:tracePt t="57411" x="1235075" y="2693988"/>
          <p14:tracePt t="57418" x="1217613" y="2693988"/>
          <p14:tracePt t="57427" x="1204913" y="2705100"/>
          <p14:tracePt t="57435" x="1187450" y="2717800"/>
          <p14:tracePt t="57443" x="1174750" y="2724150"/>
          <p14:tracePt t="57451" x="1169988" y="2730500"/>
          <p14:tracePt t="57459" x="1163638" y="2735263"/>
          <p14:tracePt t="57467" x="1157288" y="2741613"/>
          <p14:tracePt t="57475" x="1144588" y="2754313"/>
          <p14:tracePt t="57482" x="1127125" y="2778125"/>
          <p14:tracePt t="57499" x="1120775" y="2795588"/>
          <p14:tracePt t="57515" x="1120775" y="2814638"/>
          <p14:tracePt t="57530" x="1127125" y="2832100"/>
          <p14:tracePt t="57539" x="1144588" y="2844800"/>
          <p14:tracePt t="57547" x="1169988" y="2874963"/>
          <p14:tracePt t="57555" x="1204913" y="2892425"/>
          <p14:tracePt t="57563" x="1235075" y="2898775"/>
          <p14:tracePt t="57570" x="1271588" y="2928938"/>
          <p14:tracePt t="57579" x="1338263" y="2935288"/>
          <p14:tracePt t="57587" x="1398588" y="2946400"/>
          <p14:tracePt t="57595" x="1482725" y="2959100"/>
          <p14:tracePt t="57602" x="1555750" y="2959100"/>
          <p14:tracePt t="57611" x="1670050" y="2959100"/>
          <p14:tracePt t="57618" x="1801813" y="2995613"/>
          <p14:tracePt t="57627" x="1916113" y="3006725"/>
          <p14:tracePt t="57635" x="2062163" y="3030538"/>
          <p14:tracePt t="57643" x="2193925" y="3043238"/>
          <p14:tracePt t="57651" x="2320925" y="3055938"/>
          <p14:tracePt t="57659" x="2405063" y="3055938"/>
          <p14:tracePt t="57666" x="2519363" y="3055938"/>
          <p14:tracePt t="57675" x="2592388" y="3055938"/>
          <p14:tracePt t="57682" x="2682875" y="3055938"/>
          <p14:tracePt t="57690" x="2754313" y="3055938"/>
          <p14:tracePt t="57699" x="2797175" y="3055938"/>
          <p14:tracePt t="57707" x="2857500" y="3055938"/>
          <p14:tracePt t="57715" x="2887663" y="3055938"/>
          <p14:tracePt t="57723" x="2928938" y="3055938"/>
          <p14:tracePt t="57730" x="2978150" y="3049588"/>
          <p14:tracePt t="57740" x="3008313" y="3049588"/>
          <p14:tracePt t="57747" x="3043238" y="3030538"/>
          <p14:tracePt t="57755" x="3092450" y="3025775"/>
          <p14:tracePt t="57763" x="3133725" y="3025775"/>
          <p14:tracePt t="57770" x="3182938" y="3000375"/>
          <p14:tracePt t="57778" x="3206750" y="2995613"/>
          <p14:tracePt t="57786" x="3254375" y="2989263"/>
          <p14:tracePt t="57794" x="3284538" y="2976563"/>
          <p14:tracePt t="57802" x="3309938" y="2959100"/>
          <p14:tracePt t="57810" x="3333750" y="2946400"/>
          <p14:tracePt t="57818" x="3351213" y="2941638"/>
          <p14:tracePt t="57826" x="3357563" y="2935288"/>
          <p14:tracePt t="57834" x="3363913" y="2928938"/>
          <p14:tracePt t="57850" x="3363913" y="2922588"/>
          <p14:tracePt t="57858" x="3363913" y="2916238"/>
          <p14:tracePt t="57866" x="3363913" y="2898775"/>
          <p14:tracePt t="57874" x="3363913" y="2892425"/>
          <p14:tracePt t="57882" x="3363913" y="2881313"/>
          <p14:tracePt t="57890" x="3363913" y="2874963"/>
          <p14:tracePt t="57898" x="3357563" y="2862263"/>
          <p14:tracePt t="57906" x="3351213" y="2844800"/>
          <p14:tracePt t="57914" x="3340100" y="2820988"/>
          <p14:tracePt t="57923" x="3314700" y="2808288"/>
          <p14:tracePt t="57930" x="3279775" y="2790825"/>
          <p14:tracePt t="57938" x="3224213" y="2760663"/>
          <p14:tracePt t="57946" x="3163888" y="2730500"/>
          <p14:tracePt t="57954" x="3086100" y="2693988"/>
          <p14:tracePt t="57962" x="3025775" y="2674938"/>
          <p14:tracePt t="57970" x="2924175" y="2640013"/>
          <p14:tracePt t="57978" x="2844800" y="2616200"/>
          <p14:tracePt t="57986" x="2743200" y="2586038"/>
          <p14:tracePt t="57994" x="2640013" y="2573338"/>
          <p14:tracePt t="58002" x="2538413" y="2549525"/>
          <p14:tracePt t="58010" x="2478088" y="2536825"/>
          <p14:tracePt t="58018" x="2417763" y="2530475"/>
          <p14:tracePt t="58026" x="2357438" y="2530475"/>
          <p14:tracePt t="58034" x="2327275" y="2530475"/>
          <p14:tracePt t="58042" x="2290763" y="2530475"/>
          <p14:tracePt t="58050" x="2260600" y="2530475"/>
          <p14:tracePt t="58058" x="2206625" y="2543175"/>
          <p14:tracePt t="58066" x="2157413" y="2549525"/>
          <p14:tracePt t="58074" x="2097088" y="2573338"/>
          <p14:tracePt t="58082" x="2032000" y="2590800"/>
          <p14:tracePt t="58090" x="1995488" y="2609850"/>
          <p14:tracePt t="58098" x="1922463" y="2646363"/>
          <p14:tracePt t="58106" x="1885950" y="2646363"/>
          <p14:tracePt t="58114" x="1855788" y="2651125"/>
          <p14:tracePt t="58124" x="1831975" y="2670175"/>
          <p14:tracePt t="58139" x="1771650" y="2681288"/>
          <p14:tracePt t="58146" x="1760538" y="2700338"/>
          <p14:tracePt t="58162" x="1754188" y="2705100"/>
          <p14:tracePt t="58178" x="1754188" y="2711450"/>
          <p14:tracePt t="58186" x="1754188" y="2717800"/>
          <p14:tracePt t="58194" x="1754188" y="2724150"/>
          <p14:tracePt t="58202" x="1760538" y="2735263"/>
          <p14:tracePt t="58211" x="1795463" y="2754313"/>
          <p14:tracePt t="58219" x="1844675" y="2771775"/>
          <p14:tracePt t="58227" x="1881188" y="2790825"/>
          <p14:tracePt t="58234" x="1911350" y="2801938"/>
          <p14:tracePt t="58243" x="1946275" y="2820988"/>
          <p14:tracePt t="58251" x="2012950" y="2838450"/>
          <p14:tracePt t="58259" x="2073275" y="2868613"/>
          <p14:tracePt t="58267" x="2176463" y="2892425"/>
          <p14:tracePt t="58274" x="2266950" y="2941638"/>
          <p14:tracePt t="58283" x="2387600" y="2976563"/>
          <p14:tracePt t="58290" x="2489200" y="2982913"/>
          <p14:tracePt t="58299" x="2633663" y="3006725"/>
          <p14:tracePt t="58307" x="2736850" y="3019425"/>
          <p14:tracePt t="58315" x="2874963" y="3030538"/>
          <p14:tracePt t="58323" x="3008313" y="3030538"/>
          <p14:tracePt t="58331" x="3133725" y="3030538"/>
          <p14:tracePt t="58340" x="3236913" y="3030538"/>
          <p14:tracePt t="58346" x="3321050" y="3030538"/>
          <p14:tracePt t="58355" x="3424238" y="3025775"/>
          <p14:tracePt t="58363" x="3484563" y="3006725"/>
          <p14:tracePt t="58371" x="3519488" y="2989263"/>
          <p14:tracePt t="58379" x="3556000" y="2970213"/>
          <p14:tracePt t="58395" x="3562350" y="2965450"/>
          <p14:tracePt t="58402" x="3562350" y="2959100"/>
          <p14:tracePt t="58411" x="3568700" y="2952750"/>
          <p14:tracePt t="58650" x="0" y="0"/>
        </p14:tracePtLst>
        <p14:tracePtLst>
          <p14:tracePt t="63151" x="2682875" y="2674938"/>
          <p14:tracePt t="63307" x="2670175" y="2670175"/>
          <p14:tracePt t="63316" x="2657475" y="2663825"/>
          <p14:tracePt t="63323" x="2640013" y="2657475"/>
          <p14:tracePt t="63331" x="2616200" y="2657475"/>
          <p14:tracePt t="63340" x="2603500" y="2651125"/>
          <p14:tracePt t="63347" x="2586038" y="2640013"/>
          <p14:tracePt t="63354" x="2562225" y="2633663"/>
          <p14:tracePt t="63362" x="2543175" y="2633663"/>
          <p14:tracePt t="63370" x="2508250" y="2616200"/>
          <p14:tracePt t="63378" x="2459038" y="2597150"/>
          <p14:tracePt t="63387" x="2398713" y="2579688"/>
          <p14:tracePt t="63395" x="2374900" y="2579688"/>
          <p14:tracePt t="63403" x="2338388" y="2566988"/>
          <p14:tracePt t="63411" x="2278063" y="2549525"/>
          <p14:tracePt t="63419" x="2236788" y="2549525"/>
          <p14:tracePt t="63427" x="2187575" y="2536825"/>
          <p14:tracePt t="63435" x="2163763" y="2536825"/>
          <p14:tracePt t="63443" x="2133600" y="2530475"/>
          <p14:tracePt t="63451" x="2109788" y="2530475"/>
          <p14:tracePt t="63459" x="2092325" y="2530475"/>
          <p14:tracePt t="63467" x="2079625" y="2530475"/>
          <p14:tracePt t="63475" x="2055813" y="2530475"/>
          <p14:tracePt t="63483" x="2036763" y="2530475"/>
          <p14:tracePt t="63491" x="2032000" y="2530475"/>
          <p14:tracePt t="63499" x="2006600" y="2530475"/>
          <p14:tracePt t="63506" x="1976438" y="2530475"/>
          <p14:tracePt t="63515" x="1958975" y="2530475"/>
          <p14:tracePt t="63522" x="1941513" y="2530475"/>
          <p14:tracePt t="63531" x="1892300" y="2530475"/>
          <p14:tracePt t="63538" x="1851025" y="2543175"/>
          <p14:tracePt t="63547" x="1784350" y="2560638"/>
          <p14:tracePt t="63554" x="1760538" y="2573338"/>
          <p14:tracePt t="63562" x="1730375" y="2586038"/>
          <p14:tracePt t="63570" x="1711325" y="2597150"/>
          <p14:tracePt t="63578" x="1700213" y="2597150"/>
          <p14:tracePt t="63587" x="1693863" y="2603500"/>
          <p14:tracePt t="63595" x="1681163" y="2609850"/>
          <p14:tracePt t="63603" x="1663700" y="2616200"/>
          <p14:tracePt t="63611" x="1651000" y="2633663"/>
          <p14:tracePt t="63619" x="1646238" y="2640013"/>
          <p14:tracePt t="63627" x="1627188" y="2651125"/>
          <p14:tracePt t="63635" x="1620838" y="2657475"/>
          <p14:tracePt t="63642" x="1609725" y="2670175"/>
          <p14:tracePt t="63651" x="1603375" y="2674938"/>
          <p14:tracePt t="63658" x="1590675" y="2681288"/>
          <p14:tracePt t="63667" x="1590675" y="2687638"/>
          <p14:tracePt t="63675" x="1585913" y="2711450"/>
          <p14:tracePt t="63683" x="1579563" y="2717800"/>
          <p14:tracePt t="63691" x="1579563" y="2730500"/>
          <p14:tracePt t="63699" x="1579563" y="2741613"/>
          <p14:tracePt t="63707" x="1579563" y="2760663"/>
          <p14:tracePt t="63715" x="1579563" y="2790825"/>
          <p14:tracePt t="63722" x="1585913" y="2801938"/>
          <p14:tracePt t="63731" x="1616075" y="2838450"/>
          <p14:tracePt t="63738" x="1646238" y="2892425"/>
          <p14:tracePt t="63747" x="1693863" y="2922588"/>
          <p14:tracePt t="63754" x="1730375" y="2959100"/>
          <p14:tracePt t="63763" x="1760538" y="2982913"/>
          <p14:tracePt t="63770" x="1820863" y="3025775"/>
          <p14:tracePt t="63778" x="1885950" y="3060700"/>
          <p14:tracePt t="63790" x="1971675" y="3073400"/>
          <p14:tracePt t="63795" x="2062163" y="3090863"/>
          <p14:tracePt t="63802" x="2152650" y="3127375"/>
          <p14:tracePt t="63810" x="2254250" y="3140075"/>
          <p14:tracePt t="63818" x="2344738" y="3157538"/>
          <p14:tracePt t="63826" x="2459038" y="3157538"/>
          <p14:tracePt t="63834" x="2549525" y="3194050"/>
          <p14:tracePt t="63842" x="2640013" y="3206750"/>
          <p14:tracePt t="63850" x="2713038" y="3217863"/>
          <p14:tracePt t="63858" x="2773363" y="3217863"/>
          <p14:tracePt t="63866" x="2844800" y="3217863"/>
          <p14:tracePt t="63874" x="2887663" y="3217863"/>
          <p14:tracePt t="63882" x="2959100" y="3217863"/>
          <p14:tracePt t="63890" x="3001963" y="3217863"/>
          <p14:tracePt t="63898" x="3062288" y="3211513"/>
          <p14:tracePt t="63906" x="3140075" y="3200400"/>
          <p14:tracePt t="63927" x="3260725" y="3170238"/>
          <p14:tracePt t="63930" x="3321050" y="3146425"/>
          <p14:tracePt t="63938" x="3398838" y="3127375"/>
          <p14:tracePt t="63946" x="3459163" y="3086100"/>
          <p14:tracePt t="63954" x="3514725" y="3055938"/>
          <p14:tracePt t="63962" x="3549650" y="3025775"/>
          <p14:tracePt t="63970" x="3568700" y="3000375"/>
          <p14:tracePt t="63978" x="3592513" y="2982913"/>
          <p14:tracePt t="63986" x="3592513" y="2970213"/>
          <p14:tracePt t="63994" x="3605213" y="2952750"/>
          <p14:tracePt t="64002" x="3605213" y="2941638"/>
          <p14:tracePt t="64010" x="3605213" y="2935288"/>
          <p14:tracePt t="64018" x="3605213" y="2922588"/>
          <p14:tracePt t="64026" x="3605213" y="2916238"/>
          <p14:tracePt t="64034" x="3605213" y="2905125"/>
          <p14:tracePt t="64042" x="3598863" y="2898775"/>
          <p14:tracePt t="64050" x="3586163" y="2874963"/>
          <p14:tracePt t="64058" x="3562350" y="2851150"/>
          <p14:tracePt t="64066" x="3538538" y="2832100"/>
          <p14:tracePt t="64074" x="3489325" y="2808288"/>
          <p14:tracePt t="64082" x="3454400" y="2790825"/>
          <p14:tracePt t="64090" x="3405188" y="2771775"/>
          <p14:tracePt t="64098" x="3340100" y="2735263"/>
          <p14:tracePt t="64106" x="3279775" y="2730500"/>
          <p14:tracePt t="64114" x="3206750" y="2705100"/>
          <p14:tracePt t="64122" x="3133725" y="2705100"/>
          <p14:tracePt t="64130" x="3019425" y="2693988"/>
          <p14:tracePt t="64138" x="2928938" y="2670175"/>
          <p14:tracePt t="64146" x="2797175" y="2646363"/>
          <p14:tracePt t="64154" x="2693988" y="2640013"/>
          <p14:tracePt t="64162" x="2579688" y="2616200"/>
          <p14:tracePt t="64170" x="2489200" y="2603500"/>
          <p14:tracePt t="64178" x="2411413" y="2566988"/>
          <p14:tracePt t="64186" x="2362200" y="2536825"/>
          <p14:tracePt t="64194" x="2301875" y="2536825"/>
          <p14:tracePt t="64202" x="2241550" y="2530475"/>
          <p14:tracePt t="64210" x="2187575" y="2530475"/>
          <p14:tracePt t="64218" x="2116138" y="2530475"/>
          <p14:tracePt t="64226" x="2043113" y="2530475"/>
          <p14:tracePt t="64234" x="1952625" y="2530475"/>
          <p14:tracePt t="64242" x="1868488" y="2530475"/>
          <p14:tracePt t="64250" x="1795463" y="2530475"/>
          <p14:tracePt t="64258" x="1711325" y="2530475"/>
          <p14:tracePt t="64266" x="1620838" y="2536825"/>
          <p14:tracePt t="64274" x="1549400" y="2555875"/>
          <p14:tracePt t="64282" x="1470025" y="2579688"/>
          <p14:tracePt t="64290" x="1422400" y="2586038"/>
          <p14:tracePt t="64298" x="1385888" y="2603500"/>
          <p14:tracePt t="64306" x="1374775" y="2609850"/>
          <p14:tracePt t="64314" x="1355725" y="2627313"/>
          <p14:tracePt t="64330" x="1355725" y="2651125"/>
          <p14:tracePt t="64338" x="1355725" y="2674938"/>
          <p14:tracePt t="64346" x="1368425" y="2687638"/>
          <p14:tracePt t="64354" x="1392238" y="2724150"/>
          <p14:tracePt t="64362" x="1446213" y="2754313"/>
          <p14:tracePt t="64370" x="1495425" y="2784475"/>
          <p14:tracePt t="64378" x="1530350" y="2801938"/>
          <p14:tracePt t="64386" x="1590675" y="2820988"/>
          <p14:tracePt t="64395" x="1670050" y="2844800"/>
          <p14:tracePt t="64402" x="1741488" y="2855913"/>
          <p14:tracePt t="64410" x="1820863" y="2874963"/>
          <p14:tracePt t="64418" x="1881188" y="2886075"/>
          <p14:tracePt t="64426" x="1952625" y="2886075"/>
          <p14:tracePt t="64434" x="2025650" y="2911475"/>
          <p14:tracePt t="64442" x="2127250" y="2928938"/>
          <p14:tracePt t="64450" x="2230438" y="2952750"/>
          <p14:tracePt t="64458" x="2332038" y="2976563"/>
          <p14:tracePt t="64466" x="2441575" y="3000375"/>
          <p14:tracePt t="64474" x="2579688" y="3025775"/>
          <p14:tracePt t="64482" x="2730500" y="3060700"/>
          <p14:tracePt t="64490" x="2874963" y="3086100"/>
          <p14:tracePt t="64498" x="2982913" y="3086100"/>
          <p14:tracePt t="64506" x="3098800" y="3086100"/>
          <p14:tracePt t="64514" x="3170238" y="3086100"/>
          <p14:tracePt t="64522" x="3194050" y="3086100"/>
          <p14:tracePt t="64530" x="3219450" y="3086100"/>
          <p14:tracePt t="64538" x="3243263" y="3073400"/>
          <p14:tracePt t="64546" x="3249613" y="3067050"/>
          <p14:tracePt t="64554" x="3260725" y="3055938"/>
          <p14:tracePt t="64562" x="3267075" y="3049588"/>
          <p14:tracePt t="64570" x="3267075" y="3036888"/>
          <p14:tracePt t="64578" x="3267075" y="3019425"/>
          <p14:tracePt t="64586" x="3290888" y="2976563"/>
          <p14:tracePt t="64594" x="3290888" y="2952750"/>
          <p14:tracePt t="64602" x="3290888" y="2928938"/>
          <p14:tracePt t="64611" x="3290888" y="2922588"/>
          <p14:tracePt t="64619" x="3284538" y="2886075"/>
          <p14:tracePt t="64626" x="3273425" y="2862263"/>
          <p14:tracePt t="64635" x="3254375" y="2855913"/>
          <p14:tracePt t="64642" x="3206750" y="2808288"/>
          <p14:tracePt t="64651" x="3170238" y="2778125"/>
          <p14:tracePt t="64658" x="3122613" y="2760663"/>
          <p14:tracePt t="64667" x="3055938" y="2717800"/>
          <p14:tracePt t="64674" x="2965450" y="2670175"/>
          <p14:tracePt t="64683" x="2924175" y="2670175"/>
          <p14:tracePt t="64690" x="2803525" y="2633663"/>
          <p14:tracePt t="64699" x="2700338" y="2609850"/>
          <p14:tracePt t="64706" x="2609850" y="2590800"/>
          <p14:tracePt t="64715" x="2508250" y="2566988"/>
          <p14:tracePt t="64723" x="2405063" y="2555875"/>
          <p14:tracePt t="64731" x="2301875" y="2543175"/>
          <p14:tracePt t="64739" x="2217738" y="2543175"/>
          <p14:tracePt t="64747" x="2133600" y="2543175"/>
          <p14:tracePt t="64754" x="2062163" y="2543175"/>
          <p14:tracePt t="64763" x="2001838" y="2543175"/>
          <p14:tracePt t="64771" x="1941513" y="2543175"/>
          <p14:tracePt t="64780" x="1892300" y="2549525"/>
          <p14:tracePt t="64786" x="1851025" y="2555875"/>
          <p14:tracePt t="64801" x="1825625" y="2566988"/>
          <p14:tracePt t="64803" x="1790700" y="2579688"/>
          <p14:tracePt t="64810" x="1754188" y="2597150"/>
          <p14:tracePt t="64818" x="1717675" y="2627313"/>
          <p14:tracePt t="64826" x="1706563" y="2633663"/>
          <p14:tracePt t="64834" x="1676400" y="2657475"/>
          <p14:tracePt t="64842" x="1663700" y="2674938"/>
          <p14:tracePt t="64850" x="1657350" y="2687638"/>
          <p14:tracePt t="64858" x="1657350" y="2693988"/>
          <p14:tracePt t="64866" x="1657350" y="2717800"/>
          <p14:tracePt t="64879" x="1657350" y="2730500"/>
          <p14:tracePt t="64882" x="1676400" y="2754313"/>
          <p14:tracePt t="64890" x="1687513" y="2760663"/>
          <p14:tracePt t="64898" x="1736725" y="2771775"/>
          <p14:tracePt t="64906" x="1808163" y="2801938"/>
          <p14:tracePt t="64914" x="1844675" y="2820988"/>
          <p14:tracePt t="64922" x="1892300" y="2838450"/>
          <p14:tracePt t="64930" x="1971675" y="2851150"/>
          <p14:tracePt t="64938" x="2062163" y="2886075"/>
          <p14:tracePt t="64946" x="2146300" y="2911475"/>
          <p14:tracePt t="64954" x="2247900" y="2916238"/>
          <p14:tracePt t="64962" x="2351088" y="2941638"/>
          <p14:tracePt t="64970" x="2471738" y="2965450"/>
          <p14:tracePt t="64979" x="2586038" y="3000375"/>
          <p14:tracePt t="64986" x="2730500" y="3013075"/>
          <p14:tracePt t="64994" x="2844800" y="3036888"/>
          <p14:tracePt t="65002" x="2959100" y="3036888"/>
          <p14:tracePt t="65010" x="3062288" y="3049588"/>
          <p14:tracePt t="65018" x="3109913" y="3049588"/>
          <p14:tracePt t="65026" x="3140075" y="3049588"/>
          <p14:tracePt t="65034" x="3152775" y="3049588"/>
          <p14:tracePt t="65042" x="3176588" y="3043238"/>
          <p14:tracePt t="65050" x="3182938" y="3036888"/>
          <p14:tracePt t="65058" x="3189288" y="3025775"/>
          <p14:tracePt t="65066" x="3200400" y="3013075"/>
          <p14:tracePt t="65074" x="3200400" y="2995613"/>
          <p14:tracePt t="65082" x="3206750" y="2970213"/>
          <p14:tracePt t="65090" x="3206750" y="2959100"/>
          <p14:tracePt t="65098" x="3206750" y="2946400"/>
          <p14:tracePt t="65106" x="3206750" y="2922588"/>
          <p14:tracePt t="65114" x="3206750" y="2898775"/>
          <p14:tracePt t="65122" x="3189288" y="2874963"/>
          <p14:tracePt t="65130" x="3170238" y="2851150"/>
          <p14:tracePt t="65138" x="3146425" y="2825750"/>
          <p14:tracePt t="65147" x="3092450" y="2771775"/>
          <p14:tracePt t="65154" x="3055938" y="2747963"/>
          <p14:tracePt t="65162" x="3019425" y="2730500"/>
          <p14:tracePt t="65170" x="2982913" y="2700338"/>
          <p14:tracePt t="65179" x="2905125" y="2670175"/>
          <p14:tracePt t="65186" x="2874963" y="2657475"/>
          <p14:tracePt t="65195" x="2838450" y="2640013"/>
          <p14:tracePt t="65202" x="2773363" y="2620963"/>
          <p14:tracePt t="65210" x="2743200" y="2609850"/>
          <p14:tracePt t="65218" x="2693988" y="2590800"/>
          <p14:tracePt t="65226" x="2633663" y="2579688"/>
          <p14:tracePt t="65234" x="2555875" y="2549525"/>
          <p14:tracePt t="65242" x="2508250" y="2536825"/>
          <p14:tracePt t="65250" x="2465388" y="2530475"/>
          <p14:tracePt t="65258" x="2405063" y="2519363"/>
          <p14:tracePt t="65266" x="2344738" y="2519363"/>
          <p14:tracePt t="65274" x="2271713" y="2519363"/>
          <p14:tracePt t="65282" x="2200275" y="2519363"/>
          <p14:tracePt t="65290" x="2152650" y="2519363"/>
          <p14:tracePt t="65298" x="2079625" y="2519363"/>
          <p14:tracePt t="65306" x="2036763" y="2525713"/>
          <p14:tracePt t="65314" x="1989138" y="2530475"/>
          <p14:tracePt t="65322" x="1941513" y="2555875"/>
          <p14:tracePt t="65330" x="1905000" y="2573338"/>
          <p14:tracePt t="65338" x="1881188" y="2586038"/>
          <p14:tracePt t="65346" x="1855788" y="2603500"/>
          <p14:tracePt t="65354" x="1831975" y="2627313"/>
          <p14:tracePt t="65362" x="1825625" y="2640013"/>
          <p14:tracePt t="65370" x="1825625" y="2646363"/>
          <p14:tracePt t="65378" x="1814513" y="2663825"/>
          <p14:tracePt t="65387" x="1814513" y="2670175"/>
          <p14:tracePt t="65396" x="1814513" y="2681288"/>
          <p14:tracePt t="65403" x="1820863" y="2693988"/>
          <p14:tracePt t="65411" x="1831975" y="2717800"/>
          <p14:tracePt t="65419" x="1851025" y="2730500"/>
          <p14:tracePt t="65427" x="1885950" y="2741613"/>
          <p14:tracePt t="65435" x="1935163" y="2765425"/>
          <p14:tracePt t="65443" x="1976438" y="2771775"/>
          <p14:tracePt t="65451" x="2025650" y="2790825"/>
          <p14:tracePt t="65459" x="2085975" y="2801938"/>
          <p14:tracePt t="65467" x="2163763" y="2838450"/>
          <p14:tracePt t="65475" x="2254250" y="2855913"/>
          <p14:tracePt t="65483" x="2332038" y="2892425"/>
          <p14:tracePt t="65491" x="2447925" y="2928938"/>
          <p14:tracePt t="65500" x="2592388" y="2965450"/>
          <p14:tracePt t="65507" x="2743200" y="3013075"/>
          <p14:tracePt t="65515" x="2887663" y="3049588"/>
          <p14:tracePt t="65523" x="2995613" y="3086100"/>
          <p14:tracePt t="65531" x="3140075" y="3121025"/>
          <p14:tracePt t="65539" x="3254375" y="3121025"/>
          <p14:tracePt t="65547" x="3357563" y="3140075"/>
          <p14:tracePt t="65555" x="3471863" y="3140075"/>
          <p14:tracePt t="65564" x="3556000" y="3151188"/>
          <p14:tracePt t="65571" x="3616325" y="3151188"/>
          <p14:tracePt t="65579" x="3676650" y="3151188"/>
          <p14:tracePt t="65587" x="3706813" y="3151188"/>
          <p14:tracePt t="65595" x="3730625" y="3151188"/>
          <p14:tracePt t="65603" x="3773488" y="3140075"/>
          <p14:tracePt t="65610" x="3797300" y="3116263"/>
          <p14:tracePt t="65619" x="3840163" y="3086100"/>
          <p14:tracePt t="65627" x="3863975" y="3060700"/>
          <p14:tracePt t="65635" x="3881438" y="3025775"/>
          <p14:tracePt t="65643" x="3905250" y="2989263"/>
          <p14:tracePt t="65651" x="3954463" y="2922588"/>
          <p14:tracePt t="65659" x="3960813" y="2905125"/>
          <p14:tracePt t="65667" x="3971925" y="2886075"/>
          <p14:tracePt t="65675" x="3971925" y="2881313"/>
          <p14:tracePt t="65683" x="3971925" y="2862263"/>
          <p14:tracePt t="65691" x="3971925" y="2855913"/>
          <p14:tracePt t="65699" x="3971925" y="2838450"/>
          <p14:tracePt t="65707" x="3971925" y="2832100"/>
          <p14:tracePt t="65714" x="3971925" y="2808288"/>
          <p14:tracePt t="65723" x="3965575" y="2784475"/>
          <p14:tracePt t="65731" x="3960813" y="2765425"/>
          <p14:tracePt t="65739" x="3924300" y="2741613"/>
          <p14:tracePt t="65747" x="3857625" y="2700338"/>
          <p14:tracePt t="65755" x="3779838" y="2640013"/>
          <p14:tracePt t="65764" x="3689350" y="2609850"/>
          <p14:tracePt t="65771" x="3592513" y="2549525"/>
          <p14:tracePt t="65780" x="3502025" y="2513013"/>
          <p14:tracePt t="65787" x="3387725" y="2452688"/>
          <p14:tracePt t="65797" x="3279775" y="2422525"/>
          <p14:tracePt t="65806" x="3194050" y="2398713"/>
          <p14:tracePt t="65810" x="3103563" y="2386013"/>
          <p14:tracePt t="65818" x="3043238" y="2379663"/>
          <p14:tracePt t="65826" x="2982913" y="2379663"/>
          <p14:tracePt t="65834" x="2941638" y="2379663"/>
          <p14:tracePt t="65842" x="2894013" y="2379663"/>
          <p14:tracePt t="65850" x="2851150" y="2379663"/>
          <p14:tracePt t="65858" x="2820988" y="2379663"/>
          <p14:tracePt t="65866" x="2784475" y="2379663"/>
          <p14:tracePt t="65880" x="2754313" y="2379663"/>
          <p14:tracePt t="65882" x="2717800" y="2386013"/>
          <p14:tracePt t="65890" x="2706688" y="2386013"/>
          <p14:tracePt t="65898" x="2663825" y="2398713"/>
          <p14:tracePt t="65906" x="2627313" y="2405063"/>
          <p14:tracePt t="65914" x="2597150" y="2409825"/>
          <p14:tracePt t="65922" x="2573338" y="2428875"/>
          <p14:tracePt t="65930" x="2525713" y="2465388"/>
          <p14:tracePt t="65938" x="2478088" y="2495550"/>
          <p14:tracePt t="65946" x="2459038" y="2519363"/>
          <p14:tracePt t="65954" x="2435225" y="2536825"/>
          <p14:tracePt t="65962" x="2417763" y="2555875"/>
          <p14:tracePt t="65970" x="2411413" y="2597150"/>
          <p14:tracePt t="65978" x="2411413" y="2620963"/>
          <p14:tracePt t="65987" x="2411413" y="2646363"/>
          <p14:tracePt t="65995" x="2411413" y="2663825"/>
          <p14:tracePt t="66002" x="2422525" y="2687638"/>
          <p14:tracePt t="66010" x="2447925" y="2724150"/>
          <p14:tracePt t="66019" x="2489200" y="2778125"/>
          <p14:tracePt t="66026" x="2525713" y="2808288"/>
          <p14:tracePt t="66035" x="2603500" y="2851150"/>
          <p14:tracePt t="66042" x="2652713" y="2881313"/>
          <p14:tracePt t="66051" x="2730500" y="2905125"/>
          <p14:tracePt t="66058" x="2790825" y="2922588"/>
          <p14:tracePt t="66067" x="2868613" y="2952750"/>
          <p14:tracePt t="66074" x="2947988" y="2989263"/>
          <p14:tracePt t="66082" x="3019425" y="3000375"/>
          <p14:tracePt t="66090" x="3068638" y="3019425"/>
          <p14:tracePt t="66099" x="3128963" y="3036888"/>
          <p14:tracePt t="66106" x="3194050" y="3060700"/>
          <p14:tracePt t="66115" x="3243263" y="3079750"/>
          <p14:tracePt t="66122" x="3321050" y="3121025"/>
          <p14:tracePt t="66131" x="3394075" y="3133725"/>
          <p14:tracePt t="66139" x="3454400" y="3146425"/>
          <p14:tracePt t="66147" x="3544888" y="3157538"/>
          <p14:tracePt t="66154" x="3616325" y="3157538"/>
          <p14:tracePt t="66163" x="3659188" y="3157538"/>
          <p14:tracePt t="66171" x="3719513" y="3157538"/>
          <p14:tracePt t="66179" x="3760788" y="3157538"/>
          <p14:tracePt t="66186" x="3803650" y="3157538"/>
          <p14:tracePt t="66195" x="3851275" y="3151188"/>
          <p14:tracePt t="66203" x="3917950" y="3133725"/>
          <p14:tracePt t="66210" x="3935413" y="3121025"/>
          <p14:tracePt t="66219" x="3971925" y="3109913"/>
          <p14:tracePt t="66226" x="3990975" y="3086100"/>
          <p14:tracePt t="66235" x="4002088" y="3067050"/>
          <p14:tracePt t="66243" x="4008438" y="3060700"/>
          <p14:tracePt t="66251" x="4021138" y="3030538"/>
          <p14:tracePt t="66258" x="4025900" y="3019425"/>
          <p14:tracePt t="66267" x="4025900" y="3000375"/>
          <p14:tracePt t="66274" x="4025900" y="2982913"/>
          <p14:tracePt t="66283" x="4025900" y="2959100"/>
          <p14:tracePt t="66291" x="4025900" y="2952750"/>
          <p14:tracePt t="66299" x="4025900" y="2928938"/>
          <p14:tracePt t="66306" x="3995738" y="2892425"/>
          <p14:tracePt t="66314" x="3971925" y="2868613"/>
          <p14:tracePt t="66323" x="3960813" y="2855913"/>
          <p14:tracePt t="66331" x="3911600" y="2814638"/>
          <p14:tracePt t="66338" x="3857625" y="2784475"/>
          <p14:tracePt t="66347" x="3797300" y="2754313"/>
          <p14:tracePt t="66355" x="3736975" y="2735263"/>
          <p14:tracePt t="66363" x="3616325" y="2674938"/>
          <p14:tracePt t="66371" x="3495675" y="2616200"/>
          <p14:tracePt t="66379" x="3363913" y="2579688"/>
          <p14:tracePt t="66387" x="3249613" y="2555875"/>
          <p14:tracePt t="66395" x="3128963" y="2530475"/>
          <p14:tracePt t="66403" x="3013075" y="2519363"/>
          <p14:tracePt t="66410" x="2954338" y="2519363"/>
          <p14:tracePt t="66419" x="2868613" y="2519363"/>
          <p14:tracePt t="66426" x="2808288" y="2519363"/>
          <p14:tracePt t="66435" x="2754313" y="2519363"/>
          <p14:tracePt t="66442" x="2676525" y="2536825"/>
          <p14:tracePt t="66451" x="2616200" y="2566988"/>
          <p14:tracePt t="66458" x="2592388" y="2586038"/>
          <p14:tracePt t="66467" x="2532063" y="2616200"/>
          <p14:tracePt t="66474" x="2508250" y="2627313"/>
          <p14:tracePt t="66483" x="2482850" y="2651125"/>
          <p14:tracePt t="66491" x="2459038" y="2681288"/>
          <p14:tracePt t="66499" x="2435225" y="2705100"/>
          <p14:tracePt t="66507" x="2422525" y="2717800"/>
          <p14:tracePt t="66514" x="2411413" y="2754313"/>
          <p14:tracePt t="66522" x="2411413" y="2778125"/>
          <p14:tracePt t="66531" x="2411413" y="2795588"/>
          <p14:tracePt t="66538" x="2411413" y="2832100"/>
          <p14:tracePt t="66547" x="2411413" y="2862263"/>
          <p14:tracePt t="66554" x="2422525" y="2911475"/>
          <p14:tracePt t="66563" x="2428875" y="2916238"/>
          <p14:tracePt t="66570" x="2441575" y="2935288"/>
          <p14:tracePt t="66579" x="2465388" y="2952750"/>
          <p14:tracePt t="66587" x="2482850" y="2965450"/>
          <p14:tracePt t="66595" x="2508250" y="2995613"/>
          <p14:tracePt t="66602" x="2532063" y="3006725"/>
          <p14:tracePt t="66610" x="2573338" y="3025775"/>
          <p14:tracePt t="66619" x="2609850" y="3055938"/>
          <p14:tracePt t="66626" x="2687638" y="3097213"/>
          <p14:tracePt t="66635" x="2754313" y="3133725"/>
          <p14:tracePt t="66642" x="2844800" y="3163888"/>
          <p14:tracePt t="66651" x="2935288" y="3224213"/>
          <p14:tracePt t="66659" x="3055938" y="3284538"/>
          <p14:tracePt t="66667" x="3189288" y="3344863"/>
          <p14:tracePt t="66674" x="3309938" y="3416300"/>
          <p14:tracePt t="66683" x="3495675" y="3452813"/>
          <p14:tracePt t="66691" x="3629025" y="3489325"/>
          <p14:tracePt t="66699" x="3760788" y="3513138"/>
          <p14:tracePt t="66706" x="3857625" y="3525838"/>
          <p14:tracePt t="66714" x="3935413" y="3549650"/>
          <p14:tracePt t="66722" x="3978275" y="3549650"/>
          <p14:tracePt t="66731" x="4025900" y="3549650"/>
          <p14:tracePt t="66738" x="4051300" y="3549650"/>
          <p14:tracePt t="66747" x="4062413" y="3549650"/>
          <p14:tracePt t="66755" x="4075113" y="3549650"/>
          <p14:tracePt t="66801" x="4081463" y="3549650"/>
          <p14:tracePt t="66834" x="4086225" y="3556000"/>
          <p14:tracePt t="66907" x="4092575" y="3556000"/>
          <p14:tracePt t="66915" x="4105275" y="3556000"/>
          <p14:tracePt t="66924" x="4111625" y="3556000"/>
          <p14:tracePt t="66931" x="4135438" y="3556000"/>
          <p14:tracePt t="66939" x="4159250" y="3556000"/>
          <p14:tracePt t="66948" x="4189413" y="3573463"/>
          <p14:tracePt t="66955" x="4237038" y="3573463"/>
          <p14:tracePt t="66964" x="4267200" y="3579813"/>
          <p14:tracePt t="66971" x="4316413" y="3586163"/>
          <p14:tracePt t="66980" x="4364038" y="3609975"/>
          <p14:tracePt t="66987" x="4394200" y="3609975"/>
          <p14:tracePt t="66996" x="4430713" y="3609975"/>
          <p14:tracePt t="67003" x="4471988" y="3609975"/>
          <p14:tracePt t="67010" x="4502150" y="3609975"/>
          <p14:tracePt t="67019" x="4557713" y="3616325"/>
          <p14:tracePt t="67027" x="4616450" y="3616325"/>
          <p14:tracePt t="67035" x="4689475" y="3616325"/>
          <p14:tracePt t="67042" x="4732338" y="3616325"/>
          <p14:tracePt t="67051" x="4779963" y="3616325"/>
          <p14:tracePt t="67058" x="4840288" y="3616325"/>
          <p14:tracePt t="67067" x="4894263" y="3616325"/>
          <p14:tracePt t="67075" x="4918075" y="3616325"/>
          <p14:tracePt t="67083" x="4960938" y="3616325"/>
          <p14:tracePt t="67091" x="5008563" y="3603625"/>
          <p14:tracePt t="67099" x="5045075" y="3597275"/>
          <p14:tracePt t="67107" x="5075238" y="3597275"/>
          <p14:tracePt t="67115" x="5129213" y="3579813"/>
          <p14:tracePt t="67123" x="5153025" y="3579813"/>
          <p14:tracePt t="67131" x="5178425" y="3567113"/>
          <p14:tracePt t="67139" x="5202238" y="3567113"/>
          <p14:tracePt t="67148" x="5238750" y="3556000"/>
          <p14:tracePt t="67155" x="5249863" y="3543300"/>
          <p14:tracePt t="67163" x="5268913" y="3536950"/>
          <p14:tracePt t="67170" x="5280025" y="3532188"/>
          <p14:tracePt t="67179" x="5286375" y="3525838"/>
          <p14:tracePt t="67187" x="5299075" y="3519488"/>
          <p14:tracePt t="67195" x="5316538" y="3502025"/>
          <p14:tracePt t="67203" x="5329238" y="3489325"/>
          <p14:tracePt t="67211" x="5346700" y="3476625"/>
          <p14:tracePt t="67219" x="5359400" y="3465513"/>
          <p14:tracePt t="67227" x="5376863" y="3446463"/>
          <p14:tracePt t="67235" x="5383213" y="3435350"/>
          <p14:tracePt t="67243" x="5387975" y="3422650"/>
          <p14:tracePt t="67251" x="5400675" y="3405188"/>
          <p14:tracePt t="67259" x="5400675" y="3398838"/>
          <p14:tracePt t="67267" x="5400675" y="3392488"/>
          <p14:tracePt t="67275" x="5407025" y="3381375"/>
          <p14:tracePt t="67299" x="5407025" y="3368675"/>
          <p14:tracePt t="67307" x="5407025" y="3355975"/>
          <p14:tracePt t="67315" x="5407025" y="3351213"/>
          <p14:tracePt t="67322" x="5394325" y="3332163"/>
          <p14:tracePt t="67331" x="5346700" y="3295650"/>
          <p14:tracePt t="67339" x="5286375" y="3254375"/>
          <p14:tracePt t="67347" x="5208588" y="3206750"/>
          <p14:tracePt t="67355" x="5111750" y="3151188"/>
          <p14:tracePt t="67363" x="5038725" y="3127375"/>
          <p14:tracePt t="67371" x="4948238" y="3079750"/>
          <p14:tracePt t="67378" x="4852988" y="3036888"/>
          <p14:tracePt t="67387" x="4779963" y="3000375"/>
          <p14:tracePt t="67395" x="4659313" y="2965450"/>
          <p14:tracePt t="67403" x="4568825" y="2935288"/>
          <p14:tracePt t="67411" x="4467225" y="2886075"/>
          <p14:tracePt t="67419" x="4346575" y="2862263"/>
          <p14:tracePt t="67427" x="4243388" y="2825750"/>
          <p14:tracePt t="67435" x="4171950" y="2825750"/>
          <p14:tracePt t="67443" x="4098925" y="2825750"/>
          <p14:tracePt t="67451" x="4038600" y="2825750"/>
          <p14:tracePt t="67459" x="3984625" y="2825750"/>
          <p14:tracePt t="67467" x="3924300" y="2825750"/>
          <p14:tracePt t="67475" x="3875088" y="2832100"/>
          <p14:tracePt t="67483" x="3827463" y="2862263"/>
          <p14:tracePt t="67490" x="3790950" y="2868613"/>
          <p14:tracePt t="67498" x="3743325" y="2898775"/>
          <p14:tracePt t="67507" x="3689350" y="2941638"/>
          <p14:tracePt t="67515" x="3659188" y="2959100"/>
          <p14:tracePt t="67522" x="3629025" y="2982913"/>
          <p14:tracePt t="67532" x="3622675" y="3006725"/>
          <p14:tracePt t="67539" x="3609975" y="3025775"/>
          <p14:tracePt t="67547" x="3598863" y="3067050"/>
          <p14:tracePt t="67555" x="3598863" y="3097213"/>
          <p14:tracePt t="67564" x="3598863" y="3133725"/>
          <p14:tracePt t="67571" x="3598863" y="3163888"/>
          <p14:tracePt t="67578" x="3629025" y="3217863"/>
          <p14:tracePt t="67587" x="3652838" y="3267075"/>
          <p14:tracePt t="67595" x="3689350" y="3302000"/>
          <p14:tracePt t="67603" x="3695700" y="3321050"/>
          <p14:tracePt t="67611" x="3743325" y="3344863"/>
          <p14:tracePt t="67619" x="3810000" y="3381375"/>
          <p14:tracePt t="67626" x="3857625" y="3411538"/>
          <p14:tracePt t="67635" x="3960813" y="3429000"/>
          <p14:tracePt t="67643" x="4038600" y="3452813"/>
          <p14:tracePt t="67651" x="4129088" y="3489325"/>
          <p14:tracePt t="67658" x="4243388" y="3519488"/>
          <p14:tracePt t="67667" x="4333875" y="3532188"/>
          <p14:tracePt t="67675" x="4418013" y="3543300"/>
          <p14:tracePt t="67683" x="4478338" y="3556000"/>
          <p14:tracePt t="67691" x="4538663" y="3556000"/>
          <p14:tracePt t="67699" x="4581525" y="3556000"/>
          <p14:tracePt t="67707" x="4616450" y="3556000"/>
          <p14:tracePt t="67715" x="4646613" y="3549650"/>
          <p14:tracePt t="67723" x="4672013" y="3536950"/>
          <p14:tracePt t="67731" x="4689475" y="3519488"/>
          <p14:tracePt t="67739" x="4702175" y="3513138"/>
          <p14:tracePt t="67747" x="4719638" y="3489325"/>
          <p14:tracePt t="67755" x="4725988" y="3471863"/>
          <p14:tracePt t="67762" x="4725988" y="3452813"/>
          <p14:tracePt t="67771" x="4732338" y="3435350"/>
          <p14:tracePt t="67779" x="4732338" y="3422650"/>
          <p14:tracePt t="67787" x="4743450" y="3405188"/>
          <p14:tracePt t="67794" x="4743450" y="3392488"/>
          <p14:tracePt t="67804" x="4743450" y="3381375"/>
          <p14:tracePt t="67812" x="4743450" y="3368675"/>
          <p14:tracePt t="67818" x="4732338" y="3332163"/>
          <p14:tracePt t="67826" x="4725988" y="3325813"/>
          <p14:tracePt t="67834" x="4702175" y="3314700"/>
          <p14:tracePt t="67842" x="4676775" y="3284538"/>
          <p14:tracePt t="67850" x="4641850" y="3267075"/>
          <p14:tracePt t="67858" x="4592638" y="3236913"/>
          <p14:tracePt t="67866" x="4557713" y="3230563"/>
          <p14:tracePt t="67874" x="4527550" y="3224213"/>
          <p14:tracePt t="67882" x="4460875" y="3187700"/>
          <p14:tracePt t="67890" x="4411663" y="3181350"/>
          <p14:tracePt t="67898" x="4381500" y="3176588"/>
          <p14:tracePt t="67906" x="4321175" y="3163888"/>
          <p14:tracePt t="67914" x="4297363" y="3163888"/>
          <p14:tracePt t="67922" x="4267200" y="3163888"/>
          <p14:tracePt t="67930" x="4243388" y="3163888"/>
          <p14:tracePt t="67938" x="4206875" y="3181350"/>
          <p14:tracePt t="67946" x="4195763" y="3200400"/>
          <p14:tracePt t="67954" x="4176713" y="3211513"/>
          <p14:tracePt t="67962" x="4159250" y="3230563"/>
          <p14:tracePt t="67970" x="4159250" y="3241675"/>
          <p14:tracePt t="67978" x="4159250" y="3248025"/>
          <p14:tracePt t="67986" x="4159250" y="3260725"/>
          <p14:tracePt t="67994" x="4171950" y="3284538"/>
          <p14:tracePt t="68002" x="4219575" y="3332163"/>
          <p14:tracePt t="68010" x="4256088" y="3351213"/>
          <p14:tracePt t="68018" x="4346575" y="3411538"/>
          <p14:tracePt t="68026" x="4424363" y="3465513"/>
          <p14:tracePt t="68034" x="4521200" y="3513138"/>
          <p14:tracePt t="68042" x="4592638" y="3543300"/>
          <p14:tracePt t="68051" x="4683125" y="3579813"/>
          <p14:tracePt t="68058" x="4749800" y="3597275"/>
          <p14:tracePt t="68067" x="4827588" y="3633788"/>
          <p14:tracePt t="68075" x="4846638" y="3633788"/>
          <p14:tracePt t="68083" x="4864100" y="3633788"/>
          <p14:tracePt t="68091" x="4883150" y="3633788"/>
          <p14:tracePt t="68107" x="4900613" y="3633788"/>
          <p14:tracePt t="68235" x="4900613" y="3640138"/>
          <p14:tracePt t="68259" x="4883150" y="3651250"/>
          <p14:tracePt t="68267" x="4876800" y="3657600"/>
          <p14:tracePt t="68603" x="4883150" y="3657600"/>
          <p14:tracePt t="68611" x="4906963" y="3657600"/>
          <p14:tracePt t="68619" x="4937125" y="3657600"/>
          <p14:tracePt t="68627" x="4991100" y="3657600"/>
          <p14:tracePt t="68635" x="5062538" y="3657600"/>
          <p14:tracePt t="68643" x="5122863" y="3657600"/>
          <p14:tracePt t="68651" x="5183188" y="3657600"/>
          <p14:tracePt t="68660" x="5256213" y="3657600"/>
          <p14:tracePt t="68667" x="5303838" y="3676650"/>
          <p14:tracePt t="68675" x="5334000" y="3676650"/>
          <p14:tracePt t="68684" x="5359400" y="3676650"/>
          <p14:tracePt t="68691" x="5383213" y="3676650"/>
          <p14:tracePt t="68701" x="5407025" y="3676650"/>
          <p14:tracePt t="68716" x="5413375" y="3676650"/>
          <p14:tracePt t="68739" x="5418138" y="3676650"/>
          <p14:tracePt t="68748" x="5424488" y="3676650"/>
          <p14:tracePt t="68763" x="5443538" y="3676650"/>
          <p14:tracePt t="68772" x="5467350" y="3676650"/>
          <p14:tracePt t="68779" x="5491163" y="3676650"/>
          <p14:tracePt t="68787" x="5534025" y="3676650"/>
          <p14:tracePt t="68795" x="5594350" y="3676650"/>
          <p14:tracePt t="68804" x="5635625" y="3676650"/>
          <p14:tracePt t="68811" x="5678488" y="3676650"/>
          <p14:tracePt t="68820" x="5726113" y="3676650"/>
          <p14:tracePt t="68832" x="5756275" y="3676650"/>
          <p14:tracePt t="68839" x="5768975" y="3676650"/>
          <p14:tracePt t="68842" x="5773738" y="3676650"/>
          <p14:tracePt t="68851" x="5792788" y="3670300"/>
          <p14:tracePt t="68858" x="5799138" y="3670300"/>
          <p14:tracePt t="68866" x="5810250" y="3670300"/>
          <p14:tracePt t="68882" x="5816600" y="3663950"/>
          <p14:tracePt t="68890" x="5822950" y="3663950"/>
          <p14:tracePt t="68899" x="5829300" y="3663950"/>
          <p14:tracePt t="68914" x="5834063" y="3657600"/>
          <p14:tracePt t="69266" x="0" y="0"/>
        </p14:tracePtLst>
        <p14:tracePtLst>
          <p14:tracePt t="80605" x="2301875" y="4146550"/>
          <p14:tracePt t="80667" x="2308225" y="4133850"/>
          <p14:tracePt t="80723" x="2290763" y="4133850"/>
          <p14:tracePt t="80731" x="2236788" y="4133850"/>
          <p14:tracePt t="80739" x="2157413" y="4103688"/>
          <p14:tracePt t="80747" x="2116138" y="4103688"/>
          <p14:tracePt t="80755" x="2043113" y="4092575"/>
          <p14:tracePt t="80763" x="1965325" y="4073525"/>
          <p14:tracePt t="80771" x="1916113" y="4062413"/>
          <p14:tracePt t="80780" x="1874838" y="4062413"/>
          <p14:tracePt t="80788" x="1814513" y="4049713"/>
          <p14:tracePt t="80795" x="1766888" y="4043363"/>
          <p14:tracePt t="80803" x="1724025" y="4032250"/>
          <p14:tracePt t="80811" x="1687513" y="4025900"/>
          <p14:tracePt t="80818" x="1657350" y="4019550"/>
          <p14:tracePt t="80826" x="1633538" y="4019550"/>
          <p14:tracePt t="80835" x="1597025" y="4019550"/>
          <p14:tracePt t="80843" x="1566863" y="4002088"/>
          <p14:tracePt t="80851" x="1549400" y="4002088"/>
          <p14:tracePt t="80860" x="1506538" y="3989388"/>
          <p14:tracePt t="80870" x="1500188" y="3989388"/>
          <p14:tracePt t="80875" x="1482725" y="3983038"/>
          <p14:tracePt t="80893" x="1465263" y="3983038"/>
          <p14:tracePt t="80898" x="1458913" y="3976688"/>
          <p14:tracePt t="80906" x="1446213" y="3971925"/>
          <p14:tracePt t="80914" x="1435100" y="3971925"/>
          <p14:tracePt t="80922" x="1416050" y="3971925"/>
          <p14:tracePt t="80930" x="1392238" y="3952875"/>
          <p14:tracePt t="80938" x="1368425" y="3946525"/>
          <p14:tracePt t="80946" x="1355725" y="3946525"/>
          <p14:tracePt t="80954" x="1325563" y="3941763"/>
          <p14:tracePt t="80962" x="1277938" y="3929063"/>
          <p14:tracePt t="80970" x="1254125" y="3929063"/>
          <p14:tracePt t="80978" x="1230313" y="3922713"/>
          <p14:tracePt t="80986" x="1200150" y="3922713"/>
          <p14:tracePt t="80994" x="1174750" y="3911600"/>
          <p14:tracePt t="81002" x="1144588" y="3911600"/>
          <p14:tracePt t="81011" x="1109663" y="3905250"/>
          <p14:tracePt t="81019" x="1096963" y="3905250"/>
          <p14:tracePt t="81028" x="1060450" y="3905250"/>
          <p14:tracePt t="81035" x="1042988" y="3905250"/>
          <p14:tracePt t="81044" x="1019175" y="3905250"/>
          <p14:tracePt t="81051" x="976313" y="3905250"/>
          <p14:tracePt t="81059" x="952500" y="3905250"/>
          <p14:tracePt t="81067" x="946150" y="3905250"/>
          <p14:tracePt t="81076" x="915988" y="3905250"/>
          <p14:tracePt t="81083" x="892175" y="3905250"/>
          <p14:tracePt t="81091" x="879475" y="3905250"/>
          <p14:tracePt t="81099" x="855663" y="3905250"/>
          <p14:tracePt t="81107" x="831850" y="3905250"/>
          <p14:tracePt t="81115" x="814388" y="3905250"/>
          <p14:tracePt t="81123" x="788988" y="3905250"/>
          <p14:tracePt t="81131" x="765175" y="3905250"/>
          <p14:tracePt t="81139" x="735013" y="3905250"/>
          <p14:tracePt t="81147" x="698500" y="3905250"/>
          <p14:tracePt t="81155" x="663575" y="3922713"/>
          <p14:tracePt t="81163" x="608013" y="3922713"/>
          <p14:tracePt t="81171" x="573088" y="3935413"/>
          <p14:tracePt t="81179" x="523875" y="3952875"/>
          <p14:tracePt t="81187" x="500063" y="3959225"/>
          <p14:tracePt t="81196" x="476250" y="3971925"/>
          <p14:tracePt t="81203" x="463550" y="3983038"/>
          <p14:tracePt t="81219" x="458788" y="3983038"/>
          <p14:tracePt t="81227" x="452438" y="3989388"/>
          <p14:tracePt t="81251" x="446088" y="3995738"/>
          <p14:tracePt t="81259" x="439738" y="4002088"/>
          <p14:tracePt t="81276" x="428625" y="4025900"/>
          <p14:tracePt t="81283" x="428625" y="4037013"/>
          <p14:tracePt t="81291" x="428625" y="4062413"/>
          <p14:tracePt t="81299" x="428625" y="4067175"/>
          <p14:tracePt t="81307" x="428625" y="4079875"/>
          <p14:tracePt t="81315" x="428625" y="4086225"/>
          <p14:tracePt t="81323" x="428625" y="4097338"/>
          <p14:tracePt t="81331" x="428625" y="4122738"/>
          <p14:tracePt t="81339" x="428625" y="4133850"/>
          <p14:tracePt t="81347" x="428625" y="4140200"/>
          <p14:tracePt t="81355" x="433388" y="4157663"/>
          <p14:tracePt t="81363" x="433388" y="4164013"/>
          <p14:tracePt t="81371" x="439738" y="4170363"/>
          <p14:tracePt t="81387" x="446088" y="4170363"/>
          <p14:tracePt t="81395" x="458788" y="4183063"/>
          <p14:tracePt t="81403" x="463550" y="4187825"/>
          <p14:tracePt t="81411" x="469900" y="4187825"/>
          <p14:tracePt t="81419" x="488950" y="4206875"/>
          <p14:tracePt t="81427" x="493713" y="4211638"/>
          <p14:tracePt t="81435" x="500063" y="4217988"/>
          <p14:tracePt t="81444" x="512763" y="4230688"/>
          <p14:tracePt t="81451" x="523875" y="4241800"/>
          <p14:tracePt t="81460" x="530225" y="4248150"/>
          <p14:tracePt t="81467" x="542925" y="4260850"/>
          <p14:tracePt t="81475" x="549275" y="4267200"/>
          <p14:tracePt t="81483" x="560388" y="4271963"/>
          <p14:tracePt t="81491" x="573088" y="4291013"/>
          <p14:tracePt t="81499" x="584200" y="4297363"/>
          <p14:tracePt t="81507" x="603250" y="4308475"/>
          <p14:tracePt t="81515" x="614363" y="4321175"/>
          <p14:tracePt t="81523" x="650875" y="4338638"/>
          <p14:tracePt t="81531" x="663575" y="4344988"/>
          <p14:tracePt t="81539" x="681038" y="4351338"/>
          <p14:tracePt t="81547" x="704850" y="4357688"/>
          <p14:tracePt t="81555" x="717550" y="4357688"/>
          <p14:tracePt t="81563" x="747713" y="4368800"/>
          <p14:tracePt t="81571" x="771525" y="4375150"/>
          <p14:tracePt t="81580" x="795338" y="4375150"/>
          <p14:tracePt t="81587" x="838200" y="4381500"/>
          <p14:tracePt t="81595" x="862013" y="4381500"/>
          <p14:tracePt t="81603" x="904875" y="4381500"/>
          <p14:tracePt t="81610" x="939800" y="4381500"/>
          <p14:tracePt t="81619" x="993775" y="4392613"/>
          <p14:tracePt t="81627" x="1054100" y="4392613"/>
          <p14:tracePt t="81635" x="1114425" y="4405313"/>
          <p14:tracePt t="81643" x="1169988" y="4405313"/>
          <p14:tracePt t="81651" x="1241425" y="4405313"/>
          <p14:tracePt t="81659" x="1331913" y="4405313"/>
          <p14:tracePt t="81667" x="1385888" y="4405313"/>
          <p14:tracePt t="81676" x="1446213" y="4405313"/>
          <p14:tracePt t="81683" x="1489075" y="4405313"/>
          <p14:tracePt t="81691" x="1525588" y="4405313"/>
          <p14:tracePt t="81699" x="1566863" y="4405313"/>
          <p14:tracePt t="81707" x="1597025" y="4405313"/>
          <p14:tracePt t="81715" x="1633538" y="4405313"/>
          <p14:tracePt t="81723" x="1663700" y="4405313"/>
          <p14:tracePt t="81731" x="1693863" y="4405313"/>
          <p14:tracePt t="81739" x="1730375" y="4405313"/>
          <p14:tracePt t="81747" x="1747838" y="4405313"/>
          <p14:tracePt t="81755" x="1795463" y="4405313"/>
          <p14:tracePt t="81763" x="1814513" y="4405313"/>
          <p14:tracePt t="81771" x="1855788" y="4405313"/>
          <p14:tracePt t="81779" x="1905000" y="4405313"/>
          <p14:tracePt t="81787" x="1976438" y="4405313"/>
          <p14:tracePt t="81795" x="2049463" y="4405313"/>
          <p14:tracePt t="81803" x="2109788" y="4387850"/>
          <p14:tracePt t="81811" x="2170113" y="4387850"/>
          <p14:tracePt t="81819" x="2230438" y="4387850"/>
          <p14:tracePt t="81828" x="2284413" y="4387850"/>
          <p14:tracePt t="81835" x="2344738" y="4387850"/>
          <p14:tracePt t="81844" x="2387600" y="4387850"/>
          <p14:tracePt t="81851" x="2447925" y="4387850"/>
          <p14:tracePt t="81861" x="2508250" y="4387850"/>
          <p14:tracePt t="81874" x="2538413" y="4381500"/>
          <p14:tracePt t="81875" x="2573338" y="4381500"/>
          <p14:tracePt t="81882" x="2616200" y="4368800"/>
          <p14:tracePt t="81894" x="2657475" y="4368800"/>
          <p14:tracePt t="81898" x="2693988" y="4351338"/>
          <p14:tracePt t="81906" x="2730500" y="4332288"/>
          <p14:tracePt t="81914" x="2767013" y="4314825"/>
          <p14:tracePt t="81922" x="2797175" y="4308475"/>
          <p14:tracePt t="81930" x="2833688" y="4291013"/>
          <p14:tracePt t="81938" x="2857500" y="4284663"/>
          <p14:tracePt t="81946" x="2874963" y="4284663"/>
          <p14:tracePt t="81954" x="2887663" y="4278313"/>
          <p14:tracePt t="81962" x="2898775" y="4267200"/>
          <p14:tracePt t="81994" x="2905125" y="4260850"/>
          <p14:tracePt t="82059" x="2905125" y="4254500"/>
          <p14:tracePt t="82074" x="2905125" y="4237038"/>
          <p14:tracePt t="82083" x="2881313" y="4211638"/>
          <p14:tracePt t="82091" x="2844800" y="4183063"/>
          <p14:tracePt t="82099" x="2797175" y="4164013"/>
          <p14:tracePt t="82106" x="2760663" y="4146550"/>
          <p14:tracePt t="82115" x="2706688" y="4103688"/>
          <p14:tracePt t="82122" x="2693988" y="4079875"/>
          <p14:tracePt t="82131" x="2609850" y="4049713"/>
          <p14:tracePt t="82138" x="2538413" y="4019550"/>
          <p14:tracePt t="82147" x="2471738" y="3983038"/>
          <p14:tracePt t="82154" x="2381250" y="3965575"/>
          <p14:tracePt t="82163" x="2320925" y="3941763"/>
          <p14:tracePt t="82171" x="2260600" y="3922713"/>
          <p14:tracePt t="82179" x="2211388" y="3905250"/>
          <p14:tracePt t="82187" x="2163763" y="3905250"/>
          <p14:tracePt t="82195" x="2103438" y="3868738"/>
          <p14:tracePt t="82203" x="2066925" y="3862388"/>
          <p14:tracePt t="82210" x="2036763" y="3857625"/>
          <p14:tracePt t="82219" x="2001838" y="3844925"/>
          <p14:tracePt t="82227" x="1976438" y="3844925"/>
          <p14:tracePt t="82235" x="1922463" y="3844925"/>
          <p14:tracePt t="82243" x="1892300" y="3844925"/>
          <p14:tracePt t="82251" x="1851025" y="3844925"/>
          <p14:tracePt t="82259" x="1825625" y="3844925"/>
          <p14:tracePt t="82267" x="1771650" y="3844925"/>
          <p14:tracePt t="82274" x="1741488" y="3844925"/>
          <p14:tracePt t="82283" x="1706563" y="3844925"/>
          <p14:tracePt t="82290" x="1676400" y="3844925"/>
          <p14:tracePt t="82299" x="1651000" y="3844925"/>
          <p14:tracePt t="82307" x="1609725" y="3851275"/>
          <p14:tracePt t="82315" x="1573213" y="3851275"/>
          <p14:tracePt t="82322" x="1555750" y="3857625"/>
          <p14:tracePt t="82331" x="1506538" y="3857625"/>
          <p14:tracePt t="82338" x="1476375" y="3862388"/>
          <p14:tracePt t="82347" x="1452563" y="3862388"/>
          <p14:tracePt t="82354" x="1398588" y="3881438"/>
          <p14:tracePt t="82363" x="1374775" y="3881438"/>
          <p14:tracePt t="82370" x="1320800" y="3881438"/>
          <p14:tracePt t="82379" x="1241425" y="3916363"/>
          <p14:tracePt t="82386" x="1181100" y="3929063"/>
          <p14:tracePt t="82394" x="1133475" y="3935413"/>
          <p14:tracePt t="82403" x="1073150" y="3946525"/>
          <p14:tracePt t="82411" x="1012825" y="3976688"/>
          <p14:tracePt t="82419" x="946150" y="4002088"/>
          <p14:tracePt t="82427" x="892175" y="4002088"/>
          <p14:tracePt t="82435" x="825500" y="4032250"/>
          <p14:tracePt t="82443" x="777875" y="4037013"/>
          <p14:tracePt t="82450" x="728663" y="4067175"/>
          <p14:tracePt t="82459" x="681038" y="4092575"/>
          <p14:tracePt t="82467" x="657225" y="4097338"/>
          <p14:tracePt t="82474" x="633413" y="4116388"/>
          <p14:tracePt t="82482" x="627063" y="4122738"/>
          <p14:tracePt t="82491" x="608013" y="4133850"/>
          <p14:tracePt t="82499" x="590550" y="4140200"/>
          <p14:tracePt t="82507" x="584200" y="4146550"/>
          <p14:tracePt t="82522" x="579438" y="4152900"/>
          <p14:tracePt t="82531" x="573088" y="4157663"/>
          <p14:tracePt t="82547" x="573088" y="4170363"/>
          <p14:tracePt t="82554" x="573088" y="4176713"/>
          <p14:tracePt t="82563" x="573088" y="4183063"/>
          <p14:tracePt t="82570" x="573088" y="4200525"/>
          <p14:tracePt t="82578" x="596900" y="4224338"/>
          <p14:tracePt t="82586" x="614363" y="4237038"/>
          <p14:tracePt t="82595" x="644525" y="4248150"/>
          <p14:tracePt t="82602" x="698500" y="4278313"/>
          <p14:tracePt t="82611" x="771525" y="4278313"/>
          <p14:tracePt t="82619" x="844550" y="4308475"/>
          <p14:tracePt t="82628" x="935038" y="4344988"/>
          <p14:tracePt t="82634" x="1054100" y="4381500"/>
          <p14:tracePt t="82643" x="1174750" y="4411663"/>
          <p14:tracePt t="82651" x="1290638" y="4422775"/>
          <p14:tracePt t="82659" x="1392238" y="4448175"/>
          <p14:tracePt t="82667" x="1506538" y="4471988"/>
          <p14:tracePt t="82674" x="1597025" y="4483100"/>
          <p14:tracePt t="82683" x="1700213" y="4508500"/>
          <p14:tracePt t="82691" x="1771650" y="4513263"/>
          <p14:tracePt t="82699" x="1831975" y="4525963"/>
          <p14:tracePt t="82706" x="1911350" y="4549775"/>
          <p14:tracePt t="82715" x="1965325" y="4549775"/>
          <p14:tracePt t="82722" x="2012950" y="4549775"/>
          <p14:tracePt t="82731" x="2055813" y="4549775"/>
          <p14:tracePt t="82739" x="2127250" y="4549775"/>
          <p14:tracePt t="82746" x="2200275" y="4549775"/>
          <p14:tracePt t="82754" x="2271713" y="4549775"/>
          <p14:tracePt t="82763" x="2362200" y="4543425"/>
          <p14:tracePt t="82770" x="2422525" y="4519613"/>
          <p14:tracePt t="82779" x="2482850" y="4502150"/>
          <p14:tracePt t="82786" x="2519363" y="4483100"/>
          <p14:tracePt t="82794" x="2573338" y="4452938"/>
          <p14:tracePt t="82803" x="2586038" y="4435475"/>
          <p14:tracePt t="82811" x="2603500" y="4422775"/>
          <p14:tracePt t="82818" x="2609850" y="4418013"/>
          <p14:tracePt t="82827" x="2616200" y="4411663"/>
          <p14:tracePt t="82843" x="2616200" y="4405313"/>
          <p14:tracePt t="82866" x="2616200" y="4398963"/>
          <p14:tracePt t="82866" x="2616200" y="4392613"/>
          <p14:tracePt t="82882" x="2616200" y="4381500"/>
          <p14:tracePt t="82890" x="2616200" y="4375150"/>
          <p14:tracePt t="82898" x="2616200" y="4351338"/>
          <p14:tracePt t="82906" x="2603500" y="4338638"/>
          <p14:tracePt t="82914" x="2586038" y="4314825"/>
          <p14:tracePt t="82922" x="2562225" y="4291013"/>
          <p14:tracePt t="82930" x="2538413" y="4260850"/>
          <p14:tracePt t="82938" x="2495550" y="4211638"/>
          <p14:tracePt t="82946" x="2459038" y="4183063"/>
          <p14:tracePt t="82954" x="2392363" y="4127500"/>
          <p14:tracePt t="82962" x="2327275" y="4086225"/>
          <p14:tracePt t="82970" x="2266950" y="4056063"/>
          <p14:tracePt t="82978" x="2187575" y="4019550"/>
          <p14:tracePt t="82986" x="2127250" y="4002088"/>
          <p14:tracePt t="82995" x="2049463" y="3976688"/>
          <p14:tracePt t="83003" x="1976438" y="3976688"/>
          <p14:tracePt t="83011" x="1916113" y="3971925"/>
          <p14:tracePt t="83018" x="1831975" y="3971925"/>
          <p14:tracePt t="83027" x="1771650" y="3971925"/>
          <p14:tracePt t="83035" x="1700213" y="3971925"/>
          <p14:tracePt t="83043" x="1616075" y="3971925"/>
          <p14:tracePt t="83050" x="1525588" y="3995738"/>
          <p14:tracePt t="83058" x="1452563" y="4006850"/>
          <p14:tracePt t="83067" x="1355725" y="4049713"/>
          <p14:tracePt t="83075" x="1295400" y="4086225"/>
          <p14:tracePt t="83083" x="1217613" y="4127500"/>
          <p14:tracePt t="83091" x="1174750" y="4170363"/>
          <p14:tracePt t="83099" x="1139825" y="4194175"/>
          <p14:tracePt t="83106" x="1109663" y="4248150"/>
          <p14:tracePt t="83115" x="1096963" y="4271963"/>
          <p14:tracePt t="83122" x="1096963" y="4291013"/>
          <p14:tracePt t="83131" x="1096963" y="4308475"/>
          <p14:tracePt t="83138" x="1096963" y="4327525"/>
          <p14:tracePt t="83147" x="1096963" y="4344988"/>
          <p14:tracePt t="83154" x="1109663" y="4357688"/>
          <p14:tracePt t="83163" x="1114425" y="4362450"/>
          <p14:tracePt t="83170" x="1139825" y="4362450"/>
          <p14:tracePt t="83179" x="1181100" y="4381500"/>
          <p14:tracePt t="83187" x="1260475" y="4392613"/>
          <p14:tracePt t="83195" x="1331913" y="4405313"/>
          <p14:tracePt t="83202" x="1435100" y="4429125"/>
          <p14:tracePt t="83211" x="1566863" y="4465638"/>
          <p14:tracePt t="83219" x="1681163" y="4478338"/>
          <p14:tracePt t="83227" x="1814513" y="4502150"/>
          <p14:tracePt t="83235" x="1995488" y="4525963"/>
          <p14:tracePt t="83243" x="2182813" y="4537075"/>
          <p14:tracePt t="83251" x="2308225" y="4537075"/>
          <p14:tracePt t="83258" x="2452688" y="4537075"/>
          <p14:tracePt t="83267" x="2568575" y="4537075"/>
          <p14:tracePt t="83274" x="2663825" y="4537075"/>
          <p14:tracePt t="83283" x="2724150" y="4537075"/>
          <p14:tracePt t="83290" x="2773363" y="4537075"/>
          <p14:tracePt t="83299" x="2797175" y="4525963"/>
          <p14:tracePt t="83306" x="2803525" y="4519613"/>
          <p14:tracePt t="83315" x="2808288" y="4508500"/>
          <p14:tracePt t="83322" x="2814638" y="4495800"/>
          <p14:tracePt t="83331" x="2814638" y="4489450"/>
          <p14:tracePt t="83339" x="2814638" y="4465638"/>
          <p14:tracePt t="83347" x="2814638" y="4452938"/>
          <p14:tracePt t="83354" x="2803525" y="4418013"/>
          <p14:tracePt t="83363" x="2790825" y="4405313"/>
          <p14:tracePt t="83370" x="2773363" y="4392613"/>
          <p14:tracePt t="83379" x="2747963" y="4381500"/>
          <p14:tracePt t="83386" x="2724150" y="4362450"/>
          <p14:tracePt t="83395" x="2700338" y="4344988"/>
          <p14:tracePt t="83403" x="2670175" y="4338638"/>
          <p14:tracePt t="83412" x="2622550" y="4321175"/>
          <p14:tracePt t="83419" x="2555875" y="4297363"/>
          <p14:tracePt t="83427" x="2465388" y="4278313"/>
          <p14:tracePt t="83434" x="2405063" y="4267200"/>
          <p14:tracePt t="83443" x="2332038" y="4254500"/>
          <p14:tracePt t="83451" x="2247900" y="4241800"/>
          <p14:tracePt t="83458" x="2187575" y="4241800"/>
          <p14:tracePt t="83467" x="2103438" y="4241800"/>
          <p14:tracePt t="83474" x="2032000" y="4241800"/>
          <p14:tracePt t="83483" x="1952625" y="4248150"/>
          <p14:tracePt t="83490" x="1892300" y="4271963"/>
          <p14:tracePt t="83499" x="1801813" y="4314825"/>
          <p14:tracePt t="83506" x="1766888" y="4344988"/>
          <p14:tracePt t="83515" x="1741488" y="4357688"/>
          <p14:tracePt t="83522" x="1724025" y="4375150"/>
          <p14:tracePt t="83531" x="1717675" y="4381500"/>
          <p14:tracePt t="83538" x="1706563" y="4392613"/>
          <p14:tracePt t="83546" x="1706563" y="4398963"/>
          <p14:tracePt t="83554" x="1706563" y="4441825"/>
          <p14:tracePt t="83563" x="1706563" y="4448175"/>
          <p14:tracePt t="83570" x="1706563" y="4459288"/>
          <p14:tracePt t="83595" x="1706563" y="4465638"/>
          <p14:tracePt t="83611" x="1700213" y="4471988"/>
          <p14:tracePt t="83658" x="1670050" y="4478338"/>
          <p14:tracePt t="83667" x="1639888" y="4478338"/>
          <p14:tracePt t="83675" x="1590675" y="4478338"/>
          <p14:tracePt t="83683" x="1530350" y="4489450"/>
          <p14:tracePt t="83690" x="1476375" y="4489450"/>
          <p14:tracePt t="83699" x="1385888" y="4489450"/>
          <p14:tracePt t="83706" x="1290638" y="4489450"/>
          <p14:tracePt t="83715" x="1187450" y="4489450"/>
          <p14:tracePt t="83722" x="1114425" y="4495800"/>
          <p14:tracePt t="83731" x="1012825" y="4495800"/>
          <p14:tracePt t="83738" x="909638" y="4495800"/>
          <p14:tracePt t="83747" x="825500" y="4495800"/>
          <p14:tracePt t="83755" x="754063" y="4495800"/>
          <p14:tracePt t="83763" x="693738" y="4508500"/>
          <p14:tracePt t="83770" x="650875" y="4508500"/>
          <p14:tracePt t="83779" x="627063" y="4513263"/>
          <p14:tracePt t="83787" x="620713" y="4513263"/>
          <p14:tracePt t="83795" x="608013" y="4513263"/>
          <p14:tracePt t="83819" x="603250" y="4519613"/>
          <p14:tracePt t="83835" x="596900" y="4525963"/>
          <p14:tracePt t="83846" x="573088" y="4537075"/>
          <p14:tracePt t="83856" x="542925" y="4543425"/>
          <p14:tracePt t="83858" x="506413" y="4562475"/>
          <p14:tracePt t="83866" x="469900" y="4579938"/>
          <p14:tracePt t="83874" x="452438" y="4586288"/>
          <p14:tracePt t="83882" x="428625" y="4592638"/>
          <p14:tracePt t="83890" x="422275" y="4597400"/>
          <p14:tracePt t="83906" x="415925" y="4603750"/>
          <p14:tracePt t="83963" x="433388" y="4616450"/>
          <p14:tracePt t="83971" x="512763" y="4633913"/>
          <p14:tracePt t="83979" x="542925" y="4633913"/>
          <p14:tracePt t="83986" x="603250" y="4640263"/>
          <p14:tracePt t="83995" x="674688" y="4640263"/>
          <p14:tracePt t="84003" x="723900" y="4664075"/>
          <p14:tracePt t="84011" x="777875" y="4664075"/>
          <p14:tracePt t="84019" x="838200" y="4664075"/>
          <p14:tracePt t="84027" x="898525" y="4664075"/>
          <p14:tracePt t="84034" x="982663" y="4664075"/>
          <p14:tracePt t="84042" x="1109663" y="4664075"/>
          <p14:tracePt t="84051" x="1223963" y="4664075"/>
          <p14:tracePt t="84058" x="1355725" y="4664075"/>
          <p14:tracePt t="84067" x="1495425" y="4664075"/>
          <p14:tracePt t="84074" x="1639888" y="4664075"/>
          <p14:tracePt t="84083" x="1766888" y="4664075"/>
          <p14:tracePt t="84090" x="1922463" y="4664075"/>
          <p14:tracePt t="84099" x="2055813" y="4664075"/>
          <p14:tracePt t="84106" x="2152650" y="4664075"/>
          <p14:tracePt t="84115" x="2224088" y="4664075"/>
          <p14:tracePt t="84123" x="2271713" y="4664075"/>
          <p14:tracePt t="84131" x="2290763" y="4664075"/>
          <p14:tracePt t="84138" x="2314575" y="4664075"/>
          <p14:tracePt t="84147" x="2320925" y="4664075"/>
          <p14:tracePt t="84154" x="2327275" y="4664075"/>
          <p14:tracePt t="84291" x="2332038" y="4664075"/>
          <p14:tracePt t="85987" x="2338388" y="4664075"/>
          <p14:tracePt t="86003" x="2344738" y="4664075"/>
          <p14:tracePt t="86012" x="2374900" y="4664075"/>
          <p14:tracePt t="86019" x="2441575" y="4664075"/>
          <p14:tracePt t="86026" x="2525713" y="4664075"/>
          <p14:tracePt t="86035" x="2627313" y="4664075"/>
          <p14:tracePt t="86043" x="2754313" y="4664075"/>
          <p14:tracePt t="86051" x="2898775" y="4664075"/>
          <p14:tracePt t="86058" x="3055938" y="4664075"/>
          <p14:tracePt t="86067" x="3170238" y="4676775"/>
          <p14:tracePt t="86074" x="3351213" y="4700588"/>
          <p14:tracePt t="86083" x="3544888" y="4724400"/>
          <p14:tracePt t="86091" x="3665538" y="4737100"/>
          <p14:tracePt t="86098" x="3803650" y="4760913"/>
          <p14:tracePt t="86106" x="3924300" y="4773613"/>
          <p14:tracePt t="86114" x="4025900" y="4784725"/>
          <p14:tracePt t="86123" x="4081463" y="4784725"/>
          <p14:tracePt t="86130" x="4152900" y="4784725"/>
          <p14:tracePt t="86139" x="4225925" y="4784725"/>
          <p14:tracePt t="86147" x="4316413" y="4784725"/>
          <p14:tracePt t="86155" x="4411663" y="4784725"/>
          <p14:tracePt t="86163" x="4527550" y="4784725"/>
          <p14:tracePt t="86170" x="4672013" y="4784725"/>
          <p14:tracePt t="86179" x="4797425" y="4784725"/>
          <p14:tracePt t="86186" x="4954588" y="4784725"/>
          <p14:tracePt t="86194" x="5081588" y="4784725"/>
          <p14:tracePt t="86203" x="5226050" y="4784725"/>
          <p14:tracePt t="86211" x="5340350" y="4784725"/>
          <p14:tracePt t="86219" x="5443538" y="4784725"/>
          <p14:tracePt t="86226" x="5538788" y="4784725"/>
          <p14:tracePt t="86235" x="5629275" y="4784725"/>
          <p14:tracePt t="86243" x="5715000" y="4784725"/>
          <p14:tracePt t="86251" x="5786438" y="4784725"/>
          <p14:tracePt t="86258" x="5859463" y="4784725"/>
          <p14:tracePt t="86267" x="5930900" y="4784725"/>
          <p14:tracePt t="86275" x="6015038" y="4784725"/>
          <p14:tracePt t="86283" x="6105525" y="4784725"/>
          <p14:tracePt t="86290" x="6165850" y="4773613"/>
          <p14:tracePt t="86299" x="6238875" y="4760913"/>
          <p14:tracePt t="86306" x="6286500" y="4760913"/>
          <p14:tracePt t="86315" x="6329363" y="4748213"/>
          <p14:tracePt t="86322" x="6376988" y="4748213"/>
          <p14:tracePt t="86331" x="6426200" y="4743450"/>
          <p14:tracePt t="86339" x="6456363" y="4743450"/>
          <p14:tracePt t="86347" x="6497638" y="4743450"/>
          <p14:tracePt t="86355" x="6534150" y="4730750"/>
          <p14:tracePt t="86363" x="6564313" y="4730750"/>
          <p14:tracePt t="86371" x="6594475" y="4730750"/>
          <p14:tracePt t="86379" x="6635750" y="4730750"/>
          <p14:tracePt t="86387" x="6696075" y="4724400"/>
          <p14:tracePt t="86394" x="6756400" y="4713288"/>
          <p14:tracePt t="86403" x="6792913" y="4706938"/>
          <p14:tracePt t="86410" x="6865938" y="4694238"/>
          <p14:tracePt t="86419" x="6902450" y="4694238"/>
          <p14:tracePt t="86426" x="6932613" y="4676775"/>
          <p14:tracePt t="86435" x="6937375" y="4676775"/>
          <p14:tracePt t="86587" x="6932613" y="4676775"/>
          <p14:tracePt t="86596" x="6926263" y="4676775"/>
          <p14:tracePt t="86603" x="6919913" y="4676775"/>
          <p14:tracePt t="86699" x="6913563" y="4670425"/>
          <p14:tracePt t="86715" x="6932613" y="4664075"/>
          <p14:tracePt t="86724" x="6956425" y="4657725"/>
          <p14:tracePt t="86732" x="7021513" y="4646613"/>
          <p14:tracePt t="86739" x="7094538" y="4633913"/>
          <p14:tracePt t="86748" x="7208838" y="4622800"/>
          <p14:tracePt t="86755" x="7312025" y="4622800"/>
          <p14:tracePt t="86764" x="7426325" y="4622800"/>
          <p14:tracePt t="86771" x="7497763" y="4622800"/>
          <p14:tracePt t="86780" x="7558088" y="4622800"/>
          <p14:tracePt t="86787" x="7613650" y="4622800"/>
          <p14:tracePt t="86795" x="7704138" y="4622800"/>
          <p14:tracePt t="86803" x="7745413" y="4622800"/>
          <p14:tracePt t="86811" x="7788275" y="4622800"/>
          <p14:tracePt t="86819" x="7848600" y="4622800"/>
          <p14:tracePt t="86827" x="7872413" y="4622800"/>
          <p14:tracePt t="86835" x="7902575" y="4622800"/>
          <p14:tracePt t="86843" x="7939088" y="4622800"/>
          <p14:tracePt t="86851" x="7962900" y="4616450"/>
          <p14:tracePt t="86859" x="7993063" y="4610100"/>
          <p14:tracePt t="86867" x="8016875" y="4610100"/>
          <p14:tracePt t="86876" x="8059738" y="4610100"/>
          <p14:tracePt t="86886" x="8070850" y="4610100"/>
          <p14:tracePt t="86899" x="8137525" y="4610100"/>
          <p14:tracePt t="86906" x="8161338" y="4610100"/>
          <p14:tracePt t="86914" x="8204200" y="4610100"/>
          <p14:tracePt t="86922" x="8228013" y="4610100"/>
          <p14:tracePt t="86930" x="8239125" y="4610100"/>
          <p14:tracePt t="86938" x="8251825" y="4610100"/>
          <p14:tracePt t="86946" x="8258175" y="4610100"/>
          <p14:tracePt t="86954" x="8264525" y="4610100"/>
          <p14:tracePt t="86970" x="8269288" y="4610100"/>
          <p14:tracePt t="86994" x="8288338" y="4603750"/>
          <p14:tracePt t="87010" x="8294688" y="4603750"/>
          <p14:tracePt t="87026" x="8299450" y="4603750"/>
          <p14:tracePt t="87034" x="8305800" y="4603750"/>
          <p14:tracePt t="87634" x="0" y="0"/>
        </p14:tracePtLst>
        <p14:tracePtLst>
          <p14:tracePt t="89133" x="1530350" y="5303838"/>
          <p14:tracePt t="89172" x="1519238" y="5291138"/>
          <p14:tracePt t="89203" x="1506538" y="5291138"/>
          <p14:tracePt t="89211" x="1495425" y="5291138"/>
          <p14:tracePt t="89219" x="1476375" y="5291138"/>
          <p14:tracePt t="89227" x="1465263" y="5291138"/>
          <p14:tracePt t="89235" x="1452563" y="5291138"/>
          <p14:tracePt t="89243" x="1428750" y="5291138"/>
          <p14:tracePt t="89252" x="1404938" y="5303838"/>
          <p14:tracePt t="89259" x="1385888" y="5314950"/>
          <p14:tracePt t="89268" x="1374775" y="5334000"/>
          <p14:tracePt t="89275" x="1374775" y="5338763"/>
          <p14:tracePt t="89286" x="1374775" y="5351463"/>
          <p14:tracePt t="89291" x="1374775" y="5357813"/>
          <p14:tracePt t="89300" x="1374775" y="5364163"/>
          <p14:tracePt t="89307" x="1381125" y="5381625"/>
          <p14:tracePt t="89316" x="1416050" y="5381625"/>
          <p14:tracePt t="89323" x="1458913" y="5411788"/>
          <p14:tracePt t="89333" x="1506538" y="5411788"/>
          <p14:tracePt t="89339" x="1566863" y="5429250"/>
          <p14:tracePt t="89347" x="1639888" y="5441950"/>
          <p14:tracePt t="89355" x="1730375" y="5454650"/>
          <p14:tracePt t="89363" x="1831975" y="5465763"/>
          <p14:tracePt t="89373" x="1916113" y="5465763"/>
          <p14:tracePt t="89379" x="2019300" y="5465763"/>
          <p14:tracePt t="89387" x="2116138" y="5465763"/>
          <p14:tracePt t="89394" x="2176463" y="5459413"/>
          <p14:tracePt t="89403" x="2266950" y="5448300"/>
          <p14:tracePt t="89410" x="2327275" y="5429250"/>
          <p14:tracePt t="89419" x="2417763" y="5394325"/>
          <p14:tracePt t="89426" x="2482850" y="5364163"/>
          <p14:tracePt t="89435" x="2519363" y="5334000"/>
          <p14:tracePt t="89442" x="2543175" y="5308600"/>
          <p14:tracePt t="89450" x="2568575" y="5284788"/>
          <p14:tracePt t="89458" x="2592388" y="5278438"/>
          <p14:tracePt t="89467" x="2616200" y="5254625"/>
          <p14:tracePt t="89475" x="2627313" y="5237163"/>
          <p14:tracePt t="89483" x="2633663" y="5224463"/>
          <p14:tracePt t="89490" x="2633663" y="5200650"/>
          <p14:tracePt t="89499" x="2633663" y="5176838"/>
          <p14:tracePt t="89507" x="2633663" y="5153025"/>
          <p14:tracePt t="89515" x="2616200" y="5129213"/>
          <p14:tracePt t="89522" x="2597150" y="5116513"/>
          <p14:tracePt t="89530" x="2573338" y="5099050"/>
          <p14:tracePt t="89539" x="2543175" y="5080000"/>
          <p14:tracePt t="89547" x="2495550" y="5073650"/>
          <p14:tracePt t="89555" x="2465388" y="5073650"/>
          <p14:tracePt t="89562" x="2405063" y="5056188"/>
          <p14:tracePt t="89571" x="2357438" y="5043488"/>
          <p14:tracePt t="89578" x="2327275" y="5043488"/>
          <p14:tracePt t="89587" x="2297113" y="5043488"/>
          <p14:tracePt t="89594" x="2278063" y="5043488"/>
          <p14:tracePt t="89603" x="2266950" y="5043488"/>
          <p14:tracePt t="89610" x="2254250" y="5043488"/>
          <p14:tracePt t="89619" x="2247900" y="5043488"/>
          <p14:tracePt t="89635" x="2241550" y="5043488"/>
          <p14:tracePt t="89675" x="2236788" y="5043488"/>
          <p14:tracePt t="89699" x="2236788" y="5049838"/>
          <p14:tracePt t="89715" x="2236788" y="5062538"/>
          <p14:tracePt t="89739" x="2236788" y="5068888"/>
          <p14:tracePt t="89755" x="2236788" y="5073650"/>
          <p14:tracePt t="89763" x="2236788" y="5080000"/>
          <p14:tracePt t="89779" x="2236788" y="5092700"/>
          <p14:tracePt t="89786" x="2236788" y="5099050"/>
          <p14:tracePt t="89795" x="2236788" y="5116513"/>
          <p14:tracePt t="89803" x="2236788" y="5129213"/>
          <p14:tracePt t="89810" x="2241550" y="5140325"/>
          <p14:tracePt t="89819" x="2247900" y="5146675"/>
          <p14:tracePt t="89826" x="2247900" y="5164138"/>
          <p14:tracePt t="89835" x="2254250" y="5170488"/>
          <p14:tracePt t="89842" x="2271713" y="5187950"/>
          <p14:tracePt t="89861" x="2278063" y="5207000"/>
          <p14:tracePt t="89874" x="2284413" y="5218113"/>
          <p14:tracePt t="89883" x="2290763" y="5224463"/>
          <p14:tracePt t="89890" x="2308225" y="5254625"/>
          <p14:tracePt t="89898" x="2314575" y="5260975"/>
          <p14:tracePt t="89906" x="2327275" y="5273675"/>
          <p14:tracePt t="89914" x="2344738" y="5297488"/>
          <p14:tracePt t="89922" x="2357438" y="5334000"/>
          <p14:tracePt t="89930" x="2411413" y="5375275"/>
          <p14:tracePt t="89938" x="2447925" y="5405438"/>
          <p14:tracePt t="89946" x="2495550" y="5411788"/>
          <p14:tracePt t="89954" x="2543175" y="5441950"/>
          <p14:tracePt t="89963" x="2568575" y="5465763"/>
          <p14:tracePt t="89971" x="2609850" y="5495925"/>
          <p14:tracePt t="89978" x="2633663" y="5513388"/>
          <p14:tracePt t="89987" x="2676525" y="5538788"/>
          <p14:tracePt t="89994" x="2730500" y="5580063"/>
          <p14:tracePt t="90003" x="2767013" y="5622925"/>
          <p14:tracePt t="90010" x="2820988" y="5653088"/>
          <p14:tracePt t="90018" x="2833688" y="5664200"/>
          <p14:tracePt t="90027" x="2868613" y="5694363"/>
          <p14:tracePt t="90034" x="2924175" y="5730875"/>
          <p14:tracePt t="90043" x="2959100" y="5761038"/>
          <p14:tracePt t="90050" x="2982913" y="5784850"/>
          <p14:tracePt t="90058" x="3019425" y="5803900"/>
          <p14:tracePt t="90067" x="3043238" y="5808663"/>
          <p14:tracePt t="90074" x="3068638" y="5827713"/>
          <p14:tracePt t="90083" x="3073400" y="5827713"/>
          <p14:tracePt t="90090" x="3103563" y="5845175"/>
          <p14:tracePt t="90099" x="3109913" y="5845175"/>
          <p14:tracePt t="90107" x="3122613" y="5851525"/>
          <p14:tracePt t="90115" x="3146425" y="5857875"/>
          <p14:tracePt t="90123" x="3159125" y="5857875"/>
          <p14:tracePt t="90130" x="3182938" y="5875338"/>
          <p14:tracePt t="90139" x="3219450" y="5881688"/>
          <p14:tracePt t="90146" x="3243263" y="5881688"/>
          <p14:tracePt t="90155" x="3284538" y="5899150"/>
          <p14:tracePt t="90162" x="3321050" y="5899150"/>
          <p14:tracePt t="90184" x="3387725" y="5918200"/>
          <p14:tracePt t="90186" x="3429000" y="5929313"/>
          <p14:tracePt t="90194" x="3478213" y="5929313"/>
          <p14:tracePt t="90202" x="3525838" y="5948363"/>
          <p14:tracePt t="90210" x="3556000" y="5948363"/>
          <p14:tracePt t="90218" x="3586163" y="5954713"/>
          <p14:tracePt t="90226" x="3609975" y="5954713"/>
          <p14:tracePt t="90234" x="3635375" y="5954713"/>
          <p14:tracePt t="90243" x="3646488" y="5954713"/>
          <p14:tracePt t="90251" x="3665538" y="5959475"/>
          <p14:tracePt t="90258" x="3689350" y="5959475"/>
          <p14:tracePt t="90267" x="3706813" y="5959475"/>
          <p14:tracePt t="90274" x="3743325" y="5972175"/>
          <p14:tracePt t="90283" x="3773488" y="5978525"/>
          <p14:tracePt t="90291" x="3810000" y="5978525"/>
          <p14:tracePt t="90299" x="3840163" y="5978525"/>
          <p14:tracePt t="90306" x="3894138" y="5978525"/>
          <p14:tracePt t="90314" x="3941763" y="5978525"/>
          <p14:tracePt t="90322" x="3995738" y="5978525"/>
          <p14:tracePt t="90330" x="4056063" y="5978525"/>
          <p14:tracePt t="90339" x="4141788" y="5978525"/>
          <p14:tracePt t="90346" x="4213225" y="5978525"/>
          <p14:tracePt t="90355" x="4286250" y="5978525"/>
          <p14:tracePt t="90362" x="4376738" y="5978525"/>
          <p14:tracePt t="90371" x="4471988" y="5978525"/>
          <p14:tracePt t="90378" x="4562475" y="5978525"/>
          <p14:tracePt t="90387" x="4635500" y="5978525"/>
          <p14:tracePt t="90394" x="4689475" y="5978525"/>
          <p14:tracePt t="90402" x="4779963" y="5972175"/>
          <p14:tracePt t="90410" x="4827588" y="5965825"/>
          <p14:tracePt t="90419" x="4870450" y="5954713"/>
          <p14:tracePt t="90426" x="4906963" y="5954713"/>
          <p14:tracePt t="90434" x="4948238" y="5935663"/>
          <p14:tracePt t="90442" x="4972050" y="5935663"/>
          <p14:tracePt t="90451" x="5032375" y="5918200"/>
          <p14:tracePt t="90459" x="5062538" y="5911850"/>
          <p14:tracePt t="90467" x="5141913" y="5888038"/>
          <p14:tracePt t="90475" x="5213350" y="5875338"/>
          <p14:tracePt t="90483" x="5329238" y="5838825"/>
          <p14:tracePt t="90491" x="5430838" y="5834063"/>
          <p14:tracePt t="90499" x="5521325" y="5808663"/>
          <p14:tracePt t="90507" x="5599113" y="5784850"/>
          <p14:tracePt t="90515" x="5648325" y="5767388"/>
          <p14:tracePt t="90523" x="5695950" y="5737225"/>
          <p14:tracePt t="90530" x="5732463" y="5707063"/>
          <p14:tracePt t="90539" x="5773738" y="5683250"/>
          <p14:tracePt t="90546" x="5780088" y="5646738"/>
          <p14:tracePt t="90555" x="5780088" y="5603875"/>
          <p14:tracePt t="90563" x="5792788" y="5543550"/>
          <p14:tracePt t="90571" x="5792788" y="5472113"/>
          <p14:tracePt t="90578" x="5792788" y="5399088"/>
          <p14:tracePt t="90587" x="5773738" y="5321300"/>
          <p14:tracePt t="90594" x="5745163" y="5248275"/>
          <p14:tracePt t="90603" x="5715000" y="5207000"/>
          <p14:tracePt t="90610" x="5695950" y="5183188"/>
          <p14:tracePt t="90620" x="5689600" y="5176838"/>
          <p14:tracePt t="90626" x="5672138" y="5157788"/>
          <p14:tracePt t="90634" x="5654675" y="5140325"/>
          <p14:tracePt t="90643" x="5611813" y="5133975"/>
          <p14:tracePt t="90652" x="5545138" y="5080000"/>
          <p14:tracePt t="90658" x="5467350" y="5043488"/>
          <p14:tracePt t="90667" x="5387975" y="4965700"/>
          <p14:tracePt t="90674" x="5268913" y="4881563"/>
          <p14:tracePt t="90683" x="5172075" y="4821238"/>
          <p14:tracePt t="90690" x="5081588" y="4760913"/>
          <p14:tracePt t="90698" x="5002213" y="4694238"/>
          <p14:tracePt t="90707" x="4937125" y="4652963"/>
          <p14:tracePt t="90715" x="4870450" y="4610100"/>
          <p14:tracePt t="90723" x="4833938" y="4579938"/>
          <p14:tracePt t="90730" x="4797425" y="4562475"/>
          <p14:tracePt t="90739" x="4773613" y="4543425"/>
          <p14:tracePt t="90746" x="4737100" y="4537075"/>
          <p14:tracePt t="90755" x="4689475" y="4519613"/>
          <p14:tracePt t="90763" x="4672013" y="4519613"/>
          <p14:tracePt t="90771" x="4586288" y="4508500"/>
          <p14:tracePt t="90778" x="4545013" y="4502150"/>
          <p14:tracePt t="90787" x="4497388" y="4489450"/>
          <p14:tracePt t="90794" x="4424363" y="4478338"/>
          <p14:tracePt t="90802" x="4357688" y="4459288"/>
          <p14:tracePt t="90810" x="4267200" y="4422775"/>
          <p14:tracePt t="90818" x="4206875" y="4418013"/>
          <p14:tracePt t="90827" x="4135438" y="4392613"/>
          <p14:tracePt t="90834" x="4056063" y="4362450"/>
          <p14:tracePt t="90843" x="3995738" y="4338638"/>
          <p14:tracePt t="90851" x="3935413" y="4327525"/>
          <p14:tracePt t="90859" x="3863975" y="4327525"/>
          <p14:tracePt t="90873" x="3803650" y="4327525"/>
          <p14:tracePt t="90874" x="3719513" y="4327525"/>
          <p14:tracePt t="90882" x="3659188" y="4327525"/>
          <p14:tracePt t="90890" x="3575050" y="4327525"/>
          <p14:tracePt t="90898" x="3471863" y="4332288"/>
          <p14:tracePt t="90906" x="3405188" y="4357688"/>
          <p14:tracePt t="90914" x="3344863" y="4375150"/>
          <p14:tracePt t="90922" x="3297238" y="4387850"/>
          <p14:tracePt t="90930" x="3249613" y="4405313"/>
          <p14:tracePt t="90938" x="3213100" y="4435475"/>
          <p14:tracePt t="90946" x="3189288" y="4448175"/>
          <p14:tracePt t="90954" x="3176588" y="4459288"/>
          <p14:tracePt t="90962" x="3152775" y="4483100"/>
          <p14:tracePt t="90970" x="3128963" y="4489450"/>
          <p14:tracePt t="90978" x="3092450" y="4513263"/>
          <p14:tracePt t="90986" x="3062288" y="4556125"/>
          <p14:tracePt t="90994" x="3032125" y="4592638"/>
          <p14:tracePt t="91002" x="2995613" y="4627563"/>
          <p14:tracePt t="91010" x="2965450" y="4694238"/>
          <p14:tracePt t="91018" x="2935288" y="4743450"/>
          <p14:tracePt t="91026" x="2898775" y="4808538"/>
          <p14:tracePt t="91034" x="2833688" y="4875213"/>
          <p14:tracePt t="91042" x="2803525" y="4948238"/>
          <p14:tracePt t="91050" x="2754313" y="5026025"/>
          <p14:tracePt t="91058" x="2724150" y="5092700"/>
          <p14:tracePt t="91068" x="2706688" y="5170488"/>
          <p14:tracePt t="91083" x="2652713" y="5278438"/>
          <p14:tracePt t="91090" x="2646363" y="5303838"/>
          <p14:tracePt t="91098" x="2633663" y="5338763"/>
          <p14:tracePt t="91106" x="2627313" y="5357813"/>
          <p14:tracePt t="91114" x="2622550" y="5381625"/>
          <p14:tracePt t="91122" x="2622550" y="5418138"/>
          <p14:tracePt t="91130" x="2622550" y="5429250"/>
          <p14:tracePt t="91138" x="2622550" y="5459413"/>
          <p14:tracePt t="91146" x="2622550" y="5478463"/>
          <p14:tracePt t="91155" x="2622550" y="5495925"/>
          <p14:tracePt t="91163" x="2622550" y="5519738"/>
          <p14:tracePt t="91171" x="2622550" y="5556250"/>
          <p14:tracePt t="91179" x="2627313" y="5568950"/>
          <p14:tracePt t="91187" x="2646363" y="5616575"/>
          <p14:tracePt t="91195" x="2663825" y="5640388"/>
          <p14:tracePt t="91203" x="2670175" y="5664200"/>
          <p14:tracePt t="91211" x="2687638" y="5694363"/>
          <p14:tracePt t="91219" x="2700338" y="5730875"/>
          <p14:tracePt t="91227" x="2706688" y="5778500"/>
          <p14:tracePt t="91235" x="2717800" y="5821363"/>
          <p14:tracePt t="91243" x="2717800" y="5845175"/>
          <p14:tracePt t="91251" x="2724150" y="5868988"/>
          <p14:tracePt t="91259" x="2743200" y="5918200"/>
          <p14:tracePt t="91268" x="2743200" y="5929313"/>
          <p14:tracePt t="91275" x="2760663" y="5965825"/>
          <p14:tracePt t="91283" x="2767013" y="5972175"/>
          <p14:tracePt t="91291" x="2790825" y="5989638"/>
          <p14:tracePt t="91299" x="2803525" y="6002338"/>
          <p14:tracePt t="91307" x="2827338" y="6008688"/>
          <p14:tracePt t="91315" x="2863850" y="6026150"/>
          <p14:tracePt t="91323" x="2894013" y="6045200"/>
          <p14:tracePt t="91331" x="2911475" y="6056313"/>
          <p14:tracePt t="91339" x="2959100" y="6086475"/>
          <p14:tracePt t="91347" x="3008313" y="6103938"/>
          <p14:tracePt t="91355" x="3055938" y="6134100"/>
          <p14:tracePt t="91363" x="3133725" y="6170613"/>
          <p14:tracePt t="91371" x="3213100" y="6200775"/>
          <p14:tracePt t="91379" x="3284538" y="6230938"/>
          <p14:tracePt t="91387" x="3394075" y="6267450"/>
          <p14:tracePt t="91395" x="3495675" y="6280150"/>
          <p14:tracePt t="91403" x="3579813" y="6291263"/>
          <p14:tracePt t="91411" x="3683000" y="6303963"/>
          <p14:tracePt t="91419" x="3767138" y="6303963"/>
          <p14:tracePt t="91427" x="3840163" y="6303963"/>
          <p14:tracePt t="91436" x="3911600" y="6303963"/>
          <p14:tracePt t="91443" x="3984625" y="6303963"/>
          <p14:tracePt t="91451" x="4021138" y="6303963"/>
          <p14:tracePt t="91459" x="4051300" y="6297613"/>
          <p14:tracePt t="91468" x="4086225" y="6280150"/>
          <p14:tracePt t="91475" x="4111625" y="6267450"/>
          <p14:tracePt t="91483" x="4135438" y="6243638"/>
          <p14:tracePt t="91491" x="4171950" y="6213475"/>
          <p14:tracePt t="91499" x="4213225" y="6183313"/>
          <p14:tracePt t="91507" x="4267200" y="6116638"/>
          <p14:tracePt t="91515" x="4310063" y="6069013"/>
          <p14:tracePt t="91523" x="4357688" y="6015038"/>
          <p14:tracePt t="91531" x="4424363" y="5959475"/>
          <p14:tracePt t="91539" x="4467225" y="5918200"/>
          <p14:tracePt t="91547" x="4521200" y="5838825"/>
          <p14:tracePt t="91555" x="4562475" y="5791200"/>
          <p14:tracePt t="91563" x="4605338" y="5724525"/>
          <p14:tracePt t="91571" x="4659313" y="5659438"/>
          <p14:tracePt t="91579" x="4702175" y="5603875"/>
          <p14:tracePt t="91587" x="4719638" y="5573713"/>
          <p14:tracePt t="91595" x="4749800" y="5519738"/>
          <p14:tracePt t="91603" x="4786313" y="5441950"/>
          <p14:tracePt t="91611" x="4827588" y="5394325"/>
          <p14:tracePt t="91620" x="4846638" y="5334000"/>
          <p14:tracePt t="91627" x="4876800" y="5278438"/>
          <p14:tracePt t="91636" x="4894263" y="5218113"/>
          <p14:tracePt t="91643" x="4906963" y="5170488"/>
          <p14:tracePt t="91651" x="4906963" y="5116513"/>
          <p14:tracePt t="91659" x="4918075" y="5068888"/>
          <p14:tracePt t="91667" x="4924425" y="5019675"/>
          <p14:tracePt t="91675" x="4924425" y="4989513"/>
          <p14:tracePt t="91683" x="4924425" y="4948238"/>
          <p14:tracePt t="91691" x="4924425" y="4911725"/>
          <p14:tracePt t="91699" x="4924425" y="4868863"/>
          <p14:tracePt t="91707" x="4924425" y="4838700"/>
          <p14:tracePt t="91715" x="4924425" y="4797425"/>
          <p14:tracePt t="91723" x="4900613" y="4730750"/>
          <p14:tracePt t="91731" x="4887913" y="4706938"/>
          <p14:tracePt t="91739" x="4876800" y="4670425"/>
          <p14:tracePt t="91747" x="4857750" y="4646613"/>
          <p14:tracePt t="91755" x="4852988" y="4622800"/>
          <p14:tracePt t="91763" x="4840288" y="4610100"/>
          <p14:tracePt t="91771" x="4833938" y="4603750"/>
          <p14:tracePt t="91779" x="4827588" y="4597400"/>
          <p14:tracePt t="91787" x="4816475" y="4586288"/>
          <p14:tracePt t="91795" x="4792663" y="4567238"/>
          <p14:tracePt t="91803" x="4767263" y="4562475"/>
          <p14:tracePt t="91811" x="4725988" y="4543425"/>
          <p14:tracePt t="91819" x="4646613" y="4508500"/>
          <p14:tracePt t="91827" x="4598988" y="4489450"/>
          <p14:tracePt t="91836" x="4508500" y="4465638"/>
          <p14:tracePt t="91843" x="4406900" y="4452938"/>
          <p14:tracePt t="91852" x="4303713" y="4435475"/>
          <p14:tracePt t="91859" x="4200525" y="4422775"/>
          <p14:tracePt t="91869" x="4129088" y="4411663"/>
          <p14:tracePt t="91877" x="4044950" y="4411663"/>
          <p14:tracePt t="91886" x="3984625" y="4411663"/>
          <p14:tracePt t="91890" x="3924300" y="4411663"/>
          <p14:tracePt t="91898" x="3894138" y="4411663"/>
          <p14:tracePt t="91906" x="3851275" y="4411663"/>
          <p14:tracePt t="91914" x="3814763" y="4411663"/>
          <p14:tracePt t="91922" x="3790950" y="4429125"/>
          <p14:tracePt t="91930" x="3749675" y="4441825"/>
          <p14:tracePt t="91938" x="3713163" y="4448175"/>
          <p14:tracePt t="91946" x="3689350" y="4452938"/>
          <p14:tracePt t="91954" x="3676650" y="4459288"/>
          <p14:tracePt t="91962" x="3629025" y="4478338"/>
          <p14:tracePt t="91970" x="3579813" y="4502150"/>
          <p14:tracePt t="91978" x="3544888" y="4519613"/>
          <p14:tracePt t="91986" x="3471863" y="4549775"/>
          <p14:tracePt t="91994" x="3417888" y="4579938"/>
          <p14:tracePt t="92002" x="3340100" y="4640263"/>
          <p14:tracePt t="92010" x="3260725" y="4683125"/>
          <p14:tracePt t="92018" x="3170238" y="4754563"/>
          <p14:tracePt t="92026" x="3079750" y="4797425"/>
          <p14:tracePt t="92034" x="3013075" y="4851400"/>
          <p14:tracePt t="92042" x="2947988" y="4892675"/>
          <p14:tracePt t="92050" x="2905125" y="4935538"/>
          <p14:tracePt t="92058" x="2857500" y="4989513"/>
          <p14:tracePt t="92066" x="2814638" y="5038725"/>
          <p14:tracePt t="92074" x="2773363" y="5092700"/>
          <p14:tracePt t="92082" x="2743200" y="5153025"/>
          <p14:tracePt t="92090" x="2724150" y="5187950"/>
          <p14:tracePt t="92098" x="2713038" y="5213350"/>
          <p14:tracePt t="92106" x="2706688" y="5237163"/>
          <p14:tracePt t="92114" x="2706688" y="5248275"/>
          <p14:tracePt t="92122" x="2706688" y="5267325"/>
          <p14:tracePt t="92130" x="2706688" y="5273675"/>
          <p14:tracePt t="92138" x="2706688" y="5284788"/>
          <p14:tracePt t="92146" x="2706688" y="5308600"/>
          <p14:tracePt t="92154" x="2713038" y="5314950"/>
          <p14:tracePt t="92162" x="2730500" y="5345113"/>
          <p14:tracePt t="92171" x="2736850" y="5351463"/>
          <p14:tracePt t="92178" x="2743200" y="5381625"/>
          <p14:tracePt t="92187" x="2747963" y="5394325"/>
          <p14:tracePt t="92195" x="2767013" y="5418138"/>
          <p14:tracePt t="92202" x="2767013" y="5448300"/>
          <p14:tracePt t="92210" x="2784475" y="5495925"/>
          <p14:tracePt t="92219" x="2803525" y="5532438"/>
          <p14:tracePt t="92227" x="2820988" y="5580063"/>
          <p14:tracePt t="92235" x="2827338" y="5610225"/>
          <p14:tracePt t="92242" x="2863850" y="5664200"/>
          <p14:tracePt t="92251" x="2894013" y="5724525"/>
          <p14:tracePt t="92259" x="2911475" y="5773738"/>
          <p14:tracePt t="92267" x="2941638" y="5838825"/>
          <p14:tracePt t="92275" x="2995613" y="5905500"/>
          <p14:tracePt t="92282" x="3032125" y="5965825"/>
          <p14:tracePt t="92291" x="3049588" y="6002338"/>
          <p14:tracePt t="92298" x="3079750" y="6056313"/>
          <p14:tracePt t="92307" x="3098800" y="6092825"/>
          <p14:tracePt t="92314" x="3122613" y="6116638"/>
          <p14:tracePt t="92323" x="3133725" y="6129338"/>
          <p14:tracePt t="92330" x="3152775" y="6134100"/>
          <p14:tracePt t="92339" x="3163888" y="6153150"/>
          <p14:tracePt t="92346" x="3189288" y="6159500"/>
          <p14:tracePt t="92354" x="3213100" y="6176963"/>
          <p14:tracePt t="92362" x="3249613" y="6200775"/>
          <p14:tracePt t="92371" x="3297238" y="6230938"/>
          <p14:tracePt t="92378" x="3344863" y="6243638"/>
          <p14:tracePt t="92386" x="3435350" y="6291263"/>
          <p14:tracePt t="92395" x="3495675" y="6297613"/>
          <p14:tracePt t="92403" x="3575050" y="6334125"/>
          <p14:tracePt t="92411" x="3676650" y="6351588"/>
          <p14:tracePt t="92419" x="3779838" y="6375400"/>
          <p14:tracePt t="92427" x="3887788" y="6411913"/>
          <p14:tracePt t="92435" x="3990975" y="6435725"/>
          <p14:tracePt t="92443" x="4051300" y="6448425"/>
          <p14:tracePt t="92452" x="4111625" y="6465888"/>
          <p14:tracePt t="92459" x="4171950" y="6465888"/>
          <p14:tracePt t="92466" x="4230688" y="6478588"/>
          <p14:tracePt t="92475" x="4273550" y="6484938"/>
          <p14:tracePt t="92482" x="4333875" y="6484938"/>
          <p14:tracePt t="92491" x="4364038" y="6484938"/>
          <p14:tracePt t="92498" x="4424363" y="6484938"/>
          <p14:tracePt t="92507" x="4467225" y="6484938"/>
          <p14:tracePt t="92514" x="4538663" y="6472238"/>
          <p14:tracePt t="92523" x="4605338" y="6435725"/>
          <p14:tracePt t="92530" x="4683125" y="6381750"/>
          <p14:tracePt t="92539" x="4773613" y="6321425"/>
          <p14:tracePt t="92547" x="4840288" y="6280150"/>
          <p14:tracePt t="92555" x="4906963" y="6213475"/>
          <p14:tracePt t="92563" x="4972050" y="6159500"/>
          <p14:tracePt t="92570" x="5038725" y="6103938"/>
          <p14:tracePt t="92579" x="5092700" y="6062663"/>
          <p14:tracePt t="92586" x="5148263" y="5995988"/>
          <p14:tracePt t="92595" x="5189538" y="5942013"/>
          <p14:tracePt t="92602" x="5219700" y="5894388"/>
          <p14:tracePt t="92611" x="5262563" y="5845175"/>
          <p14:tracePt t="92619" x="5268913" y="5797550"/>
          <p14:tracePt t="92626" x="5286375" y="5749925"/>
          <p14:tracePt t="92635" x="5299075" y="5689600"/>
          <p14:tracePt t="92643" x="5299075" y="5599113"/>
          <p14:tracePt t="92651" x="5299075" y="5543550"/>
          <p14:tracePt t="92659" x="5310188" y="5465763"/>
          <p14:tracePt t="92666" x="5310188" y="5411788"/>
          <p14:tracePt t="92675" x="5322888" y="5351463"/>
          <p14:tracePt t="92683" x="5329238" y="5303838"/>
          <p14:tracePt t="92690" x="5329238" y="5254625"/>
          <p14:tracePt t="92698" x="5329238" y="5213350"/>
          <p14:tracePt t="92707" x="5329238" y="5170488"/>
          <p14:tracePt t="92714" x="5329238" y="5110163"/>
          <p14:tracePt t="92722" x="5322888" y="5049838"/>
          <p14:tracePt t="92730" x="5316538" y="4989513"/>
          <p14:tracePt t="92739" x="5280025" y="4911725"/>
          <p14:tracePt t="92746" x="5273675" y="4862513"/>
          <p14:tracePt t="92755" x="5238750" y="4803775"/>
          <p14:tracePt t="92762" x="5208588" y="4737100"/>
          <p14:tracePt t="92771" x="5153025" y="4657725"/>
          <p14:tracePt t="92779" x="5129213" y="4633913"/>
          <p14:tracePt t="92787" x="5105400" y="4586288"/>
          <p14:tracePt t="92794" x="5068888" y="4549775"/>
          <p14:tracePt t="92803" x="5027613" y="4508500"/>
          <p14:tracePt t="92811" x="4991100" y="4478338"/>
          <p14:tracePt t="92819" x="4943475" y="4441825"/>
          <p14:tracePt t="92827" x="4894263" y="4418013"/>
          <p14:tracePt t="92835" x="4827588" y="4387850"/>
          <p14:tracePt t="92843" x="4773613" y="4344988"/>
          <p14:tracePt t="92851" x="4713288" y="4314825"/>
          <p14:tracePt t="92859" x="4635500" y="4271963"/>
          <p14:tracePt t="92874" x="4508500" y="4206875"/>
          <p14:tracePt t="92888" x="4430713" y="4176713"/>
          <p14:tracePt t="92890" x="4370388" y="4152900"/>
          <p14:tracePt t="92898" x="4321175" y="4152900"/>
          <p14:tracePt t="92906" x="4267200" y="4152900"/>
          <p14:tracePt t="92914" x="4206875" y="4152900"/>
          <p14:tracePt t="92922" x="4146550" y="4170363"/>
          <p14:tracePt t="92930" x="4068763" y="4200525"/>
          <p14:tracePt t="92938" x="3978275" y="4237038"/>
          <p14:tracePt t="92946" x="3887788" y="4254500"/>
          <p14:tracePt t="92954" x="3767138" y="4327525"/>
          <p14:tracePt t="92962" x="3676650" y="4375150"/>
          <p14:tracePt t="92970" x="3575050" y="4411663"/>
          <p14:tracePt t="92978" x="3495675" y="4441825"/>
          <p14:tracePt t="92986" x="3387725" y="4502150"/>
          <p14:tracePt t="92994" x="3314700" y="4532313"/>
          <p14:tracePt t="93002" x="3206750" y="4579938"/>
          <p14:tracePt t="93010" x="3103563" y="4640263"/>
          <p14:tracePt t="93019" x="2995613" y="4713288"/>
          <p14:tracePt t="93026" x="2894013" y="4754563"/>
          <p14:tracePt t="93035" x="2827338" y="4803775"/>
          <p14:tracePt t="93042" x="2760663" y="4845050"/>
          <p14:tracePt t="93050" x="2682875" y="4899025"/>
          <p14:tracePt t="93058" x="2603500" y="4972050"/>
          <p14:tracePt t="93066" x="2519363" y="5026025"/>
          <p14:tracePt t="93074" x="2471738" y="5080000"/>
          <p14:tracePt t="93082" x="2398713" y="5170488"/>
          <p14:tracePt t="93090" x="2357438" y="5237163"/>
          <p14:tracePt t="93098" x="2320925" y="5314950"/>
          <p14:tracePt t="93106" x="2320925" y="5368925"/>
          <p14:tracePt t="93114" x="2314575" y="5448300"/>
          <p14:tracePt t="93122" x="2314575" y="5502275"/>
          <p14:tracePt t="93130" x="2314575" y="5573713"/>
          <p14:tracePt t="93138" x="2314575" y="5664200"/>
          <p14:tracePt t="93146" x="2314575" y="5737225"/>
          <p14:tracePt t="93154" x="2338388" y="5797550"/>
          <p14:tracePt t="93162" x="2357438" y="5845175"/>
          <p14:tracePt t="93170" x="2387600" y="5899150"/>
          <p14:tracePt t="93178" x="2417763" y="5948363"/>
          <p14:tracePt t="93186" x="2441575" y="5972175"/>
          <p14:tracePt t="93194" x="2482850" y="6026150"/>
          <p14:tracePt t="93202" x="2532063" y="6045200"/>
          <p14:tracePt t="93210" x="2568575" y="6062663"/>
          <p14:tracePt t="93218" x="2670175" y="6075363"/>
          <p14:tracePt t="93226" x="2747963" y="6099175"/>
          <p14:tracePt t="93235" x="2833688" y="6099175"/>
          <p14:tracePt t="93242" x="2978150" y="6110288"/>
          <p14:tracePt t="93250" x="3103563" y="6110288"/>
          <p14:tracePt t="93258" x="3267075" y="6134100"/>
          <p14:tracePt t="93266" x="3471863" y="6134100"/>
          <p14:tracePt t="93274" x="3616325" y="6159500"/>
          <p14:tracePt t="93282" x="3773488" y="6170613"/>
          <p14:tracePt t="93290" x="3930650" y="6183313"/>
          <p14:tracePt t="93298" x="4062413" y="6219825"/>
          <p14:tracePt t="93306" x="4195763" y="6230938"/>
          <p14:tracePt t="93314" x="4291013" y="6237288"/>
          <p14:tracePt t="93322" x="4394200" y="6237288"/>
          <p14:tracePt t="93330" x="4467225" y="6237288"/>
          <p14:tracePt t="93338" x="4538663" y="6237288"/>
          <p14:tracePt t="93346" x="4605338" y="6194425"/>
          <p14:tracePt t="93354" x="4672013" y="6146800"/>
          <p14:tracePt t="93362" x="4719638" y="6103938"/>
          <p14:tracePt t="93370" x="4773613" y="6069013"/>
          <p14:tracePt t="93378" x="4840288" y="5984875"/>
          <p14:tracePt t="93386" x="4913313" y="5905500"/>
          <p14:tracePt t="93394" x="4948238" y="5868988"/>
          <p14:tracePt t="93402" x="5002213" y="5815013"/>
          <p14:tracePt t="93410" x="5032375" y="5749925"/>
          <p14:tracePt t="93418" x="5068888" y="5659438"/>
          <p14:tracePt t="93426" x="5099050" y="5599113"/>
          <p14:tracePt t="93434" x="5111750" y="5519738"/>
          <p14:tracePt t="93442" x="5135563" y="5448300"/>
          <p14:tracePt t="93450" x="5135563" y="5387975"/>
          <p14:tracePt t="93458" x="5141913" y="5327650"/>
          <p14:tracePt t="93466" x="5141913" y="5267325"/>
          <p14:tracePt t="93474" x="5141913" y="5213350"/>
          <p14:tracePt t="93482" x="5141913" y="5176838"/>
          <p14:tracePt t="93490" x="5141913" y="5122863"/>
          <p14:tracePt t="93498" x="5141913" y="5068888"/>
          <p14:tracePt t="93506" x="5141913" y="5019675"/>
          <p14:tracePt t="93514" x="5111750" y="4983163"/>
          <p14:tracePt t="93522" x="5081588" y="4929188"/>
          <p14:tracePt t="93530" x="5051425" y="4881563"/>
          <p14:tracePt t="93538" x="5032375" y="4832350"/>
          <p14:tracePt t="93546" x="4978400" y="4767263"/>
          <p14:tracePt t="93554" x="4937125" y="4730750"/>
          <p14:tracePt t="93562" x="4913313" y="4687888"/>
          <p14:tracePt t="93570" x="4857750" y="4640263"/>
          <p14:tracePt t="93578" x="4816475" y="4597400"/>
          <p14:tracePt t="93586" x="4767263" y="4567238"/>
          <p14:tracePt t="93594" x="4702175" y="4537075"/>
          <p14:tracePt t="93602" x="4665663" y="4508500"/>
          <p14:tracePt t="93611" x="4616450" y="4478338"/>
          <p14:tracePt t="93620" x="4557713" y="4459288"/>
          <p14:tracePt t="93627" x="4491038" y="4422775"/>
          <p14:tracePt t="93635" x="4418013" y="4405313"/>
          <p14:tracePt t="93643" x="4340225" y="4381500"/>
          <p14:tracePt t="93651" x="4267200" y="4381500"/>
          <p14:tracePt t="93659" x="4165600" y="4368800"/>
          <p14:tracePt t="93667" x="4062413" y="4368800"/>
          <p14:tracePt t="93675" x="3965575" y="4375150"/>
          <p14:tracePt t="93683" x="3833813" y="4411663"/>
          <p14:tracePt t="93691" x="3713163" y="4448175"/>
          <p14:tracePt t="93699" x="3579813" y="4483100"/>
          <p14:tracePt t="93707" x="3465513" y="4519613"/>
          <p14:tracePt t="93715" x="3344863" y="4579938"/>
          <p14:tracePt t="93723" x="3224213" y="4627563"/>
          <p14:tracePt t="93731" x="3133725" y="4670425"/>
          <p14:tracePt t="93740" x="3043238" y="4730750"/>
          <p14:tracePt t="93747" x="2989263" y="4760913"/>
          <p14:tracePt t="93754" x="2941638" y="4791075"/>
          <p14:tracePt t="93763" x="2887663" y="4832350"/>
          <p14:tracePt t="93771" x="2851150" y="4857750"/>
          <p14:tracePt t="93779" x="2838450" y="4881563"/>
          <p14:tracePt t="93787" x="2803525" y="4918075"/>
          <p14:tracePt t="93795" x="2797175" y="4922838"/>
          <p14:tracePt t="93803" x="2760663" y="4965700"/>
          <p14:tracePt t="93811" x="2743200" y="5002213"/>
          <p14:tracePt t="93820" x="2713038" y="5056188"/>
          <p14:tracePt t="93827" x="2657475" y="5116513"/>
          <p14:tracePt t="93835" x="2627313" y="5170488"/>
          <p14:tracePt t="93843" x="2597150" y="5218113"/>
          <p14:tracePt t="93851" x="2568575" y="5297488"/>
          <p14:tracePt t="93859" x="2538413" y="5345113"/>
          <p14:tracePt t="93867" x="2513013" y="5411788"/>
          <p14:tracePt t="93887" x="2471738" y="5519738"/>
          <p14:tracePt t="93890" x="2465388" y="5568950"/>
          <p14:tracePt t="93898" x="2465388" y="5599113"/>
          <p14:tracePt t="93906" x="2465388" y="5622925"/>
          <p14:tracePt t="93914" x="2465388" y="5676900"/>
          <p14:tracePt t="93922" x="2465388" y="5707063"/>
          <p14:tracePt t="93930" x="2465388" y="5730875"/>
          <p14:tracePt t="93938" x="2482850" y="5754688"/>
          <p14:tracePt t="93946" x="2519363" y="5784850"/>
          <p14:tracePt t="93954" x="2525713" y="5784850"/>
          <p14:tracePt t="93962" x="2555875" y="5803900"/>
          <p14:tracePt t="93970" x="2579688" y="5834063"/>
          <p14:tracePt t="93978" x="2616200" y="5838825"/>
          <p14:tracePt t="93986" x="2663825" y="5881688"/>
          <p14:tracePt t="93994" x="2730500" y="5935663"/>
          <p14:tracePt t="94002" x="2797175" y="5989638"/>
          <p14:tracePt t="94010" x="2863850" y="6032500"/>
          <p14:tracePt t="94018" x="2941638" y="6092825"/>
          <p14:tracePt t="94026" x="3032125" y="6146800"/>
          <p14:tracePt t="94034" x="3140075" y="6219825"/>
          <p14:tracePt t="94043" x="3260725" y="6267450"/>
          <p14:tracePt t="94050" x="3381375" y="6340475"/>
          <p14:tracePt t="94059" x="3514725" y="6388100"/>
          <p14:tracePt t="94066" x="3683000" y="6442075"/>
          <p14:tracePt t="94075" x="3814763" y="6489700"/>
          <p14:tracePt t="94083" x="3954463" y="6496050"/>
          <p14:tracePt t="94091" x="4075113" y="6508750"/>
          <p14:tracePt t="94098" x="4176713" y="6519863"/>
          <p14:tracePt t="94107" x="4260850" y="6519863"/>
          <p14:tracePt t="94114" x="4364038" y="6519863"/>
          <p14:tracePt t="94123" x="4460875" y="6515100"/>
          <p14:tracePt t="94130" x="4568825" y="6484938"/>
          <p14:tracePt t="94138" x="4659313" y="6435725"/>
          <p14:tracePt t="94147" x="4737100" y="6405563"/>
          <p14:tracePt t="94154" x="4803775" y="6345238"/>
          <p14:tracePt t="94163" x="4840288" y="6310313"/>
          <p14:tracePt t="94171" x="4906963" y="6243638"/>
          <p14:tracePt t="94179" x="4930775" y="6219825"/>
          <p14:tracePt t="94187" x="4948238" y="6170613"/>
          <p14:tracePt t="94194" x="4997450" y="6103938"/>
          <p14:tracePt t="94203" x="5027613" y="6026150"/>
          <p14:tracePt t="94211" x="5057775" y="5965825"/>
          <p14:tracePt t="94219" x="5081588" y="5918200"/>
          <p14:tracePt t="94227" x="5111750" y="5851525"/>
          <p14:tracePt t="94235" x="5122863" y="5791200"/>
          <p14:tracePt t="94243" x="5141913" y="5730875"/>
          <p14:tracePt t="94250" x="5141913" y="5670550"/>
          <p14:tracePt t="94259" x="5141913" y="5629275"/>
          <p14:tracePt t="94266" x="5153025" y="5568950"/>
          <p14:tracePt t="94275" x="5153025" y="5519738"/>
          <p14:tracePt t="94283" x="5159375" y="5459413"/>
          <p14:tracePt t="94290" x="5159375" y="5418138"/>
          <p14:tracePt t="94298" x="5159375" y="5357813"/>
          <p14:tracePt t="94307" x="5159375" y="5273675"/>
          <p14:tracePt t="94314" x="5159375" y="5200650"/>
          <p14:tracePt t="94323" x="5159375" y="5140325"/>
          <p14:tracePt t="94331" x="5153025" y="5133975"/>
          <p14:tracePt t="94339" x="5129213" y="5103813"/>
          <p14:tracePt t="94346" x="5099050" y="5062538"/>
          <p14:tracePt t="94354" x="5068888" y="5013325"/>
          <p14:tracePt t="94363" x="5038725" y="4978400"/>
          <p14:tracePt t="94371" x="4984750" y="4911725"/>
          <p14:tracePt t="94379" x="4918075" y="4857750"/>
          <p14:tracePt t="94387" x="4870450" y="4803775"/>
          <p14:tracePt t="94394" x="4792663" y="4748213"/>
          <p14:tracePt t="94403" x="4695825" y="4687888"/>
          <p14:tracePt t="94410" x="4616450" y="4633913"/>
          <p14:tracePt t="94419" x="4551363" y="4592638"/>
          <p14:tracePt t="94427" x="4484688" y="4532313"/>
          <p14:tracePt t="94435" x="4437063" y="4502150"/>
          <p14:tracePt t="94443" x="4411663" y="4495800"/>
          <p14:tracePt t="94450" x="4387850" y="4489450"/>
          <p14:tracePt t="94459" x="4376738" y="4489450"/>
          <p14:tracePt t="94466" x="4351338" y="4489450"/>
          <p14:tracePt t="94475" x="4286250" y="4489450"/>
          <p14:tracePt t="94483" x="4213225" y="4478338"/>
          <p14:tracePt t="94491" x="4152900" y="4478338"/>
          <p14:tracePt t="94498" x="4051300" y="4478338"/>
          <p14:tracePt t="94507" x="3954463" y="4478338"/>
          <p14:tracePt t="94514" x="3851275" y="4478338"/>
          <p14:tracePt t="94523" x="3736975" y="4478338"/>
          <p14:tracePt t="94530" x="3609975" y="4478338"/>
          <p14:tracePt t="94539" x="3478213" y="4478338"/>
          <p14:tracePt t="94546" x="3381375" y="4478338"/>
          <p14:tracePt t="94555" x="3279775" y="4495800"/>
          <p14:tracePt t="94563" x="3189288" y="4519613"/>
          <p14:tracePt t="94571" x="3109913" y="4549775"/>
          <p14:tracePt t="94578" x="3032125" y="4592638"/>
          <p14:tracePt t="94587" x="2978150" y="4592638"/>
          <p14:tracePt t="94595" x="2924175" y="4646613"/>
          <p14:tracePt t="94603" x="2857500" y="4700588"/>
          <p14:tracePt t="94611" x="2814638" y="4754563"/>
          <p14:tracePt t="94618" x="2767013" y="4784725"/>
          <p14:tracePt t="94627" x="2724150" y="4832350"/>
          <p14:tracePt t="94634" x="2663825" y="4918075"/>
          <p14:tracePt t="94643" x="2646363" y="4965700"/>
          <p14:tracePt t="94650" x="2586038" y="5068888"/>
          <p14:tracePt t="94659" x="2555875" y="5176838"/>
          <p14:tracePt t="94666" x="2543175" y="5291138"/>
          <p14:tracePt t="94675" x="2532063" y="5394325"/>
          <p14:tracePt t="94683" x="2508250" y="5495925"/>
          <p14:tracePt t="94690" x="2508250" y="5568950"/>
          <p14:tracePt t="94698" x="2508250" y="5640388"/>
          <p14:tracePt t="94707" x="2508250" y="5683250"/>
          <p14:tracePt t="94714" x="2508250" y="5743575"/>
          <p14:tracePt t="94723" x="2519363" y="5778500"/>
          <p14:tracePt t="94730" x="2525713" y="5803900"/>
          <p14:tracePt t="94739" x="2555875" y="5857875"/>
          <p14:tracePt t="94747" x="2586038" y="5905500"/>
          <p14:tracePt t="94754" x="2616200" y="5948363"/>
          <p14:tracePt t="94763" x="2652713" y="5984875"/>
          <p14:tracePt t="94771" x="2676525" y="6008688"/>
          <p14:tracePt t="94779" x="2730500" y="6038850"/>
          <p14:tracePt t="94787" x="2790825" y="6075363"/>
          <p14:tracePt t="94795" x="2881313" y="6103938"/>
          <p14:tracePt t="94803" x="3001963" y="6140450"/>
          <p14:tracePt t="94810" x="3133725" y="6176963"/>
          <p14:tracePt t="94819" x="3249613" y="6200775"/>
          <p14:tracePt t="94827" x="3375025" y="6213475"/>
          <p14:tracePt t="94835" x="3519488" y="6237288"/>
          <p14:tracePt t="94843" x="3640138" y="6249988"/>
          <p14:tracePt t="94850" x="3736975" y="6261100"/>
          <p14:tracePt t="94859" x="3840163" y="6273800"/>
          <p14:tracePt t="94870" x="3941763" y="6280150"/>
          <p14:tracePt t="94874" x="4014788" y="6280150"/>
          <p14:tracePt t="94884" x="4105275" y="6280150"/>
          <p14:tracePt t="94891" x="4189413" y="6280150"/>
          <p14:tracePt t="94898" x="4256088" y="6243638"/>
          <p14:tracePt t="94906" x="4346575" y="6200775"/>
          <p14:tracePt t="94914" x="4381500" y="6170613"/>
          <p14:tracePt t="94922" x="4448175" y="6129338"/>
          <p14:tracePt t="94930" x="4502150" y="6075363"/>
          <p14:tracePt t="94938" x="4538663" y="6045200"/>
          <p14:tracePt t="94946" x="4592638" y="5995988"/>
          <p14:tracePt t="94954" x="4622800" y="5918200"/>
          <p14:tracePt t="94962" x="4659313" y="5888038"/>
          <p14:tracePt t="94970" x="4676775" y="5838825"/>
          <p14:tracePt t="94978" x="4695825" y="5815013"/>
          <p14:tracePt t="94986" x="4706938" y="5761038"/>
          <p14:tracePt t="94994" x="4719638" y="5737225"/>
          <p14:tracePt t="95002" x="4719638" y="5670550"/>
          <p14:tracePt t="95010" x="4732338" y="5622925"/>
          <p14:tracePt t="95018" x="4732338" y="5549900"/>
          <p14:tracePt t="95026" x="4743450" y="5489575"/>
          <p14:tracePt t="95034" x="4743450" y="5448300"/>
          <p14:tracePt t="95042" x="4743450" y="5387975"/>
          <p14:tracePt t="95050" x="4743450" y="5327650"/>
          <p14:tracePt t="95058" x="4737100" y="5284788"/>
          <p14:tracePt t="95066" x="4732338" y="5260975"/>
          <p14:tracePt t="95074" x="4719638" y="5237163"/>
          <p14:tracePt t="95082" x="4706938" y="5200650"/>
          <p14:tracePt t="95090" x="4676775" y="5164138"/>
          <p14:tracePt t="95098" x="4672013" y="5140325"/>
          <p14:tracePt t="95106" x="4652963" y="5116513"/>
          <p14:tracePt t="95114" x="4646613" y="5099050"/>
          <p14:tracePt t="95122" x="4629150" y="5086350"/>
          <p14:tracePt t="95130" x="4592638" y="5038725"/>
          <p14:tracePt t="95138" x="4551363" y="4989513"/>
          <p14:tracePt t="95146" x="4514850" y="4948238"/>
          <p14:tracePt t="95154" x="4448175" y="4892675"/>
          <p14:tracePt t="95162" x="4394200" y="4851400"/>
          <p14:tracePt t="95170" x="4327525" y="4808538"/>
          <p14:tracePt t="95178" x="4249738" y="4754563"/>
          <p14:tracePt t="95186" x="4189413" y="4718050"/>
          <p14:tracePt t="95194" x="4122738" y="4676775"/>
          <p14:tracePt t="95202" x="4032250" y="4633913"/>
          <p14:tracePt t="95210" x="3965575" y="4597400"/>
          <p14:tracePt t="95218" x="3875088" y="4556125"/>
          <p14:tracePt t="95226" x="3814763" y="4556125"/>
          <p14:tracePt t="95234" x="3743325" y="4519613"/>
          <p14:tracePt t="95242" x="3652838" y="4495800"/>
          <p14:tracePt t="95250" x="3605213" y="4489450"/>
          <p14:tracePt t="95258" x="3532188" y="4489450"/>
          <p14:tracePt t="95266" x="3459163" y="4478338"/>
          <p14:tracePt t="95274" x="3398838" y="4478338"/>
          <p14:tracePt t="95282" x="3375025" y="4478338"/>
          <p14:tracePt t="95290" x="3333750" y="4478338"/>
          <p14:tracePt t="95298" x="3303588" y="4478338"/>
          <p14:tracePt t="95306" x="3249613" y="4478338"/>
          <p14:tracePt t="95314" x="3182938" y="4502150"/>
          <p14:tracePt t="95322" x="3133725" y="4532313"/>
          <p14:tracePt t="95330" x="3055938" y="4592638"/>
          <p14:tracePt t="95338" x="2989263" y="4633913"/>
          <p14:tracePt t="95346" x="2894013" y="4706938"/>
          <p14:tracePt t="95354" x="2814638" y="4773613"/>
          <p14:tracePt t="95362" x="2724150" y="4845050"/>
          <p14:tracePt t="95371" x="2670175" y="4892675"/>
          <p14:tracePt t="95378" x="2603500" y="4965700"/>
          <p14:tracePt t="95387" x="2573338" y="5013325"/>
          <p14:tracePt t="95394" x="2532063" y="5062538"/>
          <p14:tracePt t="95402" x="2501900" y="5116513"/>
          <p14:tracePt t="95410" x="2459038" y="5183188"/>
          <p14:tracePt t="95418" x="2435225" y="5243513"/>
          <p14:tracePt t="95426" x="2417763" y="5291138"/>
          <p14:tracePt t="95434" x="2392363" y="5314950"/>
          <p14:tracePt t="95442" x="2392363" y="5357813"/>
          <p14:tracePt t="95450" x="2392363" y="5418138"/>
          <p14:tracePt t="95458" x="2392363" y="5459413"/>
          <p14:tracePt t="95466" x="2392363" y="5495925"/>
          <p14:tracePt t="95474" x="2411413" y="5532438"/>
          <p14:tracePt t="95482" x="2435225" y="5556250"/>
          <p14:tracePt t="95490" x="2452688" y="5573713"/>
          <p14:tracePt t="95498" x="2478088" y="5599113"/>
          <p14:tracePt t="95506" x="2495550" y="5622925"/>
          <p14:tracePt t="95514" x="2508250" y="5634038"/>
          <p14:tracePt t="95522" x="2543175" y="5653088"/>
          <p14:tracePt t="95530" x="2568575" y="5670550"/>
          <p14:tracePt t="95539" x="2616200" y="5707063"/>
          <p14:tracePt t="95546" x="2663825" y="5749925"/>
          <p14:tracePt t="95554" x="2730500" y="5778500"/>
          <p14:tracePt t="95562" x="2808288" y="5838825"/>
          <p14:tracePt t="95570" x="2874963" y="5881688"/>
          <p14:tracePt t="95578" x="2965450" y="5935663"/>
          <p14:tracePt t="95586" x="3073400" y="5995988"/>
          <p14:tracePt t="95594" x="3176588" y="6032500"/>
          <p14:tracePt t="95602" x="3290888" y="6069013"/>
          <p14:tracePt t="95610" x="3381375" y="6099175"/>
          <p14:tracePt t="95618" x="3489325" y="6134100"/>
          <p14:tracePt t="95626" x="3549650" y="6146800"/>
          <p14:tracePt t="95634" x="3622675" y="6164263"/>
          <p14:tracePt t="95642" x="3670300" y="6164263"/>
          <p14:tracePt t="95650" x="3700463" y="6164263"/>
          <p14:tracePt t="95658" x="3756025" y="6164263"/>
          <p14:tracePt t="95666" x="3797300" y="6164263"/>
          <p14:tracePt t="95674" x="3857625" y="6164263"/>
          <p14:tracePt t="95682" x="3965575" y="6129338"/>
          <p14:tracePt t="95690" x="4056063" y="6080125"/>
          <p14:tracePt t="95698" x="4135438" y="6049963"/>
          <p14:tracePt t="95706" x="4206875" y="6015038"/>
          <p14:tracePt t="95714" x="4303713" y="5972175"/>
          <p14:tracePt t="95723" x="4376738" y="5935663"/>
          <p14:tracePt t="95730" x="4454525" y="5918200"/>
          <p14:tracePt t="95738" x="4502150" y="5888038"/>
          <p14:tracePt t="95746" x="4592638" y="5851525"/>
          <p14:tracePt t="95754" x="4629150" y="5821363"/>
          <p14:tracePt t="95762" x="4695825" y="5791200"/>
          <p14:tracePt t="95770" x="4743450" y="5761038"/>
          <p14:tracePt t="95778" x="4810125" y="5730875"/>
          <p14:tracePt t="95786" x="4833938" y="5707063"/>
          <p14:tracePt t="95794" x="4870450" y="5664200"/>
          <p14:tracePt t="95802" x="4900613" y="5640388"/>
          <p14:tracePt t="95810" x="4918075" y="5603875"/>
          <p14:tracePt t="95818" x="4960938" y="5543550"/>
          <p14:tracePt t="95826" x="4978400" y="5489575"/>
          <p14:tracePt t="95834" x="4984750" y="5459413"/>
          <p14:tracePt t="95842" x="5008563" y="5411788"/>
          <p14:tracePt t="95850" x="5014913" y="5375275"/>
          <p14:tracePt t="95858" x="5014913" y="5351463"/>
          <p14:tracePt t="95868" x="5014913" y="5345113"/>
          <p14:tracePt t="95874" x="5014913" y="5334000"/>
          <p14:tracePt t="95889" x="5014913" y="5314950"/>
          <p14:tracePt t="95890" x="5014913" y="5278438"/>
          <p14:tracePt t="95898" x="5014913" y="5267325"/>
          <p14:tracePt t="95906" x="5014913" y="5243513"/>
          <p14:tracePt t="95914" x="4997450" y="5207000"/>
          <p14:tracePt t="95922" x="4997450" y="5194300"/>
          <p14:tracePt t="95930" x="4967288" y="5157788"/>
          <p14:tracePt t="95938" x="4954588" y="5133975"/>
          <p14:tracePt t="95946" x="4937125" y="5099050"/>
          <p14:tracePt t="95954" x="4913313" y="5073650"/>
          <p14:tracePt t="95962" x="4883150" y="5038725"/>
          <p14:tracePt t="95970" x="4827588" y="4983163"/>
          <p14:tracePt t="95978" x="4803775" y="4972050"/>
          <p14:tracePt t="95986" x="4756150" y="4929188"/>
          <p14:tracePt t="95994" x="4695825" y="4875213"/>
          <p14:tracePt t="96002" x="4665663" y="4851400"/>
          <p14:tracePt t="96010" x="4641850" y="4827588"/>
          <p14:tracePt t="96018" x="4616450" y="4808538"/>
          <p14:tracePt t="96026" x="4592638" y="4803775"/>
          <p14:tracePt t="96034" x="4586288" y="4797425"/>
          <p14:tracePt t="96058" x="4581525" y="4797425"/>
          <p14:tracePt t="96066" x="4575175" y="4791075"/>
          <p14:tracePt t="96074" x="4562475" y="4784725"/>
          <p14:tracePt t="96082" x="4521200" y="4784725"/>
          <p14:tracePt t="96090" x="4448175" y="4773613"/>
          <p14:tracePt t="96098" x="4370388" y="4743450"/>
          <p14:tracePt t="96106" x="4267200" y="4718050"/>
          <p14:tracePt t="96114" x="4159250" y="4683125"/>
          <p14:tracePt t="96122" x="4044950" y="4670425"/>
          <p14:tracePt t="96130" x="3917950" y="4657725"/>
          <p14:tracePt t="96138" x="3814763" y="4646613"/>
          <p14:tracePt t="96146" x="3713163" y="4646613"/>
          <p14:tracePt t="96155" x="3640138" y="4646613"/>
          <p14:tracePt t="96162" x="3586163" y="4646613"/>
          <p14:tracePt t="96170" x="3538538" y="4646613"/>
          <p14:tracePt t="96178" x="3514725" y="4646613"/>
          <p14:tracePt t="96186" x="3484563" y="4646613"/>
          <p14:tracePt t="96194" x="3459163" y="4646613"/>
          <p14:tracePt t="96202" x="3435350" y="4652963"/>
          <p14:tracePt t="96210" x="3405188" y="4664075"/>
          <p14:tracePt t="96218" x="3351213" y="4718050"/>
          <p14:tracePt t="96227" x="3297238" y="4748213"/>
          <p14:tracePt t="96234" x="3236913" y="4803775"/>
          <p14:tracePt t="96243" x="3194050" y="4845050"/>
          <p14:tracePt t="96250" x="3116263" y="4911725"/>
          <p14:tracePt t="96259" x="3062288" y="4965700"/>
          <p14:tracePt t="96267" x="2995613" y="5032375"/>
          <p14:tracePt t="96275" x="2947988" y="5110163"/>
          <p14:tracePt t="96282" x="2894013" y="5176838"/>
          <p14:tracePt t="96291" x="2851150" y="5254625"/>
          <p14:tracePt t="96298" x="2790825" y="5345113"/>
          <p14:tracePt t="96307" x="2760663" y="5411788"/>
          <p14:tracePt t="96315" x="2743200" y="5472113"/>
          <p14:tracePt t="96322" x="2730500" y="5532438"/>
          <p14:tracePt t="96330" x="2730500" y="5573713"/>
          <p14:tracePt t="96339" x="2730500" y="5622925"/>
          <p14:tracePt t="96347" x="2730500" y="5653088"/>
          <p14:tracePt t="96355" x="2747963" y="5689600"/>
          <p14:tracePt t="96363" x="2767013" y="5724525"/>
          <p14:tracePt t="96371" x="2784475" y="5749925"/>
          <p14:tracePt t="96379" x="2820988" y="5784850"/>
          <p14:tracePt t="96386" x="2863850" y="5821363"/>
          <p14:tracePt t="96395" x="2898775" y="5851525"/>
          <p14:tracePt t="96402" x="2935288" y="5868988"/>
          <p14:tracePt t="96410" x="2959100" y="5905500"/>
          <p14:tracePt t="96418" x="3025775" y="5942013"/>
          <p14:tracePt t="96427" x="3116263" y="6008688"/>
          <p14:tracePt t="96434" x="3194050" y="6045200"/>
          <p14:tracePt t="96443" x="3284538" y="6075363"/>
          <p14:tracePt t="96450" x="3405188" y="6122988"/>
          <p14:tracePt t="96459" x="3508375" y="6146800"/>
          <p14:tracePt t="96466" x="3635375" y="6146800"/>
          <p14:tracePt t="96475" x="3736975" y="6146800"/>
          <p14:tracePt t="96482" x="3851275" y="6170613"/>
          <p14:tracePt t="96491" x="3941763" y="6170613"/>
          <p14:tracePt t="96498" x="4038600" y="6170613"/>
          <p14:tracePt t="96506" x="4111625" y="6170613"/>
          <p14:tracePt t="96515" x="4171950" y="6170613"/>
          <p14:tracePt t="96522" x="4230688" y="6164263"/>
          <p14:tracePt t="96530" x="4291013" y="6153150"/>
          <p14:tracePt t="96539" x="4351338" y="6122988"/>
          <p14:tracePt t="96547" x="4418013" y="6080125"/>
          <p14:tracePt t="96555" x="4484688" y="6038850"/>
          <p14:tracePt t="96562" x="4562475" y="5965825"/>
          <p14:tracePt t="96571" x="4586288" y="5942013"/>
          <p14:tracePt t="96579" x="4641850" y="5911850"/>
          <p14:tracePt t="96586" x="4695825" y="5845175"/>
          <p14:tracePt t="96595" x="4743450" y="5808663"/>
          <p14:tracePt t="96602" x="4773613" y="5754688"/>
          <p14:tracePt t="96610" x="4792663" y="5719763"/>
          <p14:tracePt t="96618" x="4810125" y="5683250"/>
          <p14:tracePt t="96627" x="4827588" y="5653088"/>
          <p14:tracePt t="96634" x="4857750" y="5599113"/>
          <p14:tracePt t="96643" x="4870450" y="5573713"/>
          <p14:tracePt t="96650" x="4887913" y="5519738"/>
          <p14:tracePt t="96659" x="4894263" y="5483225"/>
          <p14:tracePt t="96667" x="4913313" y="5448300"/>
          <p14:tracePt t="96674" x="4913313" y="5405438"/>
          <p14:tracePt t="96682" x="4937125" y="5327650"/>
          <p14:tracePt t="96691" x="4943475" y="5267325"/>
          <p14:tracePt t="96699" x="4943475" y="5254625"/>
          <p14:tracePt t="96706" x="4943475" y="5224463"/>
          <p14:tracePt t="96714" x="4954588" y="5187950"/>
          <p14:tracePt t="96723" x="4954588" y="5146675"/>
          <p14:tracePt t="96731" x="4954588" y="5116513"/>
          <p14:tracePt t="96739" x="4954588" y="5099050"/>
          <p14:tracePt t="96747" x="4948238" y="5073650"/>
          <p14:tracePt t="96755" x="4943475" y="5043488"/>
          <p14:tracePt t="96762" x="4924425" y="5026025"/>
          <p14:tracePt t="96771" x="4918075" y="5002213"/>
          <p14:tracePt t="96779" x="4906963" y="4989513"/>
          <p14:tracePt t="96786" x="4887913" y="4953000"/>
          <p14:tracePt t="96795" x="4870450" y="4929188"/>
          <p14:tracePt t="96802" x="4846638" y="4892675"/>
          <p14:tracePt t="96810" x="4816475" y="4845050"/>
          <p14:tracePt t="96818" x="4786313" y="4808538"/>
          <p14:tracePt t="96827" x="4756150" y="4743450"/>
          <p14:tracePt t="96834" x="4683125" y="4664075"/>
          <p14:tracePt t="96843" x="4646613" y="4627563"/>
          <p14:tracePt t="96850" x="4605338" y="4586288"/>
          <p14:tracePt t="96859" x="4557713" y="4543425"/>
          <p14:tracePt t="96867" x="4508500" y="4537075"/>
          <p14:tracePt t="96875" x="4471988" y="4508500"/>
          <p14:tracePt t="96882" x="4448175" y="4489450"/>
          <p14:tracePt t="96890" x="4418013" y="4489450"/>
          <p14:tracePt t="96898" x="4381500" y="4465638"/>
          <p14:tracePt t="96906" x="4333875" y="4465638"/>
          <p14:tracePt t="96914" x="4273550" y="4441825"/>
          <p14:tracePt t="96922" x="4213225" y="4435475"/>
          <p14:tracePt t="96930" x="4171950" y="4435475"/>
          <p14:tracePt t="96939" x="4105275" y="4411663"/>
          <p14:tracePt t="96946" x="4044950" y="4405313"/>
          <p14:tracePt t="96955" x="3990975" y="4405313"/>
          <p14:tracePt t="96962" x="3924300" y="4381500"/>
          <p14:tracePt t="96970" x="3870325" y="4381500"/>
          <p14:tracePt t="96978" x="3821113" y="4381500"/>
          <p14:tracePt t="96986" x="3749675" y="4375150"/>
          <p14:tracePt t="96994" x="3689350" y="4375150"/>
          <p14:tracePt t="97002" x="3616325" y="4375150"/>
          <p14:tracePt t="97010" x="3544888" y="4375150"/>
          <p14:tracePt t="97018" x="3489325" y="4375150"/>
          <p14:tracePt t="97026" x="3398838" y="4387850"/>
          <p14:tracePt t="97034" x="3333750" y="4418013"/>
          <p14:tracePt t="97042" x="3254375" y="4478338"/>
          <p14:tracePt t="97050" x="3200400" y="4519613"/>
          <p14:tracePt t="97058" x="3109913" y="4573588"/>
          <p14:tracePt t="97066" x="3079750" y="4586288"/>
          <p14:tracePt t="97074" x="3013075" y="4640263"/>
          <p14:tracePt t="97082" x="2971800" y="4676775"/>
          <p14:tracePt t="97090" x="2905125" y="4730750"/>
          <p14:tracePt t="97098" x="2857500" y="4760913"/>
          <p14:tracePt t="97107" x="2790825" y="4821238"/>
          <p14:tracePt t="97114" x="2747963" y="4868863"/>
          <p14:tracePt t="97123" x="2693988" y="4922838"/>
          <p14:tracePt t="97131" x="2682875" y="4948238"/>
          <p14:tracePt t="97139" x="2663825" y="4972050"/>
          <p14:tracePt t="97147" x="2646363" y="5013325"/>
          <p14:tracePt t="97160" x="2633663" y="5062538"/>
          <p14:tracePt t="97172" x="2616200" y="5157788"/>
          <p14:tracePt t="97179" x="2616200" y="5187950"/>
          <p14:tracePt t="97186" x="2616200" y="5230813"/>
          <p14:tracePt t="97194" x="2616200" y="5260975"/>
          <p14:tracePt t="97202" x="2616200" y="5297488"/>
          <p14:tracePt t="97210" x="2616200" y="5338763"/>
          <p14:tracePt t="97218" x="2616200" y="5364163"/>
          <p14:tracePt t="97226" x="2627313" y="5387975"/>
          <p14:tracePt t="97234" x="2652713" y="5411788"/>
          <p14:tracePt t="97242" x="2657475" y="5435600"/>
          <p14:tracePt t="97250" x="2693988" y="5472113"/>
          <p14:tracePt t="97258" x="2730500" y="5495925"/>
          <p14:tracePt t="97266" x="2760663" y="5526088"/>
          <p14:tracePt t="97274" x="2797175" y="5562600"/>
          <p14:tracePt t="97282" x="2827338" y="5610225"/>
          <p14:tracePt t="97290" x="2851150" y="5640388"/>
          <p14:tracePt t="97298" x="2874963" y="5664200"/>
          <p14:tracePt t="97306" x="2917825" y="5689600"/>
          <p14:tracePt t="97314" x="2928938" y="5700713"/>
          <p14:tracePt t="97322" x="2965450" y="5724525"/>
          <p14:tracePt t="97330" x="3001963" y="5743575"/>
          <p14:tracePt t="97339" x="3049588" y="5761038"/>
          <p14:tracePt t="97346" x="3109913" y="5784850"/>
          <p14:tracePt t="97355" x="3170238" y="5803900"/>
          <p14:tracePt t="97362" x="3249613" y="5834063"/>
          <p14:tracePt t="97370" x="3340100" y="5845175"/>
          <p14:tracePt t="97378" x="3417888" y="5881688"/>
          <p14:tracePt t="97386" x="3489325" y="5911850"/>
          <p14:tracePt t="97394" x="3568700" y="5935663"/>
          <p14:tracePt t="97402" x="3640138" y="5954713"/>
          <p14:tracePt t="97410" x="3689350" y="5965825"/>
          <p14:tracePt t="97418" x="3767138" y="5978525"/>
          <p14:tracePt t="97426" x="3827463" y="5984875"/>
          <p14:tracePt t="97434" x="3881438" y="5984875"/>
          <p14:tracePt t="97442" x="3954463" y="5984875"/>
          <p14:tracePt t="97450" x="4025900" y="5984875"/>
          <p14:tracePt t="97458" x="4105275" y="5984875"/>
          <p14:tracePt t="97466" x="4165600" y="5948363"/>
          <p14:tracePt t="97474" x="4243388" y="5894388"/>
          <p14:tracePt t="97482" x="4310063" y="5864225"/>
          <p14:tracePt t="97490" x="4357688" y="5834063"/>
          <p14:tracePt t="97498" x="4424363" y="5797550"/>
          <p14:tracePt t="97506" x="4502150" y="5754688"/>
          <p14:tracePt t="97514" x="4527550" y="5730875"/>
          <p14:tracePt t="97523" x="4562475" y="5713413"/>
          <p14:tracePt t="97530" x="4611688" y="5683250"/>
          <p14:tracePt t="97539" x="4646613" y="5640388"/>
          <p14:tracePt t="97547" x="4689475" y="5616575"/>
          <p14:tracePt t="97556" x="4732338" y="5562600"/>
          <p14:tracePt t="97563" x="4762500" y="5502275"/>
          <p14:tracePt t="97571" x="4792663" y="5448300"/>
          <p14:tracePt t="97579" x="4810125" y="5387975"/>
          <p14:tracePt t="97587" x="4846638" y="5327650"/>
          <p14:tracePt t="97595" x="4852988" y="5267325"/>
          <p14:tracePt t="97602" x="4852988" y="5230813"/>
          <p14:tracePt t="97611" x="4870450" y="5176838"/>
          <p14:tracePt t="97619" x="4883150" y="5129213"/>
          <p14:tracePt t="97627" x="4883150" y="5103813"/>
          <p14:tracePt t="97635" x="4883150" y="5073650"/>
          <p14:tracePt t="97643" x="4883150" y="5049838"/>
          <p14:tracePt t="97650" x="4883150" y="5026025"/>
          <p14:tracePt t="97659" x="4883150" y="5002213"/>
          <p14:tracePt t="97667" x="4857750" y="4959350"/>
          <p14:tracePt t="97674" x="4852988" y="4941888"/>
          <p14:tracePt t="97683" x="4833938" y="4911725"/>
          <p14:tracePt t="97690" x="4816475" y="4887913"/>
          <p14:tracePt t="97699" x="4803775" y="4862513"/>
          <p14:tracePt t="97707" x="4779963" y="4845050"/>
          <p14:tracePt t="97715" x="4762500" y="4821238"/>
          <p14:tracePt t="97723" x="4725988" y="4803775"/>
          <p14:tracePt t="97731" x="4689475" y="4773613"/>
          <p14:tracePt t="97739" x="4665663" y="4767263"/>
          <p14:tracePt t="97747" x="4622800" y="4737100"/>
          <p14:tracePt t="97755" x="4592638" y="4713288"/>
          <p14:tracePt t="97763" x="4557713" y="4676775"/>
          <p14:tracePt t="97770" x="4497388" y="4652963"/>
          <p14:tracePt t="97779" x="4460875" y="4627563"/>
          <p14:tracePt t="97786" x="4411663" y="4616450"/>
          <p14:tracePt t="97795" x="4357688" y="4586288"/>
          <p14:tracePt t="97803" x="4286250" y="4556125"/>
          <p14:tracePt t="97811" x="4237038" y="4532313"/>
          <p14:tracePt t="97819" x="4159250" y="4513263"/>
          <p14:tracePt t="97827" x="4122738" y="4508500"/>
          <p14:tracePt t="97835" x="4068763" y="4508500"/>
          <p14:tracePt t="97843" x="4021138" y="4495800"/>
          <p14:tracePt t="97850" x="3960813" y="4495800"/>
          <p14:tracePt t="97859" x="3887788" y="4483100"/>
          <p14:tracePt t="97869" x="3827463" y="4483100"/>
          <p14:tracePt t="97878" x="3725863" y="4502150"/>
          <p14:tracePt t="97882" x="3665538" y="4519613"/>
          <p14:tracePt t="97890" x="3575050" y="4567238"/>
          <p14:tracePt t="97898" x="3495675" y="4622800"/>
          <p14:tracePt t="97906" x="3429000" y="4670425"/>
          <p14:tracePt t="97914" x="3363913" y="4713288"/>
          <p14:tracePt t="97923" x="3297238" y="4754563"/>
          <p14:tracePt t="97930" x="3230563" y="4821238"/>
          <p14:tracePt t="97938" x="3176588" y="4887913"/>
          <p14:tracePt t="97946" x="3146425" y="4948238"/>
          <p14:tracePt t="97954" x="3103563" y="5026025"/>
          <p14:tracePt t="97962" x="3043238" y="5133975"/>
          <p14:tracePt t="97970" x="3008313" y="5254625"/>
          <p14:tracePt t="97978" x="2959100" y="5334000"/>
          <p14:tracePt t="97986" x="2941638" y="5418138"/>
          <p14:tracePt t="97994" x="2928938" y="5519738"/>
          <p14:tracePt t="98002" x="2917825" y="5634038"/>
          <p14:tracePt t="98010" x="2917825" y="5707063"/>
          <p14:tracePt t="98018" x="2905125" y="5754688"/>
          <p14:tracePt t="98026" x="2905125" y="5845175"/>
          <p14:tracePt t="98034" x="2917825" y="5868988"/>
          <p14:tracePt t="98042" x="2935288" y="5899150"/>
          <p14:tracePt t="98050" x="2941638" y="5905500"/>
          <p14:tracePt t="98058" x="2954338" y="5924550"/>
          <p14:tracePt t="98066" x="2971800" y="5935663"/>
          <p14:tracePt t="98074" x="2978150" y="5942013"/>
          <p14:tracePt t="98082" x="3008313" y="5948363"/>
          <p14:tracePt t="98090" x="3055938" y="5972175"/>
          <p14:tracePt t="98098" x="3128963" y="6002338"/>
          <p14:tracePt t="98106" x="3236913" y="6038850"/>
          <p14:tracePt t="98114" x="3381375" y="6075363"/>
          <p14:tracePt t="98122" x="3575050" y="6140450"/>
          <p14:tracePt t="98130" x="3736975" y="6164263"/>
          <p14:tracePt t="98138" x="3935413" y="6213475"/>
          <p14:tracePt t="98146" x="4081463" y="6237288"/>
          <p14:tracePt t="98154" x="4213225" y="6237288"/>
          <p14:tracePt t="98162" x="4310063" y="6237288"/>
          <p14:tracePt t="98171" x="4411663" y="6237288"/>
          <p14:tracePt t="98179" x="4471988" y="6237288"/>
          <p14:tracePt t="98186" x="4532313" y="6219825"/>
          <p14:tracePt t="98195" x="4568825" y="6200775"/>
          <p14:tracePt t="98203" x="4616450" y="6170613"/>
          <p14:tracePt t="98211" x="4641850" y="6153150"/>
          <p14:tracePt t="98218" x="4689475" y="6103938"/>
          <p14:tracePt t="98227" x="4706938" y="6080125"/>
          <p14:tracePt t="98234" x="4743450" y="6038850"/>
          <p14:tracePt t="98243" x="4762500" y="6019800"/>
          <p14:tracePt t="98250" x="4797425" y="5959475"/>
          <p14:tracePt t="98259" x="4816475" y="5935663"/>
          <p14:tracePt t="98266" x="4840288" y="5894388"/>
          <p14:tracePt t="98274" x="4852988" y="5875338"/>
          <p14:tracePt t="98307" x="4852988" y="5868988"/>
          <p14:tracePt t="98499" x="0" y="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0" name="Text Box 4">
            <a:extLst>
              <a:ext uri="{FF2B5EF4-FFF2-40B4-BE49-F238E27FC236}">
                <a16:creationId xmlns:a16="http://schemas.microsoft.com/office/drawing/2014/main" id="{723407D7-E1EA-48F3-A062-9F40469234E9}"/>
              </a:ext>
            </a:extLst>
          </p:cNvPr>
          <p:cNvSpPr txBox="1">
            <a:spLocks noChangeArrowheads="1"/>
          </p:cNvSpPr>
          <p:nvPr/>
        </p:nvSpPr>
        <p:spPr bwMode="auto">
          <a:xfrm>
            <a:off x="385763" y="1392238"/>
            <a:ext cx="8758237" cy="386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2600" b="1">
                <a:solidFill>
                  <a:srgbClr val="0000FF"/>
                </a:solidFill>
              </a:rPr>
              <a:t>Vir</a:t>
            </a:r>
            <a:r>
              <a:rPr lang="cs-CZ" altLang="cs-CZ" sz="2600" b="1">
                <a:solidFill>
                  <a:srgbClr val="0000FF"/>
                </a:solidFill>
              </a:rPr>
              <a:t>y</a:t>
            </a:r>
            <a:br>
              <a:rPr lang="en-GB" altLang="cs-CZ" sz="2600" b="1">
                <a:solidFill>
                  <a:srgbClr val="FF3300"/>
                </a:solidFill>
              </a:rPr>
            </a:br>
            <a:r>
              <a:rPr lang="cs-CZ" altLang="cs-CZ" sz="2600" b="1"/>
              <a:t>c</a:t>
            </a:r>
            <a:r>
              <a:rPr lang="en-GB" altLang="cs-CZ" sz="2600" b="1"/>
              <a:t>ytomegalovirus, papilloma vir</a:t>
            </a:r>
            <a:r>
              <a:rPr lang="cs-CZ" altLang="cs-CZ" sz="2600" b="1"/>
              <a:t>y</a:t>
            </a:r>
            <a:r>
              <a:rPr lang="en-GB" altLang="cs-CZ" sz="2600" b="1"/>
              <a:t>, </a:t>
            </a:r>
            <a:r>
              <a:rPr lang="cs-CZ" altLang="cs-CZ" sz="2600" b="1"/>
              <a:t>r</a:t>
            </a:r>
            <a:r>
              <a:rPr lang="en-GB" altLang="cs-CZ" sz="2600" b="1"/>
              <a:t>otavir</a:t>
            </a:r>
            <a:r>
              <a:rPr lang="cs-CZ" altLang="cs-CZ" sz="2600" b="1"/>
              <a:t>y</a:t>
            </a:r>
            <a:br>
              <a:rPr lang="en-GB" altLang="cs-CZ" sz="2600" b="1"/>
            </a:br>
            <a:r>
              <a:rPr lang="en-GB" altLang="cs-CZ" sz="2600" b="1"/>
              <a:t>(RNA), virus </a:t>
            </a:r>
            <a:r>
              <a:rPr lang="cs-CZ" altLang="cs-CZ" sz="2600" b="1"/>
              <a:t>lidské</a:t>
            </a:r>
            <a:r>
              <a:rPr lang="en-GB" altLang="cs-CZ" sz="2600" b="1"/>
              <a:t> imunodeficie</a:t>
            </a:r>
            <a:r>
              <a:rPr lang="cs-CZ" altLang="cs-CZ" sz="2600" b="1"/>
              <a:t>nce (HIV)</a:t>
            </a:r>
            <a:r>
              <a:rPr lang="en-GB" altLang="cs-CZ" sz="2600" b="1"/>
              <a:t>, </a:t>
            </a:r>
            <a:r>
              <a:rPr lang="cs-CZ" altLang="cs-CZ" sz="2600" b="1"/>
              <a:t>virus</a:t>
            </a:r>
            <a:r>
              <a:rPr lang="en-GB" altLang="cs-CZ" sz="2600" b="1"/>
              <a:t> </a:t>
            </a:r>
            <a:r>
              <a:rPr lang="cs-CZ" altLang="cs-CZ" sz="2600" b="1"/>
              <a:t>leukemických t-lymfocytů</a:t>
            </a:r>
          </a:p>
          <a:p>
            <a:r>
              <a:rPr lang="en-GB" altLang="cs-CZ" sz="2600" b="1">
                <a:solidFill>
                  <a:srgbClr val="0000FF"/>
                </a:solidFill>
              </a:rPr>
              <a:t>Ba</a:t>
            </a:r>
            <a:r>
              <a:rPr lang="cs-CZ" altLang="cs-CZ" sz="2600" b="1">
                <a:solidFill>
                  <a:srgbClr val="0000FF"/>
                </a:solidFill>
              </a:rPr>
              <a:t>k</a:t>
            </a:r>
            <a:r>
              <a:rPr lang="en-GB" altLang="cs-CZ" sz="2600" b="1">
                <a:solidFill>
                  <a:srgbClr val="0000FF"/>
                </a:solidFill>
              </a:rPr>
              <a:t>ter</a:t>
            </a:r>
            <a:r>
              <a:rPr lang="cs-CZ" altLang="cs-CZ" sz="2600" b="1">
                <a:solidFill>
                  <a:srgbClr val="0000FF"/>
                </a:solidFill>
              </a:rPr>
              <a:t>ie</a:t>
            </a:r>
            <a:br>
              <a:rPr lang="en-GB" altLang="cs-CZ" sz="2600" b="1">
                <a:solidFill>
                  <a:srgbClr val="0000FF"/>
                </a:solidFill>
              </a:rPr>
            </a:br>
            <a:r>
              <a:rPr lang="en-GB" altLang="cs-CZ" sz="2600" b="1" i="1"/>
              <a:t>Mycobacterium tuberculosis</a:t>
            </a:r>
            <a:r>
              <a:rPr lang="en-GB" altLang="cs-CZ" sz="2600" b="1"/>
              <a:t>, </a:t>
            </a:r>
            <a:r>
              <a:rPr lang="en-GB" altLang="cs-CZ" sz="2600" b="1" i="1"/>
              <a:t>Gonorrhea</a:t>
            </a:r>
            <a:r>
              <a:rPr lang="en-GB" altLang="cs-CZ" sz="2600" b="1"/>
              <a:t> (RNA </a:t>
            </a:r>
            <a:r>
              <a:rPr lang="cs-CZ" altLang="cs-CZ" sz="2600" b="1"/>
              <a:t>nebo</a:t>
            </a:r>
            <a:br>
              <a:rPr lang="en-GB" altLang="cs-CZ" sz="2600" b="1"/>
            </a:br>
            <a:r>
              <a:rPr lang="en-GB" altLang="cs-CZ" sz="2600" b="1"/>
              <a:t>DNA), </a:t>
            </a:r>
            <a:r>
              <a:rPr lang="en-GB" altLang="cs-CZ" sz="2600" b="1" i="1"/>
              <a:t>Mycoplasma pneumoniae</a:t>
            </a:r>
            <a:r>
              <a:rPr lang="en-GB" altLang="cs-CZ" sz="2600" b="1"/>
              <a:t> (RNA), </a:t>
            </a:r>
            <a:r>
              <a:rPr lang="en-GB" altLang="cs-CZ" sz="2600" b="1" i="1"/>
              <a:t>Chlamydia</a:t>
            </a:r>
            <a:r>
              <a:rPr lang="en-GB" altLang="cs-CZ" sz="2600" b="1"/>
              <a:t>,</a:t>
            </a:r>
            <a:br>
              <a:rPr lang="en-GB" altLang="cs-CZ" sz="2600" b="1"/>
            </a:br>
            <a:r>
              <a:rPr lang="en-GB" altLang="cs-CZ" sz="2600" b="1" i="1"/>
              <a:t>Escherichia coli</a:t>
            </a:r>
            <a:r>
              <a:rPr lang="en-GB" altLang="cs-CZ" sz="2600" b="1"/>
              <a:t> (RNA), </a:t>
            </a:r>
            <a:r>
              <a:rPr lang="en-GB" altLang="cs-CZ" sz="2600" b="1" i="1"/>
              <a:t>Bacillus subtilis</a:t>
            </a:r>
            <a:r>
              <a:rPr lang="en-GB" altLang="cs-CZ" sz="2600" b="1"/>
              <a:t> (RNA),</a:t>
            </a:r>
            <a:br>
              <a:rPr lang="en-GB" altLang="cs-CZ" sz="2600" b="1"/>
            </a:br>
            <a:r>
              <a:rPr lang="en-GB" altLang="cs-CZ" sz="2600" b="1" i="1"/>
              <a:t>Bacillus burgdorferi</a:t>
            </a:r>
          </a:p>
        </p:txBody>
      </p:sp>
      <p:sp>
        <p:nvSpPr>
          <p:cNvPr id="19461" name="Rectangle 5">
            <a:extLst>
              <a:ext uri="{FF2B5EF4-FFF2-40B4-BE49-F238E27FC236}">
                <a16:creationId xmlns:a16="http://schemas.microsoft.com/office/drawing/2014/main" id="{B9FE46E7-F30A-483D-B507-A54369E1F2C3}"/>
              </a:ext>
            </a:extLst>
          </p:cNvPr>
          <p:cNvSpPr>
            <a:spLocks noGrp="1" noChangeArrowheads="1"/>
          </p:cNvSpPr>
          <p:nvPr>
            <p:ph type="title"/>
          </p:nvPr>
        </p:nvSpPr>
        <p:spPr>
          <a:xfrm>
            <a:off x="274638" y="198438"/>
            <a:ext cx="7126287" cy="738187"/>
          </a:xfrm>
          <a:ln/>
        </p:spPr>
        <p:txBody>
          <a:bodyPr/>
          <a:lstStyle/>
          <a:p>
            <a:r>
              <a:rPr lang="cs-CZ" altLang="cs-CZ"/>
              <a:t>Aplikace diagnostiky </a:t>
            </a:r>
            <a:r>
              <a:rPr lang="en-GB" altLang="cs-CZ"/>
              <a:t>DNA</a:t>
            </a:r>
          </a:p>
        </p:txBody>
      </p:sp>
      <p:pic>
        <p:nvPicPr>
          <p:cNvPr id="2" name="Audio 1">
            <a:hlinkClick r:id="" action="ppaction://media"/>
            <a:extLst>
              <a:ext uri="{FF2B5EF4-FFF2-40B4-BE49-F238E27FC236}">
                <a16:creationId xmlns:a16="http://schemas.microsoft.com/office/drawing/2014/main" id="{6896EFB7-4848-4181-AD67-1B79334EB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545"/>
    </mc:Choice>
    <mc:Fallback>
      <p:transition spd="slow" advTm="5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799" x="1609725" y="1620838"/>
          <p14:tracePt t="7975" x="1603375" y="1614488"/>
          <p14:tracePt t="7999" x="1603375" y="1609725"/>
          <p14:tracePt t="8007" x="1603375" y="1597025"/>
          <p14:tracePt t="8015" x="1603375" y="1590675"/>
          <p14:tracePt t="8024" x="1603375" y="1579563"/>
          <p14:tracePt t="8031" x="1603375" y="1566863"/>
          <p14:tracePt t="8040" x="1597025" y="1560513"/>
          <p14:tracePt t="8046" x="1590675" y="1536700"/>
          <p14:tracePt t="8055" x="1585913" y="1530350"/>
          <p14:tracePt t="8062" x="1573213" y="1519238"/>
          <p14:tracePt t="8071" x="1566863" y="1512888"/>
          <p14:tracePt t="8078" x="1560513" y="1506538"/>
          <p14:tracePt t="8086" x="1549400" y="1493838"/>
          <p14:tracePt t="8094" x="1543050" y="1489075"/>
          <p14:tracePt t="8111" x="1530350" y="1470025"/>
          <p14:tracePt t="8118" x="1519238" y="1458913"/>
          <p14:tracePt t="8126" x="1500188" y="1452563"/>
          <p14:tracePt t="8134" x="1489075" y="1439863"/>
          <p14:tracePt t="8142" x="1465263" y="1416050"/>
          <p14:tracePt t="8151" x="1422400" y="1392238"/>
          <p14:tracePt t="8158" x="1409700" y="1385888"/>
          <p14:tracePt t="8166" x="1385888" y="1368425"/>
          <p14:tracePt t="8175" x="1350963" y="1338263"/>
          <p14:tracePt t="8182" x="1320800" y="1331913"/>
          <p14:tracePt t="8191" x="1295400" y="1314450"/>
          <p14:tracePt t="8199" x="1265238" y="1289050"/>
          <p14:tracePt t="8206" x="1254125" y="1284288"/>
          <p14:tracePt t="8214" x="1230313" y="1277938"/>
          <p14:tracePt t="8223" x="1223963" y="1271588"/>
          <p14:tracePt t="8230" x="1217613" y="1271588"/>
          <p14:tracePt t="8239" x="1211263" y="1271588"/>
          <p14:tracePt t="8246" x="1200150" y="1271588"/>
          <p14:tracePt t="8255" x="1174750" y="1271588"/>
          <p14:tracePt t="8262" x="1163638" y="1258888"/>
          <p14:tracePt t="8271" x="1139825" y="1258888"/>
          <p14:tracePt t="8278" x="1114425" y="1254125"/>
          <p14:tracePt t="8286" x="1090613" y="1247775"/>
          <p14:tracePt t="8294" x="1079500" y="1247775"/>
          <p14:tracePt t="8302" x="1042988" y="1247775"/>
          <p14:tracePt t="8311" x="1019175" y="1241425"/>
          <p14:tracePt t="8318" x="1006475" y="1228725"/>
          <p14:tracePt t="8327" x="982663" y="1228725"/>
          <p14:tracePt t="8334" x="969963" y="1228725"/>
          <p14:tracePt t="8342" x="946150" y="1228725"/>
          <p14:tracePt t="8350" x="939800" y="1228725"/>
          <p14:tracePt t="8358" x="928688" y="1228725"/>
          <p14:tracePt t="8366" x="904875" y="1228725"/>
          <p14:tracePt t="8375" x="892175" y="1228725"/>
          <p14:tracePt t="8382" x="874713" y="1228725"/>
          <p14:tracePt t="8391" x="844550" y="1228725"/>
          <p14:tracePt t="8399" x="819150" y="1228725"/>
          <p14:tracePt t="8406" x="795338" y="1228725"/>
          <p14:tracePt t="8414" x="754063" y="1235075"/>
          <p14:tracePt t="8423" x="711200" y="1235075"/>
          <p14:tracePt t="8430" x="687388" y="1235075"/>
          <p14:tracePt t="8439" x="650875" y="1241425"/>
          <p14:tracePt t="8446" x="608013" y="1254125"/>
          <p14:tracePt t="8455" x="590550" y="1258888"/>
          <p14:tracePt t="8462" x="560388" y="1258888"/>
          <p14:tracePt t="8470" x="554038" y="1258888"/>
          <p14:tracePt t="8478" x="542925" y="1258888"/>
          <p14:tracePt t="8486" x="536575" y="1265238"/>
          <p14:tracePt t="8494" x="512763" y="1271588"/>
          <p14:tracePt t="8502" x="506413" y="1277938"/>
          <p14:tracePt t="8511" x="493713" y="1284288"/>
          <p14:tracePt t="8518" x="482600" y="1289050"/>
          <p14:tracePt t="8526" x="452438" y="1319213"/>
          <p14:tracePt t="8534" x="439738" y="1325563"/>
          <p14:tracePt t="8542" x="415925" y="1338263"/>
          <p14:tracePt t="8550" x="392113" y="1374775"/>
          <p14:tracePt t="8558" x="373063" y="1385888"/>
          <p14:tracePt t="8566" x="361950" y="1398588"/>
          <p14:tracePt t="8575" x="338138" y="1422400"/>
          <p14:tracePt t="8582" x="319088" y="1428750"/>
          <p14:tracePt t="8591" x="307975" y="1446213"/>
          <p14:tracePt t="8598" x="288925" y="1463675"/>
          <p14:tracePt t="8606" x="282575" y="1470025"/>
          <p14:tracePt t="8623" x="271463" y="1482725"/>
          <p14:tracePt t="8630" x="271463" y="1489075"/>
          <p14:tracePt t="8639" x="271463" y="1493838"/>
          <p14:tracePt t="8646" x="271463" y="1500188"/>
          <p14:tracePt t="8655" x="265113" y="1512888"/>
          <p14:tracePt t="8663" x="252413" y="1530350"/>
          <p14:tracePt t="8671" x="252413" y="1549400"/>
          <p14:tracePt t="8678" x="241300" y="1566863"/>
          <p14:tracePt t="8686" x="241300" y="1579563"/>
          <p14:tracePt t="8694" x="241300" y="1603375"/>
          <p14:tracePt t="8702" x="241300" y="1609725"/>
          <p14:tracePt t="8711" x="241300" y="1639888"/>
          <p14:tracePt t="8718" x="241300" y="1663700"/>
          <p14:tracePt t="8726" x="241300" y="1687513"/>
          <p14:tracePt t="8734" x="258763" y="1711325"/>
          <p14:tracePt t="8742" x="265113" y="1728788"/>
          <p14:tracePt t="8753" x="288925" y="1765300"/>
          <p14:tracePt t="8762" x="307975" y="1789113"/>
          <p14:tracePt t="8766" x="331788" y="1814513"/>
          <p14:tracePt t="8774" x="349250" y="1831975"/>
          <p14:tracePt t="8782" x="361950" y="1849438"/>
          <p14:tracePt t="8790" x="379413" y="1855788"/>
          <p14:tracePt t="8798" x="392113" y="1868488"/>
          <p14:tracePt t="8806" x="415925" y="1879600"/>
          <p14:tracePt t="8814" x="452438" y="1885950"/>
          <p14:tracePt t="8822" x="500063" y="1905000"/>
          <p14:tracePt t="8830" x="523875" y="1905000"/>
          <p14:tracePt t="8838" x="590550" y="1916113"/>
          <p14:tracePt t="8846" x="663575" y="1928813"/>
          <p14:tracePt t="8854" x="723900" y="1935163"/>
          <p14:tracePt t="8862" x="795338" y="1946275"/>
          <p14:tracePt t="8870" x="844550" y="1946275"/>
          <p14:tracePt t="8878" x="915988" y="1958975"/>
          <p14:tracePt t="8889" x="1000125" y="1958975"/>
          <p14:tracePt t="8894" x="1073150" y="1958975"/>
          <p14:tracePt t="8902" x="1174750" y="1958975"/>
          <p14:tracePt t="8910" x="1247775" y="1958975"/>
          <p14:tracePt t="8918" x="1320800" y="1958975"/>
          <p14:tracePt t="8926" x="1392238" y="1952625"/>
          <p14:tracePt t="8934" x="1470025" y="1922463"/>
          <p14:tracePt t="8942" x="1543050" y="1909763"/>
          <p14:tracePt t="8950" x="1609725" y="1874838"/>
          <p14:tracePt t="8958" x="1646238" y="1868488"/>
          <p14:tracePt t="8966" x="1657350" y="1862138"/>
          <p14:tracePt t="8975" x="1681163" y="1844675"/>
          <p14:tracePt t="8982" x="1700213" y="1831975"/>
          <p14:tracePt t="8990" x="1700213" y="1808163"/>
          <p14:tracePt t="8999" x="1711325" y="1784350"/>
          <p14:tracePt t="9007" x="1717675" y="1765300"/>
          <p14:tracePt t="9014" x="1717675" y="1735138"/>
          <p14:tracePt t="9023" x="1717675" y="1704975"/>
          <p14:tracePt t="9031" x="1736725" y="1687513"/>
          <p14:tracePt t="9039" x="1736725" y="1674813"/>
          <p14:tracePt t="9046" x="1736725" y="1644650"/>
          <p14:tracePt t="9055" x="1736725" y="1609725"/>
          <p14:tracePt t="9062" x="1736725" y="1579563"/>
          <p14:tracePt t="9071" x="1717675" y="1566863"/>
          <p14:tracePt t="9079" x="1700213" y="1543050"/>
          <p14:tracePt t="9086" x="1687513" y="1530350"/>
          <p14:tracePt t="9094" x="1651000" y="1506538"/>
          <p14:tracePt t="9102" x="1627188" y="1493838"/>
          <p14:tracePt t="9111" x="1579563" y="1458913"/>
          <p14:tracePt t="9126" x="1489075" y="1422400"/>
          <p14:tracePt t="9134" x="1452563" y="1398588"/>
          <p14:tracePt t="9143" x="1404938" y="1368425"/>
          <p14:tracePt t="9151" x="1368425" y="1338263"/>
          <p14:tracePt t="9159" x="1331913" y="1319213"/>
          <p14:tracePt t="9166" x="1284288" y="1301750"/>
          <p14:tracePt t="9174" x="1230313" y="1271588"/>
          <p14:tracePt t="9182" x="1181100" y="1254125"/>
          <p14:tracePt t="9191" x="1133475" y="1228725"/>
          <p14:tracePt t="9198" x="1073150" y="1211263"/>
          <p14:tracePt t="9207" x="1023938" y="1193800"/>
          <p14:tracePt t="9215" x="989013" y="1181100"/>
          <p14:tracePt t="9223" x="965200" y="1181100"/>
          <p14:tracePt t="9231" x="922338" y="1174750"/>
          <p14:tracePt t="9239" x="892175" y="1174750"/>
          <p14:tracePt t="9246" x="849313" y="1174750"/>
          <p14:tracePt t="9255" x="801688" y="1174750"/>
          <p14:tracePt t="9262" x="741363" y="1174750"/>
          <p14:tracePt t="9271" x="698500" y="1174750"/>
          <p14:tracePt t="9279" x="657225" y="1174750"/>
          <p14:tracePt t="9286" x="579438" y="1181100"/>
          <p14:tracePt t="9295" x="519113" y="1187450"/>
          <p14:tracePt t="9302" x="488950" y="1198563"/>
          <p14:tracePt t="9311" x="439738" y="1204913"/>
          <p14:tracePt t="9318" x="379413" y="1228725"/>
          <p14:tracePt t="9326" x="342900" y="1254125"/>
          <p14:tracePt t="9334" x="288925" y="1284288"/>
          <p14:tracePt t="9343" x="252413" y="1314450"/>
          <p14:tracePt t="9350" x="217488" y="1344613"/>
          <p14:tracePt t="9359" x="198438" y="1355725"/>
          <p14:tracePt t="9366" x="174625" y="1403350"/>
          <p14:tracePt t="9375" x="174625" y="1428750"/>
          <p14:tracePt t="9382" x="144463" y="1470025"/>
          <p14:tracePt t="9391" x="144463" y="1506538"/>
          <p14:tracePt t="9398" x="144463" y="1530350"/>
          <p14:tracePt t="9406" x="144463" y="1573213"/>
          <p14:tracePt t="9414" x="144463" y="1603375"/>
          <p14:tracePt t="9422" x="163513" y="1639888"/>
          <p14:tracePt t="9430" x="222250" y="1704975"/>
          <p14:tracePt t="9438" x="234950" y="1717675"/>
          <p14:tracePt t="9446" x="271463" y="1765300"/>
          <p14:tracePt t="9454" x="301625" y="1789113"/>
          <p14:tracePt t="9462" x="312738" y="1814513"/>
          <p14:tracePt t="9470" x="331788" y="1862138"/>
          <p14:tracePt t="9478" x="349250" y="1874838"/>
          <p14:tracePt t="9486" x="361950" y="1898650"/>
          <p14:tracePt t="9494" x="379413" y="1916113"/>
          <p14:tracePt t="9502" x="398463" y="1939925"/>
          <p14:tracePt t="9510" x="422275" y="1946275"/>
          <p14:tracePt t="9518" x="476250" y="1965325"/>
          <p14:tracePt t="9526" x="536575" y="1976438"/>
          <p14:tracePt t="9534" x="614363" y="2000250"/>
          <p14:tracePt t="9542" x="728663" y="2025650"/>
          <p14:tracePt t="9550" x="844550" y="2030413"/>
          <p14:tracePt t="9558" x="989013" y="2054225"/>
          <p14:tracePt t="9566" x="1133475" y="2079625"/>
          <p14:tracePt t="9574" x="1277938" y="2103438"/>
          <p14:tracePt t="9582" x="1422400" y="2103438"/>
          <p14:tracePt t="9590" x="1525588" y="2114550"/>
          <p14:tracePt t="9598" x="1633538" y="2114550"/>
          <p14:tracePt t="9606" x="1724025" y="2114550"/>
          <p14:tracePt t="9614" x="1801813" y="2090738"/>
          <p14:tracePt t="9622" x="1862138" y="2060575"/>
          <p14:tracePt t="9630" x="1952625" y="2000250"/>
          <p14:tracePt t="9638" x="2006600" y="1946275"/>
          <p14:tracePt t="9646" x="2036763" y="1909763"/>
          <p14:tracePt t="9654" x="2079625" y="1855788"/>
          <p14:tracePt t="9662" x="2109788" y="1784350"/>
          <p14:tracePt t="9670" x="2122488" y="1724025"/>
          <p14:tracePt t="9678" x="2127250" y="1674813"/>
          <p14:tracePt t="9686" x="2127250" y="1633538"/>
          <p14:tracePt t="9694" x="2127250" y="1584325"/>
          <p14:tracePt t="9702" x="2127250" y="1554163"/>
          <p14:tracePt t="9710" x="2127250" y="1512888"/>
          <p14:tracePt t="9718" x="2127250" y="1506538"/>
          <p14:tracePt t="9726" x="2122488" y="1489075"/>
          <p14:tracePt t="9734" x="2109788" y="1463675"/>
          <p14:tracePt t="9742" x="2103438" y="1458913"/>
          <p14:tracePt t="9750" x="2097088" y="1452563"/>
          <p14:tracePt t="9758" x="2092325" y="1446213"/>
          <p14:tracePt t="9766" x="2073275" y="1439863"/>
          <p14:tracePt t="9774" x="2043113" y="1439863"/>
          <p14:tracePt t="9782" x="2001838" y="1433513"/>
          <p14:tracePt t="9790" x="1935163" y="1409700"/>
          <p14:tracePt t="9798" x="1862138" y="1379538"/>
          <p14:tracePt t="9806" x="1801813" y="1379538"/>
          <p14:tracePt t="9814" x="1711325" y="1355725"/>
          <p14:tracePt t="9822" x="1620838" y="1331913"/>
          <p14:tracePt t="9830" x="1549400" y="1314450"/>
          <p14:tracePt t="9838" x="1476375" y="1314450"/>
          <p14:tracePt t="9846" x="1398588" y="1301750"/>
          <p14:tracePt t="9854" x="1325563" y="1289050"/>
          <p14:tracePt t="9862" x="1295400" y="1284288"/>
          <p14:tracePt t="9870" x="1235075" y="1284288"/>
          <p14:tracePt t="9878" x="1193800" y="1284288"/>
          <p14:tracePt t="9886" x="1144588" y="1284288"/>
          <p14:tracePt t="9907" x="1030288" y="1284288"/>
          <p14:tracePt t="9910" x="969963" y="1284288"/>
          <p14:tracePt t="9918" x="909638" y="1284288"/>
          <p14:tracePt t="9926" x="879475" y="1284288"/>
          <p14:tracePt t="9934" x="825500" y="1284288"/>
          <p14:tracePt t="9942" x="777875" y="1289050"/>
          <p14:tracePt t="9950" x="754063" y="1295400"/>
          <p14:tracePt t="9958" x="723900" y="1301750"/>
          <p14:tracePt t="9966" x="687388" y="1319213"/>
          <p14:tracePt t="9974" x="638175" y="1338263"/>
          <p14:tracePt t="9982" x="603250" y="1349375"/>
          <p14:tracePt t="9990" x="579438" y="1355725"/>
          <p14:tracePt t="9998" x="554038" y="1379538"/>
          <p14:tracePt t="10006" x="506413" y="1398588"/>
          <p14:tracePt t="10014" x="493713" y="1416050"/>
          <p14:tracePt t="10024" x="476250" y="1433513"/>
          <p14:tracePt t="10031" x="469900" y="1452563"/>
          <p14:tracePt t="10039" x="452438" y="1489075"/>
          <p14:tracePt t="10046" x="433388" y="1512888"/>
          <p14:tracePt t="10054" x="428625" y="1549400"/>
          <p14:tracePt t="10062" x="428625" y="1579563"/>
          <p14:tracePt t="10070" x="422275" y="1590675"/>
          <p14:tracePt t="10078" x="422275" y="1614488"/>
          <p14:tracePt t="10086" x="422275" y="1651000"/>
          <p14:tracePt t="10095" x="422275" y="1681163"/>
          <p14:tracePt t="10102" x="422275" y="1704975"/>
          <p14:tracePt t="10111" x="422275" y="1728788"/>
          <p14:tracePt t="10118" x="422275" y="1741488"/>
          <p14:tracePt t="10126" x="422275" y="1765300"/>
          <p14:tracePt t="10134" x="439738" y="1789113"/>
          <p14:tracePt t="10142" x="463550" y="1814513"/>
          <p14:tracePt t="10150" x="488950" y="1838325"/>
          <p14:tracePt t="10158" x="542925" y="1879600"/>
          <p14:tracePt t="10166" x="579438" y="1909763"/>
          <p14:tracePt t="10175" x="614363" y="1922463"/>
          <p14:tracePt t="10182" x="638175" y="1939925"/>
          <p14:tracePt t="10191" x="668338" y="1952625"/>
          <p14:tracePt t="10198" x="693738" y="1965325"/>
          <p14:tracePt t="10207" x="704850" y="1965325"/>
          <p14:tracePt t="10214" x="723900" y="1965325"/>
          <p14:tracePt t="10223" x="747713" y="1965325"/>
          <p14:tracePt t="10231" x="765175" y="1965325"/>
          <p14:tracePt t="10238" x="819150" y="1965325"/>
          <p14:tracePt t="10247" x="879475" y="1965325"/>
          <p14:tracePt t="10254" x="958850" y="1952625"/>
          <p14:tracePt t="10262" x="1060450" y="1916113"/>
          <p14:tracePt t="10270" x="1150938" y="1879600"/>
          <p14:tracePt t="10279" x="1230313" y="1849438"/>
          <p14:tracePt t="10286" x="1301750" y="1814513"/>
          <p14:tracePt t="10294" x="1392238" y="1784350"/>
          <p14:tracePt t="10302" x="1500188" y="1724025"/>
          <p14:tracePt t="10310" x="1549400" y="1693863"/>
          <p14:tracePt t="10319" x="1616075" y="1663700"/>
          <p14:tracePt t="10326" x="1651000" y="1633538"/>
          <p14:tracePt t="10334" x="1676400" y="1614488"/>
          <p14:tracePt t="10344" x="1700213" y="1590675"/>
          <p14:tracePt t="10350" x="1706563" y="1579563"/>
          <p14:tracePt t="10358" x="1724025" y="1554163"/>
          <p14:tracePt t="10366" x="1724025" y="1549400"/>
          <p14:tracePt t="10375" x="1724025" y="1543050"/>
          <p14:tracePt t="10391" x="1724025" y="1519238"/>
          <p14:tracePt t="10407" x="1724025" y="1506538"/>
          <p14:tracePt t="10414" x="1724025" y="1493838"/>
          <p14:tracePt t="10423" x="1706563" y="1470025"/>
          <p14:tracePt t="10431" x="1681163" y="1458913"/>
          <p14:tracePt t="10438" x="1670050" y="1446213"/>
          <p14:tracePt t="10446" x="1646238" y="1422400"/>
          <p14:tracePt t="10454" x="1603375" y="1379538"/>
          <p14:tracePt t="10462" x="1536700" y="1338263"/>
          <p14:tracePt t="10471" x="1506538" y="1319213"/>
          <p14:tracePt t="10478" x="1452563" y="1289050"/>
          <p14:tracePt t="10486" x="1404938" y="1271588"/>
          <p14:tracePt t="10494" x="1325563" y="1235075"/>
          <p14:tracePt t="10502" x="1308100" y="1235075"/>
          <p14:tracePt t="10511" x="1247775" y="1217613"/>
          <p14:tracePt t="10518" x="1223963" y="1211263"/>
          <p14:tracePt t="10527" x="1157288" y="1198563"/>
          <p14:tracePt t="10534" x="1109663" y="1193800"/>
          <p14:tracePt t="10543" x="1036638" y="1181100"/>
          <p14:tracePt t="10550" x="976313" y="1168400"/>
          <p14:tracePt t="10558" x="915988" y="1163638"/>
          <p14:tracePt t="10566" x="844550" y="1150938"/>
          <p14:tracePt t="10575" x="771525" y="1150938"/>
          <p14:tracePt t="10582" x="681038" y="1150938"/>
          <p14:tracePt t="10592" x="608013" y="1150938"/>
          <p14:tracePt t="10598" x="536575" y="1150938"/>
          <p14:tracePt t="10607" x="463550" y="1163638"/>
          <p14:tracePt t="10614" x="385763" y="1198563"/>
          <p14:tracePt t="10623" x="295275" y="1241425"/>
          <p14:tracePt t="10630" x="241300" y="1271588"/>
          <p14:tracePt t="10638" x="193675" y="1301750"/>
          <p14:tracePt t="10646" x="144463" y="1325563"/>
          <p14:tracePt t="10654" x="120650" y="1331913"/>
          <p14:tracePt t="10662" x="107950" y="1349375"/>
          <p14:tracePt t="10670" x="103188" y="1355725"/>
          <p14:tracePt t="10678" x="84138" y="1368425"/>
          <p14:tracePt t="10686" x="77788" y="1368425"/>
          <p14:tracePt t="10694" x="73025" y="1374775"/>
          <p14:tracePt t="10702" x="66675" y="1403350"/>
          <p14:tracePt t="10710" x="66675" y="1409700"/>
          <p14:tracePt t="10718" x="66675" y="1422400"/>
          <p14:tracePt t="10727" x="66675" y="1446213"/>
          <p14:tracePt t="10734" x="77788" y="1476375"/>
          <p14:tracePt t="10743" x="90488" y="1493838"/>
          <p14:tracePt t="10751" x="120650" y="1530350"/>
          <p14:tracePt t="10758" x="144463" y="1554163"/>
          <p14:tracePt t="10769" x="150813" y="1579563"/>
          <p14:tracePt t="10774" x="198438" y="1614488"/>
          <p14:tracePt t="10782" x="234950" y="1644650"/>
          <p14:tracePt t="10791" x="277813" y="1681163"/>
          <p14:tracePt t="10798" x="312738" y="1711325"/>
          <p14:tracePt t="10806" x="338138" y="1728788"/>
          <p14:tracePt t="10814" x="373063" y="1754188"/>
          <p14:tracePt t="10822" x="409575" y="1771650"/>
          <p14:tracePt t="10830" x="446088" y="1801813"/>
          <p14:tracePt t="10838" x="488950" y="1801813"/>
          <p14:tracePt t="10846" x="554038" y="1819275"/>
          <p14:tracePt t="10854" x="596900" y="1831975"/>
          <p14:tracePt t="10862" x="668338" y="1831975"/>
          <p14:tracePt t="10870" x="747713" y="1838325"/>
          <p14:tracePt t="10878" x="831850" y="1849438"/>
          <p14:tracePt t="10892" x="909638" y="1862138"/>
          <p14:tracePt t="10894" x="993775" y="1862138"/>
          <p14:tracePt t="10902" x="1096963" y="1862138"/>
          <p14:tracePt t="10910" x="1169988" y="1855788"/>
          <p14:tracePt t="10918" x="1260475" y="1844675"/>
          <p14:tracePt t="10926" x="1320800" y="1825625"/>
          <p14:tracePt t="10934" x="1398588" y="1784350"/>
          <p14:tracePt t="10942" x="1476375" y="1724025"/>
          <p14:tracePt t="10950" x="1500188" y="1700213"/>
          <p14:tracePt t="10958" x="1519238" y="1681163"/>
          <p14:tracePt t="10966" x="1525588" y="1663700"/>
          <p14:tracePt t="10974" x="1543050" y="1614488"/>
          <p14:tracePt t="10982" x="1543050" y="1603375"/>
          <p14:tracePt t="10990" x="1530350" y="1566863"/>
          <p14:tracePt t="10998" x="1525588" y="1554163"/>
          <p14:tracePt t="11007" x="1495425" y="1519238"/>
          <p14:tracePt t="11014" x="1470025" y="1493838"/>
          <p14:tracePt t="11022" x="1458913" y="1476375"/>
          <p14:tracePt t="11030" x="1435100" y="1452563"/>
          <p14:tracePt t="11038" x="1392238" y="1422400"/>
          <p14:tracePt t="11047" x="1362075" y="1403350"/>
          <p14:tracePt t="11054" x="1325563" y="1385888"/>
          <p14:tracePt t="11063" x="1290638" y="1368425"/>
          <p14:tracePt t="11071" x="1241425" y="1349375"/>
          <p14:tracePt t="11078" x="1217613" y="1331913"/>
          <p14:tracePt t="11086" x="1169988" y="1314450"/>
          <p14:tracePt t="11095" x="1109663" y="1308100"/>
          <p14:tracePt t="11102" x="1049338" y="1284288"/>
          <p14:tracePt t="11111" x="976313" y="1277938"/>
          <p14:tracePt t="11118" x="909638" y="1265238"/>
          <p14:tracePt t="11126" x="849313" y="1254125"/>
          <p14:tracePt t="11134" x="795338" y="1254125"/>
          <p14:tracePt t="11143" x="693738" y="1254125"/>
          <p14:tracePt t="11151" x="633413" y="1254125"/>
          <p14:tracePt t="11159" x="560388" y="1254125"/>
          <p14:tracePt t="11166" x="512763" y="1265238"/>
          <p14:tracePt t="11176" x="476250" y="1284288"/>
          <p14:tracePt t="11182" x="452438" y="1301750"/>
          <p14:tracePt t="11191" x="439738" y="1319213"/>
          <p14:tracePt t="11198" x="422275" y="1331913"/>
          <p14:tracePt t="11207" x="415925" y="1349375"/>
          <p14:tracePt t="11214" x="398463" y="1392238"/>
          <p14:tracePt t="11223" x="392113" y="1428750"/>
          <p14:tracePt t="11231" x="379413" y="1452563"/>
          <p14:tracePt t="11238" x="379413" y="1482725"/>
          <p14:tracePt t="11247" x="379413" y="1512888"/>
          <p14:tracePt t="11254" x="379413" y="1549400"/>
          <p14:tracePt t="11263" x="385763" y="1573213"/>
          <p14:tracePt t="11270" x="403225" y="1603375"/>
          <p14:tracePt t="11278" x="428625" y="1639888"/>
          <p14:tracePt t="11286" x="439738" y="1663700"/>
          <p14:tracePt t="11295" x="463550" y="1711325"/>
          <p14:tracePt t="11302" x="506413" y="1765300"/>
          <p14:tracePt t="11311" x="560388" y="1808163"/>
          <p14:tracePt t="11318" x="596900" y="1855788"/>
          <p14:tracePt t="11326" x="650875" y="1898650"/>
          <p14:tracePt t="11334" x="687388" y="1928813"/>
          <p14:tracePt t="11343" x="754063" y="1958975"/>
          <p14:tracePt t="11350" x="814388" y="1976438"/>
          <p14:tracePt t="11359" x="855663" y="1976438"/>
          <p14:tracePt t="11366" x="904875" y="1989138"/>
          <p14:tracePt t="11376" x="965200" y="2000250"/>
          <p14:tracePt t="11382" x="1012825" y="2000250"/>
          <p14:tracePt t="11391" x="1109663" y="2000250"/>
          <p14:tracePt t="11398" x="1200150" y="2006600"/>
          <p14:tracePt t="11407" x="1271588" y="2019300"/>
          <p14:tracePt t="11414" x="1374775" y="2019300"/>
          <p14:tracePt t="11423" x="1416050" y="2019300"/>
          <p14:tracePt t="11431" x="1476375" y="2019300"/>
          <p14:tracePt t="11438" x="1525588" y="1995488"/>
          <p14:tracePt t="11447" x="1560513" y="1970088"/>
          <p14:tracePt t="11454" x="1579563" y="1946275"/>
          <p14:tracePt t="11463" x="1597025" y="1898650"/>
          <p14:tracePt t="11470" x="1597025" y="1874838"/>
          <p14:tracePt t="11479" x="1597025" y="1831975"/>
          <p14:tracePt t="11487" x="1597025" y="1801813"/>
          <p14:tracePt t="11495" x="1585913" y="1754188"/>
          <p14:tracePt t="11502" x="1560513" y="1728788"/>
          <p14:tracePt t="11511" x="1543050" y="1651000"/>
          <p14:tracePt t="11518" x="1512888" y="1627188"/>
          <p14:tracePt t="11526" x="1489075" y="1590675"/>
          <p14:tracePt t="11534" x="1465263" y="1573213"/>
          <p14:tracePt t="11542" x="1428750" y="1536700"/>
          <p14:tracePt t="11551" x="1385888" y="1500188"/>
          <p14:tracePt t="11559" x="1338263" y="1470025"/>
          <p14:tracePt t="11566" x="1290638" y="1439863"/>
          <p14:tracePt t="11575" x="1254125" y="1422400"/>
          <p14:tracePt t="11582" x="1230313" y="1403350"/>
          <p14:tracePt t="11591" x="1181100" y="1398588"/>
          <p14:tracePt t="11599" x="1169988" y="1379538"/>
          <p14:tracePt t="11606" x="1163638" y="1374775"/>
          <p14:tracePt t="11615" x="1133475" y="1362075"/>
          <p14:tracePt t="11622" x="1096963" y="1349375"/>
          <p14:tracePt t="11631" x="1066800" y="1344613"/>
          <p14:tracePt t="11639" x="1019175" y="1331913"/>
          <p14:tracePt t="11647" x="989013" y="1331913"/>
          <p14:tracePt t="11654" x="939800" y="1331913"/>
          <p14:tracePt t="11663" x="898525" y="1325563"/>
          <p14:tracePt t="11670" x="838200" y="1325563"/>
          <p14:tracePt t="11679" x="795338" y="1325563"/>
          <p14:tracePt t="11686" x="735013" y="1325563"/>
          <p14:tracePt t="11695" x="657225" y="1338263"/>
          <p14:tracePt t="11702" x="596900" y="1368425"/>
          <p14:tracePt t="11711" x="530225" y="1403350"/>
          <p14:tracePt t="11718" x="452438" y="1446213"/>
          <p14:tracePt t="11726" x="392113" y="1489075"/>
          <p14:tracePt t="11734" x="325438" y="1543050"/>
          <p14:tracePt t="11743" x="282575" y="1573213"/>
          <p14:tracePt t="11751" x="258763" y="1597025"/>
          <p14:tracePt t="11760" x="222250" y="1627188"/>
          <p14:tracePt t="11771" x="222250" y="1639888"/>
          <p14:tracePt t="11774" x="222250" y="1663700"/>
          <p14:tracePt t="11782" x="217488" y="1687513"/>
          <p14:tracePt t="11790" x="217488" y="1717675"/>
          <p14:tracePt t="11798" x="217488" y="1754188"/>
          <p14:tracePt t="11806" x="234950" y="1778000"/>
          <p14:tracePt t="11814" x="258763" y="1801813"/>
          <p14:tracePt t="11822" x="295275" y="1819275"/>
          <p14:tracePt t="11830" x="355600" y="1849438"/>
          <p14:tracePt t="11838" x="403225" y="1868488"/>
          <p14:tracePt t="11846" x="458788" y="1892300"/>
          <p14:tracePt t="11854" x="506413" y="1909763"/>
          <p14:tracePt t="11862" x="554038" y="1939925"/>
          <p14:tracePt t="11870" x="590550" y="1946275"/>
          <p14:tracePt t="11878" x="650875" y="1958975"/>
          <p14:tracePt t="11886" x="681038" y="1965325"/>
          <p14:tracePt t="11894" x="711200" y="1965325"/>
          <p14:tracePt t="11902" x="758825" y="1965325"/>
          <p14:tracePt t="11910" x="814388" y="1965325"/>
          <p14:tracePt t="11918" x="862013" y="1965325"/>
          <p14:tracePt t="11926" x="915988" y="1965325"/>
          <p14:tracePt t="11934" x="1006475" y="1952625"/>
          <p14:tracePt t="11942" x="1084263" y="1916113"/>
          <p14:tracePt t="11950" x="1163638" y="1885950"/>
          <p14:tracePt t="11958" x="1235075" y="1862138"/>
          <p14:tracePt t="11966" x="1271588" y="1831975"/>
          <p14:tracePt t="11974" x="1325563" y="1789113"/>
          <p14:tracePt t="11982" x="1368425" y="1741488"/>
          <p14:tracePt t="11990" x="1392238" y="1704975"/>
          <p14:tracePt t="11998" x="1416050" y="1639888"/>
          <p14:tracePt t="12006" x="1422400" y="1597025"/>
          <p14:tracePt t="12014" x="1422400" y="1536700"/>
          <p14:tracePt t="12022" x="1422400" y="1506538"/>
          <p14:tracePt t="12030" x="1422400" y="1452563"/>
          <p14:tracePt t="12038" x="1422400" y="1403350"/>
          <p14:tracePt t="12046" x="1422400" y="1392238"/>
          <p14:tracePt t="12054" x="1409700" y="1368425"/>
          <p14:tracePt t="12062" x="1392238" y="1349375"/>
          <p14:tracePt t="12070" x="1350963" y="1344613"/>
          <p14:tracePt t="12078" x="1314450" y="1331913"/>
          <p14:tracePt t="12086" x="1254125" y="1325563"/>
          <p14:tracePt t="12094" x="1193800" y="1325563"/>
          <p14:tracePt t="12102" x="1120775" y="1325563"/>
          <p14:tracePt t="12110" x="1023938" y="1325563"/>
          <p14:tracePt t="12118" x="922338" y="1331913"/>
          <p14:tracePt t="12126" x="831850" y="1338263"/>
          <p14:tracePt t="12134" x="754063" y="1398588"/>
          <p14:tracePt t="12142" x="663575" y="1428750"/>
          <p14:tracePt t="12150" x="596900" y="1482725"/>
          <p14:tracePt t="12158" x="560388" y="1512888"/>
          <p14:tracePt t="12166" x="536575" y="1536700"/>
          <p14:tracePt t="12174" x="536575" y="1560513"/>
          <p14:tracePt t="12182" x="536575" y="1590675"/>
          <p14:tracePt t="12190" x="536575" y="1627188"/>
          <p14:tracePt t="12198" x="573088" y="1657350"/>
          <p14:tracePt t="12206" x="638175" y="1687513"/>
          <p14:tracePt t="12214" x="704850" y="1717675"/>
          <p14:tracePt t="12222" x="765175" y="1741488"/>
          <p14:tracePt t="12230" x="844550" y="1771650"/>
          <p14:tracePt t="12238" x="904875" y="1789113"/>
          <p14:tracePt t="12246" x="976313" y="1801813"/>
          <p14:tracePt t="12254" x="1036638" y="1814513"/>
          <p14:tracePt t="12262" x="1096963" y="1831975"/>
          <p14:tracePt t="12270" x="1169988" y="1831975"/>
          <p14:tracePt t="12278" x="1230313" y="1831975"/>
          <p14:tracePt t="12286" x="1320800" y="1831975"/>
          <p14:tracePt t="12294" x="1416050" y="1831975"/>
          <p14:tracePt t="12302" x="1489075" y="1831975"/>
          <p14:tracePt t="12310" x="1549400" y="1831975"/>
          <p14:tracePt t="12318" x="1573213" y="1819275"/>
          <p14:tracePt t="12326" x="1597025" y="1795463"/>
          <p14:tracePt t="12334" x="1603375" y="1784350"/>
          <p14:tracePt t="12342" x="1616075" y="1747838"/>
          <p14:tracePt t="12350" x="1616075" y="1735138"/>
          <p14:tracePt t="12358" x="1616075" y="1704975"/>
          <p14:tracePt t="12366" x="1603375" y="1657350"/>
          <p14:tracePt t="12374" x="1566863" y="1627188"/>
          <p14:tracePt t="12382" x="1549400" y="1597025"/>
          <p14:tracePt t="12390" x="1512888" y="1579563"/>
          <p14:tracePt t="12398" x="1465263" y="1566863"/>
          <p14:tracePt t="12406" x="1404938" y="1554163"/>
          <p14:tracePt t="12414" x="1331913" y="1554163"/>
          <p14:tracePt t="12422" x="1260475" y="1554163"/>
          <p14:tracePt t="12430" x="1187450" y="1554163"/>
          <p14:tracePt t="12438" x="1114425" y="1554163"/>
          <p14:tracePt t="12446" x="1054100" y="1560513"/>
          <p14:tracePt t="12454" x="989013" y="1590675"/>
          <p14:tracePt t="12462" x="939800" y="1620838"/>
          <p14:tracePt t="12470" x="874713" y="1670050"/>
          <p14:tracePt t="12478" x="849313" y="1693863"/>
          <p14:tracePt t="12486" x="831850" y="1717675"/>
          <p14:tracePt t="12494" x="831850" y="1747838"/>
          <p14:tracePt t="12502" x="831850" y="1771650"/>
          <p14:tracePt t="12510" x="831850" y="1795463"/>
          <p14:tracePt t="12518" x="844550" y="1819275"/>
          <p14:tracePt t="12526" x="904875" y="1844675"/>
          <p14:tracePt t="12534" x="965200" y="1868488"/>
          <p14:tracePt t="12542" x="1012825" y="1898650"/>
          <p14:tracePt t="12550" x="1090613" y="1916113"/>
          <p14:tracePt t="12558" x="1174750" y="1916113"/>
          <p14:tracePt t="12566" x="1265238" y="1939925"/>
          <p14:tracePt t="12574" x="1325563" y="1939925"/>
          <p14:tracePt t="12582" x="1398588" y="1952625"/>
          <p14:tracePt t="12590" x="1482725" y="1952625"/>
          <p14:tracePt t="12598" x="1555750" y="1952625"/>
          <p14:tracePt t="12606" x="1590675" y="1939925"/>
          <p14:tracePt t="12614" x="1627188" y="1909763"/>
          <p14:tracePt t="12622" x="1657350" y="1874838"/>
          <p14:tracePt t="12630" x="1676400" y="1838325"/>
          <p14:tracePt t="12638" x="1687513" y="1789113"/>
          <p14:tracePt t="12646" x="1687513" y="1717675"/>
          <p14:tracePt t="12654" x="1687513" y="1700213"/>
          <p14:tracePt t="12662" x="1687513" y="1674813"/>
          <p14:tracePt t="12670" x="1687513" y="1651000"/>
          <p14:tracePt t="12678" x="1676400" y="1633538"/>
          <p14:tracePt t="12686" x="1651000" y="1620838"/>
          <p14:tracePt t="12695" x="1639888" y="1614488"/>
          <p14:tracePt t="12702" x="1616075" y="1614488"/>
          <p14:tracePt t="12710" x="1560513" y="1614488"/>
          <p14:tracePt t="12718" x="1489075" y="1614488"/>
          <p14:tracePt t="12727" x="1374775" y="1614488"/>
          <p14:tracePt t="12734" x="1254125" y="1663700"/>
          <p14:tracePt t="12743" x="1150938" y="1711325"/>
          <p14:tracePt t="12750" x="1030288" y="1784350"/>
          <p14:tracePt t="12759" x="935038" y="1844675"/>
          <p14:tracePt t="12766" x="898525" y="1879600"/>
          <p14:tracePt t="12781" x="879475" y="1928813"/>
          <p14:tracePt t="12782" x="868363" y="1952625"/>
          <p14:tracePt t="12790" x="868363" y="1958975"/>
          <p14:tracePt t="12798" x="898525" y="2000250"/>
          <p14:tracePt t="12806" x="922338" y="2006600"/>
          <p14:tracePt t="12814" x="976313" y="2036763"/>
          <p14:tracePt t="12822" x="1036638" y="2060575"/>
          <p14:tracePt t="12830" x="1114425" y="2066925"/>
          <p14:tracePt t="12838" x="1200150" y="2066925"/>
          <p14:tracePt t="12846" x="1301750" y="2066925"/>
          <p14:tracePt t="12854" x="1398588" y="2066925"/>
          <p14:tracePt t="12862" x="1489075" y="2066925"/>
          <p14:tracePt t="12870" x="1549400" y="2054225"/>
          <p14:tracePt t="12878" x="1616075" y="2025650"/>
          <p14:tracePt t="12893" x="1651000" y="1982788"/>
          <p14:tracePt t="12909" x="1706563" y="1935163"/>
          <p14:tracePt t="12910" x="1724025" y="1885950"/>
          <p14:tracePt t="12918" x="1730375" y="1879600"/>
          <p14:tracePt t="12926" x="1730375" y="1874838"/>
          <p14:tracePt t="12974" x="1730375" y="1868488"/>
          <p14:tracePt t="12982" x="1706563" y="1868488"/>
          <p14:tracePt t="12990" x="1676400" y="1868488"/>
          <p14:tracePt t="12999" x="1663700" y="1879600"/>
          <p14:tracePt t="13047" x="1657350" y="1885950"/>
          <p14:tracePt t="13062" x="1657350" y="1892300"/>
          <p14:tracePt t="13070" x="1693863" y="1892300"/>
          <p14:tracePt t="13079" x="1778000" y="1892300"/>
          <p14:tracePt t="13086" x="1838325" y="1892300"/>
          <p14:tracePt t="13095" x="1868488" y="1892300"/>
          <p14:tracePt t="13102" x="1892300" y="1892300"/>
          <p14:tracePt t="13110" x="1905000" y="1892300"/>
          <p14:tracePt t="13118" x="1911350" y="1892300"/>
          <p14:tracePt t="13166" x="0" y="0"/>
        </p14:tracePtLst>
        <p14:tracePtLst>
          <p14:tracePt t="28018" x="5183188" y="409575"/>
          <p14:tracePt t="28025" x="5148263" y="379413"/>
          <p14:tracePt t="28031" x="5092700" y="342900"/>
          <p14:tracePt t="28040" x="5014913" y="307975"/>
          <p14:tracePt t="28047" x="4937125" y="252413"/>
          <p14:tracePt t="28056" x="4857750" y="204788"/>
          <p14:tracePt t="28063" x="4767263" y="174625"/>
          <p14:tracePt t="28072" x="4706938" y="161925"/>
          <p14:tracePt t="28079" x="4635500" y="138113"/>
          <p14:tracePt t="28086" x="4575175" y="138113"/>
          <p14:tracePt t="28094" x="4514850" y="133350"/>
          <p14:tracePt t="28102" x="4441825" y="133350"/>
          <p14:tracePt t="28111" x="4381500" y="120650"/>
          <p14:tracePt t="28118" x="4321175" y="120650"/>
          <p14:tracePt t="28126" x="4260850" y="127000"/>
          <p14:tracePt t="28134" x="4189413" y="138113"/>
          <p14:tracePt t="28142" x="4141788" y="157163"/>
          <p14:tracePt t="28150" x="4051300" y="174625"/>
          <p14:tracePt t="28158" x="3971925" y="198438"/>
          <p14:tracePt t="28167" x="3911600" y="217488"/>
          <p14:tracePt t="28174" x="3851275" y="241300"/>
          <p14:tracePt t="28183" x="3814763" y="258763"/>
          <p14:tracePt t="28190" x="3790950" y="277813"/>
          <p14:tracePt t="28198" x="3730625" y="301625"/>
          <p14:tracePt t="28206" x="3706813" y="319088"/>
          <p14:tracePt t="28214" x="3665538" y="355600"/>
          <p14:tracePt t="28223" x="3635375" y="379413"/>
          <p14:tracePt t="28230" x="3598863" y="422275"/>
          <p14:tracePt t="28239" x="3568700" y="458788"/>
          <p14:tracePt t="28246" x="3562350" y="493713"/>
          <p14:tracePt t="28255" x="3562350" y="523875"/>
          <p14:tracePt t="28262" x="3549650" y="577850"/>
          <p14:tracePt t="28270" x="3549650" y="650875"/>
          <p14:tracePt t="28278" x="3549650" y="723900"/>
          <p14:tracePt t="28286" x="3549650" y="782638"/>
          <p14:tracePt t="28294" x="3549650" y="842963"/>
          <p14:tracePt t="28302" x="3579813" y="903288"/>
          <p14:tracePt t="28311" x="3605213" y="928688"/>
          <p14:tracePt t="28318" x="3640138" y="958850"/>
          <p14:tracePt t="28326" x="3689350" y="989013"/>
          <p14:tracePt t="28334" x="3725863" y="1006475"/>
          <p14:tracePt t="28342" x="3803650" y="1049338"/>
          <p14:tracePt t="28350" x="3881438" y="1096963"/>
          <p14:tracePt t="28358" x="3971925" y="1114425"/>
          <p14:tracePt t="28366" x="4051300" y="1150938"/>
          <p14:tracePt t="28375" x="4152900" y="1187450"/>
          <p14:tracePt t="28382" x="4256088" y="1217613"/>
          <p14:tracePt t="28390" x="4357688" y="1217613"/>
          <p14:tracePt t="28398" x="4460875" y="1228725"/>
          <p14:tracePt t="28406" x="4575175" y="1241425"/>
          <p14:tracePt t="28414" x="4689475" y="1241425"/>
          <p14:tracePt t="28423" x="4792663" y="1241425"/>
          <p14:tracePt t="28430" x="4906963" y="1241425"/>
          <p14:tracePt t="28439" x="5002213" y="1241425"/>
          <p14:tracePt t="28446" x="5135563" y="1223963"/>
          <p14:tracePt t="28455" x="5280025" y="1198563"/>
          <p14:tracePt t="28463" x="5454650" y="1187450"/>
          <p14:tracePt t="28470" x="5605463" y="1150938"/>
          <p14:tracePt t="28478" x="5749925" y="1127125"/>
          <p14:tracePt t="28486" x="5889625" y="1103313"/>
          <p14:tracePt t="28494" x="6010275" y="1090613"/>
          <p14:tracePt t="28503" x="6135688" y="1054100"/>
          <p14:tracePt t="28511" x="6202363" y="1036638"/>
          <p14:tracePt t="28518" x="6286500" y="1023938"/>
          <p14:tracePt t="28526" x="6353175" y="982663"/>
          <p14:tracePt t="28534" x="6400800" y="952500"/>
          <p14:tracePt t="28542" x="6430963" y="928688"/>
          <p14:tracePt t="28550" x="6456363" y="885825"/>
          <p14:tracePt t="28558" x="6473825" y="862013"/>
          <p14:tracePt t="28566" x="6480175" y="842963"/>
          <p14:tracePt t="28575" x="6503988" y="812800"/>
          <p14:tracePt t="28582" x="6516688" y="782638"/>
          <p14:tracePt t="28590" x="6521450" y="747713"/>
          <p14:tracePt t="28598" x="6521450" y="728663"/>
          <p14:tracePt t="28607" x="6521450" y="693738"/>
          <p14:tracePt t="28614" x="6521450" y="650875"/>
          <p14:tracePt t="28623" x="6521450" y="620713"/>
          <p14:tracePt t="28630" x="6510338" y="584200"/>
          <p14:tracePt t="28639" x="6480175" y="536575"/>
          <p14:tracePt t="28646" x="6456363" y="493713"/>
          <p14:tracePt t="28655" x="6426200" y="469900"/>
          <p14:tracePt t="28662" x="6389688" y="446088"/>
          <p14:tracePt t="28670" x="6340475" y="415925"/>
          <p14:tracePt t="28678" x="6286500" y="373063"/>
          <p14:tracePt t="28686" x="6226175" y="342900"/>
          <p14:tracePt t="28694" x="6161088" y="307975"/>
          <p14:tracePt t="28702" x="6088063" y="288925"/>
          <p14:tracePt t="28711" x="6040438" y="288925"/>
          <p14:tracePt t="28718" x="5937250" y="277813"/>
          <p14:tracePt t="28727" x="5883275" y="277813"/>
          <p14:tracePt t="28734" x="5792788" y="277813"/>
          <p14:tracePt t="28742" x="5695950" y="277813"/>
          <p14:tracePt t="28750" x="5575300" y="295275"/>
          <p14:tracePt t="28759" x="5491163" y="307975"/>
          <p14:tracePt t="28766" x="5370513" y="325438"/>
          <p14:tracePt t="28775" x="5268913" y="349250"/>
          <p14:tracePt t="28782" x="5195888" y="373063"/>
          <p14:tracePt t="28790" x="5092700" y="373063"/>
          <p14:tracePt t="28799" x="5014913" y="403225"/>
          <p14:tracePt t="28813" x="4930775" y="428625"/>
          <p14:tracePt t="28815" x="4870450" y="439738"/>
          <p14:tracePt t="28823" x="4792663" y="469900"/>
          <p14:tracePt t="28830" x="4725988" y="500063"/>
          <p14:tracePt t="28838" x="4646613" y="536575"/>
          <p14:tracePt t="28846" x="4586288" y="566738"/>
          <p14:tracePt t="28854" x="4521200" y="596900"/>
          <p14:tracePt t="28862" x="4441825" y="657225"/>
          <p14:tracePt t="28870" x="4406900" y="681038"/>
          <p14:tracePt t="28878" x="4387850" y="698500"/>
          <p14:tracePt t="28890" x="4364038" y="747713"/>
          <p14:tracePt t="28894" x="4346575" y="782638"/>
          <p14:tracePt t="28902" x="4340225" y="812800"/>
          <p14:tracePt t="28910" x="4327525" y="831850"/>
          <p14:tracePt t="28918" x="4327525" y="862013"/>
          <p14:tracePt t="28926" x="4333875" y="892175"/>
          <p14:tracePt t="28934" x="4340225" y="909638"/>
          <p14:tracePt t="28942" x="4357688" y="933450"/>
          <p14:tracePt t="28950" x="4381500" y="976313"/>
          <p14:tracePt t="28958" x="4406900" y="1006475"/>
          <p14:tracePt t="28966" x="4460875" y="1054100"/>
          <p14:tracePt t="28974" x="4527550" y="1103313"/>
          <p14:tracePt t="28982" x="4586288" y="1133475"/>
          <p14:tracePt t="28990" x="4641850" y="1174750"/>
          <p14:tracePt t="28998" x="4719638" y="1204913"/>
          <p14:tracePt t="29006" x="4767263" y="1223963"/>
          <p14:tracePt t="29014" x="4840288" y="1247775"/>
          <p14:tracePt t="29023" x="4887913" y="1265238"/>
          <p14:tracePt t="29030" x="4948238" y="1277938"/>
          <p14:tracePt t="29038" x="5014913" y="1289050"/>
          <p14:tracePt t="29046" x="5087938" y="1308100"/>
          <p14:tracePt t="29054" x="5159375" y="1308100"/>
          <p14:tracePt t="29062" x="5243513" y="1308100"/>
          <p14:tracePt t="29070" x="5334000" y="1308100"/>
          <p14:tracePt t="29078" x="5418138" y="1308100"/>
          <p14:tracePt t="29086" x="5503863" y="1308100"/>
          <p14:tracePt t="29094" x="5575300" y="1308100"/>
          <p14:tracePt t="29102" x="5635625" y="1308100"/>
          <p14:tracePt t="29110" x="5726113" y="1301750"/>
          <p14:tracePt t="29118" x="5840413" y="1277938"/>
          <p14:tracePt t="29126" x="5949950" y="1235075"/>
          <p14:tracePt t="29134" x="6010275" y="1211263"/>
          <p14:tracePt t="29142" x="6057900" y="1168400"/>
          <p14:tracePt t="29150" x="6088063" y="1133475"/>
          <p14:tracePt t="29158" x="6130925" y="1096963"/>
          <p14:tracePt t="29166" x="6142038" y="1060450"/>
          <p14:tracePt t="29174" x="6165850" y="1012825"/>
          <p14:tracePt t="29182" x="6184900" y="963613"/>
          <p14:tracePt t="29190" x="6202363" y="928688"/>
          <p14:tracePt t="29198" x="6208713" y="892175"/>
          <p14:tracePt t="29206" x="6208713" y="868363"/>
          <p14:tracePt t="29214" x="6208713" y="825500"/>
          <p14:tracePt t="29222" x="6208713" y="808038"/>
          <p14:tracePt t="29230" x="6208713" y="788988"/>
          <p14:tracePt t="29238" x="6208713" y="765175"/>
          <p14:tracePt t="29246" x="6208713" y="735013"/>
          <p14:tracePt t="29254" x="6196013" y="698500"/>
          <p14:tracePt t="29262" x="6172200" y="663575"/>
          <p14:tracePt t="29270" x="6142038" y="627063"/>
          <p14:tracePt t="29278" x="6105525" y="596900"/>
          <p14:tracePt t="29286" x="6040438" y="542925"/>
          <p14:tracePt t="29294" x="5991225" y="512763"/>
          <p14:tracePt t="29302" x="5913438" y="482600"/>
          <p14:tracePt t="29310" x="5834063" y="433388"/>
          <p14:tracePt t="29318" x="5726113" y="392113"/>
          <p14:tracePt t="29326" x="5654675" y="355600"/>
          <p14:tracePt t="29334" x="5564188" y="319088"/>
          <p14:tracePt t="29342" x="5503863" y="319088"/>
          <p14:tracePt t="29350" x="5454650" y="312738"/>
          <p14:tracePt t="29358" x="5413375" y="312738"/>
          <p14:tracePt t="29366" x="5353050" y="312738"/>
          <p14:tracePt t="29374" x="5310188" y="312738"/>
          <p14:tracePt t="29382" x="5238750" y="312738"/>
          <p14:tracePt t="29390" x="5172075" y="325438"/>
          <p14:tracePt t="29398" x="5087938" y="325438"/>
          <p14:tracePt t="29407" x="5014913" y="349250"/>
          <p14:tracePt t="29414" x="4924425" y="361950"/>
          <p14:tracePt t="29422" x="4846638" y="379413"/>
          <p14:tracePt t="29430" x="4719638" y="415925"/>
          <p14:tracePt t="29438" x="4611688" y="452438"/>
          <p14:tracePt t="29446" x="4478338" y="512763"/>
          <p14:tracePt t="29454" x="4364038" y="547688"/>
          <p14:tracePt t="29462" x="4273550" y="584200"/>
          <p14:tracePt t="29470" x="4176713" y="638175"/>
          <p14:tracePt t="29478" x="4146550" y="657225"/>
          <p14:tracePt t="29486" x="4081463" y="698500"/>
          <p14:tracePt t="29494" x="4056063" y="717550"/>
          <p14:tracePt t="29502" x="4021138" y="741363"/>
          <p14:tracePt t="29510" x="4002088" y="777875"/>
          <p14:tracePt t="29518" x="3995738" y="812800"/>
          <p14:tracePt t="29526" x="3984625" y="873125"/>
          <p14:tracePt t="29534" x="3984625" y="903288"/>
          <p14:tracePt t="29542" x="3984625" y="933450"/>
          <p14:tracePt t="29550" x="3984625" y="969963"/>
          <p14:tracePt t="29558" x="4002088" y="1006475"/>
          <p14:tracePt t="29566" x="4021138" y="1030288"/>
          <p14:tracePt t="29574" x="4044950" y="1066800"/>
          <p14:tracePt t="29582" x="4098925" y="1096963"/>
          <p14:tracePt t="29590" x="4159250" y="1138238"/>
          <p14:tracePt t="29598" x="4225925" y="1181100"/>
          <p14:tracePt t="29606" x="4303713" y="1217613"/>
          <p14:tracePt t="29614" x="4424363" y="1258888"/>
          <p14:tracePt t="29622" x="4538663" y="1308100"/>
          <p14:tracePt t="29631" x="4646613" y="1368425"/>
          <p14:tracePt t="29638" x="4762500" y="1403350"/>
          <p14:tracePt t="29646" x="4883150" y="1463675"/>
          <p14:tracePt t="29654" x="5014913" y="1512888"/>
          <p14:tracePt t="29662" x="5159375" y="1536700"/>
          <p14:tracePt t="29670" x="5292725" y="1560513"/>
          <p14:tracePt t="29678" x="5437188" y="1573213"/>
          <p14:tracePt t="29686" x="5564188" y="1597025"/>
          <p14:tracePt t="29694" x="5678488" y="1597025"/>
          <p14:tracePt t="29702" x="5768975" y="1597025"/>
          <p14:tracePt t="29710" x="5840413" y="1597025"/>
          <p14:tracePt t="29718" x="5924550" y="1590675"/>
          <p14:tracePt t="29726" x="5980113" y="1560513"/>
          <p14:tracePt t="29734" x="6040438" y="1530350"/>
          <p14:tracePt t="29742" x="6105525" y="1493838"/>
          <p14:tracePt t="29750" x="6142038" y="1458913"/>
          <p14:tracePt t="29758" x="6178550" y="1428750"/>
          <p14:tracePt t="29766" x="6202363" y="1403350"/>
          <p14:tracePt t="29774" x="6232525" y="1368425"/>
          <p14:tracePt t="29782" x="6249988" y="1349375"/>
          <p14:tracePt t="29790" x="6275388" y="1314450"/>
          <p14:tracePt t="29802" x="6292850" y="1254125"/>
          <p14:tracePt t="29806" x="6305550" y="1241425"/>
          <p14:tracePt t="29814" x="6310313" y="1217613"/>
          <p14:tracePt t="29823" x="6316663" y="1193800"/>
          <p14:tracePt t="29830" x="6329363" y="1157288"/>
          <p14:tracePt t="29838" x="6329363" y="1144588"/>
          <p14:tracePt t="29846" x="6329363" y="1114425"/>
          <p14:tracePt t="29854" x="6329363" y="1079500"/>
          <p14:tracePt t="29862" x="6329363" y="1049338"/>
          <p14:tracePt t="29870" x="6329363" y="1023938"/>
          <p14:tracePt t="29878" x="6323013" y="969963"/>
          <p14:tracePt t="29886" x="6292850" y="903288"/>
          <p14:tracePt t="29908" x="6245225" y="819150"/>
          <p14:tracePt t="29910" x="6202363" y="758825"/>
          <p14:tracePt t="29918" x="6178550" y="735013"/>
          <p14:tracePt t="29927" x="6142038" y="698500"/>
          <p14:tracePt t="29934" x="6088063" y="644525"/>
          <p14:tracePt t="29942" x="6034088" y="590550"/>
          <p14:tracePt t="29950" x="5967413" y="536575"/>
          <p14:tracePt t="29958" x="5900738" y="469900"/>
          <p14:tracePt t="29966" x="5810250" y="433388"/>
          <p14:tracePt t="29974" x="5745163" y="379413"/>
          <p14:tracePt t="29982" x="5684838" y="338138"/>
          <p14:tracePt t="29991" x="5618163" y="307975"/>
          <p14:tracePt t="29998" x="5538788" y="271463"/>
          <p14:tracePt t="30007" x="5437188" y="234950"/>
          <p14:tracePt t="30014" x="5370513" y="204788"/>
          <p14:tracePt t="30023" x="5299075" y="192088"/>
          <p14:tracePt t="30031" x="5226050" y="187325"/>
          <p14:tracePt t="30038" x="5153025" y="174625"/>
          <p14:tracePt t="30046" x="5062538" y="174625"/>
          <p14:tracePt t="30054" x="4991100" y="174625"/>
          <p14:tracePt t="30062" x="4887913" y="192088"/>
          <p14:tracePt t="30070" x="4786313" y="234950"/>
          <p14:tracePt t="30078" x="4706938" y="271463"/>
          <p14:tracePt t="30086" x="4616450" y="312738"/>
          <p14:tracePt t="30095" x="4527550" y="349250"/>
          <p14:tracePt t="30102" x="4471988" y="392113"/>
          <p14:tracePt t="30110" x="4406900" y="458788"/>
          <p14:tracePt t="30119" x="4351338" y="512763"/>
          <p14:tracePt t="30126" x="4321175" y="573088"/>
          <p14:tracePt t="30134" x="4303713" y="608013"/>
          <p14:tracePt t="30142" x="4273550" y="687388"/>
          <p14:tracePt t="30150" x="4260850" y="735013"/>
          <p14:tracePt t="30158" x="4260850" y="777875"/>
          <p14:tracePt t="30166" x="4267200" y="838200"/>
          <p14:tracePt t="30174" x="4310063" y="892175"/>
          <p14:tracePt t="30182" x="4376738" y="969963"/>
          <p14:tracePt t="30192" x="4441825" y="1023938"/>
          <p14:tracePt t="30198" x="4521200" y="1096963"/>
          <p14:tracePt t="30207" x="4598988" y="1150938"/>
          <p14:tracePt t="30214" x="4695825" y="1211263"/>
          <p14:tracePt t="30222" x="4756150" y="1228725"/>
          <p14:tracePt t="30230" x="4833938" y="1258888"/>
          <p14:tracePt t="30238" x="4937125" y="1284288"/>
          <p14:tracePt t="30246" x="4997450" y="1295400"/>
          <p14:tracePt t="30254" x="5081588" y="1295400"/>
          <p14:tracePt t="30262" x="5153025" y="1295400"/>
          <p14:tracePt t="30270" x="5213350" y="1295400"/>
          <p14:tracePt t="30278" x="5256213" y="1295400"/>
          <p14:tracePt t="30286" x="5303838" y="1284288"/>
          <p14:tracePt t="30294" x="5353050" y="1271588"/>
          <p14:tracePt t="30302" x="5418138" y="1241425"/>
          <p14:tracePt t="30310" x="5443538" y="1217613"/>
          <p14:tracePt t="30318" x="5521325" y="1168400"/>
          <p14:tracePt t="30326" x="5588000" y="1114425"/>
          <p14:tracePt t="30334" x="5624513" y="1066800"/>
          <p14:tracePt t="30343" x="5654675" y="1023938"/>
          <p14:tracePt t="30350" x="5672138" y="993775"/>
          <p14:tracePt t="30358" x="5684838" y="933450"/>
          <p14:tracePt t="30366" x="5689600" y="885825"/>
          <p14:tracePt t="30375" x="5689600" y="862013"/>
          <p14:tracePt t="30382" x="5689600" y="819150"/>
          <p14:tracePt t="30392" x="5689600" y="795338"/>
          <p14:tracePt t="30398" x="5689600" y="771525"/>
          <p14:tracePt t="30407" x="5689600" y="765175"/>
          <p14:tracePt t="30414" x="5684838" y="747713"/>
          <p14:tracePt t="30422" x="5678488" y="741363"/>
          <p14:tracePt t="30430" x="5665788" y="717550"/>
          <p14:tracePt t="30438" x="5618163" y="687388"/>
          <p14:tracePt t="30446" x="5568950" y="657225"/>
          <p14:tracePt t="30454" x="5534025" y="644525"/>
          <p14:tracePt t="30463" x="5467350" y="620713"/>
          <p14:tracePt t="30470" x="5418138" y="603250"/>
          <p14:tracePt t="30478" x="5359400" y="577850"/>
          <p14:tracePt t="30486" x="5299075" y="573088"/>
          <p14:tracePt t="30494" x="5208588" y="560388"/>
          <p14:tracePt t="30502" x="5111750" y="560388"/>
          <p14:tracePt t="30510" x="5021263" y="560388"/>
          <p14:tracePt t="30518" x="4906963" y="560388"/>
          <p14:tracePt t="30526" x="4803775" y="590550"/>
          <p14:tracePt t="30534" x="4713288" y="620713"/>
          <p14:tracePt t="30542" x="4652963" y="644525"/>
          <p14:tracePt t="30550" x="4598988" y="698500"/>
          <p14:tracePt t="30558" x="4575175" y="723900"/>
          <p14:tracePt t="30566" x="4551363" y="747713"/>
          <p14:tracePt t="30574" x="4538663" y="771525"/>
          <p14:tracePt t="30582" x="4532313" y="801688"/>
          <p14:tracePt t="30591" x="4532313" y="825500"/>
          <p14:tracePt t="30598" x="4532313" y="868363"/>
          <p14:tracePt t="30606" x="4557713" y="933450"/>
          <p14:tracePt t="30614" x="4598988" y="993775"/>
          <p14:tracePt t="30622" x="4641850" y="1036638"/>
          <p14:tracePt t="30630" x="4672013" y="1084263"/>
          <p14:tracePt t="30638" x="4713288" y="1138238"/>
          <p14:tracePt t="30646" x="4749800" y="1174750"/>
          <p14:tracePt t="30654" x="4803775" y="1204913"/>
          <p14:tracePt t="30662" x="4864100" y="1241425"/>
          <p14:tracePt t="30670" x="4943475" y="1258888"/>
          <p14:tracePt t="30678" x="5014913" y="1295400"/>
          <p14:tracePt t="30686" x="5081588" y="1301750"/>
          <p14:tracePt t="30694" x="5183188" y="1325563"/>
          <p14:tracePt t="30702" x="5256213" y="1338263"/>
          <p14:tracePt t="30710" x="5340350" y="1338263"/>
          <p14:tracePt t="30718" x="5400675" y="1338263"/>
          <p14:tracePt t="30726" x="5461000" y="1331913"/>
          <p14:tracePt t="30734" x="5497513" y="1308100"/>
          <p14:tracePt t="30742" x="5551488" y="1254125"/>
          <p14:tracePt t="30750" x="5594350" y="1198563"/>
          <p14:tracePt t="30758" x="5599113" y="1150938"/>
          <p14:tracePt t="30766" x="5624513" y="1090613"/>
          <p14:tracePt t="30774" x="5624513" y="1019175"/>
          <p14:tracePt t="30782" x="5624513" y="958850"/>
          <p14:tracePt t="30790" x="5624513" y="903288"/>
          <p14:tracePt t="30798" x="5624513" y="855663"/>
          <p14:tracePt t="30806" x="5588000" y="795338"/>
          <p14:tracePt t="30820" x="5557838" y="765175"/>
          <p14:tracePt t="30822" x="5508625" y="735013"/>
          <p14:tracePt t="30830" x="5407025" y="681038"/>
          <p14:tracePt t="30838" x="5322888" y="620713"/>
          <p14:tracePt t="30846" x="5189538" y="573088"/>
          <p14:tracePt t="30854" x="5075238" y="536575"/>
          <p14:tracePt t="30862" x="4857750" y="469900"/>
          <p14:tracePt t="30870" x="4659313" y="428625"/>
          <p14:tracePt t="30878" x="4514850" y="403225"/>
          <p14:tracePt t="30892" x="4387850" y="392113"/>
          <p14:tracePt t="30894" x="4273550" y="379413"/>
          <p14:tracePt t="30902" x="4183063" y="379413"/>
          <p14:tracePt t="30910" x="4152900" y="379413"/>
          <p14:tracePt t="30918" x="4129088" y="379413"/>
          <p14:tracePt t="30926" x="4105275" y="403225"/>
          <p14:tracePt t="30934" x="4105275" y="415925"/>
          <p14:tracePt t="30942" x="4105275" y="439738"/>
          <p14:tracePt t="30950" x="4105275" y="463550"/>
          <p14:tracePt t="30958" x="4105275" y="493713"/>
          <p14:tracePt t="30966" x="4129088" y="542925"/>
          <p14:tracePt t="30974" x="4141788" y="566738"/>
          <p14:tracePt t="30982" x="4200525" y="627063"/>
          <p14:tracePt t="30990" x="4279900" y="693738"/>
          <p14:tracePt t="30998" x="4364038" y="765175"/>
          <p14:tracePt t="31006" x="4430713" y="819150"/>
          <p14:tracePt t="31014" x="4551363" y="903288"/>
          <p14:tracePt t="31022" x="4652963" y="939800"/>
          <p14:tracePt t="31030" x="4773613" y="1012825"/>
          <p14:tracePt t="31038" x="4894263" y="1042988"/>
          <p14:tracePt t="31046" x="4984750" y="1079500"/>
          <p14:tracePt t="31054" x="5045075" y="1108075"/>
          <p14:tracePt t="31062" x="5081588" y="1120775"/>
          <p14:tracePt t="31070" x="5099050" y="1120775"/>
          <p14:tracePt t="31078" x="5118100" y="1120775"/>
          <p14:tracePt t="31086" x="5129213" y="1120775"/>
          <p14:tracePt t="31102" x="5148263" y="1108075"/>
          <p14:tracePt t="31110" x="5153025" y="1084263"/>
          <p14:tracePt t="31118" x="5153025" y="1054100"/>
          <p14:tracePt t="31126" x="5153025" y="1012825"/>
          <p14:tracePt t="31134" x="5153025" y="1006475"/>
          <p14:tracePt t="31142" x="5141913" y="976313"/>
          <p14:tracePt t="31150" x="5129213" y="952500"/>
          <p14:tracePt t="31158" x="5105400" y="928688"/>
          <p14:tracePt t="31166" x="5068888" y="909638"/>
          <p14:tracePt t="31174" x="5032375" y="892175"/>
          <p14:tracePt t="31182" x="4997450" y="873125"/>
          <p14:tracePt t="31190" x="4918075" y="849313"/>
          <p14:tracePt t="31198" x="4870450" y="819150"/>
          <p14:tracePt t="31206" x="4767263" y="795338"/>
          <p14:tracePt t="31214" x="4676775" y="788988"/>
          <p14:tracePt t="31222" x="4562475" y="754063"/>
          <p14:tracePt t="31230" x="4448175" y="754063"/>
          <p14:tracePt t="31238" x="4357688" y="754063"/>
          <p14:tracePt t="31246" x="4273550" y="754063"/>
          <p14:tracePt t="31254" x="4230688" y="754063"/>
          <p14:tracePt t="31262" x="4206875" y="754063"/>
          <p14:tracePt t="31270" x="4183063" y="754063"/>
          <p14:tracePt t="31278" x="4165600" y="777875"/>
          <p14:tracePt t="31286" x="4165600" y="788988"/>
          <p14:tracePt t="31294" x="4165600" y="808038"/>
          <p14:tracePt t="31302" x="4176713" y="838200"/>
          <p14:tracePt t="31310" x="4200525" y="868363"/>
          <p14:tracePt t="31318" x="4256088" y="915988"/>
          <p14:tracePt t="31326" x="4333875" y="989013"/>
          <p14:tracePt t="31334" x="4387850" y="1019175"/>
          <p14:tracePt t="31342" x="4478338" y="1084263"/>
          <p14:tracePt t="31351" x="4545013" y="1133475"/>
          <p14:tracePt t="31358" x="4622800" y="1174750"/>
          <p14:tracePt t="31366" x="4725988" y="1223963"/>
          <p14:tracePt t="31375" x="4803775" y="1228725"/>
          <p14:tracePt t="31382" x="4846638" y="1241425"/>
          <p14:tracePt t="31391" x="4870450" y="1241425"/>
          <p14:tracePt t="31398" x="4894263" y="1241425"/>
          <p14:tracePt t="31414" x="4913313" y="1241425"/>
          <p14:tracePt t="31422" x="4918075" y="1241425"/>
          <p14:tracePt t="31430" x="4924425" y="1235075"/>
          <p14:tracePt t="31438" x="4930775" y="1228725"/>
          <p14:tracePt t="31479" x="4930775" y="1217613"/>
          <p14:tracePt t="31512" x="4930775" y="1211263"/>
          <p14:tracePt t="31535" x="4924425" y="1211263"/>
          <p14:tracePt t="31544" x="4918075" y="1211263"/>
          <p14:tracePt t="31575" x="4894263" y="1211263"/>
          <p14:tracePt t="31862" x="0" y="0"/>
        </p14:tracePtLst>
        <p14:tracePtLst>
          <p14:tracePt t="45082" x="5129213" y="2525713"/>
          <p14:tracePt t="45087" x="5122863" y="2525713"/>
          <p14:tracePt t="45175" x="5129213" y="2519363"/>
          <p14:tracePt t="45183" x="5172075" y="2519363"/>
          <p14:tracePt t="45191" x="5232400" y="2519363"/>
          <p14:tracePt t="45199" x="5273675" y="2519363"/>
          <p14:tracePt t="45207" x="5303838" y="2519363"/>
          <p14:tracePt t="45215" x="5364163" y="2500313"/>
          <p14:tracePt t="45223" x="5407025" y="2500313"/>
          <p14:tracePt t="45230" x="5454650" y="2500313"/>
          <p14:tracePt t="45239" x="5551488" y="2500313"/>
          <p14:tracePt t="45247" x="5641975" y="2500313"/>
          <p14:tracePt t="45255" x="5726113" y="2500313"/>
          <p14:tracePt t="45262" x="5799138" y="2500313"/>
          <p14:tracePt t="45272" x="5883275" y="2500313"/>
          <p14:tracePt t="45278" x="5954713" y="2500313"/>
          <p14:tracePt t="45287" x="6027738" y="2500313"/>
          <p14:tracePt t="45295" x="6100763" y="2500313"/>
          <p14:tracePt t="45303" x="6172200" y="2500313"/>
          <p14:tracePt t="45310" x="6219825" y="2500313"/>
          <p14:tracePt t="45319" x="6275388" y="2500313"/>
          <p14:tracePt t="45327" x="6310313" y="2500313"/>
          <p14:tracePt t="45334" x="6340475" y="2500313"/>
          <p14:tracePt t="45343" x="6383338" y="2500313"/>
          <p14:tracePt t="45350" x="6407150" y="2500313"/>
          <p14:tracePt t="45359" x="6430963" y="2500313"/>
          <p14:tracePt t="45367" x="6473825" y="2500313"/>
          <p14:tracePt t="45375" x="6503988" y="2500313"/>
          <p14:tracePt t="45382" x="6540500" y="2500313"/>
          <p14:tracePt t="45391" x="6581775" y="2500313"/>
          <p14:tracePt t="45398" x="6611938" y="2500313"/>
          <p14:tracePt t="45407" x="6642100" y="2500313"/>
          <p14:tracePt t="45415" x="6665913" y="2500313"/>
          <p14:tracePt t="45423" x="6691313" y="2500313"/>
          <p14:tracePt t="45431" x="6715125" y="2500313"/>
          <p14:tracePt t="45438" x="6726238" y="2500313"/>
          <p14:tracePt t="45447" x="6738938" y="2500313"/>
          <p14:tracePt t="45454" x="6751638" y="2500313"/>
          <p14:tracePt t="45463" x="6762750" y="2500313"/>
          <p14:tracePt t="45472" x="6781800" y="2500313"/>
          <p14:tracePt t="45479" x="6805613" y="2500313"/>
          <p14:tracePt t="45487" x="6829425" y="2500313"/>
          <p14:tracePt t="45495" x="6853238" y="2500313"/>
          <p14:tracePt t="45503" x="6877050" y="2500313"/>
          <p14:tracePt t="45511" x="6902450" y="2500313"/>
          <p14:tracePt t="45519" x="6919913" y="2500313"/>
          <p14:tracePt t="45527" x="6943725" y="2500313"/>
          <p14:tracePt t="45534" x="6967538" y="2500313"/>
          <p14:tracePt t="45543" x="6980238" y="2500313"/>
          <p14:tracePt t="45559" x="6986588" y="2500313"/>
          <p14:tracePt t="45711" x="6991350" y="2500313"/>
          <p14:tracePt t="45831" x="0" y="0"/>
        </p14:tracePtLst>
        <p14:tracePtLst>
          <p14:tracePt t="48441" x="2398713" y="3549650"/>
          <p14:tracePt t="48463" x="2398713" y="3543300"/>
          <p14:tracePt t="48495" x="2392363" y="3536950"/>
          <p14:tracePt t="48511" x="2381250" y="3525838"/>
          <p14:tracePt t="48527" x="2362200" y="3513138"/>
          <p14:tracePt t="48535" x="2362200" y="3506788"/>
          <p14:tracePt t="48542" x="2338388" y="3489325"/>
          <p14:tracePt t="48550" x="2320925" y="3471863"/>
          <p14:tracePt t="48558" x="2308225" y="3459163"/>
          <p14:tracePt t="48566" x="2290763" y="3446463"/>
          <p14:tracePt t="48574" x="2266950" y="3435350"/>
          <p14:tracePt t="48582" x="2241550" y="3411538"/>
          <p14:tracePt t="48590" x="2193925" y="3381375"/>
          <p14:tracePt t="48598" x="2176463" y="3362325"/>
          <p14:tracePt t="48607" x="2146300" y="3338513"/>
          <p14:tracePt t="48614" x="2092325" y="3314700"/>
          <p14:tracePt t="48623" x="2066925" y="3302000"/>
          <p14:tracePt t="48630" x="2043113" y="3278188"/>
          <p14:tracePt t="48639" x="2019300" y="3278188"/>
          <p14:tracePt t="48647" x="1989138" y="3248025"/>
          <p14:tracePt t="48655" x="1982788" y="3248025"/>
          <p14:tracePt t="48662" x="1941513" y="3241675"/>
          <p14:tracePt t="48670" x="1905000" y="3224213"/>
          <p14:tracePt t="48679" x="1862138" y="3224213"/>
          <p14:tracePt t="48686" x="1814513" y="3206750"/>
          <p14:tracePt t="48694" x="1766888" y="3206750"/>
          <p14:tracePt t="48702" x="1706563" y="3194050"/>
          <p14:tracePt t="48710" x="1633538" y="3194050"/>
          <p14:tracePt t="48718" x="1579563" y="3194050"/>
          <p14:tracePt t="48726" x="1500188" y="3181350"/>
          <p14:tracePt t="48734" x="1446213" y="3181350"/>
          <p14:tracePt t="48742" x="1368425" y="3176588"/>
          <p14:tracePt t="48750" x="1314450" y="3176588"/>
          <p14:tracePt t="48759" x="1223963" y="3176588"/>
          <p14:tracePt t="48766" x="1169988" y="3176588"/>
          <p14:tracePt t="48774" x="1066800" y="3176588"/>
          <p14:tracePt t="48782" x="993775" y="3176588"/>
          <p14:tracePt t="48792" x="922338" y="3176588"/>
          <p14:tracePt t="48798" x="849313" y="3176588"/>
          <p14:tracePt t="48807" x="819150" y="3176588"/>
          <p14:tracePt t="48814" x="777875" y="3176588"/>
          <p14:tracePt t="48823" x="754063" y="3176588"/>
          <p14:tracePt t="48830" x="728663" y="3176588"/>
          <p14:tracePt t="48839" x="723900" y="3176588"/>
          <p14:tracePt t="48846" x="711200" y="3176588"/>
          <p14:tracePt t="48854" x="693738" y="3181350"/>
          <p14:tracePt t="48862" x="681038" y="3194050"/>
          <p14:tracePt t="48871" x="674688" y="3200400"/>
          <p14:tracePt t="48891" x="650875" y="3224213"/>
          <p14:tracePt t="48894" x="638175" y="3241675"/>
          <p14:tracePt t="48902" x="638175" y="3248025"/>
          <p14:tracePt t="48910" x="620713" y="3302000"/>
          <p14:tracePt t="48918" x="620713" y="3332163"/>
          <p14:tracePt t="48927" x="620713" y="3355975"/>
          <p14:tracePt t="48934" x="620713" y="3386138"/>
          <p14:tracePt t="48943" x="620713" y="3416300"/>
          <p14:tracePt t="48950" x="620713" y="3452813"/>
          <p14:tracePt t="48958" x="620713" y="3465513"/>
          <p14:tracePt t="48966" x="638175" y="3502025"/>
          <p14:tracePt t="48975" x="657225" y="3513138"/>
          <p14:tracePt t="48982" x="681038" y="3549650"/>
          <p14:tracePt t="48990" x="698500" y="3567113"/>
          <p14:tracePt t="48998" x="747713" y="3586163"/>
          <p14:tracePt t="49007" x="777875" y="3603625"/>
          <p14:tracePt t="49014" x="814388" y="3621088"/>
          <p14:tracePt t="49023" x="849313" y="3640138"/>
          <p14:tracePt t="49043" x="915988" y="3657600"/>
          <p14:tracePt t="49046" x="982663" y="3687763"/>
          <p14:tracePt t="49054" x="1012825" y="3687763"/>
          <p14:tracePt t="49062" x="1090613" y="3717925"/>
          <p14:tracePt t="49070" x="1150938" y="3730625"/>
          <p14:tracePt t="49078" x="1254125" y="3736975"/>
          <p14:tracePt t="49086" x="1344613" y="3736975"/>
          <p14:tracePt t="49094" x="1439863" y="3736975"/>
          <p14:tracePt t="49102" x="1543050" y="3736975"/>
          <p14:tracePt t="49110" x="1646238" y="3748088"/>
          <p14:tracePt t="49118" x="1747838" y="3748088"/>
          <p14:tracePt t="49126" x="1844675" y="3748088"/>
          <p14:tracePt t="49134" x="1946275" y="3748088"/>
          <p14:tracePt t="49142" x="2036763" y="3736975"/>
          <p14:tracePt t="49150" x="2139950" y="3711575"/>
          <p14:tracePt t="49158" x="2241550" y="3676650"/>
          <p14:tracePt t="49166" x="2301875" y="3657600"/>
          <p14:tracePt t="49174" x="2338388" y="3640138"/>
          <p14:tracePt t="49182" x="2374900" y="3609975"/>
          <p14:tracePt t="49190" x="2428875" y="3567113"/>
          <p14:tracePt t="49198" x="2447925" y="3556000"/>
          <p14:tracePt t="49206" x="2459038" y="3536950"/>
          <p14:tracePt t="49214" x="2465388" y="3513138"/>
          <p14:tracePt t="49222" x="2478088" y="3489325"/>
          <p14:tracePt t="49230" x="2478088" y="3465513"/>
          <p14:tracePt t="49238" x="2482850" y="3441700"/>
          <p14:tracePt t="49246" x="2482850" y="3422650"/>
          <p14:tracePt t="49254" x="2482850" y="3398838"/>
          <p14:tracePt t="49262" x="2482850" y="3362325"/>
          <p14:tracePt t="49270" x="2452688" y="3314700"/>
          <p14:tracePt t="49278" x="2435225" y="3295650"/>
          <p14:tracePt t="49286" x="2411413" y="3271838"/>
          <p14:tracePt t="49294" x="2368550" y="3224213"/>
          <p14:tracePt t="49302" x="2308225" y="3211513"/>
          <p14:tracePt t="49310" x="2241550" y="3170238"/>
          <p14:tracePt t="49318" x="2170113" y="3133725"/>
          <p14:tracePt t="49327" x="2092325" y="3116263"/>
          <p14:tracePt t="49334" x="2001838" y="3090863"/>
          <p14:tracePt t="49342" x="1898650" y="3055938"/>
          <p14:tracePt t="49350" x="1795463" y="3025775"/>
          <p14:tracePt t="49359" x="1693863" y="3000375"/>
          <p14:tracePt t="49366" x="1590675" y="2989263"/>
          <p14:tracePt t="49374" x="1489075" y="2989263"/>
          <p14:tracePt t="49382" x="1416050" y="2989263"/>
          <p14:tracePt t="49390" x="1355725" y="2989263"/>
          <p14:tracePt t="49399" x="1271588" y="2989263"/>
          <p14:tracePt t="49407" x="1230313" y="2989263"/>
          <p14:tracePt t="49414" x="1163638" y="3013075"/>
          <p14:tracePt t="49423" x="1114425" y="3036888"/>
          <p14:tracePt t="49431" x="1079500" y="3060700"/>
          <p14:tracePt t="49439" x="1036638" y="3103563"/>
          <p14:tracePt t="49446" x="1019175" y="3140075"/>
          <p14:tracePt t="49454" x="1019175" y="3157538"/>
          <p14:tracePt t="49462" x="1012825" y="3181350"/>
          <p14:tracePt t="49470" x="1012825" y="3217863"/>
          <p14:tracePt t="49478" x="1012825" y="3236913"/>
          <p14:tracePt t="49486" x="1042988" y="3284538"/>
          <p14:tracePt t="49494" x="1073150" y="3321050"/>
          <p14:tracePt t="49502" x="1120775" y="3351213"/>
          <p14:tracePt t="49510" x="1187450" y="3398838"/>
          <p14:tracePt t="49518" x="1265238" y="3416300"/>
          <p14:tracePt t="49526" x="1338263" y="3452813"/>
          <p14:tracePt t="49534" x="1404938" y="3482975"/>
          <p14:tracePt t="49542" x="1525588" y="3519488"/>
          <p14:tracePt t="49550" x="1609725" y="3532188"/>
          <p14:tracePt t="49559" x="1700213" y="3536950"/>
          <p14:tracePt t="49566" x="1814513" y="3536950"/>
          <p14:tracePt t="49574" x="1928813" y="3536950"/>
          <p14:tracePt t="49582" x="2025650" y="3536950"/>
          <p14:tracePt t="49591" x="2127250" y="3536950"/>
          <p14:tracePt t="49598" x="2230438" y="3525838"/>
          <p14:tracePt t="49607" x="2332038" y="3489325"/>
          <p14:tracePt t="49614" x="2428875" y="3441700"/>
          <p14:tracePt t="49623" x="2489200" y="3398838"/>
          <p14:tracePt t="49630" x="2513013" y="3386138"/>
          <p14:tracePt t="49638" x="2538413" y="3355975"/>
          <p14:tracePt t="49646" x="2568575" y="3321050"/>
          <p14:tracePt t="49654" x="2568575" y="3308350"/>
          <p14:tracePt t="49662" x="2568575" y="3267075"/>
          <p14:tracePt t="49670" x="2579688" y="3206750"/>
          <p14:tracePt t="49678" x="2579688" y="3181350"/>
          <p14:tracePt t="49686" x="2568575" y="3146425"/>
          <p14:tracePt t="49695" x="2538413" y="3097213"/>
          <p14:tracePt t="49702" x="2495550" y="3055938"/>
          <p14:tracePt t="49710" x="2459038" y="3030538"/>
          <p14:tracePt t="49718" x="2422525" y="3013075"/>
          <p14:tracePt t="49727" x="2374900" y="2995613"/>
          <p14:tracePt t="49734" x="2320925" y="2995613"/>
          <p14:tracePt t="49742" x="2266950" y="2970213"/>
          <p14:tracePt t="49750" x="2206625" y="2965450"/>
          <p14:tracePt t="49758" x="2122488" y="2965450"/>
          <p14:tracePt t="49766" x="2019300" y="2965450"/>
          <p14:tracePt t="49774" x="1905000" y="2965450"/>
          <p14:tracePt t="49782" x="1741488" y="2995613"/>
          <p14:tracePt t="49791" x="1536700" y="3055938"/>
          <p14:tracePt t="49798" x="1374775" y="3121025"/>
          <p14:tracePt t="49807" x="1241425" y="3170238"/>
          <p14:tracePt t="49814" x="1139825" y="3241675"/>
          <p14:tracePt t="49823" x="1084263" y="3271838"/>
          <p14:tracePt t="49830" x="1060450" y="3295650"/>
          <p14:tracePt t="49838" x="1060450" y="3302000"/>
          <p14:tracePt t="49847" x="1060450" y="3321050"/>
          <p14:tracePt t="49854" x="1060450" y="3325813"/>
          <p14:tracePt t="49862" x="1084263" y="3351213"/>
          <p14:tracePt t="49870" x="1144588" y="3351213"/>
          <p14:tracePt t="49878" x="1247775" y="3375025"/>
          <p14:tracePt t="49886" x="1355725" y="3422650"/>
          <p14:tracePt t="49894" x="1470025" y="3446463"/>
          <p14:tracePt t="49910" x="1820863" y="3495675"/>
          <p14:tracePt t="49918" x="2025650" y="3495675"/>
          <p14:tracePt t="49927" x="2206625" y="3495675"/>
          <p14:tracePt t="49934" x="2332038" y="3495675"/>
          <p14:tracePt t="49943" x="2465388" y="3476625"/>
          <p14:tracePt t="49950" x="2538413" y="3459163"/>
          <p14:tracePt t="49959" x="2592388" y="3405188"/>
          <p14:tracePt t="49966" x="2633663" y="3351213"/>
          <p14:tracePt t="49974" x="2670175" y="3260725"/>
          <p14:tracePt t="49982" x="2682875" y="3187700"/>
          <p14:tracePt t="49991" x="2682875" y="3116263"/>
          <p14:tracePt t="49998" x="2682875" y="3013075"/>
          <p14:tracePt t="50007" x="2682875" y="2928938"/>
          <p14:tracePt t="50014" x="2676525" y="2868613"/>
          <p14:tracePt t="50023" x="2622550" y="2838450"/>
          <p14:tracePt t="50030" x="2597150" y="2814638"/>
          <p14:tracePt t="50045" x="2568575" y="2801938"/>
          <p14:tracePt t="50047" x="2532063" y="2801938"/>
          <p14:tracePt t="50054" x="2489200" y="2795588"/>
          <p14:tracePt t="50062" x="2405063" y="2795588"/>
          <p14:tracePt t="50070" x="2284413" y="2862263"/>
          <p14:tracePt t="50078" x="2163763" y="2922588"/>
          <p14:tracePt t="50086" x="2055813" y="3019425"/>
          <p14:tracePt t="50094" x="1971675" y="3109913"/>
          <p14:tracePt t="50102" x="1916113" y="3176588"/>
          <p14:tracePt t="50110" x="1885950" y="3254375"/>
          <p14:tracePt t="50118" x="1885950" y="3278188"/>
          <p14:tracePt t="50126" x="1885950" y="3308350"/>
          <p14:tracePt t="50134" x="1885950" y="3321050"/>
          <p14:tracePt t="50142" x="1892300" y="3338513"/>
          <p14:tracePt t="50150" x="1911350" y="3355975"/>
          <p14:tracePt t="50158" x="1935163" y="3381375"/>
          <p14:tracePt t="50166" x="1982788" y="3386138"/>
          <p14:tracePt t="50174" x="2025650" y="3386138"/>
          <p14:tracePt t="50182" x="2055813" y="3386138"/>
          <p14:tracePt t="50190" x="2109788" y="3386138"/>
          <p14:tracePt t="50198" x="2133600" y="3386138"/>
          <p14:tracePt t="50207" x="2170113" y="3386138"/>
          <p14:tracePt t="50214" x="2193925" y="3368675"/>
          <p14:tracePt t="50223" x="2217738" y="3351213"/>
          <p14:tracePt t="50230" x="2230438" y="3344863"/>
          <p14:tracePt t="50238" x="2236788" y="3338513"/>
          <p14:tracePt t="50246" x="2236788" y="3325813"/>
          <p14:tracePt t="50263" x="2241550" y="3321050"/>
          <p14:tracePt t="50294" x="2241550" y="3314700"/>
          <p14:tracePt t="50350" x="2241550" y="3308350"/>
          <p14:tracePt t="50366" x="2230438" y="3308350"/>
          <p14:tracePt t="50375" x="2224088" y="3308350"/>
          <p14:tracePt t="50382" x="0" y="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8EB1A118-7414-4CB6-851B-3E860F8CF08B}"/>
              </a:ext>
            </a:extLst>
          </p:cNvPr>
          <p:cNvSpPr txBox="1">
            <a:spLocks noChangeArrowheads="1"/>
          </p:cNvSpPr>
          <p:nvPr/>
        </p:nvSpPr>
        <p:spPr bwMode="auto">
          <a:xfrm>
            <a:off x="190500" y="1209675"/>
            <a:ext cx="8586788"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buFontTx/>
              <a:buChar char="•"/>
            </a:pPr>
            <a:r>
              <a:rPr lang="en-US" altLang="cs-CZ" sz="2000">
                <a:solidFill>
                  <a:srgbClr val="292929"/>
                </a:solidFill>
                <a:hlinkClick r:id="rId4"/>
              </a:rPr>
              <a:t>ArrayExpress</a:t>
            </a:r>
            <a:r>
              <a:rPr lang="en-US" altLang="cs-CZ" sz="2000">
                <a:solidFill>
                  <a:srgbClr val="292929"/>
                </a:solidFill>
              </a:rPr>
              <a:t> - A public repository for microarray based gene expression data maintained by European Bioinformatics Institute. </a:t>
            </a:r>
          </a:p>
          <a:p>
            <a:pPr eaLnBrk="1" hangingPunct="1">
              <a:lnSpc>
                <a:spcPct val="80000"/>
              </a:lnSpc>
              <a:spcBef>
                <a:spcPct val="20000"/>
              </a:spcBef>
              <a:buFontTx/>
              <a:buChar char="•"/>
            </a:pPr>
            <a:r>
              <a:rPr lang="en-US" altLang="cs-CZ" sz="2000">
                <a:solidFill>
                  <a:srgbClr val="292929"/>
                </a:solidFill>
                <a:hlinkClick r:id="rId5"/>
              </a:rPr>
              <a:t>ChipDB</a:t>
            </a:r>
            <a:r>
              <a:rPr lang="en-US" altLang="cs-CZ" sz="2000">
                <a:solidFill>
                  <a:srgbClr val="292929"/>
                </a:solidFill>
              </a:rPr>
              <a:t> - A searchable database of gene expression </a:t>
            </a:r>
          </a:p>
          <a:p>
            <a:pPr eaLnBrk="1" hangingPunct="1">
              <a:lnSpc>
                <a:spcPct val="80000"/>
              </a:lnSpc>
              <a:spcBef>
                <a:spcPct val="20000"/>
              </a:spcBef>
              <a:buFontTx/>
              <a:buChar char="•"/>
            </a:pPr>
            <a:r>
              <a:rPr lang="en-US" altLang="cs-CZ" sz="2000">
                <a:solidFill>
                  <a:srgbClr val="292929"/>
                </a:solidFill>
                <a:hlinkClick r:id="rId6"/>
              </a:rPr>
              <a:t>Gene Expression Atlas</a:t>
            </a:r>
            <a:r>
              <a:rPr lang="en-US" altLang="cs-CZ" sz="2000">
                <a:solidFill>
                  <a:srgbClr val="292929"/>
                </a:solidFill>
              </a:rPr>
              <a:t> - A database for gene expression profile from 91 normal human and mouse samples across a diverse array of tissues, organs, and cell lines. </a:t>
            </a:r>
          </a:p>
          <a:p>
            <a:pPr eaLnBrk="1" hangingPunct="1">
              <a:lnSpc>
                <a:spcPct val="80000"/>
              </a:lnSpc>
              <a:spcBef>
                <a:spcPct val="20000"/>
              </a:spcBef>
              <a:buFontTx/>
              <a:buChar char="•"/>
            </a:pPr>
            <a:r>
              <a:rPr lang="en-US" altLang="cs-CZ" sz="2000">
                <a:solidFill>
                  <a:srgbClr val="292929"/>
                </a:solidFill>
                <a:hlinkClick r:id="rId7"/>
              </a:rPr>
              <a:t>Gene Expression Database (GXD)</a:t>
            </a:r>
            <a:r>
              <a:rPr lang="en-US" altLang="cs-CZ" sz="2000">
                <a:solidFill>
                  <a:srgbClr val="292929"/>
                </a:solidFill>
              </a:rPr>
              <a:t> - A database of Mouse Genome Informatics at the Jackson laboratory. </a:t>
            </a:r>
          </a:p>
          <a:p>
            <a:pPr eaLnBrk="1" hangingPunct="1">
              <a:lnSpc>
                <a:spcPct val="80000"/>
              </a:lnSpc>
              <a:spcBef>
                <a:spcPct val="20000"/>
              </a:spcBef>
              <a:buFontTx/>
              <a:buChar char="•"/>
            </a:pPr>
            <a:r>
              <a:rPr lang="en-US" altLang="cs-CZ" sz="2000">
                <a:solidFill>
                  <a:srgbClr val="292929"/>
                </a:solidFill>
                <a:hlinkClick r:id="rId8"/>
              </a:rPr>
              <a:t>Gene Expression Omnibus</a:t>
            </a:r>
            <a:r>
              <a:rPr lang="en-US" altLang="cs-CZ" sz="2000">
                <a:solidFill>
                  <a:srgbClr val="292929"/>
                </a:solidFill>
              </a:rPr>
              <a:t> - A database in NCBI for supporting the public use and disseminating of gene expression data. </a:t>
            </a:r>
          </a:p>
          <a:p>
            <a:pPr eaLnBrk="1" hangingPunct="1">
              <a:lnSpc>
                <a:spcPct val="80000"/>
              </a:lnSpc>
              <a:spcBef>
                <a:spcPct val="20000"/>
              </a:spcBef>
              <a:buFontTx/>
              <a:buChar char="•"/>
            </a:pPr>
            <a:r>
              <a:rPr lang="en-US" altLang="cs-CZ" sz="2000">
                <a:solidFill>
                  <a:srgbClr val="292929"/>
                </a:solidFill>
                <a:hlinkClick r:id="rId9"/>
              </a:rPr>
              <a:t>MUSC DNA Microarray Database</a:t>
            </a:r>
            <a:r>
              <a:rPr lang="en-US" altLang="cs-CZ" sz="2000">
                <a:solidFill>
                  <a:srgbClr val="292929"/>
                </a:solidFill>
              </a:rPr>
              <a:t> - MUSC DNA Microarray Database is a web-accessible archive of DNA microarray data. </a:t>
            </a:r>
          </a:p>
          <a:p>
            <a:pPr eaLnBrk="1" hangingPunct="1">
              <a:lnSpc>
                <a:spcPct val="80000"/>
              </a:lnSpc>
              <a:spcBef>
                <a:spcPct val="20000"/>
              </a:spcBef>
              <a:buFontTx/>
              <a:buChar char="•"/>
            </a:pPr>
            <a:r>
              <a:rPr lang="en-US" altLang="cs-CZ" sz="2000">
                <a:solidFill>
                  <a:srgbClr val="292929"/>
                </a:solidFill>
                <a:hlinkClick r:id="rId10"/>
              </a:rPr>
              <a:t>NASCArrays</a:t>
            </a:r>
            <a:r>
              <a:rPr lang="en-US" altLang="cs-CZ" sz="2000">
                <a:solidFill>
                  <a:srgbClr val="292929"/>
                </a:solidFill>
              </a:rPr>
              <a:t> - a repository for Affymetrix data generated by NASC's transcriptomics service. </a:t>
            </a:r>
          </a:p>
          <a:p>
            <a:pPr eaLnBrk="1" hangingPunct="1">
              <a:lnSpc>
                <a:spcPct val="80000"/>
              </a:lnSpc>
              <a:spcBef>
                <a:spcPct val="20000"/>
              </a:spcBef>
              <a:buFontTx/>
              <a:buChar char="•"/>
            </a:pPr>
            <a:r>
              <a:rPr lang="en-US" altLang="cs-CZ" sz="2000">
                <a:solidFill>
                  <a:srgbClr val="292929"/>
                </a:solidFill>
                <a:hlinkClick r:id="rId11"/>
              </a:rPr>
              <a:t>Public Expression Profiling Resource (PEPR)</a:t>
            </a:r>
            <a:r>
              <a:rPr lang="en-US" altLang="cs-CZ" sz="2000">
                <a:solidFill>
                  <a:srgbClr val="292929"/>
                </a:solidFill>
              </a:rPr>
              <a:t> - A web oracle data warehouse of quality control and standard operating procedure (QC/SOP) Affymetrix data. Reference.</a:t>
            </a:r>
            <a:endParaRPr lang="en-GB" altLang="cs-CZ" sz="2000">
              <a:solidFill>
                <a:srgbClr val="292929"/>
              </a:solidFill>
            </a:endParaRPr>
          </a:p>
        </p:txBody>
      </p:sp>
      <p:sp>
        <p:nvSpPr>
          <p:cNvPr id="70659" name="Rectangle 3">
            <a:extLst>
              <a:ext uri="{FF2B5EF4-FFF2-40B4-BE49-F238E27FC236}">
                <a16:creationId xmlns:a16="http://schemas.microsoft.com/office/drawing/2014/main" id="{F134FC9B-6EC2-433F-9A3E-D5E055C60F55}"/>
              </a:ext>
            </a:extLst>
          </p:cNvPr>
          <p:cNvSpPr>
            <a:spLocks noGrp="1" noChangeArrowheads="1"/>
          </p:cNvSpPr>
          <p:nvPr>
            <p:ph type="title"/>
          </p:nvPr>
        </p:nvSpPr>
        <p:spPr>
          <a:xfrm>
            <a:off x="274638" y="198438"/>
            <a:ext cx="5529262" cy="738187"/>
          </a:xfrm>
          <a:ln/>
        </p:spPr>
        <p:txBody>
          <a:bodyPr/>
          <a:lstStyle/>
          <a:p>
            <a:r>
              <a:rPr lang="cs-CZ" altLang="cs-CZ" sz="3200"/>
              <a:t>Databáze informací</a:t>
            </a:r>
            <a:endParaRPr lang="en-GB" altLang="cs-CZ" sz="3200"/>
          </a:p>
        </p:txBody>
      </p:sp>
      <p:pic>
        <p:nvPicPr>
          <p:cNvPr id="2" name="Audio 1">
            <a:hlinkClick r:id="" action="ppaction://media"/>
            <a:extLst>
              <a:ext uri="{FF2B5EF4-FFF2-40B4-BE49-F238E27FC236}">
                <a16:creationId xmlns:a16="http://schemas.microsoft.com/office/drawing/2014/main" id="{392C87C2-C1AC-47E2-B76F-4208CC57DAB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041"/>
    </mc:Choice>
    <mc:Fallback>
      <p:transition spd="slow" advTm="3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864" x="2905125" y="2482850"/>
          <p14:tracePt t="16983" x="2905125" y="2465388"/>
          <p14:tracePt t="16991" x="2905125" y="2428875"/>
          <p14:tracePt t="16999" x="2898775" y="2374900"/>
          <p14:tracePt t="17006" x="2868613" y="2338388"/>
          <p14:tracePt t="17015" x="2851150" y="2278063"/>
          <p14:tracePt t="17022" x="2827338" y="2230438"/>
          <p14:tracePt t="17030" x="2820988" y="2170113"/>
          <p14:tracePt t="17038" x="2797175" y="2090738"/>
          <p14:tracePt t="17046" x="2760663" y="2000250"/>
          <p14:tracePt t="17054" x="2730500" y="1909763"/>
          <p14:tracePt t="17062" x="2700338" y="1849438"/>
          <p14:tracePt t="17070" x="2676525" y="1784350"/>
          <p14:tracePt t="17078" x="2646363" y="1704975"/>
          <p14:tracePt t="17086" x="2597150" y="1614488"/>
          <p14:tracePt t="17094" x="2543175" y="1549400"/>
          <p14:tracePt t="17102" x="2489200" y="1482725"/>
          <p14:tracePt t="17110" x="2459038" y="1422400"/>
          <p14:tracePt t="17118" x="2398713" y="1344613"/>
          <p14:tracePt t="17127" x="2351088" y="1235075"/>
          <p14:tracePt t="17134" x="2297113" y="1157288"/>
          <p14:tracePt t="17142" x="2254250" y="1108075"/>
          <p14:tracePt t="17150" x="2241550" y="1084263"/>
          <p14:tracePt t="17159" x="2206625" y="1049338"/>
          <p14:tracePt t="17166" x="2182813" y="1030288"/>
          <p14:tracePt t="17174" x="2133600" y="1012825"/>
          <p14:tracePt t="17182" x="2109788" y="1006475"/>
          <p14:tracePt t="17190" x="2085975" y="989013"/>
          <p14:tracePt t="17210" x="2079625" y="982663"/>
          <p14:tracePt t="17214" x="2066925" y="982663"/>
          <p14:tracePt t="17222" x="2055813" y="982663"/>
          <p14:tracePt t="17230" x="2036763" y="982663"/>
          <p14:tracePt t="17238" x="2012950" y="982663"/>
          <p14:tracePt t="17246" x="2001838" y="982663"/>
          <p14:tracePt t="17254" x="1976438" y="982663"/>
          <p14:tracePt t="17262" x="1971675" y="982663"/>
          <p14:tracePt t="17278" x="1958975" y="982663"/>
          <p14:tracePt t="17302" x="1952625" y="982663"/>
          <p14:tracePt t="17318" x="1946275" y="982663"/>
          <p14:tracePt t="17327" x="1941513" y="982663"/>
          <p14:tracePt t="17334" x="1928813" y="982663"/>
          <p14:tracePt t="17342" x="1916113" y="982663"/>
          <p14:tracePt t="17350" x="1892300" y="982663"/>
          <p14:tracePt t="17359" x="1868488" y="982663"/>
          <p14:tracePt t="17366" x="1831975" y="1000125"/>
          <p14:tracePt t="17374" x="1795463" y="1019175"/>
          <p14:tracePt t="17382" x="1760538" y="1036638"/>
          <p14:tracePt t="17390" x="1754188" y="1042988"/>
          <p14:tracePt t="17398" x="1724025" y="1066800"/>
          <p14:tracePt t="17406" x="1700213" y="1079500"/>
          <p14:tracePt t="17414" x="1657350" y="1108075"/>
          <p14:tracePt t="17422" x="1627188" y="1133475"/>
          <p14:tracePt t="17430" x="1579563" y="1163638"/>
          <p14:tracePt t="17438" x="1566863" y="1168400"/>
          <p14:tracePt t="17446" x="1530350" y="1198563"/>
          <p14:tracePt t="17454" x="1495425" y="1217613"/>
          <p14:tracePt t="17462" x="1470025" y="1241425"/>
          <p14:tracePt t="17470" x="1452563" y="1254125"/>
          <p14:tracePt t="17479" x="1428750" y="1284288"/>
          <p14:tracePt t="17486" x="1404938" y="1308100"/>
          <p14:tracePt t="17493" x="1385888" y="1319213"/>
          <p14:tracePt t="17502" x="1362075" y="1355725"/>
          <p14:tracePt t="17511" x="1344613" y="1374775"/>
          <p14:tracePt t="17518" x="1301750" y="1422400"/>
          <p14:tracePt t="17527" x="1284288" y="1446213"/>
          <p14:tracePt t="17534" x="1254125" y="1489075"/>
          <p14:tracePt t="17543" x="1235075" y="1524000"/>
          <p14:tracePt t="17550" x="1217613" y="1560513"/>
          <p14:tracePt t="17559" x="1187450" y="1627188"/>
          <p14:tracePt t="17566" x="1174750" y="1700213"/>
          <p14:tracePt t="17574" x="1133475" y="1778000"/>
          <p14:tracePt t="17582" x="1127125" y="1808163"/>
          <p14:tracePt t="17590" x="1079500" y="1885950"/>
          <p14:tracePt t="17598" x="1060450" y="1939925"/>
          <p14:tracePt t="17606" x="1049338" y="2000250"/>
          <p14:tracePt t="17614" x="1030288" y="2060575"/>
          <p14:tracePt t="17622" x="1000125" y="2109788"/>
          <p14:tracePt t="17630" x="1000125" y="2157413"/>
          <p14:tracePt t="17638" x="1000125" y="2200275"/>
          <p14:tracePt t="17646" x="982663" y="2247900"/>
          <p14:tracePt t="17657" x="982663" y="2290763"/>
          <p14:tracePt t="17662" x="969963" y="2338388"/>
          <p14:tracePt t="17670" x="958850" y="2398713"/>
          <p14:tracePt t="17677" x="946150" y="2489200"/>
          <p14:tracePt t="17685" x="939800" y="2549525"/>
          <p14:tracePt t="17694" x="928688" y="2620963"/>
          <p14:tracePt t="17701" x="922338" y="2670175"/>
          <p14:tracePt t="17709" x="898525" y="2760663"/>
          <p14:tracePt t="17717" x="874713" y="2844800"/>
          <p14:tracePt t="17726" x="862013" y="2922588"/>
          <p14:tracePt t="17734" x="844550" y="2995613"/>
          <p14:tracePt t="17742" x="844550" y="3055938"/>
          <p14:tracePt t="17749" x="819150" y="3133725"/>
          <p14:tracePt t="17757" x="801688" y="3181350"/>
          <p14:tracePt t="17765" x="784225" y="3241675"/>
          <p14:tracePt t="17773" x="784225" y="3302000"/>
          <p14:tracePt t="17781" x="758825" y="3386138"/>
          <p14:tracePt t="17789" x="758825" y="3459163"/>
          <p14:tracePt t="17797" x="758825" y="3506788"/>
          <p14:tracePt t="17805" x="758825" y="3579813"/>
          <p14:tracePt t="17813" x="758825" y="3651250"/>
          <p14:tracePt t="17821" x="771525" y="3724275"/>
          <p14:tracePt t="17829" x="771525" y="3827463"/>
          <p14:tracePt t="17837" x="771525" y="3898900"/>
          <p14:tracePt t="17845" x="771525" y="4002088"/>
          <p14:tracePt t="17853" x="795338" y="4062413"/>
          <p14:tracePt t="17861" x="795338" y="4164013"/>
          <p14:tracePt t="17869" x="795338" y="4217988"/>
          <p14:tracePt t="17877" x="795338" y="4278313"/>
          <p14:tracePt t="17885" x="788988" y="4351338"/>
          <p14:tracePt t="17893" x="788988" y="4411663"/>
          <p14:tracePt t="17902" x="788988" y="4452938"/>
          <p14:tracePt t="17909" x="788988" y="4489450"/>
          <p14:tracePt t="17918" x="788988" y="4513263"/>
          <p14:tracePt t="17927" x="808038" y="4556125"/>
          <p14:tracePt t="17934" x="825500" y="4573588"/>
          <p14:tracePt t="17943" x="831850" y="4586288"/>
          <p14:tracePt t="17950" x="862013" y="4622800"/>
          <p14:tracePt t="17958" x="892175" y="4640263"/>
          <p14:tracePt t="17966" x="922338" y="4664075"/>
          <p14:tracePt t="17974" x="969963" y="4718050"/>
          <p14:tracePt t="17982" x="1012825" y="4754563"/>
          <p14:tracePt t="17990" x="1073150" y="4791075"/>
          <p14:tracePt t="17998" x="1157288" y="4857750"/>
          <p14:tracePt t="18006" x="1204913" y="4887913"/>
          <p14:tracePt t="18014" x="1260475" y="4929188"/>
          <p14:tracePt t="18022" x="1320800" y="4959350"/>
          <p14:tracePt t="18030" x="1385888" y="5013325"/>
          <p14:tracePt t="18038" x="1465263" y="5049838"/>
          <p14:tracePt t="18046" x="1566863" y="5086350"/>
          <p14:tracePt t="18054" x="1639888" y="5092700"/>
          <p14:tracePt t="18062" x="1760538" y="5116513"/>
          <p14:tracePt t="18070" x="1862138" y="5129213"/>
          <p14:tracePt t="18078" x="1976438" y="5129213"/>
          <p14:tracePt t="18086" x="2079625" y="5140325"/>
          <p14:tracePt t="18094" x="2193925" y="5140325"/>
          <p14:tracePt t="18103" x="2320925" y="5140325"/>
          <p14:tracePt t="18111" x="2447925" y="5140325"/>
          <p14:tracePt t="18118" x="2579688" y="5110163"/>
          <p14:tracePt t="18126" x="2682875" y="5086350"/>
          <p14:tracePt t="18134" x="2814638" y="5026025"/>
          <p14:tracePt t="18142" x="2965450" y="4965700"/>
          <p14:tracePt t="18150" x="3092450" y="4875213"/>
          <p14:tracePt t="18158" x="3194050" y="4821238"/>
          <p14:tracePt t="18166" x="3333750" y="4730750"/>
          <p14:tracePt t="18174" x="3417888" y="4646613"/>
          <p14:tracePt t="18182" x="3502025" y="4543425"/>
          <p14:tracePt t="18194" x="3579813" y="4448175"/>
          <p14:tracePt t="18198" x="3689350" y="4302125"/>
          <p14:tracePt t="18206" x="3743325" y="4200525"/>
          <p14:tracePt t="18214" x="3790950" y="4079875"/>
          <p14:tracePt t="18222" x="3851275" y="3946525"/>
          <p14:tracePt t="18230" x="3887788" y="3857625"/>
          <p14:tracePt t="18238" x="3911600" y="3754438"/>
          <p14:tracePt t="18246" x="3924300" y="3640138"/>
          <p14:tracePt t="18254" x="3948113" y="3495675"/>
          <p14:tracePt t="18263" x="3948113" y="3392488"/>
          <p14:tracePt t="18270" x="3948113" y="3217863"/>
          <p14:tracePt t="18278" x="3948113" y="3090863"/>
          <p14:tracePt t="18286" x="3948113" y="2959100"/>
          <p14:tracePt t="18294" x="3948113" y="2832100"/>
          <p14:tracePt t="18303" x="3948113" y="2717800"/>
          <p14:tracePt t="18311" x="3948113" y="2620963"/>
          <p14:tracePt t="18318" x="3948113" y="2506663"/>
          <p14:tracePt t="18327" x="3941763" y="2405063"/>
          <p14:tracePt t="18334" x="3917950" y="2338388"/>
          <p14:tracePt t="18343" x="3887788" y="2235200"/>
          <p14:tracePt t="18350" x="3827463" y="2157413"/>
          <p14:tracePt t="18358" x="3797300" y="2079625"/>
          <p14:tracePt t="18366" x="3760788" y="2000250"/>
          <p14:tracePt t="18374" x="3719513" y="1909763"/>
          <p14:tracePt t="18382" x="3676650" y="1849438"/>
          <p14:tracePt t="18390" x="3629025" y="1784350"/>
          <p14:tracePt t="18398" x="3592513" y="1728788"/>
          <p14:tracePt t="18406" x="3532188" y="1651000"/>
          <p14:tracePt t="18414" x="3489325" y="1573213"/>
          <p14:tracePt t="18422" x="3405188" y="1476375"/>
          <p14:tracePt t="18430" x="3340100" y="1398588"/>
          <p14:tracePt t="18438" x="3254375" y="1277938"/>
          <p14:tracePt t="18446" x="3194050" y="1198563"/>
          <p14:tracePt t="18454" x="3103563" y="1114425"/>
          <p14:tracePt t="18463" x="3025775" y="1073150"/>
          <p14:tracePt t="18470" x="2917825" y="989013"/>
          <p14:tracePt t="18478" x="2863850" y="946150"/>
          <p14:tracePt t="18486" x="2797175" y="892175"/>
          <p14:tracePt t="18494" x="2717800" y="849313"/>
          <p14:tracePt t="18502" x="2682875" y="831850"/>
          <p14:tracePt t="18510" x="2609850" y="795338"/>
          <p14:tracePt t="18518" x="2549525" y="788988"/>
          <p14:tracePt t="18527" x="2501900" y="777875"/>
          <p14:tracePt t="18534" x="2459038" y="777875"/>
          <p14:tracePt t="18542" x="2411413" y="777875"/>
          <p14:tracePt t="18550" x="2381250" y="777875"/>
          <p14:tracePt t="18558" x="2314575" y="777875"/>
          <p14:tracePt t="18566" x="2224088" y="808038"/>
          <p14:tracePt t="18574" x="2116138" y="849313"/>
          <p14:tracePt t="18582" x="2012950" y="909638"/>
          <p14:tracePt t="18590" x="1892300" y="969963"/>
          <p14:tracePt t="18598" x="1771650" y="1054100"/>
          <p14:tracePt t="18606" x="1646238" y="1168400"/>
          <p14:tracePt t="18614" x="1536700" y="1265238"/>
          <p14:tracePt t="18622" x="1439863" y="1349375"/>
          <p14:tracePt t="18630" x="1385888" y="1403350"/>
          <p14:tracePt t="18638" x="1320800" y="1506538"/>
          <p14:tracePt t="18646" x="1247775" y="1603375"/>
          <p14:tracePt t="18654" x="1174750" y="1724025"/>
          <p14:tracePt t="18663" x="1133475" y="1801813"/>
          <p14:tracePt t="18677" x="1096963" y="1874838"/>
          <p14:tracePt t="18678" x="1079500" y="1928813"/>
          <p14:tracePt t="18686" x="1042988" y="2030413"/>
          <p14:tracePt t="18693" x="1030288" y="2114550"/>
          <p14:tracePt t="18702" x="1000125" y="2224088"/>
          <p14:tracePt t="18710" x="989013" y="2325688"/>
          <p14:tracePt t="18717" x="952500" y="2428875"/>
          <p14:tracePt t="18726" x="952500" y="2525713"/>
          <p14:tracePt t="18733" x="904875" y="2674938"/>
          <p14:tracePt t="18741" x="904875" y="2778125"/>
          <p14:tracePt t="18750" x="868363" y="2892425"/>
          <p14:tracePt t="18757" x="868363" y="2952750"/>
          <p14:tracePt t="18765" x="844550" y="3030538"/>
          <p14:tracePt t="18773" x="831850" y="3103563"/>
          <p14:tracePt t="18781" x="825500" y="3230563"/>
          <p14:tracePt t="18789" x="814388" y="3308350"/>
          <p14:tracePt t="18797" x="801688" y="3392488"/>
          <p14:tracePt t="18805" x="801688" y="3465513"/>
          <p14:tracePt t="18813" x="777875" y="3543300"/>
          <p14:tracePt t="18821" x="771525" y="3590925"/>
          <p14:tracePt t="18829" x="771525" y="3621088"/>
          <p14:tracePt t="18837" x="771525" y="3687763"/>
          <p14:tracePt t="18846" x="771525" y="3760788"/>
          <p14:tracePt t="18853" x="771525" y="3832225"/>
          <p14:tracePt t="18862" x="771525" y="3916363"/>
          <p14:tracePt t="18869" x="808038" y="3995738"/>
          <p14:tracePt t="18877" x="855663" y="4073525"/>
          <p14:tracePt t="18885" x="885825" y="4152900"/>
          <p14:tracePt t="18894" x="939800" y="4230688"/>
          <p14:tracePt t="18902" x="1030288" y="4351338"/>
          <p14:tracePt t="18910" x="1096963" y="4459288"/>
          <p14:tracePt t="18918" x="1144588" y="4549775"/>
          <p14:tracePt t="18926" x="1230313" y="4646613"/>
          <p14:tracePt t="18933" x="1308100" y="4724400"/>
          <p14:tracePt t="18941" x="1344613" y="4767263"/>
          <p14:tracePt t="18950" x="1416050" y="4832350"/>
          <p14:tracePt t="18957" x="1506538" y="4887913"/>
          <p14:tracePt t="18966" x="1573213" y="4929188"/>
          <p14:tracePt t="18973" x="1651000" y="5002213"/>
          <p14:tracePt t="18981" x="1760538" y="5073650"/>
          <p14:tracePt t="18989" x="1862138" y="5146675"/>
          <p14:tracePt t="18997" x="1982788" y="5200650"/>
          <p14:tracePt t="19005" x="2116138" y="5260975"/>
          <p14:tracePt t="19014" x="2284413" y="5314950"/>
          <p14:tracePt t="19021" x="2405063" y="5351463"/>
          <p14:tracePt t="19029" x="2549525" y="5387975"/>
          <p14:tracePt t="19037" x="2670175" y="5448300"/>
          <p14:tracePt t="19046" x="2803525" y="5472113"/>
          <p14:tracePt t="19053" x="2917825" y="5495925"/>
          <p14:tracePt t="19062" x="3008313" y="5508625"/>
          <p14:tracePt t="19069" x="3103563" y="5513388"/>
          <p14:tracePt t="19077" x="3176588" y="5513388"/>
          <p14:tracePt t="19085" x="3254375" y="5502275"/>
          <p14:tracePt t="19094" x="3344863" y="5441950"/>
          <p14:tracePt t="19101" x="3441700" y="5375275"/>
          <p14:tracePt t="19110" x="3478213" y="5334000"/>
          <p14:tracePt t="19117" x="3532188" y="5278438"/>
          <p14:tracePt t="19125" x="3562350" y="5243513"/>
          <p14:tracePt t="19133" x="3629025" y="5153025"/>
          <p14:tracePt t="19141" x="3700463" y="5043488"/>
          <p14:tracePt t="19150" x="3760788" y="4935538"/>
          <p14:tracePt t="19158" x="3797300" y="4821238"/>
          <p14:tracePt t="19165" x="3821113" y="4700588"/>
          <p14:tracePt t="19173" x="3887788" y="4597400"/>
          <p14:tracePt t="19181" x="3935413" y="4465638"/>
          <p14:tracePt t="19189" x="3960813" y="4332288"/>
          <p14:tracePt t="19198" x="3995738" y="4187825"/>
          <p14:tracePt t="19205" x="3995738" y="4073525"/>
          <p14:tracePt t="19214" x="3995738" y="3946525"/>
          <p14:tracePt t="19222" x="3995738" y="3790950"/>
          <p14:tracePt t="19229" x="3995738" y="3676650"/>
          <p14:tracePt t="19237" x="3990975" y="3532188"/>
          <p14:tracePt t="19246" x="3971925" y="3416300"/>
          <p14:tracePt t="19253" x="3935413" y="3271838"/>
          <p14:tracePt t="19262" x="3900488" y="3140075"/>
          <p14:tracePt t="19269" x="3875088" y="3019425"/>
          <p14:tracePt t="19277" x="3840163" y="2892425"/>
          <p14:tracePt t="19285" x="3827463" y="2771775"/>
          <p14:tracePt t="19295" x="3779838" y="2670175"/>
          <p14:tracePt t="19302" x="3719513" y="2560638"/>
          <p14:tracePt t="19311" x="3689350" y="2459038"/>
          <p14:tracePt t="19318" x="3640138" y="2379663"/>
          <p14:tracePt t="19326" x="3579813" y="2260600"/>
          <p14:tracePt t="19334" x="3538538" y="2170113"/>
          <p14:tracePt t="19342" x="3465513" y="1976438"/>
          <p14:tracePt t="19350" x="3417888" y="1874838"/>
          <p14:tracePt t="19358" x="3363913" y="1765300"/>
          <p14:tracePt t="19366" x="3279775" y="1644650"/>
          <p14:tracePt t="19374" x="3194050" y="1549400"/>
          <p14:tracePt t="19382" x="3140075" y="1482725"/>
          <p14:tracePt t="19390" x="3086100" y="1433513"/>
          <p14:tracePt t="19398" x="3019425" y="1379538"/>
          <p14:tracePt t="19406" x="2982913" y="1362075"/>
          <p14:tracePt t="19414" x="2905125" y="1314450"/>
          <p14:tracePt t="19423" x="2844800" y="1271588"/>
          <p14:tracePt t="19431" x="2767013" y="1247775"/>
          <p14:tracePt t="19438" x="2676525" y="1228725"/>
          <p14:tracePt t="19447" x="2627313" y="1217613"/>
          <p14:tracePt t="19454" x="2586038" y="1211263"/>
          <p14:tracePt t="19463" x="2495550" y="1211263"/>
          <p14:tracePt t="19470" x="2422525" y="1211263"/>
          <p14:tracePt t="19479" x="2308225" y="1211263"/>
          <p14:tracePt t="19486" x="2224088" y="1211263"/>
          <p14:tracePt t="19495" x="2152650" y="1211263"/>
          <p14:tracePt t="19502" x="2049463" y="1211263"/>
          <p14:tracePt t="19511" x="1976438" y="1235075"/>
          <p14:tracePt t="19518" x="1916113" y="1247775"/>
          <p14:tracePt t="19526" x="1838325" y="1277938"/>
          <p14:tracePt t="19534" x="1790700" y="1289050"/>
          <p14:tracePt t="19542" x="1724025" y="1331913"/>
          <p14:tracePt t="19550" x="1646238" y="1374775"/>
          <p14:tracePt t="19558" x="1585913" y="1416050"/>
          <p14:tracePt t="19566" x="1519238" y="1476375"/>
          <p14:tracePt t="19574" x="1446213" y="1543050"/>
          <p14:tracePt t="19583" x="1381125" y="1620838"/>
          <p14:tracePt t="19590" x="1284288" y="1728788"/>
          <p14:tracePt t="19598" x="1211263" y="1838325"/>
          <p14:tracePt t="19606" x="1169988" y="1916113"/>
          <p14:tracePt t="19614" x="1096963" y="2036763"/>
          <p14:tracePt t="19623" x="1060450" y="2163763"/>
          <p14:tracePt t="19630" x="1012825" y="2271713"/>
          <p14:tracePt t="19638" x="976313" y="2435225"/>
          <p14:tracePt t="19646" x="965200" y="2566988"/>
          <p14:tracePt t="19655" x="928688" y="2711450"/>
          <p14:tracePt t="19663" x="915988" y="2825750"/>
          <p14:tracePt t="19670" x="915988" y="2952750"/>
          <p14:tracePt t="19682" x="915988" y="3086100"/>
          <p14:tracePt t="19686" x="915988" y="3200400"/>
          <p14:tracePt t="19694" x="915988" y="3325813"/>
          <p14:tracePt t="19701" x="922338" y="3482975"/>
          <p14:tracePt t="19710" x="958850" y="3627438"/>
          <p14:tracePt t="19717" x="982663" y="3717925"/>
          <p14:tracePt t="19725" x="1012825" y="3797300"/>
          <p14:tracePt t="19733" x="1023938" y="3857625"/>
          <p14:tracePt t="19742" x="1049338" y="4002088"/>
          <p14:tracePt t="19750" x="1079500" y="4079875"/>
          <p14:tracePt t="19757" x="1103313" y="4152900"/>
          <p14:tracePt t="19766" x="1114425" y="4241800"/>
          <p14:tracePt t="19773" x="1120775" y="4314825"/>
          <p14:tracePt t="19782" x="1144588" y="4405313"/>
          <p14:tracePt t="19789" x="1157288" y="4465638"/>
          <p14:tracePt t="19798" x="1223963" y="4519613"/>
          <p14:tracePt t="19806" x="1277938" y="4610100"/>
          <p14:tracePt t="19814" x="1325563" y="4687888"/>
          <p14:tracePt t="19822" x="1381125" y="4767263"/>
          <p14:tracePt t="19830" x="1435100" y="4832350"/>
          <p14:tracePt t="19837" x="1500188" y="4887913"/>
          <p14:tracePt t="19846" x="1609725" y="4972050"/>
          <p14:tracePt t="19854" x="1717675" y="5043488"/>
          <p14:tracePt t="19862" x="1838325" y="5116513"/>
          <p14:tracePt t="19870" x="1995488" y="5213350"/>
          <p14:tracePt t="19878" x="2139950" y="5303838"/>
          <p14:tracePt t="19885" x="2260600" y="5375275"/>
          <p14:tracePt t="19894" x="2357438" y="5429250"/>
          <p14:tracePt t="19902" x="2417763" y="5454650"/>
          <p14:tracePt t="19910" x="2452688" y="5483225"/>
          <p14:tracePt t="19918" x="2519363" y="5502275"/>
          <p14:tracePt t="19925" x="2538413" y="5508625"/>
          <p14:tracePt t="19934" x="2586038" y="5508625"/>
          <p14:tracePt t="19941" x="2657475" y="5519738"/>
          <p14:tracePt t="19950" x="2730500" y="5519738"/>
          <p14:tracePt t="19957" x="2803525" y="5519738"/>
          <p14:tracePt t="19966" x="2947988" y="5489575"/>
          <p14:tracePt t="19973" x="3049588" y="5454650"/>
          <p14:tracePt t="19982" x="3170238" y="5429250"/>
          <p14:tracePt t="19989" x="3314700" y="5381625"/>
          <p14:tracePt t="19998" x="3448050" y="5345113"/>
          <p14:tracePt t="20006" x="3616325" y="5297488"/>
          <p14:tracePt t="20014" x="3713163" y="5248275"/>
          <p14:tracePt t="20022" x="3814763" y="5200650"/>
          <p14:tracePt t="20030" x="3941763" y="5103813"/>
          <p14:tracePt t="20037" x="4021138" y="5032375"/>
          <p14:tracePt t="20046" x="4081463" y="4929188"/>
          <p14:tracePt t="20053" x="4176713" y="4821238"/>
          <p14:tracePt t="20061" x="4225925" y="4687888"/>
          <p14:tracePt t="20070" x="4260850" y="4543425"/>
          <p14:tracePt t="20078" x="4260850" y="4429125"/>
          <p14:tracePt t="20086" x="4260850" y="4254500"/>
          <p14:tracePt t="20094" x="4260850" y="4097338"/>
          <p14:tracePt t="20102" x="4260850" y="3898900"/>
          <p14:tracePt t="20110" x="4260850" y="3694113"/>
          <p14:tracePt t="20118" x="4256088" y="3549650"/>
          <p14:tracePt t="20125" x="4200525" y="3381375"/>
          <p14:tracePt t="20134" x="4176713" y="3236913"/>
          <p14:tracePt t="20141" x="4129088" y="3103563"/>
          <p14:tracePt t="20150" x="4105275" y="2922588"/>
          <p14:tracePt t="20157" x="4032250" y="2832100"/>
          <p14:tracePt t="20166" x="3995738" y="2711450"/>
          <p14:tracePt t="20173" x="3971925" y="2566988"/>
          <p14:tracePt t="20182" x="3924300" y="2446338"/>
          <p14:tracePt t="20189" x="3863975" y="2332038"/>
          <p14:tracePt t="20198" x="3779838" y="2133600"/>
          <p14:tracePt t="20206" x="3683000" y="1965325"/>
          <p14:tracePt t="20214" x="3622675" y="1855788"/>
          <p14:tracePt t="20221" x="3549650" y="1735138"/>
          <p14:tracePt t="20230" x="3459163" y="1651000"/>
          <p14:tracePt t="20238" x="3375025" y="1549400"/>
          <p14:tracePt t="20246" x="3290888" y="1476375"/>
          <p14:tracePt t="20253" x="3213100" y="1398588"/>
          <p14:tracePt t="20262" x="3159125" y="1344613"/>
          <p14:tracePt t="20270" x="3109913" y="1301750"/>
          <p14:tracePt t="20278" x="3068638" y="1265238"/>
          <p14:tracePt t="20286" x="3043238" y="1235075"/>
          <p14:tracePt t="20294" x="3032125" y="1228725"/>
          <p14:tracePt t="20334" x="3025775" y="1228725"/>
          <p14:tracePt t="20342" x="2995613" y="1228725"/>
          <p14:tracePt t="20350" x="2928938" y="1241425"/>
          <p14:tracePt t="20358" x="2808288" y="1289050"/>
          <p14:tracePt t="20366" x="2736850" y="1301750"/>
          <p14:tracePt t="20374" x="2616200" y="1338263"/>
          <p14:tracePt t="20382" x="2525713" y="1374775"/>
          <p14:tracePt t="20390" x="2435225" y="1392238"/>
          <p14:tracePt t="20398" x="2362200" y="1416050"/>
          <p14:tracePt t="20406" x="2284413" y="1446213"/>
          <p14:tracePt t="20414" x="2206625" y="1470025"/>
          <p14:tracePt t="20422" x="2133600" y="1500188"/>
          <p14:tracePt t="20430" x="2079625" y="1543050"/>
          <p14:tracePt t="20438" x="2001838" y="1603375"/>
          <p14:tracePt t="20446" x="1946275" y="1651000"/>
          <p14:tracePt t="20454" x="1881188" y="1724025"/>
          <p14:tracePt t="20462" x="1825625" y="1771650"/>
          <p14:tracePt t="20470" x="1784350" y="1868488"/>
          <p14:tracePt t="20478" x="1724025" y="1946275"/>
          <p14:tracePt t="20486" x="1681163" y="2025650"/>
          <p14:tracePt t="20494" x="1620838" y="2103438"/>
          <p14:tracePt t="20502" x="1512888" y="2265363"/>
          <p14:tracePt t="20510" x="1482725" y="2355850"/>
          <p14:tracePt t="20518" x="1435100" y="2435225"/>
          <p14:tracePt t="20526" x="1416050" y="2519363"/>
          <p14:tracePt t="20534" x="1392238" y="2609850"/>
          <p14:tracePt t="20542" x="1368425" y="2711450"/>
          <p14:tracePt t="20550" x="1350963" y="2790825"/>
          <p14:tracePt t="20558" x="1338263" y="2881313"/>
          <p14:tracePt t="20566" x="1338263" y="2935288"/>
          <p14:tracePt t="20574" x="1338263" y="3036888"/>
          <p14:tracePt t="20582" x="1338263" y="3140075"/>
          <p14:tracePt t="20590" x="1338263" y="3236913"/>
          <p14:tracePt t="20598" x="1338263" y="3368675"/>
          <p14:tracePt t="20606" x="1338263" y="3476625"/>
          <p14:tracePt t="20614" x="1338263" y="3590925"/>
          <p14:tracePt t="20622" x="1338263" y="3681413"/>
          <p14:tracePt t="20630" x="1344613" y="3767138"/>
          <p14:tracePt t="20638" x="1362075" y="3844925"/>
          <p14:tracePt t="20646" x="1385888" y="3905250"/>
          <p14:tracePt t="20654" x="1404938" y="3952875"/>
          <p14:tracePt t="20662" x="1465263" y="4062413"/>
          <p14:tracePt t="20672" x="1470025" y="4122738"/>
          <p14:tracePt t="20682" x="1495425" y="4194175"/>
          <p14:tracePt t="20686" x="1525588" y="4271963"/>
          <p14:tracePt t="20694" x="1560513" y="4351338"/>
          <p14:tracePt t="20701" x="1579563" y="4398963"/>
          <p14:tracePt t="20709" x="1590675" y="4459288"/>
          <p14:tracePt t="20717" x="1657350" y="4513263"/>
          <p14:tracePt t="20725" x="1676400" y="4603750"/>
          <p14:tracePt t="20733" x="1724025" y="4683125"/>
          <p14:tracePt t="20741" x="1754188" y="4730750"/>
          <p14:tracePt t="20749" x="1760538" y="4767263"/>
          <p14:tracePt t="20757" x="1831975" y="4845050"/>
          <p14:tracePt t="20765" x="1898650" y="4911725"/>
          <p14:tracePt t="20773" x="1952625" y="4978400"/>
          <p14:tracePt t="20781" x="2019300" y="5056188"/>
          <p14:tracePt t="20789" x="2073275" y="5110163"/>
          <p14:tracePt t="20797" x="2182813" y="5183188"/>
          <p14:tracePt t="20805" x="2260600" y="5237163"/>
          <p14:tracePt t="20814" x="2362200" y="5284788"/>
          <p14:tracePt t="20821" x="2482850" y="5321300"/>
          <p14:tracePt t="20829" x="2586038" y="5345113"/>
          <p14:tracePt t="20837" x="2687638" y="5357813"/>
          <p14:tracePt t="20845" x="2827338" y="5357813"/>
          <p14:tracePt t="20853" x="2941638" y="5357813"/>
          <p14:tracePt t="20862" x="3062288" y="5351463"/>
          <p14:tracePt t="20869" x="3176588" y="5338763"/>
          <p14:tracePt t="20878" x="3279775" y="5267325"/>
          <p14:tracePt t="20885" x="3375025" y="5194300"/>
          <p14:tracePt t="20893" x="3484563" y="5086350"/>
          <p14:tracePt t="20901" x="3556000" y="4983163"/>
          <p14:tracePt t="20909" x="3640138" y="4862513"/>
          <p14:tracePt t="20917" x="3700463" y="4724400"/>
          <p14:tracePt t="20925" x="3736975" y="4597400"/>
          <p14:tracePt t="20933" x="3803650" y="4422775"/>
          <p14:tracePt t="20941" x="3857625" y="4241800"/>
          <p14:tracePt t="20949" x="3894138" y="4110038"/>
          <p14:tracePt t="20957" x="3930650" y="3965575"/>
          <p14:tracePt t="20965" x="3965575" y="3802063"/>
          <p14:tracePt t="20973" x="3984625" y="3586163"/>
          <p14:tracePt t="20981" x="4038600" y="3381375"/>
          <p14:tracePt t="20989" x="4038600" y="3224213"/>
          <p14:tracePt t="20997" x="4038600" y="3067050"/>
          <p14:tracePt t="21005" x="3990975" y="2881313"/>
          <p14:tracePt t="21014" x="3954463" y="2735263"/>
          <p14:tracePt t="21021" x="3930650" y="2590800"/>
          <p14:tracePt t="21030" x="3894138" y="2379663"/>
          <p14:tracePt t="21037" x="3840163" y="2230438"/>
          <p14:tracePt t="21046" x="3790950" y="2079625"/>
          <p14:tracePt t="21053" x="3779838" y="1946275"/>
          <p14:tracePt t="21062" x="3756025" y="1819275"/>
          <p14:tracePt t="21069" x="3719513" y="1700213"/>
          <p14:tracePt t="21078" x="3670300" y="1579563"/>
          <p14:tracePt t="21085" x="3635375" y="1463675"/>
          <p14:tracePt t="21093" x="3605213" y="1385888"/>
          <p14:tracePt t="21102" x="3568700" y="1308100"/>
          <p14:tracePt t="21109" x="3549650" y="1247775"/>
          <p14:tracePt t="21117" x="3502025" y="1157288"/>
          <p14:tracePt t="21125" x="3459163" y="1079500"/>
          <p14:tracePt t="21133" x="3429000" y="1042988"/>
          <p14:tracePt t="21142" x="3394075" y="1000125"/>
          <p14:tracePt t="21149" x="3351213" y="963613"/>
          <p14:tracePt t="21157" x="3303588" y="922338"/>
          <p14:tracePt t="21165" x="3249613" y="879475"/>
          <p14:tracePt t="21173" x="3213100" y="849313"/>
          <p14:tracePt t="21181" x="3159125" y="801688"/>
          <p14:tracePt t="21189" x="3098800" y="777875"/>
          <p14:tracePt t="21197" x="3032125" y="747713"/>
          <p14:tracePt t="21215" x="2894013" y="668338"/>
          <p14:tracePt t="21222" x="2827338" y="627063"/>
          <p14:tracePt t="21230" x="2736850" y="590550"/>
          <p14:tracePt t="21238" x="2676525" y="560388"/>
          <p14:tracePt t="21246" x="2555875" y="523875"/>
          <p14:tracePt t="21254" x="2513013" y="523875"/>
          <p14:tracePt t="21262" x="2478088" y="517525"/>
          <p14:tracePt t="21270" x="2435225" y="517525"/>
          <p14:tracePt t="21279" x="2368550" y="542925"/>
          <p14:tracePt t="21286" x="2290763" y="590550"/>
          <p14:tracePt t="21294" x="2200275" y="657225"/>
          <p14:tracePt t="21303" x="2103438" y="741363"/>
          <p14:tracePt t="21310" x="2006600" y="838200"/>
          <p14:tracePt t="21318" x="1922463" y="958850"/>
          <p14:tracePt t="21326" x="1838325" y="1066800"/>
          <p14:tracePt t="21335" x="1795463" y="1181100"/>
          <p14:tracePt t="21342" x="1724025" y="1289050"/>
          <p14:tracePt t="21350" x="1663700" y="1368425"/>
          <p14:tracePt t="21358" x="1603375" y="1489075"/>
          <p14:tracePt t="21366" x="1560513" y="1554163"/>
          <p14:tracePt t="21374" x="1500188" y="1657350"/>
          <p14:tracePt t="21382" x="1428750" y="1778000"/>
          <p14:tracePt t="21390" x="1374775" y="1885950"/>
          <p14:tracePt t="21398" x="1331913" y="1952625"/>
          <p14:tracePt t="21406" x="1271588" y="2066925"/>
          <p14:tracePt t="21414" x="1223963" y="2200275"/>
          <p14:tracePt t="21422" x="1174750" y="2320925"/>
          <p14:tracePt t="21430" x="1150938" y="2398713"/>
          <p14:tracePt t="21438" x="1127125" y="2500313"/>
          <p14:tracePt t="21447" x="1120775" y="2603500"/>
          <p14:tracePt t="21454" x="1109663" y="2687638"/>
          <p14:tracePt t="21463" x="1096963" y="2778125"/>
          <p14:tracePt t="21470" x="1084263" y="2922588"/>
          <p14:tracePt t="21479" x="1084263" y="3090863"/>
          <p14:tracePt t="21486" x="1084263" y="3206750"/>
          <p14:tracePt t="21494" x="1090613" y="3338513"/>
          <p14:tracePt t="21503" x="1127125" y="3441700"/>
          <p14:tracePt t="21510" x="1157288" y="3562350"/>
          <p14:tracePt t="21518" x="1193800" y="3663950"/>
          <p14:tracePt t="21526" x="1204913" y="3724275"/>
          <p14:tracePt t="21534" x="1230313" y="3814763"/>
          <p14:tracePt t="21542" x="1260475" y="3892550"/>
          <p14:tracePt t="21550" x="1271588" y="3965575"/>
          <p14:tracePt t="21558" x="1290638" y="4037013"/>
          <p14:tracePt t="21566" x="1301750" y="4086225"/>
          <p14:tracePt t="21574" x="1320800" y="4133850"/>
          <p14:tracePt t="21582" x="1368425" y="4224338"/>
          <p14:tracePt t="21590" x="1409700" y="4302125"/>
          <p14:tracePt t="21599" x="1458913" y="4398963"/>
          <p14:tracePt t="21606" x="1489075" y="4489450"/>
          <p14:tracePt t="21614" x="1525588" y="4562475"/>
          <p14:tracePt t="21622" x="1573213" y="4670425"/>
          <p14:tracePt t="21630" x="1603375" y="4760913"/>
          <p14:tracePt t="21638" x="1651000" y="4851400"/>
          <p14:tracePt t="21647" x="1693863" y="4905375"/>
          <p14:tracePt t="21654" x="1724025" y="4965700"/>
          <p14:tracePt t="21663" x="1766888" y="5043488"/>
          <p14:tracePt t="21674" x="1795463" y="5092700"/>
          <p14:tracePt t="21679" x="1825625" y="5122863"/>
          <p14:tracePt t="21686" x="1862138" y="5170488"/>
          <p14:tracePt t="21693" x="1905000" y="5200650"/>
          <p14:tracePt t="21702" x="1941513" y="5224463"/>
          <p14:tracePt t="21709" x="1976438" y="5267325"/>
          <p14:tracePt t="21717" x="2012950" y="5284788"/>
          <p14:tracePt t="21725" x="2049463" y="5314950"/>
          <p14:tracePt t="21733" x="2103438" y="5351463"/>
          <p14:tracePt t="21741" x="2170113" y="5399088"/>
          <p14:tracePt t="21749" x="2247900" y="5454650"/>
          <p14:tracePt t="21757" x="2338388" y="5513388"/>
          <p14:tracePt t="21765" x="2447925" y="5556250"/>
          <p14:tracePt t="21773" x="2508250" y="5599113"/>
          <p14:tracePt t="21781" x="2616200" y="5646738"/>
          <p14:tracePt t="21789" x="2693988" y="5683250"/>
          <p14:tracePt t="21798" x="2754313" y="5713413"/>
          <p14:tracePt t="21805" x="2833688" y="5737225"/>
          <p14:tracePt t="21814" x="2894013" y="5767388"/>
          <p14:tracePt t="21821" x="2954338" y="5784850"/>
          <p14:tracePt t="21829" x="3001963" y="5797550"/>
          <p14:tracePt t="21838" x="3038475" y="5797550"/>
          <p14:tracePt t="21846" x="3055938" y="5797550"/>
          <p14:tracePt t="21853" x="3079750" y="5797550"/>
          <p14:tracePt t="21862" x="3103563" y="5797550"/>
          <p14:tracePt t="21869" x="3128963" y="5797550"/>
          <p14:tracePt t="21877" x="3159125" y="5797550"/>
          <p14:tracePt t="21885" x="3200400" y="5797550"/>
          <p14:tracePt t="21893" x="3236913" y="5797550"/>
          <p14:tracePt t="21901" x="3314700" y="5797550"/>
          <p14:tracePt t="21909" x="3387725" y="5797550"/>
          <p14:tracePt t="21917" x="3471863" y="5797550"/>
          <p14:tracePt t="21925" x="3575050" y="5797550"/>
          <p14:tracePt t="21933" x="3670300" y="5797550"/>
          <p14:tracePt t="21941" x="3784600" y="5797550"/>
          <p14:tracePt t="21950" x="3917950" y="5808663"/>
          <p14:tracePt t="21957" x="4002088" y="5821363"/>
          <p14:tracePt t="21965" x="4105275" y="5838825"/>
          <p14:tracePt t="21973" x="4206875" y="5851525"/>
          <p14:tracePt t="21982" x="4286250" y="5864225"/>
          <p14:tracePt t="21990" x="4370388" y="5864225"/>
          <p14:tracePt t="21998" x="4484688" y="5864225"/>
          <p14:tracePt t="22005" x="4557713" y="5875338"/>
          <p14:tracePt t="22013" x="4629150" y="5881688"/>
          <p14:tracePt t="22022" x="4706938" y="5894388"/>
          <p14:tracePt t="22029" x="4767263" y="5905500"/>
          <p14:tracePt t="22037" x="4797425" y="5905500"/>
          <p14:tracePt t="22046" x="4840288" y="5911850"/>
          <p14:tracePt t="22053" x="4864100" y="5924550"/>
          <p14:tracePt t="22062" x="4887913" y="5924550"/>
          <p14:tracePt t="22069" x="4913313" y="5924550"/>
          <p14:tracePt t="22085" x="4924425" y="5929313"/>
          <p14:tracePt t="22093" x="4937125" y="5929313"/>
          <p14:tracePt t="22101" x="4943475" y="5929313"/>
          <p14:tracePt t="22109" x="4954588" y="5929313"/>
          <p14:tracePt t="22117" x="4960938" y="5929313"/>
          <p14:tracePt t="22125" x="4972050" y="5929313"/>
          <p14:tracePt t="22133" x="4997450" y="5929313"/>
          <p14:tracePt t="22141" x="5008563" y="5929313"/>
          <p14:tracePt t="22149" x="5021263" y="5929313"/>
          <p14:tracePt t="22157" x="5038725" y="5929313"/>
          <p14:tracePt t="22165" x="5045075" y="5929313"/>
          <p14:tracePt t="22174" x="5051425" y="5929313"/>
          <p14:tracePt t="22182" x="5057775" y="5924550"/>
          <p14:tracePt t="22199" x="5075238" y="5918200"/>
          <p14:tracePt t="22206" x="5081588" y="5911850"/>
          <p14:tracePt t="22215" x="5092700" y="5911850"/>
          <p14:tracePt t="22222" x="5099050" y="5905500"/>
          <p14:tracePt t="22231" x="5105400" y="5899150"/>
          <p14:tracePt t="22238" x="5111750" y="5894388"/>
          <p14:tracePt t="22263" x="5129213" y="5875338"/>
          <p14:tracePt t="22270" x="5135563" y="5875338"/>
          <p14:tracePt t="22286" x="5153025" y="5868988"/>
          <p14:tracePt t="22294" x="5159375" y="5864225"/>
          <p14:tracePt t="22302" x="5172075" y="5857875"/>
          <p14:tracePt t="22310" x="5195888" y="5838825"/>
          <p14:tracePt t="22318" x="5219700" y="5834063"/>
          <p14:tracePt t="22326" x="5243513" y="5808663"/>
          <p14:tracePt t="22335" x="5299075" y="5778500"/>
          <p14:tracePt t="22342" x="5334000" y="5749925"/>
          <p14:tracePt t="22350" x="5359400" y="5737225"/>
          <p14:tracePt t="22358" x="5394325" y="5719763"/>
          <p14:tracePt t="22366" x="5418138" y="5700713"/>
          <p14:tracePt t="22383" x="5424488" y="5694363"/>
          <p14:tracePt t="22390" x="5430838" y="5689600"/>
          <p14:tracePt t="22414" x="5430838" y="5683250"/>
          <p14:tracePt t="22438" x="5413375" y="5676900"/>
          <p14:tracePt t="22447" x="5334000" y="5659438"/>
          <p14:tracePt t="22454" x="5202238" y="5634038"/>
          <p14:tracePt t="22463" x="5057775" y="5599113"/>
          <p14:tracePt t="22470" x="4857750" y="5568950"/>
          <p14:tracePt t="22478" x="4538663" y="5495925"/>
          <p14:tracePt t="22486" x="4159250" y="5387975"/>
          <p14:tracePt t="22494" x="3844925" y="5334000"/>
          <p14:tracePt t="22502" x="3471863" y="5237163"/>
          <p14:tracePt t="22510" x="3163888" y="5207000"/>
          <p14:tracePt t="22518" x="2881313" y="5153025"/>
          <p14:tracePt t="22526" x="2627313" y="5103813"/>
          <p14:tracePt t="22534" x="2441575" y="5092700"/>
          <p14:tracePt t="22542" x="2278063" y="5068888"/>
          <p14:tracePt t="22550" x="2122488" y="5068888"/>
          <p14:tracePt t="22558" x="2001838" y="5043488"/>
          <p14:tracePt t="22566" x="1874838" y="5043488"/>
          <p14:tracePt t="22574" x="1790700" y="5043488"/>
          <p14:tracePt t="22582" x="1700213" y="5032375"/>
          <p14:tracePt t="22590" x="1616075" y="5032375"/>
          <p14:tracePt t="22597" x="1555750" y="5032375"/>
          <p14:tracePt t="22606" x="1482725" y="5032375"/>
          <p14:tracePt t="22614" x="1452563" y="5032375"/>
          <p14:tracePt t="22622" x="1385888" y="5032375"/>
          <p14:tracePt t="22631" x="1325563" y="5032375"/>
          <p14:tracePt t="22638" x="1284288" y="5032375"/>
          <p14:tracePt t="22647" x="1247775" y="5032375"/>
          <p14:tracePt t="22654" x="1230313" y="5032375"/>
          <p14:tracePt t="22733" x="1223963" y="5032375"/>
          <p14:tracePt t="22919" x="1217613" y="5032375"/>
          <p14:tracePt t="22926" x="1211263" y="5038725"/>
          <p14:tracePt t="22934" x="1200150" y="5062538"/>
          <p14:tracePt t="22943" x="1200150" y="5068888"/>
          <p14:tracePt t="22951" x="1200150" y="5073650"/>
          <p14:tracePt t="22958" x="1200150" y="5086350"/>
          <p14:tracePt t="22966" x="1193800" y="5092700"/>
          <p14:tracePt t="22974" x="1193800" y="5103813"/>
          <p14:tracePt t="22982" x="1193800" y="5110163"/>
          <p14:tracePt t="22990" x="1187450" y="5133975"/>
          <p14:tracePt t="22999" x="1187450" y="5140325"/>
          <p14:tracePt t="23006" x="1181100" y="5146675"/>
          <p14:tracePt t="23046" x="1174750" y="5153025"/>
          <p14:tracePt t="23102" x="1174750" y="5164138"/>
          <p14:tracePt t="23110" x="1174750" y="5170488"/>
          <p14:tracePt t="23127" x="1169988" y="5176838"/>
          <p14:tracePt t="23134" x="1169988" y="5183188"/>
          <p14:tracePt t="23150" x="1169988" y="5187950"/>
          <p14:tracePt t="23159" x="1169988" y="5200650"/>
          <p14:tracePt t="23166" x="1169988" y="5207000"/>
          <p14:tracePt t="23174" x="1169988" y="5218113"/>
          <p14:tracePt t="23182" x="1169988" y="5224463"/>
          <p14:tracePt t="23190" x="1169988" y="5243513"/>
          <p14:tracePt t="23215" x="1169988" y="5248275"/>
          <p14:tracePt t="23231" x="1169988" y="5254625"/>
          <p14:tracePt t="23247" x="1169988" y="5260975"/>
          <p14:tracePt t="23327" x="1163638" y="5267325"/>
          <p14:tracePt t="23351" x="1157288" y="5273675"/>
          <p14:tracePt t="23358" x="1150938" y="5273675"/>
          <p14:tracePt t="23366" x="1133475" y="5273675"/>
          <p14:tracePt t="23374" x="1127125" y="5278438"/>
          <p14:tracePt t="23382" x="1120775" y="5278438"/>
          <p14:tracePt t="23390" x="1103313" y="5284788"/>
          <p14:tracePt t="23422" x="1096963" y="5284788"/>
          <p14:tracePt t="23447" x="1084263" y="5291138"/>
          <p14:tracePt t="23454" x="1079500" y="5291138"/>
          <p14:tracePt t="23462" x="1066800" y="5297488"/>
          <p14:tracePt t="23470" x="1060450" y="5297488"/>
          <p14:tracePt t="23478" x="1049338" y="5303838"/>
          <p14:tracePt t="23486" x="1030288" y="5303838"/>
          <p14:tracePt t="23494" x="1023938" y="5308600"/>
          <p14:tracePt t="23502" x="1012825" y="5308600"/>
          <p14:tracePt t="23510" x="1006475" y="5308600"/>
          <p14:tracePt t="23518" x="993775" y="5308600"/>
          <p14:tracePt t="23526" x="982663" y="5308600"/>
          <p14:tracePt t="23534" x="976313" y="5314950"/>
          <p14:tracePt t="23550" x="969963" y="5314950"/>
          <p14:tracePt t="23598" x="965200" y="5321300"/>
          <p14:tracePt t="23630" x="946150" y="5321300"/>
          <p14:tracePt t="23655" x="939800" y="5327650"/>
          <p14:tracePt t="23664" x="935038" y="5327650"/>
          <p14:tracePt t="23693" x="928688" y="5327650"/>
          <p14:tracePt t="23959" x="946150" y="5327650"/>
          <p14:tracePt t="23975" x="952500" y="5327650"/>
          <p14:tracePt t="23999" x="958850" y="5327650"/>
          <p14:tracePt t="24006" x="965200" y="5327650"/>
          <p14:tracePt t="24015" x="969963" y="5327650"/>
          <p14:tracePt t="24023" x="989013" y="5334000"/>
          <p14:tracePt t="24031" x="1023938" y="5351463"/>
          <p14:tracePt t="24038" x="1036638" y="5351463"/>
          <p14:tracePt t="24047" x="1054100" y="5357813"/>
          <p14:tracePt t="24054" x="1060450" y="5357813"/>
          <p14:tracePt t="24063" x="1079500" y="5357813"/>
          <p14:tracePt t="24071" x="1103313" y="5357813"/>
          <p14:tracePt t="24078" x="1133475" y="5357813"/>
          <p14:tracePt t="24087" x="1181100" y="5375275"/>
          <p14:tracePt t="24095" x="1254125" y="5399088"/>
          <p14:tracePt t="24103" x="1344613" y="5411788"/>
          <p14:tracePt t="24111" x="1458913" y="5435600"/>
          <p14:tracePt t="24119" x="1603375" y="5448300"/>
          <p14:tracePt t="24126" x="1790700" y="5483225"/>
          <p14:tracePt t="24135" x="2001838" y="5502275"/>
          <p14:tracePt t="24143" x="2374900" y="5573713"/>
          <p14:tracePt t="24150" x="2730500" y="5592763"/>
          <p14:tracePt t="24158" x="3092450" y="5629275"/>
          <p14:tracePt t="24166" x="3441700" y="5700713"/>
          <p14:tracePt t="24174" x="3736975" y="5719763"/>
          <p14:tracePt t="24182" x="4038600" y="5737225"/>
          <p14:tracePt t="24190" x="4340225" y="5749925"/>
          <p14:tracePt t="24201" x="4545013" y="5749925"/>
          <p14:tracePt t="24206" x="4756150" y="5767388"/>
          <p14:tracePt t="24215" x="4913313" y="5767388"/>
          <p14:tracePt t="24222" x="5032375" y="5778500"/>
          <p14:tracePt t="24230" x="5105400" y="5778500"/>
          <p14:tracePt t="24238" x="5148263" y="5778500"/>
          <p14:tracePt t="24246" x="5172075" y="5778500"/>
          <p14:tracePt t="24254" x="5178425" y="5778500"/>
          <p14:tracePt t="24278" x="5183188" y="5778500"/>
          <p14:tracePt t="24286" x="5159375" y="5754688"/>
          <p14:tracePt t="24294" x="5081588" y="5719763"/>
          <p14:tracePt t="24302" x="5032375" y="5689600"/>
          <p14:tracePt t="24310" x="4960938" y="5622925"/>
          <p14:tracePt t="24318" x="4883150" y="5580063"/>
          <p14:tracePt t="24326" x="4803775" y="5519738"/>
          <p14:tracePt t="24334" x="4689475" y="5472113"/>
          <p14:tracePt t="24342" x="4568825" y="5387975"/>
          <p14:tracePt t="24350" x="4406900" y="5297488"/>
          <p14:tracePt t="24358" x="4267200" y="5218113"/>
          <p14:tracePt t="24366" x="4032250" y="5157788"/>
          <p14:tracePt t="24374" x="3784600" y="5043488"/>
          <p14:tracePt t="24383" x="3579813" y="4983163"/>
          <p14:tracePt t="24390" x="3357563" y="4868863"/>
          <p14:tracePt t="24398" x="3098800" y="4737100"/>
          <p14:tracePt t="24406" x="2881313" y="4640263"/>
          <p14:tracePt t="24414" x="2663825" y="4549775"/>
          <p14:tracePt t="24422" x="2501900" y="4465638"/>
          <p14:tracePt t="24430" x="2327275" y="4368800"/>
          <p14:tracePt t="24438" x="2193925" y="4308475"/>
          <p14:tracePt t="24446" x="2092325" y="4248150"/>
          <p14:tracePt t="24454" x="2012950" y="4200525"/>
          <p14:tracePt t="24462" x="1935163" y="4157663"/>
          <p14:tracePt t="24470" x="1905000" y="4133850"/>
          <p14:tracePt t="24478" x="1855788" y="4103688"/>
          <p14:tracePt t="24486" x="1808163" y="4062413"/>
          <p14:tracePt t="24494" x="1784350" y="4056063"/>
          <p14:tracePt t="24502" x="1736725" y="4025900"/>
          <p14:tracePt t="24510" x="1711325" y="4025900"/>
          <p14:tracePt t="24518" x="1676400" y="4006850"/>
          <p14:tracePt t="24526" x="1646238" y="4002088"/>
          <p14:tracePt t="24534" x="1620838" y="3989388"/>
          <p14:tracePt t="24542" x="1597025" y="3983038"/>
          <p14:tracePt t="24550" x="1573213" y="3976688"/>
          <p14:tracePt t="24558" x="1566863" y="3971925"/>
          <p14:tracePt t="24566" x="1555750" y="3971925"/>
          <p14:tracePt t="24630" x="1603375" y="3971925"/>
          <p14:tracePt t="24638" x="1717675" y="3971925"/>
          <p14:tracePt t="24646" x="1820863" y="3971925"/>
          <p14:tracePt t="24654" x="1946275" y="3971925"/>
          <p14:tracePt t="24663" x="2092325" y="3971925"/>
          <p14:tracePt t="24677" x="2217738" y="3971925"/>
          <p14:tracePt t="24678" x="2357438" y="3971925"/>
          <p14:tracePt t="24686" x="2555875" y="3971925"/>
          <p14:tracePt t="24693" x="2760663" y="3971925"/>
          <p14:tracePt t="24702" x="2917825" y="3971925"/>
          <p14:tracePt t="24709" x="3159125" y="3971925"/>
          <p14:tracePt t="24717" x="3284538" y="3971925"/>
          <p14:tracePt t="24725" x="3441700" y="3971925"/>
          <p14:tracePt t="24734" x="3568700" y="3971925"/>
          <p14:tracePt t="24741" x="3683000" y="3971925"/>
          <p14:tracePt t="24749" x="3760788" y="3959225"/>
          <p14:tracePt t="24757" x="3821113" y="3946525"/>
          <p14:tracePt t="24765" x="3833813" y="3946525"/>
          <p14:tracePt t="24774" x="3840163" y="3941763"/>
          <p14:tracePt t="24783" x="3844925" y="3935413"/>
          <p14:tracePt t="24816" x="3844925" y="3922713"/>
          <p14:tracePt t="24822" x="3779838" y="3875088"/>
          <p14:tracePt t="24830" x="3665538" y="3827463"/>
          <p14:tracePt t="24838" x="3532188" y="3778250"/>
          <p14:tracePt t="24846" x="3321050" y="3724275"/>
          <p14:tracePt t="24854" x="3122613" y="3681413"/>
          <p14:tracePt t="24862" x="2857500" y="3616325"/>
          <p14:tracePt t="24870" x="2603500" y="3567113"/>
          <p14:tracePt t="24878" x="2422525" y="3513138"/>
          <p14:tracePt t="24886" x="2217738" y="3452813"/>
          <p14:tracePt t="24894" x="2085975" y="3405188"/>
          <p14:tracePt t="24903" x="1965325" y="3355975"/>
          <p14:tracePt t="24910" x="1851025" y="3321050"/>
          <p14:tracePt t="24918" x="1801813" y="3290888"/>
          <p14:tracePt t="24926" x="1795463" y="3290888"/>
          <p14:tracePt t="24958" x="1784350" y="3284538"/>
          <p14:tracePt t="24982" x="1795463" y="3254375"/>
          <p14:tracePt t="24990" x="1825625" y="3217863"/>
          <p14:tracePt t="24999" x="1868488" y="3140075"/>
          <p14:tracePt t="25006" x="1898650" y="3090863"/>
          <p14:tracePt t="25014" x="1941513" y="3036888"/>
          <p14:tracePt t="25022" x="1982788" y="2959100"/>
          <p14:tracePt t="25030" x="2043113" y="2881313"/>
          <p14:tracePt t="25038" x="2066925" y="2855913"/>
          <p14:tracePt t="25046" x="2122488" y="2790825"/>
          <p14:tracePt t="25054" x="2176463" y="2735263"/>
          <p14:tracePt t="25063" x="2200275" y="2700338"/>
          <p14:tracePt t="25070" x="2297113" y="2603500"/>
          <p14:tracePt t="25078" x="2381250" y="2525713"/>
          <p14:tracePt t="25086" x="2435225" y="2459038"/>
          <p14:tracePt t="25094" x="2513013" y="2374900"/>
          <p14:tracePt t="25103" x="2543175" y="2314575"/>
          <p14:tracePt t="25110" x="2592388" y="2235200"/>
          <p14:tracePt t="25119" x="2609850" y="2174875"/>
          <p14:tracePt t="25126" x="2640013" y="2109788"/>
          <p14:tracePt t="25134" x="2652713" y="2060575"/>
          <p14:tracePt t="25142" x="2652713" y="2006600"/>
          <p14:tracePt t="25150" x="2652713" y="1970088"/>
          <p14:tracePt t="25158" x="2652713" y="1952625"/>
          <p14:tracePt t="25166" x="2652713" y="1928813"/>
          <p14:tracePt t="25174" x="2652713" y="1892300"/>
          <p14:tracePt t="25183" x="2640013" y="1879600"/>
          <p14:tracePt t="25190" x="2627313" y="1855788"/>
          <p14:tracePt t="25199" x="2609850" y="1831975"/>
          <p14:tracePt t="25219" x="2562225" y="1795463"/>
          <p14:tracePt t="25222" x="2538413" y="1771650"/>
          <p14:tracePt t="25230" x="2482850" y="1728788"/>
          <p14:tracePt t="25238" x="2368550" y="1693863"/>
          <p14:tracePt t="25246" x="2290763" y="1651000"/>
          <p14:tracePt t="25254" x="2206625" y="1566863"/>
          <p14:tracePt t="25262" x="2127250" y="1524000"/>
          <p14:tracePt t="25270" x="2049463" y="1493838"/>
          <p14:tracePt t="25278" x="2001838" y="1463675"/>
          <p14:tracePt t="25286" x="1976438" y="1446213"/>
          <p14:tracePt t="25366" x="1971675" y="1439863"/>
          <p14:tracePt t="25542" x="0" y="0"/>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E8CF231B-B46C-4917-9190-E6FFDE3EF685}"/>
              </a:ext>
            </a:extLst>
          </p:cNvPr>
          <p:cNvSpPr txBox="1">
            <a:spLocks noChangeArrowheads="1"/>
          </p:cNvSpPr>
          <p:nvPr/>
        </p:nvSpPr>
        <p:spPr bwMode="auto">
          <a:xfrm>
            <a:off x="288925" y="1538288"/>
            <a:ext cx="77692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Affymetrix	</a:t>
            </a:r>
            <a:r>
              <a:rPr lang="cs-CZ" altLang="cs-CZ" b="1">
                <a:solidFill>
                  <a:srgbClr val="292929"/>
                </a:solidFill>
                <a:effectLst>
                  <a:outerShdw blurRad="38100" dist="38100" dir="2700000" algn="tl">
                    <a:srgbClr val="C0C0C0"/>
                  </a:outerShdw>
                </a:effectLst>
              </a:rPr>
              <a:t>		o</a:t>
            </a:r>
            <a:r>
              <a:rPr lang="en-US" altLang="cs-CZ" b="1">
                <a:solidFill>
                  <a:srgbClr val="292929"/>
                </a:solidFill>
                <a:effectLst>
                  <a:outerShdw blurRad="38100" dist="38100" dir="2700000" algn="tl">
                    <a:srgbClr val="C0C0C0"/>
                  </a:outerShdw>
                </a:effectLst>
              </a:rPr>
              <a:t>ligo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Qiagen	</a:t>
            </a:r>
            <a:r>
              <a:rPr lang="cs-CZ" altLang="cs-CZ" b="1">
                <a:solidFill>
                  <a:srgbClr val="292929"/>
                </a:solidFill>
                <a:effectLst>
                  <a:outerShdw blurRad="38100" dist="38100" dir="2700000" algn="tl">
                    <a:srgbClr val="C0C0C0"/>
                  </a:outerShdw>
                </a:effectLst>
              </a:rPr>
              <a:t>		o</a:t>
            </a:r>
            <a:r>
              <a:rPr lang="en-US" altLang="cs-CZ" b="1">
                <a:solidFill>
                  <a:srgbClr val="292929"/>
                </a:solidFill>
                <a:effectLst>
                  <a:outerShdw blurRad="38100" dist="38100" dir="2700000" algn="tl">
                    <a:srgbClr val="C0C0C0"/>
                  </a:outerShdw>
                </a:effectLst>
              </a:rPr>
              <a:t>ligo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Amersham Biosciences	</a:t>
            </a:r>
            <a:r>
              <a:rPr lang="cs-CZ" altLang="cs-CZ" b="1">
                <a:solidFill>
                  <a:srgbClr val="292929"/>
                </a:solidFill>
                <a:effectLst>
                  <a:outerShdw blurRad="38100" dist="38100" dir="2700000" algn="tl">
                    <a:srgbClr val="C0C0C0"/>
                  </a:outerShdw>
                </a:effectLst>
              </a:rPr>
              <a:t>o</a:t>
            </a:r>
            <a:r>
              <a:rPr lang="en-US" altLang="cs-CZ" b="1">
                <a:solidFill>
                  <a:srgbClr val="292929"/>
                </a:solidFill>
                <a:effectLst>
                  <a:outerShdw blurRad="38100" dist="38100" dir="2700000" algn="tl">
                    <a:srgbClr val="C0C0C0"/>
                  </a:outerShdw>
                </a:effectLst>
              </a:rPr>
              <a:t>ligo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MWG Biotech	</a:t>
            </a:r>
            <a:r>
              <a:rPr lang="cs-CZ" altLang="cs-CZ" b="1">
                <a:solidFill>
                  <a:srgbClr val="292929"/>
                </a:solidFill>
                <a:effectLst>
                  <a:outerShdw blurRad="38100" dist="38100" dir="2700000" algn="tl">
                    <a:srgbClr val="C0C0C0"/>
                  </a:outerShdw>
                </a:effectLst>
              </a:rPr>
              <a:t>	o</a:t>
            </a:r>
            <a:r>
              <a:rPr lang="en-US" altLang="cs-CZ" b="1">
                <a:solidFill>
                  <a:srgbClr val="292929"/>
                </a:solidFill>
                <a:effectLst>
                  <a:outerShdw blurRad="38100" dist="38100" dir="2700000" algn="tl">
                    <a:srgbClr val="C0C0C0"/>
                  </a:outerShdw>
                </a:effectLst>
              </a:rPr>
              <a:t>ligo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Rosetta (Merck) 		</a:t>
            </a:r>
            <a:r>
              <a:rPr lang="cs-CZ" altLang="cs-CZ" b="1">
                <a:solidFill>
                  <a:srgbClr val="292929"/>
                </a:solidFill>
                <a:effectLst>
                  <a:outerShdw blurRad="38100" dist="38100" dir="2700000" algn="tl">
                    <a:srgbClr val="C0C0C0"/>
                  </a:outerShdw>
                </a:effectLst>
              </a:rPr>
              <a:t>o</a:t>
            </a:r>
            <a:r>
              <a:rPr lang="en-US" altLang="cs-CZ" b="1">
                <a:solidFill>
                  <a:srgbClr val="292929"/>
                </a:solidFill>
                <a:effectLst>
                  <a:outerShdw blurRad="38100" dist="38100" dir="2700000" algn="tl">
                    <a:srgbClr val="C0C0C0"/>
                  </a:outerShdw>
                </a:effectLst>
              </a:rPr>
              <a:t>ligo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Agilent	</a:t>
            </a:r>
            <a:r>
              <a:rPr lang="cs-CZ" altLang="cs-CZ" b="1">
                <a:solidFill>
                  <a:srgbClr val="292929"/>
                </a:solidFill>
                <a:effectLst>
                  <a:outerShdw blurRad="38100" dist="38100" dir="2700000" algn="tl">
                    <a:srgbClr val="C0C0C0"/>
                  </a:outerShdw>
                </a:effectLst>
              </a:rPr>
              <a:t>		</a:t>
            </a:r>
            <a:r>
              <a:rPr lang="en-US" altLang="cs-CZ" b="1">
                <a:solidFill>
                  <a:srgbClr val="292929"/>
                </a:solidFill>
                <a:effectLst>
                  <a:outerShdw blurRad="38100" dist="38100" dir="2700000" algn="tl">
                    <a:srgbClr val="C0C0C0"/>
                  </a:outerShdw>
                </a:effectLst>
              </a:rPr>
              <a:t>cDNA a </a:t>
            </a:r>
            <a:r>
              <a:rPr lang="cs-CZ" altLang="cs-CZ" b="1">
                <a:solidFill>
                  <a:srgbClr val="292929"/>
                </a:solidFill>
                <a:effectLst>
                  <a:outerShdw blurRad="38100" dist="38100" dir="2700000" algn="tl">
                    <a:srgbClr val="C0C0C0"/>
                  </a:outerShdw>
                </a:effectLst>
              </a:rPr>
              <a:t>o</a:t>
            </a:r>
            <a:r>
              <a:rPr lang="en-US" altLang="cs-CZ" b="1">
                <a:solidFill>
                  <a:srgbClr val="292929"/>
                </a:solidFill>
                <a:effectLst>
                  <a:outerShdw blurRad="38100" dist="38100" dir="2700000" algn="tl">
                    <a:srgbClr val="C0C0C0"/>
                  </a:outerShdw>
                </a:effectLst>
              </a:rPr>
              <a:t>ligo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Clontech, BD Biosci</a:t>
            </a:r>
            <a:r>
              <a:rPr lang="cs-CZ" altLang="cs-CZ" b="1">
                <a:solidFill>
                  <a:srgbClr val="292929"/>
                </a:solidFill>
                <a:effectLst>
                  <a:outerShdw blurRad="38100" dist="38100" dir="2700000" algn="tl">
                    <a:srgbClr val="C0C0C0"/>
                  </a:outerShdw>
                </a:effectLst>
              </a:rPr>
              <a:t>.</a:t>
            </a:r>
            <a:r>
              <a:rPr lang="en-US" altLang="cs-CZ" b="1">
                <a:solidFill>
                  <a:srgbClr val="292929"/>
                </a:solidFill>
                <a:effectLst>
                  <a:outerShdw blurRad="38100" dist="38100" dir="2700000" algn="tl">
                    <a:srgbClr val="C0C0C0"/>
                  </a:outerShdw>
                </a:effectLst>
              </a:rPr>
              <a:t>	cDNA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UHN MAC (Ontario)	cDNA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Incyte Gene Album	cDNA arrays</a:t>
            </a:r>
          </a:p>
          <a:p>
            <a:pPr eaLnBrk="1" hangingPunct="1">
              <a:lnSpc>
                <a:spcPct val="80000"/>
              </a:lnSpc>
              <a:spcBef>
                <a:spcPct val="20000"/>
              </a:spcBef>
              <a:buFontTx/>
              <a:buChar char="•"/>
            </a:pPr>
            <a:r>
              <a:rPr lang="en-US" altLang="cs-CZ" b="1">
                <a:solidFill>
                  <a:srgbClr val="292929"/>
                </a:solidFill>
                <a:effectLst>
                  <a:outerShdw blurRad="38100" dist="38100" dir="2700000" algn="tl">
                    <a:srgbClr val="C0C0C0"/>
                  </a:outerShdw>
                </a:effectLst>
              </a:rPr>
              <a:t>Genomictree	</a:t>
            </a:r>
            <a:r>
              <a:rPr lang="cs-CZ" altLang="cs-CZ" b="1">
                <a:solidFill>
                  <a:srgbClr val="292929"/>
                </a:solidFill>
                <a:effectLst>
                  <a:outerShdw blurRad="38100" dist="38100" dir="2700000" algn="tl">
                    <a:srgbClr val="C0C0C0"/>
                  </a:outerShdw>
                </a:effectLst>
              </a:rPr>
              <a:t>	</a:t>
            </a:r>
            <a:r>
              <a:rPr lang="en-US" altLang="cs-CZ" b="1">
                <a:solidFill>
                  <a:srgbClr val="292929"/>
                </a:solidFill>
                <a:effectLst>
                  <a:outerShdw blurRad="38100" dist="38100" dir="2700000" algn="tl">
                    <a:srgbClr val="C0C0C0"/>
                  </a:outerShdw>
                </a:effectLst>
              </a:rPr>
              <a:t>cDNA arrays</a:t>
            </a:r>
            <a:endParaRPr lang="en-GB" altLang="cs-CZ" b="1">
              <a:solidFill>
                <a:srgbClr val="292929"/>
              </a:solidFill>
              <a:effectLst>
                <a:outerShdw blurRad="38100" dist="38100" dir="2700000" algn="tl">
                  <a:srgbClr val="C0C0C0"/>
                </a:outerShdw>
              </a:effectLst>
            </a:endParaRPr>
          </a:p>
        </p:txBody>
      </p:sp>
      <p:sp>
        <p:nvSpPr>
          <p:cNvPr id="72707" name="Rectangle 3">
            <a:extLst>
              <a:ext uri="{FF2B5EF4-FFF2-40B4-BE49-F238E27FC236}">
                <a16:creationId xmlns:a16="http://schemas.microsoft.com/office/drawing/2014/main" id="{9610ED6C-8F00-453D-95F9-D564C9A00811}"/>
              </a:ext>
            </a:extLst>
          </p:cNvPr>
          <p:cNvSpPr>
            <a:spLocks noGrp="1" noChangeArrowheads="1"/>
          </p:cNvSpPr>
          <p:nvPr>
            <p:ph type="title"/>
          </p:nvPr>
        </p:nvSpPr>
        <p:spPr>
          <a:xfrm>
            <a:off x="274638" y="198438"/>
            <a:ext cx="5529262" cy="738187"/>
          </a:xfrm>
          <a:ln/>
        </p:spPr>
        <p:txBody>
          <a:bodyPr/>
          <a:lstStyle/>
          <a:p>
            <a:r>
              <a:rPr lang="cs-CZ" altLang="cs-CZ" sz="3200"/>
              <a:t>Komerční systémy</a:t>
            </a:r>
            <a:endParaRPr lang="en-GB" altLang="cs-CZ" sz="3200"/>
          </a:p>
        </p:txBody>
      </p:sp>
      <p:pic>
        <p:nvPicPr>
          <p:cNvPr id="2" name="Audio 1">
            <a:hlinkClick r:id="" action="ppaction://media"/>
            <a:extLst>
              <a:ext uri="{FF2B5EF4-FFF2-40B4-BE49-F238E27FC236}">
                <a16:creationId xmlns:a16="http://schemas.microsoft.com/office/drawing/2014/main" id="{23E8661A-7B30-4F0B-9E6F-6E6573C974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11"/>
    </mc:Choice>
    <mc:Fallback>
      <p:transition spd="slow" advTm="2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69" x="4260850" y="1728788"/>
          <p14:tracePt t="7464" x="4256088" y="1728788"/>
          <p14:tracePt t="7559" x="4279900" y="1728788"/>
          <p14:tracePt t="7567" x="4387850" y="1728788"/>
          <p14:tracePt t="7575" x="4521200" y="1728788"/>
          <p14:tracePt t="7584" x="4646613" y="1747838"/>
          <p14:tracePt t="7591" x="4749800" y="1747838"/>
          <p14:tracePt t="7599" x="4833938" y="1747838"/>
          <p14:tracePt t="7607" x="4937125" y="1747838"/>
          <p14:tracePt t="7615" x="5038725" y="1758950"/>
          <p14:tracePt t="7623" x="5153025" y="1758950"/>
          <p14:tracePt t="7631" x="5280025" y="1758950"/>
          <p14:tracePt t="7639" x="5394325" y="1758950"/>
          <p14:tracePt t="7647" x="5467350" y="1758950"/>
          <p14:tracePt t="7655" x="5527675" y="1758950"/>
          <p14:tracePt t="7670" x="5568950" y="1758950"/>
          <p14:tracePt t="7671" x="5594350" y="1765300"/>
          <p14:tracePt t="7679" x="5618163" y="1765300"/>
          <p14:tracePt t="7686" x="5641975" y="1765300"/>
          <p14:tracePt t="7694" x="5654675" y="1765300"/>
          <p14:tracePt t="7702" x="5659438" y="1765300"/>
          <p14:tracePt t="7710" x="5665788" y="1765300"/>
          <p14:tracePt t="7718" x="5678488" y="1765300"/>
          <p14:tracePt t="7726" x="5689600" y="1765300"/>
          <p14:tracePt t="7734" x="5708650" y="1765300"/>
          <p14:tracePt t="7742" x="5738813" y="1765300"/>
          <p14:tracePt t="7750" x="5768975" y="1765300"/>
          <p14:tracePt t="7758" x="5816600" y="1765300"/>
          <p14:tracePt t="7766" x="5889625" y="1765300"/>
          <p14:tracePt t="7774" x="5930900" y="1765300"/>
          <p14:tracePt t="7782" x="5991225" y="1778000"/>
          <p14:tracePt t="7790" x="6021388" y="1778000"/>
          <p14:tracePt t="7798" x="6064250" y="1778000"/>
          <p14:tracePt t="7806" x="6088063" y="1778000"/>
          <p14:tracePt t="7814" x="6094413" y="1778000"/>
          <p14:tracePt t="7822" x="6105525" y="1778000"/>
          <p14:tracePt t="7935" x="6081713" y="1801813"/>
          <p14:tracePt t="7943" x="6034088" y="1801813"/>
          <p14:tracePt t="7951" x="5973763" y="1814513"/>
          <p14:tracePt t="7959" x="5913438" y="1819275"/>
          <p14:tracePt t="7967" x="5853113" y="1819275"/>
          <p14:tracePt t="7975" x="5768975" y="1831975"/>
          <p14:tracePt t="7983" x="5665788" y="1844675"/>
          <p14:tracePt t="7991" x="5551488" y="1868488"/>
          <p14:tracePt t="7999" x="5418138" y="1905000"/>
          <p14:tracePt t="8007" x="5273675" y="1916113"/>
          <p14:tracePt t="8015" x="5159375" y="1939925"/>
          <p14:tracePt t="8023" x="5057775" y="1965325"/>
          <p14:tracePt t="8032" x="4924425" y="1976438"/>
          <p14:tracePt t="8040" x="4846638" y="1995488"/>
          <p14:tracePt t="8047" x="4792663" y="1995488"/>
          <p14:tracePt t="8055" x="4743450" y="2006600"/>
          <p14:tracePt t="8063" x="4683125" y="2012950"/>
          <p14:tracePt t="8072" x="4646613" y="2030413"/>
          <p14:tracePt t="8079" x="4622800" y="2030413"/>
          <p14:tracePt t="8088" x="4581525" y="2043113"/>
          <p14:tracePt t="8095" x="4545013" y="2049463"/>
          <p14:tracePt t="8104" x="4527550" y="2049463"/>
          <p14:tracePt t="8111" x="4491038" y="2066925"/>
          <p14:tracePt t="8119" x="4467225" y="2073275"/>
          <p14:tracePt t="8127" x="4460875" y="2079625"/>
          <p14:tracePt t="8135" x="4448175" y="2097088"/>
          <p14:tracePt t="8143" x="4430713" y="2103438"/>
          <p14:tracePt t="8151" x="4424363" y="2109788"/>
          <p14:tracePt t="8159" x="4406900" y="2120900"/>
          <p14:tracePt t="8188" x="4381500" y="2133600"/>
          <p14:tracePt t="8191" x="4376738" y="2139950"/>
          <p14:tracePt t="8199" x="4370388" y="2157413"/>
          <p14:tracePt t="8207" x="4364038" y="2163763"/>
          <p14:tracePt t="8215" x="4364038" y="2170113"/>
          <p14:tracePt t="8223" x="4357688" y="2181225"/>
          <p14:tracePt t="8231" x="4357688" y="2187575"/>
          <p14:tracePt t="8239" x="4357688" y="2200275"/>
          <p14:tracePt t="8247" x="4357688" y="2217738"/>
          <p14:tracePt t="8255" x="4364038" y="2224088"/>
          <p14:tracePt t="8263" x="4394200" y="2254250"/>
          <p14:tracePt t="8271" x="4411663" y="2265363"/>
          <p14:tracePt t="8279" x="4437063" y="2284413"/>
          <p14:tracePt t="8288" x="4460875" y="2301875"/>
          <p14:tracePt t="8295" x="4514850" y="2320925"/>
          <p14:tracePt t="8303" x="4551363" y="2325688"/>
          <p14:tracePt t="8311" x="4598988" y="2349500"/>
          <p14:tracePt t="8320" x="4635500" y="2355850"/>
          <p14:tracePt t="8327" x="4665663" y="2374900"/>
          <p14:tracePt t="8336" x="4702175" y="2392363"/>
          <p14:tracePt t="8343" x="4719638" y="2398713"/>
          <p14:tracePt t="8351" x="4743450" y="2416175"/>
          <p14:tracePt t="8359" x="4756150" y="2428875"/>
          <p14:tracePt t="8367" x="4767263" y="2446338"/>
          <p14:tracePt t="8376" x="4779963" y="2476500"/>
          <p14:tracePt t="8383" x="4792663" y="2513013"/>
          <p14:tracePt t="8391" x="4792663" y="2573338"/>
          <p14:tracePt t="8399" x="4792663" y="2590800"/>
          <p14:tracePt t="8407" x="4792663" y="2657475"/>
          <p14:tracePt t="8415" x="4792663" y="2705100"/>
          <p14:tracePt t="8423" x="4779963" y="2754313"/>
          <p14:tracePt t="8431" x="4749800" y="2790825"/>
          <p14:tracePt t="8439" x="4719638" y="2838450"/>
          <p14:tracePt t="8447" x="4713288" y="2874963"/>
          <p14:tracePt t="8454" x="4683125" y="2911475"/>
          <p14:tracePt t="8463" x="4652963" y="2976563"/>
          <p14:tracePt t="8472" x="4616450" y="3036888"/>
          <p14:tracePt t="8479" x="4575175" y="3103563"/>
          <p14:tracePt t="8489" x="4521200" y="3157538"/>
          <p14:tracePt t="8495" x="4478338" y="3217863"/>
          <p14:tracePt t="8503" x="4454525" y="3260725"/>
          <p14:tracePt t="8511" x="4437063" y="3271838"/>
          <p14:tracePt t="8520" x="4411663" y="3295650"/>
          <p14:tracePt t="8527" x="4394200" y="3332163"/>
          <p14:tracePt t="8535" x="4387850" y="3355975"/>
          <p14:tracePt t="8543" x="4376738" y="3381375"/>
          <p14:tracePt t="8551" x="4376738" y="3405188"/>
          <p14:tracePt t="8559" x="4376738" y="3416300"/>
          <p14:tracePt t="8567" x="4376738" y="3429000"/>
          <p14:tracePt t="8575" x="4376738" y="3452813"/>
          <p14:tracePt t="8583" x="4381500" y="3471863"/>
          <p14:tracePt t="8591" x="4406900" y="3506788"/>
          <p14:tracePt t="8599" x="4437063" y="3543300"/>
          <p14:tracePt t="8607" x="4471988" y="3579813"/>
          <p14:tracePt t="8615" x="4497388" y="3597275"/>
          <p14:tracePt t="8623" x="4545013" y="3633788"/>
          <p14:tracePt t="8631" x="4581525" y="3663950"/>
          <p14:tracePt t="8639" x="4635500" y="3706813"/>
          <p14:tracePt t="8647" x="4646613" y="3717925"/>
          <p14:tracePt t="8656" x="4672013" y="3736975"/>
          <p14:tracePt t="8669" x="4676775" y="3741738"/>
          <p14:tracePt t="8694" x="4676775" y="3748088"/>
          <p14:tracePt t="8703" x="4676775" y="3760788"/>
          <p14:tracePt t="8710" x="4676775" y="3802063"/>
          <p14:tracePt t="8718" x="4676775" y="3827463"/>
          <p14:tracePt t="8726" x="4676775" y="3851275"/>
          <p14:tracePt t="8734" x="4659313" y="3887788"/>
          <p14:tracePt t="8742" x="4646613" y="3916363"/>
          <p14:tracePt t="8750" x="4641850" y="3965575"/>
          <p14:tracePt t="8758" x="4611688" y="4002088"/>
          <p14:tracePt t="8766" x="4605338" y="4019550"/>
          <p14:tracePt t="8774" x="4575175" y="4073525"/>
          <p14:tracePt t="8782" x="4557713" y="4140200"/>
          <p14:tracePt t="8790" x="4545013" y="4200525"/>
          <p14:tracePt t="8799" x="4545013" y="4230688"/>
          <p14:tracePt t="8807" x="4532313" y="4254500"/>
          <p14:tracePt t="8815" x="4532313" y="4267200"/>
          <p14:tracePt t="8823" x="4532313" y="4308475"/>
          <p14:tracePt t="8831" x="4532313" y="4314825"/>
          <p14:tracePt t="8839" x="4532313" y="4327525"/>
          <p14:tracePt t="8847" x="4538663" y="4344988"/>
          <p14:tracePt t="8855" x="4562475" y="4381500"/>
          <p14:tracePt t="8863" x="4581525" y="4405313"/>
          <p14:tracePt t="8871" x="4605338" y="4429125"/>
          <p14:tracePt t="8879" x="4622800" y="4452938"/>
          <p14:tracePt t="8887" x="4646613" y="4489450"/>
          <p14:tracePt t="8895" x="4665663" y="4513263"/>
          <p14:tracePt t="8903" x="4702175" y="4562475"/>
          <p14:tracePt t="8911" x="4719638" y="4586288"/>
          <p14:tracePt t="8919" x="4737100" y="4616450"/>
          <p14:tracePt t="8927" x="4743450" y="4640263"/>
          <p14:tracePt t="8934" x="4743450" y="4676775"/>
          <p14:tracePt t="8943" x="4762500" y="4706938"/>
          <p14:tracePt t="8951" x="4767263" y="4730750"/>
          <p14:tracePt t="8959" x="4786313" y="4767263"/>
          <p14:tracePt t="8967" x="4792663" y="4791075"/>
          <p14:tracePt t="8975" x="4803775" y="4814888"/>
          <p14:tracePt t="8982" x="4810125" y="4845050"/>
          <p14:tracePt t="8991" x="4816475" y="4868863"/>
          <p14:tracePt t="8999" x="4827588" y="4905375"/>
          <p14:tracePt t="9007" x="4833938" y="4911725"/>
          <p14:tracePt t="9014" x="4833938" y="4918075"/>
          <p14:tracePt t="9023" x="4833938" y="4922838"/>
          <p14:tracePt t="9039" x="4840288" y="4929188"/>
          <p14:tracePt t="9071" x="4840288" y="4941888"/>
          <p14:tracePt t="9087" x="4846638" y="4953000"/>
          <p14:tracePt t="9095" x="4846638" y="4972050"/>
          <p14:tracePt t="9103" x="4852988" y="4983163"/>
          <p14:tracePt t="9111" x="4852988" y="4995863"/>
          <p14:tracePt t="9119" x="4857750" y="5002213"/>
          <p14:tracePt t="9127" x="4857750" y="5019675"/>
          <p14:tracePt t="9134" x="4857750" y="5026025"/>
          <p14:tracePt t="9159" x="4857750" y="5038725"/>
          <p14:tracePt t="9215" x="4864100" y="5043488"/>
          <p14:tracePt t="9271" x="4870450" y="5043488"/>
          <p14:tracePt t="9311" x="4876800" y="5043488"/>
          <p14:tracePt t="9327" x="4883150" y="5043488"/>
          <p14:tracePt t="9335" x="4887913" y="5043488"/>
          <p14:tracePt t="9359" x="4894263" y="5043488"/>
          <p14:tracePt t="9367" x="4900613" y="5043488"/>
          <p14:tracePt t="9375" x="4906963" y="5043488"/>
          <p14:tracePt t="9383" x="4913313" y="5043488"/>
          <p14:tracePt t="9392" x="4930775" y="5043488"/>
          <p14:tracePt t="9398" x="4937125" y="5038725"/>
          <p14:tracePt t="9414" x="4943475" y="5032375"/>
          <p14:tracePt t="9430" x="4954588" y="5013325"/>
          <p14:tracePt t="9439" x="4960938" y="5008563"/>
          <p14:tracePt t="9447" x="4972050" y="4978400"/>
          <p14:tracePt t="9454" x="4984750" y="4965700"/>
          <p14:tracePt t="9462" x="5002213" y="4922838"/>
          <p14:tracePt t="9471" x="5008563" y="4899025"/>
          <p14:tracePt t="9478" x="5014913" y="4881563"/>
          <p14:tracePt t="9487" x="5027613" y="4851400"/>
          <p14:tracePt t="9494" x="5038725" y="4814888"/>
          <p14:tracePt t="9503" x="5051425" y="4791075"/>
          <p14:tracePt t="9510" x="5057775" y="4754563"/>
          <p14:tracePt t="9518" x="5075238" y="4730750"/>
          <p14:tracePt t="9527" x="5087938" y="4706938"/>
          <p14:tracePt t="9534" x="5105400" y="4683125"/>
          <p14:tracePt t="9542" x="5111750" y="4670425"/>
          <p14:tracePt t="9550" x="5122863" y="4646613"/>
          <p14:tracePt t="9558" x="5129213" y="4616450"/>
          <p14:tracePt t="9566" x="5148263" y="4597400"/>
          <p14:tracePt t="9575" x="5153025" y="4562475"/>
          <p14:tracePt t="9582" x="5159375" y="4532313"/>
          <p14:tracePt t="9590" x="5172075" y="4508500"/>
          <p14:tracePt t="9598" x="5189538" y="4471988"/>
          <p14:tracePt t="9606" x="5208588" y="4411663"/>
          <p14:tracePt t="9614" x="5249863" y="4332288"/>
          <p14:tracePt t="9623" x="5273675" y="4241800"/>
          <p14:tracePt t="9631" x="5322888" y="4140200"/>
          <p14:tracePt t="9638" x="5346700" y="4019550"/>
          <p14:tracePt t="9647" x="5387975" y="3916363"/>
          <p14:tracePt t="9659" x="5400675" y="3790950"/>
          <p14:tracePt t="9662" x="5413375" y="3657600"/>
          <p14:tracePt t="9671" x="5437188" y="3543300"/>
          <p14:tracePt t="9678" x="5437188" y="3452813"/>
          <p14:tracePt t="9687" x="5437188" y="3355975"/>
          <p14:tracePt t="9694" x="5437188" y="3267075"/>
          <p14:tracePt t="9702" x="5437188" y="3181350"/>
          <p14:tracePt t="9710" x="5437188" y="3097213"/>
          <p14:tracePt t="9718" x="5437188" y="3006725"/>
          <p14:tracePt t="9726" x="5437188" y="2946400"/>
          <p14:tracePt t="9734" x="5400675" y="2874963"/>
          <p14:tracePt t="9742" x="5376863" y="2784475"/>
          <p14:tracePt t="9750" x="5359400" y="2693988"/>
          <p14:tracePt t="9759" x="5334000" y="2603500"/>
          <p14:tracePt t="9766" x="5316538" y="2543175"/>
          <p14:tracePt t="9774" x="5280025" y="2452688"/>
          <p14:tracePt t="9782" x="5249863" y="2398713"/>
          <p14:tracePt t="9791" x="5219700" y="2349500"/>
          <p14:tracePt t="9798" x="5165725" y="2295525"/>
          <p14:tracePt t="9806" x="5141913" y="2271713"/>
          <p14:tracePt t="9814" x="5087938" y="2205038"/>
          <p14:tracePt t="9823" x="5062538" y="2193925"/>
          <p14:tracePt t="9830" x="5045075" y="2170113"/>
          <p14:tracePt t="9838" x="5021263" y="2139950"/>
          <p14:tracePt t="9846" x="4991100" y="2103438"/>
          <p14:tracePt t="9855" x="4967288" y="2090738"/>
          <p14:tracePt t="9862" x="4943475" y="2054225"/>
          <p14:tracePt t="9871" x="4900613" y="2000250"/>
          <p14:tracePt t="9878" x="4846638" y="1935163"/>
          <p14:tracePt t="9887" x="4816475" y="1885950"/>
          <p14:tracePt t="9894" x="4779963" y="1855788"/>
          <p14:tracePt t="9902" x="4762500" y="1831975"/>
          <p14:tracePt t="9910" x="4749800" y="1819275"/>
          <p14:tracePt t="9918" x="4743450" y="1814513"/>
          <p14:tracePt t="9943" x="4737100" y="1814513"/>
          <p14:tracePt t="9959" x="4732338" y="1808163"/>
          <p14:tracePt t="9982" x="4706938" y="1795463"/>
          <p14:tracePt t="9998" x="4683125" y="1795463"/>
          <p14:tracePt t="10007" x="4659313" y="1795463"/>
          <p14:tracePt t="10015" x="4641850" y="1795463"/>
          <p14:tracePt t="10023" x="4616450" y="1795463"/>
          <p14:tracePt t="10030" x="4581525" y="1795463"/>
          <p14:tracePt t="10038" x="4557713" y="1789113"/>
          <p14:tracePt t="10046" x="4545013" y="1789113"/>
          <p14:tracePt t="10063" x="4538663" y="1789113"/>
          <p14:tracePt t="10079" x="4527550" y="1789113"/>
          <p14:tracePt t="10095" x="4514850" y="1789113"/>
          <p14:tracePt t="10103" x="4497388" y="1789113"/>
          <p14:tracePt t="10110" x="4471988" y="1801813"/>
          <p14:tracePt t="10118" x="4448175" y="1825625"/>
          <p14:tracePt t="10126" x="4418013" y="1874838"/>
          <p14:tracePt t="10134" x="4387850" y="1939925"/>
          <p14:tracePt t="10142" x="4357688" y="2019300"/>
          <p14:tracePt t="10150" x="4310063" y="2079625"/>
          <p14:tracePt t="10158" x="4291013" y="2170113"/>
          <p14:tracePt t="10166" x="4279900" y="2260600"/>
          <p14:tracePt t="10175" x="4267200" y="2344738"/>
          <p14:tracePt t="10182" x="4256088" y="2435225"/>
          <p14:tracePt t="10191" x="4256088" y="2549525"/>
          <p14:tracePt t="10198" x="4256088" y="2633663"/>
          <p14:tracePt t="10207" x="4256088" y="2681288"/>
          <p14:tracePt t="10214" x="4256088" y="2735263"/>
          <p14:tracePt t="10223" x="4256088" y="2808288"/>
          <p14:tracePt t="10230" x="4286250" y="2886075"/>
          <p14:tracePt t="10238" x="4286250" y="2916238"/>
          <p14:tracePt t="10246" x="4310063" y="2976563"/>
          <p14:tracePt t="10255" x="4346575" y="3043238"/>
          <p14:tracePt t="10262" x="4370388" y="3049588"/>
          <p14:tracePt t="10270" x="4418013" y="3116263"/>
          <p14:tracePt t="10278" x="4460875" y="3181350"/>
          <p14:tracePt t="10287" x="4508500" y="3260725"/>
          <p14:tracePt t="10294" x="4575175" y="3355975"/>
          <p14:tracePt t="10302" x="4629150" y="3422650"/>
          <p14:tracePt t="10310" x="4725988" y="3513138"/>
          <p14:tracePt t="10318" x="4779963" y="3567113"/>
          <p14:tracePt t="10326" x="4846638" y="3633788"/>
          <p14:tracePt t="10334" x="4894263" y="3663950"/>
          <p14:tracePt t="10342" x="4918075" y="3687763"/>
          <p14:tracePt t="10350" x="4943475" y="3700463"/>
          <p14:tracePt t="10398" x="4943475" y="3706813"/>
          <p14:tracePt t="10439" x="4943475" y="3711575"/>
          <p14:tracePt t="10463" x="4937125" y="3724275"/>
          <p14:tracePt t="10471" x="4883150" y="3736975"/>
          <p14:tracePt t="10479" x="4822825" y="3736975"/>
          <p14:tracePt t="10488" x="4749800" y="3736975"/>
          <p14:tracePt t="10495" x="4646613" y="3741738"/>
          <p14:tracePt t="10503" x="4521200" y="3767138"/>
          <p14:tracePt t="10511" x="4430713" y="3767138"/>
          <p14:tracePt t="10519" x="4346575" y="3767138"/>
          <p14:tracePt t="10527" x="4260850" y="3767138"/>
          <p14:tracePt t="10535" x="4189413" y="3767138"/>
          <p14:tracePt t="10543" x="4129088" y="3767138"/>
          <p14:tracePt t="10551" x="4086225" y="3767138"/>
          <p14:tracePt t="10559" x="4051300" y="3767138"/>
          <p14:tracePt t="10567" x="4008438" y="3767138"/>
          <p14:tracePt t="10575" x="3984625" y="3760788"/>
          <p14:tracePt t="10583" x="3960813" y="3748088"/>
          <p14:tracePt t="10592" x="3924300" y="3730625"/>
          <p14:tracePt t="10599" x="3911600" y="3730625"/>
          <p14:tracePt t="10607" x="3875088" y="3706813"/>
          <p14:tracePt t="10615" x="3851275" y="3700463"/>
          <p14:tracePt t="10623" x="3844925" y="3694113"/>
          <p14:tracePt t="10631" x="3840163" y="3687763"/>
          <p14:tracePt t="10727" x="3833813" y="3681413"/>
          <p14:tracePt t="10775" x="3857625" y="3681413"/>
          <p14:tracePt t="10784" x="3911600" y="3663950"/>
          <p14:tracePt t="10791" x="3960813" y="3663950"/>
          <p14:tracePt t="10799" x="4032250" y="3663950"/>
          <p14:tracePt t="10807" x="4086225" y="3663950"/>
          <p14:tracePt t="10815" x="4146550" y="3663950"/>
          <p14:tracePt t="10823" x="4219575" y="3663950"/>
          <p14:tracePt t="10831" x="4321175" y="3663950"/>
          <p14:tracePt t="10839" x="4406900" y="3663950"/>
          <p14:tracePt t="10846" x="4508500" y="3663950"/>
          <p14:tracePt t="10855" x="4605338" y="3663950"/>
          <p14:tracePt t="10862" x="4695825" y="3663950"/>
          <p14:tracePt t="10870" x="4779963" y="3663950"/>
          <p14:tracePt t="10878" x="4840288" y="3676650"/>
          <p14:tracePt t="10886" x="4930775" y="3676650"/>
          <p14:tracePt t="10894" x="4972050" y="3676650"/>
          <p14:tracePt t="10902" x="5032375" y="3676650"/>
          <p14:tracePt t="10910" x="5092700" y="3670300"/>
          <p14:tracePt t="10918" x="5135563" y="3663950"/>
          <p14:tracePt t="10926" x="5195888" y="3663950"/>
          <p14:tracePt t="10934" x="5256213" y="3663950"/>
          <p14:tracePt t="10942" x="5299075" y="3663950"/>
          <p14:tracePt t="10950" x="5346700" y="3663950"/>
          <p14:tracePt t="10958" x="5376863" y="3663950"/>
          <p14:tracePt t="10966" x="5407025" y="3663950"/>
          <p14:tracePt t="10974" x="5430838" y="3663950"/>
          <p14:tracePt t="10982" x="5454650" y="3663950"/>
          <p14:tracePt t="10990" x="5484813" y="3663950"/>
          <p14:tracePt t="10998" x="5521325" y="3663950"/>
          <p14:tracePt t="11006" x="5534025" y="3663950"/>
          <p14:tracePt t="11014" x="5564188" y="3663950"/>
          <p14:tracePt t="11022" x="5581650" y="3657600"/>
          <p14:tracePt t="11030" x="5605463" y="3646488"/>
          <p14:tracePt t="11038" x="5618163" y="3646488"/>
          <p14:tracePt t="11046" x="5624513" y="3646488"/>
          <p14:tracePt t="11054" x="5641975" y="3640138"/>
          <p14:tracePt t="11070" x="5659438" y="3640138"/>
          <p14:tracePt t="11495" x="5624513" y="3706813"/>
          <p14:tracePt t="11503" x="5527675" y="3814763"/>
          <p14:tracePt t="11511" x="5443538" y="3935413"/>
          <p14:tracePt t="11519" x="5387975" y="3976688"/>
          <p14:tracePt t="11527" x="5303838" y="4116388"/>
          <p14:tracePt t="11535" x="5243513" y="4237038"/>
          <p14:tracePt t="11543" x="5202238" y="4297363"/>
          <p14:tracePt t="11551" x="5189538" y="4357688"/>
          <p14:tracePt t="11559" x="5153025" y="4435475"/>
          <p14:tracePt t="11567" x="5148263" y="4495800"/>
          <p14:tracePt t="11574" x="5148263" y="4556125"/>
          <p14:tracePt t="11583" x="5148263" y="4579938"/>
          <p14:tracePt t="11590" x="5135563" y="4610100"/>
          <p14:tracePt t="11599" x="5135563" y="4633913"/>
          <p14:tracePt t="11607" x="5135563" y="4657725"/>
          <p14:tracePt t="11615" x="5135563" y="4670425"/>
          <p14:tracePt t="11624" x="5135563" y="4683125"/>
          <p14:tracePt t="11631" x="5135563" y="4687888"/>
          <p14:tracePt t="11647" x="5135563" y="4694238"/>
          <p14:tracePt t="11694" x="5129213" y="4700588"/>
          <p14:tracePt t="11710" x="5122863" y="4706938"/>
          <p14:tracePt t="11718" x="5111750" y="4718050"/>
          <p14:tracePt t="11726" x="5075238" y="4730750"/>
          <p14:tracePt t="11734" x="5032375" y="4743450"/>
          <p14:tracePt t="11742" x="4930775" y="4767263"/>
          <p14:tracePt t="11750" x="4827588" y="4778375"/>
          <p14:tracePt t="11759" x="4695825" y="4778375"/>
          <p14:tracePt t="11766" x="4502150" y="4778375"/>
          <p14:tracePt t="11774" x="4297363" y="4778375"/>
          <p14:tracePt t="11782" x="4044950" y="4748213"/>
          <p14:tracePt t="11790" x="3760788" y="4700588"/>
          <p14:tracePt t="11798" x="3357563" y="4586288"/>
          <p14:tracePt t="11806" x="3116263" y="4508500"/>
          <p14:tracePt t="11814" x="2767013" y="4411663"/>
          <p14:tracePt t="11822" x="2435225" y="4267200"/>
          <p14:tracePt t="11830" x="2170113" y="4200525"/>
          <p14:tracePt t="11838" x="2049463" y="4140200"/>
          <p14:tracePt t="11846" x="1885950" y="4103688"/>
          <p14:tracePt t="11855" x="1766888" y="4056063"/>
          <p14:tracePt t="11862" x="1663700" y="4019550"/>
          <p14:tracePt t="11870" x="1603375" y="4002088"/>
          <p14:tracePt t="11878" x="1560513" y="3971925"/>
          <p14:tracePt t="11886" x="1512888" y="3941763"/>
          <p14:tracePt t="11894" x="1489075" y="3916363"/>
          <p14:tracePt t="11902" x="1470025" y="3892550"/>
          <p14:tracePt t="11910" x="1452563" y="3821113"/>
          <p14:tracePt t="11918" x="1435100" y="3790950"/>
          <p14:tracePt t="11926" x="1404938" y="3700463"/>
          <p14:tracePt t="11934" x="1368425" y="3609975"/>
          <p14:tracePt t="11942" x="1344613" y="3489325"/>
          <p14:tracePt t="11950" x="1320800" y="3375025"/>
          <p14:tracePt t="11958" x="1284288" y="3241675"/>
          <p14:tracePt t="11966" x="1271588" y="3109913"/>
          <p14:tracePt t="11975" x="1247775" y="2952750"/>
          <p14:tracePt t="11982" x="1235075" y="2851150"/>
          <p14:tracePt t="11991" x="1223963" y="2717800"/>
          <p14:tracePt t="11998" x="1187450" y="2573338"/>
          <p14:tracePt t="12006" x="1174750" y="2446338"/>
          <p14:tracePt t="12014" x="1174750" y="2344738"/>
          <p14:tracePt t="12023" x="1174750" y="2200275"/>
          <p14:tracePt t="12030" x="1174750" y="2103438"/>
          <p14:tracePt t="12039" x="1174750" y="2030413"/>
          <p14:tracePt t="12046" x="1193800" y="1928813"/>
          <p14:tracePt t="12054" x="1193800" y="1825625"/>
          <p14:tracePt t="12062" x="1193800" y="1765300"/>
          <p14:tracePt t="12070" x="1193800" y="1724025"/>
          <p14:tracePt t="12078" x="1193800" y="1663700"/>
          <p14:tracePt t="12094" x="1200150" y="1633538"/>
          <p14:tracePt t="12102" x="1200150" y="1627188"/>
          <p14:tracePt t="12118" x="1200150" y="1620838"/>
          <p14:tracePt t="12223" x="1200150" y="1639888"/>
          <p14:tracePt t="12232" x="1200150" y="1717675"/>
          <p14:tracePt t="12240" x="1200150" y="1789113"/>
          <p14:tracePt t="12248" x="1187450" y="1922463"/>
          <p14:tracePt t="12256" x="1187450" y="2036763"/>
          <p14:tracePt t="12264" x="1193800" y="2151063"/>
          <p14:tracePt t="12271" x="1230313" y="2284413"/>
          <p14:tracePt t="12279" x="1241425" y="2506663"/>
          <p14:tracePt t="12287" x="1271588" y="2700338"/>
          <p14:tracePt t="12295" x="1314450" y="2922588"/>
          <p14:tracePt t="12304" x="1314450" y="3133725"/>
          <p14:tracePt t="12311" x="1338263" y="3278188"/>
          <p14:tracePt t="12319" x="1350963" y="3435350"/>
          <p14:tracePt t="12327" x="1374775" y="3562350"/>
          <p14:tracePt t="12335" x="1385888" y="3694113"/>
          <p14:tracePt t="12343" x="1385888" y="3790950"/>
          <p14:tracePt t="12351" x="1385888" y="3892550"/>
          <p14:tracePt t="12359" x="1409700" y="3971925"/>
          <p14:tracePt t="12366" x="1416050" y="3995738"/>
          <p14:tracePt t="12375" x="1416050" y="4067175"/>
          <p14:tracePt t="12383" x="1416050" y="4116388"/>
          <p14:tracePt t="12392" x="1392238" y="4164013"/>
          <p14:tracePt t="12399" x="1385888" y="4200525"/>
          <p14:tracePt t="12407" x="1374775" y="4224338"/>
          <p14:tracePt t="12415" x="1368425" y="4237038"/>
          <p14:tracePt t="12423" x="1368425" y="4241800"/>
          <p14:tracePt t="12431" x="1368425" y="4248150"/>
          <p14:tracePt t="12455" x="1362075" y="4254500"/>
          <p14:tracePt t="12519" x="1362075" y="4260850"/>
          <p14:tracePt t="12535" x="1355725" y="4267200"/>
          <p14:tracePt t="12687" x="1362075" y="4267200"/>
          <p14:tracePt t="12695" x="1381125" y="4248150"/>
          <p14:tracePt t="12703" x="1385888" y="4241800"/>
          <p14:tracePt t="12711" x="1398588" y="4230688"/>
          <p14:tracePt t="12718" x="1404938" y="4224338"/>
          <p14:tracePt t="12726" x="1422400" y="4200525"/>
          <p14:tracePt t="12734" x="1428750" y="4194175"/>
          <p14:tracePt t="12742" x="1435100" y="4187825"/>
          <p14:tracePt t="12750" x="1446213" y="4176713"/>
          <p14:tracePt t="12862" x="1446213" y="4170363"/>
          <p14:tracePt t="12863" x="0" y="0"/>
        </p14:tracePtLst>
        <p14:tracePtLst>
          <p14:tracePt t="15098" x="3103563" y="2555875"/>
          <p14:tracePt t="15119" x="3103563" y="2549525"/>
          <p14:tracePt t="15127" x="3103563" y="2536825"/>
          <p14:tracePt t="15144" x="3103563" y="2519363"/>
          <p14:tracePt t="15151" x="3103563" y="2513013"/>
          <p14:tracePt t="15160" x="3103563" y="2500313"/>
          <p14:tracePt t="15167" x="3103563" y="2489200"/>
          <p14:tracePt t="15176" x="3103563" y="2476500"/>
          <p14:tracePt t="15183" x="3098800" y="2452688"/>
          <p14:tracePt t="15193" x="3079750" y="2428875"/>
          <p14:tracePt t="15199" x="3068638" y="2409825"/>
          <p14:tracePt t="15207" x="3055938" y="2379663"/>
          <p14:tracePt t="15215" x="3025775" y="2325688"/>
          <p14:tracePt t="15224" x="3001963" y="2290763"/>
          <p14:tracePt t="15231" x="2971800" y="2241550"/>
          <p14:tracePt t="15239" x="2941638" y="2205038"/>
          <p14:tracePt t="15248" x="2898775" y="2139950"/>
          <p14:tracePt t="15255" x="2868613" y="2103438"/>
          <p14:tracePt t="15264" x="2833688" y="2060575"/>
          <p14:tracePt t="15271" x="2790825" y="2000250"/>
          <p14:tracePt t="15279" x="2760663" y="1946275"/>
          <p14:tracePt t="15288" x="2717800" y="1898650"/>
          <p14:tracePt t="15295" x="2700338" y="1879600"/>
          <p14:tracePt t="15302" x="2663825" y="1831975"/>
          <p14:tracePt t="15311" x="2646363" y="1819275"/>
          <p14:tracePt t="15319" x="2609850" y="1771650"/>
          <p14:tracePt t="15326" x="2573338" y="1741488"/>
          <p14:tracePt t="15335" x="2549525" y="1724025"/>
          <p14:tracePt t="15343" x="2525713" y="1700213"/>
          <p14:tracePt t="15351" x="2489200" y="1674813"/>
          <p14:tracePt t="15359" x="2465388" y="1663700"/>
          <p14:tracePt t="15367" x="2441575" y="1651000"/>
          <p14:tracePt t="15376" x="2422525" y="1651000"/>
          <p14:tracePt t="15383" x="2411413" y="1644650"/>
          <p14:tracePt t="15391" x="2387600" y="1633538"/>
          <p14:tracePt t="15399" x="2381250" y="1633538"/>
          <p14:tracePt t="15407" x="2368550" y="1627188"/>
          <p14:tracePt t="15415" x="2357438" y="1627188"/>
          <p14:tracePt t="15423" x="2338388" y="1627188"/>
          <p14:tracePt t="15431" x="2327275" y="1627188"/>
          <p14:tracePt t="15439" x="2297113" y="1627188"/>
          <p14:tracePt t="15447" x="2278063" y="1627188"/>
          <p14:tracePt t="15455" x="2236788" y="1639888"/>
          <p14:tracePt t="15463" x="2176463" y="1651000"/>
          <p14:tracePt t="15471" x="2109788" y="1670050"/>
          <p14:tracePt t="15479" x="2066925" y="1670050"/>
          <p14:tracePt t="15487" x="2025650" y="1670050"/>
          <p14:tracePt t="15495" x="2001838" y="1681163"/>
          <p14:tracePt t="15503" x="1976438" y="1687513"/>
          <p14:tracePt t="15510" x="1958975" y="1693863"/>
          <p14:tracePt t="15519" x="1928813" y="1700213"/>
          <p14:tracePt t="15526" x="1905000" y="1711325"/>
          <p14:tracePt t="15535" x="1874838" y="1717675"/>
          <p14:tracePt t="15543" x="1838325" y="1724025"/>
          <p14:tracePt t="15551" x="1814513" y="1741488"/>
          <p14:tracePt t="15560" x="1784350" y="1754188"/>
          <p14:tracePt t="15567" x="1747838" y="1765300"/>
          <p14:tracePt t="15575" x="1706563" y="1795463"/>
          <p14:tracePt t="15583" x="1687513" y="1801813"/>
          <p14:tracePt t="15590" x="1651000" y="1831975"/>
          <p14:tracePt t="15599" x="1597025" y="1874838"/>
          <p14:tracePt t="15607" x="1560513" y="1892300"/>
          <p14:tracePt t="15615" x="1536700" y="1916113"/>
          <p14:tracePt t="15623" x="1482725" y="1958975"/>
          <p14:tracePt t="15631" x="1435100" y="2006600"/>
          <p14:tracePt t="15639" x="1392238" y="2060575"/>
          <p14:tracePt t="15647" x="1338263" y="2127250"/>
          <p14:tracePt t="15654" x="1308100" y="2163763"/>
          <p14:tracePt t="15663" x="1271588" y="2205038"/>
          <p14:tracePt t="15673" x="1241425" y="2254250"/>
          <p14:tracePt t="15686" x="1204913" y="2325688"/>
          <p14:tracePt t="15694" x="1187450" y="2362200"/>
          <p14:tracePt t="15702" x="1150938" y="2422525"/>
          <p14:tracePt t="15710" x="1120775" y="2500313"/>
          <p14:tracePt t="15718" x="1120775" y="2560638"/>
          <p14:tracePt t="15726" x="1103313" y="2620963"/>
          <p14:tracePt t="15734" x="1090613" y="2724150"/>
          <p14:tracePt t="15742" x="1066800" y="2795588"/>
          <p14:tracePt t="15750" x="1066800" y="2855913"/>
          <p14:tracePt t="15758" x="1042988" y="2989263"/>
          <p14:tracePt t="15766" x="1030288" y="3073400"/>
          <p14:tracePt t="15774" x="1019175" y="3194050"/>
          <p14:tracePt t="15783" x="1006475" y="3321050"/>
          <p14:tracePt t="15790" x="1006475" y="3405188"/>
          <p14:tracePt t="15799" x="993775" y="3536950"/>
          <p14:tracePt t="15806" x="993775" y="3621088"/>
          <p14:tracePt t="15815" x="993775" y="3694113"/>
          <p14:tracePt t="15823" x="993775" y="3808413"/>
          <p14:tracePt t="15831" x="993775" y="3868738"/>
          <p14:tracePt t="15838" x="1000125" y="3941763"/>
          <p14:tracePt t="15847" x="1012825" y="4013200"/>
          <p14:tracePt t="15854" x="1036638" y="4092575"/>
          <p14:tracePt t="15863" x="1042988" y="4164013"/>
          <p14:tracePt t="15870" x="1090613" y="4241800"/>
          <p14:tracePt t="15879" x="1120775" y="4308475"/>
          <p14:tracePt t="15886" x="1169988" y="4398963"/>
          <p14:tracePt t="15895" x="1200150" y="4448175"/>
          <p14:tracePt t="15903" x="1241425" y="4525963"/>
          <p14:tracePt t="15910" x="1284288" y="4592638"/>
          <p14:tracePt t="15919" x="1320800" y="4670425"/>
          <p14:tracePt t="15927" x="1374775" y="4748213"/>
          <p14:tracePt t="15935" x="1404938" y="4797425"/>
          <p14:tracePt t="15943" x="1439863" y="4875213"/>
          <p14:tracePt t="15951" x="1465263" y="4911725"/>
          <p14:tracePt t="15959" x="1482725" y="4935538"/>
          <p14:tracePt t="15967" x="1506538" y="4959350"/>
          <p14:tracePt t="15975" x="1530350" y="4978400"/>
          <p14:tracePt t="15983" x="1566863" y="5002213"/>
          <p14:tracePt t="15991" x="1590675" y="5019675"/>
          <p14:tracePt t="15999" x="1633538" y="5038725"/>
          <p14:tracePt t="16007" x="1657350" y="5043488"/>
          <p14:tracePt t="16015" x="1706563" y="5056188"/>
          <p14:tracePt t="16022" x="1747838" y="5056188"/>
          <p14:tracePt t="16031" x="1820863" y="5056188"/>
          <p14:tracePt t="16038" x="1892300" y="5056188"/>
          <p14:tracePt t="16047" x="1952625" y="5056188"/>
          <p14:tracePt t="16055" x="2036763" y="5056188"/>
          <p14:tracePt t="16063" x="2122488" y="5056188"/>
          <p14:tracePt t="16070" x="2217738" y="5013325"/>
          <p14:tracePt t="16079" x="2297113" y="4959350"/>
          <p14:tracePt t="16087" x="2362200" y="4881563"/>
          <p14:tracePt t="16094" x="2435225" y="4784725"/>
          <p14:tracePt t="16103" x="2482850" y="4683125"/>
          <p14:tracePt t="16110" x="2525713" y="4592638"/>
          <p14:tracePt t="16119" x="2573338" y="4513263"/>
          <p14:tracePt t="16127" x="2603500" y="4448175"/>
          <p14:tracePt t="16135" x="2633663" y="4357688"/>
          <p14:tracePt t="16143" x="2670175" y="4267200"/>
          <p14:tracePt t="16151" x="2670175" y="4206875"/>
          <p14:tracePt t="16159" x="2682875" y="4103688"/>
          <p14:tracePt t="16167" x="2693988" y="3976688"/>
          <p14:tracePt t="16179" x="2717800" y="3862388"/>
          <p14:tracePt t="16193" x="2743200" y="3646488"/>
          <p14:tracePt t="16199" x="2743200" y="3502025"/>
          <p14:tracePt t="16206" x="2743200" y="3398838"/>
          <p14:tracePt t="16215" x="2743200" y="3302000"/>
          <p14:tracePt t="16222" x="2713038" y="3157538"/>
          <p14:tracePt t="16231" x="2676525" y="3049588"/>
          <p14:tracePt t="16239" x="2627313" y="2946400"/>
          <p14:tracePt t="16247" x="2597150" y="2868613"/>
          <p14:tracePt t="16254" x="2573338" y="2795588"/>
          <p14:tracePt t="16263" x="2543175" y="2741613"/>
          <p14:tracePt t="16271" x="2525713" y="2681288"/>
          <p14:tracePt t="16279" x="2508250" y="2646363"/>
          <p14:tracePt t="16286" x="2478088" y="2609850"/>
          <p14:tracePt t="16295" x="2459038" y="2573338"/>
          <p14:tracePt t="16303" x="2441575" y="2549525"/>
          <p14:tracePt t="16311" x="2435225" y="2543175"/>
          <p14:tracePt t="16319" x="2422525" y="2519363"/>
          <p14:tracePt t="16327" x="2398713" y="2506663"/>
          <p14:tracePt t="16335" x="2387600" y="2489200"/>
          <p14:tracePt t="16343" x="2351088" y="2465388"/>
          <p14:tracePt t="16351" x="2344738" y="2459038"/>
          <p14:tracePt t="16359" x="2314575" y="2439988"/>
          <p14:tracePt t="16367" x="2266950" y="2422525"/>
          <p14:tracePt t="16374" x="2200275" y="2392363"/>
          <p14:tracePt t="16383" x="2152650" y="2379663"/>
          <p14:tracePt t="16391" x="2092325" y="2349500"/>
          <p14:tracePt t="16399" x="2025650" y="2325688"/>
          <p14:tracePt t="16407" x="1965325" y="2320925"/>
          <p14:tracePt t="16415" x="1905000" y="2295525"/>
          <p14:tracePt t="16423" x="1862138" y="2295525"/>
          <p14:tracePt t="16431" x="1825625" y="2295525"/>
          <p14:tracePt t="16438" x="1784350" y="2295525"/>
          <p14:tracePt t="16447" x="1754188" y="2295525"/>
          <p14:tracePt t="16454" x="1706563" y="2320925"/>
          <p14:tracePt t="16463" x="1693863" y="2325688"/>
          <p14:tracePt t="16470" x="1620838" y="2386013"/>
          <p14:tracePt t="16479" x="1555750" y="2452688"/>
          <p14:tracePt t="16487" x="1500188" y="2530475"/>
          <p14:tracePt t="16495" x="1465263" y="2597150"/>
          <p14:tracePt t="16503" x="1409700" y="2705100"/>
          <p14:tracePt t="16511" x="1362075" y="2795588"/>
          <p14:tracePt t="16519" x="1325563" y="2928938"/>
          <p14:tracePt t="16527" x="1277938" y="3043238"/>
          <p14:tracePt t="16535" x="1241425" y="3176588"/>
          <p14:tracePt t="16543" x="1204913" y="3308350"/>
          <p14:tracePt t="16551" x="1181100" y="3422650"/>
          <p14:tracePt t="16559" x="1169988" y="3536950"/>
          <p14:tracePt t="16567" x="1157288" y="3670300"/>
          <p14:tracePt t="16574" x="1157288" y="3784600"/>
          <p14:tracePt t="16583" x="1150938" y="3911600"/>
          <p14:tracePt t="16591" x="1139825" y="4013200"/>
          <p14:tracePt t="16599" x="1139825" y="4103688"/>
          <p14:tracePt t="16606" x="1144588" y="4206875"/>
          <p14:tracePt t="16615" x="1150938" y="4302125"/>
          <p14:tracePt t="16623" x="1174750" y="4381500"/>
          <p14:tracePt t="16631" x="1204913" y="4459288"/>
          <p14:tracePt t="16638" x="1254125" y="4519613"/>
          <p14:tracePt t="16647" x="1295400" y="4586288"/>
          <p14:tracePt t="16655" x="1338263" y="4652963"/>
          <p14:tracePt t="16663" x="1368425" y="4687888"/>
          <p14:tracePt t="16676" x="1404938" y="4730750"/>
          <p14:tracePt t="16679" x="1446213" y="4767263"/>
          <p14:tracePt t="16686" x="1512888" y="4832350"/>
          <p14:tracePt t="16694" x="1560513" y="4887913"/>
          <p14:tracePt t="16702" x="1603375" y="4922838"/>
          <p14:tracePt t="16710" x="1646238" y="4989513"/>
          <p14:tracePt t="16718" x="1670050" y="5013325"/>
          <p14:tracePt t="16727" x="1706563" y="5043488"/>
          <p14:tracePt t="16734" x="1741488" y="5062538"/>
          <p14:tracePt t="16743" x="1820863" y="5086350"/>
          <p14:tracePt t="16750" x="1881188" y="5103813"/>
          <p14:tracePt t="16758" x="1941513" y="5103813"/>
          <p14:tracePt t="16766" x="2012950" y="5103813"/>
          <p14:tracePt t="16774" x="2073275" y="5103813"/>
          <p14:tracePt t="16782" x="2133600" y="5056188"/>
          <p14:tracePt t="16790" x="2200275" y="5026025"/>
          <p14:tracePt t="16798" x="2254250" y="4972050"/>
          <p14:tracePt t="16806" x="2308225" y="4905375"/>
          <p14:tracePt t="16814" x="2362200" y="4827588"/>
          <p14:tracePt t="16822" x="2422525" y="4718050"/>
          <p14:tracePt t="16830" x="2465388" y="4640263"/>
          <p14:tracePt t="16838" x="2525713" y="4562475"/>
          <p14:tracePt t="16846" x="2579688" y="4483100"/>
          <p14:tracePt t="16854" x="2622550" y="4418013"/>
          <p14:tracePt t="16862" x="2657475" y="4327525"/>
          <p14:tracePt t="16870" x="2676525" y="4267200"/>
          <p14:tracePt t="16878" x="2687638" y="4194175"/>
          <p14:tracePt t="16886" x="2700338" y="4103688"/>
          <p14:tracePt t="16894" x="2700338" y="4032250"/>
          <p14:tracePt t="16902" x="2700338" y="3946525"/>
          <p14:tracePt t="16910" x="2700338" y="3887788"/>
          <p14:tracePt t="16918" x="2700338" y="3771900"/>
          <p14:tracePt t="16927" x="2700338" y="3700463"/>
          <p14:tracePt t="16934" x="2693988" y="3609975"/>
          <p14:tracePt t="16942" x="2663825" y="3562350"/>
          <p14:tracePt t="16950" x="2663825" y="3502025"/>
          <p14:tracePt t="16958" x="2633663" y="3429000"/>
          <p14:tracePt t="16966" x="2622550" y="3368675"/>
          <p14:tracePt t="16974" x="2603500" y="3314700"/>
          <p14:tracePt t="16983" x="2592388" y="3254375"/>
          <p14:tracePt t="16991" x="2573338" y="3206750"/>
          <p14:tracePt t="16999" x="2532063" y="3157538"/>
          <p14:tracePt t="17006" x="2513013" y="3121025"/>
          <p14:tracePt t="17015" x="2482850" y="3086100"/>
          <p14:tracePt t="17022" x="2441575" y="3019425"/>
          <p14:tracePt t="17031" x="2398713" y="2952750"/>
          <p14:tracePt t="17038" x="2344738" y="2886075"/>
          <p14:tracePt t="17047" x="2308225" y="2851150"/>
          <p14:tracePt t="17054" x="2278063" y="2825750"/>
          <p14:tracePt t="17063" x="2266950" y="2808288"/>
          <p14:tracePt t="17071" x="2241550" y="2784475"/>
          <p14:tracePt t="17087" x="2236788" y="2778125"/>
          <p14:tracePt t="17103" x="2224088" y="2778125"/>
          <p14:tracePt t="17119" x="2206625" y="2778125"/>
          <p14:tracePt t="17127" x="2182813" y="2778125"/>
          <p14:tracePt t="17135" x="2116138" y="2832100"/>
          <p14:tracePt t="17144" x="2062163" y="2881313"/>
          <p14:tracePt t="17151" x="1965325" y="2952750"/>
          <p14:tracePt t="17158" x="1844675" y="3055938"/>
          <p14:tracePt t="17178" x="1681163" y="3230563"/>
          <p14:tracePt t="17183" x="1597025" y="3332163"/>
          <p14:tracePt t="17190" x="1525588" y="3452813"/>
          <p14:tracePt t="17199" x="1489075" y="3543300"/>
          <p14:tracePt t="17206" x="1470025" y="3633788"/>
          <p14:tracePt t="17215" x="1422400" y="3754438"/>
          <p14:tracePt t="17223" x="1422400" y="3857625"/>
          <p14:tracePt t="17231" x="1422400" y="3898900"/>
          <p14:tracePt t="17239" x="1422400" y="3971925"/>
          <p14:tracePt t="17247" x="1435100" y="4062413"/>
          <p14:tracePt t="17255" x="1470025" y="4133850"/>
          <p14:tracePt t="17263" x="1519238" y="4241800"/>
          <p14:tracePt t="17271" x="1573213" y="4308475"/>
          <p14:tracePt t="17278" x="1651000" y="4375150"/>
          <p14:tracePt t="17287" x="1717675" y="4441825"/>
          <p14:tracePt t="17295" x="1771650" y="4483100"/>
          <p14:tracePt t="17303" x="1851025" y="4556125"/>
          <p14:tracePt t="17312" x="1971675" y="4627563"/>
          <p14:tracePt t="17319" x="2049463" y="4694238"/>
          <p14:tracePt t="17327" x="2146300" y="4754563"/>
          <p14:tracePt t="17335" x="2224088" y="4797425"/>
          <p14:tracePt t="17343" x="2297113" y="4838700"/>
          <p14:tracePt t="17351" x="2362200" y="4862513"/>
          <p14:tracePt t="17358" x="2411413" y="4868863"/>
          <p14:tracePt t="17367" x="2482850" y="4892675"/>
          <p14:tracePt t="17374" x="2532063" y="4905375"/>
          <p14:tracePt t="17383" x="2573338" y="4905375"/>
          <p14:tracePt t="17391" x="2609850" y="4905375"/>
          <p14:tracePt t="17399" x="2652713" y="4905375"/>
          <p14:tracePt t="17406" x="2670175" y="4905375"/>
          <p14:tracePt t="17415" x="2706688" y="4905375"/>
          <p14:tracePt t="17423" x="2730500" y="4881563"/>
          <p14:tracePt t="17431" x="2767013" y="4845050"/>
          <p14:tracePt t="17439" x="2797175" y="4821238"/>
          <p14:tracePt t="17447" x="2803525" y="4784725"/>
          <p14:tracePt t="17454" x="2814638" y="4773613"/>
          <p14:tracePt t="17463" x="2814638" y="4754563"/>
          <p14:tracePt t="17470" x="2814638" y="4724400"/>
          <p14:tracePt t="17478" x="2814638" y="4694238"/>
          <p14:tracePt t="17487" x="2814638" y="4687888"/>
          <p14:tracePt t="17495" x="2814638" y="4676775"/>
          <p14:tracePt t="17512" x="2814638" y="4657725"/>
          <p14:tracePt t="17607" x="2814638" y="4652963"/>
          <p14:tracePt t="17614" x="2808288" y="4646613"/>
          <p14:tracePt t="17615" x="0" y="0"/>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F4596C13-A8AA-45AA-AFFC-547DB1E18CAC}"/>
              </a:ext>
            </a:extLst>
          </p:cNvPr>
          <p:cNvSpPr txBox="1">
            <a:spLocks noChangeArrowheads="1"/>
          </p:cNvSpPr>
          <p:nvPr/>
        </p:nvSpPr>
        <p:spPr bwMode="auto">
          <a:xfrm>
            <a:off x="400050" y="1366838"/>
            <a:ext cx="837723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spcBef>
                <a:spcPct val="0"/>
              </a:spcBef>
              <a:defRPr sz="2400">
                <a:solidFill>
                  <a:schemeClr val="tx1"/>
                </a:solidFill>
                <a:latin typeface="Arial Black" panose="020B0A04020102020204" pitchFamily="34" charset="0"/>
              </a:defRPr>
            </a:lvl1pPr>
            <a:lvl2pPr>
              <a:spcBef>
                <a:spcPct val="0"/>
              </a:spcBef>
              <a:defRPr sz="2400">
                <a:solidFill>
                  <a:schemeClr val="tx1"/>
                </a:solidFill>
                <a:latin typeface="Arial Black" panose="020B0A04020102020204" pitchFamily="34" charset="0"/>
              </a:defRPr>
            </a:lvl2pPr>
            <a:lvl3pPr>
              <a:spcBef>
                <a:spcPct val="0"/>
              </a:spcBef>
              <a:defRPr sz="2400">
                <a:solidFill>
                  <a:schemeClr val="tx1"/>
                </a:solidFill>
                <a:latin typeface="Arial Black" panose="020B0A04020102020204" pitchFamily="34" charset="0"/>
              </a:defRPr>
            </a:lvl3pPr>
            <a:lvl4pPr>
              <a:spcBef>
                <a:spcPct val="0"/>
              </a:spcBef>
              <a:defRPr sz="2400">
                <a:solidFill>
                  <a:schemeClr val="tx1"/>
                </a:solidFill>
                <a:latin typeface="Arial Black" panose="020B0A04020102020204" pitchFamily="34" charset="0"/>
              </a:defRPr>
            </a:lvl4pPr>
            <a:lvl5pPr>
              <a:spcBef>
                <a:spcPct val="0"/>
              </a:spcBef>
              <a:defRPr sz="2400">
                <a:solidFill>
                  <a:schemeClr val="tx1"/>
                </a:solidFill>
                <a:latin typeface="Arial Black" panose="020B0A04020102020204" pitchFamily="34" charset="0"/>
              </a:defRPr>
            </a:lvl5pPr>
            <a:lvl6pPr eaLnBrk="0" fontAlgn="base" hangingPunct="0">
              <a:spcBef>
                <a:spcPct val="0"/>
              </a:spcBef>
              <a:spcAft>
                <a:spcPct val="0"/>
              </a:spcAft>
              <a:defRPr sz="2400">
                <a:solidFill>
                  <a:schemeClr val="tx1"/>
                </a:solidFill>
                <a:latin typeface="Arial Black" panose="020B0A04020102020204" pitchFamily="34" charset="0"/>
              </a:defRPr>
            </a:lvl6pPr>
            <a:lvl7pPr eaLnBrk="0" fontAlgn="base" hangingPunct="0">
              <a:spcBef>
                <a:spcPct val="0"/>
              </a:spcBef>
              <a:spcAft>
                <a:spcPct val="0"/>
              </a:spcAft>
              <a:defRPr sz="2400">
                <a:solidFill>
                  <a:schemeClr val="tx1"/>
                </a:solidFill>
                <a:latin typeface="Arial Black" panose="020B0A04020102020204" pitchFamily="34" charset="0"/>
              </a:defRPr>
            </a:lvl7pPr>
            <a:lvl8pPr eaLnBrk="0" fontAlgn="base" hangingPunct="0">
              <a:spcBef>
                <a:spcPct val="0"/>
              </a:spcBef>
              <a:spcAft>
                <a:spcPct val="0"/>
              </a:spcAft>
              <a:defRPr sz="2400">
                <a:solidFill>
                  <a:schemeClr val="tx1"/>
                </a:solidFill>
                <a:latin typeface="Arial Black" panose="020B0A04020102020204" pitchFamily="34" charset="0"/>
              </a:defRPr>
            </a:lvl8pPr>
            <a:lvl9pPr eaLnBrk="0" fontAlgn="base" hangingPunct="0">
              <a:spcBef>
                <a:spcPct val="0"/>
              </a:spcBef>
              <a:spcAft>
                <a:spcPct val="0"/>
              </a:spcAft>
              <a:defRPr sz="2400">
                <a:solidFill>
                  <a:schemeClr val="tx1"/>
                </a:solidFill>
                <a:latin typeface="Arial Black" panose="020B0A04020102020204" pitchFamily="34" charset="0"/>
              </a:defRPr>
            </a:lvl9pPr>
          </a:lstStyle>
          <a:p>
            <a:pPr eaLnBrk="1" hangingPunct="1">
              <a:lnSpc>
                <a:spcPct val="80000"/>
              </a:lnSpc>
              <a:spcBef>
                <a:spcPct val="20000"/>
              </a:spcBef>
              <a:buClr>
                <a:srgbClr val="3333CC"/>
              </a:buClr>
              <a:buFont typeface="Wingdings" panose="05000000000000000000" pitchFamily="2" charset="2"/>
              <a:buChar char="§"/>
            </a:pPr>
            <a:r>
              <a:rPr lang="cs-CZ" altLang="cs-CZ" b="1">
                <a:solidFill>
                  <a:srgbClr val="292929"/>
                </a:solidFill>
                <a:effectLst>
                  <a:outerShdw blurRad="38100" dist="38100" dir="2700000" algn="tl">
                    <a:srgbClr val="C0C0C0"/>
                  </a:outerShdw>
                </a:effectLst>
                <a:latin typeface="Arial" panose="020B0604020202020204" pitchFamily="34" charset="0"/>
              </a:rPr>
              <a:t>problémem je analýza dat, nikoliv jejich získávání</a:t>
            </a:r>
          </a:p>
          <a:p>
            <a:pPr eaLnBrk="1" hangingPunct="1">
              <a:lnSpc>
                <a:spcPct val="80000"/>
              </a:lnSpc>
              <a:spcBef>
                <a:spcPct val="20000"/>
              </a:spcBef>
              <a:buClr>
                <a:srgbClr val="3333CC"/>
              </a:buClr>
              <a:buFont typeface="Wingdings" panose="05000000000000000000" pitchFamily="2" charset="2"/>
              <a:buChar char="§"/>
            </a:pPr>
            <a:r>
              <a:rPr lang="cs-CZ" altLang="cs-CZ" b="1">
                <a:solidFill>
                  <a:srgbClr val="292929"/>
                </a:solidFill>
                <a:effectLst>
                  <a:outerShdw blurRad="38100" dist="38100" dir="2700000" algn="tl">
                    <a:srgbClr val="C0C0C0"/>
                  </a:outerShdw>
                </a:effectLst>
                <a:latin typeface="Arial" panose="020B0604020202020204" pitchFamily="34" charset="0"/>
              </a:rPr>
              <a:t>k dispozici je řada microarray databází, software pro analýzu je veřejně přístupný</a:t>
            </a:r>
          </a:p>
          <a:p>
            <a:pPr eaLnBrk="1" hangingPunct="1">
              <a:lnSpc>
                <a:spcPct val="80000"/>
              </a:lnSpc>
              <a:spcBef>
                <a:spcPct val="20000"/>
              </a:spcBef>
              <a:buClr>
                <a:srgbClr val="3333CC"/>
              </a:buClr>
              <a:buFont typeface="Wingdings" panose="05000000000000000000" pitchFamily="2" charset="2"/>
              <a:buChar char="§"/>
            </a:pPr>
            <a:r>
              <a:rPr lang="cs-CZ" altLang="cs-CZ" b="1">
                <a:solidFill>
                  <a:srgbClr val="292929"/>
                </a:solidFill>
                <a:effectLst>
                  <a:outerShdw blurRad="38100" dist="38100" dir="2700000" algn="tl">
                    <a:srgbClr val="C0C0C0"/>
                  </a:outerShdw>
                </a:effectLst>
                <a:latin typeface="Arial" panose="020B0604020202020204" pitchFamily="34" charset="0"/>
              </a:rPr>
              <a:t>z důvodu výskytu chyb a šumu je typicky ze stovek rozdílně exprimovaných genů pouze několik úspěšně validováno</a:t>
            </a:r>
            <a:endParaRPr lang="en-US" altLang="cs-CZ" b="1">
              <a:solidFill>
                <a:srgbClr val="292929"/>
              </a:solidFill>
              <a:effectLst>
                <a:outerShdw blurRad="38100" dist="38100" dir="2700000" algn="tl">
                  <a:srgbClr val="C0C0C0"/>
                </a:outerShdw>
              </a:effectLst>
              <a:latin typeface="Arial" panose="020B0604020202020204" pitchFamily="34" charset="0"/>
            </a:endParaRPr>
          </a:p>
          <a:p>
            <a:pPr eaLnBrk="1" hangingPunct="1">
              <a:lnSpc>
                <a:spcPct val="80000"/>
              </a:lnSpc>
              <a:spcBef>
                <a:spcPct val="20000"/>
              </a:spcBef>
              <a:buClr>
                <a:srgbClr val="3333CC"/>
              </a:buClr>
              <a:buFont typeface="Wingdings" panose="05000000000000000000" pitchFamily="2" charset="2"/>
              <a:buChar char="§"/>
            </a:pPr>
            <a:r>
              <a:rPr lang="cs-CZ" altLang="cs-CZ" b="1">
                <a:solidFill>
                  <a:srgbClr val="292929"/>
                </a:solidFill>
                <a:effectLst>
                  <a:outerShdw blurRad="38100" dist="38100" dir="2700000" algn="tl">
                    <a:srgbClr val="C0C0C0"/>
                  </a:outerShdw>
                </a:effectLst>
                <a:latin typeface="Arial" panose="020B0604020202020204" pitchFamily="34" charset="0"/>
              </a:rPr>
              <a:t>existuje velmi dobrá reprodukovatelnost měření na dané platformě, pokud jsou experimenty prováděny v téže laboratoři</a:t>
            </a:r>
          </a:p>
          <a:p>
            <a:pPr eaLnBrk="1" hangingPunct="1">
              <a:lnSpc>
                <a:spcPct val="80000"/>
              </a:lnSpc>
              <a:spcBef>
                <a:spcPct val="20000"/>
              </a:spcBef>
              <a:buClr>
                <a:srgbClr val="3333CC"/>
              </a:buClr>
              <a:buFont typeface="Wingdings" panose="05000000000000000000" pitchFamily="2" charset="2"/>
              <a:buChar char="§"/>
            </a:pPr>
            <a:r>
              <a:rPr lang="cs-CZ" altLang="cs-CZ" b="1">
                <a:solidFill>
                  <a:srgbClr val="292929"/>
                </a:solidFill>
                <a:effectLst>
                  <a:outerShdw blurRad="38100" dist="38100" dir="2700000" algn="tl">
                    <a:srgbClr val="C0C0C0"/>
                  </a:outerShdw>
                </a:effectLst>
                <a:latin typeface="Arial" panose="020B0604020202020204" pitchFamily="34" charset="0"/>
              </a:rPr>
              <a:t>interlaboratorní srovnání v rámci platformy jsou horší</a:t>
            </a:r>
          </a:p>
          <a:p>
            <a:pPr eaLnBrk="1" hangingPunct="1">
              <a:lnSpc>
                <a:spcPct val="80000"/>
              </a:lnSpc>
              <a:spcBef>
                <a:spcPct val="20000"/>
              </a:spcBef>
              <a:buClr>
                <a:srgbClr val="3333CC"/>
              </a:buClr>
              <a:buFont typeface="Wingdings" panose="05000000000000000000" pitchFamily="2" charset="2"/>
              <a:buChar char="§"/>
            </a:pPr>
            <a:r>
              <a:rPr lang="cs-CZ" altLang="cs-CZ" b="1">
                <a:solidFill>
                  <a:srgbClr val="292929"/>
                </a:solidFill>
                <a:effectLst>
                  <a:outerShdw blurRad="38100" dist="38100" dir="2700000" algn="tl">
                    <a:srgbClr val="C0C0C0"/>
                  </a:outerShdw>
                </a:effectLst>
                <a:latin typeface="Arial" panose="020B0604020202020204" pitchFamily="34" charset="0"/>
              </a:rPr>
              <a:t>srovnání dat mezi měřícími platformami obvykle schází nebo si výsledky příliš neodpovídají</a:t>
            </a:r>
            <a:endParaRPr lang="en-US" altLang="cs-CZ" b="1">
              <a:solidFill>
                <a:srgbClr val="292929"/>
              </a:solidFill>
              <a:effectLst>
                <a:outerShdw blurRad="38100" dist="38100" dir="2700000" algn="tl">
                  <a:srgbClr val="C0C0C0"/>
                </a:outerShdw>
              </a:effectLst>
              <a:latin typeface="Arial" panose="020B0604020202020204" pitchFamily="34" charset="0"/>
            </a:endParaRPr>
          </a:p>
        </p:txBody>
      </p:sp>
      <p:sp>
        <p:nvSpPr>
          <p:cNvPr id="71683" name="Rectangle 3">
            <a:extLst>
              <a:ext uri="{FF2B5EF4-FFF2-40B4-BE49-F238E27FC236}">
                <a16:creationId xmlns:a16="http://schemas.microsoft.com/office/drawing/2014/main" id="{29CF0F27-AE8B-47D5-BF1D-968B8B7482A7}"/>
              </a:ext>
            </a:extLst>
          </p:cNvPr>
          <p:cNvSpPr>
            <a:spLocks noGrp="1" noChangeArrowheads="1"/>
          </p:cNvSpPr>
          <p:nvPr>
            <p:ph type="title"/>
          </p:nvPr>
        </p:nvSpPr>
        <p:spPr>
          <a:xfrm>
            <a:off x="327025" y="290513"/>
            <a:ext cx="4090988" cy="738187"/>
          </a:xfrm>
          <a:ln/>
        </p:spPr>
        <p:txBody>
          <a:bodyPr/>
          <a:lstStyle/>
          <a:p>
            <a:r>
              <a:rPr lang="cs-CZ" altLang="cs-CZ" sz="3200"/>
              <a:t>Současný stav</a:t>
            </a:r>
            <a:endParaRPr lang="en-GB" altLang="cs-CZ" sz="3200"/>
          </a:p>
        </p:txBody>
      </p:sp>
      <p:pic>
        <p:nvPicPr>
          <p:cNvPr id="2" name="Audio 1">
            <a:hlinkClick r:id="" action="ppaction://media"/>
            <a:extLst>
              <a:ext uri="{FF2B5EF4-FFF2-40B4-BE49-F238E27FC236}">
                <a16:creationId xmlns:a16="http://schemas.microsoft.com/office/drawing/2014/main" id="{2EA459B7-B376-4172-B5FC-ECD2B3089B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012"/>
    </mc:Choice>
    <mc:Fallback>
      <p:transition spd="slow" advTm="11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360" x="7818438" y="1724025"/>
          <p14:tracePt t="19389" x="7805738" y="1724025"/>
          <p14:tracePt t="19397" x="7793038" y="1724025"/>
          <p14:tracePt t="19404" x="7769225" y="1724025"/>
          <p14:tracePt t="19414" x="7727950" y="1724025"/>
          <p14:tracePt t="19420" x="7704138" y="1724025"/>
          <p14:tracePt t="19428" x="7661275" y="1724025"/>
          <p14:tracePt t="19436" x="7613650" y="1724025"/>
          <p14:tracePt t="19444" x="7570788" y="1724025"/>
          <p14:tracePt t="19452" x="7527925" y="1724025"/>
          <p14:tracePt t="19461" x="7480300" y="1724025"/>
          <p14:tracePt t="19468" x="7432675" y="1700213"/>
          <p14:tracePt t="19476" x="7377113" y="1700213"/>
          <p14:tracePt t="19484" x="7318375" y="1693863"/>
          <p14:tracePt t="19492" x="7258050" y="1693863"/>
          <p14:tracePt t="19501" x="7197725" y="1681163"/>
          <p14:tracePt t="19509" x="7148513" y="1681163"/>
          <p14:tracePt t="19516" x="7077075" y="1670050"/>
          <p14:tracePt t="19524" x="7034213" y="1670050"/>
          <p14:tracePt t="19532" x="6961188" y="1670050"/>
          <p14:tracePt t="19541" x="6889750" y="1670050"/>
          <p14:tracePt t="19549" x="6842125" y="1663700"/>
          <p14:tracePt t="19556" x="6769100" y="1663700"/>
          <p14:tracePt t="19564" x="6708775" y="1663700"/>
          <p14:tracePt t="19572" x="6635750" y="1663700"/>
          <p14:tracePt t="19581" x="6611938" y="1663700"/>
          <p14:tracePt t="19588" x="6546850" y="1663700"/>
          <p14:tracePt t="19596" x="6516688" y="1663700"/>
          <p14:tracePt t="19604" x="6473825" y="1663700"/>
          <p14:tracePt t="19613" x="6450013" y="1663700"/>
          <p14:tracePt t="19620" x="6419850" y="1663700"/>
          <p14:tracePt t="19628" x="6389688" y="1663700"/>
          <p14:tracePt t="19636" x="6370638" y="1663700"/>
          <p14:tracePt t="19644" x="6346825" y="1663700"/>
          <p14:tracePt t="19652" x="6335713" y="1663700"/>
          <p14:tracePt t="19660" x="6310313" y="1670050"/>
          <p14:tracePt t="19668" x="6286500" y="1681163"/>
          <p14:tracePt t="19676" x="6245225" y="1681163"/>
          <p14:tracePt t="19684" x="6219825" y="1693863"/>
          <p14:tracePt t="19692" x="6196013" y="1704975"/>
          <p14:tracePt t="19700" x="6165850" y="1711325"/>
          <p14:tracePt t="19708" x="6142038" y="1728788"/>
          <p14:tracePt t="19716" x="6105525" y="1741488"/>
          <p14:tracePt t="19726" x="6070600" y="1758950"/>
          <p14:tracePt t="19731" x="6064250" y="1765300"/>
          <p14:tracePt t="19739" x="6034088" y="1789113"/>
          <p14:tracePt t="19747" x="6015038" y="1814513"/>
          <p14:tracePt t="19755" x="6010275" y="1819275"/>
          <p14:tracePt t="19763" x="5991225" y="1844675"/>
          <p14:tracePt t="19771" x="5973763" y="1855788"/>
          <p14:tracePt t="19780" x="5967413" y="1862138"/>
          <p14:tracePt t="19787" x="5961063" y="1879600"/>
          <p14:tracePt t="19796" x="5954713" y="1905000"/>
          <p14:tracePt t="19803" x="5943600" y="1928813"/>
          <p14:tracePt t="19819" x="5943600" y="1946275"/>
          <p14:tracePt t="19827" x="5943600" y="1965325"/>
          <p14:tracePt t="19835" x="5943600" y="1982788"/>
          <p14:tracePt t="19843" x="5949950" y="2006600"/>
          <p14:tracePt t="19852" x="5961063" y="2030413"/>
          <p14:tracePt t="19860" x="5980113" y="2054225"/>
          <p14:tracePt t="19868" x="5997575" y="2079625"/>
          <p14:tracePt t="19876" x="6021388" y="2103438"/>
          <p14:tracePt t="19884" x="6051550" y="2114550"/>
          <p14:tracePt t="19892" x="6075363" y="2139950"/>
          <p14:tracePt t="19900" x="6118225" y="2174875"/>
          <p14:tracePt t="19908" x="6154738" y="2193925"/>
          <p14:tracePt t="19916" x="6178550" y="2224088"/>
          <p14:tracePt t="19924" x="6202363" y="2230438"/>
          <p14:tracePt t="19932" x="6226175" y="2247900"/>
          <p14:tracePt t="19940" x="6256338" y="2247900"/>
          <p14:tracePt t="19948" x="6305550" y="2265363"/>
          <p14:tracePt t="19956" x="6335713" y="2271713"/>
          <p14:tracePt t="19964" x="6396038" y="2284413"/>
          <p14:tracePt t="19972" x="6443663" y="2290763"/>
          <p14:tracePt t="19980" x="6503988" y="2301875"/>
          <p14:tracePt t="19988" x="6564313" y="2301875"/>
          <p14:tracePt t="19996" x="6624638" y="2332038"/>
          <p14:tracePt t="20004" x="6715125" y="2332038"/>
          <p14:tracePt t="20012" x="6811963" y="2332038"/>
          <p14:tracePt t="20020" x="6913563" y="2355850"/>
          <p14:tracePt t="20028" x="7046913" y="2355850"/>
          <p14:tracePt t="20036" x="7142163" y="2355850"/>
          <p14:tracePt t="20044" x="7245350" y="2355850"/>
          <p14:tracePt t="20052" x="7348538" y="2355850"/>
          <p14:tracePt t="20060" x="7419975" y="2349500"/>
          <p14:tracePt t="20068" x="7510463" y="2338388"/>
          <p14:tracePt t="20083" x="7583488" y="2320925"/>
          <p14:tracePt t="20084" x="7643813" y="2308225"/>
          <p14:tracePt t="20092" x="7691438" y="2290763"/>
          <p14:tracePt t="20101" x="7751763" y="2278063"/>
          <p14:tracePt t="20108" x="7799388" y="2260600"/>
          <p14:tracePt t="20116" x="7835900" y="2230438"/>
          <p14:tracePt t="20124" x="7872413" y="2211388"/>
          <p14:tracePt t="20132" x="7889875" y="2205038"/>
          <p14:tracePt t="20140" x="7913688" y="2181225"/>
          <p14:tracePt t="20147" x="7920038" y="2174875"/>
          <p14:tracePt t="20156" x="7939088" y="2163763"/>
          <p14:tracePt t="20164" x="7956550" y="2144713"/>
          <p14:tracePt t="20180" x="7962900" y="2133600"/>
          <p14:tracePt t="20188" x="7962900" y="2127250"/>
          <p14:tracePt t="20204" x="7962900" y="2120900"/>
          <p14:tracePt t="20212" x="7962900" y="2103438"/>
          <p14:tracePt t="20220" x="7962900" y="2090738"/>
          <p14:tracePt t="20228" x="7962900" y="2066925"/>
          <p14:tracePt t="20236" x="7962900" y="2060575"/>
          <p14:tracePt t="20244" x="7962900" y="2043113"/>
          <p14:tracePt t="20252" x="7943850" y="2019300"/>
          <p14:tracePt t="20260" x="7932738" y="1995488"/>
          <p14:tracePt t="20268" x="7908925" y="1970088"/>
          <p14:tracePt t="20276" x="7889875" y="1952625"/>
          <p14:tracePt t="20284" x="7878763" y="1939925"/>
          <p14:tracePt t="20292" x="7859713" y="1922463"/>
          <p14:tracePt t="20300" x="7835900" y="1916113"/>
          <p14:tracePt t="20308" x="7823200" y="1916113"/>
          <p14:tracePt t="20316" x="7788275" y="1905000"/>
          <p14:tracePt t="20324" x="7745413" y="1898650"/>
          <p14:tracePt t="20332" x="7654925" y="1885950"/>
          <p14:tracePt t="20340" x="7564438" y="1862138"/>
          <p14:tracePt t="20348" x="7504113" y="1855788"/>
          <p14:tracePt t="20356" x="7413625" y="1831975"/>
          <p14:tracePt t="20364" x="7342188" y="1819275"/>
          <p14:tracePt t="20372" x="7251700" y="1808163"/>
          <p14:tracePt t="20380" x="7178675" y="1801813"/>
          <p14:tracePt t="20388" x="7094538" y="1789113"/>
          <p14:tracePt t="20397" x="7021513" y="1789113"/>
          <p14:tracePt t="20404" x="6943725" y="1778000"/>
          <p14:tracePt t="20412" x="6859588" y="1765300"/>
          <p14:tracePt t="20420" x="6781800" y="1754188"/>
          <p14:tracePt t="20428" x="6696075" y="1754188"/>
          <p14:tracePt t="20436" x="6635750" y="1754188"/>
          <p14:tracePt t="20444" x="6551613" y="1754188"/>
          <p14:tracePt t="20452" x="6510338" y="1754188"/>
          <p14:tracePt t="20460" x="6437313" y="1754188"/>
          <p14:tracePt t="20468" x="6365875" y="1754188"/>
          <p14:tracePt t="20476" x="6275388" y="1758950"/>
          <p14:tracePt t="20484" x="6215063" y="1758950"/>
          <p14:tracePt t="20492" x="6142038" y="1758950"/>
          <p14:tracePt t="20500" x="6111875" y="1758950"/>
          <p14:tracePt t="20508" x="6057900" y="1771650"/>
          <p14:tracePt t="20516" x="6010275" y="1778000"/>
          <p14:tracePt t="20524" x="5961063" y="1801813"/>
          <p14:tracePt t="20531" x="5930900" y="1801813"/>
          <p14:tracePt t="20540" x="5907088" y="1801813"/>
          <p14:tracePt t="20548" x="5883275" y="1808163"/>
          <p14:tracePt t="20556" x="5859463" y="1814513"/>
          <p14:tracePt t="20565" x="5840413" y="1819275"/>
          <p14:tracePt t="20572" x="5829300" y="1831975"/>
          <p14:tracePt t="20580" x="5822950" y="1838325"/>
          <p14:tracePt t="20588" x="5816600" y="1844675"/>
          <p14:tracePt t="20596" x="5803900" y="1855788"/>
          <p14:tracePt t="20604" x="5799138" y="1862138"/>
          <p14:tracePt t="20612" x="5786438" y="1874838"/>
          <p14:tracePt t="20620" x="5780088" y="1892300"/>
          <p14:tracePt t="20628" x="5768975" y="1916113"/>
          <p14:tracePt t="20636" x="5768975" y="1922463"/>
          <p14:tracePt t="20644" x="5768975" y="1939925"/>
          <p14:tracePt t="20652" x="5749925" y="1976438"/>
          <p14:tracePt t="20660" x="5749925" y="1989138"/>
          <p14:tracePt t="20668" x="5749925" y="2012950"/>
          <p14:tracePt t="20676" x="5749925" y="2036763"/>
          <p14:tracePt t="20684" x="5749925" y="2060575"/>
          <p14:tracePt t="20692" x="5749925" y="2079625"/>
          <p14:tracePt t="20700" x="5749925" y="2103438"/>
          <p14:tracePt t="20708" x="5749925" y="2114550"/>
          <p14:tracePt t="20720" x="5749925" y="2133600"/>
          <p14:tracePt t="20723" x="5768975" y="2144713"/>
          <p14:tracePt t="20732" x="5773738" y="2151063"/>
          <p14:tracePt t="20739" x="5803900" y="2170113"/>
          <p14:tracePt t="20747" x="5810250" y="2170113"/>
          <p14:tracePt t="20755" x="5840413" y="2181225"/>
          <p14:tracePt t="20764" x="5870575" y="2200275"/>
          <p14:tracePt t="20771" x="5889625" y="2200275"/>
          <p14:tracePt t="20779" x="5919788" y="2211388"/>
          <p14:tracePt t="20787" x="5967413" y="2230438"/>
          <p14:tracePt t="20795" x="6015038" y="2247900"/>
          <p14:tracePt t="20803" x="6094413" y="2271713"/>
          <p14:tracePt t="20812" x="6154738" y="2301875"/>
          <p14:tracePt t="20820" x="6232525" y="2338388"/>
          <p14:tracePt t="20828" x="6310313" y="2379663"/>
          <p14:tracePt t="20836" x="6346825" y="2398713"/>
          <p14:tracePt t="20844" x="6407150" y="2416175"/>
          <p14:tracePt t="20852" x="6486525" y="2439988"/>
          <p14:tracePt t="20860" x="6510338" y="2446338"/>
          <p14:tracePt t="20868" x="6551613" y="2465388"/>
          <p14:tracePt t="20876" x="6600825" y="2482850"/>
          <p14:tracePt t="20884" x="6648450" y="2482850"/>
          <p14:tracePt t="20892" x="6721475" y="2495550"/>
          <p14:tracePt t="20900" x="6769100" y="2506663"/>
          <p14:tracePt t="20908" x="6811963" y="2506663"/>
          <p14:tracePt t="20916" x="6859588" y="2506663"/>
          <p14:tracePt t="20924" x="6913563" y="2506663"/>
          <p14:tracePt t="20932" x="6961188" y="2506663"/>
          <p14:tracePt t="20940" x="7004050" y="2506663"/>
          <p14:tracePt t="20948" x="7027863" y="2506663"/>
          <p14:tracePt t="20956" x="7081838" y="2506663"/>
          <p14:tracePt t="20964" x="7094538" y="2506663"/>
          <p14:tracePt t="20972" x="7131050" y="2506663"/>
          <p14:tracePt t="20980" x="7161213" y="2500313"/>
          <p14:tracePt t="20988" x="7185025" y="2495550"/>
          <p14:tracePt t="20996" x="7239000" y="2465388"/>
          <p14:tracePt t="21004" x="7262813" y="2459038"/>
          <p14:tracePt t="21012" x="7299325" y="2422525"/>
          <p14:tracePt t="21020" x="7342188" y="2392363"/>
          <p14:tracePt t="21028" x="7377113" y="2355850"/>
          <p14:tracePt t="21036" x="7419975" y="2301875"/>
          <p14:tracePt t="21044" x="7437438" y="2278063"/>
          <p14:tracePt t="21052" x="7473950" y="2254250"/>
          <p14:tracePt t="21060" x="7497763" y="2217738"/>
          <p14:tracePt t="21068" x="7504113" y="2200275"/>
          <p14:tracePt t="21076" x="7510463" y="2193925"/>
          <p14:tracePt t="21100" x="7540625" y="2127250"/>
          <p14:tracePt t="21108" x="7553325" y="2103438"/>
          <p14:tracePt t="21116" x="7553325" y="2079625"/>
          <p14:tracePt t="21124" x="7553325" y="2066925"/>
          <p14:tracePt t="21132" x="7553325" y="2043113"/>
          <p14:tracePt t="21140" x="7553325" y="2019300"/>
          <p14:tracePt t="21148" x="7553325" y="2006600"/>
          <p14:tracePt t="21156" x="7553325" y="2000250"/>
          <p14:tracePt t="21164" x="7553325" y="1989138"/>
          <p14:tracePt t="21172" x="7553325" y="1982788"/>
          <p14:tracePt t="21180" x="7553325" y="1970088"/>
          <p14:tracePt t="21188" x="7553325" y="1965325"/>
          <p14:tracePt t="21196" x="7540625" y="1939925"/>
          <p14:tracePt t="21204" x="7534275" y="1935163"/>
          <p14:tracePt t="21212" x="7516813" y="1922463"/>
          <p14:tracePt t="21220" x="7497763" y="1909763"/>
          <p14:tracePt t="21228" x="7486650" y="1905000"/>
          <p14:tracePt t="21236" x="7462838" y="1898650"/>
          <p14:tracePt t="21244" x="7426325" y="1892300"/>
          <p14:tracePt t="21252" x="7396163" y="1892300"/>
          <p14:tracePt t="21260" x="7329488" y="1879600"/>
          <p14:tracePt t="21268" x="7281863" y="1868488"/>
          <p14:tracePt t="21276" x="7221538" y="1868488"/>
          <p14:tracePt t="21284" x="7191375" y="1868488"/>
          <p14:tracePt t="21292" x="7137400" y="1868488"/>
          <p14:tracePt t="21300" x="7094538" y="1868488"/>
          <p14:tracePt t="21308" x="7034213" y="1868488"/>
          <p14:tracePt t="21316" x="6991350" y="1868488"/>
          <p14:tracePt t="21324" x="6919913" y="1868488"/>
          <p14:tracePt t="21332" x="6846888" y="1868488"/>
          <p14:tracePt t="21340" x="6786563" y="1868488"/>
          <p14:tracePt t="21349" x="6696075" y="1874838"/>
          <p14:tracePt t="21356" x="6624638" y="1898650"/>
          <p14:tracePt t="21364" x="6546850" y="1916113"/>
          <p14:tracePt t="21372" x="6486525" y="1928813"/>
          <p14:tracePt t="21380" x="6437313" y="1939925"/>
          <p14:tracePt t="21388" x="6376988" y="1946275"/>
          <p14:tracePt t="21396" x="6346825" y="1965325"/>
          <p14:tracePt t="21404" x="6292850" y="1982788"/>
          <p14:tracePt t="21412" x="6275388" y="1995488"/>
          <p14:tracePt t="21420" x="6226175" y="2012950"/>
          <p14:tracePt t="21428" x="6189663" y="2030413"/>
          <p14:tracePt t="21436" x="6154738" y="2049463"/>
          <p14:tracePt t="21444" x="6118225" y="2073275"/>
          <p14:tracePt t="21452" x="6081713" y="2103438"/>
          <p14:tracePt t="21460" x="6064250" y="2120900"/>
          <p14:tracePt t="21468" x="6051550" y="2133600"/>
          <p14:tracePt t="21476" x="6034088" y="2170113"/>
          <p14:tracePt t="21484" x="6015038" y="2181225"/>
          <p14:tracePt t="21492" x="6003925" y="2205038"/>
          <p14:tracePt t="21500" x="6003925" y="2211388"/>
          <p14:tracePt t="21508" x="6003925" y="2241550"/>
          <p14:tracePt t="21515" x="6003925" y="2254250"/>
          <p14:tracePt t="21524" x="6003925" y="2271713"/>
          <p14:tracePt t="21533" x="6003925" y="2295525"/>
          <p14:tracePt t="21540" x="6003925" y="2314575"/>
          <p14:tracePt t="21548" x="6010275" y="2332038"/>
          <p14:tracePt t="21556" x="6015038" y="2344738"/>
          <p14:tracePt t="21564" x="6027738" y="2368550"/>
          <p14:tracePt t="21572" x="6040438" y="2386013"/>
          <p14:tracePt t="21580" x="6051550" y="2398713"/>
          <p14:tracePt t="21588" x="6064250" y="2422525"/>
          <p14:tracePt t="21596" x="6070600" y="2428875"/>
          <p14:tracePt t="21604" x="6081713" y="2439988"/>
          <p14:tracePt t="21612" x="6105525" y="2459038"/>
          <p14:tracePt t="21620" x="6130925" y="2459038"/>
          <p14:tracePt t="21628" x="6165850" y="2470150"/>
          <p14:tracePt t="21636" x="6238875" y="2489200"/>
          <p14:tracePt t="21644" x="6329363" y="2500313"/>
          <p14:tracePt t="21652" x="6413500" y="2513013"/>
          <p14:tracePt t="21660" x="6516688" y="2525713"/>
          <p14:tracePt t="21668" x="6618288" y="2543175"/>
          <p14:tracePt t="21676" x="6708775" y="2543175"/>
          <p14:tracePt t="21684" x="6792913" y="2543175"/>
          <p14:tracePt t="21692" x="6865938" y="2543175"/>
          <p14:tracePt t="21700" x="6937375" y="2543175"/>
          <p14:tracePt t="21710" x="6986588" y="2543175"/>
          <p14:tracePt t="21720" x="7058025" y="2543175"/>
          <p14:tracePt t="21724" x="7131050" y="2530475"/>
          <p14:tracePt t="21733" x="7178675" y="2513013"/>
          <p14:tracePt t="21740" x="7215188" y="2482850"/>
          <p14:tracePt t="21748" x="7258050" y="2452688"/>
          <p14:tracePt t="21755" x="7292975" y="2428875"/>
          <p14:tracePt t="21763" x="7318375" y="2405063"/>
          <p14:tracePt t="21771" x="7348538" y="2362200"/>
          <p14:tracePt t="21779" x="7359650" y="2338388"/>
          <p14:tracePt t="21787" x="7372350" y="2314575"/>
          <p14:tracePt t="21795" x="7396163" y="2271713"/>
          <p14:tracePt t="21803" x="7402513" y="2254250"/>
          <p14:tracePt t="21811" x="7413625" y="2211388"/>
          <p14:tracePt t="21819" x="7419975" y="2187575"/>
          <p14:tracePt t="21827" x="7419975" y="2163763"/>
          <p14:tracePt t="21835" x="7419975" y="2133600"/>
          <p14:tracePt t="21843" x="7419975" y="2090738"/>
          <p14:tracePt t="21851" x="7419975" y="2066925"/>
          <p14:tracePt t="21859" x="7419975" y="2043113"/>
          <p14:tracePt t="21867" x="7419975" y="2019300"/>
          <p14:tracePt t="21875" x="7419975" y="1989138"/>
          <p14:tracePt t="21883" x="7419975" y="1946275"/>
          <p14:tracePt t="21891" x="7389813" y="1905000"/>
          <p14:tracePt t="21899" x="7359650" y="1868488"/>
          <p14:tracePt t="21907" x="7329488" y="1819275"/>
          <p14:tracePt t="21915" x="7305675" y="1808163"/>
          <p14:tracePt t="21923" x="7281863" y="1795463"/>
          <p14:tracePt t="21932" x="7262813" y="1784350"/>
          <p14:tracePt t="21939" x="7227888" y="1771650"/>
          <p14:tracePt t="21948" x="7191375" y="1758950"/>
          <p14:tracePt t="21955" x="7131050" y="1754188"/>
          <p14:tracePt t="21963" x="7058025" y="1741488"/>
          <p14:tracePt t="21971" x="6986588" y="1741488"/>
          <p14:tracePt t="21979" x="6902450" y="1741488"/>
          <p14:tracePt t="21988" x="6811963" y="1741488"/>
          <p14:tracePt t="21996" x="6726238" y="1741488"/>
          <p14:tracePt t="22004" x="6665913" y="1741488"/>
          <p14:tracePt t="22012" x="6564313" y="1758950"/>
          <p14:tracePt t="22020" x="6461125" y="1771650"/>
          <p14:tracePt t="22028" x="6400800" y="1789113"/>
          <p14:tracePt t="22036" x="6340475" y="1801813"/>
          <p14:tracePt t="22044" x="6280150" y="1819275"/>
          <p14:tracePt t="22052" x="6232525" y="1819275"/>
          <p14:tracePt t="22060" x="6184900" y="1849438"/>
          <p14:tracePt t="22068" x="6161088" y="1855788"/>
          <p14:tracePt t="22085" x="6088063" y="1905000"/>
          <p14:tracePt t="22092" x="6051550" y="1935163"/>
          <p14:tracePt t="22100" x="6015038" y="1958975"/>
          <p14:tracePt t="22108" x="5991225" y="1982788"/>
          <p14:tracePt t="22116" x="5973763" y="2006600"/>
          <p14:tracePt t="22124" x="5943600" y="2054225"/>
          <p14:tracePt t="22132" x="5919788" y="2079625"/>
          <p14:tracePt t="22140" x="5876925" y="2133600"/>
          <p14:tracePt t="22148" x="5876925" y="2163763"/>
          <p14:tracePt t="22156" x="5864225" y="2187575"/>
          <p14:tracePt t="22164" x="5864225" y="2211388"/>
          <p14:tracePt t="22172" x="5864225" y="2241550"/>
          <p14:tracePt t="22180" x="5864225" y="2265363"/>
          <p14:tracePt t="22188" x="5864225" y="2290763"/>
          <p14:tracePt t="22196" x="5883275" y="2325688"/>
          <p14:tracePt t="22204" x="5889625" y="2338388"/>
          <p14:tracePt t="22212" x="5907088" y="2362200"/>
          <p14:tracePt t="22220" x="5943600" y="2392363"/>
          <p14:tracePt t="22228" x="5973763" y="2398713"/>
          <p14:tracePt t="22236" x="6010275" y="2405063"/>
          <p14:tracePt t="22244" x="6040438" y="2416175"/>
          <p14:tracePt t="22252" x="6130925" y="2428875"/>
          <p14:tracePt t="22260" x="6232525" y="2435225"/>
          <p14:tracePt t="22269" x="6335713" y="2446338"/>
          <p14:tracePt t="22276" x="6450013" y="2446338"/>
          <p14:tracePt t="22284" x="6588125" y="2446338"/>
          <p14:tracePt t="22292" x="6702425" y="2446338"/>
          <p14:tracePt t="22300" x="6816725" y="2446338"/>
          <p14:tracePt t="22308" x="6932613" y="2446338"/>
          <p14:tracePt t="22317" x="7064375" y="2428875"/>
          <p14:tracePt t="22324" x="7178675" y="2398713"/>
          <p14:tracePt t="22332" x="7269163" y="2374900"/>
          <p14:tracePt t="22340" x="7348538" y="2338388"/>
          <p14:tracePt t="22348" x="7372350" y="2332038"/>
          <p14:tracePt t="22356" x="7396163" y="2314575"/>
          <p14:tracePt t="22364" x="7413625" y="2301875"/>
          <p14:tracePt t="22372" x="7450138" y="2265363"/>
          <p14:tracePt t="22380" x="7462838" y="2241550"/>
          <p14:tracePt t="22388" x="7493000" y="2170113"/>
          <p14:tracePt t="22396" x="7493000" y="2151063"/>
          <p14:tracePt t="22404" x="7523163" y="2103438"/>
          <p14:tracePt t="22412" x="7523163" y="2060575"/>
          <p14:tracePt t="22420" x="7523163" y="2025650"/>
          <p14:tracePt t="22428" x="7523163" y="2000250"/>
          <p14:tracePt t="22436" x="7523163" y="1982788"/>
          <p14:tracePt t="22444" x="7523163" y="1976438"/>
          <p14:tracePt t="22452" x="7523163" y="1958975"/>
          <p14:tracePt t="22484" x="7510463" y="1935163"/>
          <p14:tracePt t="22492" x="7486650" y="1928813"/>
          <p14:tracePt t="22500" x="7432675" y="1916113"/>
          <p14:tracePt t="22508" x="7372350" y="1909763"/>
          <p14:tracePt t="22516" x="7269163" y="1898650"/>
          <p14:tracePt t="22524" x="7154863" y="1874838"/>
          <p14:tracePt t="22532" x="7051675" y="1862138"/>
          <p14:tracePt t="22540" x="6937375" y="1849438"/>
          <p14:tracePt t="22549" x="6816725" y="1825625"/>
          <p14:tracePt t="22556" x="6691313" y="1825625"/>
          <p14:tracePt t="22564" x="6575425" y="1825625"/>
          <p14:tracePt t="22572" x="6516688" y="1825625"/>
          <p14:tracePt t="22580" x="6443663" y="1825625"/>
          <p14:tracePt t="22588" x="6400800" y="1825625"/>
          <p14:tracePt t="22596" x="6340475" y="1825625"/>
          <p14:tracePt t="22604" x="6280150" y="1831975"/>
          <p14:tracePt t="22612" x="6275388" y="1838325"/>
          <p14:tracePt t="22620" x="6232525" y="1874838"/>
          <p14:tracePt t="22628" x="6184900" y="1909763"/>
          <p14:tracePt t="22636" x="6142038" y="1952625"/>
          <p14:tracePt t="22644" x="6118225" y="1976438"/>
          <p14:tracePt t="22652" x="6100763" y="2012950"/>
          <p14:tracePt t="22660" x="6094413" y="2025650"/>
          <p14:tracePt t="22669" x="6094413" y="2043113"/>
          <p14:tracePt t="22676" x="6088063" y="2066925"/>
          <p14:tracePt t="22684" x="6088063" y="2073275"/>
          <p14:tracePt t="22692" x="6088063" y="2090738"/>
          <p14:tracePt t="22700" x="6100763" y="2114550"/>
          <p14:tracePt t="22708" x="6124575" y="2133600"/>
          <p14:tracePt t="22723" x="6148388" y="2139950"/>
          <p14:tracePt t="22724" x="6172200" y="2163763"/>
          <p14:tracePt t="22732" x="6208713" y="2181225"/>
          <p14:tracePt t="22739" x="6245225" y="2193925"/>
          <p14:tracePt t="22747" x="6280150" y="2217738"/>
          <p14:tracePt t="22755" x="6323013" y="2217738"/>
          <p14:tracePt t="22763" x="6389688" y="2247900"/>
          <p14:tracePt t="22771" x="6450013" y="2260600"/>
          <p14:tracePt t="22779" x="6497638" y="2278063"/>
          <p14:tracePt t="22787" x="6588125" y="2314575"/>
          <p14:tracePt t="22795" x="6635750" y="2325688"/>
          <p14:tracePt t="22803" x="6702425" y="2368550"/>
          <p14:tracePt t="22811" x="6745288" y="2374900"/>
          <p14:tracePt t="22819" x="6781800" y="2386013"/>
          <p14:tracePt t="22827" x="6842125" y="2392363"/>
          <p14:tracePt t="22835" x="6865938" y="2405063"/>
          <p14:tracePt t="22843" x="6889750" y="2405063"/>
          <p14:tracePt t="22851" x="6919913" y="2405063"/>
          <p14:tracePt t="22859" x="6932613" y="2405063"/>
          <p14:tracePt t="22868" x="6956425" y="2405063"/>
          <p14:tracePt t="22875" x="6967538" y="2405063"/>
          <p14:tracePt t="22884" x="6986588" y="2405063"/>
          <p14:tracePt t="22891" x="6991350" y="2405063"/>
          <p14:tracePt t="22899" x="6997700" y="2405063"/>
          <p14:tracePt t="22907" x="7010400" y="2405063"/>
          <p14:tracePt t="22916" x="7034213" y="2398713"/>
          <p14:tracePt t="22924" x="7040563" y="2392363"/>
          <p14:tracePt t="22932" x="7051675" y="2386013"/>
          <p14:tracePt t="22939" x="7070725" y="2374900"/>
          <p14:tracePt t="22947" x="7077075" y="2368550"/>
          <p14:tracePt t="22955" x="7081838" y="2362200"/>
          <p14:tracePt t="22963" x="7081838" y="2355850"/>
          <p14:tracePt t="22979" x="7088188" y="2332038"/>
          <p14:tracePt t="22995" x="7088188" y="2320925"/>
          <p14:tracePt t="23003" x="7088188" y="2295525"/>
          <p14:tracePt t="23011" x="7088188" y="2290763"/>
          <p14:tracePt t="23019" x="7088188" y="2278063"/>
          <p14:tracePt t="23027" x="7070725" y="2241550"/>
          <p14:tracePt t="23028" x="0" y="0"/>
        </p14:tracePtLst>
        <p14:tracePtLst>
          <p14:tracePt t="26055" x="7654925" y="2103438"/>
          <p14:tracePt t="26212" x="7673975" y="2090738"/>
          <p14:tracePt t="26221" x="7673975" y="2079625"/>
          <p14:tracePt t="26228" x="7691438" y="2066925"/>
          <p14:tracePt t="26237" x="7697788" y="2030413"/>
          <p14:tracePt t="26244" x="7697788" y="2025650"/>
          <p14:tracePt t="26252" x="7697788" y="2012950"/>
          <p14:tracePt t="26260" x="7704138" y="1989138"/>
          <p14:tracePt t="26269" x="7704138" y="1982788"/>
          <p14:tracePt t="26276" x="7704138" y="1952625"/>
          <p14:tracePt t="26284" x="7704138" y="1939925"/>
          <p14:tracePt t="26292" x="7704138" y="1928813"/>
          <p14:tracePt t="26308" x="7704138" y="1905000"/>
          <p14:tracePt t="26316" x="7704138" y="1885950"/>
          <p14:tracePt t="26324" x="7704138" y="1879600"/>
          <p14:tracePt t="26332" x="7691438" y="1868488"/>
          <p14:tracePt t="26340" x="7685088" y="1862138"/>
          <p14:tracePt t="26348" x="7667625" y="1844675"/>
          <p14:tracePt t="26356" x="7661275" y="1838325"/>
          <p14:tracePt t="26372" x="7648575" y="1819275"/>
          <p14:tracePt t="26380" x="7643813" y="1814513"/>
          <p14:tracePt t="26388" x="7631113" y="1808163"/>
          <p14:tracePt t="26396" x="7624763" y="1801813"/>
          <p14:tracePt t="26404" x="7613650" y="1795463"/>
          <p14:tracePt t="26412" x="7607300" y="1789113"/>
          <p14:tracePt t="26420" x="7588250" y="1784350"/>
          <p14:tracePt t="26428" x="7583488" y="1778000"/>
          <p14:tracePt t="26436" x="7564438" y="1758950"/>
          <p14:tracePt t="26444" x="7558088" y="1758950"/>
          <p14:tracePt t="26452" x="7546975" y="1754188"/>
          <p14:tracePt t="26460" x="7523163" y="1747838"/>
          <p14:tracePt t="26469" x="7516813" y="1741488"/>
          <p14:tracePt t="26476" x="7510463" y="1741488"/>
          <p14:tracePt t="26484" x="7486650" y="1741488"/>
          <p14:tracePt t="26492" x="7473950" y="1735138"/>
          <p14:tracePt t="26500" x="7456488" y="1735138"/>
          <p14:tracePt t="26508" x="7443788" y="1728788"/>
          <p14:tracePt t="26516" x="7419975" y="1728788"/>
          <p14:tracePt t="26524" x="7407275" y="1728788"/>
          <p14:tracePt t="26532" x="7402513" y="1728788"/>
          <p14:tracePt t="26540" x="7377113" y="1728788"/>
          <p14:tracePt t="26548" x="7359650" y="1728788"/>
          <p14:tracePt t="26556" x="7323138" y="1728788"/>
          <p14:tracePt t="26564" x="7292975" y="1728788"/>
          <p14:tracePt t="26572" x="7262813" y="1728788"/>
          <p14:tracePt t="26580" x="7227888" y="1728788"/>
          <p14:tracePt t="26588" x="7185025" y="1728788"/>
          <p14:tracePt t="26596" x="7154863" y="1728788"/>
          <p14:tracePt t="26604" x="7118350" y="1728788"/>
          <p14:tracePt t="26612" x="7077075" y="1741488"/>
          <p14:tracePt t="26620" x="7051675" y="1741488"/>
          <p14:tracePt t="26628" x="7016750" y="1747838"/>
          <p14:tracePt t="26637" x="6991350" y="1747838"/>
          <p14:tracePt t="26644" x="6961188" y="1747838"/>
          <p14:tracePt t="26653" x="6937375" y="1747838"/>
          <p14:tracePt t="26660" x="6913563" y="1747838"/>
          <p14:tracePt t="26669" x="6883400" y="1754188"/>
          <p14:tracePt t="26676" x="6846888" y="1771650"/>
          <p14:tracePt t="26684" x="6816725" y="1784350"/>
          <p14:tracePt t="26692" x="6769100" y="1789113"/>
          <p14:tracePt t="26700" x="6745288" y="1795463"/>
          <p14:tracePt t="26708" x="6684963" y="1825625"/>
          <p14:tracePt t="26716" x="6661150" y="1825625"/>
          <p14:tracePt t="26724" x="6642100" y="1838325"/>
          <p14:tracePt t="26732" x="6618288" y="1838325"/>
          <p14:tracePt t="26742" x="6600825" y="1849438"/>
          <p14:tracePt t="26749" x="6588125" y="1855788"/>
          <p14:tracePt t="26755" x="6581775" y="1862138"/>
          <p14:tracePt t="26763" x="6575425" y="1868488"/>
          <p14:tracePt t="26771" x="6570663" y="1874838"/>
          <p14:tracePt t="26779" x="6564313" y="1879600"/>
          <p14:tracePt t="26787" x="6557963" y="1898650"/>
          <p14:tracePt t="26803" x="6557963" y="1909763"/>
          <p14:tracePt t="26812" x="6557963" y="1916113"/>
          <p14:tracePt t="26820" x="6557963" y="1922463"/>
          <p14:tracePt t="26828" x="6557963" y="1939925"/>
          <p14:tracePt t="26837" x="6557963" y="1958975"/>
          <p14:tracePt t="26844" x="6557963" y="1965325"/>
          <p14:tracePt t="26852" x="6570663" y="1982788"/>
          <p14:tracePt t="26860" x="6581775" y="1989138"/>
          <p14:tracePt t="26869" x="6600825" y="2006600"/>
          <p14:tracePt t="26876" x="6624638" y="2012950"/>
          <p14:tracePt t="26884" x="6648450" y="2025650"/>
          <p14:tracePt t="26892" x="6691313" y="2043113"/>
          <p14:tracePt t="26900" x="6726238" y="2049463"/>
          <p14:tracePt t="26908" x="6775450" y="2066925"/>
          <p14:tracePt t="26916" x="6823075" y="2079625"/>
          <p14:tracePt t="26924" x="6872288" y="2097088"/>
          <p14:tracePt t="26932" x="6896100" y="2097088"/>
          <p14:tracePt t="26940" x="6919913" y="2103438"/>
          <p14:tracePt t="26948" x="6961188" y="2114550"/>
          <p14:tracePt t="26956" x="7021513" y="2120900"/>
          <p14:tracePt t="26964" x="7070725" y="2133600"/>
          <p14:tracePt t="26972" x="7112000" y="2133600"/>
          <p14:tracePt t="26980" x="7197725" y="2133600"/>
          <p14:tracePt t="26988" x="7258050" y="2144713"/>
          <p14:tracePt t="26996" x="7359650" y="2144713"/>
          <p14:tracePt t="27003" x="7462838" y="2144713"/>
          <p14:tracePt t="27012" x="7558088" y="2144713"/>
          <p14:tracePt t="27020" x="7631113" y="2144713"/>
          <p14:tracePt t="27028" x="7745413" y="2144713"/>
          <p14:tracePt t="27036" x="7835900" y="2144713"/>
          <p14:tracePt t="27044" x="7908925" y="2144713"/>
          <p14:tracePt t="27052" x="7939088" y="2144713"/>
          <p14:tracePt t="27060" x="7993063" y="2144713"/>
          <p14:tracePt t="27069" x="8016875" y="2139950"/>
          <p14:tracePt t="27076" x="8040688" y="2133600"/>
          <p14:tracePt t="27084" x="8053388" y="2114550"/>
          <p14:tracePt t="27092" x="8077200" y="2103438"/>
          <p14:tracePt t="27122" x="8101013" y="2079625"/>
          <p14:tracePt t="27124" x="8120063" y="2066925"/>
          <p14:tracePt t="27132" x="8120063" y="2060575"/>
          <p14:tracePt t="27140" x="8120063" y="2054225"/>
          <p14:tracePt t="27148" x="8120063" y="2036763"/>
          <p14:tracePt t="27156" x="8120063" y="2019300"/>
          <p14:tracePt t="27164" x="8124825" y="1995488"/>
          <p14:tracePt t="27172" x="8124825" y="1970088"/>
          <p14:tracePt t="27180" x="8124825" y="1946275"/>
          <p14:tracePt t="27188" x="8124825" y="1939925"/>
          <p14:tracePt t="27196" x="8124825" y="1922463"/>
          <p14:tracePt t="27204" x="8120063" y="1905000"/>
          <p14:tracePt t="27212" x="8101013" y="1892300"/>
          <p14:tracePt t="27220" x="8064500" y="1862138"/>
          <p14:tracePt t="27228" x="8053388" y="1838325"/>
          <p14:tracePt t="27236" x="8016875" y="1819275"/>
          <p14:tracePt t="27244" x="7993063" y="1808163"/>
          <p14:tracePt t="27252" x="7969250" y="1789113"/>
          <p14:tracePt t="27260" x="7943850" y="1784350"/>
          <p14:tracePt t="27268" x="7908925" y="1771650"/>
          <p14:tracePt t="27276" x="7859713" y="1754188"/>
          <p14:tracePt t="27284" x="7829550" y="1747838"/>
          <p14:tracePt t="27292" x="7769225" y="1747838"/>
          <p14:tracePt t="27300" x="7708900" y="1735138"/>
          <p14:tracePt t="27308" x="7637463" y="1711325"/>
          <p14:tracePt t="27316" x="7577138" y="1711325"/>
          <p14:tracePt t="27324" x="7497763" y="1681163"/>
          <p14:tracePt t="27332" x="7456488" y="1681163"/>
          <p14:tracePt t="27340" x="7366000" y="1657350"/>
          <p14:tracePt t="27348" x="7318375" y="1651000"/>
          <p14:tracePt t="27356" x="7269163" y="1639888"/>
          <p14:tracePt t="27364" x="7227888" y="1639888"/>
          <p14:tracePt t="27372" x="7197725" y="1639888"/>
          <p14:tracePt t="27380" x="7161213" y="1639888"/>
          <p14:tracePt t="27388" x="7142163" y="1639888"/>
          <p14:tracePt t="27396" x="7107238" y="1639888"/>
          <p14:tracePt t="27404" x="7081838" y="1639888"/>
          <p14:tracePt t="27412" x="7058025" y="1639888"/>
          <p14:tracePt t="27420" x="7004050" y="1663700"/>
          <p14:tracePt t="27428" x="6973888" y="1670050"/>
          <p14:tracePt t="27437" x="6926263" y="1674813"/>
          <p14:tracePt t="27444" x="6902450" y="1687513"/>
          <p14:tracePt t="27452" x="6853238" y="1693863"/>
          <p14:tracePt t="27460" x="6823075" y="1711325"/>
          <p14:tracePt t="27468" x="6799263" y="1711325"/>
          <p14:tracePt t="27476" x="6762750" y="1724025"/>
          <p14:tracePt t="27484" x="6738938" y="1728788"/>
          <p14:tracePt t="27492" x="6726238" y="1735138"/>
          <p14:tracePt t="27500" x="6702425" y="1735138"/>
          <p14:tracePt t="27508" x="6696075" y="1741488"/>
          <p14:tracePt t="27516" x="6684963" y="1754188"/>
          <p14:tracePt t="27524" x="6648450" y="1771650"/>
          <p14:tracePt t="27532" x="6642100" y="1778000"/>
          <p14:tracePt t="27540" x="6630988" y="1795463"/>
          <p14:tracePt t="27548" x="6605588" y="1808163"/>
          <p14:tracePt t="27564" x="6600825" y="1825625"/>
          <p14:tracePt t="27572" x="6588125" y="1838325"/>
          <p14:tracePt t="27580" x="6581775" y="1862138"/>
          <p14:tracePt t="27588" x="6581775" y="1885950"/>
          <p14:tracePt t="27596" x="6581775" y="1892300"/>
          <p14:tracePt t="27604" x="6581775" y="1909763"/>
          <p14:tracePt t="27612" x="6581775" y="1928813"/>
          <p14:tracePt t="27621" x="6600825" y="1952625"/>
          <p14:tracePt t="27628" x="6624638" y="1965325"/>
          <p14:tracePt t="27636" x="6642100" y="1982788"/>
          <p14:tracePt t="27644" x="6678613" y="2006600"/>
          <p14:tracePt t="27652" x="6715125" y="2036763"/>
          <p14:tracePt t="27660" x="6762750" y="2054225"/>
          <p14:tracePt t="27668" x="6799263" y="2084388"/>
          <p14:tracePt t="27676" x="6846888" y="2103438"/>
          <p14:tracePt t="27684" x="6926263" y="2151063"/>
          <p14:tracePt t="27692" x="7004050" y="2170113"/>
          <p14:tracePt t="27700" x="7077075" y="2193925"/>
          <p14:tracePt t="27708" x="7167563" y="2224088"/>
          <p14:tracePt t="27716" x="7258050" y="2247900"/>
          <p14:tracePt t="27724" x="7335838" y="2271713"/>
          <p14:tracePt t="27732" x="7419975" y="2290763"/>
          <p14:tracePt t="27740" x="7493000" y="2290763"/>
          <p14:tracePt t="27750" x="7564438" y="2290763"/>
          <p14:tracePt t="27760" x="7637463" y="2290763"/>
          <p14:tracePt t="27764" x="7685088" y="2290763"/>
          <p14:tracePt t="27771" x="7769225" y="2290763"/>
          <p14:tracePt t="27779" x="7829550" y="2278063"/>
          <p14:tracePt t="27788" x="7889875" y="2278063"/>
          <p14:tracePt t="27795" x="7956550" y="2247900"/>
          <p14:tracePt t="27803" x="8004175" y="2217738"/>
          <p14:tracePt t="27811" x="8029575" y="2187575"/>
          <p14:tracePt t="27820" x="8064500" y="2170113"/>
          <p14:tracePt t="27827" x="8089900" y="2144713"/>
          <p14:tracePt t="27835" x="8107363" y="2133600"/>
          <p14:tracePt t="27843" x="8120063" y="2114550"/>
          <p14:tracePt t="27851" x="8124825" y="2103438"/>
          <p14:tracePt t="27859" x="8137525" y="2097088"/>
          <p14:tracePt t="27867" x="8143875" y="2090738"/>
          <p14:tracePt t="27875" x="8143875" y="2079625"/>
          <p14:tracePt t="27883" x="8143875" y="2054225"/>
          <p14:tracePt t="27891" x="8143875" y="2030413"/>
          <p14:tracePt t="27899" x="8143875" y="2000250"/>
          <p14:tracePt t="27907" x="8143875" y="1995488"/>
          <p14:tracePt t="27915" x="8143875" y="1970088"/>
          <p14:tracePt t="27923" x="8131175" y="1939925"/>
          <p14:tracePt t="27931" x="8113713" y="1916113"/>
          <p14:tracePt t="27939" x="8089900" y="1879600"/>
          <p14:tracePt t="27947" x="8070850" y="1862138"/>
          <p14:tracePt t="27955" x="8053388" y="1838325"/>
          <p14:tracePt t="27963" x="8010525" y="1819275"/>
          <p14:tracePt t="27972" x="7974013" y="1801813"/>
          <p14:tracePt t="27979" x="7939088" y="1784350"/>
          <p14:tracePt t="27988" x="7872413" y="1754188"/>
          <p14:tracePt t="27995" x="7823200" y="1735138"/>
          <p14:tracePt t="28004" x="7762875" y="1724025"/>
          <p14:tracePt t="28011" x="7704138" y="1704975"/>
          <p14:tracePt t="28020" x="7643813" y="1681163"/>
          <p14:tracePt t="28027" x="7583488" y="1670050"/>
          <p14:tracePt t="28036" x="7546975" y="1657350"/>
          <p14:tracePt t="28044" x="7523163" y="1644650"/>
          <p14:tracePt t="28051" x="7480300" y="1639888"/>
          <p14:tracePt t="28059" x="7456488" y="1639888"/>
          <p14:tracePt t="28068" x="7419975" y="1639888"/>
          <p14:tracePt t="28076" x="7389813" y="1639888"/>
          <p14:tracePt t="28090" x="7359650" y="1639888"/>
          <p14:tracePt t="28092" x="7323138" y="1639888"/>
          <p14:tracePt t="28100" x="7258050" y="1639888"/>
          <p14:tracePt t="28108" x="7185025" y="1663700"/>
          <p14:tracePt t="28116" x="7118350" y="1681163"/>
          <p14:tracePt t="28124" x="7058025" y="1717675"/>
          <p14:tracePt t="28132" x="6980238" y="1735138"/>
          <p14:tracePt t="28140" x="6950075" y="1747838"/>
          <p14:tracePt t="28148" x="6913563" y="1765300"/>
          <p14:tracePt t="28156" x="6865938" y="1771650"/>
          <p14:tracePt t="28164" x="6829425" y="1801813"/>
          <p14:tracePt t="28172" x="6805613" y="1801813"/>
          <p14:tracePt t="28180" x="6792913" y="1808163"/>
          <p14:tracePt t="28188" x="6769100" y="1831975"/>
          <p14:tracePt t="28196" x="6751638" y="1838325"/>
          <p14:tracePt t="28205" x="6738938" y="1844675"/>
          <p14:tracePt t="28212" x="6732588" y="1855788"/>
          <p14:tracePt t="28221" x="6732588" y="1862138"/>
          <p14:tracePt t="28228" x="6726238" y="1885950"/>
          <p14:tracePt t="28236" x="6726238" y="1909763"/>
          <p14:tracePt t="28244" x="6726238" y="1935163"/>
          <p14:tracePt t="28252" x="6726238" y="1958975"/>
          <p14:tracePt t="28260" x="6751638" y="1995488"/>
          <p14:tracePt t="28268" x="6775450" y="2019300"/>
          <p14:tracePt t="28276" x="6829425" y="2049463"/>
          <p14:tracePt t="28284" x="6865938" y="2079625"/>
          <p14:tracePt t="28292" x="6913563" y="2097088"/>
          <p14:tracePt t="28300" x="6961188" y="2127250"/>
          <p14:tracePt t="28308" x="7021513" y="2133600"/>
          <p14:tracePt t="28316" x="7046913" y="2151063"/>
          <p14:tracePt t="28324" x="7081838" y="2163763"/>
          <p14:tracePt t="28332" x="7142163" y="2181225"/>
          <p14:tracePt t="28340" x="7202488" y="2193925"/>
          <p14:tracePt t="28348" x="7251700" y="2193925"/>
          <p14:tracePt t="28357" x="7312025" y="2200275"/>
          <p14:tracePt t="28364" x="7366000" y="2200275"/>
          <p14:tracePt t="28372" x="7413625" y="2200275"/>
          <p14:tracePt t="28380" x="7443788" y="2200275"/>
          <p14:tracePt t="28388" x="7473950" y="2200275"/>
          <p14:tracePt t="28396" x="7527925" y="2170113"/>
          <p14:tracePt t="28405" x="7553325" y="2144713"/>
          <p14:tracePt t="28412" x="7577138" y="2127250"/>
          <p14:tracePt t="28421" x="7613650" y="2090738"/>
          <p14:tracePt t="28428" x="7618413" y="2079625"/>
          <p14:tracePt t="28437" x="7624763" y="2060575"/>
          <p14:tracePt t="28444" x="7637463" y="2036763"/>
          <p14:tracePt t="28452" x="7643813" y="2006600"/>
          <p14:tracePt t="28460" x="7643813" y="1982788"/>
          <p14:tracePt t="28468" x="7643813" y="1952625"/>
          <p14:tracePt t="28476" x="7643813" y="1928813"/>
          <p14:tracePt t="28484" x="7618413" y="1879600"/>
          <p14:tracePt t="28492" x="7570788" y="1825625"/>
          <p14:tracePt t="28500" x="7516813" y="1784350"/>
          <p14:tracePt t="28508" x="7437438" y="1741488"/>
          <p14:tracePt t="28516" x="7377113" y="1711325"/>
          <p14:tracePt t="28524" x="7269163" y="1663700"/>
          <p14:tracePt t="28532" x="7178675" y="1614488"/>
          <p14:tracePt t="28540" x="7088188" y="1573213"/>
          <p14:tracePt t="28548" x="7016750" y="1560513"/>
          <p14:tracePt t="28556" x="6937375" y="1536700"/>
          <p14:tracePt t="28564" x="6846888" y="1519238"/>
          <p14:tracePt t="28571" x="6786563" y="1506538"/>
          <p14:tracePt t="28580" x="6715125" y="1506538"/>
          <p14:tracePt t="28589" x="6642100" y="1506538"/>
          <p14:tracePt t="28596" x="6570663" y="1506538"/>
          <p14:tracePt t="28604" x="6521450" y="1512888"/>
          <p14:tracePt t="28612" x="6480175" y="1519238"/>
          <p14:tracePt t="28620" x="6426200" y="1549400"/>
          <p14:tracePt t="28628" x="6370638" y="1603375"/>
          <p14:tracePt t="28636" x="6346825" y="1639888"/>
          <p14:tracePt t="28644" x="6329363" y="1674813"/>
          <p14:tracePt t="28652" x="6316663" y="1711325"/>
          <p14:tracePt t="28660" x="6316663" y="1728788"/>
          <p14:tracePt t="28668" x="6316663" y="1789113"/>
          <p14:tracePt t="28676" x="6316663" y="1808163"/>
          <p14:tracePt t="28684" x="6329363" y="1825625"/>
          <p14:tracePt t="28692" x="6353175" y="1862138"/>
          <p14:tracePt t="28700" x="6407150" y="1905000"/>
          <p14:tracePt t="28708" x="6443663" y="1922463"/>
          <p14:tracePt t="28716" x="6534150" y="1965325"/>
          <p14:tracePt t="28724" x="6611938" y="2012950"/>
          <p14:tracePt t="28732" x="6702425" y="2030413"/>
          <p14:tracePt t="28740" x="6792913" y="2066925"/>
          <p14:tracePt t="28748" x="6896100" y="2090738"/>
          <p14:tracePt t="28756" x="7027863" y="2114550"/>
          <p14:tracePt t="28766" x="7131050" y="2133600"/>
          <p14:tracePt t="28772" x="7245350" y="2144713"/>
          <p14:tracePt t="28780" x="7329488" y="2157413"/>
          <p14:tracePt t="28788" x="7389813" y="2157413"/>
          <p14:tracePt t="28795" x="7450138" y="2157413"/>
          <p14:tracePt t="28804" x="7510463" y="2144713"/>
          <p14:tracePt t="28811" x="7534275" y="2127250"/>
          <p14:tracePt t="28819" x="7583488" y="2097088"/>
          <p14:tracePt t="28827" x="7618413" y="2073275"/>
          <p14:tracePt t="28835" x="7637463" y="2054225"/>
          <p14:tracePt t="28843" x="7648575" y="2030413"/>
          <p14:tracePt t="28851" x="7661275" y="2006600"/>
          <p14:tracePt t="28859" x="7673975" y="1982788"/>
          <p14:tracePt t="28867" x="7673975" y="1958975"/>
          <p14:tracePt t="28875" x="7673975" y="1939925"/>
          <p14:tracePt t="28883" x="7673975" y="1905000"/>
          <p14:tracePt t="28891" x="7648575" y="1879600"/>
          <p14:tracePt t="28899" x="7624763" y="1862138"/>
          <p14:tracePt t="28908" x="7564438" y="1825625"/>
          <p14:tracePt t="28915" x="7473950" y="1814513"/>
          <p14:tracePt t="28923" x="7389813" y="1801813"/>
          <p14:tracePt t="28931" x="7275513" y="1789113"/>
          <p14:tracePt t="28940" x="7161213" y="1789113"/>
          <p14:tracePt t="28948" x="7046913" y="1789113"/>
          <p14:tracePt t="28956" x="6943725" y="1789113"/>
          <p14:tracePt t="28964" x="6842125" y="1789113"/>
          <p14:tracePt t="28972" x="6769100" y="1795463"/>
          <p14:tracePt t="28980" x="6702425" y="1838325"/>
          <p14:tracePt t="28989" x="6691313" y="1849438"/>
          <p14:tracePt t="28996" x="6654800" y="1885950"/>
          <p14:tracePt t="29012" x="6654800" y="1905000"/>
          <p14:tracePt t="29021" x="6654800" y="1928813"/>
          <p14:tracePt t="29028" x="6665913" y="1965325"/>
          <p14:tracePt t="29036" x="6702425" y="2000250"/>
          <p14:tracePt t="29044" x="6726238" y="2025650"/>
          <p14:tracePt t="29052" x="6775450" y="2049463"/>
          <p14:tracePt t="29060" x="6842125" y="2079625"/>
          <p14:tracePt t="29068" x="6889750" y="2097088"/>
          <p14:tracePt t="29076" x="6967538" y="2133600"/>
          <p14:tracePt t="29084" x="7027863" y="2151063"/>
          <p14:tracePt t="29092" x="7107238" y="2187575"/>
          <p14:tracePt t="29100" x="7191375" y="2193925"/>
          <p14:tracePt t="29108" x="7251700" y="2193925"/>
          <p14:tracePt t="29116" x="7312025" y="2205038"/>
          <p14:tracePt t="29124" x="7359650" y="2205038"/>
          <p14:tracePt t="29132" x="7389813" y="2205038"/>
          <p14:tracePt t="29140" x="7432675" y="2205038"/>
          <p14:tracePt t="29148" x="7450138" y="2200275"/>
          <p14:tracePt t="29156" x="7473950" y="2181225"/>
          <p14:tracePt t="29164" x="7486650" y="2157413"/>
          <p14:tracePt t="29172" x="7497763" y="2120900"/>
          <p14:tracePt t="29180" x="7497763" y="2090738"/>
          <p14:tracePt t="29189" x="7497763" y="2060575"/>
          <p14:tracePt t="29196" x="7497763" y="2025650"/>
          <p14:tracePt t="29204" x="7486650" y="1995488"/>
          <p14:tracePt t="29212" x="7456488" y="1939925"/>
          <p14:tracePt t="29220" x="7437438" y="1916113"/>
          <p14:tracePt t="29228" x="7402513" y="1868488"/>
          <p14:tracePt t="29236" x="7366000" y="1844675"/>
          <p14:tracePt t="29244" x="7312025" y="1801813"/>
          <p14:tracePt t="29252" x="7262813" y="1789113"/>
          <p14:tracePt t="29260" x="7215188" y="1771650"/>
          <p14:tracePt t="29268" x="7142163" y="1754188"/>
          <p14:tracePt t="29276" x="7064375" y="1741488"/>
          <p14:tracePt t="29284" x="7010400" y="1741488"/>
          <p14:tracePt t="29292" x="6919913" y="1741488"/>
          <p14:tracePt t="29300" x="6865938" y="1741488"/>
          <p14:tracePt t="29308" x="6775450" y="1765300"/>
          <p14:tracePt t="29316" x="6721475" y="1795463"/>
          <p14:tracePt t="29324" x="6654800" y="1855788"/>
          <p14:tracePt t="29332" x="6630988" y="1868488"/>
          <p14:tracePt t="29340" x="6594475" y="1905000"/>
          <p14:tracePt t="29348" x="6570663" y="1939925"/>
          <p14:tracePt t="29356" x="6557963" y="1976438"/>
          <p14:tracePt t="29364" x="6557963" y="2000250"/>
          <p14:tracePt t="29372" x="6557963" y="2025650"/>
          <p14:tracePt t="29380" x="6564313" y="2049463"/>
          <p14:tracePt t="29388" x="6588125" y="2090738"/>
          <p14:tracePt t="29396" x="6605588" y="2109788"/>
          <p14:tracePt t="29404" x="6642100" y="2133600"/>
          <p14:tracePt t="29412" x="6665913" y="2151063"/>
          <p14:tracePt t="29420" x="6696075" y="2157413"/>
          <p14:tracePt t="29428" x="6745288" y="2187575"/>
          <p14:tracePt t="29436" x="6835775" y="2211388"/>
          <p14:tracePt t="29444" x="6913563" y="2235200"/>
          <p14:tracePt t="29452" x="6986588" y="2241550"/>
          <p14:tracePt t="29460" x="7058025" y="2254250"/>
          <p14:tracePt t="29468" x="7094538" y="2254250"/>
          <p14:tracePt t="29476" x="7137400" y="2254250"/>
          <p14:tracePt t="29484" x="7167563" y="2254250"/>
          <p14:tracePt t="29492" x="7172325" y="2247900"/>
          <p14:tracePt t="29500" x="7208838" y="2224088"/>
          <p14:tracePt t="29508" x="7221538" y="2205038"/>
          <p14:tracePt t="29516" x="7239000" y="2181225"/>
          <p14:tracePt t="29524" x="7258050" y="2151063"/>
          <p14:tracePt t="29532" x="7262813" y="2133600"/>
          <p14:tracePt t="29540" x="7281863" y="2090738"/>
          <p14:tracePt t="29548" x="7281863" y="2073275"/>
          <p14:tracePt t="29556" x="7281863" y="2049463"/>
          <p14:tracePt t="29564" x="7281863" y="2030413"/>
          <p14:tracePt t="29572" x="7281863" y="2006600"/>
          <p14:tracePt t="29580" x="7275513" y="1982788"/>
          <p14:tracePt t="29589" x="7262813" y="1965325"/>
          <p14:tracePt t="29596" x="7227888" y="1928813"/>
          <p14:tracePt t="29605" x="7191375" y="1905000"/>
          <p14:tracePt t="29612" x="7142163" y="1892300"/>
          <p14:tracePt t="29620" x="7081838" y="1874838"/>
          <p14:tracePt t="29628" x="7016750" y="1849438"/>
          <p14:tracePt t="29636" x="6956425" y="1844675"/>
          <p14:tracePt t="29644" x="6913563" y="1831975"/>
          <p14:tracePt t="29652" x="6865938" y="1831975"/>
          <p14:tracePt t="29660" x="6835775" y="1831975"/>
          <p14:tracePt t="29668" x="6823075" y="1831975"/>
          <p14:tracePt t="29676" x="6799263" y="1831975"/>
          <p14:tracePt t="29684" x="6775450" y="1844675"/>
          <p14:tracePt t="29692" x="6756400" y="1855788"/>
          <p14:tracePt t="29700" x="6751638" y="1874838"/>
          <p14:tracePt t="29708" x="6726238" y="1909763"/>
          <p14:tracePt t="29716" x="6726238" y="1965325"/>
          <p14:tracePt t="29724" x="6726238" y="2000250"/>
          <p14:tracePt t="29732" x="6726238" y="2019300"/>
          <p14:tracePt t="29740" x="6726238" y="2066925"/>
          <p14:tracePt t="29748" x="6756400" y="2103438"/>
          <p14:tracePt t="29762" x="6769100" y="2120900"/>
          <p14:tracePt t="29764" x="6792913" y="2144713"/>
          <p14:tracePt t="29773" x="6842125" y="2163763"/>
          <p14:tracePt t="29779" x="6865938" y="2163763"/>
          <p14:tracePt t="29788" x="6919913" y="2170113"/>
          <p14:tracePt t="29795" x="6967538" y="2181225"/>
          <p14:tracePt t="29804" x="7027863" y="2181225"/>
          <p14:tracePt t="29811" x="7088188" y="2181225"/>
          <p14:tracePt t="29819" x="7131050" y="2181225"/>
          <p14:tracePt t="29827" x="7178675" y="2170113"/>
          <p14:tracePt t="29835" x="7215188" y="2139950"/>
          <p14:tracePt t="29843" x="7281863" y="2120900"/>
          <p14:tracePt t="29851" x="7305675" y="2090738"/>
          <p14:tracePt t="29859" x="7329488" y="2079625"/>
          <p14:tracePt t="29867" x="7353300" y="2054225"/>
          <p14:tracePt t="29875" x="7377113" y="2030413"/>
          <p14:tracePt t="29891" x="7389813" y="1982788"/>
          <p14:tracePt t="29899" x="7402513" y="1946275"/>
          <p14:tracePt t="29907" x="7402513" y="1939925"/>
          <p14:tracePt t="29915" x="7402513" y="1928813"/>
          <p14:tracePt t="29931" x="7402513" y="1922463"/>
          <p14:tracePt t="29939" x="7402513" y="1909763"/>
          <p14:tracePt t="29971" x="7383463" y="1879600"/>
          <p14:tracePt t="29979" x="7342188" y="1879600"/>
          <p14:tracePt t="29988" x="7299325" y="1879600"/>
          <p14:tracePt t="29995" x="7239000" y="1879600"/>
          <p14:tracePt t="30003" x="7208838" y="1879600"/>
          <p14:tracePt t="30011" x="7148513" y="1885950"/>
          <p14:tracePt t="30019" x="7112000" y="1916113"/>
          <p14:tracePt t="30027" x="7088188" y="1922463"/>
          <p14:tracePt t="30035" x="7077075" y="1939925"/>
          <p14:tracePt t="30043" x="7051675" y="1965325"/>
          <p14:tracePt t="30051" x="7046913" y="1970088"/>
          <p14:tracePt t="30059" x="7040563" y="1976438"/>
          <p14:tracePt t="30067" x="7027863" y="1989138"/>
          <p14:tracePt t="30091" x="7040563" y="2000250"/>
          <p14:tracePt t="30099" x="7088188" y="2030413"/>
          <p14:tracePt t="30107" x="7137400" y="2049463"/>
          <p14:tracePt t="30115" x="7172325" y="2066925"/>
          <p14:tracePt t="30124" x="7232650" y="2090738"/>
          <p14:tracePt t="30131" x="7281863" y="2120900"/>
          <p14:tracePt t="30139" x="7342188" y="2127250"/>
          <p14:tracePt t="30147" x="7389813" y="2151063"/>
          <p14:tracePt t="30155" x="7407275" y="2151063"/>
          <p14:tracePt t="30163" x="7426325" y="2151063"/>
          <p14:tracePt t="30172" x="7432675" y="2151063"/>
          <p14:tracePt t="30179" x="7443788" y="2151063"/>
          <p14:tracePt t="30188" x="7450138" y="2151063"/>
          <p14:tracePt t="30195" x="7456488" y="2151063"/>
          <p14:tracePt t="30203" x="7467600" y="2151063"/>
          <p14:tracePt t="30219" x="7480300" y="2144713"/>
          <p14:tracePt t="30228" x="7486650" y="2139950"/>
          <p14:tracePt t="30236" x="7497763" y="2127250"/>
          <p14:tracePt t="30244" x="7516813" y="2114550"/>
          <p14:tracePt t="30252" x="7523163" y="2103438"/>
          <p14:tracePt t="30260" x="7534275" y="2090738"/>
          <p14:tracePt t="30269" x="7534275" y="2084388"/>
          <p14:tracePt t="30276" x="7534275" y="2079625"/>
          <p14:tracePt t="30284" x="7534275" y="2066925"/>
          <p14:tracePt t="30300" x="7534275" y="2054225"/>
          <p14:tracePt t="30364" x="7534275" y="2049463"/>
          <p14:tracePt t="30372" x="7534275" y="2043113"/>
          <p14:tracePt t="30380" x="7534275" y="2030413"/>
          <p14:tracePt t="30389" x="7534275" y="2006600"/>
          <p14:tracePt t="30396" x="7534275" y="2000250"/>
          <p14:tracePt t="30412" x="7534275" y="1989138"/>
          <p14:tracePt t="30420" x="7534275" y="1982788"/>
          <p14:tracePt t="30428" x="7527925" y="1976438"/>
          <p14:tracePt t="30468" x="7523163" y="1965325"/>
          <p14:tracePt t="30476" x="7516813" y="1958975"/>
          <p14:tracePt t="30484" x="7510463" y="1958975"/>
          <p14:tracePt t="30492" x="7480300" y="1946275"/>
          <p14:tracePt t="30500" x="7467600" y="1939925"/>
          <p14:tracePt t="30509" x="7443788" y="1922463"/>
          <p14:tracePt t="30516" x="7419975" y="1916113"/>
          <p14:tracePt t="30524" x="7383463" y="1898650"/>
          <p14:tracePt t="30532" x="7372350" y="1892300"/>
          <p14:tracePt t="30540" x="7335838" y="1874838"/>
          <p14:tracePt t="30548" x="7323138" y="1868488"/>
          <p14:tracePt t="30557" x="7299325" y="1849438"/>
          <p14:tracePt t="30573" x="7281863" y="1844675"/>
          <p14:tracePt t="30588" x="7269163" y="1838325"/>
          <p14:tracePt t="30596" x="7245350" y="1825625"/>
          <p14:tracePt t="30604" x="7239000" y="1825625"/>
          <p14:tracePt t="30612" x="7227888" y="1819275"/>
          <p14:tracePt t="30620" x="7202488" y="1819275"/>
          <p14:tracePt t="30628" x="7197725" y="1819275"/>
          <p14:tracePt t="30636" x="7191375" y="1819275"/>
          <p14:tracePt t="30644" x="7185025" y="1819275"/>
          <p14:tracePt t="30652" x="7178675" y="1819275"/>
          <p14:tracePt t="30660" x="7172325" y="1819275"/>
          <p14:tracePt t="30668" x="7154863" y="1814513"/>
          <p14:tracePt t="30677" x="7148513" y="1814513"/>
          <p14:tracePt t="30684" x="7137400" y="1814513"/>
          <p14:tracePt t="30692" x="7112000" y="1814513"/>
          <p14:tracePt t="30700" x="7081838" y="1814513"/>
          <p14:tracePt t="30708" x="7051675" y="1814513"/>
          <p14:tracePt t="30716" x="7010400" y="1814513"/>
          <p14:tracePt t="30724" x="6961188" y="1814513"/>
          <p14:tracePt t="30732" x="6913563" y="1819275"/>
          <p14:tracePt t="30741" x="6865938" y="1838325"/>
          <p14:tracePt t="30748" x="6829425" y="1855788"/>
          <p14:tracePt t="30757" x="6792913" y="1879600"/>
          <p14:tracePt t="30768" x="6769100" y="1892300"/>
          <p14:tracePt t="30772" x="6756400" y="1905000"/>
          <p14:tracePt t="30779" x="6751638" y="1922463"/>
          <p14:tracePt t="30788" x="6738938" y="1935163"/>
          <p14:tracePt t="30795" x="6732588" y="1952625"/>
          <p14:tracePt t="30803" x="6732588" y="1958975"/>
          <p14:tracePt t="30811" x="6726238" y="1970088"/>
          <p14:tracePt t="30819" x="6726238" y="1995488"/>
          <p14:tracePt t="30827" x="6726238" y="2000250"/>
          <p14:tracePt t="30835" x="6726238" y="2019300"/>
          <p14:tracePt t="30843" x="6726238" y="2030413"/>
          <p14:tracePt t="30851" x="6726238" y="2066925"/>
          <p14:tracePt t="30860" x="6745288" y="2103438"/>
          <p14:tracePt t="30868" x="6756400" y="2127250"/>
          <p14:tracePt t="30876" x="6756400" y="2144713"/>
          <p14:tracePt t="30884" x="6769100" y="2170113"/>
          <p14:tracePt t="30892" x="6781800" y="2193925"/>
          <p14:tracePt t="30900" x="6786563" y="2217738"/>
          <p14:tracePt t="30908" x="6799263" y="2230438"/>
          <p14:tracePt t="30916" x="6799263" y="2241550"/>
          <p14:tracePt t="30923" x="6811963" y="2254250"/>
          <p14:tracePt t="30932" x="6823075" y="2278063"/>
          <p14:tracePt t="30940" x="6829425" y="2284413"/>
          <p14:tracePt t="30948" x="6835775" y="2301875"/>
          <p14:tracePt t="30956" x="6853238" y="2325688"/>
          <p14:tracePt t="30964" x="6889750" y="2349500"/>
          <p14:tracePt t="30972" x="6913563" y="2374900"/>
          <p14:tracePt t="30980" x="6961188" y="2386013"/>
          <p14:tracePt t="30988" x="7010400" y="2405063"/>
          <p14:tracePt t="30996" x="7058025" y="2409825"/>
          <p14:tracePt t="31004" x="7142163" y="2409825"/>
          <p14:tracePt t="31012" x="7202488" y="2409825"/>
          <p14:tracePt t="31020" x="7232650" y="2409825"/>
          <p14:tracePt t="31028" x="7275513" y="2409825"/>
          <p14:tracePt t="31036" x="7323138" y="2409825"/>
          <p14:tracePt t="31044" x="7348538" y="2392363"/>
          <p14:tracePt t="31052" x="7359650" y="2392363"/>
          <p14:tracePt t="31060" x="7396163" y="2368550"/>
          <p14:tracePt t="31068" x="7413625" y="2349500"/>
          <p14:tracePt t="31076" x="7437438" y="2344738"/>
          <p14:tracePt t="31092" x="7467600" y="2320925"/>
          <p14:tracePt t="31100" x="7493000" y="2295525"/>
          <p14:tracePt t="31108" x="7497763" y="2290763"/>
          <p14:tracePt t="31116" x="7510463" y="2278063"/>
          <p14:tracePt t="31124" x="7510463" y="2271713"/>
          <p14:tracePt t="31132" x="7516813" y="2260600"/>
          <p14:tracePt t="31140" x="7516813" y="2241550"/>
          <p14:tracePt t="31148" x="7523163" y="2230438"/>
          <p14:tracePt t="31156" x="7523163" y="2211388"/>
          <p14:tracePt t="31164" x="7534275" y="2193925"/>
          <p14:tracePt t="31173" x="7534275" y="2170113"/>
          <p14:tracePt t="31180" x="7534275" y="2151063"/>
          <p14:tracePt t="31189" x="7534275" y="2133600"/>
          <p14:tracePt t="31196" x="7527925" y="2097088"/>
          <p14:tracePt t="31204" x="7523163" y="2090738"/>
          <p14:tracePt t="31212" x="7510463" y="2073275"/>
          <p14:tracePt t="31220" x="7504113" y="2054225"/>
          <p14:tracePt t="31228" x="7480300" y="2030413"/>
          <p14:tracePt t="31236" x="7467600" y="2019300"/>
          <p14:tracePt t="31244" x="7443788" y="1995488"/>
          <p14:tracePt t="31252" x="7432675" y="1982788"/>
          <p14:tracePt t="31260" x="7407275" y="1970088"/>
          <p14:tracePt t="31268" x="7383463" y="1958975"/>
          <p14:tracePt t="31276" x="7359650" y="1946275"/>
          <p14:tracePt t="31284" x="7342188" y="1935163"/>
          <p14:tracePt t="31292" x="7329488" y="1935163"/>
          <p14:tracePt t="31300" x="7305675" y="1928813"/>
          <p14:tracePt t="31308" x="7292975" y="1928813"/>
          <p14:tracePt t="31316" x="7269163" y="1928813"/>
          <p14:tracePt t="31324" x="7227888" y="1928813"/>
          <p14:tracePt t="31332" x="7185025" y="1928813"/>
          <p14:tracePt t="31340" x="7137400" y="1928813"/>
          <p14:tracePt t="31348" x="7077075" y="1935163"/>
          <p14:tracePt t="31357" x="7016750" y="1952625"/>
          <p14:tracePt t="31364" x="6937375" y="1976438"/>
          <p14:tracePt t="31372" x="6913563" y="1989138"/>
          <p14:tracePt t="31380" x="6872288" y="2019300"/>
          <p14:tracePt t="31389" x="6853238" y="2036763"/>
          <p14:tracePt t="31396" x="6829425" y="2049463"/>
          <p14:tracePt t="31404" x="6816725" y="2066925"/>
          <p14:tracePt t="31412" x="6816725" y="2073275"/>
          <p14:tracePt t="31420" x="6816725" y="2090738"/>
          <p14:tracePt t="31428" x="6816725" y="2127250"/>
          <p14:tracePt t="31436" x="6816725" y="2139950"/>
          <p14:tracePt t="31444" x="6816725" y="2170113"/>
          <p14:tracePt t="31452" x="6842125" y="2187575"/>
          <p14:tracePt t="31460" x="6877050" y="2205038"/>
          <p14:tracePt t="31468" x="6913563" y="2224088"/>
          <p14:tracePt t="31476" x="6943725" y="2230438"/>
          <p14:tracePt t="31484" x="6980238" y="2247900"/>
          <p14:tracePt t="31492" x="7004050" y="2247900"/>
          <p14:tracePt t="31500" x="7046913" y="2265363"/>
          <p14:tracePt t="31507" x="7107238" y="2265363"/>
          <p14:tracePt t="31516" x="7178675" y="2278063"/>
          <p14:tracePt t="31524" x="7239000" y="2290763"/>
          <p14:tracePt t="31532" x="7312025" y="2290763"/>
          <p14:tracePt t="31541" x="7402513" y="2290763"/>
          <p14:tracePt t="31548" x="7443788" y="2290763"/>
          <p14:tracePt t="31557" x="7504113" y="2290763"/>
          <p14:tracePt t="31564" x="7540625" y="2254250"/>
          <p14:tracePt t="31573" x="7564438" y="2230438"/>
          <p14:tracePt t="31580" x="7588250" y="2205038"/>
          <p14:tracePt t="31588" x="7600950" y="2170113"/>
          <p14:tracePt t="31596" x="7607300" y="2127250"/>
          <p14:tracePt t="31604" x="7607300" y="2079625"/>
          <p14:tracePt t="31612" x="7607300" y="2036763"/>
          <p14:tracePt t="31620" x="7607300" y="1995488"/>
          <p14:tracePt t="31628" x="7594600" y="1939925"/>
          <p14:tracePt t="31636" x="7570788" y="1916113"/>
          <p14:tracePt t="31644" x="7546975" y="1892300"/>
          <p14:tracePt t="31652" x="7523163" y="1868488"/>
          <p14:tracePt t="31660" x="7497763" y="1849438"/>
          <p14:tracePt t="31668" x="7462838" y="1844675"/>
          <p14:tracePt t="31676" x="7437438" y="1844675"/>
          <p14:tracePt t="31684" x="7383463" y="1814513"/>
          <p14:tracePt t="31692" x="7323138" y="1808163"/>
          <p14:tracePt t="31700" x="7262813" y="1808163"/>
          <p14:tracePt t="31708" x="7202488" y="1795463"/>
          <p14:tracePt t="31716" x="7131050" y="1795463"/>
          <p14:tracePt t="31724" x="7046913" y="1795463"/>
          <p14:tracePt t="31732" x="6956425" y="1795463"/>
          <p14:tracePt t="31740" x="6896100" y="1808163"/>
          <p14:tracePt t="31751" x="6846888" y="1831975"/>
          <p14:tracePt t="31760" x="6799263" y="1862138"/>
          <p14:tracePt t="31764" x="6762750" y="1885950"/>
          <p14:tracePt t="31773" x="6745288" y="1905000"/>
          <p14:tracePt t="31780" x="6738938" y="1935163"/>
          <p14:tracePt t="31787" x="6726238" y="1958975"/>
          <p14:tracePt t="31795" x="6726238" y="1995488"/>
          <p14:tracePt t="31803" x="6726238" y="2006600"/>
          <p14:tracePt t="31811" x="6732588" y="2030413"/>
          <p14:tracePt t="31819" x="6756400" y="2054225"/>
          <p14:tracePt t="31827" x="6762750" y="2060575"/>
          <p14:tracePt t="31835" x="6775450" y="2073275"/>
          <p14:tracePt t="31843" x="6786563" y="2079625"/>
          <p14:tracePt t="31851" x="6816725" y="2097088"/>
          <p14:tracePt t="31859" x="6835775" y="2097088"/>
          <p14:tracePt t="31867" x="6872288" y="2097088"/>
          <p14:tracePt t="31875" x="6889750" y="2097088"/>
          <p14:tracePt t="31883" x="6937375" y="2097088"/>
          <p14:tracePt t="31891" x="6956425" y="2097088"/>
          <p14:tracePt t="31899" x="7004050" y="2097088"/>
          <p14:tracePt t="31907" x="7034213" y="2097088"/>
          <p14:tracePt t="31915" x="7058025" y="2084388"/>
          <p14:tracePt t="31923" x="7094538" y="2060575"/>
          <p14:tracePt t="31931" x="7107238" y="2043113"/>
          <p14:tracePt t="31940" x="7118350" y="2030413"/>
          <p14:tracePt t="31947" x="7137400" y="1982788"/>
          <p14:tracePt t="31955" x="7137400" y="1970088"/>
          <p14:tracePt t="31963" x="7137400" y="1958975"/>
          <p14:tracePt t="31971" x="7137400" y="1935163"/>
          <p14:tracePt t="31979" x="7137400" y="1909763"/>
          <p14:tracePt t="31987" x="7131050" y="1898650"/>
          <p14:tracePt t="31995" x="7118350" y="1879600"/>
          <p14:tracePt t="32003" x="7100888" y="1874838"/>
          <p14:tracePt t="32011" x="7046913" y="1855788"/>
          <p14:tracePt t="32019" x="6997700" y="1844675"/>
          <p14:tracePt t="32027" x="6902450" y="1844675"/>
          <p14:tracePt t="32035" x="6811963" y="1844675"/>
          <p14:tracePt t="32043" x="6751638" y="1844675"/>
          <p14:tracePt t="32051" x="6678613" y="1844675"/>
          <p14:tracePt t="32059" x="6605588" y="1844675"/>
          <p14:tracePt t="32074" x="6575425" y="1844675"/>
          <p14:tracePt t="32075" x="6551613" y="1855788"/>
          <p14:tracePt t="32083" x="6546850" y="1855788"/>
          <p14:tracePt t="32092" x="6534150" y="1862138"/>
          <p14:tracePt t="32196" x="0" y="0"/>
        </p14:tracePtLst>
        <p14:tracePtLst>
          <p14:tracePt t="49224" x="5708650" y="3452813"/>
          <p14:tracePt t="49332" x="5708650" y="3429000"/>
          <p14:tracePt t="49340" x="5672138" y="3411538"/>
          <p14:tracePt t="49349" x="5605463" y="3381375"/>
          <p14:tracePt t="49356" x="5575300" y="3362325"/>
          <p14:tracePt t="49364" x="5557838" y="3351213"/>
          <p14:tracePt t="49372" x="5545138" y="3332163"/>
          <p14:tracePt t="49380" x="5521325" y="3325813"/>
          <p14:tracePt t="49389" x="5497513" y="3308350"/>
          <p14:tracePt t="49396" x="5473700" y="3302000"/>
          <p14:tracePt t="49404" x="5454650" y="3302000"/>
          <p14:tracePt t="49412" x="5430838" y="3284538"/>
          <p14:tracePt t="49420" x="5418138" y="3278188"/>
          <p14:tracePt t="49428" x="5394325" y="3278188"/>
          <p14:tracePt t="49436" x="5370513" y="3267075"/>
          <p14:tracePt t="49444" x="5359400" y="3260725"/>
          <p14:tracePt t="49452" x="5334000" y="3260725"/>
          <p14:tracePt t="49460" x="5316538" y="3254375"/>
          <p14:tracePt t="49468" x="5299075" y="3254375"/>
          <p14:tracePt t="49476" x="5280025" y="3248025"/>
          <p14:tracePt t="49484" x="5256213" y="3248025"/>
          <p14:tracePt t="49492" x="5232400" y="3241675"/>
          <p14:tracePt t="49500" x="5213350" y="3230563"/>
          <p14:tracePt t="49508" x="5189538" y="3230563"/>
          <p14:tracePt t="49516" x="5165725" y="3230563"/>
          <p14:tracePt t="49524" x="5118100" y="3211513"/>
          <p14:tracePt t="49532" x="5045075" y="3200400"/>
          <p14:tracePt t="49540" x="4984750" y="3200400"/>
          <p14:tracePt t="49548" x="4924425" y="3194050"/>
          <p14:tracePt t="49556" x="4870450" y="3194050"/>
          <p14:tracePt t="49564" x="4803775" y="3170238"/>
          <p14:tracePt t="49572" x="4749800" y="3170238"/>
          <p14:tracePt t="49580" x="4676775" y="3170238"/>
          <p14:tracePt t="49588" x="4586288" y="3157538"/>
          <p14:tracePt t="49596" x="4527550" y="3157538"/>
          <p14:tracePt t="49604" x="4484688" y="3151188"/>
          <p14:tracePt t="49612" x="4437063" y="3151188"/>
          <p14:tracePt t="49620" x="4364038" y="3151188"/>
          <p14:tracePt t="49628" x="4310063" y="3151188"/>
          <p14:tracePt t="49636" x="4260850" y="3140075"/>
          <p14:tracePt t="49644" x="4213225" y="3140075"/>
          <p14:tracePt t="49652" x="4183063" y="3140075"/>
          <p14:tracePt t="49660" x="4159250" y="3140075"/>
          <p14:tracePt t="49668" x="4116388" y="3140075"/>
          <p14:tracePt t="49676" x="4092575" y="3140075"/>
          <p14:tracePt t="49684" x="4075113" y="3140075"/>
          <p14:tracePt t="49692" x="4056063" y="3140075"/>
          <p14:tracePt t="49700" x="4032250" y="3146425"/>
          <p14:tracePt t="49708" x="4002088" y="3151188"/>
          <p14:tracePt t="49716" x="3978275" y="3151188"/>
          <p14:tracePt t="49725" x="3948113" y="3157538"/>
          <p14:tracePt t="49732" x="3924300" y="3176588"/>
          <p14:tracePt t="49740" x="3900488" y="3181350"/>
          <p14:tracePt t="49748" x="3851275" y="3200400"/>
          <p14:tracePt t="49756" x="3844925" y="3200400"/>
          <p14:tracePt t="49764" x="3827463" y="3217863"/>
          <p14:tracePt t="49773" x="3803650" y="3224213"/>
          <p14:tracePt t="49780" x="3767138" y="3241675"/>
          <p14:tracePt t="49788" x="3749675" y="3248025"/>
          <p14:tracePt t="49796" x="3736975" y="3267075"/>
          <p14:tracePt t="49813" x="3689350" y="3295650"/>
          <p14:tracePt t="49819" x="3665538" y="3321050"/>
          <p14:tracePt t="49827" x="3659188" y="3321050"/>
          <p14:tracePt t="49835" x="3640138" y="3338513"/>
          <p14:tracePt t="49843" x="3629025" y="3351213"/>
          <p14:tracePt t="49851" x="3609975" y="3368675"/>
          <p14:tracePt t="49859" x="3609975" y="3381375"/>
          <p14:tracePt t="49867" x="3605213" y="3392488"/>
          <p14:tracePt t="49875" x="3598863" y="3398838"/>
          <p14:tracePt t="49883" x="3592513" y="3422650"/>
          <p14:tracePt t="49891" x="3592513" y="3435350"/>
          <p14:tracePt t="49899" x="3592513" y="3441700"/>
          <p14:tracePt t="49907" x="3592513" y="3452813"/>
          <p14:tracePt t="49915" x="3592513" y="3489325"/>
          <p14:tracePt t="49923" x="3592513" y="3495675"/>
          <p14:tracePt t="49931" x="3592513" y="3506788"/>
          <p14:tracePt t="49940" x="3592513" y="3532188"/>
          <p14:tracePt t="49948" x="3592513" y="3543300"/>
          <p14:tracePt t="49956" x="3592513" y="3549650"/>
          <p14:tracePt t="49964" x="3609975" y="3579813"/>
          <p14:tracePt t="49972" x="3609975" y="3586163"/>
          <p14:tracePt t="49980" x="3616325" y="3590925"/>
          <p14:tracePt t="49988" x="3622675" y="3597275"/>
          <p14:tracePt t="49996" x="3629025" y="3609975"/>
          <p14:tracePt t="50004" x="3635375" y="3616325"/>
          <p14:tracePt t="50012" x="3646488" y="3627438"/>
          <p14:tracePt t="50020" x="3652838" y="3627438"/>
          <p14:tracePt t="50028" x="3665538" y="3640138"/>
          <p14:tracePt t="50036" x="3683000" y="3640138"/>
          <p14:tracePt t="50044" x="3706813" y="3646488"/>
          <p14:tracePt t="50052" x="3730625" y="3651250"/>
          <p14:tracePt t="50060" x="3749675" y="3663950"/>
          <p14:tracePt t="50068" x="3797300" y="3670300"/>
          <p14:tracePt t="50076" x="3844925" y="3687763"/>
          <p14:tracePt t="50092" x="3990975" y="3700463"/>
          <p14:tracePt t="50100" x="4081463" y="3724275"/>
          <p14:tracePt t="50109" x="4152900" y="3724275"/>
          <p14:tracePt t="50116" x="4243388" y="3748088"/>
          <p14:tracePt t="50124" x="4327525" y="3760788"/>
          <p14:tracePt t="50132" x="4448175" y="3778250"/>
          <p14:tracePt t="50140" x="4551363" y="3790950"/>
          <p14:tracePt t="50148" x="4665663" y="3802063"/>
          <p14:tracePt t="50156" x="4779963" y="3827463"/>
          <p14:tracePt t="50164" x="4870450" y="3838575"/>
          <p14:tracePt t="50172" x="4972050" y="3851275"/>
          <p14:tracePt t="50180" x="5075238" y="3862388"/>
          <p14:tracePt t="50188" x="5148263" y="3862388"/>
          <p14:tracePt t="50196" x="5232400" y="3868738"/>
          <p14:tracePt t="50204" x="5334000" y="3892550"/>
          <p14:tracePt t="50212" x="5407025" y="3892550"/>
          <p14:tracePt t="50220" x="5478463" y="3892550"/>
          <p14:tracePt t="50228" x="5568950" y="3892550"/>
          <p14:tracePt t="50236" x="5629275" y="3905250"/>
          <p14:tracePt t="50244" x="5702300" y="3905250"/>
          <p14:tracePt t="50252" x="5756275" y="3905250"/>
          <p14:tracePt t="50260" x="5792788" y="3905250"/>
          <p14:tracePt t="50268" x="5846763" y="3905250"/>
          <p14:tracePt t="50276" x="5889625" y="3905250"/>
          <p14:tracePt t="50284" x="5930900" y="3905250"/>
          <p14:tracePt t="50292" x="5980113" y="3905250"/>
          <p14:tracePt t="50300" x="6057900" y="3875088"/>
          <p14:tracePt t="50308" x="6100763" y="3868738"/>
          <p14:tracePt t="50316" x="6148388" y="3851275"/>
          <p14:tracePt t="50324" x="6184900" y="3838575"/>
          <p14:tracePt t="50332" x="6215063" y="3832225"/>
          <p14:tracePt t="50340" x="6262688" y="3821113"/>
          <p14:tracePt t="50348" x="6286500" y="3797300"/>
          <p14:tracePt t="50356" x="6310313" y="3784600"/>
          <p14:tracePt t="50364" x="6335713" y="3767138"/>
          <p14:tracePt t="50372" x="6353175" y="3760788"/>
          <p14:tracePt t="50380" x="6365875" y="3741738"/>
          <p14:tracePt t="50388" x="6370638" y="3736975"/>
          <p14:tracePt t="50396" x="6376988" y="3730625"/>
          <p14:tracePt t="50404" x="6383338" y="3724275"/>
          <p14:tracePt t="50412" x="6389688" y="3717925"/>
          <p14:tracePt t="50420" x="6396038" y="3711575"/>
          <p14:tracePt t="50428" x="6407150" y="3700463"/>
          <p14:tracePt t="50436" x="6407150" y="3676650"/>
          <p14:tracePt t="50444" x="6419850" y="3651250"/>
          <p14:tracePt t="50452" x="6419850" y="3640138"/>
          <p14:tracePt t="50460" x="6419850" y="3633788"/>
          <p14:tracePt t="50468" x="6419850" y="3609975"/>
          <p14:tracePt t="50476" x="6419850" y="3597275"/>
          <p14:tracePt t="50484" x="6419850" y="3590925"/>
          <p14:tracePt t="50492" x="6419850" y="3543300"/>
          <p14:tracePt t="50500" x="6419850" y="3532188"/>
          <p14:tracePt t="50508" x="6419850" y="3513138"/>
          <p14:tracePt t="50516" x="6419850" y="3495675"/>
          <p14:tracePt t="50524" x="6413500" y="3476625"/>
          <p14:tracePt t="50532" x="6413500" y="3465513"/>
          <p14:tracePt t="50540" x="6400800" y="3446463"/>
          <p14:tracePt t="50548" x="6396038" y="3435350"/>
          <p14:tracePt t="50557" x="6389688" y="3429000"/>
          <p14:tracePt t="50564" x="6376988" y="3416300"/>
          <p14:tracePt t="50572" x="6370638" y="3411538"/>
          <p14:tracePt t="50580" x="6340475" y="3392488"/>
          <p14:tracePt t="50588" x="6323013" y="3381375"/>
          <p14:tracePt t="50596" x="6299200" y="3362325"/>
          <p14:tracePt t="50604" x="6269038" y="3332163"/>
          <p14:tracePt t="50612" x="6232525" y="3325813"/>
          <p14:tracePt t="50620" x="6165850" y="3295650"/>
          <p14:tracePt t="50628" x="6105525" y="3271838"/>
          <p14:tracePt t="50636" x="6045200" y="3241675"/>
          <p14:tracePt t="50644" x="5980113" y="3224213"/>
          <p14:tracePt t="50652" x="5930900" y="3200400"/>
          <p14:tracePt t="50660" x="5883275" y="3181350"/>
          <p14:tracePt t="50668" x="5859463" y="3176588"/>
          <p14:tracePt t="50676" x="5816600" y="3163888"/>
          <p14:tracePt t="50684" x="5780088" y="3157538"/>
          <p14:tracePt t="50692" x="5762625" y="3157538"/>
          <p14:tracePt t="50700" x="5715000" y="3151188"/>
          <p14:tracePt t="50708" x="5684838" y="3140075"/>
          <p14:tracePt t="50716" x="5635625" y="3133725"/>
          <p14:tracePt t="50724" x="5605463" y="3133725"/>
          <p14:tracePt t="50732" x="5545138" y="3121025"/>
          <p14:tracePt t="50740" x="5491163" y="3121025"/>
          <p14:tracePt t="50748" x="5430838" y="3121025"/>
          <p14:tracePt t="50757" x="5340350" y="3097213"/>
          <p14:tracePt t="50764" x="5280025" y="3097213"/>
          <p14:tracePt t="50772" x="5183188" y="3097213"/>
          <p14:tracePt t="50780" x="5081588" y="3097213"/>
          <p14:tracePt t="50788" x="4997450" y="3090863"/>
          <p14:tracePt t="50796" x="4906963" y="3090863"/>
          <p14:tracePt t="50804" x="4810125" y="3090863"/>
          <p14:tracePt t="50817" x="4719638" y="3090863"/>
          <p14:tracePt t="50820" x="4622800" y="3090863"/>
          <p14:tracePt t="50828" x="4551363" y="3090863"/>
          <p14:tracePt t="50836" x="4448175" y="3090863"/>
          <p14:tracePt t="50843" x="4400550" y="3103563"/>
          <p14:tracePt t="50851" x="4351338" y="3116263"/>
          <p14:tracePt t="50859" x="4291013" y="3121025"/>
          <p14:tracePt t="50867" x="4267200" y="3140075"/>
          <p14:tracePt t="50875" x="4225925" y="3146425"/>
          <p14:tracePt t="50883" x="4176713" y="3170238"/>
          <p14:tracePt t="50891" x="4129088" y="3187700"/>
          <p14:tracePt t="50899" x="4092575" y="3206750"/>
          <p14:tracePt t="50907" x="4038600" y="3236913"/>
          <p14:tracePt t="50915" x="4014788" y="3260725"/>
          <p14:tracePt t="50923" x="3978275" y="3290888"/>
          <p14:tracePt t="50931" x="3954463" y="3314700"/>
          <p14:tracePt t="50940" x="3924300" y="3362325"/>
          <p14:tracePt t="50947" x="3917950" y="3381375"/>
          <p14:tracePt t="50956" x="3887788" y="3411538"/>
          <p14:tracePt t="50963" x="3870325" y="3446463"/>
          <p14:tracePt t="50972" x="3863975" y="3482975"/>
          <p14:tracePt t="50979" x="3844925" y="3519488"/>
          <p14:tracePt t="50987" x="3844925" y="3532188"/>
          <p14:tracePt t="50995" x="3840163" y="3562350"/>
          <p14:tracePt t="51003" x="3840163" y="3579813"/>
          <p14:tracePt t="51011" x="3840163" y="3603625"/>
          <p14:tracePt t="51019" x="3840163" y="3621088"/>
          <p14:tracePt t="51027" x="3840163" y="3627438"/>
          <p14:tracePt t="51035" x="3840163" y="3646488"/>
          <p14:tracePt t="51043" x="3851275" y="3657600"/>
          <p14:tracePt t="51051" x="3870325" y="3676650"/>
          <p14:tracePt t="51059" x="3894138" y="3676650"/>
          <p14:tracePt t="51067" x="3917950" y="3700463"/>
          <p14:tracePt t="51075" x="3965575" y="3730625"/>
          <p14:tracePt t="51083" x="4002088" y="3748088"/>
          <p14:tracePt t="51091" x="4062413" y="3754438"/>
          <p14:tracePt t="51099" x="4122738" y="3778250"/>
          <p14:tracePt t="51107" x="4200525" y="3797300"/>
          <p14:tracePt t="51115" x="4291013" y="3821113"/>
          <p14:tracePt t="51124" x="4418013" y="3844925"/>
          <p14:tracePt t="51131" x="4521200" y="3868738"/>
          <p14:tracePt t="51139" x="4641850" y="3892550"/>
          <p14:tracePt t="51147" x="4767263" y="3916363"/>
          <p14:tracePt t="51156" x="4887913" y="3929063"/>
          <p14:tracePt t="51163" x="5032375" y="3965575"/>
          <p14:tracePt t="51171" x="5129213" y="3965575"/>
          <p14:tracePt t="51179" x="5243513" y="3965575"/>
          <p14:tracePt t="51187" x="5359400" y="3965575"/>
          <p14:tracePt t="51195" x="5448300" y="3965575"/>
          <p14:tracePt t="51203" x="5545138" y="3965575"/>
          <p14:tracePt t="51211" x="5635625" y="3965575"/>
          <p14:tracePt t="51219" x="5732463" y="3965575"/>
          <p14:tracePt t="51227" x="5822950" y="3965575"/>
          <p14:tracePt t="51235" x="5883275" y="3946525"/>
          <p14:tracePt t="51243" x="5930900" y="3941763"/>
          <p14:tracePt t="51251" x="5980113" y="3916363"/>
          <p14:tracePt t="51259" x="6027738" y="3887788"/>
          <p14:tracePt t="51267" x="6075363" y="3857625"/>
          <p14:tracePt t="51275" x="6100763" y="3844925"/>
          <p14:tracePt t="51283" x="6142038" y="3808413"/>
          <p14:tracePt t="51291" x="6196013" y="3741738"/>
          <p14:tracePt t="51299" x="6219825" y="3717925"/>
          <p14:tracePt t="51308" x="6245225" y="3694113"/>
          <p14:tracePt t="51315" x="6249988" y="3670300"/>
          <p14:tracePt t="51323" x="6269038" y="3621088"/>
          <p14:tracePt t="51331" x="6286500" y="3586163"/>
          <p14:tracePt t="51340" x="6286500" y="3573463"/>
          <p14:tracePt t="51347" x="6299200" y="3536950"/>
          <p14:tracePt t="51355" x="6299200" y="3519488"/>
          <p14:tracePt t="51363" x="6299200" y="3502025"/>
          <p14:tracePt t="51371" x="6299200" y="3476625"/>
          <p14:tracePt t="51380" x="6299200" y="3459163"/>
          <p14:tracePt t="51388" x="6299200" y="3452813"/>
          <p14:tracePt t="51396" x="6286500" y="3429000"/>
          <p14:tracePt t="51404" x="6275388" y="3405188"/>
          <p14:tracePt t="51412" x="6262688" y="3392488"/>
          <p14:tracePt t="51420" x="6256338" y="3392488"/>
          <p14:tracePt t="51428" x="6238875" y="3368675"/>
          <p14:tracePt t="51436" x="6215063" y="3351213"/>
          <p14:tracePt t="51444" x="6172200" y="3308350"/>
          <p14:tracePt t="51452" x="6124575" y="3267075"/>
          <p14:tracePt t="51460" x="6075363" y="3241675"/>
          <p14:tracePt t="51468" x="6010275" y="3200400"/>
          <p14:tracePt t="51476" x="5961063" y="3181350"/>
          <p14:tracePt t="51484" x="5894388" y="3151188"/>
          <p14:tracePt t="51492" x="5822950" y="3116263"/>
          <p14:tracePt t="51500" x="5732463" y="3109913"/>
          <p14:tracePt t="51507" x="5654675" y="3086100"/>
          <p14:tracePt t="51516" x="5581650" y="3073400"/>
          <p14:tracePt t="51524" x="5497513" y="3060700"/>
          <p14:tracePt t="51532" x="5418138" y="3055938"/>
          <p14:tracePt t="51540" x="5334000" y="3055938"/>
          <p14:tracePt t="51548" x="5249863" y="3055938"/>
          <p14:tracePt t="51556" x="5178425" y="3055938"/>
          <p14:tracePt t="51564" x="5087938" y="3055938"/>
          <p14:tracePt t="51573" x="4991100" y="3055938"/>
          <p14:tracePt t="51580" x="4913313" y="3067050"/>
          <p14:tracePt t="51588" x="4810125" y="3103563"/>
          <p14:tracePt t="51596" x="4732338" y="3127375"/>
          <p14:tracePt t="51604" x="4641850" y="3146425"/>
          <p14:tracePt t="51612" x="4581525" y="3170238"/>
          <p14:tracePt t="51620" x="4532313" y="3200400"/>
          <p14:tracePt t="51628" x="4467225" y="3230563"/>
          <p14:tracePt t="51636" x="4411663" y="3284538"/>
          <p14:tracePt t="51644" x="4387850" y="3308350"/>
          <p14:tracePt t="51652" x="4346575" y="3355975"/>
          <p14:tracePt t="51660" x="4297363" y="3398838"/>
          <p14:tracePt t="51668" x="4267200" y="3441700"/>
          <p14:tracePt t="51676" x="4249738" y="3489325"/>
          <p14:tracePt t="51684" x="4230688" y="3519488"/>
          <p14:tracePt t="51692" x="4213225" y="3556000"/>
          <p14:tracePt t="51700" x="4206875" y="3573463"/>
          <p14:tracePt t="51707" x="4206875" y="3586163"/>
          <p14:tracePt t="51716" x="4200525" y="3609975"/>
          <p14:tracePt t="51725" x="4200525" y="3616325"/>
          <p14:tracePt t="51732" x="4200525" y="3621088"/>
          <p14:tracePt t="51740" x="4200525" y="3627438"/>
          <p14:tracePt t="51748" x="4206875" y="3633788"/>
          <p14:tracePt t="51757" x="4219575" y="3646488"/>
          <p14:tracePt t="51764" x="4243388" y="3657600"/>
          <p14:tracePt t="51772" x="4297363" y="3676650"/>
          <p14:tracePt t="51780" x="4321175" y="3676650"/>
          <p14:tracePt t="51788" x="4364038" y="3676650"/>
          <p14:tracePt t="51796" x="4424363" y="3681413"/>
          <p14:tracePt t="51807" x="4471988" y="3706813"/>
          <p14:tracePt t="51818" x="4521200" y="3711575"/>
          <p14:tracePt t="51820" x="4592638" y="3724275"/>
          <p14:tracePt t="51827" x="4672013" y="3736975"/>
          <p14:tracePt t="51835" x="4743450" y="3748088"/>
          <p14:tracePt t="51843" x="4833938" y="3754438"/>
          <p14:tracePt t="51851" x="4876800" y="3754438"/>
          <p14:tracePt t="51859" x="4978400" y="3778250"/>
          <p14:tracePt t="51867" x="5051425" y="3790950"/>
          <p14:tracePt t="51875" x="5099050" y="3797300"/>
          <p14:tracePt t="51883" x="5141913" y="3797300"/>
          <p14:tracePt t="51892" x="5189538" y="3797300"/>
          <p14:tracePt t="51899" x="5238750" y="3808413"/>
          <p14:tracePt t="51907" x="5268913" y="3808413"/>
          <p14:tracePt t="51915" x="5292725" y="3808413"/>
          <p14:tracePt t="51923" x="5310188" y="3808413"/>
          <p14:tracePt t="51931" x="5329238" y="3808413"/>
          <p14:tracePt t="51939" x="5340350" y="3808413"/>
          <p14:tracePt t="51947" x="5359400" y="3808413"/>
          <p14:tracePt t="51955" x="5370513" y="3802063"/>
          <p14:tracePt t="51963" x="5383213" y="3802063"/>
          <p14:tracePt t="51971" x="5387975" y="3802063"/>
          <p14:tracePt t="51979" x="5413375" y="3784600"/>
          <p14:tracePt t="51995" x="5418138" y="3778250"/>
          <p14:tracePt t="52116" x="5424488" y="3778250"/>
          <p14:tracePt t="52189" x="5437188" y="3767138"/>
          <p14:tracePt t="52204" x="5443538" y="3767138"/>
          <p14:tracePt t="52220" x="5448300" y="3760788"/>
          <p14:tracePt t="52228" x="5461000" y="3760788"/>
          <p14:tracePt t="52236" x="5467350" y="3754438"/>
          <p14:tracePt t="52245" x="5478463" y="3754438"/>
          <p14:tracePt t="52252" x="5497513" y="3736975"/>
          <p14:tracePt t="52260" x="5503863" y="3736975"/>
          <p14:tracePt t="52268" x="5508625" y="3730625"/>
          <p14:tracePt t="52276" x="5527675" y="3730625"/>
          <p14:tracePt t="52284" x="5545138" y="3724275"/>
          <p14:tracePt t="52292" x="5568950" y="3717925"/>
          <p14:tracePt t="52308" x="5581650" y="3711575"/>
          <p14:tracePt t="52316" x="5599113" y="3700463"/>
          <p14:tracePt t="52324" x="5605463" y="3694113"/>
          <p14:tracePt t="52332" x="5611813" y="3694113"/>
          <p14:tracePt t="52348" x="5618163" y="3694113"/>
          <p14:tracePt t="52364" x="5629275" y="3681413"/>
          <p14:tracePt t="52388" x="5648325" y="3676650"/>
          <p14:tracePt t="52404" x="5654675" y="3676650"/>
          <p14:tracePt t="52412" x="5659438" y="3670300"/>
          <p14:tracePt t="52420" x="5659438" y="3663950"/>
          <p14:tracePt t="52428" x="5665788" y="3651250"/>
          <p14:tracePt t="52436" x="5665788" y="3646488"/>
          <p14:tracePt t="52444" x="5665788" y="3640138"/>
          <p14:tracePt t="52452" x="5665788" y="3621088"/>
          <p14:tracePt t="52468" x="5665788" y="3616325"/>
          <p14:tracePt t="52476" x="5665788" y="3603625"/>
          <p14:tracePt t="52500" x="5665788" y="3597275"/>
          <p14:tracePt t="52516" x="5665788" y="3590925"/>
          <p14:tracePt t="52532" x="5665788" y="3586163"/>
          <p14:tracePt t="52541" x="5665788" y="3579813"/>
          <p14:tracePt t="52548" x="5665788" y="3573463"/>
          <p14:tracePt t="52556" x="5665788" y="3562350"/>
          <p14:tracePt t="52564" x="5665788" y="3556000"/>
          <p14:tracePt t="52572" x="5665788" y="3543300"/>
          <p14:tracePt t="52580" x="5665788" y="3536950"/>
          <p14:tracePt t="52588" x="5659438" y="3532188"/>
          <p14:tracePt t="52604" x="5654675" y="3525838"/>
          <p14:tracePt t="52620" x="5641975" y="3519488"/>
          <p14:tracePt t="52636" x="5635625" y="3513138"/>
          <p14:tracePt t="52660" x="5629275" y="3506788"/>
          <p14:tracePt t="52668" x="5624513" y="3506788"/>
          <p14:tracePt t="52676" x="5611813" y="3495675"/>
          <p14:tracePt t="52684" x="5588000" y="3482975"/>
          <p14:tracePt t="52692" x="5557838" y="3471863"/>
          <p14:tracePt t="52700" x="5538788" y="3459163"/>
          <p14:tracePt t="52709" x="5527675" y="3459163"/>
          <p14:tracePt t="52716" x="5508625" y="3441700"/>
          <p14:tracePt t="52724" x="5497513" y="3435350"/>
          <p14:tracePt t="52741" x="5484813" y="3435350"/>
          <p14:tracePt t="52748" x="5467350" y="3429000"/>
          <p14:tracePt t="52756" x="5461000" y="3422650"/>
          <p14:tracePt t="52764" x="5454650" y="3422650"/>
          <p14:tracePt t="52772" x="5448300" y="3416300"/>
          <p14:tracePt t="52780" x="5437188" y="3416300"/>
          <p14:tracePt t="52796" x="5424488" y="3416300"/>
          <p14:tracePt t="52804" x="5407025" y="3416300"/>
          <p14:tracePt t="52812" x="5394325" y="3416300"/>
          <p14:tracePt t="52819" x="5383213" y="3411538"/>
          <p14:tracePt t="52827" x="5376863" y="3411538"/>
          <p14:tracePt t="52835" x="5359400" y="3411538"/>
          <p14:tracePt t="52843" x="5353050" y="3411538"/>
          <p14:tracePt t="52851" x="5329238" y="3411538"/>
          <p14:tracePt t="52859" x="5292725" y="3411538"/>
          <p14:tracePt t="52867" x="5273675" y="3411538"/>
          <p14:tracePt t="52876" x="5238750" y="3411538"/>
          <p14:tracePt t="52883" x="5195888" y="3411538"/>
          <p14:tracePt t="52891" x="5165725" y="3411538"/>
          <p14:tracePt t="52899" x="5122863" y="3411538"/>
          <p14:tracePt t="52908" x="5062538" y="3411538"/>
          <p14:tracePt t="52915" x="5032375" y="3411538"/>
          <p14:tracePt t="52924" x="4991100" y="3411538"/>
          <p14:tracePt t="52931" x="4954588" y="3411538"/>
          <p14:tracePt t="52939" x="4913313" y="3422650"/>
          <p14:tracePt t="52947" x="4887913" y="3429000"/>
          <p14:tracePt t="52955" x="4870450" y="3429000"/>
          <p14:tracePt t="52971" x="4857750" y="3435350"/>
          <p14:tracePt t="52987" x="4840288" y="3452813"/>
          <p14:tracePt t="53011" x="4833938" y="3459163"/>
          <p14:tracePt t="53019" x="4827588" y="3465513"/>
          <p14:tracePt t="53043" x="4827588" y="3471863"/>
          <p14:tracePt t="53051" x="4827588" y="3482975"/>
          <p14:tracePt t="53059" x="4827588" y="3495675"/>
          <p14:tracePt t="53067" x="4827588" y="3502025"/>
          <p14:tracePt t="53075" x="4827588" y="3506788"/>
          <p14:tracePt t="53083" x="4827588" y="3519488"/>
          <p14:tracePt t="53091" x="4833938" y="3536950"/>
          <p14:tracePt t="53099" x="4857750" y="3562350"/>
          <p14:tracePt t="53108" x="4894263" y="3590925"/>
          <p14:tracePt t="53116" x="4930775" y="3616325"/>
          <p14:tracePt t="53124" x="4954588" y="3633788"/>
          <p14:tracePt t="53142" x="5021263" y="3657600"/>
          <p14:tracePt t="53147" x="5062538" y="3687763"/>
          <p14:tracePt t="53155" x="5081588" y="3687763"/>
          <p14:tracePt t="53163" x="5118100" y="3694113"/>
          <p14:tracePt t="53171" x="5148263" y="3694113"/>
          <p14:tracePt t="53179" x="5183188" y="3694113"/>
          <p14:tracePt t="53187" x="5226050" y="3706813"/>
          <p14:tracePt t="53195" x="5268913" y="3706813"/>
          <p14:tracePt t="53203" x="5316538" y="3706813"/>
          <p14:tracePt t="53212" x="5370513" y="3706813"/>
          <p14:tracePt t="53220" x="5418138" y="3706813"/>
          <p14:tracePt t="53228" x="5473700" y="3706813"/>
          <p14:tracePt t="53236" x="5497513" y="3706813"/>
          <p14:tracePt t="53244" x="5551488" y="3706813"/>
          <p14:tracePt t="53252" x="5611813" y="3706813"/>
          <p14:tracePt t="53261" x="5641975" y="3706813"/>
          <p14:tracePt t="53269" x="5702300" y="3700463"/>
          <p14:tracePt t="53276" x="5745163" y="3694113"/>
          <p14:tracePt t="53284" x="5780088" y="3681413"/>
          <p14:tracePt t="53293" x="5816600" y="3663950"/>
          <p14:tracePt t="53300" x="5853113" y="3646488"/>
          <p14:tracePt t="53310" x="5883275" y="3627438"/>
          <p14:tracePt t="53316" x="5907088" y="3616325"/>
          <p14:tracePt t="53325" x="5930900" y="3603625"/>
          <p14:tracePt t="53332" x="5949950" y="3590925"/>
          <p14:tracePt t="53340" x="5967413" y="3573463"/>
          <p14:tracePt t="53348" x="5973763" y="3567113"/>
          <p14:tracePt t="53356" x="5980113" y="3562350"/>
          <p14:tracePt t="53444" x="5980113" y="3556000"/>
          <p14:tracePt t="53469" x="5961063" y="3536950"/>
          <p14:tracePt t="53476" x="5913438" y="3506788"/>
          <p14:tracePt t="53484" x="5846763" y="3471863"/>
          <p14:tracePt t="53492" x="5768975" y="3441700"/>
          <p14:tracePt t="53500" x="5689600" y="3398838"/>
          <p14:tracePt t="53509" x="5618163" y="3375025"/>
          <p14:tracePt t="53516" x="5527675" y="3338513"/>
          <p14:tracePt t="53524" x="5454650" y="3338513"/>
          <p14:tracePt t="53532" x="5376863" y="3321050"/>
          <p14:tracePt t="53540" x="5303838" y="3308350"/>
          <p14:tracePt t="53548" x="5232400" y="3308350"/>
          <p14:tracePt t="53556" x="5141913" y="3284538"/>
          <p14:tracePt t="53564" x="5111750" y="3278188"/>
          <p14:tracePt t="53572" x="5051425" y="3278188"/>
          <p14:tracePt t="53580" x="4991100" y="3278188"/>
          <p14:tracePt t="53588" x="4967288" y="3271838"/>
          <p14:tracePt t="53596" x="4900613" y="3271838"/>
          <p14:tracePt t="53604" x="4846638" y="3271838"/>
          <p14:tracePt t="53612" x="4810125" y="3271838"/>
          <p14:tracePt t="53620" x="4743450" y="3271838"/>
          <p14:tracePt t="53628" x="4689475" y="3271838"/>
          <p14:tracePt t="53636" x="4652963" y="3271838"/>
          <p14:tracePt t="53644" x="4611688" y="3271838"/>
          <p14:tracePt t="53652" x="4562475" y="3271838"/>
          <p14:tracePt t="53660" x="4527550" y="3290888"/>
          <p14:tracePt t="53669" x="4478338" y="3308350"/>
          <p14:tracePt t="53678" x="4448175" y="3325813"/>
          <p14:tracePt t="53684" x="4418013" y="3344863"/>
          <p14:tracePt t="53692" x="4394200" y="3362325"/>
          <p14:tracePt t="53700" x="4381500" y="3375025"/>
          <p14:tracePt t="53709" x="4376738" y="3381375"/>
          <p14:tracePt t="53716" x="4370388" y="3392488"/>
          <p14:tracePt t="53724" x="4370388" y="3398838"/>
          <p14:tracePt t="53732" x="4370388" y="3422650"/>
          <p14:tracePt t="53740" x="4370388" y="3429000"/>
          <p14:tracePt t="53748" x="4370388" y="3446463"/>
          <p14:tracePt t="53756" x="4381500" y="3446463"/>
          <p14:tracePt t="53764" x="4406900" y="3465513"/>
          <p14:tracePt t="53772" x="4424363" y="3471863"/>
          <p14:tracePt t="53780" x="4437063" y="3471863"/>
          <p14:tracePt t="53788" x="4467225" y="3471863"/>
          <p14:tracePt t="53797" x="4491038" y="3482975"/>
          <p14:tracePt t="53804" x="4551363" y="3489325"/>
          <p14:tracePt t="53812" x="4592638" y="3502025"/>
          <p14:tracePt t="53826" x="4683125" y="3519488"/>
          <p14:tracePt t="53829" x="4773613" y="3532188"/>
          <p14:tracePt t="53836" x="4887913" y="3556000"/>
          <p14:tracePt t="53843" x="5021263" y="3567113"/>
          <p14:tracePt t="53851" x="5135563" y="3603625"/>
          <p14:tracePt t="53859" x="5249863" y="3616325"/>
          <p14:tracePt t="53868" x="5353050" y="3640138"/>
          <p14:tracePt t="53875" x="5454650" y="3646488"/>
          <p14:tracePt t="53883" x="5534025" y="3670300"/>
          <p14:tracePt t="53892" x="5635625" y="3681413"/>
          <p14:tracePt t="53899" x="5678488" y="3687763"/>
          <p14:tracePt t="53909" x="5726113" y="3687763"/>
          <p14:tracePt t="53915" x="5799138" y="3687763"/>
          <p14:tracePt t="53923" x="5829300" y="3687763"/>
          <p14:tracePt t="53931" x="5853113" y="3687763"/>
          <p14:tracePt t="53939" x="5894388" y="3687763"/>
          <p14:tracePt t="53947" x="5919788" y="3687763"/>
          <p14:tracePt t="53955" x="5954713" y="3663950"/>
          <p14:tracePt t="53964" x="5991225" y="3646488"/>
          <p14:tracePt t="53972" x="6015038" y="3627438"/>
          <p14:tracePt t="53980" x="6027738" y="3621088"/>
          <p14:tracePt t="53988" x="6034088" y="3616325"/>
          <p14:tracePt t="53996" x="6051550" y="3616325"/>
          <p14:tracePt t="54020" x="6057900" y="3609975"/>
          <p14:tracePt t="54140" x="6040438" y="3609975"/>
          <p14:tracePt t="54148" x="5997575" y="3609975"/>
          <p14:tracePt t="54156" x="5924550" y="3609975"/>
          <p14:tracePt t="54164" x="5853113" y="3609975"/>
          <p14:tracePt t="54172" x="5738813" y="3609975"/>
          <p14:tracePt t="54180" x="5611813" y="3586163"/>
          <p14:tracePt t="54188" x="5491163" y="3562350"/>
          <p14:tracePt t="54196" x="5387975" y="3549650"/>
          <p14:tracePt t="54204" x="5273675" y="3536950"/>
          <p14:tracePt t="54212" x="5141913" y="3513138"/>
          <p14:tracePt t="54220" x="5045075" y="3502025"/>
          <p14:tracePt t="54229" x="4943475" y="3489325"/>
          <p14:tracePt t="54236" x="4840288" y="3482975"/>
          <p14:tracePt t="54243" x="4737100" y="3482975"/>
          <p14:tracePt t="54252" x="4665663" y="3471863"/>
          <p14:tracePt t="54261" x="4538663" y="3471863"/>
          <p14:tracePt t="54268" x="4448175" y="3459163"/>
          <p14:tracePt t="54276" x="4376738" y="3446463"/>
          <p14:tracePt t="54284" x="4303713" y="3446463"/>
          <p14:tracePt t="54292" x="4256088" y="3446463"/>
          <p14:tracePt t="54300" x="4213225" y="3446463"/>
          <p14:tracePt t="54308" x="4183063" y="3446463"/>
          <p14:tracePt t="54316" x="4159250" y="3446463"/>
          <p14:tracePt t="54324" x="4152900" y="3446463"/>
          <p14:tracePt t="54332" x="4141788" y="3446463"/>
          <p14:tracePt t="54340" x="4135438" y="3446463"/>
          <p14:tracePt t="54412" x="4176713" y="3441700"/>
          <p14:tracePt t="54420" x="4230688" y="3441700"/>
          <p14:tracePt t="54428" x="4321175" y="3429000"/>
          <p14:tracePt t="54436" x="4437063" y="3429000"/>
          <p14:tracePt t="54444" x="4538663" y="3429000"/>
          <p14:tracePt t="54452" x="4665663" y="3429000"/>
          <p14:tracePt t="54460" x="4792663" y="3429000"/>
          <p14:tracePt t="54468" x="4937125" y="3429000"/>
          <p14:tracePt t="54477" x="5062538" y="3429000"/>
          <p14:tracePt t="54484" x="5189538" y="3429000"/>
          <p14:tracePt t="54493" x="5303838" y="3429000"/>
          <p14:tracePt t="54500" x="5376863" y="3429000"/>
          <p14:tracePt t="54509" x="5424488" y="3429000"/>
          <p14:tracePt t="54516" x="5454650" y="3429000"/>
          <p14:tracePt t="54524" x="5484813" y="3429000"/>
          <p14:tracePt t="54532" x="5503863" y="3429000"/>
          <p14:tracePt t="54540" x="5508625" y="3429000"/>
          <p14:tracePt t="54829" x="0" y="0"/>
        </p14:tracePtLst>
        <p14:tracePtLst>
          <p14:tracePt t="62358" x="747713" y="4532313"/>
          <p14:tracePt t="62493" x="754063" y="4543425"/>
          <p14:tracePt t="62500" x="758825" y="4543425"/>
          <p14:tracePt t="62508" x="788988" y="4543425"/>
          <p14:tracePt t="62518" x="814388" y="4543425"/>
          <p14:tracePt t="62525" x="844550" y="4549775"/>
          <p14:tracePt t="62534" x="879475" y="4556125"/>
          <p14:tracePt t="62540" x="909638" y="4556125"/>
          <p14:tracePt t="62549" x="952500" y="4556125"/>
          <p14:tracePt t="62556" x="1000125" y="4567238"/>
          <p14:tracePt t="62565" x="1073150" y="4567238"/>
          <p14:tracePt t="62572" x="1114425" y="4567238"/>
          <p14:tracePt t="62580" x="1163638" y="4573588"/>
          <p14:tracePt t="62588" x="1223963" y="4573588"/>
          <p14:tracePt t="62596" x="1265238" y="4586288"/>
          <p14:tracePt t="62604" x="1338263" y="4586288"/>
          <p14:tracePt t="62612" x="1416050" y="4586288"/>
          <p14:tracePt t="62620" x="1500188" y="4597400"/>
          <p14:tracePt t="62629" x="1616075" y="4597400"/>
          <p14:tracePt t="62636" x="1730375" y="4610100"/>
          <p14:tracePt t="62645" x="1862138" y="4622800"/>
          <p14:tracePt t="62652" x="1976438" y="4633913"/>
          <p14:tracePt t="62660" x="2122488" y="4633913"/>
          <p14:tracePt t="62669" x="2247900" y="4646613"/>
          <p14:tracePt t="62677" x="2351088" y="4652963"/>
          <p14:tracePt t="62685" x="2452688" y="4664075"/>
          <p14:tracePt t="62692" x="2568575" y="4664075"/>
          <p14:tracePt t="62701" x="2609850" y="4664075"/>
          <p14:tracePt t="62708" x="2682875" y="4664075"/>
          <p14:tracePt t="62718" x="2730500" y="4664075"/>
          <p14:tracePt t="62724" x="2760663" y="4664075"/>
          <p14:tracePt t="62733" x="2790825" y="4664075"/>
          <p14:tracePt t="62740" x="2844800" y="4664075"/>
          <p14:tracePt t="62749" x="2894013" y="4664075"/>
          <p14:tracePt t="62756" x="2947988" y="4664075"/>
          <p14:tracePt t="62764" x="3008313" y="4664075"/>
          <p14:tracePt t="62772" x="3068638" y="4664075"/>
          <p14:tracePt t="62780" x="3152775" y="4664075"/>
          <p14:tracePt t="62789" x="3213100" y="4664075"/>
          <p14:tracePt t="62797" x="3267075" y="4664075"/>
          <p14:tracePt t="62804" x="3327400" y="4664075"/>
          <p14:tracePt t="62812" x="3387725" y="4664075"/>
          <p14:tracePt t="62820" x="3417888" y="4664075"/>
          <p14:tracePt t="62829" x="3495675" y="4664075"/>
          <p14:tracePt t="62837" x="3538538" y="4664075"/>
          <p14:tracePt t="62843" x="3586163" y="4664075"/>
          <p14:tracePt t="62851" x="3616325" y="4664075"/>
          <p14:tracePt t="62859" x="3659188" y="4664075"/>
          <p14:tracePt t="62867" x="3749675" y="4664075"/>
          <p14:tracePt t="62875" x="3803650" y="4664075"/>
          <p14:tracePt t="62883" x="3894138" y="4664075"/>
          <p14:tracePt t="62891" x="3948113" y="4664075"/>
          <p14:tracePt t="62899" x="3995738" y="4664075"/>
          <p14:tracePt t="62907" x="4038600" y="4664075"/>
          <p14:tracePt t="62915" x="4068763" y="4664075"/>
          <p14:tracePt t="62923" x="4092575" y="4664075"/>
          <p14:tracePt t="62932" x="4116388" y="4664075"/>
          <p14:tracePt t="62940" x="4129088" y="4664075"/>
          <p14:tracePt t="62947" x="4152900" y="4664075"/>
          <p14:tracePt t="62956" x="4165600" y="4664075"/>
          <p14:tracePt t="62964" x="4183063" y="4664075"/>
          <p14:tracePt t="62972" x="4213225" y="4664075"/>
          <p14:tracePt t="62980" x="4225925" y="4664075"/>
          <p14:tracePt t="62988" x="4249738" y="4664075"/>
          <p14:tracePt t="62996" x="4286250" y="4676775"/>
          <p14:tracePt t="63004" x="4316413" y="4676775"/>
          <p14:tracePt t="63012" x="4357688" y="4683125"/>
          <p14:tracePt t="63020" x="4394200" y="4683125"/>
          <p14:tracePt t="63028" x="4448175" y="4694238"/>
          <p14:tracePt t="63036" x="4508500" y="4694238"/>
          <p14:tracePt t="63044" x="4562475" y="4694238"/>
          <p14:tracePt t="63052" x="4622800" y="4700588"/>
          <p14:tracePt t="63060" x="4672013" y="4700588"/>
          <p14:tracePt t="63068" x="4743450" y="4713288"/>
          <p14:tracePt t="63076" x="4803775" y="4724400"/>
          <p14:tracePt t="63084" x="4846638" y="4724400"/>
          <p14:tracePt t="63103" x="4937125" y="4724400"/>
          <p14:tracePt t="63108" x="4960938" y="4724400"/>
          <p14:tracePt t="63116" x="4978400" y="4724400"/>
          <p14:tracePt t="63124" x="5002213" y="4724400"/>
          <p14:tracePt t="63133" x="5027613" y="4724400"/>
          <p14:tracePt t="63140" x="5038725" y="4724400"/>
          <p14:tracePt t="63148" x="5057775" y="4724400"/>
          <p14:tracePt t="63156" x="5062538" y="4724400"/>
          <p14:tracePt t="63164" x="5068888" y="4724400"/>
          <p14:tracePt t="63244" x="5075238" y="4724400"/>
          <p14:tracePt t="63389" x="5051425" y="4730750"/>
          <p14:tracePt t="63397" x="5008563" y="4730750"/>
          <p14:tracePt t="63405" x="4948238" y="4730750"/>
          <p14:tracePt t="63413" x="4906963" y="4730750"/>
          <p14:tracePt t="63420" x="4846638" y="4730750"/>
          <p14:tracePt t="63429" x="4792663" y="4730750"/>
          <p14:tracePt t="63436" x="4732338" y="4730750"/>
          <p14:tracePt t="63444" x="4646613" y="4730750"/>
          <p14:tracePt t="63452" x="4575175" y="4730750"/>
          <p14:tracePt t="63460" x="4514850" y="4730750"/>
          <p14:tracePt t="63469" x="4411663" y="4730750"/>
          <p14:tracePt t="63476" x="4297363" y="4730750"/>
          <p14:tracePt t="63486" x="4183063" y="4730750"/>
          <p14:tracePt t="63492" x="4068763" y="4730750"/>
          <p14:tracePt t="63500" x="3971925" y="4730750"/>
          <p14:tracePt t="63508" x="3881438" y="4724400"/>
          <p14:tracePt t="63516" x="3779838" y="4724400"/>
          <p14:tracePt t="63524" x="3676650" y="4713288"/>
          <p14:tracePt t="63532" x="3592513" y="4713288"/>
          <p14:tracePt t="63540" x="3508375" y="4700588"/>
          <p14:tracePt t="63548" x="3405188" y="4700588"/>
          <p14:tracePt t="63556" x="3357563" y="4694238"/>
          <p14:tracePt t="63564" x="3284538" y="4683125"/>
          <p14:tracePt t="63572" x="3260725" y="4683125"/>
          <p14:tracePt t="63580" x="3194050" y="4676775"/>
          <p14:tracePt t="63588" x="3152775" y="4676775"/>
          <p14:tracePt t="63596" x="3103563" y="4676775"/>
          <p14:tracePt t="63604" x="3043238" y="4676775"/>
          <p14:tracePt t="63612" x="2989263" y="4676775"/>
          <p14:tracePt t="63620" x="2941638" y="4676775"/>
          <p14:tracePt t="63628" x="2887663" y="4676775"/>
          <p14:tracePt t="63636" x="2838450" y="4676775"/>
          <p14:tracePt t="63644" x="2784475" y="4676775"/>
          <p14:tracePt t="63651" x="2736850" y="4676775"/>
          <p14:tracePt t="63660" x="2706688" y="4676775"/>
          <p14:tracePt t="63668" x="2676525" y="4676775"/>
          <p14:tracePt t="63676" x="2609850" y="4676775"/>
          <p14:tracePt t="63685" x="2538413" y="4676775"/>
          <p14:tracePt t="63692" x="2489200" y="4676775"/>
          <p14:tracePt t="63700" x="2447925" y="4676775"/>
          <p14:tracePt t="63708" x="2387600" y="4676775"/>
          <p14:tracePt t="63716" x="2357438" y="4676775"/>
          <p14:tracePt t="63724" x="2301875" y="4676775"/>
          <p14:tracePt t="63732" x="2266950" y="4676775"/>
          <p14:tracePt t="63740" x="2211388" y="4676775"/>
          <p14:tracePt t="63748" x="2157413" y="4676775"/>
          <p14:tracePt t="63756" x="2109788" y="4676775"/>
          <p14:tracePt t="63764" x="2036763" y="4676775"/>
          <p14:tracePt t="63772" x="1982788" y="4676775"/>
          <p14:tracePt t="63780" x="1922463" y="4676775"/>
          <p14:tracePt t="63788" x="1862138" y="4676775"/>
          <p14:tracePt t="63796" x="1790700" y="4676775"/>
          <p14:tracePt t="63804" x="1747838" y="4676775"/>
          <p14:tracePt t="63812" x="1676400" y="4676775"/>
          <p14:tracePt t="63820" x="1627188" y="4676775"/>
          <p14:tracePt t="63831" x="1585913" y="4676775"/>
          <p14:tracePt t="63837" x="1543050" y="4676775"/>
          <p14:tracePt t="63845" x="1506538" y="4676775"/>
          <p14:tracePt t="63852" x="1476375" y="4676775"/>
          <p14:tracePt t="63859" x="1452563" y="4676775"/>
          <p14:tracePt t="63867" x="1439863" y="4676775"/>
          <p14:tracePt t="63875" x="1435100" y="4664075"/>
          <p14:tracePt t="63891" x="1428750" y="4664075"/>
          <p14:tracePt t="63924" x="1416050" y="4664075"/>
          <p14:tracePt t="64004" x="1435100" y="4664075"/>
          <p14:tracePt t="64012" x="1489075" y="4646613"/>
          <p14:tracePt t="64021" x="1590675" y="4627563"/>
          <p14:tracePt t="64028" x="1724025" y="4616450"/>
          <p14:tracePt t="64036" x="1862138" y="4616450"/>
          <p14:tracePt t="64044" x="2019300" y="4616450"/>
          <p14:tracePt t="64053" x="2176463" y="4616450"/>
          <p14:tracePt t="64060" x="2435225" y="4616450"/>
          <p14:tracePt t="64070" x="2670175" y="4616450"/>
          <p14:tracePt t="64090" x="3170238" y="4616450"/>
          <p14:tracePt t="64102" x="3508375" y="4616450"/>
          <p14:tracePt t="64108" x="3665538" y="4616450"/>
          <p14:tracePt t="64117" x="3821113" y="4616450"/>
          <p14:tracePt t="64125" x="3960813" y="4616450"/>
          <p14:tracePt t="64132" x="4116388" y="4616450"/>
          <p14:tracePt t="64140" x="4260850" y="4616450"/>
          <p14:tracePt t="64148" x="4376738" y="4616450"/>
          <p14:tracePt t="64156" x="4491038" y="4616450"/>
          <p14:tracePt t="64164" x="4562475" y="4616450"/>
          <p14:tracePt t="64172" x="4616450" y="4616450"/>
          <p14:tracePt t="64180" x="4652963" y="4616450"/>
          <p14:tracePt t="64188" x="4683125" y="4616450"/>
          <p14:tracePt t="64196" x="4689475" y="4616450"/>
          <p14:tracePt t="64212" x="4695825" y="4616450"/>
          <p14:tracePt t="64292" x="4689475" y="4616450"/>
          <p14:tracePt t="64302" x="4676775" y="4616450"/>
          <p14:tracePt t="64308" x="4659313" y="4616450"/>
          <p14:tracePt t="64317" x="4592638" y="4616450"/>
          <p14:tracePt t="64325" x="4521200" y="4616450"/>
          <p14:tracePt t="64334" x="4394200" y="4627563"/>
          <p14:tracePt t="64340" x="4279900" y="4627563"/>
          <p14:tracePt t="64348" x="4146550" y="4627563"/>
          <p14:tracePt t="64357" x="4008438" y="4627563"/>
          <p14:tracePt t="64364" x="3833813" y="4627563"/>
          <p14:tracePt t="64373" x="3598863" y="4627563"/>
          <p14:tracePt t="64380" x="3394075" y="4627563"/>
          <p14:tracePt t="64388" x="3086100" y="4603750"/>
          <p14:tracePt t="64397" x="2808288" y="4567238"/>
          <p14:tracePt t="64405" x="2555875" y="4519613"/>
          <p14:tracePt t="64412" x="2332038" y="4489450"/>
          <p14:tracePt t="64420" x="2122488" y="4478338"/>
          <p14:tracePt t="64428" x="1844675" y="4448175"/>
          <p14:tracePt t="64437" x="1651000" y="4418013"/>
          <p14:tracePt t="64445" x="1519238" y="4418013"/>
          <p14:tracePt t="64454" x="1381125" y="4418013"/>
          <p14:tracePt t="64460" x="1290638" y="4418013"/>
          <p14:tracePt t="64468" x="1217613" y="4418013"/>
          <p14:tracePt t="64476" x="1144588" y="4418013"/>
          <p14:tracePt t="64484" x="1114425" y="4418013"/>
          <p14:tracePt t="64492" x="1103313" y="4418013"/>
          <p14:tracePt t="64501" x="1096963" y="4418013"/>
          <p14:tracePt t="64556" x="1103313" y="4418013"/>
          <p14:tracePt t="64564" x="1144588" y="4418013"/>
          <p14:tracePt t="64572" x="1217613" y="4418013"/>
          <p14:tracePt t="64580" x="1290638" y="4418013"/>
          <p14:tracePt t="64588" x="1392238" y="4422775"/>
          <p14:tracePt t="64596" x="1489075" y="4422775"/>
          <p14:tracePt t="64604" x="1620838" y="4448175"/>
          <p14:tracePt t="64612" x="1766888" y="4471988"/>
          <p14:tracePt t="64620" x="1911350" y="4508500"/>
          <p14:tracePt t="64628" x="2055813" y="4519613"/>
          <p14:tracePt t="64636" x="2211388" y="4532313"/>
          <p14:tracePt t="64644" x="2368550" y="4543425"/>
          <p14:tracePt t="64652" x="2513013" y="4556125"/>
          <p14:tracePt t="64660" x="2627313" y="4567238"/>
          <p14:tracePt t="64668" x="2773363" y="4579938"/>
          <p14:tracePt t="64676" x="2898775" y="4579938"/>
          <p14:tracePt t="64684" x="3013075" y="4579938"/>
          <p14:tracePt t="64692" x="3103563" y="4579938"/>
          <p14:tracePt t="64701" x="3176588" y="4579938"/>
          <p14:tracePt t="64708" x="3219450" y="4579938"/>
          <p14:tracePt t="64716" x="3230563" y="4579938"/>
          <p14:tracePt t="64724" x="3249613" y="4579938"/>
          <p14:tracePt t="64732" x="3254375" y="4579938"/>
          <p14:tracePt t="64740" x="3260725" y="4579938"/>
          <p14:tracePt t="64812" x="3213100" y="4586288"/>
          <p14:tracePt t="64820" x="3140075" y="4586288"/>
          <p14:tracePt t="64828" x="3043238" y="4597400"/>
          <p14:tracePt t="64836" x="2924175" y="4610100"/>
          <p14:tracePt t="64851" x="2603500" y="4610100"/>
          <p14:tracePt t="64859" x="2459038" y="4610100"/>
          <p14:tracePt t="64868" x="2284413" y="4610100"/>
          <p14:tracePt t="64875" x="2109788" y="4610100"/>
          <p14:tracePt t="64884" x="1874838" y="4610100"/>
          <p14:tracePt t="64891" x="1717675" y="4610100"/>
          <p14:tracePt t="64899" x="1585913" y="4610100"/>
          <p14:tracePt t="64907" x="1489075" y="4610100"/>
          <p14:tracePt t="64915" x="1385888" y="4610100"/>
          <p14:tracePt t="64923" x="1314450" y="4610100"/>
          <p14:tracePt t="64931" x="1241425" y="4610100"/>
          <p14:tracePt t="64939" x="1211263" y="4610100"/>
          <p14:tracePt t="64947" x="1204913" y="4610100"/>
          <p14:tracePt t="65020" x="1211263" y="4610100"/>
          <p14:tracePt t="65028" x="1254125" y="4610100"/>
          <p14:tracePt t="65036" x="1314450" y="4610100"/>
          <p14:tracePt t="65044" x="1409700" y="4610100"/>
          <p14:tracePt t="65055" x="1525588" y="4610100"/>
          <p14:tracePt t="65060" x="1657350" y="4610100"/>
          <p14:tracePt t="65069" x="1795463" y="4610100"/>
          <p14:tracePt t="65076" x="1941513" y="4610100"/>
          <p14:tracePt t="65086" x="2133600" y="4610100"/>
          <p14:tracePt t="65107" x="2392363" y="4610100"/>
          <p14:tracePt t="65108" x="2519363" y="4610100"/>
          <p14:tracePt t="65116" x="2633663" y="4610100"/>
          <p14:tracePt t="65124" x="2747963" y="4610100"/>
          <p14:tracePt t="65132" x="2874963" y="4610100"/>
          <p14:tracePt t="65140" x="2947988" y="4610100"/>
          <p14:tracePt t="65148" x="3049588" y="4610100"/>
          <p14:tracePt t="65156" x="3109913" y="4610100"/>
          <p14:tracePt t="65164" x="3133725" y="4610100"/>
          <p14:tracePt t="65172" x="3140075" y="4610100"/>
          <p14:tracePt t="65228" x="3146425" y="4610100"/>
          <p14:tracePt t="65252" x="3103563" y="4610100"/>
          <p14:tracePt t="65260" x="3032125" y="4610100"/>
          <p14:tracePt t="65269" x="2947988" y="4610100"/>
          <p14:tracePt t="65277" x="2844800" y="4610100"/>
          <p14:tracePt t="65288" x="2706688" y="4610100"/>
          <p14:tracePt t="65292" x="2562225" y="4610100"/>
          <p14:tracePt t="65300" x="2405063" y="4610100"/>
          <p14:tracePt t="65308" x="2247900" y="4610100"/>
          <p14:tracePt t="65316" x="2122488" y="4610100"/>
          <p14:tracePt t="65324" x="1995488" y="4610100"/>
          <p14:tracePt t="65332" x="1922463" y="4610100"/>
          <p14:tracePt t="65340" x="1851025" y="4610100"/>
          <p14:tracePt t="65348" x="1825625" y="4610100"/>
          <p14:tracePt t="65356" x="1801813" y="4610100"/>
          <p14:tracePt t="65364" x="1790700" y="4610100"/>
          <p14:tracePt t="65453" x="1851025" y="4610100"/>
          <p14:tracePt t="65460" x="1935163" y="4610100"/>
          <p14:tracePt t="65470" x="2062163" y="4610100"/>
          <p14:tracePt t="65476" x="2217738" y="4610100"/>
          <p14:tracePt t="65485" x="2392363" y="4610100"/>
          <p14:tracePt t="65492" x="2597150" y="4610100"/>
          <p14:tracePt t="65502" x="2833688" y="4610100"/>
          <p14:tracePt t="65508" x="3073400" y="4610100"/>
          <p14:tracePt t="65516" x="3249613" y="4610100"/>
          <p14:tracePt t="65524" x="3375025" y="4610100"/>
          <p14:tracePt t="65531" x="3478213" y="4610100"/>
          <p14:tracePt t="65540" x="3519488" y="4610100"/>
          <p14:tracePt t="65547" x="3538538" y="4610100"/>
          <p14:tracePt t="65556" x="3544888" y="4610100"/>
          <p14:tracePt t="65628" x="3532188" y="4610100"/>
          <p14:tracePt t="65636" x="3465513" y="4610100"/>
          <p14:tracePt t="65644" x="3381375" y="4610100"/>
          <p14:tracePt t="65652" x="3279775" y="4610100"/>
          <p14:tracePt t="65660" x="3182938" y="4610100"/>
          <p14:tracePt t="65669" x="3055938" y="4610100"/>
          <p14:tracePt t="65676" x="2924175" y="4610100"/>
          <p14:tracePt t="65684" x="2784475" y="4610100"/>
          <p14:tracePt t="65692" x="2627313" y="4610100"/>
          <p14:tracePt t="65700" x="2495550" y="4610100"/>
          <p14:tracePt t="65708" x="2381250" y="4610100"/>
          <p14:tracePt t="65716" x="2297113" y="4610100"/>
          <p14:tracePt t="65724" x="2224088" y="4610100"/>
          <p14:tracePt t="65732" x="2200275" y="4610100"/>
          <p14:tracePt t="65796" x="2260600" y="4610100"/>
          <p14:tracePt t="65805" x="2344738" y="4610100"/>
          <p14:tracePt t="65813" x="2471738" y="4610100"/>
          <p14:tracePt t="65820" x="2603500" y="4610100"/>
          <p14:tracePt t="65828" x="2760663" y="4610100"/>
          <p14:tracePt t="65837" x="2935288" y="4610100"/>
          <p14:tracePt t="65846" x="3062288" y="4610100"/>
          <p14:tracePt t="65855" x="3189288" y="4610100"/>
          <p14:tracePt t="65860" x="3314700" y="4610100"/>
          <p14:tracePt t="65868" x="3405188" y="4610100"/>
          <p14:tracePt t="65875" x="3489325" y="4610100"/>
          <p14:tracePt t="65883" x="3562350" y="4610100"/>
          <p14:tracePt t="65891" x="3609975" y="4610100"/>
          <p14:tracePt t="65899" x="3622675" y="4610100"/>
          <p14:tracePt t="65964" x="3629025" y="4610100"/>
          <p14:tracePt t="65988" x="3605213" y="4610100"/>
          <p14:tracePt t="65996" x="3525838" y="4610100"/>
          <p14:tracePt t="66004" x="3441700" y="4597400"/>
          <p14:tracePt t="66012" x="3327400" y="4597400"/>
          <p14:tracePt t="66020" x="3224213" y="4597400"/>
          <p14:tracePt t="66028" x="3098800" y="4597400"/>
          <p14:tracePt t="66037" x="2965450" y="4573588"/>
          <p14:tracePt t="66044" x="2851150" y="4562475"/>
          <p14:tracePt t="66052" x="2790825" y="4556125"/>
          <p14:tracePt t="66060" x="2717800" y="4556125"/>
          <p14:tracePt t="66069" x="2687638" y="4543425"/>
          <p14:tracePt t="66124" x="2736850" y="4543425"/>
          <p14:tracePt t="66132" x="2808288" y="4543425"/>
          <p14:tracePt t="66140" x="2924175" y="4543425"/>
          <p14:tracePt t="66148" x="3038475" y="4543425"/>
          <p14:tracePt t="66156" x="3170238" y="4543425"/>
          <p14:tracePt t="66164" x="3284538" y="4543425"/>
          <p14:tracePt t="66172" x="3394075" y="4543425"/>
          <p14:tracePt t="66180" x="3484563" y="4549775"/>
          <p14:tracePt t="66188" x="3532188" y="4562475"/>
          <p14:tracePt t="66196" x="3562350" y="4562475"/>
          <p14:tracePt t="66260" x="3568700" y="4567238"/>
          <p14:tracePt t="66276" x="3568700" y="4573588"/>
          <p14:tracePt t="66285" x="3549650" y="4573588"/>
          <p14:tracePt t="66293" x="3525838" y="4573588"/>
          <p14:tracePt t="66300" x="3502025" y="4573588"/>
          <p14:tracePt t="66308" x="3478213" y="4579938"/>
          <p14:tracePt t="66316" x="3454400" y="4579938"/>
          <p14:tracePt t="66324" x="3448050" y="4586288"/>
          <p14:tracePt t="66332" x="3435350" y="4586288"/>
          <p14:tracePt t="66340" x="3429000" y="4592638"/>
          <p14:tracePt t="66468" x="3435350" y="4592638"/>
          <p14:tracePt t="66476" x="3459163" y="4592638"/>
          <p14:tracePt t="66485" x="3484563" y="4592638"/>
          <p14:tracePt t="66492" x="3508375" y="4592638"/>
          <p14:tracePt t="66500" x="3538538" y="4592638"/>
          <p14:tracePt t="66508" x="3562350" y="4597400"/>
          <p14:tracePt t="66517" x="3579813" y="4616450"/>
          <p14:tracePt t="66724"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1026">
            <a:extLst>
              <a:ext uri="{FF2B5EF4-FFF2-40B4-BE49-F238E27FC236}">
                <a16:creationId xmlns:a16="http://schemas.microsoft.com/office/drawing/2014/main" id="{0F9078B8-DE13-430E-BFFE-1FEB6682F83C}"/>
              </a:ext>
            </a:extLst>
          </p:cNvPr>
          <p:cNvSpPr>
            <a:spLocks noGrp="1" noChangeArrowheads="1"/>
          </p:cNvSpPr>
          <p:nvPr>
            <p:ph type="title"/>
          </p:nvPr>
        </p:nvSpPr>
        <p:spPr>
          <a:xfrm>
            <a:off x="457200" y="228600"/>
            <a:ext cx="5995988" cy="685800"/>
          </a:xfrm>
          <a:ln/>
        </p:spPr>
        <p:txBody>
          <a:bodyPr/>
          <a:lstStyle/>
          <a:p>
            <a:r>
              <a:rPr lang="en-GB" altLang="cs-CZ" b="1"/>
              <a:t>Chronopoten</a:t>
            </a:r>
            <a:r>
              <a:rPr lang="cs-CZ" altLang="cs-CZ" b="1"/>
              <a:t>ciometrie</a:t>
            </a:r>
            <a:endParaRPr lang="en-GB" altLang="cs-CZ"/>
          </a:p>
        </p:txBody>
      </p:sp>
      <p:sp>
        <p:nvSpPr>
          <p:cNvPr id="13316" name="Text Box 1028">
            <a:extLst>
              <a:ext uri="{FF2B5EF4-FFF2-40B4-BE49-F238E27FC236}">
                <a16:creationId xmlns:a16="http://schemas.microsoft.com/office/drawing/2014/main" id="{7958B23B-E535-4548-B7A9-07338C3EC40D}"/>
              </a:ext>
            </a:extLst>
          </p:cNvPr>
          <p:cNvSpPr txBox="1">
            <a:spLocks noChangeArrowheads="1"/>
          </p:cNvSpPr>
          <p:nvPr/>
        </p:nvSpPr>
        <p:spPr bwMode="auto">
          <a:xfrm>
            <a:off x="228600" y="990600"/>
            <a:ext cx="8686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GB" altLang="cs-CZ" b="1">
                <a:solidFill>
                  <a:srgbClr val="0000FF"/>
                </a:solidFill>
                <a:effectLst>
                  <a:outerShdw blurRad="38100" dist="38100" dir="2700000" algn="tl">
                    <a:srgbClr val="C0C0C0"/>
                  </a:outerShdw>
                </a:effectLst>
              </a:rPr>
              <a:t>Princip:</a:t>
            </a:r>
            <a:r>
              <a:rPr lang="en-GB" altLang="cs-CZ" b="1">
                <a:solidFill>
                  <a:srgbClr val="66FF33"/>
                </a:solidFill>
                <a:effectLst>
                  <a:outerShdw blurRad="38100" dist="38100" dir="2700000" algn="tl">
                    <a:srgbClr val="C0C0C0"/>
                  </a:outerShdw>
                </a:effectLst>
              </a:rPr>
              <a:t> </a:t>
            </a:r>
            <a:r>
              <a:rPr lang="cs-CZ" altLang="cs-CZ" b="1">
                <a:effectLst>
                  <a:outerShdw blurRad="38100" dist="38100" dir="2700000" algn="tl">
                    <a:srgbClr val="C0C0C0"/>
                  </a:outerShdw>
                </a:effectLst>
              </a:rPr>
              <a:t>k</a:t>
            </a:r>
            <a:r>
              <a:rPr lang="en-GB" altLang="cs-CZ" b="1">
                <a:effectLst>
                  <a:outerShdw blurRad="38100" dist="38100" dir="2700000" algn="tl">
                    <a:srgbClr val="C0C0C0"/>
                  </a:outerShdw>
                </a:effectLst>
              </a:rPr>
              <a:t>ontrol</a:t>
            </a:r>
            <a:r>
              <a:rPr lang="cs-CZ" altLang="cs-CZ" b="1">
                <a:effectLst>
                  <a:outerShdw blurRad="38100" dist="38100" dir="2700000" algn="tl">
                    <a:srgbClr val="C0C0C0"/>
                  </a:outerShdw>
                </a:effectLst>
              </a:rPr>
              <a:t>ovaný</a:t>
            </a:r>
            <a:r>
              <a:rPr lang="en-GB" altLang="cs-CZ" b="1">
                <a:solidFill>
                  <a:srgbClr val="66FF33"/>
                </a:solidFill>
                <a:effectLst>
                  <a:outerShdw blurRad="38100" dist="38100" dir="2700000" algn="tl">
                    <a:srgbClr val="C0C0C0"/>
                  </a:outerShdw>
                </a:effectLst>
              </a:rPr>
              <a:t> </a:t>
            </a:r>
            <a:r>
              <a:rPr lang="cs-CZ" altLang="cs-CZ" b="1">
                <a:solidFill>
                  <a:srgbClr val="FF3300"/>
                </a:solidFill>
                <a:effectLst>
                  <a:outerShdw blurRad="38100" dist="38100" dir="2700000" algn="tl">
                    <a:srgbClr val="C0C0C0"/>
                  </a:outerShdw>
                </a:effectLst>
              </a:rPr>
              <a:t>ko</a:t>
            </a:r>
            <a:r>
              <a:rPr lang="en-GB" altLang="cs-CZ" b="1">
                <a:solidFill>
                  <a:srgbClr val="FF3300"/>
                </a:solidFill>
                <a:effectLst>
                  <a:outerShdw blurRad="38100" dist="38100" dir="2700000" algn="tl">
                    <a:srgbClr val="C0C0C0"/>
                  </a:outerShdw>
                </a:effectLst>
              </a:rPr>
              <a:t>nstant</a:t>
            </a:r>
            <a:r>
              <a:rPr lang="cs-CZ" altLang="cs-CZ" b="1">
                <a:solidFill>
                  <a:srgbClr val="FF3300"/>
                </a:solidFill>
                <a:effectLst>
                  <a:outerShdw blurRad="38100" dist="38100" dir="2700000" algn="tl">
                    <a:srgbClr val="C0C0C0"/>
                  </a:outerShdw>
                </a:effectLst>
              </a:rPr>
              <a:t>ní</a:t>
            </a:r>
            <a:r>
              <a:rPr lang="en-GB" altLang="cs-CZ" b="1">
                <a:solidFill>
                  <a:srgbClr val="FF3300"/>
                </a:solidFill>
                <a:effectLst>
                  <a:outerShdw blurRad="38100" dist="38100" dir="2700000" algn="tl">
                    <a:srgbClr val="C0C0C0"/>
                  </a:outerShdw>
                </a:effectLst>
              </a:rPr>
              <a:t> </a:t>
            </a:r>
            <a:r>
              <a:rPr lang="cs-CZ" altLang="cs-CZ" b="1">
                <a:solidFill>
                  <a:srgbClr val="FF3300"/>
                </a:solidFill>
                <a:effectLst>
                  <a:outerShdw blurRad="38100" dist="38100" dir="2700000" algn="tl">
                    <a:srgbClr val="C0C0C0"/>
                  </a:outerShdw>
                </a:effectLst>
              </a:rPr>
              <a:t>proud je aplikován</a:t>
            </a:r>
            <a:r>
              <a:rPr lang="en-GB" altLang="cs-CZ" b="1">
                <a:solidFill>
                  <a:srgbClr val="FFFF00"/>
                </a:solidFill>
                <a:effectLst>
                  <a:outerShdw blurRad="38100" dist="38100" dir="2700000" algn="tl">
                    <a:srgbClr val="C0C0C0"/>
                  </a:outerShdw>
                </a:effectLst>
              </a:rPr>
              <a:t> </a:t>
            </a:r>
            <a:r>
              <a:rPr lang="cs-CZ" altLang="cs-CZ" b="1">
                <a:effectLst>
                  <a:outerShdw blurRad="38100" dist="38100" dir="2700000" algn="tl">
                    <a:srgbClr val="C0C0C0"/>
                  </a:outerShdw>
                </a:effectLst>
              </a:rPr>
              <a:t>mezi</a:t>
            </a: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pracovní a pomocnou elektrodu a měří se časová závislost</a:t>
            </a:r>
            <a:r>
              <a:rPr lang="cs-CZ" altLang="cs-CZ" b="1">
                <a:solidFill>
                  <a:srgbClr val="66FF33"/>
                </a:solidFill>
                <a:effectLst>
                  <a:outerShdw blurRad="38100" dist="38100" dir="2700000" algn="tl">
                    <a:srgbClr val="C0C0C0"/>
                  </a:outerShdw>
                </a:effectLst>
              </a:rPr>
              <a:t> </a:t>
            </a:r>
            <a:r>
              <a:rPr lang="cs-CZ" altLang="cs-CZ" b="1">
                <a:solidFill>
                  <a:srgbClr val="FF3300"/>
                </a:solidFill>
                <a:effectLst>
                  <a:outerShdw blurRad="38100" dist="38100" dir="2700000" algn="tl">
                    <a:srgbClr val="C0C0C0"/>
                  </a:outerShdw>
                </a:effectLst>
              </a:rPr>
              <a:t>napětí</a:t>
            </a:r>
            <a:r>
              <a:rPr lang="en-GB" altLang="cs-CZ" b="1">
                <a:solidFill>
                  <a:srgbClr val="66FF33"/>
                </a:solidFill>
                <a:effectLst>
                  <a:outerShdw blurRad="38100" dist="38100" dir="2700000" algn="tl">
                    <a:srgbClr val="C0C0C0"/>
                  </a:outerShdw>
                </a:effectLst>
              </a:rPr>
              <a:t> </a:t>
            </a:r>
            <a:r>
              <a:rPr lang="cs-CZ" altLang="cs-CZ" b="1">
                <a:effectLst>
                  <a:outerShdw blurRad="38100" dist="38100" dir="2700000" algn="tl">
                    <a:srgbClr val="C0C0C0"/>
                  </a:outerShdw>
                </a:effectLst>
              </a:rPr>
              <a:t>mezi pracovní a referentní elektrodou</a:t>
            </a:r>
          </a:p>
          <a:p>
            <a:pPr>
              <a:spcBef>
                <a:spcPct val="0"/>
              </a:spcBef>
            </a:pPr>
            <a:r>
              <a:rPr lang="cs-CZ" altLang="cs-CZ" b="1">
                <a:effectLst>
                  <a:outerShdw blurRad="38100" dist="38100" dir="2700000" algn="tl">
                    <a:srgbClr val="C0C0C0"/>
                  </a:outerShdw>
                </a:effectLst>
              </a:rPr>
              <a:t>Odezva je vyvolána koncentračními změnami elektroaktivních látek v průběhu elektrolýzy.</a:t>
            </a:r>
            <a:r>
              <a:rPr lang="en-GB" altLang="cs-CZ" b="1">
                <a:solidFill>
                  <a:srgbClr val="66FF33"/>
                </a:solidFill>
                <a:effectLst>
                  <a:outerShdw blurRad="38100" dist="38100" dir="2700000" algn="tl">
                    <a:srgbClr val="C0C0C0"/>
                  </a:outerShdw>
                </a:effectLst>
              </a:rPr>
              <a:t> </a:t>
            </a:r>
            <a:r>
              <a:rPr lang="en-GB" altLang="cs-CZ" b="1">
                <a:solidFill>
                  <a:srgbClr val="0000FF"/>
                </a:solidFill>
                <a:effectLst>
                  <a:outerShdw blurRad="38100" dist="38100" dir="2700000" algn="tl">
                    <a:srgbClr val="C0C0C0"/>
                  </a:outerShdw>
                </a:effectLst>
              </a:rPr>
              <a:t>Instrumenta</a:t>
            </a:r>
            <a:r>
              <a:rPr lang="cs-CZ" altLang="cs-CZ" b="1">
                <a:solidFill>
                  <a:srgbClr val="0000FF"/>
                </a:solidFill>
                <a:effectLst>
                  <a:outerShdw blurRad="38100" dist="38100" dir="2700000" algn="tl">
                    <a:srgbClr val="C0C0C0"/>
                  </a:outerShdw>
                </a:effectLst>
              </a:rPr>
              <a:t>ce:</a:t>
            </a:r>
            <a:r>
              <a:rPr lang="en-GB" altLang="cs-CZ" b="1">
                <a:solidFill>
                  <a:srgbClr val="66FF33"/>
                </a:solidFill>
                <a:effectLst>
                  <a:outerShdw blurRad="38100" dist="38100" dir="2700000" algn="tl">
                    <a:srgbClr val="C0C0C0"/>
                  </a:outerShdw>
                </a:effectLst>
              </a:rPr>
              <a:t> </a:t>
            </a:r>
            <a:r>
              <a:rPr lang="en-GB" altLang="cs-CZ" b="1">
                <a:effectLst>
                  <a:outerShdw blurRad="38100" dist="38100" dir="2700000" algn="tl">
                    <a:srgbClr val="C0C0C0"/>
                  </a:outerShdw>
                </a:effectLst>
              </a:rPr>
              <a:t>potentiostat </a:t>
            </a:r>
            <a:r>
              <a:rPr lang="cs-CZ" altLang="cs-CZ" b="1">
                <a:effectLst>
                  <a:outerShdw blurRad="38100" dist="38100" dir="2700000" algn="tl">
                    <a:srgbClr val="C0C0C0"/>
                  </a:outerShdw>
                </a:effectLst>
              </a:rPr>
              <a:t>v galvanostatickém modu</a:t>
            </a:r>
            <a:endParaRPr lang="en-GB" altLang="cs-CZ">
              <a:effectLst>
                <a:outerShdw blurRad="38100" dist="38100" dir="2700000" algn="tl">
                  <a:srgbClr val="C0C0C0"/>
                </a:outerShdw>
              </a:effectLst>
            </a:endParaRPr>
          </a:p>
        </p:txBody>
      </p:sp>
      <p:grpSp>
        <p:nvGrpSpPr>
          <p:cNvPr id="13320" name="Group 1032">
            <a:extLst>
              <a:ext uri="{FF2B5EF4-FFF2-40B4-BE49-F238E27FC236}">
                <a16:creationId xmlns:a16="http://schemas.microsoft.com/office/drawing/2014/main" id="{1D7DAA6C-6063-438D-860D-1E54102F8DD5}"/>
              </a:ext>
            </a:extLst>
          </p:cNvPr>
          <p:cNvGrpSpPr>
            <a:grpSpLocks/>
          </p:cNvGrpSpPr>
          <p:nvPr/>
        </p:nvGrpSpPr>
        <p:grpSpPr bwMode="auto">
          <a:xfrm>
            <a:off x="1066800" y="3429000"/>
            <a:ext cx="2743200" cy="1295400"/>
            <a:chOff x="288" y="2160"/>
            <a:chExt cx="1728" cy="816"/>
          </a:xfrm>
        </p:grpSpPr>
        <p:sp>
          <p:nvSpPr>
            <p:cNvPr id="13317" name="Line 1029">
              <a:extLst>
                <a:ext uri="{FF2B5EF4-FFF2-40B4-BE49-F238E27FC236}">
                  <a16:creationId xmlns:a16="http://schemas.microsoft.com/office/drawing/2014/main" id="{9DD8281B-2325-46B0-8BE4-8110E9799225}"/>
                </a:ext>
              </a:extLst>
            </p:cNvPr>
            <p:cNvSpPr>
              <a:spLocks noChangeShapeType="1"/>
            </p:cNvSpPr>
            <p:nvPr/>
          </p:nvSpPr>
          <p:spPr bwMode="auto">
            <a:xfrm>
              <a:off x="288" y="2160"/>
              <a:ext cx="0" cy="816"/>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18" name="Line 1030">
              <a:extLst>
                <a:ext uri="{FF2B5EF4-FFF2-40B4-BE49-F238E27FC236}">
                  <a16:creationId xmlns:a16="http://schemas.microsoft.com/office/drawing/2014/main" id="{BE3B4694-3931-4507-8B38-86148E90B71C}"/>
                </a:ext>
              </a:extLst>
            </p:cNvPr>
            <p:cNvSpPr>
              <a:spLocks noChangeShapeType="1"/>
            </p:cNvSpPr>
            <p:nvPr/>
          </p:nvSpPr>
          <p:spPr bwMode="auto">
            <a:xfrm>
              <a:off x="288" y="2976"/>
              <a:ext cx="172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3321" name="Group 1033">
            <a:extLst>
              <a:ext uri="{FF2B5EF4-FFF2-40B4-BE49-F238E27FC236}">
                <a16:creationId xmlns:a16="http://schemas.microsoft.com/office/drawing/2014/main" id="{4B1B9165-E5ED-440F-ABBA-72AF66DCC373}"/>
              </a:ext>
            </a:extLst>
          </p:cNvPr>
          <p:cNvGrpSpPr>
            <a:grpSpLocks/>
          </p:cNvGrpSpPr>
          <p:nvPr/>
        </p:nvGrpSpPr>
        <p:grpSpPr bwMode="auto">
          <a:xfrm>
            <a:off x="1066800" y="4953000"/>
            <a:ext cx="2743200" cy="1295400"/>
            <a:chOff x="288" y="2160"/>
            <a:chExt cx="1728" cy="816"/>
          </a:xfrm>
        </p:grpSpPr>
        <p:sp>
          <p:nvSpPr>
            <p:cNvPr id="13322" name="Line 1034">
              <a:extLst>
                <a:ext uri="{FF2B5EF4-FFF2-40B4-BE49-F238E27FC236}">
                  <a16:creationId xmlns:a16="http://schemas.microsoft.com/office/drawing/2014/main" id="{1F5DF5D3-D1AF-4C32-B2FC-C86B69B6CF82}"/>
                </a:ext>
              </a:extLst>
            </p:cNvPr>
            <p:cNvSpPr>
              <a:spLocks noChangeShapeType="1"/>
            </p:cNvSpPr>
            <p:nvPr/>
          </p:nvSpPr>
          <p:spPr bwMode="auto">
            <a:xfrm>
              <a:off x="288" y="2160"/>
              <a:ext cx="0" cy="816"/>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3" name="Line 1035">
              <a:extLst>
                <a:ext uri="{FF2B5EF4-FFF2-40B4-BE49-F238E27FC236}">
                  <a16:creationId xmlns:a16="http://schemas.microsoft.com/office/drawing/2014/main" id="{5C84BA2A-9F53-438D-A310-B6EAAB344E02}"/>
                </a:ext>
              </a:extLst>
            </p:cNvPr>
            <p:cNvSpPr>
              <a:spLocks noChangeShapeType="1"/>
            </p:cNvSpPr>
            <p:nvPr/>
          </p:nvSpPr>
          <p:spPr bwMode="auto">
            <a:xfrm>
              <a:off x="288" y="2976"/>
              <a:ext cx="172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24" name="Text Box 1036">
            <a:extLst>
              <a:ext uri="{FF2B5EF4-FFF2-40B4-BE49-F238E27FC236}">
                <a16:creationId xmlns:a16="http://schemas.microsoft.com/office/drawing/2014/main" id="{3B97375D-BA9B-4804-8450-F73AB1082C2B}"/>
              </a:ext>
            </a:extLst>
          </p:cNvPr>
          <p:cNvSpPr txBox="1">
            <a:spLocks noChangeArrowheads="1"/>
          </p:cNvSpPr>
          <p:nvPr/>
        </p:nvSpPr>
        <p:spPr bwMode="auto">
          <a:xfrm>
            <a:off x="1981200" y="6400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time</a:t>
            </a:r>
            <a:endParaRPr lang="en-GB" altLang="cs-CZ">
              <a:solidFill>
                <a:schemeClr val="tx2"/>
              </a:solidFill>
              <a:latin typeface="Arial Black" panose="020B0A04020102020204" pitchFamily="34" charset="0"/>
            </a:endParaRPr>
          </a:p>
        </p:txBody>
      </p:sp>
      <p:sp>
        <p:nvSpPr>
          <p:cNvPr id="13325" name="Text Box 1037">
            <a:extLst>
              <a:ext uri="{FF2B5EF4-FFF2-40B4-BE49-F238E27FC236}">
                <a16:creationId xmlns:a16="http://schemas.microsoft.com/office/drawing/2014/main" id="{4170F62B-C99C-4470-800F-7CD3BBC22140}"/>
              </a:ext>
            </a:extLst>
          </p:cNvPr>
          <p:cNvSpPr txBox="1">
            <a:spLocks noChangeArrowheads="1"/>
          </p:cNvSpPr>
          <p:nvPr/>
        </p:nvSpPr>
        <p:spPr bwMode="auto">
          <a:xfrm>
            <a:off x="457200" y="5105400"/>
            <a:ext cx="457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I</a:t>
            </a:r>
          </a:p>
          <a:p>
            <a:r>
              <a:rPr lang="en-GB" altLang="cs-CZ" b="1">
                <a:solidFill>
                  <a:schemeClr val="tx2"/>
                </a:solidFill>
              </a:rPr>
              <a:t>0</a:t>
            </a:r>
            <a:endParaRPr lang="en-GB" altLang="cs-CZ">
              <a:solidFill>
                <a:schemeClr val="tx2"/>
              </a:solidFill>
              <a:latin typeface="Arial Black" panose="020B0A04020102020204" pitchFamily="34" charset="0"/>
            </a:endParaRPr>
          </a:p>
        </p:txBody>
      </p:sp>
      <p:sp>
        <p:nvSpPr>
          <p:cNvPr id="13326" name="Line 1038">
            <a:extLst>
              <a:ext uri="{FF2B5EF4-FFF2-40B4-BE49-F238E27FC236}">
                <a16:creationId xmlns:a16="http://schemas.microsoft.com/office/drawing/2014/main" id="{41CDAD38-9397-4AE0-B61C-679AD2702B92}"/>
              </a:ext>
            </a:extLst>
          </p:cNvPr>
          <p:cNvSpPr>
            <a:spLocks noChangeShapeType="1"/>
          </p:cNvSpPr>
          <p:nvPr/>
        </p:nvSpPr>
        <p:spPr bwMode="auto">
          <a:xfrm>
            <a:off x="990600" y="58674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27" name="Text Box 1039">
            <a:extLst>
              <a:ext uri="{FF2B5EF4-FFF2-40B4-BE49-F238E27FC236}">
                <a16:creationId xmlns:a16="http://schemas.microsoft.com/office/drawing/2014/main" id="{899E05A2-898A-4A6A-9282-AD6FA980694D}"/>
              </a:ext>
            </a:extLst>
          </p:cNvPr>
          <p:cNvSpPr txBox="1">
            <a:spLocks noChangeArrowheads="1"/>
          </p:cNvSpPr>
          <p:nvPr/>
        </p:nvSpPr>
        <p:spPr bwMode="auto">
          <a:xfrm>
            <a:off x="381000" y="3810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E</a:t>
            </a:r>
            <a:endParaRPr lang="en-GB" altLang="cs-CZ">
              <a:solidFill>
                <a:schemeClr val="tx2"/>
              </a:solidFill>
              <a:latin typeface="Arial Black" panose="020B0A04020102020204" pitchFamily="34" charset="0"/>
            </a:endParaRPr>
          </a:p>
        </p:txBody>
      </p:sp>
      <p:sp>
        <p:nvSpPr>
          <p:cNvPr id="13328" name="Freeform 1040">
            <a:extLst>
              <a:ext uri="{FF2B5EF4-FFF2-40B4-BE49-F238E27FC236}">
                <a16:creationId xmlns:a16="http://schemas.microsoft.com/office/drawing/2014/main" id="{E379A571-0813-4288-97D0-2A4088089DDF}"/>
              </a:ext>
            </a:extLst>
          </p:cNvPr>
          <p:cNvSpPr>
            <a:spLocks/>
          </p:cNvSpPr>
          <p:nvPr/>
        </p:nvSpPr>
        <p:spPr bwMode="auto">
          <a:xfrm>
            <a:off x="1371600" y="5257800"/>
            <a:ext cx="2286000" cy="609600"/>
          </a:xfrm>
          <a:custGeom>
            <a:avLst/>
            <a:gdLst>
              <a:gd name="T0" fmla="*/ 0 w 1440"/>
              <a:gd name="T1" fmla="*/ 384 h 384"/>
              <a:gd name="T2" fmla="*/ 336 w 1440"/>
              <a:gd name="T3" fmla="*/ 384 h 384"/>
              <a:gd name="T4" fmla="*/ 336 w 1440"/>
              <a:gd name="T5" fmla="*/ 0 h 384"/>
              <a:gd name="T6" fmla="*/ 1440 w 1440"/>
              <a:gd name="T7" fmla="*/ 0 h 384"/>
            </a:gdLst>
            <a:ahLst/>
            <a:cxnLst>
              <a:cxn ang="0">
                <a:pos x="T0" y="T1"/>
              </a:cxn>
              <a:cxn ang="0">
                <a:pos x="T2" y="T3"/>
              </a:cxn>
              <a:cxn ang="0">
                <a:pos x="T4" y="T5"/>
              </a:cxn>
              <a:cxn ang="0">
                <a:pos x="T6" y="T7"/>
              </a:cxn>
            </a:cxnLst>
            <a:rect l="0" t="0" r="r" b="b"/>
            <a:pathLst>
              <a:path w="1440" h="384">
                <a:moveTo>
                  <a:pt x="0" y="384"/>
                </a:moveTo>
                <a:lnTo>
                  <a:pt x="336" y="384"/>
                </a:lnTo>
                <a:lnTo>
                  <a:pt x="336" y="0"/>
                </a:lnTo>
                <a:lnTo>
                  <a:pt x="1440" y="0"/>
                </a:ln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0" name="Line 1042">
            <a:extLst>
              <a:ext uri="{FF2B5EF4-FFF2-40B4-BE49-F238E27FC236}">
                <a16:creationId xmlns:a16="http://schemas.microsoft.com/office/drawing/2014/main" id="{1A19DD3F-C389-46AB-A271-4EA7A9BD6398}"/>
              </a:ext>
            </a:extLst>
          </p:cNvPr>
          <p:cNvSpPr>
            <a:spLocks noChangeShapeType="1"/>
          </p:cNvSpPr>
          <p:nvPr/>
        </p:nvSpPr>
        <p:spPr bwMode="auto">
          <a:xfrm>
            <a:off x="1295400" y="4419600"/>
            <a:ext cx="533400" cy="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1" name="Freeform 1043">
            <a:extLst>
              <a:ext uri="{FF2B5EF4-FFF2-40B4-BE49-F238E27FC236}">
                <a16:creationId xmlns:a16="http://schemas.microsoft.com/office/drawing/2014/main" id="{AE6DC79E-1186-4811-90D7-4F9A02F88525}"/>
              </a:ext>
            </a:extLst>
          </p:cNvPr>
          <p:cNvSpPr>
            <a:spLocks/>
          </p:cNvSpPr>
          <p:nvPr/>
        </p:nvSpPr>
        <p:spPr bwMode="auto">
          <a:xfrm>
            <a:off x="1803400" y="3492500"/>
            <a:ext cx="1854200" cy="927100"/>
          </a:xfrm>
          <a:custGeom>
            <a:avLst/>
            <a:gdLst>
              <a:gd name="T0" fmla="*/ 16 w 1168"/>
              <a:gd name="T1" fmla="*/ 584 h 584"/>
              <a:gd name="T2" fmla="*/ 64 w 1168"/>
              <a:gd name="T3" fmla="*/ 296 h 584"/>
              <a:gd name="T4" fmla="*/ 400 w 1168"/>
              <a:gd name="T5" fmla="*/ 248 h 584"/>
              <a:gd name="T6" fmla="*/ 640 w 1168"/>
              <a:gd name="T7" fmla="*/ 152 h 584"/>
              <a:gd name="T8" fmla="*/ 736 w 1168"/>
              <a:gd name="T9" fmla="*/ 56 h 584"/>
              <a:gd name="T10" fmla="*/ 880 w 1168"/>
              <a:gd name="T11" fmla="*/ 8 h 584"/>
              <a:gd name="T12" fmla="*/ 1168 w 1168"/>
              <a:gd name="T13" fmla="*/ 8 h 584"/>
            </a:gdLst>
            <a:ahLst/>
            <a:cxnLst>
              <a:cxn ang="0">
                <a:pos x="T0" y="T1"/>
              </a:cxn>
              <a:cxn ang="0">
                <a:pos x="T2" y="T3"/>
              </a:cxn>
              <a:cxn ang="0">
                <a:pos x="T4" y="T5"/>
              </a:cxn>
              <a:cxn ang="0">
                <a:pos x="T6" y="T7"/>
              </a:cxn>
              <a:cxn ang="0">
                <a:pos x="T8" y="T9"/>
              </a:cxn>
              <a:cxn ang="0">
                <a:pos x="T10" y="T11"/>
              </a:cxn>
              <a:cxn ang="0">
                <a:pos x="T12" y="T13"/>
              </a:cxn>
            </a:cxnLst>
            <a:rect l="0" t="0" r="r" b="b"/>
            <a:pathLst>
              <a:path w="1168" h="584">
                <a:moveTo>
                  <a:pt x="16" y="584"/>
                </a:moveTo>
                <a:cubicBezTo>
                  <a:pt x="8" y="468"/>
                  <a:pt x="0" y="352"/>
                  <a:pt x="64" y="296"/>
                </a:cubicBezTo>
                <a:cubicBezTo>
                  <a:pt x="128" y="240"/>
                  <a:pt x="304" y="272"/>
                  <a:pt x="400" y="248"/>
                </a:cubicBezTo>
                <a:cubicBezTo>
                  <a:pt x="496" y="224"/>
                  <a:pt x="584" y="184"/>
                  <a:pt x="640" y="152"/>
                </a:cubicBezTo>
                <a:cubicBezTo>
                  <a:pt x="696" y="120"/>
                  <a:pt x="696" y="80"/>
                  <a:pt x="736" y="56"/>
                </a:cubicBezTo>
                <a:cubicBezTo>
                  <a:pt x="776" y="32"/>
                  <a:pt x="808" y="16"/>
                  <a:pt x="880" y="8"/>
                </a:cubicBezTo>
                <a:cubicBezTo>
                  <a:pt x="952" y="0"/>
                  <a:pt x="1060" y="4"/>
                  <a:pt x="1168" y="8"/>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3332" name="Group 1044">
            <a:extLst>
              <a:ext uri="{FF2B5EF4-FFF2-40B4-BE49-F238E27FC236}">
                <a16:creationId xmlns:a16="http://schemas.microsoft.com/office/drawing/2014/main" id="{2F6EE0FB-CBE4-4065-9386-D6FBC3414CD3}"/>
              </a:ext>
            </a:extLst>
          </p:cNvPr>
          <p:cNvGrpSpPr>
            <a:grpSpLocks/>
          </p:cNvGrpSpPr>
          <p:nvPr/>
        </p:nvGrpSpPr>
        <p:grpSpPr bwMode="auto">
          <a:xfrm>
            <a:off x="5867400" y="4343400"/>
            <a:ext cx="2743200" cy="1828800"/>
            <a:chOff x="288" y="2160"/>
            <a:chExt cx="1728" cy="816"/>
          </a:xfrm>
        </p:grpSpPr>
        <p:sp>
          <p:nvSpPr>
            <p:cNvPr id="13333" name="Line 1045">
              <a:extLst>
                <a:ext uri="{FF2B5EF4-FFF2-40B4-BE49-F238E27FC236}">
                  <a16:creationId xmlns:a16="http://schemas.microsoft.com/office/drawing/2014/main" id="{8CEBC928-5FA6-4807-A7FA-6CBD3EB27ACD}"/>
                </a:ext>
              </a:extLst>
            </p:cNvPr>
            <p:cNvSpPr>
              <a:spLocks noChangeShapeType="1"/>
            </p:cNvSpPr>
            <p:nvPr/>
          </p:nvSpPr>
          <p:spPr bwMode="auto">
            <a:xfrm>
              <a:off x="288" y="2160"/>
              <a:ext cx="0" cy="816"/>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34" name="Line 1046">
              <a:extLst>
                <a:ext uri="{FF2B5EF4-FFF2-40B4-BE49-F238E27FC236}">
                  <a16:creationId xmlns:a16="http://schemas.microsoft.com/office/drawing/2014/main" id="{BED63229-2ADF-4142-8C69-8A5C9C033960}"/>
                </a:ext>
              </a:extLst>
            </p:cNvPr>
            <p:cNvSpPr>
              <a:spLocks noChangeShapeType="1"/>
            </p:cNvSpPr>
            <p:nvPr/>
          </p:nvSpPr>
          <p:spPr bwMode="auto">
            <a:xfrm>
              <a:off x="288" y="2976"/>
              <a:ext cx="172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3341" name="Text Box 1053">
            <a:extLst>
              <a:ext uri="{FF2B5EF4-FFF2-40B4-BE49-F238E27FC236}">
                <a16:creationId xmlns:a16="http://schemas.microsoft.com/office/drawing/2014/main" id="{D5BCD2F0-F0B4-46BE-A3DF-27F99A09324B}"/>
              </a:ext>
            </a:extLst>
          </p:cNvPr>
          <p:cNvSpPr txBox="1">
            <a:spLocks noChangeArrowheads="1"/>
          </p:cNvSpPr>
          <p:nvPr/>
        </p:nvSpPr>
        <p:spPr bwMode="auto">
          <a:xfrm>
            <a:off x="7086600" y="6248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E</a:t>
            </a:r>
            <a:endParaRPr lang="en-GB" altLang="cs-CZ">
              <a:solidFill>
                <a:schemeClr val="tx2"/>
              </a:solidFill>
              <a:latin typeface="Arial Black" panose="020B0A04020102020204" pitchFamily="34" charset="0"/>
            </a:endParaRPr>
          </a:p>
        </p:txBody>
      </p:sp>
      <p:sp>
        <p:nvSpPr>
          <p:cNvPr id="13342" name="Text Box 1054">
            <a:extLst>
              <a:ext uri="{FF2B5EF4-FFF2-40B4-BE49-F238E27FC236}">
                <a16:creationId xmlns:a16="http://schemas.microsoft.com/office/drawing/2014/main" id="{6D6AE19F-B1FE-4204-A67C-EB5CC3DAC346}"/>
              </a:ext>
            </a:extLst>
          </p:cNvPr>
          <p:cNvSpPr txBox="1">
            <a:spLocks noChangeArrowheads="1"/>
          </p:cNvSpPr>
          <p:nvPr/>
        </p:nvSpPr>
        <p:spPr bwMode="auto">
          <a:xfrm>
            <a:off x="4724400" y="4876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dt/dE</a:t>
            </a:r>
            <a:endParaRPr lang="en-GB" altLang="cs-CZ">
              <a:solidFill>
                <a:schemeClr val="tx2"/>
              </a:solidFill>
              <a:latin typeface="Arial Black" panose="020B0A04020102020204" pitchFamily="34" charset="0"/>
            </a:endParaRPr>
          </a:p>
        </p:txBody>
      </p:sp>
      <p:sp>
        <p:nvSpPr>
          <p:cNvPr id="13343" name="Freeform 1055">
            <a:extLst>
              <a:ext uri="{FF2B5EF4-FFF2-40B4-BE49-F238E27FC236}">
                <a16:creationId xmlns:a16="http://schemas.microsoft.com/office/drawing/2014/main" id="{967372ED-F64B-475F-A676-3092CE195185}"/>
              </a:ext>
            </a:extLst>
          </p:cNvPr>
          <p:cNvSpPr>
            <a:spLocks/>
          </p:cNvSpPr>
          <p:nvPr/>
        </p:nvSpPr>
        <p:spPr bwMode="auto">
          <a:xfrm>
            <a:off x="6019800" y="4508500"/>
            <a:ext cx="2438400" cy="1587500"/>
          </a:xfrm>
          <a:custGeom>
            <a:avLst/>
            <a:gdLst>
              <a:gd name="T0" fmla="*/ 0 w 1536"/>
              <a:gd name="T1" fmla="*/ 904 h 1000"/>
              <a:gd name="T2" fmla="*/ 192 w 1536"/>
              <a:gd name="T3" fmla="*/ 952 h 1000"/>
              <a:gd name="T4" fmla="*/ 432 w 1536"/>
              <a:gd name="T5" fmla="*/ 952 h 1000"/>
              <a:gd name="T6" fmla="*/ 480 w 1536"/>
              <a:gd name="T7" fmla="*/ 664 h 1000"/>
              <a:gd name="T8" fmla="*/ 528 w 1536"/>
              <a:gd name="T9" fmla="*/ 856 h 1000"/>
              <a:gd name="T10" fmla="*/ 576 w 1536"/>
              <a:gd name="T11" fmla="*/ 952 h 1000"/>
              <a:gd name="T12" fmla="*/ 864 w 1536"/>
              <a:gd name="T13" fmla="*/ 952 h 1000"/>
              <a:gd name="T14" fmla="*/ 1008 w 1536"/>
              <a:gd name="T15" fmla="*/ 952 h 1000"/>
              <a:gd name="T16" fmla="*/ 1056 w 1536"/>
              <a:gd name="T17" fmla="*/ 904 h 1000"/>
              <a:gd name="T18" fmla="*/ 1104 w 1536"/>
              <a:gd name="T19" fmla="*/ 664 h 1000"/>
              <a:gd name="T20" fmla="*/ 1152 w 1536"/>
              <a:gd name="T21" fmla="*/ 40 h 1000"/>
              <a:gd name="T22" fmla="*/ 1200 w 1536"/>
              <a:gd name="T23" fmla="*/ 424 h 1000"/>
              <a:gd name="T24" fmla="*/ 1248 w 1536"/>
              <a:gd name="T25" fmla="*/ 856 h 1000"/>
              <a:gd name="T26" fmla="*/ 1290 w 1536"/>
              <a:gd name="T27" fmla="*/ 946 h 1000"/>
              <a:gd name="T28" fmla="*/ 1440 w 1536"/>
              <a:gd name="T29" fmla="*/ 952 h 1000"/>
              <a:gd name="T30" fmla="*/ 1536 w 1536"/>
              <a:gd name="T31" fmla="*/ 952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6" h="1000">
                <a:moveTo>
                  <a:pt x="0" y="904"/>
                </a:moveTo>
                <a:cubicBezTo>
                  <a:pt x="60" y="924"/>
                  <a:pt x="120" y="944"/>
                  <a:pt x="192" y="952"/>
                </a:cubicBezTo>
                <a:cubicBezTo>
                  <a:pt x="264" y="960"/>
                  <a:pt x="384" y="1000"/>
                  <a:pt x="432" y="952"/>
                </a:cubicBezTo>
                <a:cubicBezTo>
                  <a:pt x="480" y="904"/>
                  <a:pt x="464" y="680"/>
                  <a:pt x="480" y="664"/>
                </a:cubicBezTo>
                <a:cubicBezTo>
                  <a:pt x="496" y="648"/>
                  <a:pt x="512" y="808"/>
                  <a:pt x="528" y="856"/>
                </a:cubicBezTo>
                <a:cubicBezTo>
                  <a:pt x="544" y="904"/>
                  <a:pt x="520" y="936"/>
                  <a:pt x="576" y="952"/>
                </a:cubicBezTo>
                <a:cubicBezTo>
                  <a:pt x="632" y="968"/>
                  <a:pt x="792" y="952"/>
                  <a:pt x="864" y="952"/>
                </a:cubicBezTo>
                <a:cubicBezTo>
                  <a:pt x="936" y="952"/>
                  <a:pt x="976" y="960"/>
                  <a:pt x="1008" y="952"/>
                </a:cubicBezTo>
                <a:cubicBezTo>
                  <a:pt x="1040" y="944"/>
                  <a:pt x="1040" y="952"/>
                  <a:pt x="1056" y="904"/>
                </a:cubicBezTo>
                <a:cubicBezTo>
                  <a:pt x="1072" y="856"/>
                  <a:pt x="1088" y="808"/>
                  <a:pt x="1104" y="664"/>
                </a:cubicBezTo>
                <a:cubicBezTo>
                  <a:pt x="1120" y="520"/>
                  <a:pt x="1136" y="80"/>
                  <a:pt x="1152" y="40"/>
                </a:cubicBezTo>
                <a:cubicBezTo>
                  <a:pt x="1168" y="0"/>
                  <a:pt x="1184" y="288"/>
                  <a:pt x="1200" y="424"/>
                </a:cubicBezTo>
                <a:cubicBezTo>
                  <a:pt x="1216" y="560"/>
                  <a:pt x="1233" y="769"/>
                  <a:pt x="1248" y="856"/>
                </a:cubicBezTo>
                <a:cubicBezTo>
                  <a:pt x="1263" y="943"/>
                  <a:pt x="1258" y="930"/>
                  <a:pt x="1290" y="946"/>
                </a:cubicBezTo>
                <a:cubicBezTo>
                  <a:pt x="1322" y="962"/>
                  <a:pt x="1399" y="951"/>
                  <a:pt x="1440" y="952"/>
                </a:cubicBezTo>
                <a:cubicBezTo>
                  <a:pt x="1481" y="953"/>
                  <a:pt x="1508" y="956"/>
                  <a:pt x="1536" y="952"/>
                </a:cubicBezTo>
              </a:path>
            </a:pathLst>
          </a:custGeom>
          <a:noFill/>
          <a:ln w="5715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344" name="Text Box 1056">
            <a:extLst>
              <a:ext uri="{FF2B5EF4-FFF2-40B4-BE49-F238E27FC236}">
                <a16:creationId xmlns:a16="http://schemas.microsoft.com/office/drawing/2014/main" id="{369B6D7B-2E8F-4B07-AF30-5A8BE1C2F7D2}"/>
              </a:ext>
            </a:extLst>
          </p:cNvPr>
          <p:cNvSpPr txBox="1">
            <a:spLocks noChangeArrowheads="1"/>
          </p:cNvSpPr>
          <p:nvPr/>
        </p:nvSpPr>
        <p:spPr bwMode="auto">
          <a:xfrm>
            <a:off x="6096000" y="3429000"/>
            <a:ext cx="2590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rgbClr val="FF00FF"/>
                </a:solidFill>
              </a:rPr>
              <a:t>Transforma</a:t>
            </a:r>
            <a:r>
              <a:rPr lang="cs-CZ" altLang="cs-CZ" b="1">
                <a:solidFill>
                  <a:srgbClr val="FF00FF"/>
                </a:solidFill>
              </a:rPr>
              <a:t>ce</a:t>
            </a:r>
            <a:endParaRPr lang="en-GB" altLang="cs-CZ" b="1">
              <a:solidFill>
                <a:srgbClr val="FF00FF"/>
              </a:solidFill>
            </a:endParaRPr>
          </a:p>
          <a:p>
            <a:r>
              <a:rPr lang="en-GB" altLang="cs-CZ" b="1">
                <a:solidFill>
                  <a:srgbClr val="FF00FF"/>
                </a:solidFill>
              </a:rPr>
              <a:t>sign</a:t>
            </a:r>
            <a:r>
              <a:rPr lang="cs-CZ" altLang="cs-CZ" b="1">
                <a:solidFill>
                  <a:srgbClr val="FF00FF"/>
                </a:solidFill>
              </a:rPr>
              <a:t>á</a:t>
            </a:r>
            <a:r>
              <a:rPr lang="en-GB" altLang="cs-CZ" b="1">
                <a:solidFill>
                  <a:srgbClr val="FF00FF"/>
                </a:solidFill>
              </a:rPr>
              <a:t>l</a:t>
            </a:r>
            <a:r>
              <a:rPr lang="cs-CZ" altLang="cs-CZ" b="1">
                <a:solidFill>
                  <a:srgbClr val="FF00FF"/>
                </a:solidFill>
              </a:rPr>
              <a:t>u</a:t>
            </a:r>
            <a:r>
              <a:rPr lang="en-GB" altLang="cs-CZ" b="1">
                <a:solidFill>
                  <a:srgbClr val="FF00FF"/>
                </a:solidFill>
              </a:rPr>
              <a:t>:</a:t>
            </a:r>
            <a:endParaRPr lang="en-GB" altLang="cs-CZ">
              <a:latin typeface="Arial Black" panose="020B0A04020102020204" pitchFamily="34" charset="0"/>
            </a:endParaRPr>
          </a:p>
        </p:txBody>
      </p:sp>
      <p:sp>
        <p:nvSpPr>
          <p:cNvPr id="13345" name="Freeform 1057">
            <a:extLst>
              <a:ext uri="{FF2B5EF4-FFF2-40B4-BE49-F238E27FC236}">
                <a16:creationId xmlns:a16="http://schemas.microsoft.com/office/drawing/2014/main" id="{E887A5FE-3654-4DCC-B404-61F4D7EC4AE3}"/>
              </a:ext>
            </a:extLst>
          </p:cNvPr>
          <p:cNvSpPr>
            <a:spLocks/>
          </p:cNvSpPr>
          <p:nvPr/>
        </p:nvSpPr>
        <p:spPr bwMode="auto">
          <a:xfrm>
            <a:off x="3962400" y="3810000"/>
            <a:ext cx="1371600" cy="457200"/>
          </a:xfrm>
          <a:custGeom>
            <a:avLst/>
            <a:gdLst>
              <a:gd name="T0" fmla="*/ 0 w 864"/>
              <a:gd name="T1" fmla="*/ 0 h 288"/>
              <a:gd name="T2" fmla="*/ 528 w 864"/>
              <a:gd name="T3" fmla="*/ 48 h 288"/>
              <a:gd name="T4" fmla="*/ 864 w 864"/>
              <a:gd name="T5" fmla="*/ 288 h 288"/>
            </a:gdLst>
            <a:ahLst/>
            <a:cxnLst>
              <a:cxn ang="0">
                <a:pos x="T0" y="T1"/>
              </a:cxn>
              <a:cxn ang="0">
                <a:pos x="T2" y="T3"/>
              </a:cxn>
              <a:cxn ang="0">
                <a:pos x="T4" y="T5"/>
              </a:cxn>
            </a:cxnLst>
            <a:rect l="0" t="0" r="r" b="b"/>
            <a:pathLst>
              <a:path w="864" h="288">
                <a:moveTo>
                  <a:pt x="0" y="0"/>
                </a:moveTo>
                <a:cubicBezTo>
                  <a:pt x="192" y="0"/>
                  <a:pt x="384" y="0"/>
                  <a:pt x="528" y="48"/>
                </a:cubicBezTo>
                <a:cubicBezTo>
                  <a:pt x="672" y="96"/>
                  <a:pt x="768" y="192"/>
                  <a:pt x="864" y="288"/>
                </a:cubicBezTo>
              </a:path>
            </a:pathLst>
          </a:custGeom>
          <a:noFill/>
          <a:ln w="76200" cmpd="sng">
            <a:solidFill>
              <a:srgbClr val="FF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7A3189A3-CA84-42F3-B95D-FFBDC901DF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141"/>
    </mc:Choice>
    <mc:Fallback>
      <p:transition spd="slow" advTm="14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701" x="765175" y="788988"/>
          <p14:tracePt t="10915" x="784225" y="788988"/>
          <p14:tracePt t="10924" x="808038" y="788988"/>
          <p14:tracePt t="10931" x="838200" y="788988"/>
          <p14:tracePt t="10939" x="862013" y="788988"/>
          <p14:tracePt t="10947" x="904875" y="788988"/>
          <p14:tracePt t="10954" x="928688" y="788988"/>
          <p14:tracePt t="10962" x="952500" y="788988"/>
          <p14:tracePt t="10970" x="976313" y="788988"/>
          <p14:tracePt t="10978" x="993775" y="788988"/>
          <p14:tracePt t="10986" x="1019175" y="788988"/>
          <p14:tracePt t="10994" x="1054100" y="788988"/>
          <p14:tracePt t="11002" x="1096963" y="788988"/>
          <p14:tracePt t="11010" x="1109663" y="788988"/>
          <p14:tracePt t="11018" x="1139825" y="788988"/>
          <p14:tracePt t="11026" x="1163638" y="788988"/>
          <p14:tracePt t="11034" x="1217613" y="788988"/>
          <p14:tracePt t="11042" x="1230313" y="788988"/>
          <p14:tracePt t="11050" x="1254125" y="788988"/>
          <p14:tracePt t="11059" x="1290638" y="788988"/>
          <p14:tracePt t="11066" x="1308100" y="795338"/>
          <p14:tracePt t="11075" x="1331913" y="795338"/>
          <p14:tracePt t="11082" x="1355725" y="795338"/>
          <p14:tracePt t="11091" x="1368425" y="795338"/>
          <p14:tracePt t="11098" x="1392238" y="795338"/>
          <p14:tracePt t="11106" x="1428750" y="795338"/>
          <p14:tracePt t="11114" x="1482725" y="795338"/>
          <p14:tracePt t="11122" x="1500188" y="795338"/>
          <p14:tracePt t="11130" x="1536700" y="795338"/>
          <p14:tracePt t="11138" x="1590675" y="795338"/>
          <p14:tracePt t="11146" x="1633538" y="795338"/>
          <p14:tracePt t="11154" x="1670050" y="795338"/>
          <p14:tracePt t="11162" x="1687513" y="795338"/>
          <p14:tracePt t="11169" x="1730375" y="795338"/>
          <p14:tracePt t="11178" x="1754188" y="795338"/>
          <p14:tracePt t="11185" x="1790700" y="795338"/>
          <p14:tracePt t="11194" x="1831975" y="795338"/>
          <p14:tracePt t="11202" x="1855788" y="795338"/>
          <p14:tracePt t="11210" x="1911350" y="795338"/>
          <p14:tracePt t="11218" x="1941513" y="795338"/>
          <p14:tracePt t="11226" x="1995488" y="795338"/>
          <p14:tracePt t="11234" x="2036763" y="795338"/>
          <p14:tracePt t="11242" x="2073275" y="795338"/>
          <p14:tracePt t="11250" x="2103438" y="795338"/>
          <p14:tracePt t="11258" x="2146300" y="795338"/>
          <p14:tracePt t="11266" x="2182813" y="795338"/>
          <p14:tracePt t="11274" x="2224088" y="795338"/>
          <p14:tracePt t="11281" x="2241550" y="795338"/>
          <p14:tracePt t="11290" x="2290763" y="795338"/>
          <p14:tracePt t="11298" x="2362200" y="795338"/>
          <p14:tracePt t="11306" x="2447925" y="795338"/>
          <p14:tracePt t="11314" x="2549525" y="795338"/>
          <p14:tracePt t="11322" x="2603500" y="795338"/>
          <p14:tracePt t="11330" x="2676525" y="795338"/>
          <p14:tracePt t="11337" x="2724150" y="795338"/>
          <p14:tracePt t="11346" x="2797175" y="795338"/>
          <p14:tracePt t="11354" x="2851150" y="795338"/>
          <p14:tracePt t="11362" x="2898775" y="801688"/>
          <p14:tracePt t="11370" x="2959100" y="801688"/>
          <p14:tracePt t="11378" x="3019425" y="801688"/>
          <p14:tracePt t="11385" x="3079750" y="812800"/>
          <p14:tracePt t="11394" x="3122613" y="812800"/>
          <p14:tracePt t="11402" x="3182938" y="831850"/>
          <p14:tracePt t="11410" x="3254375" y="831850"/>
          <p14:tracePt t="11418" x="3303588" y="831850"/>
          <p14:tracePt t="11426" x="3344863" y="831850"/>
          <p14:tracePt t="11434" x="3394075" y="842963"/>
          <p14:tracePt t="11442" x="3448050" y="842963"/>
          <p14:tracePt t="11450" x="3484563" y="842963"/>
          <p14:tracePt t="11458" x="3525838" y="862013"/>
          <p14:tracePt t="11466" x="3575050" y="862013"/>
          <p14:tracePt t="11474" x="3605213" y="862013"/>
          <p14:tracePt t="11482" x="3635375" y="862013"/>
          <p14:tracePt t="11490" x="3683000" y="862013"/>
          <p14:tracePt t="11498" x="3700463" y="862013"/>
          <p14:tracePt t="11506" x="3743325" y="862013"/>
          <p14:tracePt t="11514" x="3779838" y="868363"/>
          <p14:tracePt t="11522" x="3810000" y="868363"/>
          <p14:tracePt t="11530" x="3851275" y="868363"/>
          <p14:tracePt t="11537" x="3887788" y="879475"/>
          <p14:tracePt t="11546" x="3935413" y="885825"/>
          <p14:tracePt t="11554" x="4008438" y="898525"/>
          <p14:tracePt t="11562" x="4081463" y="909638"/>
          <p14:tracePt t="11570" x="4171950" y="922338"/>
          <p14:tracePt t="11578" x="4243388" y="922338"/>
          <p14:tracePt t="11586" x="4357688" y="922338"/>
          <p14:tracePt t="11594" x="4471988" y="958850"/>
          <p14:tracePt t="11602" x="4575175" y="958850"/>
          <p14:tracePt t="11610" x="4665663" y="963613"/>
          <p14:tracePt t="11617" x="4737100" y="976313"/>
          <p14:tracePt t="11626" x="4810125" y="989013"/>
          <p14:tracePt t="11634" x="4846638" y="989013"/>
          <p14:tracePt t="11642" x="4876800" y="989013"/>
          <p14:tracePt t="11649" x="4906963" y="993775"/>
          <p14:tracePt t="11658" x="4943475" y="993775"/>
          <p14:tracePt t="11666" x="4967288" y="1006475"/>
          <p14:tracePt t="11674" x="5008563" y="1006475"/>
          <p14:tracePt t="11682" x="5038725" y="1006475"/>
          <p14:tracePt t="11690" x="5092700" y="1006475"/>
          <p14:tracePt t="11698" x="5183188" y="1006475"/>
          <p14:tracePt t="11707" x="5256213" y="1006475"/>
          <p14:tracePt t="11714" x="5329238" y="1006475"/>
          <p14:tracePt t="11722" x="5413375" y="1006475"/>
          <p14:tracePt t="11730" x="5497513" y="1006475"/>
          <p14:tracePt t="11738" x="5568950" y="1006475"/>
          <p14:tracePt t="11746" x="5629275" y="1006475"/>
          <p14:tracePt t="11753" x="5672138" y="1006475"/>
          <p14:tracePt t="11762" x="5708650" y="1006475"/>
          <p14:tracePt t="11770" x="5738813" y="1006475"/>
          <p14:tracePt t="11778" x="5762625" y="1006475"/>
          <p14:tracePt t="11785" x="5773738" y="1006475"/>
          <p14:tracePt t="11794" x="5803900" y="1006475"/>
          <p14:tracePt t="11802" x="5822950" y="1012825"/>
          <p14:tracePt t="11810" x="5846763" y="1012825"/>
          <p14:tracePt t="11818" x="5853113" y="1012825"/>
          <p14:tracePt t="11826" x="5864225" y="1012825"/>
          <p14:tracePt t="11834" x="5870575" y="1012825"/>
          <p14:tracePt t="11842" x="5876925" y="1012825"/>
          <p14:tracePt t="11850" x="5889625" y="1012825"/>
          <p14:tracePt t="11858" x="5919788" y="1012825"/>
          <p14:tracePt t="11866" x="5954713" y="1012825"/>
          <p14:tracePt t="11874" x="5984875" y="1012825"/>
          <p14:tracePt t="11882" x="6064250" y="1019175"/>
          <p14:tracePt t="11891" x="6124575" y="1019175"/>
          <p14:tracePt t="11898" x="6215063" y="1042988"/>
          <p14:tracePt t="11907" x="6299200" y="1054100"/>
          <p14:tracePt t="11914" x="6359525" y="1066800"/>
          <p14:tracePt t="11922" x="6450013" y="1066800"/>
          <p14:tracePt t="11930" x="6480175" y="1066800"/>
          <p14:tracePt t="11937" x="6546850" y="1066800"/>
          <p14:tracePt t="11946" x="6594475" y="1073150"/>
          <p14:tracePt t="11954" x="6635750" y="1073150"/>
          <p14:tracePt t="11962" x="6678613" y="1073150"/>
          <p14:tracePt t="11970" x="6715125" y="1073150"/>
          <p14:tracePt t="11978" x="6745288" y="1073150"/>
          <p14:tracePt t="11986" x="6775450" y="1073150"/>
          <p14:tracePt t="11994" x="6799263" y="1073150"/>
          <p14:tracePt t="12002" x="6816725" y="1073150"/>
          <p14:tracePt t="12010" x="6823075" y="1073150"/>
          <p14:tracePt t="12017" x="6829425" y="1073150"/>
          <p14:tracePt t="12034" x="6835775" y="1073150"/>
          <p14:tracePt t="12171" x="6835775" y="1079500"/>
          <p14:tracePt t="12179" x="6829425" y="1084263"/>
          <p14:tracePt t="12187" x="6811963" y="1090613"/>
          <p14:tracePt t="12195" x="6781800" y="1090613"/>
          <p14:tracePt t="12203" x="6726238" y="1103313"/>
          <p14:tracePt t="12210" x="6678613" y="1103313"/>
          <p14:tracePt t="12218" x="6635750" y="1103313"/>
          <p14:tracePt t="12226" x="6564313" y="1103313"/>
          <p14:tracePt t="12234" x="6491288" y="1103313"/>
          <p14:tracePt t="12242" x="6389688" y="1103313"/>
          <p14:tracePt t="12250" x="6275388" y="1103313"/>
          <p14:tracePt t="12258" x="6135688" y="1103313"/>
          <p14:tracePt t="12266" x="5961063" y="1103313"/>
          <p14:tracePt t="12275" x="5816600" y="1103313"/>
          <p14:tracePt t="12282" x="5654675" y="1066800"/>
          <p14:tracePt t="12290" x="5521325" y="1066800"/>
          <p14:tracePt t="12298" x="5364163" y="1054100"/>
          <p14:tracePt t="12307" x="5219700" y="1030288"/>
          <p14:tracePt t="12314" x="5021263" y="1006475"/>
          <p14:tracePt t="12322" x="4900613" y="993775"/>
          <p14:tracePt t="12330" x="4762500" y="982663"/>
          <p14:tracePt t="12338" x="4605338" y="982663"/>
          <p14:tracePt t="12346" x="4484688" y="969963"/>
          <p14:tracePt t="12354" x="4346575" y="958850"/>
          <p14:tracePt t="12362" x="4243388" y="958850"/>
          <p14:tracePt t="12370" x="4116388" y="958850"/>
          <p14:tracePt t="12378" x="4002088" y="946150"/>
          <p14:tracePt t="12386" x="3887788" y="946150"/>
          <p14:tracePt t="12394" x="3784600" y="946150"/>
          <p14:tracePt t="12402" x="3683000" y="933450"/>
          <p14:tracePt t="12410" x="3579813" y="922338"/>
          <p14:tracePt t="12418" x="3508375" y="922338"/>
          <p14:tracePt t="12427" x="3435350" y="922338"/>
          <p14:tracePt t="12434" x="3363913" y="922338"/>
          <p14:tracePt t="12443" x="3290888" y="922338"/>
          <p14:tracePt t="12450" x="3219450" y="915988"/>
          <p14:tracePt t="12458" x="3159125" y="915988"/>
          <p14:tracePt t="12466" x="3109913" y="903288"/>
          <p14:tracePt t="12475" x="3055938" y="903288"/>
          <p14:tracePt t="12482" x="2995613" y="898525"/>
          <p14:tracePt t="12490" x="2959100" y="898525"/>
          <p14:tracePt t="12499" x="2894013" y="885825"/>
          <p14:tracePt t="12507" x="2820988" y="873125"/>
          <p14:tracePt t="12514" x="2747963" y="873125"/>
          <p14:tracePt t="12522" x="2646363" y="862013"/>
          <p14:tracePt t="12530" x="2543175" y="849313"/>
          <p14:tracePt t="12538" x="2441575" y="831850"/>
          <p14:tracePt t="12546" x="2338388" y="831850"/>
          <p14:tracePt t="12554" x="2211388" y="831850"/>
          <p14:tracePt t="12562" x="2139950" y="819150"/>
          <p14:tracePt t="12570" x="2025650" y="819150"/>
          <p14:tracePt t="12578" x="1911350" y="819150"/>
          <p14:tracePt t="12586" x="1820863" y="819150"/>
          <p14:tracePt t="12594" x="1724025" y="819150"/>
          <p14:tracePt t="12602" x="1651000" y="819150"/>
          <p14:tracePt t="12610" x="1573213" y="808038"/>
          <p14:tracePt t="12618" x="1500188" y="808038"/>
          <p14:tracePt t="12626" x="1470025" y="808038"/>
          <p14:tracePt t="12634" x="1439863" y="808038"/>
          <p14:tracePt t="12643" x="1416050" y="808038"/>
          <p14:tracePt t="12650" x="1362075" y="808038"/>
          <p14:tracePt t="12658" x="1314450" y="808038"/>
          <p14:tracePt t="12666" x="1241425" y="808038"/>
          <p14:tracePt t="12675" x="1181100" y="795338"/>
          <p14:tracePt t="12682" x="1109663" y="795338"/>
          <p14:tracePt t="12690" x="1023938" y="795338"/>
          <p14:tracePt t="12698" x="939800" y="795338"/>
          <p14:tracePt t="12707" x="879475" y="795338"/>
          <p14:tracePt t="12714" x="808038" y="795338"/>
          <p14:tracePt t="12722" x="723900" y="795338"/>
          <p14:tracePt t="12730" x="663575" y="795338"/>
          <p14:tracePt t="12738" x="620713" y="795338"/>
          <p14:tracePt t="12746" x="584200" y="795338"/>
          <p14:tracePt t="12754" x="560388" y="795338"/>
          <p14:tracePt t="12762" x="549275" y="795338"/>
          <p14:tracePt t="12770" x="542925" y="795338"/>
          <p14:tracePt t="12778" x="530225" y="795338"/>
          <p14:tracePt t="12786" x="519113" y="795338"/>
          <p14:tracePt t="12794" x="493713" y="795338"/>
          <p14:tracePt t="12802" x="488950" y="795338"/>
          <p14:tracePt t="12810" x="476250" y="795338"/>
          <p14:tracePt t="12818" x="458788" y="795338"/>
          <p14:tracePt t="12827" x="446088" y="795338"/>
          <p14:tracePt t="12834" x="439738" y="795338"/>
          <p14:tracePt t="12843" x="428625" y="795338"/>
          <p14:tracePt t="12858" x="422275" y="795338"/>
          <p14:tracePt t="12866" x="415925" y="795338"/>
          <p14:tracePt t="12930" x="409575" y="795338"/>
          <p14:tracePt t="13051" x="422275" y="795338"/>
          <p14:tracePt t="13067" x="428625" y="801688"/>
          <p14:tracePt t="13082" x="433388" y="801688"/>
          <p14:tracePt t="13090" x="439738" y="801688"/>
          <p14:tracePt t="13098" x="446088" y="801688"/>
          <p14:tracePt t="13106" x="458788" y="801688"/>
          <p14:tracePt t="13114" x="476250" y="801688"/>
          <p14:tracePt t="13122" x="488950" y="801688"/>
          <p14:tracePt t="13130" x="500063" y="801688"/>
          <p14:tracePt t="13138" x="523875" y="801688"/>
          <p14:tracePt t="13146" x="549275" y="801688"/>
          <p14:tracePt t="13153" x="560388" y="812800"/>
          <p14:tracePt t="13162" x="579438" y="812800"/>
          <p14:tracePt t="13170" x="596900" y="812800"/>
          <p14:tracePt t="13178" x="633413" y="819150"/>
          <p14:tracePt t="13186" x="644525" y="819150"/>
          <p14:tracePt t="13194" x="657225" y="819150"/>
          <p14:tracePt t="13202" x="674688" y="819150"/>
          <p14:tracePt t="13210" x="687388" y="819150"/>
          <p14:tracePt t="13218" x="698500" y="819150"/>
          <p14:tracePt t="13226" x="723900" y="819150"/>
          <p14:tracePt t="13234" x="728663" y="825500"/>
          <p14:tracePt t="13242" x="735013" y="825500"/>
          <p14:tracePt t="13250" x="741363" y="825500"/>
          <p14:tracePt t="13259" x="765175" y="825500"/>
          <p14:tracePt t="13266" x="777875" y="825500"/>
          <p14:tracePt t="13275" x="808038" y="825500"/>
          <p14:tracePt t="13282" x="831850" y="831850"/>
          <p14:tracePt t="13291" x="868363" y="842963"/>
          <p14:tracePt t="13298" x="892175" y="849313"/>
          <p14:tracePt t="13307" x="935038" y="868363"/>
          <p14:tracePt t="13314" x="982663" y="879475"/>
          <p14:tracePt t="13322" x="1012825" y="879475"/>
          <p14:tracePt t="13330" x="1054100" y="879475"/>
          <p14:tracePt t="13338" x="1103313" y="898525"/>
          <p14:tracePt t="13346" x="1150938" y="898525"/>
          <p14:tracePt t="13354" x="1211263" y="909638"/>
          <p14:tracePt t="13363" x="1254125" y="909638"/>
          <p14:tracePt t="13370" x="1301750" y="909638"/>
          <p14:tracePt t="13378" x="1344613" y="909638"/>
          <p14:tracePt t="13386" x="1404938" y="915988"/>
          <p14:tracePt t="13394" x="1465263" y="928688"/>
          <p14:tracePt t="13402" x="1512888" y="933450"/>
          <p14:tracePt t="13410" x="1555750" y="933450"/>
          <p14:tracePt t="13418" x="1597025" y="933450"/>
          <p14:tracePt t="13426" x="1633538" y="933450"/>
          <p14:tracePt t="13434" x="1657350" y="933450"/>
          <p14:tracePt t="13442" x="1676400" y="933450"/>
          <p14:tracePt t="13450" x="1724025" y="933450"/>
          <p14:tracePt t="13459" x="1741488" y="933450"/>
          <p14:tracePt t="13466" x="1766888" y="933450"/>
          <p14:tracePt t="13475" x="1814513" y="946150"/>
          <p14:tracePt t="13482" x="1844675" y="946150"/>
          <p14:tracePt t="13491" x="1885950" y="946150"/>
          <p14:tracePt t="13498" x="1958975" y="946150"/>
          <p14:tracePt t="13506" x="2019300" y="946150"/>
          <p14:tracePt t="13514" x="2092325" y="946150"/>
          <p14:tracePt t="13522" x="2187575" y="946150"/>
          <p14:tracePt t="13530" x="2290763" y="946150"/>
          <p14:tracePt t="13538" x="2374900" y="946150"/>
          <p14:tracePt t="13546" x="2447925" y="946150"/>
          <p14:tracePt t="13554" x="2525713" y="958850"/>
          <p14:tracePt t="13562" x="2609850" y="958850"/>
          <p14:tracePt t="13570" x="2670175" y="958850"/>
          <p14:tracePt t="13578" x="2730500" y="963613"/>
          <p14:tracePt t="13586" x="2773363" y="963613"/>
          <p14:tracePt t="13594" x="2833688" y="963613"/>
          <p14:tracePt t="13602" x="2874963" y="963613"/>
          <p14:tracePt t="13610" x="2935288" y="976313"/>
          <p14:tracePt t="13618" x="2995613" y="976313"/>
          <p14:tracePt t="13626" x="3068638" y="976313"/>
          <p14:tracePt t="13634" x="3140075" y="976313"/>
          <p14:tracePt t="13642" x="3243263" y="976313"/>
          <p14:tracePt t="13650" x="3340100" y="976313"/>
          <p14:tracePt t="13660" x="3441700" y="989013"/>
          <p14:tracePt t="13666" x="3556000" y="1000125"/>
          <p14:tracePt t="13674" x="3670300" y="1000125"/>
          <p14:tracePt t="13682" x="3773488" y="1000125"/>
          <p14:tracePt t="13691" x="3887788" y="1000125"/>
          <p14:tracePt t="13698" x="3990975" y="1000125"/>
          <p14:tracePt t="13706" x="4086225" y="1000125"/>
          <p14:tracePt t="13714" x="4189413" y="1000125"/>
          <p14:tracePt t="13722" x="4291013" y="1000125"/>
          <p14:tracePt t="13730" x="4376738" y="1000125"/>
          <p14:tracePt t="13738" x="4448175" y="1000125"/>
          <p14:tracePt t="13746" x="4538663" y="1030288"/>
          <p14:tracePt t="13754" x="4611688" y="1030288"/>
          <p14:tracePt t="13762" x="4683125" y="1042988"/>
          <p14:tracePt t="13770" x="4762500" y="1054100"/>
          <p14:tracePt t="13778" x="4833938" y="1066800"/>
          <p14:tracePt t="13786" x="4937125" y="1079500"/>
          <p14:tracePt t="13794" x="5027613" y="1096963"/>
          <p14:tracePt t="13802" x="5111750" y="1120775"/>
          <p14:tracePt t="13811" x="5213350" y="1133475"/>
          <p14:tracePt t="13819" x="5316538" y="1133475"/>
          <p14:tracePt t="13826" x="5400675" y="1133475"/>
          <p14:tracePt t="13834" x="5491163" y="1133475"/>
          <p14:tracePt t="13842" x="5575300" y="1144588"/>
          <p14:tracePt t="13850" x="5659438" y="1144588"/>
          <p14:tracePt t="13859" x="5749925" y="1150938"/>
          <p14:tracePt t="13866" x="5840413" y="1163638"/>
          <p14:tracePt t="13875" x="5924550" y="1163638"/>
          <p14:tracePt t="13882" x="6027738" y="1163638"/>
          <p14:tracePt t="13891" x="6081713" y="1163638"/>
          <p14:tracePt t="13898" x="6154738" y="1163638"/>
          <p14:tracePt t="13906" x="6202363" y="1174750"/>
          <p14:tracePt t="13915" x="6245225" y="1174750"/>
          <p14:tracePt t="13922" x="6280150" y="1174750"/>
          <p14:tracePt t="13930" x="6292850" y="1181100"/>
          <p14:tracePt t="13938" x="6316663" y="1181100"/>
          <p14:tracePt t="13946" x="6335713" y="1187450"/>
          <p14:tracePt t="13961" x="6340475" y="1187450"/>
          <p14:tracePt t="13970" x="6353175" y="1187450"/>
          <p14:tracePt t="13979" x="6359525" y="1187450"/>
          <p14:tracePt t="13986" x="6365875" y="1187450"/>
          <p14:tracePt t="13994" x="6383338" y="1187450"/>
          <p14:tracePt t="14002" x="6407150" y="1187450"/>
          <p14:tracePt t="14010" x="6437313" y="1187450"/>
          <p14:tracePt t="14018" x="6473825" y="1187450"/>
          <p14:tracePt t="14026" x="6516688" y="1187450"/>
          <p14:tracePt t="14034" x="6546850" y="1187450"/>
          <p14:tracePt t="14043" x="6570663" y="1187450"/>
          <p14:tracePt t="14050" x="6575425" y="1187450"/>
          <p14:tracePt t="14060" x="6581775" y="1187450"/>
          <p14:tracePt t="14080" x="6588125" y="1187450"/>
          <p14:tracePt t="14122" x="6594475" y="1187450"/>
          <p14:tracePt t="14219" x="6600825" y="1187450"/>
          <p14:tracePt t="14235" x="6605588" y="1187450"/>
          <p14:tracePt t="14259" x="6611938" y="1187450"/>
          <p14:tracePt t="14267" x="6624638" y="1187450"/>
          <p14:tracePt t="14275" x="6630988" y="1187450"/>
          <p14:tracePt t="14282" x="6642100" y="1187450"/>
          <p14:tracePt t="14292" x="6661150" y="1187450"/>
          <p14:tracePt t="14299" x="6672263" y="1187450"/>
          <p14:tracePt t="14307" x="6691313" y="1181100"/>
          <p14:tracePt t="14315" x="6708775" y="1174750"/>
          <p14:tracePt t="14322" x="6715125" y="1168400"/>
          <p14:tracePt t="14331" x="6732588" y="1157288"/>
          <p14:tracePt t="14338" x="6738938" y="1157288"/>
          <p14:tracePt t="14346" x="6751638" y="1144588"/>
          <p14:tracePt t="14370" x="6756400" y="1138238"/>
          <p14:tracePt t="14578" x="0" y="0"/>
        </p14:tracePtLst>
        <p14:tracePtLst>
          <p14:tracePt t="25698" x="3344863" y="1308100"/>
          <p14:tracePt t="25770" x="3351213" y="1308100"/>
          <p14:tracePt t="25802" x="3370263" y="1308100"/>
          <p14:tracePt t="25826" x="3398838" y="1308100"/>
          <p14:tracePt t="25834" x="3405188" y="1308100"/>
          <p14:tracePt t="25842" x="3429000" y="1308100"/>
          <p14:tracePt t="25850" x="3459163" y="1308100"/>
          <p14:tracePt t="25858" x="3489325" y="1308100"/>
          <p14:tracePt t="25866" x="3525838" y="1308100"/>
          <p14:tracePt t="25874" x="3556000" y="1308100"/>
          <p14:tracePt t="25890" x="3568700" y="1308100"/>
          <p14:tracePt t="25898" x="3575050" y="1308100"/>
          <p14:tracePt t="25906" x="3598863" y="1308100"/>
          <p14:tracePt t="25922" x="3629025" y="1308100"/>
          <p14:tracePt t="25930" x="3640138" y="1308100"/>
          <p14:tracePt t="25938" x="3665538" y="1308100"/>
          <p14:tracePt t="25946" x="3695700" y="1308100"/>
          <p14:tracePt t="25954" x="3743325" y="1308100"/>
          <p14:tracePt t="25962" x="3784600" y="1308100"/>
          <p14:tracePt t="25970" x="3857625" y="1308100"/>
          <p14:tracePt t="25978" x="3935413" y="1319213"/>
          <p14:tracePt t="25986" x="3990975" y="1319213"/>
          <p14:tracePt t="25994" x="4068763" y="1331913"/>
          <p14:tracePt t="26003" x="4152900" y="1331913"/>
          <p14:tracePt t="26020" x="4256088" y="1331913"/>
          <p14:tracePt t="26026" x="4327525" y="1331913"/>
          <p14:tracePt t="26034" x="4411663" y="1331913"/>
          <p14:tracePt t="26042" x="4484688" y="1331913"/>
          <p14:tracePt t="26050" x="4568825" y="1331913"/>
          <p14:tracePt t="26058" x="4629150" y="1344613"/>
          <p14:tracePt t="26066" x="4706938" y="1349375"/>
          <p14:tracePt t="26074" x="4749800" y="1349375"/>
          <p14:tracePt t="26082" x="4786313" y="1362075"/>
          <p14:tracePt t="26090" x="4827588" y="1362075"/>
          <p14:tracePt t="26098" x="4857750" y="1362075"/>
          <p14:tracePt t="26106" x="4883150" y="1362075"/>
          <p14:tracePt t="26114" x="4906963" y="1362075"/>
          <p14:tracePt t="26122" x="4930775" y="1362075"/>
          <p14:tracePt t="26129" x="4948238" y="1362075"/>
          <p14:tracePt t="26146" x="4984750" y="1362075"/>
          <p14:tracePt t="26154" x="5008563" y="1362075"/>
          <p14:tracePt t="26162" x="5038725" y="1362075"/>
          <p14:tracePt t="26170" x="5081588" y="1362075"/>
          <p14:tracePt t="26178" x="5122863" y="1362075"/>
          <p14:tracePt t="26186" x="5172075" y="1362075"/>
          <p14:tracePt t="26194" x="5213350" y="1362075"/>
          <p14:tracePt t="26202" x="5280025" y="1379538"/>
          <p14:tracePt t="26210" x="5310188" y="1379538"/>
          <p14:tracePt t="26218" x="5353050" y="1392238"/>
          <p14:tracePt t="26226" x="5424488" y="1392238"/>
          <p14:tracePt t="26234" x="5473700" y="1392238"/>
          <p14:tracePt t="26242" x="5503863" y="1392238"/>
          <p14:tracePt t="26250" x="5527675" y="1392238"/>
          <p14:tracePt t="26258" x="5557838" y="1392238"/>
          <p14:tracePt t="26266" x="5588000" y="1392238"/>
          <p14:tracePt t="26274" x="5605463" y="1392238"/>
          <p14:tracePt t="26282" x="5648325" y="1392238"/>
          <p14:tracePt t="26290" x="5678488" y="1392238"/>
          <p14:tracePt t="26298" x="5715000" y="1392238"/>
          <p14:tracePt t="26306" x="5745163" y="1392238"/>
          <p14:tracePt t="26314" x="5768975" y="1392238"/>
          <p14:tracePt t="26322" x="5792788" y="1392238"/>
          <p14:tracePt t="26330" x="5846763" y="1392238"/>
          <p14:tracePt t="26338" x="5889625" y="1392238"/>
          <p14:tracePt t="26346" x="5919788" y="1392238"/>
          <p14:tracePt t="26354" x="5943600" y="1392238"/>
          <p14:tracePt t="26362" x="5984875" y="1392238"/>
          <p14:tracePt t="26370" x="6021388" y="1392238"/>
          <p14:tracePt t="26378" x="6051550" y="1392238"/>
          <p14:tracePt t="26386" x="6075363" y="1392238"/>
          <p14:tracePt t="26394" x="6100763" y="1392238"/>
          <p14:tracePt t="26402" x="6130925" y="1392238"/>
          <p14:tracePt t="26410" x="6161088" y="1392238"/>
          <p14:tracePt t="26418" x="6184900" y="1392238"/>
          <p14:tracePt t="26426" x="6208713" y="1392238"/>
          <p14:tracePt t="26434" x="6238875" y="1392238"/>
          <p14:tracePt t="26442" x="6275388" y="1392238"/>
          <p14:tracePt t="26450" x="6305550" y="1392238"/>
          <p14:tracePt t="26458" x="6329363" y="1392238"/>
          <p14:tracePt t="26466" x="6370638" y="1385888"/>
          <p14:tracePt t="26474" x="6400800" y="1385888"/>
          <p14:tracePt t="26482" x="6437313" y="1385888"/>
          <p14:tracePt t="26490" x="6480175" y="1379538"/>
          <p14:tracePt t="26498" x="6540500" y="1379538"/>
          <p14:tracePt t="26506" x="6581775" y="1379538"/>
          <p14:tracePt t="26514" x="6642100" y="1368425"/>
          <p14:tracePt t="26522" x="6678613" y="1368425"/>
          <p14:tracePt t="26530" x="6732588" y="1368425"/>
          <p14:tracePt t="26538" x="6762750" y="1362075"/>
          <p14:tracePt t="26546" x="6823075" y="1349375"/>
          <p14:tracePt t="26554" x="6865938" y="1349375"/>
          <p14:tracePt t="26562" x="6913563" y="1349375"/>
          <p14:tracePt t="26570" x="6943725" y="1349375"/>
          <p14:tracePt t="26578" x="6980238" y="1349375"/>
          <p14:tracePt t="26585" x="6997700" y="1349375"/>
          <p14:tracePt t="26594" x="7046913" y="1344613"/>
          <p14:tracePt t="26602" x="7070725" y="1344613"/>
          <p14:tracePt t="26610" x="7112000" y="1325563"/>
          <p14:tracePt t="26618" x="7137400" y="1325563"/>
          <p14:tracePt t="26626" x="7161213" y="1325563"/>
          <p14:tracePt t="26634" x="7185025" y="1314450"/>
          <p14:tracePt t="26642" x="7215188" y="1314450"/>
          <p14:tracePt t="26650" x="7227888" y="1308100"/>
          <p14:tracePt t="26658" x="7245350" y="1308100"/>
          <p14:tracePt t="26666" x="7258050" y="1301750"/>
          <p14:tracePt t="26674" x="7281863" y="1301750"/>
          <p14:tracePt t="26682" x="7292975" y="1301750"/>
          <p14:tracePt t="26690" x="7312025" y="1301750"/>
          <p14:tracePt t="26698" x="7323138" y="1301750"/>
          <p14:tracePt t="26706" x="7329488" y="1301750"/>
          <p14:tracePt t="26714" x="7335838" y="1301750"/>
          <p14:tracePt t="26722" x="7348538" y="1295400"/>
          <p14:tracePt t="26730" x="7353300" y="1295400"/>
          <p14:tracePt t="26746" x="7359650" y="1295400"/>
          <p14:tracePt t="26754" x="7366000" y="1295400"/>
          <p14:tracePt t="26762" x="7389813" y="1284288"/>
          <p14:tracePt t="26778" x="7402513" y="1284288"/>
          <p14:tracePt t="26786" x="7407275" y="1284288"/>
          <p14:tracePt t="26794" x="7419975" y="1284288"/>
          <p14:tracePt t="26802" x="7432675" y="1284288"/>
          <p14:tracePt t="26810" x="7437438" y="1284288"/>
          <p14:tracePt t="26826" x="7456488" y="1284288"/>
          <p14:tracePt t="26834" x="7462838" y="1284288"/>
          <p14:tracePt t="26994" x="7437438" y="1284288"/>
          <p14:tracePt t="27003" x="7413625" y="1289050"/>
          <p14:tracePt t="27010" x="7377113" y="1308100"/>
          <p14:tracePt t="27019" x="7329488" y="1314450"/>
          <p14:tracePt t="27026" x="7299325" y="1325563"/>
          <p14:tracePt t="27035" x="7221538" y="1344613"/>
          <p14:tracePt t="27043" x="7178675" y="1344613"/>
          <p14:tracePt t="27050" x="7107238" y="1344613"/>
          <p14:tracePt t="27058" x="7034213" y="1344613"/>
          <p14:tracePt t="27066" x="6950075" y="1344613"/>
          <p14:tracePt t="27074" x="6877050" y="1344613"/>
          <p14:tracePt t="27083" x="6775450" y="1344613"/>
          <p14:tracePt t="27090" x="6702425" y="1344613"/>
          <p14:tracePt t="27098" x="6618288" y="1344613"/>
          <p14:tracePt t="27106" x="6557963" y="1344613"/>
          <p14:tracePt t="27114" x="6497638" y="1344613"/>
          <p14:tracePt t="27122" x="6443663" y="1344613"/>
          <p14:tracePt t="27130" x="6370638" y="1344613"/>
          <p14:tracePt t="27138" x="6280150" y="1344613"/>
          <p14:tracePt t="27146" x="6249988" y="1344613"/>
          <p14:tracePt t="27154" x="6184900" y="1344613"/>
          <p14:tracePt t="27161" x="6142038" y="1344613"/>
          <p14:tracePt t="27170" x="6070600" y="1344613"/>
          <p14:tracePt t="27178" x="6034088" y="1344613"/>
          <p14:tracePt t="27186" x="5980113" y="1344613"/>
          <p14:tracePt t="27194" x="5919788" y="1344613"/>
          <p14:tracePt t="27202" x="5846763" y="1344613"/>
          <p14:tracePt t="27210" x="5762625" y="1344613"/>
          <p14:tracePt t="27218" x="5678488" y="1344613"/>
          <p14:tracePt t="27226" x="5588000" y="1344613"/>
          <p14:tracePt t="27234" x="5473700" y="1344613"/>
          <p14:tracePt t="27242" x="5376863" y="1344613"/>
          <p14:tracePt t="27249" x="5273675" y="1344613"/>
          <p14:tracePt t="27258" x="5172075" y="1338263"/>
          <p14:tracePt t="27266" x="5087938" y="1325563"/>
          <p14:tracePt t="27274" x="4967288" y="1319213"/>
          <p14:tracePt t="27282" x="4894263" y="1295400"/>
          <p14:tracePt t="27290" x="4822825" y="1284288"/>
          <p14:tracePt t="27298" x="4762500" y="1277938"/>
          <p14:tracePt t="27306" x="4702175" y="1277938"/>
          <p14:tracePt t="27314" x="4652963" y="1265238"/>
          <p14:tracePt t="27322" x="4592638" y="1265238"/>
          <p14:tracePt t="27330" x="4538663" y="1265238"/>
          <p14:tracePt t="27338" x="4460875" y="1241425"/>
          <p14:tracePt t="27346" x="4411663" y="1235075"/>
          <p14:tracePt t="27354" x="4340225" y="1235075"/>
          <p14:tracePt t="27362" x="4256088" y="1211263"/>
          <p14:tracePt t="27371" x="4152900" y="1198563"/>
          <p14:tracePt t="27378" x="4051300" y="1187450"/>
          <p14:tracePt t="27387" x="3948113" y="1168400"/>
          <p14:tracePt t="27394" x="3833813" y="1157288"/>
          <p14:tracePt t="27403" x="3730625" y="1133475"/>
          <p14:tracePt t="27410" x="3629025" y="1133475"/>
          <p14:tracePt t="27419" x="3544888" y="1133475"/>
          <p14:tracePt t="27426" x="3465513" y="1133475"/>
          <p14:tracePt t="27434" x="3424238" y="1133475"/>
          <p14:tracePt t="27442" x="3381375" y="1133475"/>
          <p14:tracePt t="27450" x="3344863" y="1133475"/>
          <p14:tracePt t="27458" x="3327400" y="1133475"/>
          <p14:tracePt t="27466" x="3321050" y="1133475"/>
          <p14:tracePt t="27474" x="3303588" y="1133475"/>
          <p14:tracePt t="27482" x="3290888" y="1133475"/>
          <p14:tracePt t="27490" x="3267075" y="1133475"/>
          <p14:tracePt t="27498" x="3249613" y="1133475"/>
          <p14:tracePt t="27506" x="3213100" y="1133475"/>
          <p14:tracePt t="27514" x="3182938" y="1133475"/>
          <p14:tracePt t="27522" x="3170238" y="1133475"/>
          <p14:tracePt t="27530" x="3146425" y="1133475"/>
          <p14:tracePt t="27539" x="3122613" y="1133475"/>
          <p14:tracePt t="27578" x="3116263" y="1133475"/>
          <p14:tracePt t="27674" x="3128963" y="1127125"/>
          <p14:tracePt t="27682" x="3146425" y="1127125"/>
          <p14:tracePt t="27690" x="3200400" y="1127125"/>
          <p14:tracePt t="27698" x="3273425" y="1127125"/>
          <p14:tracePt t="27706" x="3344863" y="1127125"/>
          <p14:tracePt t="27714" x="3387725" y="1127125"/>
          <p14:tracePt t="27722" x="3471863" y="1127125"/>
          <p14:tracePt t="27730" x="3592513" y="1157288"/>
          <p14:tracePt t="27738" x="3736975" y="1181100"/>
          <p14:tracePt t="27746" x="3881438" y="1204913"/>
          <p14:tracePt t="27754" x="4044950" y="1228725"/>
          <p14:tracePt t="27762" x="4243388" y="1271588"/>
          <p14:tracePt t="27770" x="4411663" y="1308100"/>
          <p14:tracePt t="27778" x="4568825" y="1362075"/>
          <p14:tracePt t="27787" x="4857750" y="1428750"/>
          <p14:tracePt t="27794" x="5135563" y="1476375"/>
          <p14:tracePt t="27803" x="5359400" y="1506538"/>
          <p14:tracePt t="27810" x="5514975" y="1519238"/>
          <p14:tracePt t="27820" x="5672138" y="1530350"/>
          <p14:tracePt t="27826" x="5853113" y="1543050"/>
          <p14:tracePt t="27834" x="5980113" y="1543050"/>
          <p14:tracePt t="27842" x="6111875" y="1543050"/>
          <p14:tracePt t="27850" x="6226175" y="1543050"/>
          <p14:tracePt t="27859" x="6323013" y="1543050"/>
          <p14:tracePt t="27866" x="6426200" y="1543050"/>
          <p14:tracePt t="27874" x="6527800" y="1543050"/>
          <p14:tracePt t="27882" x="6600825" y="1543050"/>
          <p14:tracePt t="27890" x="6684963" y="1543050"/>
          <p14:tracePt t="27898" x="6726238" y="1543050"/>
          <p14:tracePt t="27906" x="6786563" y="1543050"/>
          <p14:tracePt t="27914" x="6829425" y="1543050"/>
          <p14:tracePt t="27923" x="6877050" y="1543050"/>
          <p14:tracePt t="27930" x="6932613" y="1543050"/>
          <p14:tracePt t="27938" x="6967538" y="1543050"/>
          <p14:tracePt t="27946" x="7010400" y="1543050"/>
          <p14:tracePt t="27954" x="7070725" y="1543050"/>
          <p14:tracePt t="27962" x="7112000" y="1543050"/>
          <p14:tracePt t="27971" x="7154863" y="1543050"/>
          <p14:tracePt t="27978" x="7202488" y="1543050"/>
          <p14:tracePt t="27987" x="7227888" y="1543050"/>
          <p14:tracePt t="27994" x="7269163" y="1536700"/>
          <p14:tracePt t="28003" x="7312025" y="1536700"/>
          <p14:tracePt t="28010" x="7348538" y="1536700"/>
          <p14:tracePt t="28018" x="7372350" y="1524000"/>
          <p14:tracePt t="28026" x="7402513" y="1524000"/>
          <p14:tracePt t="28034" x="7426325" y="1524000"/>
          <p14:tracePt t="28042" x="7450138" y="1524000"/>
          <p14:tracePt t="28050" x="7462838" y="1524000"/>
          <p14:tracePt t="28058" x="7473950" y="1524000"/>
          <p14:tracePt t="28066" x="7480300" y="1519238"/>
          <p14:tracePt t="28074" x="7486650" y="1519238"/>
          <p14:tracePt t="28082" x="7493000" y="1519238"/>
          <p14:tracePt t="28090" x="7497763" y="1512888"/>
          <p14:tracePt t="28104" x="7504113" y="1512888"/>
          <p14:tracePt t="28106" x="7510463" y="1506538"/>
          <p14:tracePt t="28114" x="7516813" y="1506538"/>
          <p14:tracePt t="28122" x="7523163" y="1506538"/>
          <p14:tracePt t="28138" x="7527925" y="1506538"/>
          <p14:tracePt t="28146" x="7534275" y="1506538"/>
          <p14:tracePt t="28154" x="7540625" y="1506538"/>
          <p14:tracePt t="28178" x="7558088" y="1500188"/>
          <p14:tracePt t="28210" x="7564438" y="1493838"/>
          <p14:tracePt t="28258" x="7577138" y="1489075"/>
          <p14:tracePt t="28266" x="7583488" y="1489075"/>
          <p14:tracePt t="28282" x="7594600" y="1489075"/>
          <p14:tracePt t="28290" x="7600950" y="1489075"/>
          <p14:tracePt t="28298" x="7607300" y="1489075"/>
          <p14:tracePt t="28306" x="7613650" y="1489075"/>
          <p14:tracePt t="28314" x="7618413" y="1489075"/>
          <p14:tracePt t="28330" x="7631113" y="1482725"/>
          <p14:tracePt t="28362" x="7637463" y="1482725"/>
          <p14:tracePt t="28370" x="7643813" y="1476375"/>
          <p14:tracePt t="28387" x="7654925" y="1476375"/>
          <p14:tracePt t="28394" x="7661275" y="1470025"/>
          <p14:tracePt t="28403" x="7667625" y="1470025"/>
          <p14:tracePt t="28410" x="7678738" y="1470025"/>
          <p14:tracePt t="28418" x="7685088" y="1470025"/>
          <p14:tracePt t="28434" x="7697788" y="1470025"/>
          <p14:tracePt t="28635" x="7685088" y="1470025"/>
          <p14:tracePt t="28643" x="7648575" y="1470025"/>
          <p14:tracePt t="28651" x="7618413" y="1482725"/>
          <p14:tracePt t="28659" x="7527925" y="1500188"/>
          <p14:tracePt t="28668" x="7456488" y="1500188"/>
          <p14:tracePt t="28675" x="7353300" y="1500188"/>
          <p14:tracePt t="28682" x="7227888" y="1500188"/>
          <p14:tracePt t="28690" x="7081838" y="1500188"/>
          <p14:tracePt t="28698" x="6926263" y="1500188"/>
          <p14:tracePt t="28706" x="6751638" y="1512888"/>
          <p14:tracePt t="28714" x="6594475" y="1512888"/>
          <p14:tracePt t="28722" x="6419850" y="1512888"/>
          <p14:tracePt t="28730" x="6238875" y="1512888"/>
          <p14:tracePt t="28738" x="6081713" y="1512888"/>
          <p14:tracePt t="28746" x="5967413" y="1512888"/>
          <p14:tracePt t="28755" x="5810250" y="1512888"/>
          <p14:tracePt t="28762" x="5695950" y="1512888"/>
          <p14:tracePt t="28770" x="5594350" y="1500188"/>
          <p14:tracePt t="28778" x="5508625" y="1489075"/>
          <p14:tracePt t="28786" x="5387975" y="1463675"/>
          <p14:tracePt t="28794" x="5286375" y="1428750"/>
          <p14:tracePt t="28802" x="5172075" y="1403350"/>
          <p14:tracePt t="28810" x="5111750" y="1398588"/>
          <p14:tracePt t="28818" x="5021263" y="1374775"/>
          <p14:tracePt t="28826" x="4906963" y="1362075"/>
          <p14:tracePt t="28834" x="4786313" y="1349375"/>
          <p14:tracePt t="28842" x="4659313" y="1325563"/>
          <p14:tracePt t="28850" x="4545013" y="1325563"/>
          <p14:tracePt t="28858" x="4441825" y="1314450"/>
          <p14:tracePt t="28866" x="4340225" y="1314450"/>
          <p14:tracePt t="28874" x="4237038" y="1301750"/>
          <p14:tracePt t="28890" x="4092575" y="1295400"/>
          <p14:tracePt t="28898" x="4068763" y="1295400"/>
          <p14:tracePt t="28906" x="4025900" y="1284288"/>
          <p14:tracePt t="28914" x="3995738" y="1284288"/>
          <p14:tracePt t="28922" x="3971925" y="1277938"/>
          <p14:tracePt t="28930" x="3948113" y="1271588"/>
          <p14:tracePt t="28938" x="3930650" y="1271588"/>
          <p14:tracePt t="28946" x="3917950" y="1271588"/>
          <p14:tracePt t="28955" x="3911600" y="1271588"/>
          <p14:tracePt t="28962" x="3905250" y="1271588"/>
          <p14:tracePt t="28970" x="3894138" y="1271588"/>
          <p14:tracePt t="28978" x="3870325" y="1271588"/>
          <p14:tracePt t="28986" x="3857625" y="1271588"/>
          <p14:tracePt t="28994" x="3833813" y="1271588"/>
          <p14:tracePt t="29002" x="3803650" y="1271588"/>
          <p14:tracePt t="29010" x="3767138" y="1271588"/>
          <p14:tracePt t="29018" x="3725863" y="1271588"/>
          <p14:tracePt t="29026" x="3670300" y="1271588"/>
          <p14:tracePt t="29034" x="3609975" y="1271588"/>
          <p14:tracePt t="29042" x="3538538" y="1271588"/>
          <p14:tracePt t="29050" x="3454400" y="1271588"/>
          <p14:tracePt t="29058" x="3387725" y="1247775"/>
          <p14:tracePt t="29066" x="3327400" y="1235075"/>
          <p14:tracePt t="29074" x="3297238" y="1228725"/>
          <p14:tracePt t="29082" x="3249613" y="1228725"/>
          <p14:tracePt t="29090" x="3243263" y="1228725"/>
          <p14:tracePt t="29100" x="3236913" y="1228725"/>
          <p14:tracePt t="29109" x="3230563" y="1228725"/>
          <p14:tracePt t="29251" x="3224213" y="1223963"/>
          <p14:tracePt t="29267" x="3224213" y="1217613"/>
          <p14:tracePt t="29275" x="3230563" y="1217613"/>
          <p14:tracePt t="29282" x="3254375" y="1217613"/>
          <p14:tracePt t="29290" x="3297238" y="1217613"/>
          <p14:tracePt t="29298" x="3327400" y="1217613"/>
          <p14:tracePt t="29306" x="3381375" y="1217613"/>
          <p14:tracePt t="29314" x="3429000" y="1217613"/>
          <p14:tracePt t="29322" x="3502025" y="1217613"/>
          <p14:tracePt t="29330" x="3598863" y="1217613"/>
          <p14:tracePt t="29339" x="3689350" y="1217613"/>
          <p14:tracePt t="29346" x="3784600" y="1217613"/>
          <p14:tracePt t="29354" x="3900488" y="1217613"/>
          <p14:tracePt t="29362" x="4014788" y="1217613"/>
          <p14:tracePt t="29371" x="4129088" y="1217613"/>
          <p14:tracePt t="29378" x="4230688" y="1235075"/>
          <p14:tracePt t="29386" x="4346575" y="1235075"/>
          <p14:tracePt t="29394" x="4460875" y="1235075"/>
          <p14:tracePt t="29402" x="4575175" y="1235075"/>
          <p14:tracePt t="29410" x="4706938" y="1284288"/>
          <p14:tracePt t="29418" x="4822825" y="1284288"/>
          <p14:tracePt t="29426" x="4937125" y="1284288"/>
          <p14:tracePt t="29434" x="5051425" y="1284288"/>
          <p14:tracePt t="29442" x="5165725" y="1284288"/>
          <p14:tracePt t="29450" x="5280025" y="1295400"/>
          <p14:tracePt t="29458" x="5383213" y="1308100"/>
          <p14:tracePt t="29466" x="5484813" y="1325563"/>
          <p14:tracePt t="29475" x="5575300" y="1338263"/>
          <p14:tracePt t="29482" x="5665788" y="1362075"/>
          <p14:tracePt t="29491" x="5749925" y="1374775"/>
          <p14:tracePt t="29498" x="5810250" y="1379538"/>
          <p14:tracePt t="29506" x="5876925" y="1403350"/>
          <p14:tracePt t="29514" x="5930900" y="1403350"/>
          <p14:tracePt t="29523" x="5991225" y="1409700"/>
          <p14:tracePt t="29530" x="6070600" y="1422400"/>
          <p14:tracePt t="29539" x="6124575" y="1422400"/>
          <p14:tracePt t="29546" x="6172200" y="1422400"/>
          <p14:tracePt t="29555" x="6215063" y="1422400"/>
          <p14:tracePt t="29562" x="6256338" y="1422400"/>
          <p14:tracePt t="29571" x="6305550" y="1422400"/>
          <p14:tracePt t="29578" x="6335713" y="1422400"/>
          <p14:tracePt t="29586" x="6376988" y="1422400"/>
          <p14:tracePt t="29594" x="6400800" y="1422400"/>
          <p14:tracePt t="29602" x="6443663" y="1422400"/>
          <p14:tracePt t="29610" x="6480175" y="1422400"/>
          <p14:tracePt t="29618" x="6534150" y="1422400"/>
          <p14:tracePt t="29626" x="6564313" y="1422400"/>
          <p14:tracePt t="29634" x="6594475" y="1422400"/>
          <p14:tracePt t="29642" x="6630988" y="1422400"/>
          <p14:tracePt t="29650" x="6672263" y="1422400"/>
          <p14:tracePt t="29658" x="6702425" y="1422400"/>
          <p14:tracePt t="29666" x="6726238" y="1422400"/>
          <p14:tracePt t="29674" x="6756400" y="1422400"/>
          <p14:tracePt t="29682" x="6799263" y="1422400"/>
          <p14:tracePt t="29690" x="6823075" y="1422400"/>
          <p14:tracePt t="29698" x="6859588" y="1422400"/>
          <p14:tracePt t="29706" x="6877050" y="1422400"/>
          <p14:tracePt t="29714" x="6926263" y="1422400"/>
          <p14:tracePt t="29722" x="6967538" y="1422400"/>
          <p14:tracePt t="29730" x="6997700" y="1422400"/>
          <p14:tracePt t="29738" x="7021513" y="1416050"/>
          <p14:tracePt t="29746" x="7064375" y="1416050"/>
          <p14:tracePt t="29755" x="7100888" y="1416050"/>
          <p14:tracePt t="29762" x="7118350" y="1416050"/>
          <p14:tracePt t="29770" x="7137400" y="1416050"/>
          <p14:tracePt t="29778" x="7167563" y="1398588"/>
          <p14:tracePt t="29794" x="7185025" y="1398588"/>
          <p14:tracePt t="29802" x="7191375" y="1398588"/>
          <p14:tracePt t="29810" x="7202488" y="1398588"/>
          <p14:tracePt t="29818" x="7208838" y="1398588"/>
          <p14:tracePt t="29826" x="7227888" y="1398588"/>
          <p14:tracePt t="29834" x="7232650" y="1392238"/>
          <p14:tracePt t="29842" x="7251700" y="1392238"/>
          <p14:tracePt t="29850" x="7258050" y="1392238"/>
          <p14:tracePt t="29858" x="7262813" y="1385888"/>
          <p14:tracePt t="30234" x="0" y="0"/>
        </p14:tracePtLst>
        <p14:tracePtLst>
          <p14:tracePt t="39223" x="2778125" y="1898650"/>
          <p14:tracePt t="39290" x="2784475" y="1892300"/>
          <p14:tracePt t="39387" x="2760663" y="1855788"/>
          <p14:tracePt t="39396" x="2724150" y="1838325"/>
          <p14:tracePt t="39403" x="2700338" y="1825625"/>
          <p14:tracePt t="39411" x="2663825" y="1808163"/>
          <p14:tracePt t="39418" x="2652713" y="1789113"/>
          <p14:tracePt t="39426" x="2603500" y="1765300"/>
          <p14:tracePt t="39435" x="2555875" y="1735138"/>
          <p14:tracePt t="39442" x="2519363" y="1717675"/>
          <p14:tracePt t="39458" x="2478088" y="1687513"/>
          <p14:tracePt t="39466" x="2471738" y="1687513"/>
          <p14:tracePt t="39474" x="2441575" y="1674813"/>
          <p14:tracePt t="39482" x="2422525" y="1663700"/>
          <p14:tracePt t="39491" x="2387600" y="1644650"/>
          <p14:tracePt t="39498" x="2351088" y="1639888"/>
          <p14:tracePt t="39506" x="2332038" y="1639888"/>
          <p14:tracePt t="39514" x="2308225" y="1639888"/>
          <p14:tracePt t="39522" x="2284413" y="1639888"/>
          <p14:tracePt t="39531" x="2260600" y="1639888"/>
          <p14:tracePt t="39538" x="2236788" y="1633538"/>
          <p14:tracePt t="39547" x="2224088" y="1633538"/>
          <p14:tracePt t="39554" x="2193925" y="1633538"/>
          <p14:tracePt t="39563" x="2157413" y="1633538"/>
          <p14:tracePt t="39570" x="2127250" y="1633538"/>
          <p14:tracePt t="39586" x="2085975" y="1633538"/>
          <p14:tracePt t="39594" x="2062163" y="1633538"/>
          <p14:tracePt t="39602" x="2032000" y="1633538"/>
          <p14:tracePt t="39610" x="1995488" y="1633538"/>
          <p14:tracePt t="39618" x="1965325" y="1644650"/>
          <p14:tracePt t="39626" x="1928813" y="1651000"/>
          <p14:tracePt t="39635" x="1905000" y="1651000"/>
          <p14:tracePt t="39642" x="1868488" y="1670050"/>
          <p14:tracePt t="39650" x="1862138" y="1674813"/>
          <p14:tracePt t="39658" x="1838325" y="1674813"/>
          <p14:tracePt t="39666" x="1820863" y="1681163"/>
          <p14:tracePt t="39674" x="1795463" y="1687513"/>
          <p14:tracePt t="39682" x="1771650" y="1700213"/>
          <p14:tracePt t="39690" x="1760538" y="1704975"/>
          <p14:tracePt t="39698" x="1736725" y="1711325"/>
          <p14:tracePt t="39714" x="1711325" y="1717675"/>
          <p14:tracePt t="39722" x="1706563" y="1724025"/>
          <p14:tracePt t="39730" x="1687513" y="1735138"/>
          <p14:tracePt t="39738" x="1663700" y="1747838"/>
          <p14:tracePt t="39747" x="1646238" y="1758950"/>
          <p14:tracePt t="39754" x="1633538" y="1765300"/>
          <p14:tracePt t="39762" x="1616075" y="1771650"/>
          <p14:tracePt t="39770" x="1590675" y="1795463"/>
          <p14:tracePt t="39778" x="1590675" y="1801813"/>
          <p14:tracePt t="39786" x="1573213" y="1825625"/>
          <p14:tracePt t="39794" x="1573213" y="1838325"/>
          <p14:tracePt t="39802" x="1549400" y="1862138"/>
          <p14:tracePt t="39810" x="1549400" y="1868488"/>
          <p14:tracePt t="39818" x="1536700" y="1892300"/>
          <p14:tracePt t="39826" x="1530350" y="1916113"/>
          <p14:tracePt t="39842" x="1525588" y="1928813"/>
          <p14:tracePt t="39850" x="1525588" y="1939925"/>
          <p14:tracePt t="39866" x="1525588" y="1946275"/>
          <p14:tracePt t="39874" x="1525588" y="1958975"/>
          <p14:tracePt t="39882" x="1543050" y="1995488"/>
          <p14:tracePt t="39890" x="1566863" y="2019300"/>
          <p14:tracePt t="39906" x="1609725" y="2049463"/>
          <p14:tracePt t="39913" x="1616075" y="2049463"/>
          <p14:tracePt t="39922" x="1633538" y="2054225"/>
          <p14:tracePt t="39938" x="1657350" y="2066925"/>
          <p14:tracePt t="39946" x="1670050" y="2073275"/>
          <p14:tracePt t="39954" x="1687513" y="2073275"/>
          <p14:tracePt t="39970" x="1700213" y="2073275"/>
          <p14:tracePt t="39978" x="1724025" y="2079625"/>
          <p14:tracePt t="39986" x="1747838" y="2079625"/>
          <p14:tracePt t="39994" x="1778000" y="2079625"/>
          <p14:tracePt t="40002" x="1831975" y="2090738"/>
          <p14:tracePt t="40010" x="1881188" y="2090738"/>
          <p14:tracePt t="40018" x="1952625" y="2097088"/>
          <p14:tracePt t="40026" x="2025650" y="2109788"/>
          <p14:tracePt t="40034" x="2103438" y="2133600"/>
          <p14:tracePt t="40042" x="2176463" y="2133600"/>
          <p14:tracePt t="40050" x="2217738" y="2133600"/>
          <p14:tracePt t="40058" x="2278063" y="2139950"/>
          <p14:tracePt t="40066" x="2314575" y="2151063"/>
          <p14:tracePt t="40074" x="2357438" y="2151063"/>
          <p14:tracePt t="40082" x="2381250" y="2151063"/>
          <p14:tracePt t="40098" x="2411413" y="2151063"/>
          <p14:tracePt t="40106" x="2435225" y="2144713"/>
          <p14:tracePt t="40114" x="2471738" y="2133600"/>
          <p14:tracePt t="40122" x="2508250" y="2114550"/>
          <p14:tracePt t="40131" x="2555875" y="2084388"/>
          <p14:tracePt t="40138" x="2573338" y="2066925"/>
          <p14:tracePt t="40146" x="2597150" y="2060575"/>
          <p14:tracePt t="40154" x="2633663" y="2030413"/>
          <p14:tracePt t="40162" x="2646363" y="2019300"/>
          <p14:tracePt t="40170" x="2682875" y="1989138"/>
          <p14:tracePt t="40178" x="2693988" y="1982788"/>
          <p14:tracePt t="40186" x="2730500" y="1958975"/>
          <p14:tracePt t="40194" x="2747963" y="1939925"/>
          <p14:tracePt t="40202" x="2760663" y="1916113"/>
          <p14:tracePt t="40210" x="2778125" y="1885950"/>
          <p14:tracePt t="40226" x="2790825" y="1849438"/>
          <p14:tracePt t="40234" x="2797175" y="1838325"/>
          <p14:tracePt t="40241" x="2797175" y="1814513"/>
          <p14:tracePt t="40250" x="2797175" y="1801813"/>
          <p14:tracePt t="40257" x="2797175" y="1784350"/>
          <p14:tracePt t="40266" x="2797175" y="1758950"/>
          <p14:tracePt t="40274" x="2797175" y="1754188"/>
          <p14:tracePt t="40282" x="2797175" y="1747838"/>
          <p14:tracePt t="40290" x="2797175" y="1735138"/>
          <p14:tracePt t="40298" x="2784475" y="1724025"/>
          <p14:tracePt t="40306" x="2778125" y="1717675"/>
          <p14:tracePt t="40314" x="2760663" y="1700213"/>
          <p14:tracePt t="40322" x="2743200" y="1693863"/>
          <p14:tracePt t="40330" x="2730500" y="1681163"/>
          <p14:tracePt t="40338" x="2693988" y="1670050"/>
          <p14:tracePt t="40354" x="2646363" y="1651000"/>
          <p14:tracePt t="40362" x="2586038" y="1639888"/>
          <p14:tracePt t="40370" x="2513013" y="1620838"/>
          <p14:tracePt t="40378" x="2435225" y="1609725"/>
          <p14:tracePt t="40386" x="2351088" y="1609725"/>
          <p14:tracePt t="40393" x="2266950" y="1609725"/>
          <p14:tracePt t="40402" x="2176463" y="1609725"/>
          <p14:tracePt t="40410" x="2122488" y="1609725"/>
          <p14:tracePt t="40418" x="2032000" y="1609725"/>
          <p14:tracePt t="40426" x="1976438" y="1609725"/>
          <p14:tracePt t="40434" x="1928813" y="1609725"/>
          <p14:tracePt t="40442" x="1898650" y="1609725"/>
          <p14:tracePt t="40450" x="1855788" y="1609725"/>
          <p14:tracePt t="40458" x="1838325" y="1620838"/>
          <p14:tracePt t="40466" x="1795463" y="1627188"/>
          <p14:tracePt t="40473" x="1778000" y="1644650"/>
          <p14:tracePt t="40482" x="1754188" y="1657350"/>
          <p14:tracePt t="40490" x="1741488" y="1670050"/>
          <p14:tracePt t="40498" x="1724025" y="1681163"/>
          <p14:tracePt t="40506" x="1711325" y="1700213"/>
          <p14:tracePt t="40514" x="1687513" y="1724025"/>
          <p14:tracePt t="40522" x="1670050" y="1735138"/>
          <p14:tracePt t="40530" x="1633538" y="1784350"/>
          <p14:tracePt t="40538" x="1616075" y="1808163"/>
          <p14:tracePt t="40546" x="1616075" y="1849438"/>
          <p14:tracePt t="40554" x="1616075" y="1874838"/>
          <p14:tracePt t="40561" x="1616075" y="1898650"/>
          <p14:tracePt t="40570" x="1620838" y="1922463"/>
          <p14:tracePt t="40578" x="1646238" y="1958975"/>
          <p14:tracePt t="40586" x="1663700" y="1982788"/>
          <p14:tracePt t="40593" x="1676400" y="1995488"/>
          <p14:tracePt t="40610" x="1724025" y="2012950"/>
          <p14:tracePt t="40618" x="1760538" y="2030413"/>
          <p14:tracePt t="40626" x="1808163" y="2060575"/>
          <p14:tracePt t="40634" x="1855788" y="2079625"/>
          <p14:tracePt t="40642" x="1971675" y="2103438"/>
          <p14:tracePt t="40651" x="2062163" y="2127250"/>
          <p14:tracePt t="40658" x="2152650" y="2127250"/>
          <p14:tracePt t="40667" x="2224088" y="2127250"/>
          <p14:tracePt t="40674" x="2297113" y="2127250"/>
          <p14:tracePt t="40682" x="2368550" y="2127250"/>
          <p14:tracePt t="40690" x="2428875" y="2114550"/>
          <p14:tracePt t="40699" x="2465388" y="2097088"/>
          <p14:tracePt t="40706" x="2513013" y="2073275"/>
          <p14:tracePt t="40714" x="2538413" y="2066925"/>
          <p14:tracePt t="40722" x="2562225" y="2049463"/>
          <p14:tracePt t="40734" x="2597150" y="2006600"/>
          <p14:tracePt t="40738" x="2616200" y="1982788"/>
          <p14:tracePt t="40746" x="2622550" y="1965325"/>
          <p14:tracePt t="40754" x="2640013" y="1928813"/>
          <p14:tracePt t="40762" x="2646363" y="1916113"/>
          <p14:tracePt t="40770" x="2652713" y="1879600"/>
          <p14:tracePt t="40778" x="2670175" y="1849438"/>
          <p14:tracePt t="40786" x="2670175" y="1844675"/>
          <p14:tracePt t="40794" x="2670175" y="1819275"/>
          <p14:tracePt t="40802" x="2670175" y="1814513"/>
          <p14:tracePt t="40810" x="2670175" y="1801813"/>
          <p14:tracePt t="40818" x="2670175" y="1789113"/>
          <p14:tracePt t="40826" x="2663825" y="1765300"/>
          <p14:tracePt t="40834" x="2646363" y="1747838"/>
          <p14:tracePt t="40842" x="2609850" y="1728788"/>
          <p14:tracePt t="40850" x="2586038" y="1717675"/>
          <p14:tracePt t="40862" x="2555875" y="1700213"/>
          <p14:tracePt t="40866" x="2489200" y="1663700"/>
          <p14:tracePt t="40874" x="2441575" y="1633538"/>
          <p14:tracePt t="40882" x="2374900" y="1614488"/>
          <p14:tracePt t="40890" x="2301875" y="1590675"/>
          <p14:tracePt t="40898" x="2211388" y="1560513"/>
          <p14:tracePt t="40906" x="2122488" y="1536700"/>
          <p14:tracePt t="40915" x="2032000" y="1506538"/>
          <p14:tracePt t="40922" x="1941513" y="1470025"/>
          <p14:tracePt t="40930" x="1838325" y="1433513"/>
          <p14:tracePt t="40938" x="1766888" y="1433513"/>
          <p14:tracePt t="40946" x="1717675" y="1433513"/>
          <p14:tracePt t="40954" x="1676400" y="1433513"/>
          <p14:tracePt t="40962" x="1646238" y="1433513"/>
          <p14:tracePt t="40970" x="1585913" y="1446213"/>
          <p14:tracePt t="40978" x="1549400" y="1489075"/>
          <p14:tracePt t="40986" x="1482725" y="1530350"/>
          <p14:tracePt t="40994" x="1458913" y="1554163"/>
          <p14:tracePt t="41002" x="1422400" y="1584325"/>
          <p14:tracePt t="41010" x="1392238" y="1620838"/>
          <p14:tracePt t="41018" x="1381125" y="1633538"/>
          <p14:tracePt t="41034" x="1368425" y="1670050"/>
          <p14:tracePt t="41042" x="1368425" y="1681163"/>
          <p14:tracePt t="41050" x="1368425" y="1704975"/>
          <p14:tracePt t="41066" x="1398588" y="1747838"/>
          <p14:tracePt t="41080" x="1409700" y="1758950"/>
          <p14:tracePt t="41082" x="1458913" y="1778000"/>
          <p14:tracePt t="41090" x="1495425" y="1795463"/>
          <p14:tracePt t="41098" x="1525588" y="1814513"/>
          <p14:tracePt t="41106" x="1590675" y="1844675"/>
          <p14:tracePt t="41115" x="1657350" y="1885950"/>
          <p14:tracePt t="41122" x="1706563" y="1909763"/>
          <p14:tracePt t="41130" x="1741488" y="1935163"/>
          <p14:tracePt t="41138" x="1831975" y="1970088"/>
          <p14:tracePt t="41146" x="1898650" y="2000250"/>
          <p14:tracePt t="41154" x="2001838" y="2036763"/>
          <p14:tracePt t="41162" x="2092325" y="2060575"/>
          <p14:tracePt t="41170" x="2193925" y="2073275"/>
          <p14:tracePt t="41178" x="2290763" y="2079625"/>
          <p14:tracePt t="41186" x="2351088" y="2090738"/>
          <p14:tracePt t="41194" x="2411413" y="2103438"/>
          <p14:tracePt t="41202" x="2447925" y="2103438"/>
          <p14:tracePt t="41210" x="2471738" y="2103438"/>
          <p14:tracePt t="41218" x="2501900" y="2103438"/>
          <p14:tracePt t="41226" x="2513013" y="2103438"/>
          <p14:tracePt t="41234" x="2538413" y="2103438"/>
          <p14:tracePt t="41250" x="2555875" y="2084388"/>
          <p14:tracePt t="41258" x="2562225" y="2066925"/>
          <p14:tracePt t="41266" x="2568575" y="2043113"/>
          <p14:tracePt t="41274" x="2579688" y="2012950"/>
          <p14:tracePt t="41282" x="2579688" y="1982788"/>
          <p14:tracePt t="41290" x="2579688" y="1958975"/>
          <p14:tracePt t="41298" x="2579688" y="1939925"/>
          <p14:tracePt t="41306" x="2579688" y="1922463"/>
          <p14:tracePt t="41315" x="2579688" y="1905000"/>
          <p14:tracePt t="41322" x="2568575" y="1879600"/>
          <p14:tracePt t="41330" x="2562225" y="1874838"/>
          <p14:tracePt t="41338" x="2549525" y="1862138"/>
          <p14:tracePt t="41346" x="2513013" y="1838325"/>
          <p14:tracePt t="41354" x="2447925" y="1814513"/>
          <p14:tracePt t="41362" x="2398713" y="1784350"/>
          <p14:tracePt t="41370" x="2338388" y="1778000"/>
          <p14:tracePt t="41378" x="2260600" y="1741488"/>
          <p14:tracePt t="41386" x="2170113" y="1693863"/>
          <p14:tracePt t="41394" x="2109788" y="1674813"/>
          <p14:tracePt t="41402" x="2019300" y="1651000"/>
          <p14:tracePt t="41410" x="1958975" y="1644650"/>
          <p14:tracePt t="41418" x="1911350" y="1620838"/>
          <p14:tracePt t="41426" x="1885950" y="1620838"/>
          <p14:tracePt t="41434" x="1881188" y="1620838"/>
          <p14:tracePt t="41442" x="1874838" y="1620838"/>
          <p14:tracePt t="41475" x="1868488" y="1620838"/>
          <p14:tracePt t="41482" x="1868488" y="1627188"/>
          <p14:tracePt t="41490" x="1905000" y="1670050"/>
          <p14:tracePt t="41499" x="1952625" y="1693863"/>
          <p14:tracePt t="41506" x="2032000" y="1735138"/>
          <p14:tracePt t="41515" x="2097088" y="1765300"/>
          <p14:tracePt t="41522" x="2157413" y="1801813"/>
          <p14:tracePt t="41531" x="2260600" y="1831975"/>
          <p14:tracePt t="41538" x="2327275" y="1868488"/>
          <p14:tracePt t="41546" x="2405063" y="1898650"/>
          <p14:tracePt t="41554" x="2447925" y="1898650"/>
          <p14:tracePt t="41562" x="2495550" y="1916113"/>
          <p14:tracePt t="41570" x="2525713" y="1916113"/>
          <p14:tracePt t="41578" x="2549525" y="1928813"/>
          <p14:tracePt t="41586" x="2573338" y="1928813"/>
          <p14:tracePt t="41594" x="2597150" y="1928813"/>
          <p14:tracePt t="41602" x="2603500" y="1928813"/>
          <p14:tracePt t="41610" x="2609850" y="1928813"/>
          <p14:tracePt t="41626" x="2616200" y="1928813"/>
          <p14:tracePt t="41875" x="2622550" y="1928813"/>
          <p14:tracePt t="41907" x="2633663" y="1928813"/>
          <p14:tracePt t="41914" x="2640013" y="1928813"/>
          <p14:tracePt t="41915" x="0" y="0"/>
        </p14:tracePtLst>
        <p14:tracePtLst>
          <p14:tracePt t="51670" x="4978400" y="2717800"/>
          <p14:tracePt t="51675" x="4972050" y="2724150"/>
          <p14:tracePt t="51683" x="4960938" y="2730500"/>
          <p14:tracePt t="51692" x="4948238" y="2730500"/>
          <p14:tracePt t="51698" x="4930775" y="2741613"/>
          <p14:tracePt t="51707" x="4918075" y="2747963"/>
          <p14:tracePt t="51714" x="4900613" y="2754313"/>
          <p14:tracePt t="51723" x="4894263" y="2754313"/>
          <p14:tracePt t="51746" x="4887913" y="2760663"/>
          <p14:tracePt t="51859" x="4913313" y="2760663"/>
          <p14:tracePt t="51877" x="4954588" y="2760663"/>
          <p14:tracePt t="51884" x="4984750" y="2760663"/>
          <p14:tracePt t="51891" x="5038725" y="2760663"/>
          <p14:tracePt t="51898" x="5111750" y="2760663"/>
          <p14:tracePt t="51906" x="5159375" y="2771775"/>
          <p14:tracePt t="51914" x="5232400" y="2771775"/>
          <p14:tracePt t="51922" x="5303838" y="2771775"/>
          <p14:tracePt t="51930" x="5364163" y="2771775"/>
          <p14:tracePt t="51938" x="5424488" y="2778125"/>
          <p14:tracePt t="51946" x="5514975" y="2801938"/>
          <p14:tracePt t="51954" x="5588000" y="2801938"/>
          <p14:tracePt t="51962" x="5672138" y="2814638"/>
          <p14:tracePt t="51970" x="5792788" y="2838450"/>
          <p14:tracePt t="51978" x="5894388" y="2855913"/>
          <p14:tracePt t="51986" x="6010275" y="2868613"/>
          <p14:tracePt t="52002" x="6094413" y="2881313"/>
          <p14:tracePt t="52010" x="6154738" y="2892425"/>
          <p14:tracePt t="52018" x="6202363" y="2892425"/>
          <p14:tracePt t="52026" x="6245225" y="2892425"/>
          <p14:tracePt t="52034" x="6286500" y="2892425"/>
          <p14:tracePt t="52042" x="6346825" y="2892425"/>
          <p14:tracePt t="52050" x="6383338" y="2886075"/>
          <p14:tracePt t="52058" x="6437313" y="2886075"/>
          <p14:tracePt t="52066" x="6473825" y="2881313"/>
          <p14:tracePt t="52075" x="6503988" y="2881313"/>
          <p14:tracePt t="52082" x="6540500" y="2881313"/>
          <p14:tracePt t="52091" x="6557963" y="2881313"/>
          <p14:tracePt t="52098" x="6581775" y="2874963"/>
          <p14:tracePt t="52107" x="6605588" y="2874963"/>
          <p14:tracePt t="52114" x="6630988" y="2874963"/>
          <p14:tracePt t="52130" x="6654800" y="2874963"/>
          <p14:tracePt t="52138" x="6661150" y="2874963"/>
          <p14:tracePt t="52146" x="6665913" y="2874963"/>
          <p14:tracePt t="52186" x="6672263" y="2868613"/>
          <p14:tracePt t="52298" x="6642100" y="2868613"/>
          <p14:tracePt t="52306" x="6600825" y="2868613"/>
          <p14:tracePt t="52314" x="6540500" y="2868613"/>
          <p14:tracePt t="52322" x="6486525" y="2868613"/>
          <p14:tracePt t="52330" x="6437313" y="2868613"/>
          <p14:tracePt t="52338" x="6383338" y="2868613"/>
          <p14:tracePt t="52346" x="6335713" y="2868613"/>
          <p14:tracePt t="52354" x="6275388" y="2868613"/>
          <p14:tracePt t="52362" x="6202363" y="2868613"/>
          <p14:tracePt t="52370" x="6130925" y="2868613"/>
          <p14:tracePt t="52378" x="6034088" y="2868613"/>
          <p14:tracePt t="52386" x="5913438" y="2844800"/>
          <p14:tracePt t="52394" x="5786438" y="2832100"/>
          <p14:tracePt t="52402" x="5672138" y="2820988"/>
          <p14:tracePt t="52410" x="5538788" y="2820988"/>
          <p14:tracePt t="52418" x="5413375" y="2808288"/>
          <p14:tracePt t="52426" x="5299075" y="2784475"/>
          <p14:tracePt t="52434" x="5195888" y="2784475"/>
          <p14:tracePt t="52442" x="5105400" y="2771775"/>
          <p14:tracePt t="52450" x="5032375" y="2765425"/>
          <p14:tracePt t="52458" x="4984750" y="2754313"/>
          <p14:tracePt t="52466" x="4972050" y="2754313"/>
          <p14:tracePt t="52474" x="4960938" y="2754313"/>
          <p14:tracePt t="52482" x="4954588" y="2754313"/>
          <p14:tracePt t="52491" x="4948238" y="2754313"/>
          <p14:tracePt t="52510" x="4943475" y="2754313"/>
          <p14:tracePt t="52538" x="4937125" y="2754313"/>
          <p14:tracePt t="52546" x="4930775" y="2754313"/>
          <p14:tracePt t="52554" x="4924425" y="2754313"/>
          <p14:tracePt t="52562" x="4906963" y="2754313"/>
          <p14:tracePt t="52570" x="4900613" y="2754313"/>
          <p14:tracePt t="52578" x="4894263" y="2754313"/>
          <p14:tracePt t="52634" x="4906963" y="2754313"/>
          <p14:tracePt t="52642" x="4924425" y="2754313"/>
          <p14:tracePt t="52650" x="4943475" y="2747963"/>
          <p14:tracePt t="52658" x="4972050" y="2747963"/>
          <p14:tracePt t="52666" x="5008563" y="2735263"/>
          <p14:tracePt t="52675" x="5027613" y="2735263"/>
          <p14:tracePt t="52682" x="5087938" y="2730500"/>
          <p14:tracePt t="52690" x="5159375" y="2730500"/>
          <p14:tracePt t="52698" x="5232400" y="2730500"/>
          <p14:tracePt t="52707" x="5286375" y="2730500"/>
          <p14:tracePt t="52714" x="5387975" y="2730500"/>
          <p14:tracePt t="52722" x="5491163" y="2730500"/>
          <p14:tracePt t="52730" x="5605463" y="2730500"/>
          <p14:tracePt t="52738" x="5719763" y="2730500"/>
          <p14:tracePt t="52746" x="5834063" y="2730500"/>
          <p14:tracePt t="52754" x="5949950" y="2730500"/>
          <p14:tracePt t="52762" x="6064250" y="2747963"/>
          <p14:tracePt t="52770" x="6148388" y="2747963"/>
          <p14:tracePt t="52779" x="6208713" y="2747963"/>
          <p14:tracePt t="52786" x="6269038" y="2747963"/>
          <p14:tracePt t="52794" x="6310313" y="2747963"/>
          <p14:tracePt t="52802" x="6359525" y="2747963"/>
          <p14:tracePt t="52810" x="6389688" y="2747963"/>
          <p14:tracePt t="52818" x="6419850" y="2747963"/>
          <p14:tracePt t="52826" x="6461125" y="2747963"/>
          <p14:tracePt t="52834" x="6510338" y="2747963"/>
          <p14:tracePt t="52842" x="6551613" y="2747963"/>
          <p14:tracePt t="52850" x="6575425" y="2747963"/>
          <p14:tracePt t="52859" x="6600825" y="2747963"/>
          <p14:tracePt t="52866" x="6605588" y="2747963"/>
          <p14:tracePt t="52878" x="6611938" y="2747963"/>
          <p14:tracePt t="52963" x="6618288" y="2754313"/>
          <p14:tracePt t="52979" x="6618288" y="2760663"/>
          <p14:tracePt t="52986" x="6611938" y="2765425"/>
          <p14:tracePt t="52995" x="6600825" y="2765425"/>
          <p14:tracePt t="53002" x="6564313" y="2784475"/>
          <p14:tracePt t="53010" x="6527800" y="2790825"/>
          <p14:tracePt t="53018" x="6443663" y="2790825"/>
          <p14:tracePt t="53026" x="6383338" y="2801938"/>
          <p14:tracePt t="53034" x="6280150" y="2801938"/>
          <p14:tracePt t="53042" x="6154738" y="2801938"/>
          <p14:tracePt t="53050" x="6010275" y="2801938"/>
          <p14:tracePt t="53058" x="5883275" y="2795588"/>
          <p14:tracePt t="53066" x="5749925" y="2771775"/>
          <p14:tracePt t="53076" x="5611813" y="2771775"/>
          <p14:tracePt t="53082" x="5491163" y="2760663"/>
          <p14:tracePt t="53091" x="5376863" y="2747963"/>
          <p14:tracePt t="53098" x="5303838" y="2747963"/>
          <p14:tracePt t="53106" x="5232400" y="2747963"/>
          <p14:tracePt t="53114" x="5189538" y="2747963"/>
          <p14:tracePt t="53122" x="5165725" y="2747963"/>
          <p14:tracePt t="53130" x="5141913" y="2747963"/>
          <p14:tracePt t="53211" x="5135563" y="2741613"/>
          <p14:tracePt t="53243" x="5159375" y="2730500"/>
          <p14:tracePt t="53251" x="5183188" y="2717800"/>
          <p14:tracePt t="53259" x="5202238" y="2717800"/>
          <p14:tracePt t="53267" x="5238750" y="2717800"/>
          <p14:tracePt t="53274" x="5268913" y="2717800"/>
          <p14:tracePt t="53282" x="5310188" y="2717800"/>
          <p14:tracePt t="53300" x="5413375" y="2717800"/>
          <p14:tracePt t="53306" x="5484813" y="2717800"/>
          <p14:tracePt t="53314" x="5545138" y="2717800"/>
          <p14:tracePt t="53322" x="5629275" y="2717800"/>
          <p14:tracePt t="53330" x="5719763" y="2717800"/>
          <p14:tracePt t="53337" x="5773738" y="2717800"/>
          <p14:tracePt t="53346" x="5846763" y="2717800"/>
          <p14:tracePt t="53353" x="5937250" y="2717800"/>
          <p14:tracePt t="53362" x="6010275" y="2717800"/>
          <p14:tracePt t="53370" x="6081713" y="2724150"/>
          <p14:tracePt t="53378" x="6142038" y="2724150"/>
          <p14:tracePt t="53385" x="6172200" y="2735263"/>
          <p14:tracePt t="53394" x="6196013" y="2735263"/>
          <p14:tracePt t="53402" x="6208713" y="2735263"/>
          <p14:tracePt t="53762" x="0" y="0"/>
        </p14:tracePtLst>
        <p14:tracePtLst>
          <p14:tracePt t="59189" x="939800" y="4875213"/>
          <p14:tracePt t="59251" x="946150" y="4881563"/>
          <p14:tracePt t="59259" x="946150" y="4887913"/>
          <p14:tracePt t="59267" x="952500" y="4922838"/>
          <p14:tracePt t="59274" x="952500" y="4948238"/>
          <p14:tracePt t="59284" x="952500" y="4989513"/>
          <p14:tracePt t="59294" x="952500" y="5049838"/>
          <p14:tracePt t="59298" x="952500" y="5073650"/>
          <p14:tracePt t="59306" x="952500" y="5153025"/>
          <p14:tracePt t="59314" x="952500" y="5207000"/>
          <p14:tracePt t="59322" x="952500" y="5308600"/>
          <p14:tracePt t="59330" x="952500" y="5381625"/>
          <p14:tracePt t="59338" x="952500" y="5411788"/>
          <p14:tracePt t="59346" x="958850" y="5483225"/>
          <p14:tracePt t="59354" x="969963" y="5543550"/>
          <p14:tracePt t="59362" x="969963" y="5573713"/>
          <p14:tracePt t="59370" x="989013" y="5640388"/>
          <p14:tracePt t="59378" x="1012825" y="5689600"/>
          <p14:tracePt t="59386" x="1036638" y="5724525"/>
          <p14:tracePt t="59394" x="1060450" y="5754688"/>
          <p14:tracePt t="59402" x="1079500" y="5791200"/>
          <p14:tracePt t="59410" x="1090613" y="5803900"/>
          <p14:tracePt t="59418" x="1103313" y="5827713"/>
          <p14:tracePt t="59434" x="1103313" y="5834063"/>
          <p14:tracePt t="59442" x="1109663" y="5838825"/>
          <p14:tracePt t="59482" x="1114425" y="5845175"/>
          <p14:tracePt t="59490" x="1114425" y="5851525"/>
          <p14:tracePt t="59498" x="1114425" y="5868988"/>
          <p14:tracePt t="59506" x="1114425" y="5905500"/>
          <p14:tracePt t="59514" x="1114425" y="5935663"/>
          <p14:tracePt t="59522" x="1114425" y="5978525"/>
          <p14:tracePt t="59530" x="1114425" y="6026150"/>
          <p14:tracePt t="59538" x="1114425" y="6049963"/>
          <p14:tracePt t="59546" x="1103313" y="6080125"/>
          <p14:tracePt t="59562" x="1103313" y="6086475"/>
          <p14:tracePt t="59570" x="1096963" y="6092825"/>
          <p14:tracePt t="59674" x="1090613" y="6099175"/>
          <p14:tracePt t="59682" x="1084263" y="6103938"/>
          <p14:tracePt t="59690" x="1073150" y="6122988"/>
          <p14:tracePt t="59698" x="1073150" y="6129338"/>
          <p14:tracePt t="59706" x="1073150" y="6134100"/>
          <p14:tracePt t="59714" x="1066800" y="6153150"/>
          <p14:tracePt t="59722" x="1060450" y="6159500"/>
          <p14:tracePt t="59738" x="1054100" y="6170613"/>
          <p14:tracePt t="59851" x="1054100" y="6176963"/>
          <p14:tracePt t="59859" x="1090613" y="6176963"/>
          <p14:tracePt t="59867" x="1127125" y="6194425"/>
          <p14:tracePt t="59874" x="1174750" y="6207125"/>
          <p14:tracePt t="59883" x="1247775" y="6219825"/>
          <p14:tracePt t="59901" x="1381125" y="6249988"/>
          <p14:tracePt t="59906" x="1500188" y="6273800"/>
          <p14:tracePt t="59915" x="1616075" y="6310313"/>
          <p14:tracePt t="59922" x="1747838" y="6345238"/>
          <p14:tracePt t="59931" x="1881188" y="6381750"/>
          <p14:tracePt t="59938" x="2001838" y="6411913"/>
          <p14:tracePt t="59946" x="2127250" y="6435725"/>
          <p14:tracePt t="59954" x="2260600" y="6459538"/>
          <p14:tracePt t="59963" x="2374900" y="6496050"/>
          <p14:tracePt t="59971" x="2478088" y="6519863"/>
          <p14:tracePt t="59978" x="2579688" y="6532563"/>
          <p14:tracePt t="59986" x="2670175" y="6556375"/>
          <p14:tracePt t="59994" x="2743200" y="6556375"/>
          <p14:tracePt t="60002" x="2814638" y="6556375"/>
          <p14:tracePt t="60010" x="2863850" y="6556375"/>
          <p14:tracePt t="60018" x="2917825" y="6556375"/>
          <p14:tracePt t="60026" x="2965450" y="6556375"/>
          <p14:tracePt t="60034" x="3008313" y="6556375"/>
          <p14:tracePt t="60042" x="3049588" y="6556375"/>
          <p14:tracePt t="60050" x="3098800" y="6556375"/>
          <p14:tracePt t="60058" x="3140075" y="6556375"/>
          <p14:tracePt t="60067" x="3170238" y="6556375"/>
          <p14:tracePt t="60074" x="3189288" y="6556375"/>
          <p14:tracePt t="60146" x="3170238" y="6556375"/>
          <p14:tracePt t="60155" x="3140075" y="6556375"/>
          <p14:tracePt t="60163" x="3068638" y="6538913"/>
          <p14:tracePt t="60170" x="3008313" y="6532563"/>
          <p14:tracePt t="60178" x="2935288" y="6508750"/>
          <p14:tracePt t="60186" x="2868613" y="6489700"/>
          <p14:tracePt t="60194" x="2808288" y="6478588"/>
          <p14:tracePt t="60202" x="2706688" y="6442075"/>
          <p14:tracePt t="60210" x="2627313" y="6411913"/>
          <p14:tracePt t="60218" x="2501900" y="6388100"/>
          <p14:tracePt t="60226" x="2392363" y="6340475"/>
          <p14:tracePt t="60234" x="2278063" y="6315075"/>
          <p14:tracePt t="60242" x="2187575" y="6273800"/>
          <p14:tracePt t="60250" x="2079625" y="6213475"/>
          <p14:tracePt t="60258" x="1965325" y="6176963"/>
          <p14:tracePt t="60266" x="1844675" y="6116638"/>
          <p14:tracePt t="60278" x="1766888" y="6075363"/>
          <p14:tracePt t="60282" x="1700213" y="6038850"/>
          <p14:tracePt t="60290" x="1639888" y="6019800"/>
          <p14:tracePt t="60298" x="1590675" y="5989638"/>
          <p14:tracePt t="60306" x="1555750" y="5972175"/>
          <p14:tracePt t="60314" x="1536700" y="5965825"/>
          <p14:tracePt t="60322" x="1512888" y="5948363"/>
          <p14:tracePt t="60330" x="1489075" y="5942013"/>
          <p14:tracePt t="60338" x="1482725" y="5935663"/>
          <p14:tracePt t="60346" x="1476375" y="5929313"/>
          <p14:tracePt t="60354" x="1470025" y="5929313"/>
          <p14:tracePt t="60361" x="1458913" y="5924550"/>
          <p14:tracePt t="60378" x="1452563" y="5918200"/>
          <p14:tracePt t="60386" x="1439863" y="5911850"/>
          <p14:tracePt t="60402" x="1428750" y="5911850"/>
          <p14:tracePt t="60418" x="1409700" y="5911850"/>
          <p14:tracePt t="60426" x="1404938" y="5905500"/>
          <p14:tracePt t="60434" x="1398588" y="5899150"/>
          <p14:tracePt t="60442" x="1392238" y="5888038"/>
          <p14:tracePt t="60450" x="1385888" y="5888038"/>
          <p14:tracePt t="60458" x="1374775" y="5875338"/>
          <p14:tracePt t="60466" x="1355725" y="5868988"/>
          <p14:tracePt t="60498" x="1350963" y="5868988"/>
          <p14:tracePt t="60554" x="1344613" y="5868988"/>
          <p14:tracePt t="60706" x="1344613" y="5864225"/>
          <p14:tracePt t="60715" x="1350963" y="5864225"/>
          <p14:tracePt t="60723" x="1368425" y="5864225"/>
          <p14:tracePt t="60731" x="1381125" y="5857875"/>
          <p14:tracePt t="60738" x="1409700" y="5857875"/>
          <p14:tracePt t="60747" x="1465263" y="5857875"/>
          <p14:tracePt t="60754" x="1512888" y="5857875"/>
          <p14:tracePt t="60762" x="1560513" y="5857875"/>
          <p14:tracePt t="60770" x="1585913" y="5868988"/>
          <p14:tracePt t="60778" x="1597025" y="5868988"/>
          <p14:tracePt t="60786" x="1620838" y="5875338"/>
          <p14:tracePt t="60794" x="1627188" y="5875338"/>
          <p14:tracePt t="60803" x="1639888" y="5875338"/>
          <p14:tracePt t="60810" x="1646238" y="5875338"/>
          <p14:tracePt t="60826" x="1657350" y="5875338"/>
          <p14:tracePt t="60834" x="1670050" y="5875338"/>
          <p14:tracePt t="60842" x="1676400" y="5875338"/>
          <p14:tracePt t="60850" x="1706563" y="5881688"/>
          <p14:tracePt t="60858" x="1717675" y="5881688"/>
          <p14:tracePt t="60866" x="1736725" y="5881688"/>
          <p14:tracePt t="60874" x="1760538" y="5888038"/>
          <p14:tracePt t="60882" x="1771650" y="5888038"/>
          <p14:tracePt t="60890" x="1784350" y="5888038"/>
          <p14:tracePt t="60899" x="1790700" y="5888038"/>
          <p14:tracePt t="60906" x="1795463" y="5888038"/>
          <p14:tracePt t="60915" x="1801813" y="5888038"/>
          <p14:tracePt t="61147" x="1808163" y="5888038"/>
          <p14:tracePt t="61156" x="1814513" y="5888038"/>
          <p14:tracePt t="61171" x="1820863" y="5881688"/>
          <p14:tracePt t="61179" x="1825625" y="5875338"/>
          <p14:tracePt t="61187" x="1844675" y="5827713"/>
          <p14:tracePt t="61194" x="1844675" y="5754688"/>
          <p14:tracePt t="61202" x="1844675" y="5724525"/>
          <p14:tracePt t="61210" x="1844675" y="5700713"/>
          <p14:tracePt t="61218" x="1844675" y="5659438"/>
          <p14:tracePt t="61226" x="1844675" y="5610225"/>
          <p14:tracePt t="61234" x="1831975" y="5568950"/>
          <p14:tracePt t="61242" x="1825625" y="5532438"/>
          <p14:tracePt t="61250" x="1814513" y="5508625"/>
          <p14:tracePt t="61258" x="1814513" y="5465763"/>
          <p14:tracePt t="61266" x="1808163" y="5429250"/>
          <p14:tracePt t="61275" x="1808163" y="5399088"/>
          <p14:tracePt t="61284" x="1801813" y="5375275"/>
          <p14:tracePt t="61290" x="1801813" y="5368925"/>
          <p14:tracePt t="61555" x="1801813" y="5364163"/>
          <p14:tracePt t="61571" x="1801813" y="5351463"/>
          <p14:tracePt t="61586" x="1808163" y="5314950"/>
          <p14:tracePt t="61594" x="1808163" y="5308600"/>
          <p14:tracePt t="61602" x="1808163" y="5303838"/>
          <p14:tracePt t="61610" x="1825625" y="5284788"/>
          <p14:tracePt t="61626" x="1825625" y="5273675"/>
          <p14:tracePt t="61634" x="1825625" y="5267325"/>
          <p14:tracePt t="61642" x="1831975" y="5260975"/>
          <p14:tracePt t="61650" x="1838325" y="5237163"/>
          <p14:tracePt t="61682" x="1838325" y="5230813"/>
          <p14:tracePt t="61698" x="1844675" y="5224463"/>
          <p14:tracePt t="61802" x="1851025" y="5218113"/>
          <p14:tracePt t="61810" x="1855788" y="5218113"/>
          <p14:tracePt t="61818" x="1868488" y="5218113"/>
          <p14:tracePt t="61826" x="1881188" y="5213350"/>
          <p14:tracePt t="61834" x="1898650" y="5207000"/>
          <p14:tracePt t="61842" x="1922463" y="5207000"/>
          <p14:tracePt t="61850" x="1946275" y="5194300"/>
          <p14:tracePt t="61858" x="1976438" y="5194300"/>
          <p14:tracePt t="61866" x="2032000" y="5194300"/>
          <p14:tracePt t="61884" x="2206625" y="5200650"/>
          <p14:tracePt t="61890" x="2320925" y="5213350"/>
          <p14:tracePt t="61900" x="2441575" y="5248275"/>
          <p14:tracePt t="61906" x="2568575" y="5248275"/>
          <p14:tracePt t="61914" x="2652713" y="5260975"/>
          <p14:tracePt t="61922" x="2773363" y="5284788"/>
          <p14:tracePt t="61931" x="2868613" y="5284788"/>
          <p14:tracePt t="61938" x="2959100" y="5291138"/>
          <p14:tracePt t="61946" x="3032125" y="5291138"/>
          <p14:tracePt t="61954" x="3092450" y="5291138"/>
          <p14:tracePt t="61962" x="3133725" y="5291138"/>
          <p14:tracePt t="61970" x="3146425" y="5291138"/>
          <p14:tracePt t="61978" x="3163888" y="5291138"/>
          <p14:tracePt t="61986" x="3189288" y="5291138"/>
          <p14:tracePt t="61994" x="3194050" y="5291138"/>
          <p14:tracePt t="62002" x="3206750" y="5291138"/>
          <p14:tracePt t="62010" x="3213100" y="5291138"/>
          <p14:tracePt t="62018" x="3219450" y="5291138"/>
          <p14:tracePt t="62026" x="3224213" y="5291138"/>
          <p14:tracePt t="62034" x="3243263" y="5291138"/>
          <p14:tracePt t="62042" x="3267075" y="5291138"/>
          <p14:tracePt t="62050" x="3290888" y="5291138"/>
          <p14:tracePt t="62058" x="3314700" y="5291138"/>
          <p14:tracePt t="62066" x="3340100" y="5291138"/>
          <p14:tracePt t="62074" x="3351213" y="5291138"/>
          <p14:tracePt t="62083" x="3363913" y="5291138"/>
          <p14:tracePt t="62090" x="3375025" y="5291138"/>
          <p14:tracePt t="62098" x="3398838" y="5284788"/>
          <p14:tracePt t="62106" x="3424238" y="5284788"/>
          <p14:tracePt t="62115" x="3459163" y="5284788"/>
          <p14:tracePt t="62122" x="3478213" y="5284788"/>
          <p14:tracePt t="62130" x="3544888" y="5284788"/>
          <p14:tracePt t="62138" x="3592513" y="5284788"/>
          <p14:tracePt t="62146" x="3635375" y="5284788"/>
          <p14:tracePt t="62154" x="3659188" y="5284788"/>
          <p14:tracePt t="62162" x="3683000" y="5284788"/>
          <p14:tracePt t="62202" x="3689350" y="5284788"/>
          <p14:tracePt t="62226" x="3700463" y="5278438"/>
          <p14:tracePt t="62291" x="3713163" y="5278438"/>
          <p14:tracePt t="63074" x="0" y="0"/>
        </p14:tracePtLst>
        <p14:tracePtLst>
          <p14:tracePt t="64941" x="1139825" y="4392613"/>
          <p14:tracePt t="65075" x="1157288" y="4392613"/>
          <p14:tracePt t="65091" x="1174750" y="4392613"/>
          <p14:tracePt t="65098" x="1200150" y="4392613"/>
          <p14:tracePt t="65106" x="1241425" y="4392613"/>
          <p14:tracePt t="65114" x="1260475" y="4405313"/>
          <p14:tracePt t="65122" x="1284288" y="4405313"/>
          <p14:tracePt t="65130" x="1290638" y="4411663"/>
          <p14:tracePt t="65138" x="1295400" y="4411663"/>
          <p14:tracePt t="65146" x="1301750" y="4411663"/>
          <p14:tracePt t="65154" x="1314450" y="4411663"/>
          <p14:tracePt t="65162" x="1325563" y="4411663"/>
          <p14:tracePt t="65170" x="1338263" y="4411663"/>
          <p14:tracePt t="65178" x="1355725" y="4411663"/>
          <p14:tracePt t="65186" x="1381125" y="4418013"/>
          <p14:tracePt t="65194" x="1398588" y="4418013"/>
          <p14:tracePt t="65203" x="1422400" y="4418013"/>
          <p14:tracePt t="65210" x="1446213" y="4418013"/>
          <p14:tracePt t="65219" x="1470025" y="4422775"/>
          <p14:tracePt t="65226" x="1495425" y="4435475"/>
          <p14:tracePt t="65234" x="1519238" y="4435475"/>
          <p14:tracePt t="65243" x="1543050" y="4441825"/>
          <p14:tracePt t="65251" x="1560513" y="4441825"/>
          <p14:tracePt t="65258" x="1566863" y="4441825"/>
          <p14:tracePt t="65266" x="1585913" y="4441825"/>
          <p14:tracePt t="65338" x="1590675" y="4441825"/>
          <p14:tracePt t="65386" x="1597025" y="4441825"/>
          <p14:tracePt t="65458" x="1603375" y="4441825"/>
          <p14:tracePt t="65474" x="1616075" y="4441825"/>
          <p14:tracePt t="65482" x="1620838" y="4441825"/>
          <p14:tracePt t="65490" x="1639888" y="4441825"/>
          <p14:tracePt t="65507" x="1646238" y="4441825"/>
          <p14:tracePt t="65570" x="1651000" y="4441825"/>
          <p14:tracePt t="65586" x="1670050" y="4441825"/>
          <p14:tracePt t="65603" x="1681163" y="4441825"/>
          <p14:tracePt t="65610" x="1687513" y="4441825"/>
          <p14:tracePt t="65618" x="1700213" y="4435475"/>
          <p14:tracePt t="65626" x="1717675" y="4418013"/>
          <p14:tracePt t="65634" x="1724025" y="4405313"/>
          <p14:tracePt t="65642" x="1730375" y="4398963"/>
          <p14:tracePt t="65650" x="1736725" y="4375150"/>
          <p14:tracePt t="65658" x="1741488" y="4368800"/>
          <p14:tracePt t="65666" x="1747838" y="4362450"/>
          <p14:tracePt t="65674" x="1747838" y="4357688"/>
          <p14:tracePt t="65682" x="1747838" y="4351338"/>
          <p14:tracePt t="65707" x="1754188" y="4344988"/>
          <p14:tracePt t="65718" x="1754188" y="4338638"/>
          <p14:tracePt t="65730" x="1760538" y="4314825"/>
          <p14:tracePt t="65738" x="1766888" y="4308475"/>
          <p14:tracePt t="65746" x="1766888" y="4297363"/>
          <p14:tracePt t="65754" x="1766888" y="4291013"/>
          <p14:tracePt t="65762" x="1771650" y="4278313"/>
          <p14:tracePt t="65770" x="1784350" y="4254500"/>
          <p14:tracePt t="65778" x="1790700" y="4248150"/>
          <p14:tracePt t="65802" x="1790700" y="4237038"/>
          <p14:tracePt t="65818" x="1795463" y="4211638"/>
          <p14:tracePt t="65826" x="1795463" y="4206875"/>
          <p14:tracePt t="65834" x="1808163" y="4194175"/>
          <p14:tracePt t="65842" x="1808163" y="4170363"/>
          <p14:tracePt t="65850" x="1831975" y="4146550"/>
          <p14:tracePt t="65866" x="1838325" y="4140200"/>
          <p14:tracePt t="65886" x="1855788" y="4116388"/>
          <p14:tracePt t="65890" x="1868488" y="4092575"/>
          <p14:tracePt t="65898" x="1885950" y="4079875"/>
          <p14:tracePt t="65906" x="1898650" y="4062413"/>
          <p14:tracePt t="65914" x="1911350" y="4049713"/>
          <p14:tracePt t="65922" x="1935163" y="4025900"/>
          <p14:tracePt t="65930" x="1958975" y="4002088"/>
          <p14:tracePt t="65938" x="1982788" y="3983038"/>
          <p14:tracePt t="65946" x="1995488" y="3965575"/>
          <p14:tracePt t="65954" x="2019300" y="3952875"/>
          <p14:tracePt t="65962" x="2043113" y="3952875"/>
          <p14:tracePt t="65970" x="2055813" y="3952875"/>
          <p14:tracePt t="65978" x="2079625" y="3946525"/>
          <p14:tracePt t="65987" x="2085975" y="3935413"/>
          <p14:tracePt t="65994" x="2116138" y="3929063"/>
          <p14:tracePt t="66002" x="2127250" y="3929063"/>
          <p14:tracePt t="66010" x="2146300" y="3929063"/>
          <p14:tracePt t="66018" x="2152650" y="3929063"/>
          <p14:tracePt t="66026" x="2182813" y="3916363"/>
          <p14:tracePt t="66034" x="2187575" y="3916363"/>
          <p14:tracePt t="66042" x="2200275" y="3916363"/>
          <p14:tracePt t="66050" x="2211388" y="3916363"/>
          <p14:tracePt t="66058" x="2230438" y="3911600"/>
          <p14:tracePt t="66066" x="2247900" y="3911600"/>
          <p14:tracePt t="66082" x="2297113" y="3911600"/>
          <p14:tracePt t="66090" x="2320925" y="3898900"/>
          <p14:tracePt t="66098" x="2351088" y="3898900"/>
          <p14:tracePt t="66106" x="2362200" y="3892550"/>
          <p14:tracePt t="66114" x="2387600" y="3892550"/>
          <p14:tracePt t="66122" x="2405063" y="3887788"/>
          <p14:tracePt t="66138" x="2417763" y="3887788"/>
          <p14:tracePt t="66146" x="2422525" y="3881438"/>
          <p14:tracePt t="66154" x="2428875" y="3875088"/>
          <p14:tracePt t="66162" x="2435225" y="3875088"/>
          <p14:tracePt t="66170" x="2441575" y="3875088"/>
          <p14:tracePt t="66178" x="2452688" y="3868738"/>
          <p14:tracePt t="66186" x="2459038" y="3862388"/>
          <p14:tracePt t="66194" x="2465388" y="3862388"/>
          <p14:tracePt t="66210" x="2489200" y="3857625"/>
          <p14:tracePt t="66219" x="2501900" y="3857625"/>
          <p14:tracePt t="66226" x="2519363" y="3838575"/>
          <p14:tracePt t="66234" x="2532063" y="3832225"/>
          <p14:tracePt t="66242" x="2543175" y="3827463"/>
          <p14:tracePt t="66250" x="2568575" y="3808413"/>
          <p14:tracePt t="66258" x="2586038" y="3802063"/>
          <p14:tracePt t="66266" x="2609850" y="3778250"/>
          <p14:tracePt t="66274" x="2646363" y="3736975"/>
          <p14:tracePt t="66282" x="2676525" y="3711575"/>
          <p14:tracePt t="66290" x="2687638" y="3694113"/>
          <p14:tracePt t="66298" x="2706688" y="3681413"/>
          <p14:tracePt t="66306" x="2730500" y="3663950"/>
          <p14:tracePt t="66319" x="2736850" y="3657600"/>
          <p14:tracePt t="66322" x="2747963" y="3646488"/>
          <p14:tracePt t="66338" x="2767013" y="3627438"/>
          <p14:tracePt t="66346" x="2773363" y="3621088"/>
          <p14:tracePt t="66354" x="2778125" y="3616325"/>
          <p14:tracePt t="66362" x="2784475" y="3609975"/>
          <p14:tracePt t="66370" x="2797175" y="3597275"/>
          <p14:tracePt t="66378" x="2803525" y="3590925"/>
          <p14:tracePt t="66386" x="2808288" y="3586163"/>
          <p14:tracePt t="66394" x="2820988" y="3573463"/>
          <p14:tracePt t="66402" x="2833688" y="3573463"/>
          <p14:tracePt t="66410" x="2851150" y="3556000"/>
          <p14:tracePt t="66418" x="2868613" y="3543300"/>
          <p14:tracePt t="66426" x="2881313" y="3532188"/>
          <p14:tracePt t="66433" x="2898775" y="3519488"/>
          <p14:tracePt t="66442" x="2905125" y="3519488"/>
          <p14:tracePt t="66450" x="2917825" y="3513138"/>
          <p14:tracePt t="66466" x="2928938" y="3513138"/>
          <p14:tracePt t="66474" x="2965450" y="3502025"/>
          <p14:tracePt t="66482" x="2978150" y="3502025"/>
          <p14:tracePt t="66490" x="3001963" y="3502025"/>
          <p14:tracePt t="66498" x="3025775" y="3495675"/>
          <p14:tracePt t="66506" x="3032125" y="3495675"/>
          <p14:tracePt t="66514" x="3049588" y="3489325"/>
          <p14:tracePt t="66522" x="3062288" y="3489325"/>
          <p14:tracePt t="66530" x="3086100" y="3489325"/>
          <p14:tracePt t="66538" x="3140075" y="3489325"/>
          <p14:tracePt t="66546" x="3176588" y="3489325"/>
          <p14:tracePt t="66554" x="3206750" y="3489325"/>
          <p14:tracePt t="66562" x="3236913" y="3489325"/>
          <p14:tracePt t="66570" x="3273425" y="3489325"/>
          <p14:tracePt t="66578" x="3303588" y="3489325"/>
          <p14:tracePt t="66590" x="3333750" y="3489325"/>
          <p14:tracePt t="66594" x="3357563" y="3489325"/>
          <p14:tracePt t="66602" x="3398838" y="3489325"/>
          <p14:tracePt t="66610" x="3435350" y="3502025"/>
          <p14:tracePt t="66619" x="3471863" y="3506788"/>
          <p14:tracePt t="66626" x="3544888" y="3532188"/>
          <p14:tracePt t="66635" x="3592513" y="3536950"/>
          <p14:tracePt t="66642" x="3640138" y="3562350"/>
          <p14:tracePt t="66650" x="3665538" y="3567113"/>
          <p14:tracePt t="66658" x="3670300" y="3567113"/>
          <p14:tracePt t="66666" x="3676650" y="3567113"/>
          <p14:tracePt t="66794" x="3683000" y="3567113"/>
          <p14:tracePt t="66802" x="3689350" y="3567113"/>
          <p14:tracePt t="66810" x="3700463" y="3567113"/>
          <p14:tracePt t="66819" x="3719513" y="3549650"/>
          <p14:tracePt t="66826" x="3730625" y="3532188"/>
          <p14:tracePt t="66850" x="3749675" y="3519488"/>
          <p14:tracePt t="66858" x="3756025" y="3513138"/>
          <p14:tracePt t="66887" x="3767138" y="3502025"/>
          <p14:tracePt t="66938" x="3767138" y="3495675"/>
          <p14:tracePt t="67059" x="3767138" y="3489325"/>
          <p14:tracePt t="67066" x="3760788" y="3489325"/>
          <p14:tracePt t="67075" x="3725863" y="3489325"/>
          <p14:tracePt t="67083" x="3689350" y="3489325"/>
          <p14:tracePt t="67091" x="3659188" y="3489325"/>
          <p14:tracePt t="67098" x="3616325" y="3489325"/>
          <p14:tracePt t="67107" x="3586163" y="3489325"/>
          <p14:tracePt t="67114" x="3549650" y="3489325"/>
          <p14:tracePt t="67123" x="3508375" y="3489325"/>
          <p14:tracePt t="67130" x="3465513" y="3489325"/>
          <p14:tracePt t="67138" x="3429000" y="3489325"/>
          <p14:tracePt t="67146" x="3375025" y="3489325"/>
          <p14:tracePt t="67155" x="3344863" y="3489325"/>
          <p14:tracePt t="67162" x="3314700" y="3489325"/>
          <p14:tracePt t="67171" x="3273425" y="3489325"/>
          <p14:tracePt t="67178" x="3236913" y="3489325"/>
          <p14:tracePt t="67187" x="3206750" y="3489325"/>
          <p14:tracePt t="67194" x="3182938" y="3495675"/>
          <p14:tracePt t="67203" x="3159125" y="3506788"/>
          <p14:tracePt t="67210" x="3146425" y="3506788"/>
          <p14:tracePt t="67221" x="3122613" y="3513138"/>
          <p14:tracePt t="67226" x="3098800" y="3519488"/>
          <p14:tracePt t="67234" x="3092450" y="3525838"/>
          <p14:tracePt t="67242" x="3086100" y="3525838"/>
          <p14:tracePt t="67250" x="3079750" y="3532188"/>
          <p14:tracePt t="67258" x="3073400" y="3536950"/>
          <p14:tracePt t="67266" x="3068638" y="3543300"/>
          <p14:tracePt t="67282" x="3062288" y="3543300"/>
          <p14:tracePt t="67290" x="3055938" y="3549650"/>
          <p14:tracePt t="67298" x="3049588" y="3556000"/>
          <p14:tracePt t="67306" x="3032125" y="3573463"/>
          <p14:tracePt t="67314" x="3025775" y="3579813"/>
          <p14:tracePt t="67323" x="3013075" y="3590925"/>
          <p14:tracePt t="67330" x="3008313" y="3603625"/>
          <p14:tracePt t="67338" x="2989263" y="3621088"/>
          <p14:tracePt t="67346" x="2965450" y="3646488"/>
          <p14:tracePt t="67362" x="2928938" y="3663950"/>
          <p14:tracePt t="67370" x="2881313" y="3694113"/>
          <p14:tracePt t="67378" x="2857500" y="3711575"/>
          <p14:tracePt t="67386" x="2814638" y="3717925"/>
          <p14:tracePt t="67394" x="2790825" y="3724275"/>
          <p14:tracePt t="67402" x="2754313" y="3741738"/>
          <p14:tracePt t="67410" x="2730500" y="3754438"/>
          <p14:tracePt t="67418" x="2706688" y="3767138"/>
          <p14:tracePt t="67426" x="2682875" y="3778250"/>
          <p14:tracePt t="67434" x="2657475" y="3778250"/>
          <p14:tracePt t="67442" x="2633663" y="3790950"/>
          <p14:tracePt t="67450" x="2622550" y="3790950"/>
          <p14:tracePt t="67458" x="2579688" y="3802063"/>
          <p14:tracePt t="67466" x="2555875" y="3808413"/>
          <p14:tracePt t="67474" x="2532063" y="3808413"/>
          <p14:tracePt t="67482" x="2482850" y="3821113"/>
          <p14:tracePt t="67490" x="2452688" y="3821113"/>
          <p14:tracePt t="67498" x="2428875" y="3827463"/>
          <p14:tracePt t="67506" x="2374900" y="3827463"/>
          <p14:tracePt t="67514" x="2351088" y="3827463"/>
          <p14:tracePt t="67522" x="2297113" y="3832225"/>
          <p14:tracePt t="67530" x="2271713" y="3832225"/>
          <p14:tracePt t="67538" x="2260600" y="3844925"/>
          <p14:tracePt t="67545" x="2241550" y="3851275"/>
          <p14:tracePt t="67562" x="2236788" y="3851275"/>
          <p14:tracePt t="67570" x="2230438" y="3851275"/>
          <p14:tracePt t="67578" x="2217738" y="3851275"/>
          <p14:tracePt t="67586" x="2211388" y="3851275"/>
          <p14:tracePt t="67594" x="2206625" y="3851275"/>
          <p14:tracePt t="67602" x="2193925" y="3851275"/>
          <p14:tracePt t="67610" x="2187575" y="3857625"/>
          <p14:tracePt t="67618" x="2176463" y="3857625"/>
          <p14:tracePt t="67626" x="2157413" y="3862388"/>
          <p14:tracePt t="67634" x="2146300" y="3868738"/>
          <p14:tracePt t="67642" x="2133600" y="3868738"/>
          <p14:tracePt t="67650" x="2109788" y="3881438"/>
          <p14:tracePt t="67658" x="2092325" y="3887788"/>
          <p14:tracePt t="67666" x="2079625" y="3892550"/>
          <p14:tracePt t="67682" x="2073275" y="3892550"/>
          <p14:tracePt t="67690" x="2066925" y="3892550"/>
          <p14:tracePt t="67698" x="2062163" y="3898900"/>
          <p14:tracePt t="67706" x="2049463" y="3898900"/>
          <p14:tracePt t="67714" x="2043113" y="3905250"/>
          <p14:tracePt t="67722" x="2025650" y="3911600"/>
          <p14:tracePt t="67738" x="2012950" y="3916363"/>
          <p14:tracePt t="67746" x="2001838" y="3929063"/>
          <p14:tracePt t="67754" x="1995488" y="3935413"/>
          <p14:tracePt t="67762" x="1982788" y="3941763"/>
          <p14:tracePt t="67770" x="1976438" y="3946525"/>
          <p14:tracePt t="67778" x="1971675" y="3952875"/>
          <p14:tracePt t="67786" x="1971675" y="3965575"/>
          <p14:tracePt t="67794" x="1971675" y="3971925"/>
          <p14:tracePt t="67802" x="1971675" y="3976688"/>
          <p14:tracePt t="67810" x="1971675" y="3983038"/>
          <p14:tracePt t="67826" x="1971675" y="3995738"/>
          <p14:tracePt t="67834" x="1971675" y="4002088"/>
          <p14:tracePt t="67842" x="1971675" y="4019550"/>
          <p14:tracePt t="67850" x="1958975" y="4037013"/>
          <p14:tracePt t="67858" x="1958975" y="4049713"/>
          <p14:tracePt t="67866" x="1958975" y="4067175"/>
          <p14:tracePt t="67874" x="1958975" y="4086225"/>
          <p14:tracePt t="67882" x="1941513" y="4103688"/>
          <p14:tracePt t="67890" x="1941513" y="4116388"/>
          <p14:tracePt t="67898" x="1935163" y="4133850"/>
          <p14:tracePt t="67906" x="1935163" y="4157663"/>
          <p14:tracePt t="67914" x="1935163" y="4200525"/>
          <p14:tracePt t="67922" x="1935163" y="4217988"/>
          <p14:tracePt t="67929" x="1935163" y="4237038"/>
          <p14:tracePt t="67938" x="1935163" y="4267200"/>
          <p14:tracePt t="67946" x="1935163" y="4278313"/>
          <p14:tracePt t="67954" x="1935163" y="4297363"/>
          <p14:tracePt t="67970" x="1935163" y="4302125"/>
          <p14:tracePt t="67978" x="1935163" y="4314825"/>
          <p14:tracePt t="68034" x="1935163" y="4321175"/>
          <p14:tracePt t="68050" x="1935163" y="4327525"/>
          <p14:tracePt t="68058" x="1935163" y="4332288"/>
          <p14:tracePt t="68258" x="1935163" y="4338638"/>
          <p14:tracePt t="68370" x="0" y="0"/>
        </p14:tracePtLst>
        <p14:tracePtLst>
          <p14:tracePt t="69806" x="1693863" y="4508500"/>
          <p14:tracePt t="69907" x="1687513" y="4513263"/>
          <p14:tracePt t="70027" x="1681163" y="4502150"/>
          <p14:tracePt t="70035" x="1681163" y="4478338"/>
          <p14:tracePt t="70043" x="1681163" y="4448175"/>
          <p14:tracePt t="70052" x="1670050" y="4411663"/>
          <p14:tracePt t="70058" x="1663700" y="4381500"/>
          <p14:tracePt t="70066" x="1663700" y="4362450"/>
          <p14:tracePt t="70075" x="1663700" y="4351338"/>
          <p14:tracePt t="70082" x="1663700" y="4327525"/>
          <p14:tracePt t="70090" x="1663700" y="4302125"/>
          <p14:tracePt t="70098" x="1663700" y="4291013"/>
          <p14:tracePt t="70107" x="1663700" y="4278313"/>
          <p14:tracePt t="70114" x="1663700" y="4267200"/>
          <p14:tracePt t="70124" x="1663700" y="4248150"/>
          <p14:tracePt t="70130" x="1676400" y="4224338"/>
          <p14:tracePt t="70138" x="1681163" y="4217988"/>
          <p14:tracePt t="70146" x="1687513" y="4206875"/>
          <p14:tracePt t="70154" x="1700213" y="4183063"/>
          <p14:tracePt t="70162" x="1717675" y="4133850"/>
          <p14:tracePt t="70170" x="1730375" y="4116388"/>
          <p14:tracePt t="70178" x="1754188" y="4097338"/>
          <p14:tracePt t="70186" x="1778000" y="4079875"/>
          <p14:tracePt t="70194" x="1795463" y="4043363"/>
          <p14:tracePt t="70202" x="1808163" y="4032250"/>
          <p14:tracePt t="70210" x="1825625" y="3983038"/>
          <p14:tracePt t="70218" x="1851025" y="3959225"/>
          <p14:tracePt t="70226" x="1862138" y="3935413"/>
          <p14:tracePt t="70234" x="1874838" y="3911600"/>
          <p14:tracePt t="70242" x="1892300" y="3898900"/>
          <p14:tracePt t="70250" x="1916113" y="3862388"/>
          <p14:tracePt t="70258" x="1922463" y="3857625"/>
          <p14:tracePt t="70266" x="1941513" y="3832225"/>
          <p14:tracePt t="70275" x="1946275" y="3827463"/>
          <p14:tracePt t="70282" x="1958975" y="3814763"/>
          <p14:tracePt t="70290" x="1971675" y="3797300"/>
          <p14:tracePt t="70298" x="1989138" y="3784600"/>
          <p14:tracePt t="70307" x="2012950" y="3760788"/>
          <p14:tracePt t="70314" x="2019300" y="3741738"/>
          <p14:tracePt t="70323" x="2036763" y="3730625"/>
          <p14:tracePt t="70330" x="2062163" y="3706813"/>
          <p14:tracePt t="70339" x="2073275" y="3687763"/>
          <p14:tracePt t="70349" x="2079625" y="3681413"/>
          <p14:tracePt t="70354" x="2103438" y="3670300"/>
          <p14:tracePt t="70362" x="2122488" y="3651250"/>
          <p14:tracePt t="70370" x="2133600" y="3646488"/>
          <p14:tracePt t="70378" x="2146300" y="3640138"/>
          <p14:tracePt t="70386" x="2163763" y="3633788"/>
          <p14:tracePt t="70394" x="2176463" y="3621088"/>
          <p14:tracePt t="70401" x="2193925" y="3616325"/>
          <p14:tracePt t="70410" x="2200275" y="3609975"/>
          <p14:tracePt t="70418" x="2206625" y="3609975"/>
          <p14:tracePt t="70430" x="2217738" y="3597275"/>
          <p14:tracePt t="70434" x="2224088" y="3590925"/>
          <p14:tracePt t="70442" x="2247900" y="3586163"/>
          <p14:tracePt t="70450" x="2254250" y="3579813"/>
          <p14:tracePt t="70458" x="2266950" y="3573463"/>
          <p14:tracePt t="70466" x="2290763" y="3562350"/>
          <p14:tracePt t="70474" x="2301875" y="3562350"/>
          <p14:tracePt t="70482" x="2327275" y="3549650"/>
          <p14:tracePt t="70490" x="2362200" y="3536950"/>
          <p14:tracePt t="70498" x="2381250" y="3532188"/>
          <p14:tracePt t="70506" x="2417763" y="3513138"/>
          <p14:tracePt t="70514" x="2441575" y="3495675"/>
          <p14:tracePt t="70523" x="2478088" y="3489325"/>
          <p14:tracePt t="70530" x="2513013" y="3471863"/>
          <p14:tracePt t="70539" x="2532063" y="3465513"/>
          <p14:tracePt t="70546" x="2555875" y="3452813"/>
          <p14:tracePt t="70558" x="2579688" y="3446463"/>
          <p14:tracePt t="70562" x="2616200" y="3441700"/>
          <p14:tracePt t="70570" x="2652713" y="3422650"/>
          <p14:tracePt t="70578" x="2682875" y="3422650"/>
          <p14:tracePt t="70586" x="2724150" y="3411538"/>
          <p14:tracePt t="70594" x="2773363" y="3392488"/>
          <p14:tracePt t="70602" x="2820988" y="3392488"/>
          <p14:tracePt t="70610" x="2868613" y="3375025"/>
          <p14:tracePt t="70618" x="2911475" y="3375025"/>
          <p14:tracePt t="70627" x="2971800" y="3362325"/>
          <p14:tracePt t="70634" x="3038475" y="3344863"/>
          <p14:tracePt t="70642" x="3122613" y="3344863"/>
          <p14:tracePt t="70650" x="3182938" y="3332163"/>
          <p14:tracePt t="70658" x="3243263" y="3332163"/>
          <p14:tracePt t="70666" x="3303588" y="3314700"/>
          <p14:tracePt t="70675" x="3363913" y="3314700"/>
          <p14:tracePt t="70682" x="3405188" y="3302000"/>
          <p14:tracePt t="70690" x="3454400" y="3302000"/>
          <p14:tracePt t="70698" x="3484563" y="3295650"/>
          <p14:tracePt t="70707" x="3532188" y="3295650"/>
          <p14:tracePt t="70714" x="3544888" y="3290888"/>
          <p14:tracePt t="70722" x="3568700" y="3290888"/>
          <p14:tracePt t="70730" x="3579813" y="3290888"/>
          <p14:tracePt t="70740" x="3598863" y="3278188"/>
          <p14:tracePt t="70746" x="3609975" y="3278188"/>
          <p14:tracePt t="70754" x="3616325" y="3278188"/>
          <p14:tracePt t="70762" x="3635375" y="3271838"/>
          <p14:tracePt t="70778" x="3652838" y="3271838"/>
          <p14:tracePt t="70786" x="3676650" y="3271838"/>
          <p14:tracePt t="70794" x="3695700" y="3271838"/>
          <p14:tracePt t="70802" x="3730625" y="3271838"/>
          <p14:tracePt t="70810" x="3773488" y="3295650"/>
          <p14:tracePt t="70818" x="3797300" y="3295650"/>
          <p14:tracePt t="70826" x="3814763" y="3308350"/>
          <p14:tracePt t="70834" x="3821113" y="3314700"/>
          <p14:tracePt t="70842" x="3827463" y="3314700"/>
          <p14:tracePt t="70850" x="3833813" y="3321050"/>
          <p14:tracePt t="70874" x="3833813" y="3325813"/>
          <p14:tracePt t="70882" x="3833813" y="3344863"/>
          <p14:tracePt t="70898" x="3833813" y="3351213"/>
          <p14:tracePt t="70907" x="3833813" y="3368675"/>
          <p14:tracePt t="70914" x="3833813" y="3392488"/>
          <p14:tracePt t="70922" x="3833813" y="3416300"/>
          <p14:tracePt t="70930" x="3833813" y="3459163"/>
          <p14:tracePt t="70939" x="3833813" y="3502025"/>
          <p14:tracePt t="70946" x="3833813" y="3543300"/>
          <p14:tracePt t="70954" x="3833813" y="3603625"/>
          <p14:tracePt t="70962" x="3833813" y="3640138"/>
          <p14:tracePt t="70970" x="3833813" y="3657600"/>
          <p14:tracePt t="70978" x="3833813" y="3700463"/>
          <p14:tracePt t="70986" x="3833813" y="3717925"/>
          <p14:tracePt t="71007" x="3833813" y="3741738"/>
          <p14:tracePt t="71010" x="3833813" y="3760788"/>
          <p14:tracePt t="71018" x="3833813" y="3767138"/>
          <p14:tracePt t="71026" x="3814763" y="3784600"/>
          <p14:tracePt t="71034" x="3810000" y="3790950"/>
          <p14:tracePt t="71043" x="3810000" y="3802063"/>
          <p14:tracePt t="71050" x="3803650" y="3808413"/>
          <p14:tracePt t="71058" x="3790950" y="3827463"/>
          <p14:tracePt t="71070" x="3773488" y="3851275"/>
          <p14:tracePt t="71074" x="3767138" y="3857625"/>
          <p14:tracePt t="71090" x="3756025" y="3868738"/>
          <p14:tracePt t="71098" x="3749675" y="3875088"/>
          <p14:tracePt t="71107" x="3743325" y="3887788"/>
          <p14:tracePt t="71114" x="3725863" y="3905250"/>
          <p14:tracePt t="71123" x="3725863" y="3911600"/>
          <p14:tracePt t="71130" x="3719513" y="3922713"/>
          <p14:tracePt t="71139" x="3713163" y="3941763"/>
          <p14:tracePt t="71146" x="3706813" y="3952875"/>
          <p14:tracePt t="71154" x="3689350" y="3971925"/>
          <p14:tracePt t="71162" x="3683000" y="3976688"/>
          <p14:tracePt t="71170" x="3670300" y="3989388"/>
          <p14:tracePt t="71178" x="3652838" y="4002088"/>
          <p14:tracePt t="71186" x="3646488" y="4019550"/>
          <p14:tracePt t="71198" x="3640138" y="4032250"/>
          <p14:tracePt t="71202" x="3622675" y="4049713"/>
          <p14:tracePt t="71210" x="3616325" y="4056063"/>
          <p14:tracePt t="71218" x="3598863" y="4073525"/>
          <p14:tracePt t="71226" x="3579813" y="4092575"/>
          <p14:tracePt t="71234" x="3556000" y="4110038"/>
          <p14:tracePt t="71243" x="3532188" y="4116388"/>
          <p14:tracePt t="71250" x="3495675" y="4140200"/>
          <p14:tracePt t="71258" x="3484563" y="4140200"/>
          <p14:tracePt t="71266" x="3459163" y="4157663"/>
          <p14:tracePt t="71274" x="3429000" y="4164013"/>
          <p14:tracePt t="71282" x="3405188" y="4176713"/>
          <p14:tracePt t="71291" x="3370263" y="4183063"/>
          <p14:tracePt t="71298" x="3340100" y="4187825"/>
          <p14:tracePt t="71308" x="3303588" y="4200525"/>
          <p14:tracePt t="71314" x="3273425" y="4206875"/>
          <p14:tracePt t="71323" x="3236913" y="4217988"/>
          <p14:tracePt t="71330" x="3194050" y="4217988"/>
          <p14:tracePt t="71345" x="3146425" y="4224338"/>
          <p14:tracePt t="71346" x="3103563" y="4224338"/>
          <p14:tracePt t="71354" x="3068638" y="4241800"/>
          <p14:tracePt t="71362" x="3019425" y="4241800"/>
          <p14:tracePt t="71370" x="2989263" y="4241800"/>
          <p14:tracePt t="71378" x="2965450" y="4248150"/>
          <p14:tracePt t="71386" x="2928938" y="4267200"/>
          <p14:tracePt t="71394" x="2911475" y="4267200"/>
          <p14:tracePt t="71402" x="2874963" y="4278313"/>
          <p14:tracePt t="71410" x="2851150" y="4284663"/>
          <p14:tracePt t="71417" x="2827338" y="4291013"/>
          <p14:tracePt t="71426" x="2784475" y="4308475"/>
          <p14:tracePt t="71434" x="2778125" y="4314825"/>
          <p14:tracePt t="71442" x="2754313" y="4314825"/>
          <p14:tracePt t="71454" x="2730500" y="4327525"/>
          <p14:tracePt t="71458" x="2706688" y="4332288"/>
          <p14:tracePt t="71466" x="2700338" y="4332288"/>
          <p14:tracePt t="71474" x="2687638" y="4338638"/>
          <p14:tracePt t="71482" x="2663825" y="4338638"/>
          <p14:tracePt t="71490" x="2657475" y="4338638"/>
          <p14:tracePt t="71498" x="2640013" y="4338638"/>
          <p14:tracePt t="71506" x="2616200" y="4344988"/>
          <p14:tracePt t="71514" x="2592388" y="4344988"/>
          <p14:tracePt t="71522" x="2562225" y="4357688"/>
          <p14:tracePt t="71530" x="2538413" y="4362450"/>
          <p14:tracePt t="71538" x="2501900" y="4362450"/>
          <p14:tracePt t="71546" x="2471738" y="4362450"/>
          <p14:tracePt t="71554" x="2447925" y="4362450"/>
          <p14:tracePt t="71562" x="2405063" y="4362450"/>
          <p14:tracePt t="71570" x="2381250" y="4362450"/>
          <p14:tracePt t="71578" x="2351088" y="4362450"/>
          <p14:tracePt t="71586" x="2327275" y="4362450"/>
          <p14:tracePt t="71594" x="2314575" y="4362450"/>
          <p14:tracePt t="71602" x="2308225" y="4362450"/>
          <p14:tracePt t="71618" x="2297113" y="4362450"/>
          <p14:tracePt t="71627" x="2290763" y="4362450"/>
          <p14:tracePt t="71634" x="2271713" y="4362450"/>
          <p14:tracePt t="71642" x="2254250" y="4362450"/>
          <p14:tracePt t="71650" x="2193925" y="4357688"/>
          <p14:tracePt t="71658" x="2163763" y="4351338"/>
          <p14:tracePt t="71666" x="2103438" y="4338638"/>
          <p14:tracePt t="71674" x="2079625" y="4332288"/>
          <p14:tracePt t="71682" x="2043113" y="4327525"/>
          <p14:tracePt t="71691" x="2025650" y="4314825"/>
          <p14:tracePt t="71698" x="2001838" y="4308475"/>
          <p14:tracePt t="71706" x="1976438" y="4302125"/>
          <p14:tracePt t="71714" x="1971675" y="4302125"/>
          <p14:tracePt t="71723" x="1965325" y="4302125"/>
          <p14:tracePt t="71730" x="1958975" y="4302125"/>
          <p14:tracePt t="71746" x="1952625" y="4302125"/>
          <p14:tracePt t="71762" x="1946275" y="4302125"/>
          <p14:tracePt t="71770" x="1941513" y="4302125"/>
          <p14:tracePt t="71778" x="1922463" y="4291013"/>
          <p14:tracePt t="71786" x="1916113" y="4284663"/>
          <p14:tracePt t="71794" x="1898650" y="4267200"/>
          <p14:tracePt t="71802" x="1892300" y="4260850"/>
          <p14:tracePt t="71810" x="1868488" y="4241800"/>
          <p14:tracePt t="71818" x="1855788" y="4230688"/>
          <p14:tracePt t="71826" x="1838325" y="4217988"/>
          <p14:tracePt t="71834" x="1838325" y="4206875"/>
          <p14:tracePt t="71842" x="1825625" y="4187825"/>
          <p14:tracePt t="71850" x="1825625" y="4183063"/>
          <p14:tracePt t="71859" x="1820863" y="4170363"/>
          <p14:tracePt t="71866" x="1820863" y="4164013"/>
          <p14:tracePt t="71874" x="1808163" y="4133850"/>
          <p14:tracePt t="71891" x="1808163" y="4122738"/>
          <p14:tracePt t="71898" x="1808163" y="4110038"/>
          <p14:tracePt t="71907" x="1808163" y="4103688"/>
          <p14:tracePt t="71914" x="1808163" y="4097338"/>
          <p14:tracePt t="71923" x="1808163" y="4073525"/>
          <p14:tracePt t="71938" x="1808163" y="4062413"/>
          <p14:tracePt t="71947" x="1814513" y="4019550"/>
          <p14:tracePt t="71954" x="1838325" y="3989388"/>
          <p14:tracePt t="71962" x="1868488" y="3952875"/>
          <p14:tracePt t="71970" x="1911350" y="3892550"/>
          <p14:tracePt t="71978" x="1946275" y="3851275"/>
          <p14:tracePt t="71986" x="1989138" y="3814763"/>
          <p14:tracePt t="71994" x="2012950" y="3771900"/>
          <p14:tracePt t="72002" x="2049463" y="3754438"/>
          <p14:tracePt t="72010" x="2103438" y="3706813"/>
          <p14:tracePt t="72018" x="2127250" y="3681413"/>
          <p14:tracePt t="72026" x="2152650" y="3663950"/>
          <p14:tracePt t="72034" x="2187575" y="3627438"/>
          <p14:tracePt t="72043" x="2224088" y="3597275"/>
          <p14:tracePt t="72050" x="2278063" y="3556000"/>
          <p14:tracePt t="72058" x="2314575" y="3536950"/>
          <p14:tracePt t="72066" x="2392363" y="3471863"/>
          <p14:tracePt t="72074" x="2441575" y="3441700"/>
          <p14:tracePt t="72082" x="2519363" y="3405188"/>
          <p14:tracePt t="72091" x="2568575" y="3405188"/>
          <p14:tracePt t="72098" x="2627313" y="3375025"/>
          <p14:tracePt t="72106" x="2706688" y="3355975"/>
          <p14:tracePt t="72114" x="2767013" y="3344863"/>
          <p14:tracePt t="72123" x="2827338" y="3314700"/>
          <p14:tracePt t="72130" x="2905125" y="3290888"/>
          <p14:tracePt t="72138" x="2947988" y="3290888"/>
          <p14:tracePt t="72146" x="2995613" y="3284538"/>
          <p14:tracePt t="72154" x="3068638" y="3260725"/>
          <p14:tracePt t="72162" x="3116263" y="3248025"/>
          <p14:tracePt t="72170" x="3163888" y="3248025"/>
          <p14:tracePt t="72178" x="3200400" y="3230563"/>
          <p14:tracePt t="72186" x="3219450" y="3230563"/>
          <p14:tracePt t="72194" x="3267075" y="3224213"/>
          <p14:tracePt t="72202" x="3284538" y="3224213"/>
          <p14:tracePt t="72210" x="3321050" y="3224213"/>
          <p14:tracePt t="72218" x="3333750" y="3224213"/>
          <p14:tracePt t="72226" x="3357563" y="3224213"/>
          <p14:tracePt t="72234" x="3387725" y="3224213"/>
          <p14:tracePt t="72242" x="3411538" y="3224213"/>
          <p14:tracePt t="72250" x="3441700" y="3224213"/>
          <p14:tracePt t="72258" x="3478213" y="3236913"/>
          <p14:tracePt t="72266" x="3502025" y="3236913"/>
          <p14:tracePt t="72275" x="3525838" y="3260725"/>
          <p14:tracePt t="72282" x="3538538" y="3260725"/>
          <p14:tracePt t="72290" x="3562350" y="3267075"/>
          <p14:tracePt t="72298" x="3568700" y="3271838"/>
          <p14:tracePt t="72314" x="3575050" y="3278188"/>
          <p14:tracePt t="72338" x="3579813" y="3284538"/>
          <p14:tracePt t="72347" x="3579813" y="3290888"/>
          <p14:tracePt t="72357" x="3579813" y="3295650"/>
          <p14:tracePt t="72362" x="3579813" y="3314700"/>
          <p14:tracePt t="72370" x="3592513" y="3332163"/>
          <p14:tracePt t="72378" x="3598863" y="3355975"/>
          <p14:tracePt t="72386" x="3598863" y="3392488"/>
          <p14:tracePt t="72394" x="3605213" y="3435350"/>
          <p14:tracePt t="72402" x="3605213" y="3446463"/>
          <p14:tracePt t="72410" x="3616325" y="3482975"/>
          <p14:tracePt t="72418" x="3622675" y="3513138"/>
          <p14:tracePt t="72426" x="3629025" y="3532188"/>
          <p14:tracePt t="72434" x="3629025" y="3562350"/>
          <p14:tracePt t="72442" x="3629025" y="3586163"/>
          <p14:tracePt t="72450" x="3635375" y="3590925"/>
          <p14:tracePt t="72458" x="3635375" y="3597275"/>
          <p14:tracePt t="72474" x="3635375" y="3609975"/>
          <p14:tracePt t="72482" x="3635375" y="3616325"/>
          <p14:tracePt t="72490" x="3635375" y="3627438"/>
          <p14:tracePt t="72498" x="3635375" y="3633788"/>
          <p14:tracePt t="72506" x="3635375" y="3657600"/>
          <p14:tracePt t="72514" x="3635375" y="3681413"/>
          <p14:tracePt t="72522" x="3635375" y="3687763"/>
          <p14:tracePt t="72530" x="3635375" y="3706813"/>
          <p14:tracePt t="72538" x="3609975" y="3754438"/>
          <p14:tracePt t="72546" x="3598863" y="3778250"/>
          <p14:tracePt t="72554" x="3586163" y="3790950"/>
          <p14:tracePt t="72562" x="3575050" y="3814763"/>
          <p14:tracePt t="72570" x="3562350" y="3838575"/>
          <p14:tracePt t="72578" x="3556000" y="3857625"/>
          <p14:tracePt t="72586" x="3538538" y="3868738"/>
          <p14:tracePt t="72594" x="3532188" y="3875088"/>
          <p14:tracePt t="72602" x="3519488" y="3887788"/>
          <p14:tracePt t="72610" x="3514725" y="3892550"/>
          <p14:tracePt t="72618" x="3489325" y="3911600"/>
          <p14:tracePt t="72628" x="3478213" y="3916363"/>
          <p14:tracePt t="72634" x="3471863" y="3922713"/>
          <p14:tracePt t="72642" x="3454400" y="3929063"/>
          <p14:tracePt t="72650" x="3441700" y="3935413"/>
          <p14:tracePt t="72659" x="3411538" y="3946525"/>
          <p14:tracePt t="72666" x="3375025" y="3965575"/>
          <p14:tracePt t="72675" x="3351213" y="3965575"/>
          <p14:tracePt t="72682" x="3314700" y="3971925"/>
          <p14:tracePt t="72691" x="3284538" y="3976688"/>
          <p14:tracePt t="72698" x="3236913" y="3989388"/>
          <p14:tracePt t="72706" x="3194050" y="3989388"/>
          <p14:tracePt t="72714" x="3159125" y="3989388"/>
          <p14:tracePt t="72722" x="3116263" y="3995738"/>
          <p14:tracePt t="72730" x="3068638" y="4006850"/>
          <p14:tracePt t="72738" x="3025775" y="4006850"/>
          <p14:tracePt t="72746" x="2982913" y="4006850"/>
          <p14:tracePt t="72754" x="2947988" y="4006850"/>
          <p14:tracePt t="72762" x="2905125" y="4006850"/>
          <p14:tracePt t="72770" x="2874963" y="4006850"/>
          <p14:tracePt t="72778" x="2833688" y="4006850"/>
          <p14:tracePt t="72786" x="2773363" y="4006850"/>
          <p14:tracePt t="72794" x="2743200" y="4006850"/>
          <p14:tracePt t="72802" x="2693988" y="4006850"/>
          <p14:tracePt t="72810" x="2663825" y="4006850"/>
          <p14:tracePt t="72818" x="2633663" y="4006850"/>
          <p14:tracePt t="72826" x="2609850" y="4006850"/>
          <p14:tracePt t="72834" x="2568575" y="4019550"/>
          <p14:tracePt t="72843" x="2532063" y="4025900"/>
          <p14:tracePt t="72850" x="2519363" y="4032250"/>
          <p14:tracePt t="72859" x="2495550" y="4037013"/>
          <p14:tracePt t="72866" x="2478088" y="4049713"/>
          <p14:tracePt t="72875" x="2471738" y="4056063"/>
          <p14:tracePt t="72882" x="2452688" y="4062413"/>
          <p14:tracePt t="72892" x="2447925" y="4067175"/>
          <p14:tracePt t="72898" x="2428875" y="4079875"/>
          <p14:tracePt t="72907" x="2422525" y="4086225"/>
          <p14:tracePt t="72914" x="2411413" y="4097338"/>
          <p14:tracePt t="72922" x="2405063" y="4103688"/>
          <p14:tracePt t="72930" x="2405063" y="4127500"/>
          <p14:tracePt t="72938" x="2405063" y="4133850"/>
          <p14:tracePt t="72946" x="2398713" y="4140200"/>
          <p14:tracePt t="72954" x="2398713" y="4152900"/>
          <p14:tracePt t="72963" x="2392363" y="4157663"/>
          <p14:tracePt t="72978" x="2387600" y="4164013"/>
          <p14:tracePt t="72986" x="2381250" y="4170363"/>
          <p14:tracePt t="73002" x="2374900" y="4176713"/>
          <p14:tracePt t="73018" x="2368550" y="4176713"/>
          <p14:tracePt t="73027" x="2362200" y="4176713"/>
          <p14:tracePt t="73034" x="2351088" y="4183063"/>
          <p14:tracePt t="73042" x="2332038" y="4183063"/>
          <p14:tracePt t="73050" x="2320925" y="4183063"/>
          <p14:tracePt t="73059" x="2297113" y="4183063"/>
          <p14:tracePt t="73066" x="2278063" y="4183063"/>
          <p14:tracePt t="73075" x="2241550" y="4183063"/>
          <p14:tracePt t="73082" x="2211388" y="4183063"/>
          <p14:tracePt t="73091" x="2187575" y="4183063"/>
          <p14:tracePt t="73098" x="2146300" y="4183063"/>
          <p14:tracePt t="73107" x="2122488" y="4183063"/>
          <p14:tracePt t="73114" x="2092325" y="4183063"/>
          <p14:tracePt t="73122" x="2043113" y="4164013"/>
          <p14:tracePt t="73130" x="2019300" y="4146550"/>
          <p14:tracePt t="73138" x="1958975" y="4133850"/>
          <p14:tracePt t="73146" x="1935163" y="4110038"/>
          <p14:tracePt t="73154" x="1898650" y="4092575"/>
          <p14:tracePt t="73162" x="1874838" y="4086225"/>
          <p14:tracePt t="73170" x="1851025" y="4079875"/>
          <p14:tracePt t="73178" x="1844675" y="4079875"/>
          <p14:tracePt t="73202" x="1838325" y="4079875"/>
          <p14:tracePt t="73226" x="1825625" y="4073525"/>
          <p14:tracePt t="73242" x="1820863" y="4067175"/>
          <p14:tracePt t="73259" x="1820863" y="4062413"/>
          <p14:tracePt t="73266" x="1814513" y="4043363"/>
          <p14:tracePt t="73282" x="1814513" y="4037013"/>
          <p14:tracePt t="73291" x="1814513" y="4025900"/>
          <p14:tracePt t="73298" x="1814513" y="4002088"/>
          <p14:tracePt t="73306" x="1814513" y="3976688"/>
          <p14:tracePt t="73314" x="1831975" y="3952875"/>
          <p14:tracePt t="73322" x="1851025" y="3911600"/>
          <p14:tracePt t="73330" x="1855788" y="3905250"/>
          <p14:tracePt t="73338" x="1881188" y="3875088"/>
          <p14:tracePt t="73347" x="1892300" y="3857625"/>
          <p14:tracePt t="73355" x="1922463" y="3832225"/>
          <p14:tracePt t="73362" x="1971675" y="3778250"/>
          <p14:tracePt t="73370" x="2012950" y="3754438"/>
          <p14:tracePt t="73378" x="2043113" y="3736975"/>
          <p14:tracePt t="73386" x="2109788" y="3681413"/>
          <p14:tracePt t="73394" x="2152650" y="3640138"/>
          <p14:tracePt t="73402" x="2200275" y="3609975"/>
          <p14:tracePt t="73410" x="2236788" y="3579813"/>
          <p14:tracePt t="73418" x="2271713" y="3567113"/>
          <p14:tracePt t="73426" x="2338388" y="3532188"/>
          <p14:tracePt t="73434" x="2387600" y="3502025"/>
          <p14:tracePt t="73442" x="2422525" y="3482975"/>
          <p14:tracePt t="73450" x="2459038" y="3465513"/>
          <p14:tracePt t="73458" x="2508250" y="3446463"/>
          <p14:tracePt t="73466" x="2555875" y="3416300"/>
          <p14:tracePt t="73475" x="2592388" y="3398838"/>
          <p14:tracePt t="73482" x="2640013" y="3392488"/>
          <p14:tracePt t="73491" x="2687638" y="3381375"/>
          <p14:tracePt t="73498" x="2736850" y="3368675"/>
          <p14:tracePt t="73506" x="2778125" y="3362325"/>
          <p14:tracePt t="73514" x="2827338" y="3344863"/>
          <p14:tracePt t="73522" x="2874963" y="3332163"/>
          <p14:tracePt t="73530" x="2924175" y="3325813"/>
          <p14:tracePt t="73538" x="2982913" y="3314700"/>
          <p14:tracePt t="73546" x="3013075" y="3314700"/>
          <p14:tracePt t="73554" x="3092450" y="3302000"/>
          <p14:tracePt t="73562" x="3140075" y="3302000"/>
          <p14:tracePt t="73570" x="3224213" y="3302000"/>
          <p14:tracePt t="73578" x="3297238" y="3302000"/>
          <p14:tracePt t="73586" x="3381375" y="3302000"/>
          <p14:tracePt t="73594" x="3484563" y="3302000"/>
          <p14:tracePt t="73602" x="3575050" y="3321050"/>
          <p14:tracePt t="73610" x="3676650" y="3355975"/>
          <p14:tracePt t="73618" x="3779838" y="3392488"/>
          <p14:tracePt t="73627" x="3844925" y="3411538"/>
          <p14:tracePt t="73634" x="3875088" y="3416300"/>
          <p14:tracePt t="73643" x="3900488" y="3429000"/>
          <p14:tracePt t="73658" x="3905250" y="3435350"/>
          <p14:tracePt t="73682" x="3911600" y="3446463"/>
          <p14:tracePt t="73691" x="3930650" y="3471863"/>
          <p14:tracePt t="73698" x="3935413" y="3482975"/>
          <p14:tracePt t="73706" x="3954463" y="3506788"/>
          <p14:tracePt t="73714" x="3965575" y="3532188"/>
          <p14:tracePt t="73722" x="3995738" y="3567113"/>
          <p14:tracePt t="73730" x="4002088" y="3586163"/>
          <p14:tracePt t="73738" x="4002088" y="3616325"/>
          <p14:tracePt t="73746" x="4002088" y="3627438"/>
          <p14:tracePt t="73754" x="4008438" y="3663950"/>
          <p14:tracePt t="73763" x="4008438" y="3687763"/>
          <p14:tracePt t="73770" x="4008438" y="3700463"/>
          <p14:tracePt t="73778" x="4008438" y="3724275"/>
          <p14:tracePt t="73786" x="4008438" y="3754438"/>
          <p14:tracePt t="73794" x="4008438" y="3760788"/>
          <p14:tracePt t="73802" x="3995738" y="3790950"/>
          <p14:tracePt t="73810" x="3971925" y="3814763"/>
          <p14:tracePt t="73818" x="3935413" y="3844925"/>
          <p14:tracePt t="73826" x="3900488" y="3851275"/>
          <p14:tracePt t="73834" x="3851275" y="3881438"/>
          <p14:tracePt t="73843" x="3803650" y="3898900"/>
          <p14:tracePt t="73850" x="3725863" y="3922713"/>
          <p14:tracePt t="73859" x="3676650" y="3935413"/>
          <p14:tracePt t="73866" x="3616325" y="3952875"/>
          <p14:tracePt t="73878" x="3556000" y="3971925"/>
          <p14:tracePt t="73882" x="3519488" y="3989388"/>
          <p14:tracePt t="73890" x="3448050" y="4002088"/>
          <p14:tracePt t="73898" x="3398838" y="4013200"/>
          <p14:tracePt t="73906" x="3351213" y="4013200"/>
          <p14:tracePt t="73914" x="3290888" y="4019550"/>
          <p14:tracePt t="73922" x="3260725" y="4019550"/>
          <p14:tracePt t="73930" x="3219450" y="4019550"/>
          <p14:tracePt t="73938" x="3176588" y="4019550"/>
          <p14:tracePt t="73946" x="3128963" y="4019550"/>
          <p14:tracePt t="73954" x="3098800" y="4019550"/>
          <p14:tracePt t="73962" x="3073400" y="4019550"/>
          <p14:tracePt t="73970" x="3062288" y="4019550"/>
          <p14:tracePt t="73978" x="3038475" y="4019550"/>
          <p14:tracePt t="73986" x="3008313" y="4019550"/>
          <p14:tracePt t="73995" x="2971800" y="4019550"/>
          <p14:tracePt t="74002" x="2941638" y="4019550"/>
          <p14:tracePt t="74010" x="2917825" y="4019550"/>
          <p14:tracePt t="74018" x="2874963" y="4019550"/>
          <p14:tracePt t="74026" x="2844800" y="4019550"/>
          <p14:tracePt t="74034" x="2803525" y="4019550"/>
          <p14:tracePt t="74043" x="2784475" y="4019550"/>
          <p14:tracePt t="74050" x="2754313" y="4019550"/>
          <p14:tracePt t="74058" x="2730500" y="4019550"/>
          <p14:tracePt t="74066" x="2706688" y="4019550"/>
          <p14:tracePt t="74075" x="2676525" y="4032250"/>
          <p14:tracePt t="74082" x="2640013" y="4037013"/>
          <p14:tracePt t="74090" x="2609850" y="4037013"/>
          <p14:tracePt t="74098" x="2586038" y="4037013"/>
          <p14:tracePt t="74106" x="2562225" y="4043363"/>
          <p14:tracePt t="74114" x="2532063" y="4043363"/>
          <p14:tracePt t="74122" x="2501900" y="4043363"/>
          <p14:tracePt t="74130" x="2465388" y="4043363"/>
          <p14:tracePt t="74138" x="2422525" y="4043363"/>
          <p14:tracePt t="74146" x="2398713" y="4056063"/>
          <p14:tracePt t="74154" x="2357438" y="4062413"/>
          <p14:tracePt t="74163" x="2308225" y="4073525"/>
          <p14:tracePt t="74170" x="2284413" y="4073525"/>
          <p14:tracePt t="74178" x="2260600" y="4086225"/>
          <p14:tracePt t="74186" x="2247900" y="4086225"/>
          <p14:tracePt t="74194" x="2224088" y="4097338"/>
          <p14:tracePt t="74202" x="2211388" y="4097338"/>
          <p14:tracePt t="74210" x="2193925" y="4103688"/>
          <p14:tracePt t="74218" x="2170113" y="4110038"/>
          <p14:tracePt t="74226" x="2157413" y="4122738"/>
          <p14:tracePt t="74234" x="2133600" y="4133850"/>
          <p14:tracePt t="74244" x="2122488" y="4133850"/>
          <p14:tracePt t="74250" x="2085975" y="4133850"/>
          <p14:tracePt t="74259" x="2062163" y="4140200"/>
          <p14:tracePt t="74267" x="2049463" y="4157663"/>
          <p14:tracePt t="74274" x="2032000" y="4164013"/>
          <p14:tracePt t="74282" x="1995488" y="4194175"/>
          <p14:tracePt t="74290" x="1971675" y="4206875"/>
          <p14:tracePt t="74298" x="1946275" y="4230688"/>
          <p14:tracePt t="74306" x="1922463" y="4260850"/>
          <p14:tracePt t="74314" x="1916113" y="4271963"/>
          <p14:tracePt t="74322" x="1898650" y="4291013"/>
          <p14:tracePt t="74330" x="1898650" y="4302125"/>
          <p14:tracePt t="74338" x="1892300" y="4327525"/>
          <p14:tracePt t="74347" x="1892300" y="4338638"/>
          <p14:tracePt t="74354" x="1892300" y="4344988"/>
          <p14:tracePt t="74370" x="1892300" y="4357688"/>
          <p14:tracePt t="74378" x="1892300" y="4362450"/>
          <p14:tracePt t="74386" x="1892300" y="4387850"/>
          <p14:tracePt t="74394" x="1905000" y="4411663"/>
          <p14:tracePt t="74401" x="1911350" y="4418013"/>
          <p14:tracePt t="74410" x="1916113" y="4429125"/>
          <p14:tracePt t="74418" x="1922463" y="4435475"/>
          <p14:tracePt t="74426" x="1928813" y="4441825"/>
          <p14:tracePt t="74474" x="1935163" y="4441825"/>
          <p14:tracePt t="74627" x="1916113" y="4435475"/>
          <p14:tracePt t="74644" x="1911350" y="4429125"/>
          <p14:tracePt t="74651" x="1905000" y="4422775"/>
          <p14:tracePt t="74660" x="1898650" y="4405313"/>
          <p14:tracePt t="74666" x="1898650" y="4398963"/>
          <p14:tracePt t="74674" x="1898650" y="4381500"/>
          <p14:tracePt t="74682" x="1898650" y="4375150"/>
          <p14:tracePt t="74690" x="1898650" y="4357688"/>
          <p14:tracePt t="74698" x="1892300" y="4332288"/>
          <p14:tracePt t="74706" x="1874838" y="4308475"/>
          <p14:tracePt t="74714" x="1874838" y="4291013"/>
          <p14:tracePt t="74722" x="1868488" y="4267200"/>
          <p14:tracePt t="74730" x="1862138" y="4260850"/>
          <p14:tracePt t="74738" x="1862138" y="4241800"/>
          <p14:tracePt t="74746" x="1855788" y="4237038"/>
          <p14:tracePt t="74754" x="1855788" y="4211638"/>
          <p14:tracePt t="74762" x="1855788" y="4200525"/>
          <p14:tracePt t="74770" x="1855788" y="4187825"/>
          <p14:tracePt t="74778" x="1855788" y="4170363"/>
          <p14:tracePt t="74786" x="1874838" y="4146550"/>
          <p14:tracePt t="74794" x="1892300" y="4103688"/>
          <p14:tracePt t="74802" x="1898650" y="4079875"/>
          <p14:tracePt t="74811" x="1928813" y="4043363"/>
          <p14:tracePt t="74818" x="1935163" y="4032250"/>
          <p14:tracePt t="74826" x="1946275" y="4013200"/>
          <p14:tracePt t="74834" x="1958975" y="4002088"/>
          <p14:tracePt t="74843" x="1971675" y="3983038"/>
          <p14:tracePt t="74859" x="1995488" y="3959225"/>
          <p14:tracePt t="74866" x="2001838" y="3952875"/>
          <p14:tracePt t="74874" x="2019300" y="3941763"/>
          <p14:tracePt t="74882" x="2032000" y="3929063"/>
          <p14:tracePt t="74890" x="2055813" y="3929063"/>
          <p14:tracePt t="74898" x="2066925" y="3916363"/>
          <p14:tracePt t="74906" x="2085975" y="3911600"/>
          <p14:tracePt t="74914" x="2127250" y="3892550"/>
          <p14:tracePt t="74922" x="2146300" y="3881438"/>
          <p14:tracePt t="74930" x="2157413" y="3881438"/>
          <p14:tracePt t="74938" x="2193925" y="3868738"/>
          <p14:tracePt t="74946" x="2200275" y="3862388"/>
          <p14:tracePt t="74954" x="2211388" y="3862388"/>
          <p14:tracePt t="74962" x="2224088" y="3862388"/>
          <p14:tracePt t="74970" x="2247900" y="3851275"/>
          <p14:tracePt t="74978" x="2260600" y="3851275"/>
          <p14:tracePt t="74986" x="2297113" y="3851275"/>
          <p14:tracePt t="74994" x="2338388" y="3851275"/>
          <p14:tracePt t="75002" x="2368550" y="3851275"/>
          <p14:tracePt t="75011" x="2422525" y="3851275"/>
          <p14:tracePt t="75018" x="2471738" y="3851275"/>
          <p14:tracePt t="75027" x="2495550" y="3851275"/>
          <p14:tracePt t="75034" x="2513013" y="3851275"/>
          <p14:tracePt t="75043" x="2538413" y="3851275"/>
          <p14:tracePt t="75050" x="2549525" y="3851275"/>
          <p14:tracePt t="75058" x="2555875" y="3851275"/>
          <p14:tracePt t="75066" x="2579688" y="3851275"/>
          <p14:tracePt t="75074" x="2586038" y="3851275"/>
          <p14:tracePt t="75082" x="2597150" y="3851275"/>
          <p14:tracePt t="75090" x="2609850" y="3851275"/>
          <p14:tracePt t="75098" x="2616200" y="3851275"/>
          <p14:tracePt t="75106" x="2633663" y="3851275"/>
          <p14:tracePt t="75114" x="2640013" y="3851275"/>
          <p14:tracePt t="75130" x="2652713" y="3851275"/>
          <p14:tracePt t="75138" x="2657475" y="3851275"/>
          <p14:tracePt t="75146" x="2670175" y="3851275"/>
          <p14:tracePt t="75154" x="2676525" y="3851275"/>
          <p14:tracePt t="75162" x="2687638" y="3851275"/>
          <p14:tracePt t="75170" x="2693988" y="3851275"/>
          <p14:tracePt t="75179" x="2706688" y="3851275"/>
          <p14:tracePt t="75186" x="2713038" y="3844925"/>
          <p14:tracePt t="75194" x="2724150" y="3838575"/>
          <p14:tracePt t="75202" x="2743200" y="3832225"/>
          <p14:tracePt t="75211" x="2747963" y="3832225"/>
          <p14:tracePt t="75218" x="2760663" y="3827463"/>
          <p14:tracePt t="75227" x="2767013" y="3821113"/>
          <p14:tracePt t="75234" x="2778125" y="3808413"/>
          <p14:tracePt t="75243" x="2797175" y="3797300"/>
          <p14:tracePt t="75250" x="2808288" y="3784600"/>
          <p14:tracePt t="75258" x="2814638" y="3778250"/>
          <p14:tracePt t="75266" x="2838450" y="3754438"/>
          <p14:tracePt t="75274" x="2844800" y="3748088"/>
          <p14:tracePt t="75282" x="2851150" y="3736975"/>
          <p14:tracePt t="75290" x="2868613" y="3730625"/>
          <p14:tracePt t="75298" x="2874963" y="3711575"/>
          <p14:tracePt t="75306" x="2894013" y="3687763"/>
          <p14:tracePt t="75314" x="2898775" y="3681413"/>
          <p14:tracePt t="75322" x="2911475" y="3670300"/>
          <p14:tracePt t="75330" x="2917825" y="3663950"/>
          <p14:tracePt t="75338" x="2924175" y="3663950"/>
          <p14:tracePt t="75346" x="2935288" y="3651250"/>
          <p14:tracePt t="75355" x="2954338" y="3633788"/>
          <p14:tracePt t="75363" x="2978150" y="3616325"/>
          <p14:tracePt t="75370" x="2989263" y="3603625"/>
          <p14:tracePt t="75378" x="3008313" y="3586163"/>
          <p14:tracePt t="75386" x="3019425" y="3573463"/>
          <p14:tracePt t="75394" x="3025775" y="3567113"/>
          <p14:tracePt t="75402" x="3032125" y="3562350"/>
          <p14:tracePt t="75410" x="3049588" y="3543300"/>
          <p14:tracePt t="75418" x="3055938" y="3536950"/>
          <p14:tracePt t="75442" x="3068638" y="3536950"/>
          <p14:tracePt t="75450" x="3079750" y="3525838"/>
          <p14:tracePt t="75458" x="3098800" y="3519488"/>
          <p14:tracePt t="75466" x="3103563" y="3519488"/>
          <p14:tracePt t="75474" x="3122613" y="3502025"/>
          <p14:tracePt t="75482" x="3140075" y="3495675"/>
          <p14:tracePt t="75490" x="3146425" y="3489325"/>
          <p14:tracePt t="75498" x="3163888" y="3489325"/>
          <p14:tracePt t="75506" x="3200400" y="3482975"/>
          <p14:tracePt t="75514" x="3224213" y="3471863"/>
          <p14:tracePt t="75522" x="3236913" y="3471863"/>
          <p14:tracePt t="75530" x="3249613" y="3471863"/>
          <p14:tracePt t="75538" x="3273425" y="3471863"/>
          <p14:tracePt t="75546" x="3314700" y="3471863"/>
          <p14:tracePt t="75554" x="3327400" y="3471863"/>
          <p14:tracePt t="75562" x="3363913" y="3471863"/>
          <p14:tracePt t="75570" x="3394075" y="3482975"/>
          <p14:tracePt t="75578" x="3429000" y="3495675"/>
          <p14:tracePt t="75586" x="3465513" y="3513138"/>
          <p14:tracePt t="75594" x="3489325" y="3525838"/>
          <p14:tracePt t="75602" x="3495675" y="3525838"/>
          <p14:tracePt t="75610" x="3502025" y="3525838"/>
          <p14:tracePt t="75626" x="3508375" y="3525838"/>
          <p14:tracePt t="75698" x="3514725" y="3532188"/>
          <p14:tracePt t="75778" x="3519488" y="3536950"/>
          <p14:tracePt t="76115" x="3508375" y="3556000"/>
          <p14:tracePt t="76131" x="3502025" y="3562350"/>
          <p14:tracePt t="76138" x="3484563" y="3567113"/>
          <p14:tracePt t="76139" x="0" y="0"/>
        </p14:tracePtLst>
        <p14:tracePtLst>
          <p14:tracePt t="88013" x="5208588" y="3362325"/>
          <p14:tracePt t="88099" x="5213350" y="3355975"/>
          <p14:tracePt t="88106" x="5202238" y="3332163"/>
          <p14:tracePt t="88115" x="5178425" y="3308350"/>
          <p14:tracePt t="88132" x="5135563" y="3260725"/>
          <p14:tracePt t="88140" x="5122863" y="3241675"/>
          <p14:tracePt t="88146" x="5068888" y="3206750"/>
          <p14:tracePt t="88155" x="5045075" y="3176588"/>
          <p14:tracePt t="88163" x="4991100" y="3116263"/>
          <p14:tracePt t="88172" x="4937125" y="3060700"/>
          <p14:tracePt t="88178" x="4900613" y="3030538"/>
          <p14:tracePt t="88188" x="4846638" y="2976563"/>
          <p14:tracePt t="88194" x="4822825" y="2952750"/>
          <p14:tracePt t="88204" x="4792663" y="2928938"/>
          <p14:tracePt t="88210" x="4786313" y="2916238"/>
          <p14:tracePt t="88222" x="4762500" y="2905125"/>
          <p14:tracePt t="88226" x="4756150" y="2898775"/>
          <p14:tracePt t="88242" x="4749800" y="2892425"/>
          <p14:tracePt t="88255" x="4737100" y="2892425"/>
          <p14:tracePt t="88258" x="4732338" y="2886075"/>
          <p14:tracePt t="88266" x="4713288" y="2874963"/>
          <p14:tracePt t="88282" x="4676775" y="2844800"/>
          <p14:tracePt t="88290" x="4672013" y="2838450"/>
          <p14:tracePt t="88298" x="4629150" y="2825750"/>
          <p14:tracePt t="88306" x="4598988" y="2825750"/>
          <p14:tracePt t="88314" x="4562475" y="2808288"/>
          <p14:tracePt t="88323" x="4532313" y="2801938"/>
          <p14:tracePt t="88330" x="4467225" y="2778125"/>
          <p14:tracePt t="88339" x="4437063" y="2778125"/>
          <p14:tracePt t="88346" x="4411663" y="2771775"/>
          <p14:tracePt t="88355" x="4387850" y="2771775"/>
          <p14:tracePt t="88362" x="4357688" y="2760663"/>
          <p14:tracePt t="88371" x="4340225" y="2754313"/>
          <p14:tracePt t="88384" x="4316413" y="2747963"/>
          <p14:tracePt t="88386" x="4303713" y="2741613"/>
          <p14:tracePt t="88396" x="4297363" y="2741613"/>
          <p14:tracePt t="88402" x="4286250" y="2741613"/>
          <p14:tracePt t="88410" x="4279900" y="2741613"/>
          <p14:tracePt t="88418" x="4273550" y="2735263"/>
          <p14:tracePt t="88426" x="4256088" y="2730500"/>
          <p14:tracePt t="88434" x="4249738" y="2730500"/>
          <p14:tracePt t="88442" x="4237038" y="2730500"/>
          <p14:tracePt t="88449" x="4213225" y="2730500"/>
          <p14:tracePt t="88458" x="4183063" y="2717800"/>
          <p14:tracePt t="88466" x="4159250" y="2711450"/>
          <p14:tracePt t="88482" x="4116388" y="2700338"/>
          <p14:tracePt t="88490" x="4081463" y="2700338"/>
          <p14:tracePt t="88498" x="4062413" y="2700338"/>
          <p14:tracePt t="88506" x="4014788" y="2693988"/>
          <p14:tracePt t="88514" x="3984625" y="2693988"/>
          <p14:tracePt t="88522" x="3971925" y="2693988"/>
          <p14:tracePt t="88530" x="3948113" y="2693988"/>
          <p14:tracePt t="88538" x="3924300" y="2693988"/>
          <p14:tracePt t="88546" x="3900488" y="2693988"/>
          <p14:tracePt t="88554" x="3887788" y="2693988"/>
          <p14:tracePt t="88562" x="3870325" y="2700338"/>
          <p14:tracePt t="88570" x="3840163" y="2711450"/>
          <p14:tracePt t="88578" x="3814763" y="2717800"/>
          <p14:tracePt t="88586" x="3790950" y="2724150"/>
          <p14:tracePt t="88594" x="3756025" y="2735263"/>
          <p14:tracePt t="88610" x="3730625" y="2741613"/>
          <p14:tracePt t="88618" x="3719513" y="2747963"/>
          <p14:tracePt t="88634" x="3713163" y="2747963"/>
          <p14:tracePt t="88642" x="3700463" y="2754313"/>
          <p14:tracePt t="88650" x="3695700" y="2760663"/>
          <p14:tracePt t="88658" x="3683000" y="2771775"/>
          <p14:tracePt t="88666" x="3665538" y="2778125"/>
          <p14:tracePt t="88674" x="3652838" y="2790825"/>
          <p14:tracePt t="88691" x="3616325" y="2820988"/>
          <p14:tracePt t="88698" x="3609975" y="2820988"/>
          <p14:tracePt t="88706" x="3592513" y="2832100"/>
          <p14:tracePt t="88714" x="3586163" y="2838450"/>
          <p14:tracePt t="88722" x="3575050" y="2851150"/>
          <p14:tracePt t="88730" x="3562350" y="2868613"/>
          <p14:tracePt t="88739" x="3562350" y="2874963"/>
          <p14:tracePt t="88746" x="3544888" y="2886075"/>
          <p14:tracePt t="88755" x="3538538" y="2892425"/>
          <p14:tracePt t="88762" x="3538538" y="2898775"/>
          <p14:tracePt t="88771" x="3532188" y="2911475"/>
          <p14:tracePt t="88778" x="3532188" y="2928938"/>
          <p14:tracePt t="88787" x="3532188" y="2935288"/>
          <p14:tracePt t="88794" x="3532188" y="2946400"/>
          <p14:tracePt t="88802" x="3532188" y="2952750"/>
          <p14:tracePt t="88810" x="3532188" y="2965450"/>
          <p14:tracePt t="88818" x="3532188" y="2970213"/>
          <p14:tracePt t="88826" x="3532188" y="2976563"/>
          <p14:tracePt t="88834" x="3532188" y="2982913"/>
          <p14:tracePt t="88842" x="3532188" y="2995613"/>
          <p14:tracePt t="88850" x="3532188" y="3000375"/>
          <p14:tracePt t="88863" x="3538538" y="3006725"/>
          <p14:tracePt t="88866" x="3544888" y="3013075"/>
          <p14:tracePt t="88874" x="3549650" y="3019425"/>
          <p14:tracePt t="88882" x="3549650" y="3036888"/>
          <p14:tracePt t="88890" x="3556000" y="3049588"/>
          <p14:tracePt t="88898" x="3568700" y="3055938"/>
          <p14:tracePt t="88906" x="3575050" y="3060700"/>
          <p14:tracePt t="88914" x="3579813" y="3067050"/>
          <p14:tracePt t="88922" x="3592513" y="3079750"/>
          <p14:tracePt t="88930" x="3598863" y="3086100"/>
          <p14:tracePt t="88939" x="3605213" y="3090863"/>
          <p14:tracePt t="88946" x="3616325" y="3109913"/>
          <p14:tracePt t="88954" x="3635375" y="3121025"/>
          <p14:tracePt t="88962" x="3646488" y="3127375"/>
          <p14:tracePt t="88971" x="3683000" y="3146425"/>
          <p14:tracePt t="88978" x="3695700" y="3163888"/>
          <p14:tracePt t="88990" x="3713163" y="3170238"/>
          <p14:tracePt t="89007" x="3749675" y="3211513"/>
          <p14:tracePt t="89010" x="3773488" y="3224213"/>
          <p14:tracePt t="89026" x="3790950" y="3236913"/>
          <p14:tracePt t="89034" x="3814763" y="3241675"/>
          <p14:tracePt t="89042" x="3821113" y="3241675"/>
          <p14:tracePt t="89050" x="3833813" y="3248025"/>
          <p14:tracePt t="89058" x="3851275" y="3254375"/>
          <p14:tracePt t="89066" x="3857625" y="3254375"/>
          <p14:tracePt t="89074" x="3870325" y="3254375"/>
          <p14:tracePt t="89082" x="3875088" y="3254375"/>
          <p14:tracePt t="89090" x="3894138" y="3260725"/>
          <p14:tracePt t="89098" x="3900488" y="3260725"/>
          <p14:tracePt t="89106" x="3924300" y="3278188"/>
          <p14:tracePt t="89122" x="3930650" y="3278188"/>
          <p14:tracePt t="89130" x="3941763" y="3278188"/>
          <p14:tracePt t="89146" x="3948113" y="3278188"/>
          <p14:tracePt t="89155" x="3954463" y="3278188"/>
          <p14:tracePt t="89162" x="3965575" y="3278188"/>
          <p14:tracePt t="89171" x="3990975" y="3278188"/>
          <p14:tracePt t="89178" x="3995738" y="3284538"/>
          <p14:tracePt t="89186" x="4008438" y="3284538"/>
          <p14:tracePt t="89194" x="4044950" y="3302000"/>
          <p14:tracePt t="89202" x="4075113" y="3302000"/>
          <p14:tracePt t="89210" x="4122738" y="3308350"/>
          <p14:tracePt t="89218" x="4152900" y="3325813"/>
          <p14:tracePt t="89226" x="4189413" y="3325813"/>
          <p14:tracePt t="89234" x="4219575" y="3332163"/>
          <p14:tracePt t="89250" x="4243388" y="3344863"/>
          <p14:tracePt t="89259" x="4256088" y="3344863"/>
          <p14:tracePt t="89266" x="4260850" y="3344863"/>
          <p14:tracePt t="89282" x="4279900" y="3344863"/>
          <p14:tracePt t="89298" x="4286250" y="3344863"/>
          <p14:tracePt t="89314" x="4297363" y="3344863"/>
          <p14:tracePt t="89323" x="4303713" y="3344863"/>
          <p14:tracePt t="89330" x="4316413" y="3344863"/>
          <p14:tracePt t="89339" x="4346575" y="3344863"/>
          <p14:tracePt t="89346" x="4370388" y="3344863"/>
          <p14:tracePt t="89355" x="4387850" y="3351213"/>
          <p14:tracePt t="89362" x="4406900" y="3351213"/>
          <p14:tracePt t="89378" x="4441825" y="3351213"/>
          <p14:tracePt t="89395" x="4478338" y="3355975"/>
          <p14:tracePt t="89406" x="4491038" y="3355975"/>
          <p14:tracePt t="89410" x="4502150" y="3355975"/>
          <p14:tracePt t="89418" x="4527550" y="3355975"/>
          <p14:tracePt t="89426" x="4551363" y="3355975"/>
          <p14:tracePt t="89434" x="4562475" y="3355975"/>
          <p14:tracePt t="89442" x="4586288" y="3355975"/>
          <p14:tracePt t="89450" x="4616450" y="3355975"/>
          <p14:tracePt t="89458" x="4641850" y="3355975"/>
          <p14:tracePt t="89466" x="4672013" y="3355975"/>
          <p14:tracePt t="89474" x="4706938" y="3355975"/>
          <p14:tracePt t="89482" x="4737100" y="3355975"/>
          <p14:tracePt t="89490" x="4767263" y="3355975"/>
          <p14:tracePt t="89506" x="4792663" y="3355975"/>
          <p14:tracePt t="89514" x="4827588" y="3368675"/>
          <p14:tracePt t="89522" x="4870450" y="3368675"/>
          <p14:tracePt t="89530" x="4930775" y="3368675"/>
          <p14:tracePt t="89538" x="4978400" y="3375025"/>
          <p14:tracePt t="89546" x="5032375" y="3375025"/>
          <p14:tracePt t="89554" x="5081588" y="3386138"/>
          <p14:tracePt t="89562" x="5141913" y="3392488"/>
          <p14:tracePt t="89570" x="5172075" y="3392488"/>
          <p14:tracePt t="89578" x="5219700" y="3405188"/>
          <p14:tracePt t="89586" x="5249863" y="3405188"/>
          <p14:tracePt t="89594" x="5292725" y="3405188"/>
          <p14:tracePt t="89602" x="5329238" y="3411538"/>
          <p14:tracePt t="89610" x="5370513" y="3411538"/>
          <p14:tracePt t="89618" x="5418138" y="3422650"/>
          <p14:tracePt t="89634" x="5473700" y="3422650"/>
          <p14:tracePt t="89642" x="5497513" y="3422650"/>
          <p14:tracePt t="89650" x="5551488" y="3422650"/>
          <p14:tracePt t="89658" x="5599113" y="3422650"/>
          <p14:tracePt t="89666" x="5629275" y="3422650"/>
          <p14:tracePt t="89674" x="5672138" y="3422650"/>
          <p14:tracePt t="89682" x="5719763" y="3422650"/>
          <p14:tracePt t="89690" x="5773738" y="3422650"/>
          <p14:tracePt t="89698" x="5822950" y="3422650"/>
          <p14:tracePt t="89706" x="5907088" y="3422650"/>
          <p14:tracePt t="89714" x="5967413" y="3422650"/>
          <p14:tracePt t="89722" x="6010275" y="3422650"/>
          <p14:tracePt t="89730" x="6081713" y="3422650"/>
          <p14:tracePt t="89738" x="6142038" y="3422650"/>
          <p14:tracePt t="89746" x="6196013" y="3422650"/>
          <p14:tracePt t="89762" x="6269038" y="3422650"/>
          <p14:tracePt t="89770" x="6316663" y="3422650"/>
          <p14:tracePt t="89778" x="6370638" y="3422650"/>
          <p14:tracePt t="89786" x="6419850" y="3422650"/>
          <p14:tracePt t="89794" x="6461125" y="3422650"/>
          <p14:tracePt t="89802" x="6510338" y="3422650"/>
          <p14:tracePt t="89810" x="6527800" y="3422650"/>
          <p14:tracePt t="89818" x="6564313" y="3422650"/>
          <p14:tracePt t="89826" x="6594475" y="3422650"/>
          <p14:tracePt t="89834" x="6624638" y="3422650"/>
          <p14:tracePt t="89842" x="6661150" y="3422650"/>
          <p14:tracePt t="89850" x="6702425" y="3422650"/>
          <p14:tracePt t="89858" x="6732588" y="3416300"/>
          <p14:tracePt t="89866" x="6769100" y="3411538"/>
          <p14:tracePt t="89888" x="6811963" y="3411538"/>
          <p14:tracePt t="89890" x="6859588" y="3392488"/>
          <p14:tracePt t="89898" x="6877050" y="3375025"/>
          <p14:tracePt t="89906" x="6913563" y="3351213"/>
          <p14:tracePt t="89914" x="6926263" y="3351213"/>
          <p14:tracePt t="89922" x="6950075" y="3332163"/>
          <p14:tracePt t="89930" x="6967538" y="3321050"/>
          <p14:tracePt t="89938" x="6991350" y="3290888"/>
          <p14:tracePt t="89946" x="7004050" y="3284538"/>
          <p14:tracePt t="89954" x="7010400" y="3278188"/>
          <p14:tracePt t="89962" x="7027863" y="3260725"/>
          <p14:tracePt t="89970" x="7034213" y="3254375"/>
          <p14:tracePt t="89978" x="7040563" y="3236913"/>
          <p14:tracePt t="89986" x="7040563" y="3230563"/>
          <p14:tracePt t="89994" x="7051675" y="3217863"/>
          <p14:tracePt t="90026" x="7051675" y="3211513"/>
          <p14:tracePt t="90042" x="7051675" y="3206750"/>
          <p14:tracePt t="90066" x="7051675" y="3194050"/>
          <p14:tracePt t="90106" x="7051675" y="3187700"/>
          <p14:tracePt t="90162" x="7046913" y="3163888"/>
          <p14:tracePt t="90170" x="7021513" y="3151188"/>
          <p14:tracePt t="90178" x="7004050" y="3133725"/>
          <p14:tracePt t="90186" x="6961188" y="3116263"/>
          <p14:tracePt t="90194" x="6883400" y="3086100"/>
          <p14:tracePt t="90202" x="6816725" y="3049588"/>
          <p14:tracePt t="90210" x="6738938" y="3019425"/>
          <p14:tracePt t="90218" x="6691313" y="3000375"/>
          <p14:tracePt t="90226" x="6588125" y="2952750"/>
          <p14:tracePt t="90234" x="6497638" y="2941638"/>
          <p14:tracePt t="90242" x="6426200" y="2911475"/>
          <p14:tracePt t="90250" x="6376988" y="2886075"/>
          <p14:tracePt t="90258" x="6329363" y="2881313"/>
          <p14:tracePt t="90274" x="6280150" y="2868613"/>
          <p14:tracePt t="90282" x="6269038" y="2868613"/>
          <p14:tracePt t="90290" x="6249988" y="2868613"/>
          <p14:tracePt t="90298" x="6238875" y="2868613"/>
          <p14:tracePt t="90306" x="6215063" y="2868613"/>
          <p14:tracePt t="90314" x="6184900" y="2868613"/>
          <p14:tracePt t="90323" x="6154738" y="2868613"/>
          <p14:tracePt t="90330" x="6118225" y="2868613"/>
          <p14:tracePt t="90339" x="6075363" y="2868613"/>
          <p14:tracePt t="90346" x="6021388" y="2868613"/>
          <p14:tracePt t="90355" x="5943600" y="2868613"/>
          <p14:tracePt t="90362" x="5889625" y="2868613"/>
          <p14:tracePt t="90370" x="5840413" y="2868613"/>
          <p14:tracePt t="90378" x="5768975" y="2868613"/>
          <p14:tracePt t="90386" x="5715000" y="2868613"/>
          <p14:tracePt t="90402" x="5654675" y="2868613"/>
          <p14:tracePt t="90410" x="5629275" y="2868613"/>
          <p14:tracePt t="90418" x="5605463" y="2868613"/>
          <p14:tracePt t="90426" x="5588000" y="2868613"/>
          <p14:tracePt t="90434" x="5564188" y="2868613"/>
          <p14:tracePt t="90442" x="5538788" y="2868613"/>
          <p14:tracePt t="90450" x="5497513" y="2868613"/>
          <p14:tracePt t="90458" x="5461000" y="2868613"/>
          <p14:tracePt t="90466" x="5418138" y="2868613"/>
          <p14:tracePt t="90474" x="5376863" y="2868613"/>
          <p14:tracePt t="90482" x="5303838" y="2862263"/>
          <p14:tracePt t="90490" x="5213350" y="2851150"/>
          <p14:tracePt t="90498" x="5153025" y="2851150"/>
          <p14:tracePt t="90506" x="5068888" y="2838450"/>
          <p14:tracePt t="90514" x="5008563" y="2838450"/>
          <p14:tracePt t="90530" x="4937125" y="2838450"/>
          <p14:tracePt t="90538" x="4876800" y="2825750"/>
          <p14:tracePt t="90546" x="4816475" y="2825750"/>
          <p14:tracePt t="90554" x="4773613" y="2820988"/>
          <p14:tracePt t="90562" x="4713288" y="2820988"/>
          <p14:tracePt t="90570" x="4672013" y="2820988"/>
          <p14:tracePt t="90578" x="4622800" y="2820988"/>
          <p14:tracePt t="90586" x="4581525" y="2820988"/>
          <p14:tracePt t="90594" x="4521200" y="2820988"/>
          <p14:tracePt t="90602" x="4491038" y="2820988"/>
          <p14:tracePt t="90610" x="4454525" y="2820988"/>
          <p14:tracePt t="90618" x="4424363" y="2820988"/>
          <p14:tracePt t="90626" x="4400550" y="2820988"/>
          <p14:tracePt t="90634" x="4376738" y="2820988"/>
          <p14:tracePt t="90642" x="4357688" y="2820988"/>
          <p14:tracePt t="90658" x="4340225" y="2820988"/>
          <p14:tracePt t="90666" x="4327525" y="2820988"/>
          <p14:tracePt t="90674" x="4303713" y="2820988"/>
          <p14:tracePt t="90682" x="4273550" y="2820988"/>
          <p14:tracePt t="90690" x="4237038" y="2825750"/>
          <p14:tracePt t="90698" x="4225925" y="2825750"/>
          <p14:tracePt t="90706" x="4195763" y="2838450"/>
          <p14:tracePt t="90714" x="4171950" y="2844800"/>
          <p14:tracePt t="90722" x="4135438" y="2851150"/>
          <p14:tracePt t="90730" x="4122738" y="2862263"/>
          <p14:tracePt t="90738" x="4098925" y="2868613"/>
          <p14:tracePt t="90746" x="4075113" y="2874963"/>
          <p14:tracePt t="90754" x="4056063" y="2892425"/>
          <p14:tracePt t="90762" x="4044950" y="2892425"/>
          <p14:tracePt t="90770" x="4032250" y="2898775"/>
          <p14:tracePt t="90786" x="4025900" y="2905125"/>
          <p14:tracePt t="90794" x="4014788" y="2916238"/>
          <p14:tracePt t="90810" x="4014788" y="2935288"/>
          <p14:tracePt t="90818" x="4014788" y="2941638"/>
          <p14:tracePt t="90826" x="4021138" y="2952750"/>
          <p14:tracePt t="90834" x="4025900" y="2976563"/>
          <p14:tracePt t="90842" x="4044950" y="3000375"/>
          <p14:tracePt t="90850" x="4051300" y="3013075"/>
          <p14:tracePt t="90858" x="4056063" y="3036888"/>
          <p14:tracePt t="90866" x="4056063" y="3067050"/>
          <p14:tracePt t="90874" x="4062413" y="3090863"/>
          <p14:tracePt t="90882" x="4075113" y="3109913"/>
          <p14:tracePt t="90890" x="4081463" y="3133725"/>
          <p14:tracePt t="90898" x="4098925" y="3146425"/>
          <p14:tracePt t="90914" x="4122738" y="3170238"/>
          <p14:tracePt t="90922" x="4135438" y="3187700"/>
          <p14:tracePt t="90930" x="4152900" y="3194050"/>
          <p14:tracePt t="90938" x="4183063" y="3211513"/>
          <p14:tracePt t="90946" x="4213225" y="3248025"/>
          <p14:tracePt t="90954" x="4237038" y="3267075"/>
          <p14:tracePt t="90962" x="4286250" y="3295650"/>
          <p14:tracePt t="90970" x="4303713" y="3295650"/>
          <p14:tracePt t="90978" x="4340225" y="3308350"/>
          <p14:tracePt t="90986" x="4376738" y="3321050"/>
          <p14:tracePt t="90994" x="4400550" y="3321050"/>
          <p14:tracePt t="91002" x="4418013" y="3325813"/>
          <p14:tracePt t="91010" x="4441825" y="3332163"/>
          <p14:tracePt t="91018" x="4460875" y="3332163"/>
          <p14:tracePt t="91026" x="4484688" y="3344863"/>
          <p14:tracePt t="91042" x="4514850" y="3344863"/>
          <p14:tracePt t="91050" x="4538663" y="3344863"/>
          <p14:tracePt t="91058" x="4562475" y="3344863"/>
          <p14:tracePt t="91066" x="4581525" y="3344863"/>
          <p14:tracePt t="91074" x="4598988" y="3344863"/>
          <p14:tracePt t="91082" x="4611688" y="3344863"/>
          <p14:tracePt t="91089" x="4622800" y="3344863"/>
          <p14:tracePt t="91218" x="4622800" y="3351213"/>
          <p14:tracePt t="91226" x="4616450" y="3355975"/>
          <p14:tracePt t="91243" x="4605338" y="3368675"/>
          <p14:tracePt t="91258" x="4586288" y="3386138"/>
          <p14:tracePt t="91266" x="4575175" y="3392488"/>
          <p14:tracePt t="91274" x="4568825" y="3398838"/>
          <p14:tracePt t="91282" x="4557713" y="3411538"/>
          <p14:tracePt t="91298" x="4551363" y="3416300"/>
          <p14:tracePt t="91314" x="4545013" y="3422650"/>
          <p14:tracePt t="91323" x="4527550" y="3435350"/>
          <p14:tracePt t="91339" x="4514850" y="3446463"/>
          <p14:tracePt t="91346" x="4491038" y="3459163"/>
          <p14:tracePt t="91354" x="4471988" y="3476625"/>
          <p14:tracePt t="91363" x="4467225" y="3482975"/>
          <p14:tracePt t="91371" x="4454525" y="3495675"/>
          <p14:tracePt t="91378" x="4448175" y="3502025"/>
          <p14:tracePt t="91394" x="4437063" y="3513138"/>
          <p14:tracePt t="91442" x="4418013" y="3513138"/>
          <p14:tracePt t="91458" x="4411663" y="3513138"/>
          <p14:tracePt t="91466" x="4406900" y="3513138"/>
          <p14:tracePt t="91474" x="4400550" y="3513138"/>
          <p14:tracePt t="91482" x="4394200" y="3513138"/>
          <p14:tracePt t="91498" x="4376738" y="3513138"/>
          <p14:tracePt t="91506" x="4364038" y="3513138"/>
          <p14:tracePt t="91514" x="4327525" y="3513138"/>
          <p14:tracePt t="91523" x="4291013" y="3495675"/>
          <p14:tracePt t="91530" x="4243388" y="3465513"/>
          <p14:tracePt t="91538" x="4165600" y="3446463"/>
          <p14:tracePt t="91546" x="4116388" y="3416300"/>
          <p14:tracePt t="91554" x="4051300" y="3381375"/>
          <p14:tracePt t="91562" x="3978275" y="3338513"/>
          <p14:tracePt t="91570" x="3881438" y="3290888"/>
          <p14:tracePt t="91578" x="3803650" y="3248025"/>
          <p14:tracePt t="91586" x="3730625" y="3211513"/>
          <p14:tracePt t="91594" x="3676650" y="3181350"/>
          <p14:tracePt t="91602" x="3616325" y="3151188"/>
          <p14:tracePt t="91610" x="3592513" y="3146425"/>
          <p14:tracePt t="91618" x="3568700" y="3133725"/>
          <p14:tracePt t="91626" x="3549650" y="3127375"/>
          <p14:tracePt t="91634" x="3544888" y="3127375"/>
          <p14:tracePt t="91642" x="3532188" y="3127375"/>
          <p14:tracePt t="91658" x="3519488" y="3127375"/>
          <p14:tracePt t="91666" x="3514725" y="3127375"/>
          <p14:tracePt t="91675" x="3502025" y="3127375"/>
          <p14:tracePt t="91682" x="3465513" y="3127375"/>
          <p14:tracePt t="91691" x="3454400" y="3127375"/>
          <p14:tracePt t="91698" x="3441700" y="3127375"/>
          <p14:tracePt t="91707" x="3398838" y="3127375"/>
          <p14:tracePt t="91714" x="3363913" y="3127375"/>
          <p14:tracePt t="91723" x="3321050" y="3127375"/>
          <p14:tracePt t="91730" x="3267075" y="3127375"/>
          <p14:tracePt t="91738" x="3213100" y="3140075"/>
          <p14:tracePt t="91746" x="3170238" y="3140075"/>
          <p14:tracePt t="91754" x="3109913" y="3176588"/>
          <p14:tracePt t="91762" x="3062288" y="3176588"/>
          <p14:tracePt t="91770" x="3008313" y="3176588"/>
          <p14:tracePt t="91778" x="2971800" y="3181350"/>
          <p14:tracePt t="91786" x="2935288" y="3200400"/>
          <p14:tracePt t="91794" x="2905125" y="3206750"/>
          <p14:tracePt t="91802" x="2881313" y="3224213"/>
          <p14:tracePt t="91810" x="2833688" y="3241675"/>
          <p14:tracePt t="91818" x="2808288" y="3248025"/>
          <p14:tracePt t="91826" x="2754313" y="3271838"/>
          <p14:tracePt t="91834" x="2717800" y="3278188"/>
          <p14:tracePt t="91842" x="2670175" y="3308350"/>
          <p14:tracePt t="91850" x="2616200" y="3338513"/>
          <p14:tracePt t="91858" x="2555875" y="3368675"/>
          <p14:tracePt t="91866" x="2519363" y="3381375"/>
          <p14:tracePt t="91874" x="2459038" y="3422650"/>
          <p14:tracePt t="91892" x="2368550" y="3482975"/>
          <p14:tracePt t="91898" x="2320925" y="3513138"/>
          <p14:tracePt t="91907" x="2301875" y="3525838"/>
          <p14:tracePt t="91914" x="2266950" y="3549650"/>
          <p14:tracePt t="91923" x="2230438" y="3567113"/>
          <p14:tracePt t="91930" x="2200275" y="3586163"/>
          <p14:tracePt t="91938" x="2176463" y="3603625"/>
          <p14:tracePt t="91946" x="2157413" y="3621088"/>
          <p14:tracePt t="91954" x="2146300" y="3627438"/>
          <p14:tracePt t="91962" x="2122488" y="3640138"/>
          <p14:tracePt t="91970" x="2116138" y="3646488"/>
          <p14:tracePt t="91978" x="2097088" y="3663950"/>
          <p14:tracePt t="91986" x="2092325" y="3676650"/>
          <p14:tracePt t="91994" x="2073275" y="3700463"/>
          <p14:tracePt t="92002" x="2073275" y="3724275"/>
          <p14:tracePt t="92010" x="2066925" y="3760788"/>
          <p14:tracePt t="92018" x="2062163" y="3771900"/>
          <p14:tracePt t="92026" x="2049463" y="3802063"/>
          <p14:tracePt t="92034" x="2049463" y="3838575"/>
          <p14:tracePt t="92042" x="2032000" y="3881438"/>
          <p14:tracePt t="92050" x="2032000" y="3929063"/>
          <p14:tracePt t="92058" x="2025650" y="3959225"/>
          <p14:tracePt t="92066" x="2019300" y="3995738"/>
          <p14:tracePt t="92075" x="2006600" y="4025900"/>
          <p14:tracePt t="92082" x="2006600" y="4062413"/>
          <p14:tracePt t="92091" x="2006600" y="4092575"/>
          <p14:tracePt t="92098" x="2006600" y="4116388"/>
          <p14:tracePt t="92106" x="2006600" y="4140200"/>
          <p14:tracePt t="92114" x="2012950" y="4157663"/>
          <p14:tracePt t="92122" x="2025650" y="4187825"/>
          <p14:tracePt t="92130" x="2032000" y="4200525"/>
          <p14:tracePt t="92138" x="2049463" y="4224338"/>
          <p14:tracePt t="92146" x="2066925" y="4241800"/>
          <p14:tracePt t="92154" x="2079625" y="4254500"/>
          <p14:tracePt t="92162" x="2103438" y="4271963"/>
          <p14:tracePt t="92170" x="2122488" y="4284663"/>
          <p14:tracePt t="92178" x="2133600" y="4291013"/>
          <p14:tracePt t="92186" x="2170113" y="4308475"/>
          <p14:tracePt t="92194" x="2193925" y="4321175"/>
          <p14:tracePt t="92202" x="2217738" y="4321175"/>
          <p14:tracePt t="92210" x="2247900" y="4327525"/>
          <p14:tracePt t="92218" x="2284413" y="4344988"/>
          <p14:tracePt t="92226" x="2327275" y="4344988"/>
          <p14:tracePt t="92234" x="2387600" y="4344988"/>
          <p14:tracePt t="92243" x="2447925" y="4357688"/>
          <p14:tracePt t="92250" x="2508250" y="4357688"/>
          <p14:tracePt t="92258" x="2579688" y="4357688"/>
          <p14:tracePt t="92266" x="2663825" y="4357688"/>
          <p14:tracePt t="92275" x="2754313" y="4338638"/>
          <p14:tracePt t="92282" x="2857500" y="4314825"/>
          <p14:tracePt t="92291" x="2947988" y="4291013"/>
          <p14:tracePt t="92298" x="3032125" y="4284663"/>
          <p14:tracePt t="92307" x="3109913" y="4260850"/>
          <p14:tracePt t="92314" x="3189288" y="4237038"/>
          <p14:tracePt t="92322" x="3219450" y="4217988"/>
          <p14:tracePt t="92330" x="3284538" y="4187825"/>
          <p14:tracePt t="92338" x="3340100" y="4133850"/>
          <p14:tracePt t="92346" x="3387725" y="4103688"/>
          <p14:tracePt t="92354" x="3441700" y="4067175"/>
          <p14:tracePt t="92362" x="3465513" y="4037013"/>
          <p14:tracePt t="92370" x="3502025" y="4002088"/>
          <p14:tracePt t="92378" x="3544888" y="3959225"/>
          <p14:tracePt t="92386" x="3562350" y="3929063"/>
          <p14:tracePt t="92396" x="3592513" y="3875088"/>
          <p14:tracePt t="92404" x="3616325" y="3838575"/>
          <p14:tracePt t="92410" x="3635375" y="3802063"/>
          <p14:tracePt t="92418" x="3646488" y="3741738"/>
          <p14:tracePt t="92426" x="3659188" y="3694113"/>
          <p14:tracePt t="92434" x="3659188" y="3651250"/>
          <p14:tracePt t="92446" x="3659188" y="3609975"/>
          <p14:tracePt t="92450" x="3665538" y="3573463"/>
          <p14:tracePt t="92458" x="3665538" y="3543300"/>
          <p14:tracePt t="92466" x="3665538" y="3519488"/>
          <p14:tracePt t="92474" x="3665538" y="3506788"/>
          <p14:tracePt t="92482" x="3652838" y="3459163"/>
          <p14:tracePt t="92490" x="3629025" y="3435350"/>
          <p14:tracePt t="92498" x="3609975" y="3411538"/>
          <p14:tracePt t="92506" x="3598863" y="3405188"/>
          <p14:tracePt t="92514" x="3575050" y="3392488"/>
          <p14:tracePt t="92522" x="3538538" y="3381375"/>
          <p14:tracePt t="92530" x="3514725" y="3351213"/>
          <p14:tracePt t="92538" x="3465513" y="3332163"/>
          <p14:tracePt t="92546" x="3417888" y="3325813"/>
          <p14:tracePt t="92554" x="3357563" y="3290888"/>
          <p14:tracePt t="92562" x="3279775" y="3271838"/>
          <p14:tracePt t="92570" x="3243263" y="3260725"/>
          <p14:tracePt t="92578" x="3189288" y="3260725"/>
          <p14:tracePt t="92586" x="3128963" y="3260725"/>
          <p14:tracePt t="92594" x="3055938" y="3260725"/>
          <p14:tracePt t="92602" x="2982913" y="3260725"/>
          <p14:tracePt t="92610" x="2911475" y="3260725"/>
          <p14:tracePt t="92618" x="2851150" y="3267075"/>
          <p14:tracePt t="92626" x="2790825" y="3278188"/>
          <p14:tracePt t="92634" x="2713038" y="3295650"/>
          <p14:tracePt t="92642" x="2652713" y="3308350"/>
          <p14:tracePt t="92650" x="2592388" y="3338513"/>
          <p14:tracePt t="92658" x="2568575" y="3338513"/>
          <p14:tracePt t="92666" x="2513013" y="3368675"/>
          <p14:tracePt t="92674" x="2482850" y="3386138"/>
          <p14:tracePt t="92682" x="2441575" y="3405188"/>
          <p14:tracePt t="92690" x="2392363" y="3435350"/>
          <p14:tracePt t="92698" x="2327275" y="3476625"/>
          <p14:tracePt t="92706" x="2290763" y="3495675"/>
          <p14:tracePt t="92714" x="2266950" y="3513138"/>
          <p14:tracePt t="92722" x="2217738" y="3536950"/>
          <p14:tracePt t="92730" x="2152650" y="3579813"/>
          <p14:tracePt t="92738" x="2103438" y="3621088"/>
          <p14:tracePt t="92746" x="2062163" y="3663950"/>
          <p14:tracePt t="92754" x="2012950" y="3694113"/>
          <p14:tracePt t="92762" x="1946275" y="3748088"/>
          <p14:tracePt t="92770" x="1922463" y="3771900"/>
          <p14:tracePt t="92778" x="1905000" y="3784600"/>
          <p14:tracePt t="92786" x="1868488" y="3827463"/>
          <p14:tracePt t="92794" x="1851025" y="3857625"/>
          <p14:tracePt t="92802" x="1844675" y="3881438"/>
          <p14:tracePt t="92810" x="1838325" y="3916363"/>
          <p14:tracePt t="92818" x="1838325" y="3946525"/>
          <p14:tracePt t="92826" x="1838325" y="3971925"/>
          <p14:tracePt t="92834" x="1838325" y="3995738"/>
          <p14:tracePt t="92842" x="1838325" y="4019550"/>
          <p14:tracePt t="92850" x="1838325" y="4049713"/>
          <p14:tracePt t="92859" x="1851025" y="4086225"/>
          <p14:tracePt t="92866" x="1855788" y="4110038"/>
          <p14:tracePt t="92876" x="1868488" y="4122738"/>
          <p14:tracePt t="92894" x="1916113" y="4194175"/>
          <p14:tracePt t="92898" x="1928813" y="4206875"/>
          <p14:tracePt t="92907" x="1952625" y="4237038"/>
          <p14:tracePt t="92914" x="1995488" y="4260850"/>
          <p14:tracePt t="92922" x="2019300" y="4284663"/>
          <p14:tracePt t="92930" x="2055813" y="4302125"/>
          <p14:tracePt t="92938" x="2085975" y="4314825"/>
          <p14:tracePt t="92946" x="2109788" y="4327525"/>
          <p14:tracePt t="92954" x="2133600" y="4338638"/>
          <p14:tracePt t="92962" x="2170113" y="4344988"/>
          <p14:tracePt t="92970" x="2182813" y="4351338"/>
          <p14:tracePt t="92978" x="2206625" y="4351338"/>
          <p14:tracePt t="92986" x="2230438" y="4351338"/>
          <p14:tracePt t="92995" x="2254250" y="4362450"/>
          <p14:tracePt t="93002" x="2278063" y="4368800"/>
          <p14:tracePt t="93010" x="2297113" y="4368800"/>
          <p14:tracePt t="93018" x="2344738" y="4375150"/>
          <p14:tracePt t="93027" x="2398713" y="4375150"/>
          <p14:tracePt t="93034" x="2447925" y="4375150"/>
          <p14:tracePt t="93042" x="2519363" y="4375150"/>
          <p14:tracePt t="93050" x="2609850" y="4362450"/>
          <p14:tracePt t="93060" x="2663825" y="4362450"/>
          <p14:tracePt t="93066" x="2743200" y="4351338"/>
          <p14:tracePt t="93074" x="2814638" y="4338638"/>
          <p14:tracePt t="93082" x="2844800" y="4332288"/>
          <p14:tracePt t="93091" x="2911475" y="4308475"/>
          <p14:tracePt t="93098" x="2924175" y="4308475"/>
          <p14:tracePt t="93106" x="2935288" y="4308475"/>
          <p14:tracePt t="93114" x="2941638" y="4302125"/>
          <p14:tracePt t="93122" x="2947988" y="4297363"/>
          <p14:tracePt t="93138" x="2954338" y="4291013"/>
          <p14:tracePt t="93146" x="2959100" y="4284663"/>
          <p14:tracePt t="93162" x="2978150" y="4271963"/>
          <p14:tracePt t="93170" x="2982913" y="4271963"/>
          <p14:tracePt t="93178" x="2989263" y="4267200"/>
          <p14:tracePt t="93186" x="3001963" y="4254500"/>
          <p14:tracePt t="93194" x="3013075" y="4241800"/>
          <p14:tracePt t="93202" x="3032125" y="4237038"/>
          <p14:tracePt t="93210" x="3043238" y="4224338"/>
          <p14:tracePt t="93218" x="3062288" y="4206875"/>
          <p14:tracePt t="93226" x="3068638" y="4200525"/>
          <p14:tracePt t="93234" x="3079750" y="4187825"/>
          <p14:tracePt t="93243" x="3086100" y="4183063"/>
          <p14:tracePt t="93251" x="3103563" y="4164013"/>
          <p14:tracePt t="93259" x="3116263" y="4152900"/>
          <p14:tracePt t="93266" x="3140075" y="4133850"/>
          <p14:tracePt t="93282" x="3159125" y="4122738"/>
          <p14:tracePt t="93290" x="3163888" y="4116388"/>
          <p14:tracePt t="93298" x="3182938" y="4097338"/>
          <p14:tracePt t="93306" x="3189288" y="4092575"/>
          <p14:tracePt t="93314" x="3200400" y="4079875"/>
          <p14:tracePt t="93322" x="3219450" y="4043363"/>
          <p14:tracePt t="93330" x="3224213" y="4037013"/>
          <p14:tracePt t="93338" x="3243263" y="4019550"/>
          <p14:tracePt t="93346" x="3249613" y="3983038"/>
          <p14:tracePt t="93354" x="3267075" y="3946525"/>
          <p14:tracePt t="93362" x="3273425" y="3935413"/>
          <p14:tracePt t="93370" x="3273425" y="3922713"/>
          <p14:tracePt t="93378" x="3273425" y="3887788"/>
          <p14:tracePt t="93386" x="3273425" y="3881438"/>
          <p14:tracePt t="93395" x="3273425" y="3868738"/>
          <p14:tracePt t="93405" x="3273425" y="3844925"/>
          <p14:tracePt t="93411" x="3279775" y="3832225"/>
          <p14:tracePt t="93418" x="3279775" y="3827463"/>
          <p14:tracePt t="93426" x="3279775" y="3797300"/>
          <p14:tracePt t="93434" x="3279775" y="3784600"/>
          <p14:tracePt t="93442" x="3279775" y="3771900"/>
          <p14:tracePt t="93450" x="3279775" y="3767138"/>
          <p14:tracePt t="93458" x="3279775" y="3748088"/>
          <p14:tracePt t="93466" x="3267075" y="3724275"/>
          <p14:tracePt t="93474" x="3260725" y="3711575"/>
          <p14:tracePt t="93482" x="3260725" y="3706813"/>
          <p14:tracePt t="93490" x="3249613" y="3694113"/>
          <p14:tracePt t="93498" x="3236913" y="3670300"/>
          <p14:tracePt t="93506" x="3219450" y="3646488"/>
          <p14:tracePt t="93514" x="3206750" y="3633788"/>
          <p14:tracePt t="93522" x="3189288" y="3621088"/>
          <p14:tracePt t="93530" x="3146425" y="3609975"/>
          <p14:tracePt t="93538" x="3109913" y="3597275"/>
          <p14:tracePt t="93546" x="3073400" y="3586163"/>
          <p14:tracePt t="93554" x="3038475" y="3567113"/>
          <p14:tracePt t="93562" x="3008313" y="3562350"/>
          <p14:tracePt t="93570" x="2947988" y="3536950"/>
          <p14:tracePt t="93578" x="2924175" y="3532188"/>
          <p14:tracePt t="93586" x="2887663" y="3513138"/>
          <p14:tracePt t="93594" x="2838450" y="3495675"/>
          <p14:tracePt t="93602" x="2803525" y="3489325"/>
          <p14:tracePt t="93610" x="2778125" y="3476625"/>
          <p14:tracePt t="93618" x="2773363" y="3476625"/>
          <p14:tracePt t="93626" x="2754313" y="3476625"/>
          <p14:tracePt t="93642" x="2743200" y="3476625"/>
          <p14:tracePt t="93650" x="2724150" y="3476625"/>
          <p14:tracePt t="93658" x="2713038" y="3476625"/>
          <p14:tracePt t="93666" x="2687638" y="3476625"/>
          <p14:tracePt t="93674" x="2657475" y="3482975"/>
          <p14:tracePt t="93682" x="2633663" y="3482975"/>
          <p14:tracePt t="93690" x="2592388" y="3489325"/>
          <p14:tracePt t="93698" x="2543175" y="3502025"/>
          <p14:tracePt t="93706" x="2513013" y="3502025"/>
          <p14:tracePt t="93714" x="2465388" y="3519488"/>
          <p14:tracePt t="93722" x="2435225" y="3525838"/>
          <p14:tracePt t="93730" x="2387600" y="3536950"/>
          <p14:tracePt t="93738" x="2351088" y="3556000"/>
          <p14:tracePt t="93746" x="2314575" y="3562350"/>
          <p14:tracePt t="93754" x="2301875" y="3579813"/>
          <p14:tracePt t="93762" x="2278063" y="3586163"/>
          <p14:tracePt t="93770" x="2241550" y="3609975"/>
          <p14:tracePt t="93778" x="2206625" y="3627438"/>
          <p14:tracePt t="93786" x="2170113" y="3670300"/>
          <p14:tracePt t="93794" x="2146300" y="3694113"/>
          <p14:tracePt t="93802" x="2103438" y="3730625"/>
          <p14:tracePt t="93810" x="2079625" y="3754438"/>
          <p14:tracePt t="93818" x="2049463" y="3797300"/>
          <p14:tracePt t="93826" x="2025650" y="3832225"/>
          <p14:tracePt t="93834" x="2001838" y="3844925"/>
          <p14:tracePt t="93842" x="1982788" y="3881438"/>
          <p14:tracePt t="93850" x="1965325" y="3929063"/>
          <p14:tracePt t="93858" x="1946275" y="3952875"/>
          <p14:tracePt t="93866" x="1928813" y="3989388"/>
          <p14:tracePt t="93874" x="1928813" y="4002088"/>
          <p14:tracePt t="93882" x="1928813" y="4025900"/>
          <p14:tracePt t="93890" x="1928813" y="4037013"/>
          <p14:tracePt t="93898" x="1941513" y="4062413"/>
          <p14:tracePt t="93906" x="1952625" y="4073525"/>
          <p14:tracePt t="93914" x="1989138" y="4097338"/>
          <p14:tracePt t="93922" x="2012950" y="4103688"/>
          <p14:tracePt t="93930" x="2036763" y="4122738"/>
          <p14:tracePt t="93938" x="2062163" y="4140200"/>
          <p14:tracePt t="93946" x="2092325" y="4146550"/>
          <p14:tracePt t="93954" x="2116138" y="4164013"/>
          <p14:tracePt t="93962" x="2133600" y="4170363"/>
          <p14:tracePt t="93978" x="2146300" y="4170363"/>
          <p14:tracePt t="93986" x="2157413" y="4170363"/>
          <p14:tracePt t="93994" x="2182813" y="4170363"/>
          <p14:tracePt t="94002" x="2230438" y="4176713"/>
          <p14:tracePt t="94010" x="2278063" y="4200525"/>
          <p14:tracePt t="94018" x="2338388" y="4217988"/>
          <p14:tracePt t="94026" x="2398713" y="4237038"/>
          <p14:tracePt t="94034" x="2489200" y="4260850"/>
          <p14:tracePt t="94042" x="2592388" y="4284663"/>
          <p14:tracePt t="94050" x="2682875" y="4297363"/>
          <p14:tracePt t="94058" x="2767013" y="4308475"/>
          <p14:tracePt t="94066" x="2844800" y="4314825"/>
          <p14:tracePt t="94074" x="2887663" y="4314825"/>
          <p14:tracePt t="94082" x="2947988" y="4314825"/>
          <p14:tracePt t="94090" x="2971800" y="4314825"/>
          <p14:tracePt t="94098" x="3013075" y="4308475"/>
          <p14:tracePt t="94106" x="3049588" y="4291013"/>
          <p14:tracePt t="94114" x="3086100" y="4260850"/>
          <p14:tracePt t="94122" x="3133725" y="4241800"/>
          <p14:tracePt t="94130" x="3170238" y="4211638"/>
          <p14:tracePt t="94138" x="3213100" y="4176713"/>
          <p14:tracePt t="94146" x="3236913" y="4146550"/>
          <p14:tracePt t="94154" x="3273425" y="4110038"/>
          <p14:tracePt t="94162" x="3314700" y="4073525"/>
          <p14:tracePt t="94170" x="3357563" y="4006850"/>
          <p14:tracePt t="94178" x="3387725" y="3941763"/>
          <p14:tracePt t="94186" x="3411538" y="3868738"/>
          <p14:tracePt t="94194" x="3429000" y="3821113"/>
          <p14:tracePt t="94202" x="3441700" y="3760788"/>
          <p14:tracePt t="94210" x="3448050" y="3700463"/>
          <p14:tracePt t="94218" x="3448050" y="3627438"/>
          <p14:tracePt t="94226" x="3448050" y="3579813"/>
          <p14:tracePt t="94234" x="3448050" y="3556000"/>
          <p14:tracePt t="94242" x="3448050" y="3536950"/>
          <p14:tracePt t="94250" x="3448050" y="3519488"/>
          <p14:tracePt t="94258" x="3448050" y="3513138"/>
          <p14:tracePt t="94266" x="3448050" y="3502025"/>
          <p14:tracePt t="94274" x="3441700" y="3489325"/>
          <p14:tracePt t="94290" x="3435350" y="3471863"/>
          <p14:tracePt t="94298" x="3417888" y="3465513"/>
          <p14:tracePt t="94306" x="3411538" y="3465513"/>
          <p14:tracePt t="94314" x="3398838" y="3459163"/>
          <p14:tracePt t="94322" x="3387725" y="3452813"/>
          <p14:tracePt t="94330" x="3370263" y="3441700"/>
          <p14:tracePt t="94338" x="3303588" y="3416300"/>
          <p14:tracePt t="94346" x="3284538" y="3405188"/>
          <p14:tracePt t="94354" x="3230563" y="3386138"/>
          <p14:tracePt t="94362" x="3194050" y="3362325"/>
          <p14:tracePt t="94370" x="3159125" y="3351213"/>
          <p14:tracePt t="94378" x="3133725" y="3344863"/>
          <p14:tracePt t="94389" x="3122613" y="3344863"/>
          <p14:tracePt t="94394" x="3109913" y="3338513"/>
          <p14:tracePt t="94410" x="3103563" y="3338513"/>
          <p14:tracePt t="94434" x="3098800" y="3338513"/>
          <p14:tracePt t="94466" x="3092450" y="3338513"/>
          <p14:tracePt t="94482" x="3073400" y="3338513"/>
          <p14:tracePt t="94490" x="3068638" y="3338513"/>
          <p14:tracePt t="94498" x="3055938" y="3338513"/>
          <p14:tracePt t="94506" x="3032125" y="3338513"/>
          <p14:tracePt t="94514" x="3025775" y="3338513"/>
          <p14:tracePt t="94522" x="3008313" y="3338513"/>
          <p14:tracePt t="94530" x="2995613" y="3338513"/>
          <p14:tracePt t="94538" x="2989263" y="3338513"/>
          <p14:tracePt t="94546" x="2978150" y="3338513"/>
          <p14:tracePt t="94562" x="0" y="0"/>
        </p14:tracePtLst>
        <p14:tracePtLst>
          <p14:tracePt t="97709" x="1633538" y="4422775"/>
          <p14:tracePt t="97859" x="1627188" y="4422775"/>
          <p14:tracePt t="97867" x="1603375" y="4422775"/>
          <p14:tracePt t="97875" x="1579563" y="4422775"/>
          <p14:tracePt t="97898" x="1560513" y="4422775"/>
          <p14:tracePt t="97900" x="1555750" y="4422775"/>
          <p14:tracePt t="97915" x="1543050" y="4422775"/>
          <p14:tracePt t="97930" x="1530350" y="4422775"/>
          <p14:tracePt t="97938" x="1525588" y="4422775"/>
          <p14:tracePt t="97946" x="1500188" y="4422775"/>
          <p14:tracePt t="97954" x="1476375" y="4422775"/>
          <p14:tracePt t="97963" x="1446213" y="4422775"/>
          <p14:tracePt t="97970" x="1422400" y="4422775"/>
          <p14:tracePt t="97978" x="1398588" y="4429125"/>
          <p14:tracePt t="97986" x="1392238" y="4441825"/>
          <p14:tracePt t="97994" x="1385888" y="4441825"/>
          <p14:tracePt t="98012" x="1381125" y="4441825"/>
          <p14:tracePt t="98066" x="1374775" y="4448175"/>
          <p14:tracePt t="98163" x="1392238" y="4448175"/>
          <p14:tracePt t="98171" x="1446213" y="4448175"/>
          <p14:tracePt t="98180" x="1495425" y="4452938"/>
          <p14:tracePt t="98187" x="1566863" y="4452938"/>
          <p14:tracePt t="98195" x="1585913" y="4459288"/>
          <p14:tracePt t="98202" x="1646238" y="4459288"/>
          <p14:tracePt t="98210" x="1663700" y="4459288"/>
          <p14:tracePt t="98218" x="1687513" y="4459288"/>
          <p14:tracePt t="98226" x="1711325" y="4459288"/>
          <p14:tracePt t="98234" x="1717675" y="4459288"/>
          <p14:tracePt t="98242" x="1730375" y="4459288"/>
          <p14:tracePt t="98250" x="1736725" y="4459288"/>
          <p14:tracePt t="98258" x="1741488" y="4459288"/>
          <p14:tracePt t="98266" x="1747838" y="4459288"/>
          <p14:tracePt t="98274" x="1754188" y="4459288"/>
          <p14:tracePt t="98282" x="1760538" y="4459288"/>
          <p14:tracePt t="98322" x="1766888" y="4459288"/>
          <p14:tracePt t="98338" x="1771650" y="4459288"/>
          <p14:tracePt t="98346" x="1784350" y="4452938"/>
          <p14:tracePt t="98363" x="1801813" y="4441825"/>
          <p14:tracePt t="98386" x="1808163" y="4435475"/>
          <p14:tracePt t="98395" x="1814513" y="4429125"/>
          <p14:tracePt t="98402" x="1814513" y="4422775"/>
          <p14:tracePt t="98410" x="1814513" y="4418013"/>
          <p14:tracePt t="98418" x="1814513" y="4411663"/>
          <p14:tracePt t="98426" x="1814513" y="4392613"/>
          <p14:tracePt t="98436" x="1820863" y="4387850"/>
          <p14:tracePt t="98442" x="1825625" y="4375150"/>
          <p14:tracePt t="98450" x="1838325" y="4351338"/>
          <p14:tracePt t="98458" x="1838325" y="4344988"/>
          <p14:tracePt t="98466" x="1844675" y="4327525"/>
          <p14:tracePt t="98473" x="1851025" y="4291013"/>
          <p14:tracePt t="98482" x="1851025" y="4278313"/>
          <p14:tracePt t="98490" x="1855788" y="4267200"/>
          <p14:tracePt t="98498" x="1855788" y="4260850"/>
          <p14:tracePt t="98506" x="1855788" y="4237038"/>
          <p14:tracePt t="98514" x="1855788" y="4230688"/>
          <p14:tracePt t="98530" x="1862138" y="4217988"/>
          <p14:tracePt t="98546" x="1862138" y="4211638"/>
          <p14:tracePt t="98562" x="1868488" y="4206875"/>
          <p14:tracePt t="98586" x="1874838" y="4200525"/>
          <p14:tracePt t="98602" x="1892300" y="4176713"/>
          <p14:tracePt t="98610" x="1898650" y="4170363"/>
          <p14:tracePt t="98618" x="1905000" y="4164013"/>
          <p14:tracePt t="98626" x="1916113" y="4152900"/>
          <p14:tracePt t="98634" x="1935163" y="4133850"/>
          <p14:tracePt t="98642" x="1958975" y="4122738"/>
          <p14:tracePt t="98650" x="1971675" y="4116388"/>
          <p14:tracePt t="98658" x="2006600" y="4103688"/>
          <p14:tracePt t="98666" x="2036763" y="4086225"/>
          <p14:tracePt t="98674" x="2085975" y="4079875"/>
          <p14:tracePt t="98682" x="2163763" y="4067175"/>
          <p14:tracePt t="98690" x="2206625" y="4067175"/>
          <p14:tracePt t="98698" x="2266950" y="4043363"/>
          <p14:tracePt t="98706" x="2301875" y="4043363"/>
          <p14:tracePt t="98722" x="2332038" y="4043363"/>
          <p14:tracePt t="98731" x="2357438" y="4032250"/>
          <p14:tracePt t="98738" x="2387600" y="4019550"/>
          <p14:tracePt t="98748" x="2392363" y="4019550"/>
          <p14:tracePt t="98754" x="2417763" y="4006850"/>
          <p14:tracePt t="98762" x="2428875" y="4006850"/>
          <p14:tracePt t="98770" x="2452688" y="4006850"/>
          <p14:tracePt t="98779" x="2478088" y="4002088"/>
          <p14:tracePt t="98786" x="2501900" y="3989388"/>
          <p14:tracePt t="98794" x="2513013" y="3989388"/>
          <p14:tracePt t="98802" x="2538413" y="3989388"/>
          <p14:tracePt t="98810" x="2568575" y="3983038"/>
          <p14:tracePt t="98818" x="2592388" y="3976688"/>
          <p14:tracePt t="98826" x="2627313" y="3965575"/>
          <p14:tracePt t="98834" x="2652713" y="3959225"/>
          <p14:tracePt t="98850" x="2693988" y="3941763"/>
          <p14:tracePt t="98859" x="2713038" y="3935413"/>
          <p14:tracePt t="98866" x="2743200" y="3929063"/>
          <p14:tracePt t="98874" x="2767013" y="3911600"/>
          <p14:tracePt t="98890" x="2784475" y="3892550"/>
          <p14:tracePt t="98898" x="2790825" y="3892550"/>
          <p14:tracePt t="98906" x="2797175" y="3887788"/>
          <p14:tracePt t="98915" x="2808288" y="3875088"/>
          <p14:tracePt t="98922" x="2814638" y="3868738"/>
          <p14:tracePt t="98938" x="2827338" y="3857625"/>
          <p14:tracePt t="98947" x="2844800" y="3844925"/>
          <p14:tracePt t="98954" x="2851150" y="3838575"/>
          <p14:tracePt t="98963" x="2868613" y="3821113"/>
          <p14:tracePt t="98978" x="2898775" y="3797300"/>
          <p14:tracePt t="98986" x="2911475" y="3784600"/>
          <p14:tracePt t="98994" x="2935288" y="3760788"/>
          <p14:tracePt t="99002" x="2959100" y="3748088"/>
          <p14:tracePt t="99011" x="2982913" y="3724275"/>
          <p14:tracePt t="99018" x="3008313" y="3694113"/>
          <p14:tracePt t="99026" x="3032125" y="3681413"/>
          <p14:tracePt t="99034" x="3055938" y="3657600"/>
          <p14:tracePt t="99042" x="3086100" y="3640138"/>
          <p14:tracePt t="99050" x="3116263" y="3616325"/>
          <p14:tracePt t="99058" x="3133725" y="3597275"/>
          <p14:tracePt t="99066" x="3159125" y="3590925"/>
          <p14:tracePt t="99074" x="3163888" y="3590925"/>
          <p14:tracePt t="99082" x="3176588" y="3586163"/>
          <p14:tracePt t="99090" x="3182938" y="3579813"/>
          <p14:tracePt t="99106" x="3194050" y="3573463"/>
          <p14:tracePt t="99114" x="3200400" y="3573463"/>
          <p14:tracePt t="99122" x="3219450" y="3573463"/>
          <p14:tracePt t="99131" x="3224213" y="3562350"/>
          <p14:tracePt t="99138" x="3230563" y="3562350"/>
          <p14:tracePt t="99147" x="3236913" y="3556000"/>
          <p14:tracePt t="99154" x="3243263" y="3556000"/>
          <p14:tracePt t="99163" x="3249613" y="3556000"/>
          <p14:tracePt t="99170" x="3260725" y="3556000"/>
          <p14:tracePt t="99178" x="3267075" y="3549650"/>
          <p14:tracePt t="99186" x="3279775" y="3549650"/>
          <p14:tracePt t="99194" x="3290888" y="3549650"/>
          <p14:tracePt t="99202" x="3297238" y="3549650"/>
          <p14:tracePt t="99218" x="3309938" y="3549650"/>
          <p14:tracePt t="99266" x="3314700" y="3549650"/>
          <p14:tracePt t="99322" x="3321050" y="3549650"/>
          <p14:tracePt t="99370" x="3314700" y="3562350"/>
          <p14:tracePt t="99378" x="3279775" y="3586163"/>
          <p14:tracePt t="99386" x="3219450" y="3616325"/>
          <p14:tracePt t="99394" x="3152775" y="3663950"/>
          <p14:tracePt t="99402" x="3073400" y="3694113"/>
          <p14:tracePt t="99410" x="2982913" y="3741738"/>
          <p14:tracePt t="99418" x="2905125" y="3771900"/>
          <p14:tracePt t="99426" x="2833688" y="3808413"/>
          <p14:tracePt t="99434" x="2713038" y="3838575"/>
          <p14:tracePt t="99443" x="2579688" y="3851275"/>
          <p14:tracePt t="99452" x="2398713" y="3881438"/>
          <p14:tracePt t="99458" x="2211388" y="3892550"/>
          <p14:tracePt t="99466" x="2073275" y="3892550"/>
          <p14:tracePt t="99474" x="1952625" y="3916363"/>
          <p14:tracePt t="99490" x="1838325" y="3929063"/>
          <p14:tracePt t="99498" x="1766888" y="3929063"/>
          <p14:tracePt t="99506" x="1706563" y="3946525"/>
          <p14:tracePt t="99514" x="1681163" y="3946525"/>
          <p14:tracePt t="99522" x="1676400" y="3946525"/>
          <p14:tracePt t="99531" x="1670050" y="3952875"/>
          <p14:tracePt t="99538" x="1657350" y="3959225"/>
          <p14:tracePt t="99546" x="1639888" y="3971925"/>
          <p14:tracePt t="99554" x="1633538" y="3971925"/>
          <p14:tracePt t="99563" x="1616075" y="3976688"/>
          <p14:tracePt t="99570" x="1597025" y="3983038"/>
          <p14:tracePt t="99578" x="1590675" y="3989388"/>
          <p14:tracePt t="99586" x="1579563" y="3989388"/>
          <p14:tracePt t="99594" x="1555750" y="3995738"/>
          <p14:tracePt t="99602" x="1525588" y="4006850"/>
          <p14:tracePt t="99610" x="1476375" y="4013200"/>
          <p14:tracePt t="99618" x="1452563" y="4013200"/>
          <p14:tracePt t="99626" x="1398588" y="4025900"/>
          <p14:tracePt t="99634" x="1374775" y="4032250"/>
          <p14:tracePt t="99642" x="1344613" y="4032250"/>
          <p14:tracePt t="99650" x="1308100" y="4037013"/>
          <p14:tracePt t="99658" x="1290638" y="4037013"/>
          <p14:tracePt t="99666" x="1254125" y="4037013"/>
          <p14:tracePt t="99674" x="1230313" y="4049713"/>
          <p14:tracePt t="99683" x="1187450" y="4049713"/>
          <p14:tracePt t="99691" x="1144588" y="4049713"/>
          <p14:tracePt t="99698" x="1096963" y="4049713"/>
          <p14:tracePt t="99706" x="1054100" y="4049713"/>
          <p14:tracePt t="99715" x="1019175" y="4056063"/>
          <p14:tracePt t="99722" x="976313" y="4056063"/>
          <p14:tracePt t="99731" x="915988" y="4067175"/>
          <p14:tracePt t="99738" x="885825" y="4067175"/>
          <p14:tracePt t="99747" x="862013" y="4067175"/>
          <p14:tracePt t="99754" x="855663" y="4073525"/>
          <p14:tracePt t="99842" x="849313" y="4073525"/>
          <p14:tracePt t="99850" x="844550" y="4073525"/>
          <p14:tracePt t="99922" x="838200" y="4073525"/>
          <p14:tracePt t="99930" x="831850" y="4043363"/>
          <p14:tracePt t="99938" x="825500" y="4037013"/>
          <p14:tracePt t="99947" x="819150" y="4025900"/>
          <p14:tracePt t="99954" x="819150" y="4002088"/>
          <p14:tracePt t="99962" x="819150" y="3989388"/>
          <p14:tracePt t="99970" x="801688" y="3952875"/>
          <p14:tracePt t="99978" x="788988" y="3929063"/>
          <p14:tracePt t="99986" x="784225" y="3892550"/>
          <p14:tracePt t="99994" x="777875" y="3881438"/>
          <p14:tracePt t="100002" x="771525" y="3875088"/>
          <p14:tracePt t="100010" x="771525" y="3862388"/>
          <p14:tracePt t="100019" x="765175" y="3857625"/>
          <p14:tracePt t="100026" x="758825" y="3851275"/>
          <p14:tracePt t="100042" x="754063" y="3844925"/>
          <p14:tracePt t="100058" x="747713" y="3838575"/>
          <p14:tracePt t="100066" x="741363" y="3838575"/>
          <p14:tracePt t="100074" x="717550" y="3838575"/>
          <p14:tracePt t="100082" x="693738" y="3838575"/>
          <p14:tracePt t="100090" x="681038" y="3832225"/>
          <p14:tracePt t="100098" x="657225" y="3832225"/>
          <p14:tracePt t="100106" x="650875" y="3827463"/>
          <p14:tracePt t="100115" x="638175" y="3827463"/>
          <p14:tracePt t="100122" x="633413" y="3827463"/>
          <p14:tracePt t="100130" x="614363" y="3827463"/>
          <p14:tracePt t="100147" x="590550" y="3827463"/>
          <p14:tracePt t="100154" x="584200" y="3827463"/>
          <p14:tracePt t="100162" x="554038" y="3838575"/>
          <p14:tracePt t="100170" x="536575" y="3851275"/>
          <p14:tracePt t="100178" x="500063" y="3875088"/>
          <p14:tracePt t="100186" x="463550" y="3905250"/>
          <p14:tracePt t="100194" x="415925" y="3935413"/>
          <p14:tracePt t="100202" x="379413" y="3959225"/>
          <p14:tracePt t="100210" x="338138" y="3989388"/>
          <p14:tracePt t="100218" x="301625" y="4019550"/>
          <p14:tracePt t="100226" x="265113" y="4043363"/>
          <p14:tracePt t="100234" x="241300" y="4067175"/>
          <p14:tracePt t="100242" x="222250" y="4086225"/>
          <p14:tracePt t="100250" x="217488" y="4092575"/>
          <p14:tracePt t="100258" x="211138" y="4103688"/>
          <p14:tracePt t="100267" x="204788" y="4140200"/>
          <p14:tracePt t="100274" x="204788" y="4152900"/>
          <p14:tracePt t="100283" x="204788" y="4164013"/>
          <p14:tracePt t="100290" x="204788" y="4183063"/>
          <p14:tracePt t="100298" x="204788" y="4206875"/>
          <p14:tracePt t="100306" x="211138" y="4217988"/>
          <p14:tracePt t="100315" x="241300" y="4254500"/>
          <p14:tracePt t="100322" x="265113" y="4291013"/>
          <p14:tracePt t="100331" x="319088" y="4344988"/>
          <p14:tracePt t="100338" x="338138" y="4392613"/>
          <p14:tracePt t="100347" x="361950" y="4418013"/>
          <p14:tracePt t="100354" x="392113" y="4441825"/>
          <p14:tracePt t="100362" x="403225" y="4448175"/>
          <p14:tracePt t="100370" x="409575" y="4448175"/>
          <p14:tracePt t="100378" x="428625" y="4448175"/>
          <p14:tracePt t="100386" x="446088" y="4448175"/>
          <p14:tracePt t="100394" x="458788" y="4448175"/>
          <p14:tracePt t="100402" x="512763" y="4448175"/>
          <p14:tracePt t="100410" x="590550" y="4435475"/>
          <p14:tracePt t="100418" x="650875" y="4411663"/>
          <p14:tracePt t="100426" x="711200" y="4392613"/>
          <p14:tracePt t="100434" x="758825" y="4375150"/>
          <p14:tracePt t="100444" x="814388" y="4344988"/>
          <p14:tracePt t="100455" x="862013" y="4314825"/>
          <p14:tracePt t="100458" x="885825" y="4297363"/>
          <p14:tracePt t="100467" x="909638" y="4271963"/>
          <p14:tracePt t="100474" x="928688" y="4254500"/>
          <p14:tracePt t="100482" x="935038" y="4241800"/>
          <p14:tracePt t="100490" x="939800" y="4217988"/>
          <p14:tracePt t="100497" x="946150" y="4206875"/>
          <p14:tracePt t="100506" x="946150" y="4183063"/>
          <p14:tracePt t="100514" x="946150" y="4164013"/>
          <p14:tracePt t="100522" x="958850" y="4146550"/>
          <p14:tracePt t="100530" x="958850" y="4127500"/>
          <p14:tracePt t="100538" x="952500" y="4097338"/>
          <p14:tracePt t="100546" x="939800" y="4079875"/>
          <p14:tracePt t="100554" x="922338" y="4056063"/>
          <p14:tracePt t="100562" x="909638" y="4043363"/>
          <p14:tracePt t="100570" x="892175" y="4019550"/>
          <p14:tracePt t="100578" x="874713" y="4002088"/>
          <p14:tracePt t="100586" x="862013" y="3989388"/>
          <p14:tracePt t="100594" x="838200" y="3959225"/>
          <p14:tracePt t="100602" x="819150" y="3952875"/>
          <p14:tracePt t="100610" x="808038" y="3941763"/>
          <p14:tracePt t="100618" x="788988" y="3929063"/>
          <p14:tracePt t="100626" x="784225" y="3922713"/>
          <p14:tracePt t="100634" x="777875" y="3916363"/>
          <p14:tracePt t="100674" x="771525" y="3911600"/>
          <p14:tracePt t="100690" x="758825" y="3911600"/>
          <p14:tracePt t="100698" x="747713" y="3905250"/>
          <p14:tracePt t="100706" x="728663" y="3898900"/>
          <p14:tracePt t="100714" x="717550" y="3898900"/>
          <p14:tracePt t="100722" x="693738" y="3898900"/>
          <p14:tracePt t="100730" x="681038" y="3898900"/>
          <p14:tracePt t="100738" x="668338" y="3898900"/>
          <p14:tracePt t="100746" x="633413" y="3898900"/>
          <p14:tracePt t="100754" x="608013" y="3911600"/>
          <p14:tracePt t="100762" x="584200" y="3916363"/>
          <p14:tracePt t="100770" x="560388" y="3935413"/>
          <p14:tracePt t="100778" x="536575" y="3946525"/>
          <p14:tracePt t="100786" x="523875" y="3965575"/>
          <p14:tracePt t="100794" x="512763" y="3976688"/>
          <p14:tracePt t="100802" x="506413" y="4013200"/>
          <p14:tracePt t="100810" x="500063" y="4019550"/>
          <p14:tracePt t="100818" x="493713" y="4049713"/>
          <p14:tracePt t="100826" x="493713" y="4062413"/>
          <p14:tracePt t="100834" x="488950" y="4092575"/>
          <p14:tracePt t="100842" x="488950" y="4116388"/>
          <p14:tracePt t="100851" x="488950" y="4152900"/>
          <p14:tracePt t="100858" x="488950" y="4157663"/>
          <p14:tracePt t="100866" x="488950" y="4176713"/>
          <p14:tracePt t="100874" x="488950" y="4187825"/>
          <p14:tracePt t="100885" x="493713" y="4211638"/>
          <p14:tracePt t="100890" x="500063" y="4230688"/>
          <p14:tracePt t="100900" x="506413" y="4230688"/>
          <p14:tracePt t="100906" x="530225" y="4237038"/>
          <p14:tracePt t="100915" x="542925" y="4241800"/>
          <p14:tracePt t="100922" x="549275" y="4248150"/>
          <p14:tracePt t="100931" x="554038" y="4254500"/>
          <p14:tracePt t="100947" x="573088" y="4254500"/>
          <p14:tracePt t="100962" x="584200" y="4260850"/>
          <p14:tracePt t="100970" x="590550" y="4260850"/>
          <p14:tracePt t="100978" x="608013" y="4260850"/>
          <p14:tracePt t="100986" x="633413" y="4260850"/>
          <p14:tracePt t="100994" x="668338" y="4260850"/>
          <p14:tracePt t="101002" x="681038" y="4260850"/>
          <p14:tracePt t="101011" x="704850" y="4260850"/>
          <p14:tracePt t="101019" x="728663" y="4237038"/>
          <p14:tracePt t="101026" x="735013" y="4230688"/>
          <p14:tracePt t="101035" x="747713" y="4200525"/>
          <p14:tracePt t="101042" x="758825" y="4176713"/>
          <p14:tracePt t="101051" x="758825" y="4152900"/>
          <p14:tracePt t="101058" x="765175" y="4122738"/>
          <p14:tracePt t="101066" x="765175" y="4103688"/>
          <p14:tracePt t="101074" x="771525" y="4079875"/>
          <p14:tracePt t="101083" x="771525" y="4073525"/>
          <p14:tracePt t="101090" x="771525" y="4062413"/>
          <p14:tracePt t="101099" x="771525" y="4056063"/>
          <p14:tracePt t="101114" x="765175" y="4037013"/>
          <p14:tracePt t="101122" x="758825" y="4032250"/>
          <p14:tracePt t="101131" x="741363" y="4013200"/>
          <p14:tracePt t="101138" x="735013" y="4013200"/>
          <p14:tracePt t="101146" x="704850" y="4002088"/>
          <p14:tracePt t="101154" x="687388" y="4002088"/>
          <p14:tracePt t="101162" x="663575" y="3995738"/>
          <p14:tracePt t="101171" x="644525" y="3995738"/>
          <p14:tracePt t="101178" x="627063" y="3995738"/>
          <p14:tracePt t="101186" x="603250" y="3995738"/>
          <p14:tracePt t="101194" x="560388" y="4006850"/>
          <p14:tracePt t="101202" x="512763" y="4025900"/>
          <p14:tracePt t="101210" x="476250" y="4043363"/>
          <p14:tracePt t="101218" x="439738" y="4062413"/>
          <p14:tracePt t="101226" x="415925" y="4086225"/>
          <p14:tracePt t="101234" x="379413" y="4103688"/>
          <p14:tracePt t="101242" x="361950" y="4116388"/>
          <p14:tracePt t="101251" x="355600" y="4122738"/>
          <p14:tracePt t="101258" x="349250" y="4127500"/>
          <p14:tracePt t="101266" x="349250" y="4146550"/>
          <p14:tracePt t="101283" x="349250" y="4152900"/>
          <p14:tracePt t="101290" x="355600" y="4164013"/>
          <p14:tracePt t="101299" x="368300" y="4176713"/>
          <p14:tracePt t="101306" x="403225" y="4194175"/>
          <p14:tracePt t="101315" x="428625" y="4206875"/>
          <p14:tracePt t="101322" x="439738" y="4211638"/>
          <p14:tracePt t="101331" x="458788" y="4217988"/>
          <p14:tracePt t="101338" x="469900" y="4217988"/>
          <p14:tracePt t="101354" x="482600" y="4217988"/>
          <p14:tracePt t="101370" x="488950" y="4217988"/>
          <p14:tracePt t="101378" x="493713" y="4217988"/>
          <p14:tracePt t="101402" x="519113" y="4217988"/>
          <p14:tracePt t="101410" x="536575" y="4217988"/>
          <p14:tracePt t="101418" x="542925" y="4217988"/>
          <p14:tracePt t="101426" x="560388" y="4217988"/>
          <p14:tracePt t="101434" x="566738" y="4217988"/>
          <p14:tracePt t="101482" x="573088" y="4211638"/>
          <p14:tracePt t="101923" x="584200" y="4211638"/>
          <p14:tracePt t="101932" x="608013" y="4211638"/>
          <p14:tracePt t="101939" x="687388" y="4200525"/>
          <p14:tracePt t="101946" x="777875" y="4230688"/>
          <p14:tracePt t="101954" x="904875" y="4267200"/>
          <p14:tracePt t="101962" x="1103313" y="4351338"/>
          <p14:tracePt t="101970" x="1350963" y="4448175"/>
          <p14:tracePt t="101978" x="1506538" y="4513263"/>
          <p14:tracePt t="101986" x="1627188" y="4562475"/>
          <p14:tracePt t="101994" x="1730375" y="4610100"/>
          <p14:tracePt t="102002" x="1790700" y="4627563"/>
          <p14:tracePt t="102010" x="1844675" y="4646613"/>
          <p14:tracePt t="102018" x="1874838" y="4657725"/>
          <p14:tracePt t="102027" x="1898650" y="4664075"/>
          <p14:tracePt t="102034" x="1911350" y="4670425"/>
          <p14:tracePt t="102050" x="1946275" y="4687888"/>
          <p14:tracePt t="102058" x="1971675" y="4694238"/>
          <p14:tracePt t="102067" x="1995488" y="4706938"/>
          <p14:tracePt t="102074" x="2019300" y="4718050"/>
          <p14:tracePt t="102083" x="2073275" y="4748213"/>
          <p14:tracePt t="102090" x="2092325" y="4754563"/>
          <p14:tracePt t="102099" x="2157413" y="4797425"/>
          <p14:tracePt t="102106" x="2236788" y="4838700"/>
          <p14:tracePt t="102114" x="2314575" y="4875213"/>
          <p14:tracePt t="102122" x="2392363" y="4918075"/>
          <p14:tracePt t="102130" x="2471738" y="4953000"/>
          <p14:tracePt t="102138" x="2519363" y="4983163"/>
          <p14:tracePt t="102146" x="2586038" y="5013325"/>
          <p14:tracePt t="102154" x="2657475" y="5038725"/>
          <p14:tracePt t="102162" x="2736850" y="5068888"/>
          <p14:tracePt t="102178" x="2827338" y="5116513"/>
          <p14:tracePt t="102186" x="2874963" y="5133975"/>
          <p14:tracePt t="102194" x="2924175" y="5153025"/>
          <p14:tracePt t="102202" x="3013075" y="5187950"/>
          <p14:tracePt t="102210" x="3122613" y="5237163"/>
          <p14:tracePt t="102218" x="3213100" y="5278438"/>
          <p14:tracePt t="102226" x="3321050" y="5327650"/>
          <p14:tracePt t="102234" x="3424238" y="5364163"/>
          <p14:tracePt t="102242" x="3556000" y="5411788"/>
          <p14:tracePt t="102250" x="3646488" y="5454650"/>
          <p14:tracePt t="102258" x="3749675" y="5489575"/>
          <p14:tracePt t="102267" x="3851275" y="5526088"/>
          <p14:tracePt t="102274" x="3941763" y="5556250"/>
          <p14:tracePt t="102283" x="4032250" y="5580063"/>
          <p14:tracePt t="102290" x="4098925" y="5599113"/>
          <p14:tracePt t="102306" x="4189413" y="5634038"/>
          <p14:tracePt t="102314" x="4219575" y="5640388"/>
          <p14:tracePt t="102322" x="4256088" y="5659438"/>
          <p14:tracePt t="102335" x="4291013" y="5670550"/>
          <p14:tracePt t="102338" x="4316413" y="5683250"/>
          <p14:tracePt t="102346" x="4333875" y="5683250"/>
          <p14:tracePt t="102354" x="4357688" y="5694363"/>
          <p14:tracePt t="102362" x="4376738" y="5700713"/>
          <p14:tracePt t="102370" x="4381500" y="5700713"/>
          <p14:tracePt t="102378" x="4394200" y="5700713"/>
          <p14:tracePt t="102386" x="4406900" y="5700713"/>
          <p14:tracePt t="102394" x="4430713" y="5700713"/>
          <p14:tracePt t="102402" x="4454525" y="5700713"/>
          <p14:tracePt t="102410" x="4467225" y="5700713"/>
          <p14:tracePt t="102419" x="4502150" y="5707063"/>
          <p14:tracePt t="102435" x="4545013" y="5707063"/>
          <p14:tracePt t="102446" x="4575175" y="5707063"/>
          <p14:tracePt t="102450" x="4635500" y="5719763"/>
          <p14:tracePt t="102458" x="4676775" y="5719763"/>
          <p14:tracePt t="102466" x="4719638" y="5719763"/>
          <p14:tracePt t="102474" x="4767263" y="5719763"/>
          <p14:tracePt t="102482" x="4786313" y="5719763"/>
          <p14:tracePt t="102490" x="4803775" y="5719763"/>
          <p14:tracePt t="102498" x="4810125" y="5719763"/>
          <p14:tracePt t="102506" x="4822825" y="5719763"/>
          <p14:tracePt t="102514" x="4833938" y="5719763"/>
          <p14:tracePt t="102532" x="4883150" y="5694363"/>
          <p14:tracePt t="102538" x="4900613" y="5694363"/>
          <p14:tracePt t="102546" x="4906963" y="5689600"/>
          <p14:tracePt t="102562" x="4918075" y="5683250"/>
          <p14:tracePt t="102570" x="4930775" y="5664200"/>
          <p14:tracePt t="102578" x="4948238" y="5664200"/>
          <p14:tracePt t="102586" x="4954588" y="5659438"/>
          <p14:tracePt t="102594" x="4967288" y="5653088"/>
          <p14:tracePt t="102602" x="4978400" y="5646738"/>
          <p14:tracePt t="102610" x="4984750" y="5646738"/>
          <p14:tracePt t="102618" x="4991100" y="5646738"/>
          <p14:tracePt t="102626" x="5014913" y="5634038"/>
          <p14:tracePt t="102634" x="5027613" y="5634038"/>
          <p14:tracePt t="102642" x="5032375" y="5629275"/>
          <p14:tracePt t="102650" x="5045075" y="5622925"/>
          <p14:tracePt t="102658" x="5051425" y="5622925"/>
          <p14:tracePt t="102666" x="5075238" y="5616575"/>
          <p14:tracePt t="102674" x="5087938" y="5603875"/>
          <p14:tracePt t="102690" x="5105400" y="5586413"/>
          <p14:tracePt t="102698" x="5118100" y="5580063"/>
          <p14:tracePt t="102706" x="5135563" y="5573713"/>
          <p14:tracePt t="102714" x="5159375" y="5556250"/>
          <p14:tracePt t="102722" x="5172075" y="5549900"/>
          <p14:tracePt t="102730" x="5195888" y="5532438"/>
          <p14:tracePt t="102738" x="5219700" y="5526088"/>
          <p14:tracePt t="102746" x="5238750" y="5508625"/>
          <p14:tracePt t="102754" x="5273675" y="5483225"/>
          <p14:tracePt t="102762" x="5299075" y="5478463"/>
          <p14:tracePt t="102770" x="5322888" y="5459413"/>
          <p14:tracePt t="102778" x="5346700" y="5441950"/>
          <p14:tracePt t="102786" x="5376863" y="5435600"/>
          <p14:tracePt t="102794" x="5400675" y="5411788"/>
          <p14:tracePt t="102802" x="5437188" y="5394325"/>
          <p14:tracePt t="102810" x="5443538" y="5387975"/>
          <p14:tracePt t="102818" x="5448300" y="5381625"/>
          <p14:tracePt t="102826" x="5473700" y="5364163"/>
          <p14:tracePt t="102850" x="5484813" y="5357813"/>
          <p14:tracePt t="102858" x="5491163" y="5351463"/>
          <p14:tracePt t="102867" x="5497513" y="5345113"/>
          <p14:tracePt t="102891" x="5503863" y="5345113"/>
          <p14:tracePt t="102906" x="5514975" y="5338763"/>
          <p14:tracePt t="102914" x="5521325" y="5334000"/>
          <p14:tracePt t="102930" x="5538788" y="5321300"/>
          <p14:tracePt t="102946" x="5551488" y="5303838"/>
          <p14:tracePt t="102954" x="5557838" y="5297488"/>
          <p14:tracePt t="102970" x="5564188" y="5291138"/>
          <p14:tracePt t="103010" x="5568950" y="5278438"/>
          <p14:tracePt t="103026" x="5581650" y="5260975"/>
          <p14:tracePt t="103034" x="5588000" y="5254625"/>
          <p14:tracePt t="103042" x="5588000" y="5248275"/>
          <p14:tracePt t="103051" x="5594350" y="5243513"/>
          <p14:tracePt t="103058" x="5594350" y="5224463"/>
          <p14:tracePt t="103067" x="5599113" y="5218113"/>
          <p14:tracePt t="103074" x="5599113" y="5213350"/>
          <p14:tracePt t="103082" x="5605463" y="5207000"/>
          <p14:tracePt t="103090" x="5605463" y="5194300"/>
          <p14:tracePt t="103114" x="5611813" y="5170488"/>
          <p14:tracePt t="103146" x="5618163" y="5164138"/>
          <p14:tracePt t="103162" x="5618163" y="5157788"/>
          <p14:tracePt t="103170" x="5618163" y="5153025"/>
          <p14:tracePt t="103178" x="5618163" y="5140325"/>
          <p14:tracePt t="103194" x="5624513" y="5116513"/>
          <p14:tracePt t="103202" x="5624513" y="5099050"/>
          <p14:tracePt t="103210" x="5624513" y="5092700"/>
          <p14:tracePt t="103218" x="5624513" y="5086350"/>
          <p14:tracePt t="103226" x="5624513" y="5073650"/>
          <p14:tracePt t="103234" x="5624513" y="5062538"/>
          <p14:tracePt t="103252" x="5624513" y="5049838"/>
          <p14:tracePt t="103274" x="5624513" y="5032375"/>
          <p14:tracePt t="103283" x="5624513" y="5026025"/>
          <p14:tracePt t="103290" x="5624513" y="5019675"/>
          <p14:tracePt t="103298" x="5624513" y="5008563"/>
          <p14:tracePt t="103330" x="5624513" y="5002213"/>
          <p14:tracePt t="103346" x="5624513" y="4995863"/>
          <p14:tracePt t="103362" x="5618163" y="4989513"/>
          <p14:tracePt t="103370" x="5611813" y="4978400"/>
          <p14:tracePt t="103378" x="5611813" y="4972050"/>
          <p14:tracePt t="103386" x="5594350" y="4948238"/>
          <p14:tracePt t="103394" x="5575300" y="4935538"/>
          <p14:tracePt t="103402" x="5564188" y="4918075"/>
          <p14:tracePt t="103410" x="5545138" y="4905375"/>
          <p14:tracePt t="103418" x="5538788" y="4899025"/>
          <p14:tracePt t="103434" x="5534025" y="4892675"/>
          <p14:tracePt t="103442" x="5527675" y="4887913"/>
          <p14:tracePt t="103458" x="5521325" y="4881563"/>
          <p14:tracePt t="103466" x="5514975" y="4875213"/>
          <p14:tracePt t="103474" x="5503863" y="4862513"/>
          <p14:tracePt t="103482" x="5484813" y="4851400"/>
          <p14:tracePt t="103490" x="5461000" y="4832350"/>
          <p14:tracePt t="103498" x="5437188" y="4827588"/>
          <p14:tracePt t="103506" x="5413375" y="4808538"/>
          <p14:tracePt t="103514" x="5376863" y="4791075"/>
          <p14:tracePt t="103522" x="5359400" y="4784725"/>
          <p14:tracePt t="103530" x="5334000" y="4767263"/>
          <p14:tracePt t="103538" x="5310188" y="4760913"/>
          <p14:tracePt t="103546" x="5303838" y="4760913"/>
          <p14:tracePt t="103554" x="5286375" y="4754563"/>
          <p14:tracePt t="103562" x="5280025" y="4754563"/>
          <p14:tracePt t="103570" x="5262563" y="4754563"/>
          <p14:tracePt t="103586" x="5249863" y="4754563"/>
          <p14:tracePt t="103594" x="5232400" y="4754563"/>
          <p14:tracePt t="103602" x="5213350" y="4754563"/>
          <p14:tracePt t="103610" x="5195888" y="4754563"/>
          <p14:tracePt t="103618" x="5172075" y="4754563"/>
          <p14:tracePt t="103626" x="5148263" y="4748213"/>
          <p14:tracePt t="103634" x="5129213" y="4748213"/>
          <p14:tracePt t="103642" x="5092700" y="4748213"/>
          <p14:tracePt t="103650" x="5087938" y="4748213"/>
          <p14:tracePt t="103658" x="5068888" y="4748213"/>
          <p14:tracePt t="103666" x="5062538" y="4748213"/>
          <p14:tracePt t="103674" x="5051425" y="4748213"/>
          <p14:tracePt t="103690" x="5027613" y="4748213"/>
          <p14:tracePt t="103698" x="5021263" y="4748213"/>
          <p14:tracePt t="103714" x="5014913" y="4748213"/>
          <p14:tracePt t="103722" x="5008563" y="4748213"/>
          <p14:tracePt t="103730" x="4997450" y="4748213"/>
          <p14:tracePt t="103738" x="4978400" y="4748213"/>
          <p14:tracePt t="103746" x="4967288" y="4760913"/>
          <p14:tracePt t="103754" x="4943475" y="4773613"/>
          <p14:tracePt t="103762" x="4924425" y="4778375"/>
          <p14:tracePt t="103770" x="4918075" y="4778375"/>
          <p14:tracePt t="103778" x="4906963" y="4784725"/>
          <p14:tracePt t="103794" x="4900613" y="4791075"/>
          <p14:tracePt t="103810" x="4887913" y="4803775"/>
          <p14:tracePt t="103826" x="4883150" y="4803775"/>
          <p14:tracePt t="103842" x="4876800" y="4803775"/>
          <p14:tracePt t="103852" x="4870450" y="4808538"/>
          <p14:tracePt t="103858" x="4857750" y="4827588"/>
          <p14:tracePt t="103874" x="4840288" y="4838700"/>
          <p14:tracePt t="103882" x="4833938" y="4845050"/>
          <p14:tracePt t="103890" x="4822825" y="4857750"/>
          <p14:tracePt t="103906" x="4803775" y="4875213"/>
          <p14:tracePt t="103914" x="4786313" y="4899025"/>
          <p14:tracePt t="103922" x="4786313" y="4905375"/>
          <p14:tracePt t="103930" x="4779963" y="4911725"/>
          <p14:tracePt t="103938" x="4767263" y="4922838"/>
          <p14:tracePt t="103946" x="4762500" y="4941888"/>
          <p14:tracePt t="103954" x="4762500" y="4948238"/>
          <p14:tracePt t="103967" x="4762500" y="4959350"/>
          <p14:tracePt t="103970" x="4762500" y="4965700"/>
          <p14:tracePt t="103978" x="4756150" y="4972050"/>
          <p14:tracePt t="103986" x="4756150" y="4978400"/>
          <p14:tracePt t="104003" x="4756150" y="4983163"/>
          <p14:tracePt t="104010" x="4756150" y="4995863"/>
          <p14:tracePt t="104018" x="4756150" y="5002213"/>
          <p14:tracePt t="104026" x="4756150" y="5008563"/>
          <p14:tracePt t="104035" x="4756150" y="5013325"/>
          <p14:tracePt t="104043" x="4756150" y="5019675"/>
          <p14:tracePt t="104051" x="4756150" y="5026025"/>
          <p14:tracePt t="104058" x="4756150" y="5038725"/>
          <p14:tracePt t="104074" x="4756150" y="5043488"/>
          <p14:tracePt t="104082" x="4756150" y="5062538"/>
          <p14:tracePt t="104098" x="4756150" y="5103813"/>
          <p14:tracePt t="104106" x="4756150" y="5110163"/>
          <p14:tracePt t="104114" x="4756150" y="5122863"/>
          <p14:tracePt t="104122" x="4756150" y="5129213"/>
          <p14:tracePt t="104130" x="4779963" y="5157788"/>
          <p14:tracePt t="104146" x="4792663" y="5176838"/>
          <p14:tracePt t="104154" x="4797425" y="5183188"/>
          <p14:tracePt t="104170" x="4803775" y="5187950"/>
          <p14:tracePt t="104178" x="4822825" y="5200650"/>
          <p14:tracePt t="104194" x="4827588" y="5207000"/>
          <p14:tracePt t="104202" x="4840288" y="5218113"/>
          <p14:tracePt t="104226" x="4852988" y="5224463"/>
          <p14:tracePt t="104235" x="4883150" y="5254625"/>
          <p14:tracePt t="104242" x="4887913" y="5267325"/>
          <p14:tracePt t="104251" x="4918075" y="5284788"/>
          <p14:tracePt t="104258" x="4937125" y="5297488"/>
          <p14:tracePt t="104267" x="4943475" y="5303838"/>
          <p14:tracePt t="104274" x="4967288" y="5321300"/>
          <p14:tracePt t="104282" x="4991100" y="5327650"/>
          <p14:tracePt t="104290" x="4997450" y="5334000"/>
          <p14:tracePt t="104298" x="5008563" y="5338763"/>
          <p14:tracePt t="104306" x="5032375" y="5357813"/>
          <p14:tracePt t="104314" x="5075238" y="5364163"/>
          <p14:tracePt t="104322" x="5111750" y="5381625"/>
          <p14:tracePt t="104330" x="5159375" y="5394325"/>
          <p14:tracePt t="104338" x="5219700" y="5405438"/>
          <p14:tracePt t="104354" x="5280025" y="5411788"/>
          <p14:tracePt t="104362" x="5303838" y="5411788"/>
          <p14:tracePt t="104370" x="5322888" y="5411788"/>
          <p14:tracePt t="104378" x="5346700" y="5411788"/>
          <p14:tracePt t="104386" x="5364163" y="5411788"/>
          <p14:tracePt t="104394" x="5376863" y="5411788"/>
          <p14:tracePt t="104402" x="5400675" y="5405438"/>
          <p14:tracePt t="104410" x="5424488" y="5387975"/>
          <p14:tracePt t="104418" x="5448300" y="5368925"/>
          <p14:tracePt t="104426" x="5461000" y="5357813"/>
          <p14:tracePt t="104436" x="5467350" y="5357813"/>
          <p14:tracePt t="104442" x="5491163" y="5334000"/>
          <p14:tracePt t="104450" x="5503863" y="5334000"/>
          <p14:tracePt t="104458" x="5527675" y="5308600"/>
          <p14:tracePt t="104466" x="5545138" y="5297488"/>
          <p14:tracePt t="104474" x="5557838" y="5284788"/>
          <p14:tracePt t="104482" x="5568950" y="5273675"/>
          <p14:tracePt t="104490" x="5581650" y="5248275"/>
          <p14:tracePt t="104498" x="5599113" y="5213350"/>
          <p14:tracePt t="104506" x="5599113" y="5207000"/>
          <p14:tracePt t="104514" x="5605463" y="5200650"/>
          <p14:tracePt t="104522" x="5605463" y="5170488"/>
          <p14:tracePt t="104529" x="5605463" y="5157788"/>
          <p14:tracePt t="104538" x="5605463" y="5133975"/>
          <p14:tracePt t="104546" x="5605463" y="5122863"/>
          <p14:tracePt t="104554" x="5605463" y="5110163"/>
          <p14:tracePt t="104562" x="5605463" y="5086350"/>
          <p14:tracePt t="104571" x="5599113" y="5080000"/>
          <p14:tracePt t="104578" x="5599113" y="5068888"/>
          <p14:tracePt t="104586" x="5594350" y="5062538"/>
          <p14:tracePt t="104594" x="5588000" y="5056188"/>
          <p14:tracePt t="104602" x="5581650" y="5049838"/>
          <p14:tracePt t="104610" x="5581650" y="5043488"/>
          <p14:tracePt t="104619" x="5575300" y="5026025"/>
          <p14:tracePt t="104626" x="5575300" y="5019675"/>
          <p14:tracePt t="104635" x="5557838" y="5008563"/>
          <p14:tracePt t="104642" x="5551488" y="4983163"/>
          <p14:tracePt t="104650" x="5534025" y="4959350"/>
          <p14:tracePt t="104658" x="5521325" y="4948238"/>
          <p14:tracePt t="104667" x="5497513" y="4918075"/>
          <p14:tracePt t="104674" x="5467350" y="4881563"/>
          <p14:tracePt t="104682" x="5424488" y="4832350"/>
          <p14:tracePt t="104690" x="5376863" y="4791075"/>
          <p14:tracePt t="104698" x="5353050" y="4767263"/>
          <p14:tracePt t="104706" x="5310188" y="4737100"/>
          <p14:tracePt t="104714" x="5262563" y="4718050"/>
          <p14:tracePt t="104722" x="5238750" y="4706938"/>
          <p14:tracePt t="104730" x="5208588" y="4700588"/>
          <p14:tracePt t="104738" x="5189538" y="4694238"/>
          <p14:tracePt t="104746" x="5172075" y="4687888"/>
          <p14:tracePt t="104754" x="5165725" y="4683125"/>
          <p14:tracePt t="104762" x="5148263" y="4683125"/>
          <p14:tracePt t="104771" x="5135563" y="4683125"/>
          <p14:tracePt t="104778" x="5129213" y="4683125"/>
          <p14:tracePt t="104786" x="5118100" y="4683125"/>
          <p14:tracePt t="104794" x="5111750" y="4683125"/>
          <p14:tracePt t="104802" x="5099050" y="4683125"/>
          <p14:tracePt t="104810" x="5081588" y="4683125"/>
          <p14:tracePt t="104819" x="5051425" y="4683125"/>
          <p14:tracePt t="104826" x="5014913" y="4700588"/>
          <p14:tracePt t="104835" x="4984750" y="4706938"/>
          <p14:tracePt t="104842" x="4930775" y="4724400"/>
          <p14:tracePt t="104851" x="4883150" y="4748213"/>
          <p14:tracePt t="104862" x="4852988" y="4754563"/>
          <p14:tracePt t="104866" x="4816475" y="4773613"/>
          <p14:tracePt t="104874" x="4792663" y="4778375"/>
          <p14:tracePt t="104882" x="4732338" y="4808538"/>
          <p14:tracePt t="104890" x="4713288" y="4814888"/>
          <p14:tracePt t="104898" x="4689475" y="4832350"/>
          <p14:tracePt t="104906" x="4665663" y="4851400"/>
          <p14:tracePt t="104914" x="4616450" y="4868863"/>
          <p14:tracePt t="104922" x="4581525" y="4905375"/>
          <p14:tracePt t="104930" x="4557713" y="4922838"/>
          <p14:tracePt t="104938" x="4497388" y="4983163"/>
          <p14:tracePt t="104946" x="4484688" y="4995863"/>
          <p14:tracePt t="104954" x="4471988" y="5013325"/>
          <p14:tracePt t="104962" x="4454525" y="5043488"/>
          <p14:tracePt t="104971" x="4448175" y="5056188"/>
          <p14:tracePt t="104978" x="4437063" y="5073650"/>
          <p14:tracePt t="104994" x="4424363" y="5099050"/>
          <p14:tracePt t="105002" x="4424363" y="5110163"/>
          <p14:tracePt t="105010" x="4418013" y="5133975"/>
          <p14:tracePt t="105019" x="4418013" y="5140325"/>
          <p14:tracePt t="105026" x="4418013" y="5164138"/>
          <p14:tracePt t="105035" x="4418013" y="5183188"/>
          <p14:tracePt t="105042" x="4430713" y="5207000"/>
          <p14:tracePt t="105051" x="4437063" y="5254625"/>
          <p14:tracePt t="105058" x="4460875" y="5278438"/>
          <p14:tracePt t="105066" x="4491038" y="5327650"/>
          <p14:tracePt t="105074" x="4521200" y="5364163"/>
          <p14:tracePt t="105082" x="4557713" y="5405438"/>
          <p14:tracePt t="105090" x="4575175" y="5418138"/>
          <p14:tracePt t="105098" x="4611688" y="5435600"/>
          <p14:tracePt t="105106" x="4646613" y="5454650"/>
          <p14:tracePt t="105122" x="4689475" y="5465763"/>
          <p14:tracePt t="105130" x="4713288" y="5472113"/>
          <p14:tracePt t="105138" x="4749800" y="5472113"/>
          <p14:tracePt t="105146" x="4816475" y="5472113"/>
          <p14:tracePt t="105154" x="4857750" y="5472113"/>
          <p14:tracePt t="105162" x="4930775" y="5483225"/>
          <p14:tracePt t="105170" x="5002213" y="5483225"/>
          <p14:tracePt t="105186" x="5148263" y="5483225"/>
          <p14:tracePt t="105194" x="5219700" y="5483225"/>
          <p14:tracePt t="105202" x="5280025" y="5483225"/>
          <p14:tracePt t="105210" x="5340350" y="5483225"/>
          <p14:tracePt t="105219" x="5383213" y="5483225"/>
          <p14:tracePt t="105226" x="5407025" y="5483225"/>
          <p14:tracePt t="105234" x="5430838" y="5483225"/>
          <p14:tracePt t="105246" x="5443538" y="5483225"/>
          <p14:tracePt t="105251" x="5461000" y="5465763"/>
          <p14:tracePt t="105258" x="5467350" y="5459413"/>
          <p14:tracePt t="105266" x="5478463" y="5448300"/>
          <p14:tracePt t="105274" x="5503863" y="5424488"/>
          <p14:tracePt t="105282" x="5508625" y="5405438"/>
          <p14:tracePt t="105290" x="5527675" y="5381625"/>
          <p14:tracePt t="105298" x="5534025" y="5375275"/>
          <p14:tracePt t="105306" x="5545138" y="5357813"/>
          <p14:tracePt t="105314" x="5557838" y="5338763"/>
          <p14:tracePt t="105322" x="5568950" y="5327650"/>
          <p14:tracePt t="105330" x="5575300" y="5308600"/>
          <p14:tracePt t="105338" x="5575300" y="5303838"/>
          <p14:tracePt t="105346" x="5581650" y="5297488"/>
          <p14:tracePt t="105362" x="5588000" y="5284788"/>
          <p14:tracePt t="105378" x="5588000" y="5278438"/>
          <p14:tracePt t="105386" x="5588000" y="5267325"/>
          <p14:tracePt t="105394" x="5588000" y="5243513"/>
          <p14:tracePt t="105402" x="5588000" y="5213350"/>
          <p14:tracePt t="105410" x="5568950" y="5176838"/>
          <p14:tracePt t="105420" x="5551488" y="5116513"/>
          <p14:tracePt t="105426" x="5508625" y="5062538"/>
          <p14:tracePt t="105443" x="5407025" y="4918075"/>
          <p14:tracePt t="105451" x="5364163" y="4862513"/>
          <p14:tracePt t="105458" x="5316538" y="4827588"/>
          <p14:tracePt t="105466" x="5286375" y="4784725"/>
          <p14:tracePt t="105474" x="5262563" y="4760913"/>
          <p14:tracePt t="105482" x="5238750" y="4737100"/>
          <p14:tracePt t="105490" x="5232400" y="4730750"/>
          <p14:tracePt t="105506" x="5226050" y="4730750"/>
          <p14:tracePt t="105514" x="5213350" y="4730750"/>
          <p14:tracePt t="105522" x="5208588" y="4730750"/>
          <p14:tracePt t="105529" x="5189538" y="4724400"/>
          <p14:tracePt t="105538" x="5183188" y="4724400"/>
          <p14:tracePt t="105546" x="5165725" y="4724400"/>
          <p14:tracePt t="105554" x="5159375" y="4724400"/>
          <p14:tracePt t="105562" x="5148263" y="4724400"/>
          <p14:tracePt t="105570" x="5122863" y="4724400"/>
          <p14:tracePt t="105578" x="5099050" y="4706938"/>
          <p14:tracePt t="105586" x="5075238" y="4706938"/>
          <p14:tracePt t="105594" x="5068888" y="4706938"/>
          <p14:tracePt t="105602" x="5057775" y="4706938"/>
          <p14:tracePt t="105618" x="5045075" y="4706938"/>
          <p14:tracePt t="105626" x="5038725" y="4706938"/>
          <p14:tracePt t="105642" x="5014913" y="4706938"/>
          <p14:tracePt t="105650" x="4991100" y="4713288"/>
          <p14:tracePt t="105658" x="4967288" y="4718050"/>
          <p14:tracePt t="105666" x="4943475" y="4737100"/>
          <p14:tracePt t="105674" x="4918075" y="4743450"/>
          <p14:tracePt t="105682" x="4906963" y="4754563"/>
          <p14:tracePt t="105690" x="4900613" y="4754563"/>
          <p14:tracePt t="105698" x="4876800" y="4778375"/>
          <p14:tracePt t="105706" x="4870450" y="4784725"/>
          <p14:tracePt t="105714" x="4857750" y="4797425"/>
          <p14:tracePt t="105722" x="4852988" y="4803775"/>
          <p14:tracePt t="105729" x="4840288" y="4827588"/>
          <p14:tracePt t="105738" x="4827588" y="4838700"/>
          <p14:tracePt t="105746" x="4822825" y="4845050"/>
          <p14:tracePt t="105754" x="4816475" y="4868863"/>
          <p14:tracePt t="105762" x="4803775" y="4892675"/>
          <p14:tracePt t="105770" x="4792663" y="4905375"/>
          <p14:tracePt t="105778" x="4786313" y="4911725"/>
          <p14:tracePt t="105786" x="4779963" y="4935538"/>
          <p14:tracePt t="105794" x="4767263" y="4948238"/>
          <p14:tracePt t="105802" x="4767263" y="4965700"/>
          <p14:tracePt t="105818" x="4767263" y="4972050"/>
          <p14:tracePt t="105826" x="4762500" y="4983163"/>
          <p14:tracePt t="105834" x="4762500" y="4995863"/>
          <p14:tracePt t="105842" x="4762500" y="5008563"/>
          <p14:tracePt t="105850" x="4762500" y="5026025"/>
          <p14:tracePt t="105858" x="4762500" y="5038725"/>
          <p14:tracePt t="105866" x="4762500" y="5043488"/>
          <p14:tracePt t="105874" x="4762500" y="5049838"/>
          <p14:tracePt t="105890" x="4762500" y="5056188"/>
          <p14:tracePt t="105903" x="4767263" y="5062538"/>
          <p14:tracePt t="105914" x="4767263" y="5068888"/>
          <p14:tracePt t="105922" x="4773613" y="5073650"/>
          <p14:tracePt t="105930" x="4779963" y="5080000"/>
          <p14:tracePt t="105954" x="4786313" y="5080000"/>
          <p14:tracePt t="105962" x="4792663" y="5080000"/>
          <p14:tracePt t="105970" x="4797425" y="5080000"/>
          <p14:tracePt t="105986" x="4810125" y="5080000"/>
          <p14:tracePt t="106010" x="4816475" y="5080000"/>
          <p14:tracePt t="106018" x="4827588" y="5080000"/>
          <p14:tracePt t="106034" x="4840288" y="5080000"/>
          <p14:tracePt t="106042" x="4857750" y="5080000"/>
          <p14:tracePt t="106050" x="4864100" y="5080000"/>
          <p14:tracePt t="106058" x="4870450" y="5086350"/>
          <p14:tracePt t="106066" x="4887913" y="5086350"/>
          <p14:tracePt t="106074" x="4900613" y="5092700"/>
          <p14:tracePt t="106082" x="4918075" y="5103813"/>
          <p14:tracePt t="106098" x="4924425" y="5110163"/>
          <p14:tracePt t="106122" x="4930775" y="5110163"/>
          <p14:tracePt t="106355" x="4937125" y="5110163"/>
          <p14:tracePt t="106363" x="4948238" y="5110163"/>
          <p14:tracePt t="106371" x="4978400" y="5110163"/>
          <p14:tracePt t="106378" x="5045075" y="5110163"/>
          <p14:tracePt t="106387" x="5118100" y="5110163"/>
          <p14:tracePt t="106395" x="5219700" y="5110163"/>
          <p14:tracePt t="106403" x="5292725" y="5110163"/>
          <p14:tracePt t="106410" x="5353050" y="5110163"/>
          <p14:tracePt t="106419" x="5407025" y="5110163"/>
          <p14:tracePt t="106426" x="5484813" y="5140325"/>
          <p14:tracePt t="106435" x="5534025" y="5140325"/>
          <p14:tracePt t="106443" x="5545138" y="5146675"/>
          <p14:tracePt t="106643" x="5545138" y="5153025"/>
          <p14:tracePt t="106652" x="5538788" y="5157788"/>
          <p14:tracePt t="106659" x="5527675" y="5157788"/>
          <p14:tracePt t="106667" x="5503863" y="5157788"/>
          <p14:tracePt t="106675" x="5473700" y="5170488"/>
          <p14:tracePt t="106682" x="5424488" y="5170488"/>
          <p14:tracePt t="106690" x="5394325" y="5176838"/>
          <p14:tracePt t="106698" x="5359400" y="5183188"/>
          <p14:tracePt t="106706" x="5329238" y="5183188"/>
          <p14:tracePt t="106714" x="5303838" y="5183188"/>
          <p14:tracePt t="106722" x="5280025" y="5194300"/>
          <p14:tracePt t="106730" x="5256213" y="5194300"/>
          <p14:tracePt t="106738" x="5243513" y="5194300"/>
          <p14:tracePt t="106746" x="5219700" y="5194300"/>
          <p14:tracePt t="106762" x="5213350" y="5194300"/>
          <p14:tracePt t="106899" x="5226050" y="5194300"/>
          <p14:tracePt t="106911" x="5249863" y="5194300"/>
          <p14:tracePt t="106915" x="5268913" y="5200650"/>
          <p14:tracePt t="106922" x="5280025" y="5207000"/>
          <p14:tracePt t="106930" x="5303838" y="5207000"/>
          <p14:tracePt t="106938" x="5310188" y="5207000"/>
          <p14:tracePt t="106955" x="5322888" y="5207000"/>
          <p14:tracePt t="108803" x="5329238" y="5207000"/>
          <p14:tracePt t="108899" x="5329238" y="5213350"/>
          <p14:tracePt t="108931" x="5329238" y="5218113"/>
          <p14:tracePt t="108963" x="5329238" y="5243513"/>
          <p14:tracePt t="108971" x="5329238" y="5267325"/>
          <p14:tracePt t="108979" x="5334000" y="5297488"/>
          <p14:tracePt t="108987" x="5334000" y="5327650"/>
          <p14:tracePt t="108994" x="5353050" y="5351463"/>
          <p14:tracePt t="109002" x="5359400" y="5387975"/>
          <p14:tracePt t="109010" x="5376863" y="5399088"/>
          <p14:tracePt t="109018" x="5383213" y="5435600"/>
          <p14:tracePt t="109026" x="5400675" y="5448300"/>
          <p14:tracePt t="109034" x="5407025" y="5483225"/>
          <p14:tracePt t="109042" x="5418138" y="5508625"/>
          <p14:tracePt t="109050" x="5424488" y="5519738"/>
          <p14:tracePt t="109058" x="5424488" y="5532438"/>
          <p14:tracePt t="109066" x="5424488" y="5543550"/>
          <p14:tracePt t="109099" x="5424488" y="5549900"/>
          <p14:tracePt t="109122" x="5424488" y="5556250"/>
          <p14:tracePt t="109146" x="5424488" y="5568950"/>
          <p14:tracePt t="109154" x="5424488" y="5573713"/>
          <p14:tracePt t="109162" x="5424488" y="5580063"/>
          <p14:tracePt t="109171" x="5424488" y="5592763"/>
          <p14:tracePt t="109178" x="5424488" y="5616575"/>
          <p14:tracePt t="109186" x="5424488" y="5629275"/>
          <p14:tracePt t="109194" x="5424488" y="5634038"/>
          <p14:tracePt t="109202" x="5424488" y="5640388"/>
          <p14:tracePt t="109234" x="5424488" y="5646738"/>
          <p14:tracePt t="109246" x="5424488" y="5653088"/>
          <p14:tracePt t="109250" x="5424488" y="5664200"/>
          <p14:tracePt t="109258" x="5430838" y="5683250"/>
          <p14:tracePt t="109266" x="5437188" y="5694363"/>
          <p14:tracePt t="109274" x="5443538" y="5700713"/>
          <p14:tracePt t="109282" x="5448300" y="5713413"/>
          <p14:tracePt t="109290" x="5454650" y="5719763"/>
          <p14:tracePt t="109298" x="5461000" y="5724525"/>
          <p14:tracePt t="109306" x="5467350" y="5730875"/>
          <p14:tracePt t="109314" x="5484813" y="5743575"/>
          <p14:tracePt t="109322" x="5491163" y="5749925"/>
          <p14:tracePt t="109330" x="5497513" y="5749925"/>
          <p14:tracePt t="109346" x="5514975" y="5761038"/>
          <p14:tracePt t="109355" x="5521325" y="5767388"/>
          <p14:tracePt t="109362" x="5538788" y="5778500"/>
          <p14:tracePt t="109378" x="5568950" y="5808663"/>
          <p14:tracePt t="109386" x="5599113" y="5834063"/>
          <p14:tracePt t="109394" x="5611813" y="5845175"/>
          <p14:tracePt t="109402" x="5648325" y="5875338"/>
          <p14:tracePt t="109410" x="5702300" y="5918200"/>
          <p14:tracePt t="109418" x="5726113" y="5929313"/>
          <p14:tracePt t="109426" x="5732463" y="5935663"/>
          <p14:tracePt t="109434" x="5745163" y="5954713"/>
          <p14:tracePt t="109490" x="5749925" y="5954713"/>
          <p14:tracePt t="109506" x="5756275" y="5954713"/>
          <p14:tracePt t="109514" x="5773738" y="5954713"/>
          <p14:tracePt t="109522" x="5799138" y="5965825"/>
          <p14:tracePt t="109530" x="5816600" y="5972175"/>
          <p14:tracePt t="109538" x="5840413" y="5984875"/>
          <p14:tracePt t="109546" x="5853113" y="5989638"/>
          <p14:tracePt t="109554" x="5859463" y="5989638"/>
          <p14:tracePt t="109562" x="5883275" y="5989638"/>
          <p14:tracePt t="109570" x="5889625" y="5995988"/>
          <p14:tracePt t="109578" x="5907088" y="5995988"/>
          <p14:tracePt t="109586" x="5930900" y="5995988"/>
          <p14:tracePt t="109602" x="5973763" y="6002338"/>
          <p14:tracePt t="109610" x="5997575" y="6015038"/>
          <p14:tracePt t="109618" x="6034088" y="6019800"/>
          <p14:tracePt t="109634" x="6081713" y="6049963"/>
          <p14:tracePt t="109642" x="6130925" y="6080125"/>
          <p14:tracePt t="109650" x="6165850" y="6092825"/>
          <p14:tracePt t="109658" x="6202363" y="6103938"/>
          <p14:tracePt t="109666" x="6249988" y="6134100"/>
          <p14:tracePt t="109674" x="6299200" y="6164263"/>
          <p14:tracePt t="109682" x="6346825" y="6189663"/>
          <p14:tracePt t="109690" x="6400800" y="6230938"/>
          <p14:tracePt t="109698" x="6413500" y="6230938"/>
          <p14:tracePt t="109706" x="6461125" y="6267450"/>
          <p14:tracePt t="109714" x="6510338" y="6284913"/>
          <p14:tracePt t="109730" x="6557963" y="6303963"/>
          <p14:tracePt t="109738" x="6605588" y="6315075"/>
          <p14:tracePt t="109746" x="6642100" y="6334125"/>
          <p14:tracePt t="109762" x="6678613" y="6340475"/>
          <p14:tracePt t="109770" x="6702425" y="6357938"/>
          <p14:tracePt t="109778" x="6715125" y="6357938"/>
          <p14:tracePt t="109786" x="6721475" y="6364288"/>
          <p14:tracePt t="109794" x="6726238" y="6370638"/>
          <p14:tracePt t="109802" x="6745288" y="6381750"/>
          <p14:tracePt t="109810" x="6751638" y="6381750"/>
          <p14:tracePt t="109818" x="6775450" y="6399213"/>
          <p14:tracePt t="109826" x="6799263" y="6411913"/>
          <p14:tracePt t="109834" x="6823075" y="6435725"/>
          <p14:tracePt t="109842" x="6859588" y="6454775"/>
          <p14:tracePt t="109858" x="6907213" y="6478588"/>
          <p14:tracePt t="109866" x="6943725" y="6496050"/>
          <p14:tracePt t="109874" x="6967538" y="6502400"/>
          <p14:tracePt t="109890" x="6991350" y="6508750"/>
          <p14:tracePt t="109898" x="7004050" y="6515100"/>
          <p14:tracePt t="109906" x="7016750" y="6515100"/>
          <p14:tracePt t="109914" x="7027863" y="6519863"/>
          <p14:tracePt t="109922" x="7046913" y="6538913"/>
          <p14:tracePt t="109930" x="7051675" y="6538913"/>
          <p14:tracePt t="109938" x="7064375" y="6538913"/>
          <p14:tracePt t="109946" x="7070725" y="6545263"/>
          <p14:tracePt t="109954" x="7077075" y="6545263"/>
          <p14:tracePt t="109962" x="7088188" y="6545263"/>
          <p14:tracePt t="109970" x="7107238" y="6545263"/>
          <p14:tracePt t="109978" x="7131050" y="6545263"/>
          <p14:tracePt t="109986" x="7148513" y="6545263"/>
          <p14:tracePt t="109994" x="7172325" y="6545263"/>
          <p14:tracePt t="110002" x="7197725" y="6545263"/>
          <p14:tracePt t="110018" x="7221538" y="6545263"/>
          <p14:tracePt t="110026" x="7245350" y="6545263"/>
          <p14:tracePt t="110034" x="7258050" y="6545263"/>
          <p14:tracePt t="110042" x="7281863" y="6550025"/>
          <p14:tracePt t="110050" x="7288213" y="6550025"/>
          <p14:tracePt t="110058" x="7305675" y="6556375"/>
          <p14:tracePt t="110066" x="7323138" y="6556375"/>
          <p14:tracePt t="110074" x="7335838" y="6556375"/>
          <p14:tracePt t="110082" x="7348538" y="6556375"/>
          <p14:tracePt t="110090" x="7359650" y="6556375"/>
          <p14:tracePt t="110098" x="7377113" y="6556375"/>
          <p14:tracePt t="110106" x="7389813" y="6556375"/>
          <p14:tracePt t="110114" x="7407275" y="6550025"/>
          <p14:tracePt t="110122" x="7419975" y="6532563"/>
          <p14:tracePt t="110130" x="7426325" y="6526213"/>
          <p14:tracePt t="110146" x="7432675" y="6515100"/>
          <p14:tracePt t="110154" x="7450138" y="6496050"/>
          <p14:tracePt t="110162" x="7456488" y="6489700"/>
          <p14:tracePt t="110227" x="7456488" y="6478588"/>
          <p14:tracePt t="110242" x="7456488" y="6465888"/>
          <p14:tracePt t="110251" x="7456488" y="6454775"/>
          <p14:tracePt t="110259" x="7456488" y="6435725"/>
          <p14:tracePt t="110270" x="7456488" y="6429375"/>
          <p14:tracePt t="110274" x="7456488" y="6418263"/>
          <p14:tracePt t="110282" x="7456488" y="6394450"/>
          <p14:tracePt t="110290" x="7456488" y="6375400"/>
          <p14:tracePt t="110298" x="7450138" y="6340475"/>
          <p14:tracePt t="110306" x="7443788" y="6327775"/>
          <p14:tracePt t="110314" x="7437438" y="6321425"/>
          <p14:tracePt t="110323" x="7437438" y="6315075"/>
          <p14:tracePt t="110330" x="7432675" y="6310313"/>
          <p14:tracePt t="110338" x="7426325" y="6303963"/>
          <p14:tracePt t="110354" x="7419975" y="6297613"/>
          <p14:tracePt t="110362" x="7413625" y="6291263"/>
          <p14:tracePt t="110370" x="7407275" y="6284913"/>
          <p14:tracePt t="110378" x="7396163" y="6284913"/>
          <p14:tracePt t="110386" x="7372350" y="6284913"/>
          <p14:tracePt t="110394" x="7342188" y="6273800"/>
          <p14:tracePt t="110402" x="7318375" y="6267450"/>
          <p14:tracePt t="110410" x="7281863" y="6249988"/>
          <p14:tracePt t="110418" x="7251700" y="6243638"/>
          <p14:tracePt t="110426" x="7227888" y="6230938"/>
          <p14:tracePt t="110434" x="7191375" y="6230938"/>
          <p14:tracePt t="110447" x="7178675" y="6230938"/>
          <p14:tracePt t="110450" x="7167563" y="6230938"/>
          <p14:tracePt t="110458" x="7148513" y="6230938"/>
          <p14:tracePt t="110466" x="7137400" y="6230938"/>
          <p14:tracePt t="110474" x="7124700" y="6230938"/>
          <p14:tracePt t="110481" x="7112000" y="6230938"/>
          <p14:tracePt t="110490" x="7088188" y="6230938"/>
          <p14:tracePt t="110498" x="7081838" y="6230938"/>
          <p14:tracePt t="110506" x="7077075" y="6237288"/>
          <p14:tracePt t="110514" x="7058025" y="6243638"/>
          <p14:tracePt t="110522" x="7051675" y="6243638"/>
          <p14:tracePt t="110530" x="7040563" y="6254750"/>
          <p14:tracePt t="110537" x="7034213" y="6261100"/>
          <p14:tracePt t="110546" x="7027863" y="6261100"/>
          <p14:tracePt t="110554" x="7016750" y="6267450"/>
          <p14:tracePt t="110562" x="6997700" y="6280150"/>
          <p14:tracePt t="110569" x="6986588" y="6280150"/>
          <p14:tracePt t="110578" x="6980238" y="6284913"/>
          <p14:tracePt t="110586" x="6973888" y="6291263"/>
          <p14:tracePt t="110594" x="6956425" y="6310313"/>
          <p14:tracePt t="110602" x="6956425" y="6321425"/>
          <p14:tracePt t="110610" x="6943725" y="6345238"/>
          <p14:tracePt t="110618" x="6937375" y="6370638"/>
          <p14:tracePt t="110626" x="6937375" y="6381750"/>
          <p14:tracePt t="110634" x="6937375" y="6405563"/>
          <p14:tracePt t="110642" x="6937375" y="6435725"/>
          <p14:tracePt t="110654" x="6937375" y="6454775"/>
          <p14:tracePt t="110658" x="6937375" y="6472238"/>
          <p14:tracePt t="110666" x="6937375" y="6496050"/>
          <p14:tracePt t="110674" x="6937375" y="6519863"/>
          <p14:tracePt t="110682" x="6937375" y="6526213"/>
          <p14:tracePt t="110690" x="6937375" y="6538913"/>
          <p14:tracePt t="110698" x="6937375" y="6556375"/>
          <p14:tracePt t="110706" x="6956425" y="6586538"/>
          <p14:tracePt t="110714" x="6973888" y="6623050"/>
          <p14:tracePt t="110722" x="6980238" y="6640513"/>
          <p14:tracePt t="110730" x="7004050" y="6665913"/>
          <p14:tracePt t="110738" x="7046913" y="6700838"/>
          <p14:tracePt t="110746" x="7081838" y="6743700"/>
          <p14:tracePt t="110753" x="7100888" y="6750050"/>
          <p14:tracePt t="110762" x="7107238" y="6754813"/>
          <p14:tracePt t="110770" x="7124700" y="6761163"/>
          <p14:tracePt t="110782" x="7161213" y="6780213"/>
          <p14:tracePt t="110786" x="7185025" y="6780213"/>
          <p14:tracePt t="110794" x="7227888" y="6780213"/>
          <p14:tracePt t="110802" x="7251700" y="6784975"/>
          <p14:tracePt t="110810" x="7281863" y="6784975"/>
          <p14:tracePt t="110818" x="7323138" y="6784975"/>
          <p14:tracePt t="110826" x="7372350" y="6784975"/>
          <p14:tracePt t="110834" x="7402513" y="6784975"/>
          <p14:tracePt t="110842" x="7432675" y="6784975"/>
          <p14:tracePt t="110850" x="7467600" y="6784975"/>
          <p14:tracePt t="110858" x="7497763" y="6773863"/>
          <p14:tracePt t="110866" x="7523163" y="6767513"/>
          <p14:tracePt t="110874" x="7540625" y="6761163"/>
          <p14:tracePt t="110882" x="7564438" y="6743700"/>
          <p14:tracePt t="110889" x="7577138" y="6731000"/>
          <p14:tracePt t="110898" x="7600950" y="6707188"/>
          <p14:tracePt t="110906" x="7607300" y="6700838"/>
          <p14:tracePt t="110914" x="7624763" y="6683375"/>
          <p14:tracePt t="110922" x="7624763" y="6670675"/>
          <p14:tracePt t="110930" x="7631113" y="6646863"/>
          <p14:tracePt t="110938" x="7631113" y="6623050"/>
          <p14:tracePt t="110946" x="7637463" y="6616700"/>
          <p14:tracePt t="110954" x="7637463" y="6599238"/>
          <p14:tracePt t="110962" x="7637463" y="6592888"/>
          <p14:tracePt t="110970" x="7637463" y="6580188"/>
          <p14:tracePt t="110978" x="7637463" y="6562725"/>
          <p14:tracePt t="110986" x="7637463" y="6538913"/>
          <p14:tracePt t="110994" x="7637463" y="6526213"/>
          <p14:tracePt t="111002" x="7637463" y="6515100"/>
          <p14:tracePt t="111010" x="7631113" y="6496050"/>
          <p14:tracePt t="111018" x="7618413" y="6484938"/>
          <p14:tracePt t="111026" x="7607300" y="6459538"/>
          <p14:tracePt t="111034" x="7594600" y="6442075"/>
          <p14:tracePt t="111042" x="7588250" y="6429375"/>
          <p14:tracePt t="111050" x="7577138" y="6411913"/>
          <p14:tracePt t="111059" x="7558088" y="6405563"/>
          <p14:tracePt t="111066" x="7546975" y="6394450"/>
          <p14:tracePt t="111074" x="7510463" y="6364288"/>
          <p14:tracePt t="111082" x="7473950" y="6340475"/>
          <p14:tracePt t="111091" x="7450138" y="6327775"/>
          <p14:tracePt t="111098" x="7402513" y="6303963"/>
          <p14:tracePt t="111107" x="7353300" y="6280150"/>
          <p14:tracePt t="111114" x="7323138" y="6280150"/>
          <p14:tracePt t="111123" x="7299325" y="6273800"/>
          <p14:tracePt t="111130" x="7281863" y="6267450"/>
          <p14:tracePt t="111141" x="7258050" y="6267450"/>
          <p14:tracePt t="111146" x="7239000" y="6267450"/>
          <p14:tracePt t="111154" x="7202488" y="6267450"/>
          <p14:tracePt t="111166" x="7191375" y="6280150"/>
          <p14:tracePt t="111170" x="7167563" y="6291263"/>
          <p14:tracePt t="111178" x="7131050" y="6310313"/>
          <p14:tracePt t="111186" x="7100888" y="6345238"/>
          <p14:tracePt t="111194" x="7081838" y="6381750"/>
          <p14:tracePt t="111202" x="7077075" y="6405563"/>
          <p14:tracePt t="111211" x="7077075" y="6429375"/>
          <p14:tracePt t="111218" x="7077075" y="6459538"/>
          <p14:tracePt t="111226" x="7077075" y="6496050"/>
          <p14:tracePt t="111234" x="7077075" y="6526213"/>
          <p14:tracePt t="111243" x="7094538" y="6562725"/>
          <p14:tracePt t="111250" x="7094538" y="6586538"/>
          <p14:tracePt t="111258" x="7112000" y="6599238"/>
          <p14:tracePt t="111266" x="7118350" y="6605588"/>
          <p14:tracePt t="111330" x="7094538" y="6605588"/>
          <p14:tracePt t="111338" x="6943725" y="6556375"/>
          <p14:tracePt t="111346" x="6745288" y="6429375"/>
          <p14:tracePt t="111354" x="6376988" y="6254750"/>
          <p14:tracePt t="111362" x="5810250" y="5995988"/>
          <p14:tracePt t="111370" x="5238750" y="5713413"/>
          <p14:tracePt t="111378" x="4702175" y="5454650"/>
          <p14:tracePt t="111394" x="3900488" y="5099050"/>
          <p14:tracePt t="111402" x="3417888" y="4868863"/>
          <p14:tracePt t="111410" x="2700338" y="4478338"/>
          <p14:tracePt t="111423" x="2127250" y="4187825"/>
          <p14:tracePt t="111426" x="1616075" y="3911600"/>
          <p14:tracePt t="111434" x="1223963" y="3736975"/>
          <p14:tracePt t="111443" x="909638" y="3567113"/>
          <p14:tracePt t="111451" x="754063" y="3502025"/>
          <p14:tracePt t="111458" x="657225" y="3459163"/>
          <p14:tracePt t="111466" x="627063" y="3459163"/>
          <p14:tracePt t="111474" x="579438" y="3429000"/>
          <p14:tracePt t="111482" x="566738" y="3429000"/>
          <p14:tracePt t="111490" x="530225" y="3411538"/>
          <p14:tracePt t="111498" x="519113" y="3405188"/>
          <p14:tracePt t="111506" x="512763" y="3405188"/>
          <p14:tracePt t="111530" x="506413" y="3405188"/>
          <p14:tracePt t="111562" x="500063" y="3398838"/>
          <p14:tracePt t="111586" x="500063" y="3392488"/>
          <p14:tracePt t="111594" x="500063" y="3368675"/>
          <p14:tracePt t="111602" x="500063" y="3362325"/>
          <p14:tracePt t="111610" x="500063" y="3351213"/>
          <p14:tracePt t="111618" x="500063" y="3344863"/>
          <p14:tracePt t="111626" x="500063" y="3332163"/>
          <p14:tracePt t="111634" x="500063" y="3325813"/>
          <p14:tracePt t="111650" x="512763" y="3314700"/>
          <p14:tracePt t="111658" x="530225" y="3295650"/>
          <p14:tracePt t="111666" x="542925" y="3284538"/>
          <p14:tracePt t="111674" x="579438" y="3248025"/>
          <p14:tracePt t="111682" x="608013" y="3206750"/>
          <p14:tracePt t="111690" x="633413" y="3181350"/>
          <p14:tracePt t="111698" x="668338" y="3157538"/>
          <p14:tracePt t="111706" x="681038" y="3151188"/>
          <p14:tracePt t="111714" x="711200" y="3127375"/>
          <p14:tracePt t="111722" x="717550" y="3121025"/>
          <p14:tracePt t="111730" x="723900" y="3116263"/>
          <p14:tracePt t="111738" x="735013" y="3097213"/>
          <p14:tracePt t="111802" x="741363" y="3097213"/>
          <p14:tracePt t="111811" x="741363" y="3170238"/>
          <p14:tracePt t="111819" x="741363" y="3267075"/>
          <p14:tracePt t="111826" x="741363" y="3398838"/>
          <p14:tracePt t="111834" x="741363" y="3556000"/>
          <p14:tracePt t="111842" x="741363" y="3724275"/>
          <p14:tracePt t="111851" x="741363" y="3935413"/>
          <p14:tracePt t="111859" x="741363" y="4140200"/>
          <p14:tracePt t="111866" x="741363" y="4344988"/>
          <p14:tracePt t="111875" x="741363" y="4502150"/>
          <p14:tracePt t="111882" x="741363" y="4616450"/>
          <p14:tracePt t="111891" x="741363" y="4748213"/>
          <p14:tracePt t="111912" x="741363" y="4803775"/>
          <p14:tracePt t="111914" x="741363" y="4827588"/>
          <p14:tracePt t="111922" x="741363" y="4838700"/>
          <p14:tracePt t="111931" x="741363" y="4857750"/>
          <p14:tracePt t="111978" x="747713" y="4862513"/>
          <p14:tracePt t="112002" x="754063" y="4862513"/>
          <p14:tracePt t="112010" x="754063" y="4814888"/>
          <p14:tracePt t="112018" x="788988" y="4724400"/>
          <p14:tracePt t="112034" x="814388" y="4537075"/>
          <p14:tracePt t="112042" x="814388" y="4422775"/>
          <p14:tracePt t="112050" x="814388" y="4308475"/>
          <p14:tracePt t="112059" x="849313" y="4194175"/>
          <p14:tracePt t="112066" x="849313" y="4092575"/>
          <p14:tracePt t="112076" x="874713" y="3965575"/>
          <p14:tracePt t="112082" x="885825" y="3862388"/>
          <p14:tracePt t="112091" x="915988" y="3771900"/>
          <p14:tracePt t="112098" x="915988" y="3670300"/>
          <p14:tracePt t="112107" x="952500" y="3609975"/>
          <p14:tracePt t="112114" x="958850" y="3543300"/>
          <p14:tracePt t="112122" x="969963" y="3482975"/>
          <p14:tracePt t="112132" x="982663" y="3422650"/>
          <p14:tracePt t="112138" x="982663" y="3381375"/>
          <p14:tracePt t="112147" x="982663" y="3355975"/>
          <p14:tracePt t="112159" x="989013" y="3351213"/>
          <p14:tracePt t="112210" x="976313" y="3422650"/>
          <p14:tracePt t="112218" x="952500" y="3549650"/>
          <p14:tracePt t="112227" x="952500" y="3663950"/>
          <p14:tracePt t="112234" x="928688" y="3784600"/>
          <p14:tracePt t="112242" x="915988" y="3922713"/>
          <p14:tracePt t="112250" x="904875" y="4056063"/>
          <p14:tracePt t="112259" x="892175" y="4183063"/>
          <p14:tracePt t="112266" x="885825" y="4302125"/>
          <p14:tracePt t="112275" x="885825" y="4441825"/>
          <p14:tracePt t="112291" x="885825" y="4532313"/>
          <p14:tracePt t="112298" x="885825" y="4549775"/>
          <p14:tracePt t="112307" x="885825" y="4573588"/>
          <p14:tracePt t="112322" x="874713" y="4579938"/>
          <p14:tracePt t="112370" x="868363" y="4579938"/>
          <p14:tracePt t="112378" x="862013" y="4549775"/>
          <p14:tracePt t="112386" x="862013" y="4452938"/>
          <p14:tracePt t="112394" x="862013" y="4338638"/>
          <p14:tracePt t="112402" x="862013" y="4206875"/>
          <p14:tracePt t="112418" x="892175" y="4062413"/>
          <p14:tracePt t="112427" x="915988" y="3976688"/>
          <p14:tracePt t="112434" x="952500" y="3868738"/>
          <p14:tracePt t="112442" x="976313" y="3754438"/>
          <p14:tracePt t="112452" x="982663" y="3717925"/>
          <p14:tracePt t="112467" x="1049338" y="3556000"/>
          <p14:tracePt t="112474" x="1066800" y="3519488"/>
          <p14:tracePt t="112482" x="1084263" y="3502025"/>
          <p14:tracePt t="112491" x="1084263" y="3495675"/>
          <p14:tracePt t="112530" x="1084263" y="3586163"/>
          <p14:tracePt t="112538" x="1084263" y="3802063"/>
          <p14:tracePt t="112546" x="1066800" y="3965575"/>
          <p14:tracePt t="112554" x="1030288" y="4110038"/>
          <p14:tracePt t="112562" x="1006475" y="4271963"/>
          <p14:tracePt t="112569" x="993775" y="4418013"/>
          <p14:tracePt t="112578" x="969963" y="4519613"/>
          <p14:tracePt t="112586" x="969963" y="4592638"/>
          <p14:tracePt t="112594" x="969963" y="4622800"/>
          <p14:tracePt t="112602" x="965200" y="4627563"/>
          <p14:tracePt t="112658" x="965200" y="4597400"/>
          <p14:tracePt t="112674" x="965200" y="4556125"/>
          <p14:tracePt t="112682" x="965200" y="4519613"/>
          <p14:tracePt t="112691" x="993775" y="4471988"/>
          <p14:tracePt t="112698" x="1012825" y="4435475"/>
          <p14:tracePt t="112707" x="1036638" y="4411663"/>
          <p14:tracePt t="112714" x="1073150" y="4344988"/>
          <p14:tracePt t="112722" x="1084263" y="4314825"/>
          <p14:tracePt t="112730" x="1114425" y="4271963"/>
          <p14:tracePt t="112738" x="1133475" y="4248150"/>
          <p14:tracePt t="112746" x="1139825" y="4237038"/>
          <p14:tracePt t="112786" x="1144588" y="4230688"/>
          <p14:tracePt t="113034" x="1150938" y="4224338"/>
          <p14:tracePt t="113074" x="1163638" y="4217988"/>
          <p14:tracePt t="113082" x="1181100" y="4217988"/>
          <p14:tracePt t="113091" x="1204913" y="4206875"/>
          <p14:tracePt t="113098" x="1260475" y="4206875"/>
          <p14:tracePt t="113106" x="1374775" y="4206875"/>
          <p14:tracePt t="113114" x="1512888" y="4224338"/>
          <p14:tracePt t="113123" x="1711325" y="4308475"/>
          <p14:tracePt t="113130" x="1916113" y="4368800"/>
          <p14:tracePt t="113138" x="2224088" y="4513263"/>
          <p14:tracePt t="113146" x="2532063" y="4657725"/>
          <p14:tracePt t="113154" x="2868613" y="4808538"/>
          <p14:tracePt t="113162" x="3152775" y="4948238"/>
          <p14:tracePt t="113170" x="3478213" y="5080000"/>
          <p14:tracePt t="113182" x="3840163" y="5230813"/>
          <p14:tracePt t="113186" x="4038600" y="5334000"/>
          <p14:tracePt t="113194" x="4171950" y="5381625"/>
          <p14:tracePt t="113202" x="4206875" y="5399088"/>
          <p14:tracePt t="113211" x="4213225" y="5399088"/>
          <p14:tracePt t="113266" x="4219575" y="5405438"/>
          <p14:tracePt t="113274" x="4243388" y="5424488"/>
          <p14:tracePt t="113282" x="4267200" y="5448300"/>
          <p14:tracePt t="113291" x="4291013" y="5472113"/>
          <p14:tracePt t="113298" x="4316413" y="5495925"/>
          <p14:tracePt t="113306" x="4340225" y="5519738"/>
          <p14:tracePt t="113314" x="4364038" y="5543550"/>
          <p14:tracePt t="113322" x="4381500" y="5562600"/>
          <p14:tracePt t="113330" x="4394200" y="5573713"/>
          <p14:tracePt t="113338" x="4400550" y="5580063"/>
          <p14:tracePt t="113346" x="4406900" y="5592763"/>
          <p14:tracePt t="113354" x="4430713" y="5603875"/>
          <p14:tracePt t="113362" x="4437063" y="5610225"/>
          <p14:tracePt t="113370" x="4448175" y="5622925"/>
          <p14:tracePt t="113378" x="4467225" y="5640388"/>
          <p14:tracePt t="113386" x="4478338" y="5653088"/>
          <p14:tracePt t="113394" x="4502150" y="5670550"/>
          <p14:tracePt t="113402" x="4508500" y="5676900"/>
          <p14:tracePt t="113411" x="4551363" y="5707063"/>
          <p14:tracePt t="113418" x="4575175" y="5724525"/>
          <p14:tracePt t="113426" x="4635500" y="5754688"/>
          <p14:tracePt t="113434" x="4695825" y="5797550"/>
          <p14:tracePt t="113443" x="4762500" y="5838825"/>
          <p14:tracePt t="113453" x="4797425" y="5857875"/>
          <p14:tracePt t="113459" x="4833938" y="5875338"/>
          <p14:tracePt t="113466" x="4883150" y="5894388"/>
          <p14:tracePt t="113474" x="4906963" y="5905500"/>
          <p14:tracePt t="113482" x="4913313" y="5905500"/>
          <p14:tracePt t="113490" x="4924425" y="5918200"/>
          <p14:tracePt t="113506" x="4930775" y="5918200"/>
          <p14:tracePt t="113586" x="4937125" y="5918200"/>
          <p14:tracePt t="114438" x="4943475" y="5918200"/>
          <p14:tracePt t="114454" x="4937125" y="5918200"/>
          <p14:tracePt t="114462" x="4924425" y="5918200"/>
          <p14:tracePt t="114466" x="4913313" y="5918200"/>
          <p14:tracePt t="114474" x="4883150" y="5918200"/>
          <p14:tracePt t="114482" x="4822825" y="5905500"/>
          <p14:tracePt t="114490" x="4743450" y="5868988"/>
          <p14:tracePt t="114498" x="4641850" y="5827713"/>
          <p14:tracePt t="114506" x="4532313" y="5754688"/>
          <p14:tracePt t="114514" x="4376738" y="5659438"/>
          <p14:tracePt t="114522" x="4225925" y="5568950"/>
          <p14:tracePt t="114530" x="4056063" y="5465763"/>
          <p14:tracePt t="114538" x="3790950" y="5291138"/>
          <p14:tracePt t="114546" x="3592513" y="5170488"/>
          <p14:tracePt t="114554" x="3351213" y="4995863"/>
          <p14:tracePt t="114562" x="3159125" y="4892675"/>
          <p14:tracePt t="114570" x="3032125" y="4791075"/>
          <p14:tracePt t="114578" x="2911475" y="4730750"/>
          <p14:tracePt t="114590" x="2833688" y="4687888"/>
          <p14:tracePt t="114594" x="2754313" y="4652963"/>
          <p14:tracePt t="114602" x="2693988" y="4622800"/>
          <p14:tracePt t="114610" x="2670175" y="4622800"/>
          <p14:tracePt t="114618" x="2633663" y="4603750"/>
          <p14:tracePt t="114626" x="2603500" y="4597400"/>
          <p14:tracePt t="114634" x="2586038" y="4597400"/>
          <p14:tracePt t="114642" x="2562225" y="4597400"/>
          <p14:tracePt t="114650" x="2519363" y="4597400"/>
          <p14:tracePt t="114658" x="2489200" y="4597400"/>
          <p14:tracePt t="114666" x="2465388" y="4597400"/>
          <p14:tracePt t="114674" x="2435225" y="4597400"/>
          <p14:tracePt t="114682" x="2392363" y="4597400"/>
          <p14:tracePt t="114690" x="2357438" y="4597400"/>
          <p14:tracePt t="114698" x="2344738" y="4597400"/>
          <p14:tracePt t="114706" x="2320925" y="4597400"/>
          <p14:tracePt t="114722" x="2314575" y="4597400"/>
          <p14:tracePt t="114730" x="2308225" y="4597400"/>
          <p14:tracePt t="114738" x="2301875" y="4597400"/>
          <p14:tracePt t="114754" x="2290763" y="4597400"/>
          <p14:tracePt t="114762" x="2284413" y="4597400"/>
          <p14:tracePt t="114794" x="2278063" y="4597400"/>
          <p14:tracePt t="114802" x="2266950" y="4597400"/>
          <p14:tracePt t="114810" x="2247900" y="4597400"/>
          <p14:tracePt t="114818" x="2230438" y="4592638"/>
          <p14:tracePt t="114826" x="2193925" y="4579938"/>
          <p14:tracePt t="114834" x="2176463" y="4567238"/>
          <p14:tracePt t="114850" x="2146300" y="4556125"/>
          <p14:tracePt t="114859" x="2127250" y="4543425"/>
          <p14:tracePt t="114879" x="2122488" y="4537075"/>
          <p14:tracePt t="114922" x="2109788" y="4532313"/>
          <p14:tracePt t="114930" x="2073275" y="4513263"/>
          <p14:tracePt t="114938" x="2012950" y="4495800"/>
          <p14:tracePt t="114947" x="1922463" y="4471988"/>
          <p14:tracePt t="114954" x="1851025" y="4452938"/>
          <p14:tracePt t="114962" x="1784350" y="4429125"/>
          <p14:tracePt t="114978" x="1724025" y="4422775"/>
          <p14:tracePt t="114986" x="1700213" y="4411663"/>
          <p14:tracePt t="115132" x="1724025" y="4387850"/>
          <p14:tracePt t="115139" x="1730375" y="4381500"/>
          <p14:tracePt t="115146" x="1747838" y="4368800"/>
          <p14:tracePt t="115155" x="1754188" y="4368800"/>
          <p14:tracePt t="115164" x="1766888" y="4351338"/>
          <p14:tracePt t="115170" x="1784350" y="4344988"/>
          <p14:tracePt t="115178" x="1795463" y="4332288"/>
          <p14:tracePt t="115186" x="1814513" y="4321175"/>
          <p14:tracePt t="115194" x="1838325" y="4297363"/>
          <p14:tracePt t="115202" x="1851025" y="4284663"/>
          <p14:tracePt t="115211" x="1868488" y="4267200"/>
          <p14:tracePt t="115218" x="1885950" y="4254500"/>
          <p14:tracePt t="115234" x="1911350" y="4230688"/>
          <p14:tracePt t="115243" x="1916113" y="4224338"/>
          <p14:tracePt t="115250" x="1946275" y="4200525"/>
          <p14:tracePt t="115258" x="1971675" y="4176713"/>
          <p14:tracePt t="115266" x="1976438" y="4170363"/>
          <p14:tracePt t="115274" x="1995488" y="4152900"/>
          <p14:tracePt t="115282" x="2032000" y="4127500"/>
          <p14:tracePt t="115290" x="2055813" y="4110038"/>
          <p14:tracePt t="115298" x="2079625" y="4092575"/>
          <p14:tracePt t="115306" x="2103438" y="4079875"/>
          <p14:tracePt t="115314" x="2127250" y="4056063"/>
          <p14:tracePt t="115322" x="2152650" y="4043363"/>
          <p14:tracePt t="115331" x="2170113" y="4032250"/>
          <p14:tracePt t="115338" x="2193925" y="4013200"/>
          <p14:tracePt t="115346" x="2230438" y="3995738"/>
          <p14:tracePt t="115354" x="2254250" y="3983038"/>
          <p14:tracePt t="115362" x="2278063" y="3965575"/>
          <p14:tracePt t="115370" x="2308225" y="3959225"/>
          <p14:tracePt t="115378" x="2332038" y="3946525"/>
          <p14:tracePt t="115386" x="2381250" y="3929063"/>
          <p14:tracePt t="115394" x="2441575" y="3922713"/>
          <p14:tracePt t="115402" x="2489200" y="3892550"/>
          <p14:tracePt t="115411" x="2538413" y="3881438"/>
          <p14:tracePt t="115418" x="2597150" y="3862388"/>
          <p14:tracePt t="115426" x="2657475" y="3838575"/>
          <p14:tracePt t="115434" x="2682875" y="3838575"/>
          <p14:tracePt t="115449" x="2717800" y="3832225"/>
          <p14:tracePt t="115450" x="2736850" y="3832225"/>
          <p14:tracePt t="115458" x="2760663" y="3827463"/>
          <p14:tracePt t="115466" x="2778125" y="3814763"/>
          <p14:tracePt t="115474" x="2790825" y="3814763"/>
          <p14:tracePt t="115482" x="2814638" y="3808413"/>
          <p14:tracePt t="115490" x="2838450" y="3802063"/>
          <p14:tracePt t="115498" x="2868613" y="3790950"/>
          <p14:tracePt t="115506" x="2905125" y="3784600"/>
          <p14:tracePt t="115514" x="2928938" y="3778250"/>
          <p14:tracePt t="115522" x="2954338" y="3778250"/>
          <p14:tracePt t="115530" x="2978150" y="3767138"/>
          <p14:tracePt t="115538" x="2989263" y="3760788"/>
          <p14:tracePt t="115546" x="3025775" y="3741738"/>
          <p14:tracePt t="115554" x="3032125" y="3736975"/>
          <p14:tracePt t="115562" x="3049588" y="3724275"/>
          <p14:tracePt t="115570" x="3073400" y="3706813"/>
          <p14:tracePt t="115578" x="3092450" y="3694113"/>
          <p14:tracePt t="115586" x="3116263" y="3676650"/>
          <p14:tracePt t="115594" x="3128963" y="3670300"/>
          <p14:tracePt t="115602" x="3133725" y="3663950"/>
          <p14:tracePt t="115610" x="3140075" y="3657600"/>
          <p14:tracePt t="115618" x="3146425" y="3657600"/>
          <p14:tracePt t="115626" x="3163888" y="3651250"/>
          <p14:tracePt t="115642" x="3170238" y="3651250"/>
          <p14:tracePt t="115650" x="3176588" y="3646488"/>
          <p14:tracePt t="115666" x="3189288" y="3646488"/>
          <p14:tracePt t="115674" x="3200400" y="3633788"/>
          <p14:tracePt t="115682" x="3219450" y="3633788"/>
          <p14:tracePt t="115690" x="3236913" y="3627438"/>
          <p14:tracePt t="115698" x="3273425" y="3627438"/>
          <p14:tracePt t="115706" x="3297238" y="3627438"/>
          <p14:tracePt t="115714" x="3340100" y="3621088"/>
          <p14:tracePt t="115722" x="3381375" y="3621088"/>
          <p14:tracePt t="115731" x="3454400" y="3621088"/>
          <p14:tracePt t="115738" x="3532188" y="3621088"/>
          <p14:tracePt t="115746" x="3605213" y="3646488"/>
          <p14:tracePt t="115754" x="3665538" y="3657600"/>
          <p14:tracePt t="115763" x="3730625" y="3687763"/>
          <p14:tracePt t="115770" x="3743325" y="3687763"/>
          <p14:tracePt t="115778" x="3767138" y="3687763"/>
          <p14:tracePt t="115786" x="3773488" y="3694113"/>
          <p14:tracePt t="115810" x="3779838" y="3694113"/>
          <p14:tracePt t="115827" x="3790950" y="3700463"/>
          <p14:tracePt t="115843" x="3810000" y="3706813"/>
          <p14:tracePt t="115850" x="3840163" y="3717925"/>
          <p14:tracePt t="115858" x="3851275" y="3724275"/>
          <p14:tracePt t="115866" x="3887788" y="3730625"/>
          <p14:tracePt t="115882" x="3894138" y="3730625"/>
          <p14:tracePt t="115890" x="3900488" y="3730625"/>
          <p14:tracePt t="116019" x="3887788" y="3730625"/>
          <p14:tracePt t="116027" x="3851275" y="3730625"/>
          <p14:tracePt t="116034" x="3821113" y="3730625"/>
          <p14:tracePt t="116042" x="3767138" y="3687763"/>
          <p14:tracePt t="116050" x="3719513" y="3657600"/>
          <p14:tracePt t="116058" x="3659188" y="3627438"/>
          <p14:tracePt t="116066" x="3579813" y="3603625"/>
          <p14:tracePt t="116074" x="3519488" y="3586163"/>
          <p14:tracePt t="116082" x="3471863" y="3562350"/>
          <p14:tracePt t="116090" x="3435350" y="3543300"/>
          <p14:tracePt t="116098" x="3387725" y="3536950"/>
          <p14:tracePt t="116106" x="3370263" y="3532188"/>
          <p14:tracePt t="116114" x="3357563" y="3532188"/>
          <p14:tracePt t="116122" x="3351213" y="3532188"/>
          <p14:tracePt t="116130" x="3344863" y="3532188"/>
          <p14:tracePt t="116138" x="3340100" y="3532188"/>
          <p14:tracePt t="116154" x="3327400" y="3532188"/>
          <p14:tracePt t="116162" x="3321050" y="3532188"/>
          <p14:tracePt t="116170" x="3309938" y="3532188"/>
          <p14:tracePt t="116178" x="3297238" y="3532188"/>
          <p14:tracePt t="116186" x="3273425" y="3532188"/>
          <p14:tracePt t="116195" x="3249613" y="3532188"/>
          <p14:tracePt t="116202" x="3213100" y="3549650"/>
          <p14:tracePt t="116210" x="3176588" y="3567113"/>
          <p14:tracePt t="116218" x="3152775" y="3573463"/>
          <p14:tracePt t="116227" x="3128963" y="3597275"/>
          <p14:tracePt t="116242" x="3116263" y="3603625"/>
          <p14:tracePt t="116274" x="3109913" y="3603625"/>
          <p14:tracePt t="116306" x="3103563" y="3609975"/>
          <p14:tracePt t="116330" x="3103563" y="3633788"/>
          <p14:tracePt t="116546" x="3103563" y="3640138"/>
          <p14:tracePt t="116562" x="3103563" y="3646488"/>
          <p14:tracePt t="116578" x="3103563" y="3651250"/>
          <p14:tracePt t="116586" x="3103563" y="3711575"/>
          <p14:tracePt t="116594" x="3176588" y="3832225"/>
          <p14:tracePt t="116602" x="3273425" y="3941763"/>
          <p14:tracePt t="116610" x="3424238" y="4092575"/>
          <p14:tracePt t="116618" x="3579813" y="4278313"/>
          <p14:tracePt t="116626" x="3784600" y="4495800"/>
          <p14:tracePt t="116634" x="4122738" y="4838700"/>
          <p14:tracePt t="116642" x="4441825" y="5176838"/>
          <p14:tracePt t="116650" x="4918075" y="5562600"/>
          <p14:tracePt t="116658" x="5448300" y="6008688"/>
          <p14:tracePt t="116666" x="5919788" y="6327775"/>
          <p14:tracePt t="116674" x="6365875" y="6713538"/>
          <p14:tracePt t="116995" x="6738938" y="6840538"/>
          <p14:tracePt t="117003" x="6708775" y="6804025"/>
          <p14:tracePt t="117012" x="6661150" y="6773863"/>
          <p14:tracePt t="117019" x="6618288" y="6731000"/>
          <p14:tracePt t="117027" x="6605588" y="6719888"/>
          <p14:tracePt t="117035" x="6588125" y="6683375"/>
          <p14:tracePt t="117044" x="6570663" y="6670675"/>
          <p14:tracePt t="117051" x="6557963" y="6653213"/>
          <p14:tracePt t="117058" x="6540500" y="6640513"/>
          <p14:tracePt t="117066" x="6527800" y="6623050"/>
          <p14:tracePt t="117074" x="6510338" y="6605588"/>
          <p14:tracePt t="117082" x="6486525" y="6592888"/>
          <p14:tracePt t="117090" x="6450013" y="6575425"/>
          <p14:tracePt t="117098" x="6443663" y="6569075"/>
          <p14:tracePt t="117106" x="6430963" y="6556375"/>
          <p14:tracePt t="117114" x="6426200" y="6550025"/>
          <p14:tracePt t="117130" x="6419850" y="6545263"/>
          <p14:tracePt t="117138" x="6413500" y="6538913"/>
          <p14:tracePt t="117146" x="6400800" y="6526213"/>
          <p14:tracePt t="117154" x="6396038" y="6519863"/>
          <p14:tracePt t="117162" x="6370638" y="6508750"/>
          <p14:tracePt t="117170" x="6323013" y="6478588"/>
          <p14:tracePt t="117179" x="6286500" y="6454775"/>
          <p14:tracePt t="117186" x="6275388" y="6429375"/>
          <p14:tracePt t="117195" x="6249988" y="6411913"/>
          <p14:tracePt t="117202" x="6215063" y="6375400"/>
          <p14:tracePt t="117210" x="6196013" y="6364288"/>
          <p14:tracePt t="117218" x="6189663" y="6357938"/>
          <p14:tracePt t="117314" x="6184900" y="6340475"/>
          <p14:tracePt t="117346" x="6184900" y="6334125"/>
          <p14:tracePt t="117354" x="6172200" y="6321425"/>
          <p14:tracePt t="117378" x="6172200" y="6315075"/>
          <p14:tracePt t="117386" x="6172200" y="6303963"/>
          <p14:tracePt t="117395" x="6165850" y="6297613"/>
          <p14:tracePt t="117402" x="6165850" y="6291263"/>
          <p14:tracePt t="117410" x="6154738" y="6280150"/>
          <p14:tracePt t="117419" x="6148388" y="6273800"/>
          <p14:tracePt t="117426" x="6148388" y="6267450"/>
          <p14:tracePt t="117434" x="6142038" y="6249988"/>
          <p14:tracePt t="117442" x="6135688" y="6243638"/>
          <p14:tracePt t="117450" x="6130925" y="6237288"/>
          <p14:tracePt t="117466" x="6130925" y="6230938"/>
          <p14:tracePt t="117482" x="6124575" y="6219825"/>
          <p14:tracePt t="117498" x="6118225" y="6213475"/>
          <p14:tracePt t="117506" x="6111875" y="6207125"/>
          <p14:tracePt t="117514" x="6105525" y="6200775"/>
          <p14:tracePt t="117522" x="6100763" y="6200775"/>
          <p14:tracePt t="117530" x="6088063" y="6194425"/>
          <p14:tracePt t="117538" x="6081713" y="6189663"/>
          <p14:tracePt t="117546" x="6070600" y="6183313"/>
          <p14:tracePt t="117570" x="6064250" y="6183313"/>
          <p14:tracePt t="117650" x="6045200" y="6183313"/>
          <p14:tracePt t="117658" x="6040438" y="6183313"/>
          <p14:tracePt t="117674" x="6034088" y="6183313"/>
          <p14:tracePt t="117738" x="6027738" y="6183313"/>
          <p14:tracePt t="117947" x="6027738" y="6176963"/>
          <p14:tracePt t="118148" x="6027738" y="6170613"/>
          <p14:tracePt t="118163" x="6027738" y="6159500"/>
          <p14:tracePt t="118170" x="6034088" y="6146800"/>
          <p14:tracePt t="118186" x="6034088" y="6140450"/>
          <p14:tracePt t="118195" x="6034088" y="6134100"/>
          <p14:tracePt t="118202" x="6034088" y="6129338"/>
          <p14:tracePt t="118210" x="6034088" y="6116638"/>
          <p14:tracePt t="118218" x="6034088" y="6110288"/>
          <p14:tracePt t="118234" x="6034088" y="6099175"/>
          <p14:tracePt t="118242" x="6034088" y="6092825"/>
          <p14:tracePt t="118251" x="6027738" y="6086475"/>
          <p14:tracePt t="118266" x="6021388" y="6080125"/>
          <p14:tracePt t="118290" x="6015038" y="6075363"/>
          <p14:tracePt t="118322" x="6010275" y="6056313"/>
          <p14:tracePt t="118435" x="5997575" y="6038850"/>
          <p14:tracePt t="118451" x="5997575" y="6032500"/>
          <p14:tracePt t="118459" x="5991225" y="6026150"/>
          <p14:tracePt t="118480" x="5984875" y="6019800"/>
          <p14:tracePt t="118482" x="5980113" y="6015038"/>
          <p14:tracePt t="118506" x="5973763" y="6008688"/>
          <p14:tracePt t="118763" x="5980113" y="6008688"/>
          <p14:tracePt t="118771" x="6003925" y="6008688"/>
          <p14:tracePt t="118780" x="6045200" y="6008688"/>
          <p14:tracePt t="118787" x="6070600" y="6026150"/>
          <p14:tracePt t="118795" x="6094413" y="6032500"/>
          <p14:tracePt t="118802" x="6135688" y="6049963"/>
          <p14:tracePt t="118810" x="6161088" y="6069013"/>
          <p14:tracePt t="118818" x="6196013" y="6075363"/>
          <p14:tracePt t="118826" x="6208713" y="6075363"/>
          <p14:tracePt t="118834" x="6232525" y="6086475"/>
          <p14:tracePt t="118842" x="6249988" y="6092825"/>
          <p14:tracePt t="118850" x="6269038" y="6099175"/>
          <p14:tracePt t="118858" x="6292850" y="6110288"/>
          <p14:tracePt t="118866" x="6316663" y="6116638"/>
          <p14:tracePt t="118874" x="6335713" y="6116638"/>
          <p14:tracePt t="118882" x="6340475" y="6116638"/>
          <p14:tracePt t="118890" x="6346825" y="6116638"/>
          <p14:tracePt t="118954" x="6353175" y="6116638"/>
          <p14:tracePt t="118978" x="6365875" y="6116638"/>
          <p14:tracePt t="119251" x="6370638" y="6122988"/>
          <p14:tracePt t="119339" x="0" y="0"/>
        </p14:tracePtLst>
        <p14:tracePtLst>
          <p14:tracePt t="122413" x="1922463" y="3832225"/>
          <p14:tracePt t="122476" x="1916113" y="3838575"/>
          <p14:tracePt t="122493" x="1911350" y="3892550"/>
          <p14:tracePt t="122499" x="1898650" y="3916363"/>
          <p14:tracePt t="122506" x="1898650" y="3946525"/>
          <p14:tracePt t="122514" x="1898650" y="4002088"/>
          <p14:tracePt t="122530" x="1898650" y="4062413"/>
          <p14:tracePt t="122538" x="1892300" y="4097338"/>
          <p14:tracePt t="122546" x="1881188" y="4127500"/>
          <p14:tracePt t="122554" x="1881188" y="4157663"/>
          <p14:tracePt t="122562" x="1855788" y="4194175"/>
          <p14:tracePt t="122570" x="1855788" y="4211638"/>
          <p14:tracePt t="122578" x="1851025" y="4241800"/>
          <p14:tracePt t="122586" x="1831975" y="4267200"/>
          <p14:tracePt t="122594" x="1831975" y="4291013"/>
          <p14:tracePt t="122602" x="1825625" y="4302125"/>
          <p14:tracePt t="122610" x="1820863" y="4308475"/>
          <p14:tracePt t="122618" x="1820863" y="4314825"/>
          <p14:tracePt t="122626" x="1820863" y="4321175"/>
          <p14:tracePt t="122642" x="1820863" y="4338638"/>
          <p14:tracePt t="122747" x="1820863" y="4308475"/>
          <p14:tracePt t="122755" x="1825625" y="4284663"/>
          <p14:tracePt t="122763" x="1825625" y="4241800"/>
          <p14:tracePt t="122771" x="1838325" y="4217988"/>
          <p14:tracePt t="122787" x="1844675" y="4176713"/>
          <p14:tracePt t="122795" x="1855788" y="4127500"/>
          <p14:tracePt t="122802" x="1862138" y="4116388"/>
          <p14:tracePt t="122815" x="1868488" y="4092575"/>
          <p14:tracePt t="122874" x="1868488" y="4116388"/>
          <p14:tracePt t="122883" x="1868488" y="4146550"/>
          <p14:tracePt t="122891" x="1868488" y="4164013"/>
          <p14:tracePt t="122899" x="1868488" y="4183063"/>
          <p14:tracePt t="122914" x="1885950" y="4200525"/>
          <p14:tracePt t="122930" x="1911350" y="4200525"/>
          <p14:tracePt t="122938" x="1922463" y="4200525"/>
          <p14:tracePt t="122946" x="1952625" y="4200525"/>
          <p14:tracePt t="122954" x="1995488" y="4200525"/>
          <p14:tracePt t="122962" x="2032000" y="4200525"/>
          <p14:tracePt t="122970" x="2073275" y="4200525"/>
          <p14:tracePt t="122978" x="2116138" y="4200525"/>
          <p14:tracePt t="122986" x="2152650" y="4200525"/>
          <p14:tracePt t="122994" x="2200275" y="4176713"/>
          <p14:tracePt t="123002" x="2236788" y="4157663"/>
          <p14:tracePt t="123010" x="2271713" y="4140200"/>
          <p14:tracePt t="123019" x="2308225" y="4116388"/>
          <p14:tracePt t="123026" x="2332038" y="4092575"/>
          <p14:tracePt t="123042" x="2398713" y="4043363"/>
          <p14:tracePt t="123051" x="2447925" y="4013200"/>
          <p14:tracePt t="123059" x="2513013" y="3983038"/>
          <p14:tracePt t="123070" x="2603500" y="3952875"/>
          <p14:tracePt t="123074" x="2693988" y="3892550"/>
          <p14:tracePt t="123083" x="2773363" y="3851275"/>
          <p14:tracePt t="123090" x="2863850" y="3778250"/>
          <p14:tracePt t="123099" x="2947988" y="3724275"/>
          <p14:tracePt t="123106" x="3025775" y="3676650"/>
          <p14:tracePt t="123114" x="3086100" y="3646488"/>
          <p14:tracePt t="123122" x="3152775" y="3590925"/>
          <p14:tracePt t="123130" x="3200400" y="3562350"/>
          <p14:tracePt t="123138" x="3224213" y="3549650"/>
          <p14:tracePt t="123146" x="3243263" y="3536950"/>
          <p14:tracePt t="123154" x="3254375" y="3532188"/>
          <p14:tracePt t="123170" x="3260725" y="3532188"/>
          <p14:tracePt t="123283" x="3284538" y="3556000"/>
          <p14:tracePt t="123295" x="3340100" y="3621088"/>
          <p14:tracePt t="123300" x="3411538" y="3724275"/>
          <p14:tracePt t="123307" x="3508375" y="3832225"/>
          <p14:tracePt t="123315" x="3605213" y="3941763"/>
          <p14:tracePt t="123323" x="3767138" y="4067175"/>
          <p14:tracePt t="123330" x="3917950" y="4157663"/>
          <p14:tracePt t="123338" x="4068763" y="4271963"/>
          <p14:tracePt t="123346" x="4267200" y="4392613"/>
          <p14:tracePt t="123354" x="4478338" y="4537075"/>
          <p14:tracePt t="123362" x="4665663" y="4694238"/>
          <p14:tracePt t="123370" x="4894263" y="4845050"/>
          <p14:tracePt t="123378" x="5183188" y="5026025"/>
          <p14:tracePt t="123386" x="5478463" y="5207000"/>
          <p14:tracePt t="123394" x="5768975" y="5387975"/>
          <p14:tracePt t="123402" x="6003925" y="5556250"/>
          <p14:tracePt t="123410" x="6269038" y="5754688"/>
          <p14:tracePt t="123419" x="6486525" y="5935663"/>
          <p14:tracePt t="123426" x="6648450" y="6080125"/>
          <p14:tracePt t="123434" x="6769100" y="6140450"/>
          <p14:tracePt t="123442" x="6872288" y="6176963"/>
          <p14:tracePt t="123451" x="6913563" y="6219825"/>
          <p14:tracePt t="123460" x="6926263" y="6224588"/>
          <p14:tracePt t="123530" x="6926263" y="6230938"/>
          <p14:tracePt t="123546" x="6926263" y="6243638"/>
          <p14:tracePt t="123554" x="6913563" y="6249988"/>
          <p14:tracePt t="123562" x="6907213" y="6254750"/>
          <p14:tracePt t="123570" x="6889750" y="6273800"/>
          <p14:tracePt t="123578" x="6883400" y="6284913"/>
          <p14:tracePt t="123586" x="6872288" y="6291263"/>
          <p14:tracePt t="123594" x="6853238" y="6310313"/>
          <p14:tracePt t="123602" x="6846888" y="6315075"/>
          <p14:tracePt t="123618" x="6842125" y="6321425"/>
          <p14:tracePt t="123667" x="6835775" y="6321425"/>
          <p14:tracePt t="123675" x="6829425" y="6321425"/>
          <p14:tracePt t="123682" x="6816725" y="6321425"/>
          <p14:tracePt t="123690" x="6799263" y="6321425"/>
          <p14:tracePt t="123698" x="6756400" y="6291263"/>
          <p14:tracePt t="123706" x="6721475" y="6273800"/>
          <p14:tracePt t="123714" x="6665913" y="6230938"/>
          <p14:tracePt t="123722" x="6618288" y="6200775"/>
          <p14:tracePt t="123730" x="6527800" y="6170613"/>
          <p14:tracePt t="123738" x="6437313" y="6122988"/>
          <p14:tracePt t="123746" x="6359525" y="6069013"/>
          <p14:tracePt t="123754" x="6305550" y="6026150"/>
          <p14:tracePt t="123762" x="6256338" y="5995988"/>
          <p14:tracePt t="123770" x="6238875" y="5978525"/>
          <p14:tracePt t="123787" x="6232525" y="5978525"/>
          <p14:tracePt t="123842" x="6219825" y="5965825"/>
          <p14:tracePt t="123987" x="6238875" y="5965825"/>
          <p14:tracePt t="123995" x="6256338" y="5965825"/>
          <p14:tracePt t="124002" x="6280150" y="5965825"/>
          <p14:tracePt t="124011" x="6329363" y="5984875"/>
          <p14:tracePt t="124019" x="6365875" y="6015038"/>
          <p14:tracePt t="124026" x="6389688" y="6019800"/>
          <p14:tracePt t="124035" x="6413500" y="6038850"/>
          <p14:tracePt t="124042" x="6443663" y="6045200"/>
          <p14:tracePt t="124051" x="6456363" y="6045200"/>
          <p14:tracePt t="124058" x="6461125" y="6045200"/>
          <p14:tracePt t="124066" x="6467475" y="6045200"/>
          <p14:tracePt t="124074" x="6480175" y="6045200"/>
          <p14:tracePt t="124090" x="6486525" y="6045200"/>
          <p14:tracePt t="124098" x="6497638" y="6045200"/>
          <p14:tracePt t="124106" x="6503988" y="6045200"/>
          <p14:tracePt t="124114" x="6516688" y="6045200"/>
          <p14:tracePt t="124122" x="6540500" y="6045200"/>
          <p14:tracePt t="124130" x="6564313" y="6045200"/>
          <p14:tracePt t="124138" x="6575425" y="6045200"/>
          <p14:tracePt t="124146" x="6588125" y="6045200"/>
          <p14:tracePt t="124154" x="6605588" y="6045200"/>
          <p14:tracePt t="124178" x="6618288" y="6026150"/>
          <p14:tracePt t="124186" x="6624638" y="6019800"/>
          <p14:tracePt t="124194" x="6624638" y="6002338"/>
          <p14:tracePt t="124202" x="6630988" y="5995988"/>
          <p14:tracePt t="124210" x="6630988" y="5984875"/>
          <p14:tracePt t="124219" x="6630988" y="5959475"/>
          <p14:tracePt t="124226" x="6630988" y="5935663"/>
          <p14:tracePt t="124235" x="6630988" y="5911850"/>
          <p14:tracePt t="124242" x="6630988" y="5905500"/>
          <p14:tracePt t="124251" x="6635750" y="5899150"/>
          <p14:tracePt t="124258" x="6635750" y="5894388"/>
          <p14:tracePt t="124290" x="6642100" y="5868988"/>
          <p14:tracePt t="124306" x="6654800" y="5845175"/>
          <p14:tracePt t="124314" x="6654800" y="5827713"/>
          <p14:tracePt t="124322" x="6654800" y="5821363"/>
          <p14:tracePt t="124330" x="6654800" y="5808663"/>
          <p14:tracePt t="124339" x="6654800" y="5784850"/>
          <p14:tracePt t="124346" x="6661150" y="5778500"/>
          <p14:tracePt t="124354" x="6665913" y="5761038"/>
          <p14:tracePt t="124362" x="6684963" y="5743575"/>
          <p14:tracePt t="124370" x="6691313" y="5730875"/>
          <p14:tracePt t="124378" x="6696075" y="5724525"/>
          <p14:tracePt t="124387" x="6708775" y="5713413"/>
          <p14:tracePt t="124394" x="6715125" y="5694363"/>
          <p14:tracePt t="124402" x="6721475" y="5683250"/>
          <p14:tracePt t="124410" x="6732588" y="5676900"/>
          <p14:tracePt t="124418" x="6738938" y="5659438"/>
          <p14:tracePt t="124426" x="6751638" y="5634038"/>
          <p14:tracePt t="124435" x="6756400" y="5629275"/>
          <p14:tracePt t="124442" x="6762750" y="5610225"/>
          <p14:tracePt t="124451" x="6762750" y="5603875"/>
          <p14:tracePt t="124459" x="6769100" y="5599113"/>
          <p14:tracePt t="124466" x="6781800" y="5586413"/>
          <p14:tracePt t="124474" x="6781800" y="5580063"/>
          <p14:tracePt t="124490" x="6786563" y="5573713"/>
          <p14:tracePt t="124498" x="6792913" y="5568950"/>
          <p14:tracePt t="124538" x="6799263" y="5549900"/>
          <p14:tracePt t="124619" x="6805613" y="5549900"/>
          <p14:tracePt t="124626" x="6811963" y="5543550"/>
          <p14:tracePt t="124811" x="6816725" y="5556250"/>
          <p14:tracePt t="124819" x="6823075" y="5586413"/>
          <p14:tracePt t="124827" x="6823075" y="5616575"/>
          <p14:tracePt t="124835" x="6823075" y="5640388"/>
          <p14:tracePt t="124842" x="6835775" y="5664200"/>
          <p14:tracePt t="124851" x="6835775" y="5694363"/>
          <p14:tracePt t="124858" x="6835775" y="5713413"/>
          <p14:tracePt t="124866" x="6835775" y="5724525"/>
          <p14:tracePt t="124874" x="6842125" y="5778500"/>
          <p14:tracePt t="124882" x="6842125" y="5797550"/>
          <p14:tracePt t="124904" x="6842125" y="5838825"/>
          <p14:tracePt t="124907" x="6842125" y="5845175"/>
          <p14:tracePt t="124922" x="6853238" y="5857875"/>
          <p14:tracePt t="124938" x="6853238" y="5875338"/>
          <p14:tracePt t="124962" x="6853238" y="5881688"/>
          <p14:tracePt t="124970" x="6853238" y="5899150"/>
          <p14:tracePt t="124978" x="6853238" y="5911850"/>
          <p14:tracePt t="124986" x="6853238" y="5929313"/>
          <p14:tracePt t="124994" x="6853238" y="5954713"/>
          <p14:tracePt t="125002" x="6853238" y="5984875"/>
          <p14:tracePt t="125010" x="6859588" y="5989638"/>
          <p14:tracePt t="125019" x="6859588" y="6008688"/>
          <p14:tracePt t="125026" x="6859588" y="6032500"/>
          <p14:tracePt t="125034" x="6859588" y="6045200"/>
          <p14:tracePt t="125042" x="6872288" y="6062663"/>
          <p14:tracePt t="125051" x="6877050" y="6069013"/>
          <p14:tracePt t="125058" x="6883400" y="6075363"/>
          <p14:tracePt t="125082" x="6889750" y="6075363"/>
          <p14:tracePt t="125090" x="6896100" y="6075363"/>
          <p14:tracePt t="125154" x="6907213" y="6075363"/>
          <p14:tracePt t="125162" x="6913563" y="6075363"/>
          <p14:tracePt t="125170" x="6943725" y="6075363"/>
          <p14:tracePt t="125178" x="6986588" y="6075363"/>
          <p14:tracePt t="125186" x="7027863" y="6075363"/>
          <p14:tracePt t="125194" x="7100888" y="6075363"/>
          <p14:tracePt t="125203" x="7142163" y="6075363"/>
          <p14:tracePt t="125210" x="7178675" y="6075363"/>
          <p14:tracePt t="125220" x="7221538" y="6075363"/>
          <p14:tracePt t="125226" x="7245350" y="6075363"/>
          <p14:tracePt t="125235" x="7269163" y="6075363"/>
          <p14:tracePt t="125242" x="7299325" y="6075363"/>
          <p14:tracePt t="125250" x="7323138" y="6075363"/>
          <p14:tracePt t="125258" x="7348538" y="6075363"/>
          <p14:tracePt t="125266" x="7366000" y="6075363"/>
          <p14:tracePt t="125274" x="7389813" y="6075363"/>
          <p14:tracePt t="125282" x="7413625" y="6075363"/>
          <p14:tracePt t="125290" x="7437438" y="6075363"/>
          <p14:tracePt t="125298" x="7462838" y="6075363"/>
          <p14:tracePt t="125306" x="7467600" y="6075363"/>
          <p14:tracePt t="125314" x="7480300" y="6075363"/>
          <p14:tracePt t="125322" x="7493000" y="6075363"/>
          <p14:tracePt t="125330" x="7497763" y="6069013"/>
          <p14:tracePt t="125354" x="7510463" y="6069013"/>
          <p14:tracePt t="125362" x="7516813" y="6069013"/>
          <p14:tracePt t="125370" x="7534275" y="6062663"/>
          <p14:tracePt t="125378" x="7546975" y="6062663"/>
          <p14:tracePt t="125386" x="7558088" y="6056313"/>
          <p14:tracePt t="125394" x="7577138" y="6056313"/>
          <p14:tracePt t="125403" x="7588250" y="6045200"/>
          <p14:tracePt t="125410" x="7600950" y="6038850"/>
          <p14:tracePt t="125420" x="7618413" y="6032500"/>
          <p14:tracePt t="125435" x="7624763" y="6026150"/>
          <p14:tracePt t="125442" x="7631113" y="6019800"/>
          <p14:tracePt t="125451" x="7637463" y="6008688"/>
          <p14:tracePt t="125458" x="7643813" y="5989638"/>
          <p14:tracePt t="125474" x="7654925" y="5954713"/>
          <p14:tracePt t="125482" x="7667625" y="5918200"/>
          <p14:tracePt t="125490" x="7678738" y="5875338"/>
          <p14:tracePt t="125498" x="7678738" y="5851525"/>
          <p14:tracePt t="125506" x="7685088" y="5834063"/>
          <p14:tracePt t="125514" x="7685088" y="5803900"/>
          <p14:tracePt t="125522" x="7697788" y="5749925"/>
          <p14:tracePt t="125530" x="7697788" y="5689600"/>
          <p14:tracePt t="125538" x="7697788" y="5646738"/>
          <p14:tracePt t="125546" x="7697788" y="5573713"/>
          <p14:tracePt t="125554" x="7697788" y="5538788"/>
          <p14:tracePt t="125562" x="7697788" y="5459413"/>
          <p14:tracePt t="125570" x="7697788" y="5405438"/>
          <p14:tracePt t="125578" x="7697788" y="5357813"/>
          <p14:tracePt t="125586" x="7697788" y="5314950"/>
          <p14:tracePt t="125594" x="7697788" y="5284788"/>
          <p14:tracePt t="125602" x="7704138" y="5248275"/>
          <p14:tracePt t="125610" x="7708900" y="5218113"/>
          <p14:tracePt t="125618" x="7708900" y="5200650"/>
          <p14:tracePt t="125626" x="7721600" y="5187950"/>
          <p14:tracePt t="125634" x="7727950" y="5153025"/>
          <p14:tracePt t="125642" x="7734300" y="5129213"/>
          <p14:tracePt t="125650" x="7745413" y="5110163"/>
          <p14:tracePt t="125658" x="7745413" y="5086350"/>
          <p14:tracePt t="125666" x="7751763" y="5062538"/>
          <p14:tracePt t="125674" x="7769225" y="5043488"/>
          <p14:tracePt t="125682" x="7775575" y="5032375"/>
          <p14:tracePt t="125691" x="7775575" y="5019675"/>
          <p14:tracePt t="125698" x="7788275" y="5002213"/>
          <p14:tracePt t="125706" x="7788275" y="4995863"/>
          <p14:tracePt t="125714" x="7793038" y="4989513"/>
          <p14:tracePt t="125722" x="7793038" y="4978400"/>
          <p14:tracePt t="125730" x="7805738" y="4953000"/>
          <p14:tracePt t="125738" x="7818438" y="4935538"/>
          <p14:tracePt t="125746" x="7818438" y="4918075"/>
          <p14:tracePt t="125754" x="7835900" y="4899025"/>
          <p14:tracePt t="125762" x="7842250" y="4887913"/>
          <p14:tracePt t="125770" x="7859713" y="4851400"/>
          <p14:tracePt t="125778" x="7866063" y="4827588"/>
          <p14:tracePt t="125786" x="7872413" y="4808538"/>
          <p14:tracePt t="125794" x="7889875" y="4778375"/>
          <p14:tracePt t="125803" x="7908925" y="4754563"/>
          <p14:tracePt t="125810" x="7913688" y="4737100"/>
          <p14:tracePt t="125826" x="7932738" y="4706938"/>
          <p14:tracePt t="125835" x="7939088" y="4700588"/>
          <p14:tracePt t="125842" x="7939088" y="4694238"/>
          <p14:tracePt t="125850" x="7943850" y="4676775"/>
          <p14:tracePt t="125858" x="7943850" y="4670425"/>
          <p14:tracePt t="125866" x="7950200" y="4664075"/>
          <p14:tracePt t="125886" x="7956550" y="4657725"/>
          <p14:tracePt t="125930" x="7956550" y="4652963"/>
          <p14:tracePt t="125938" x="7962900" y="4646613"/>
          <p14:tracePt t="125954" x="7974013" y="4633913"/>
          <p14:tracePt t="125970" x="7980363" y="4627563"/>
          <p14:tracePt t="126083" x="7986713" y="4633913"/>
          <p14:tracePt t="126091" x="7986713" y="4652963"/>
          <p14:tracePt t="126099" x="7986713" y="4683125"/>
          <p14:tracePt t="126107" x="7986713" y="4737100"/>
          <p14:tracePt t="126115" x="7986713" y="4808538"/>
          <p14:tracePt t="126122" x="7986713" y="4881563"/>
          <p14:tracePt t="126130" x="7986713" y="4972050"/>
          <p14:tracePt t="126138" x="7974013" y="5043488"/>
          <p14:tracePt t="126146" x="7974013" y="5116513"/>
          <p14:tracePt t="126155" x="7939088" y="5207000"/>
          <p14:tracePt t="126162" x="7920038" y="5297488"/>
          <p14:tracePt t="126170" x="7908925" y="5327650"/>
          <p14:tracePt t="126178" x="7889875" y="5405438"/>
          <p14:tracePt t="126187" x="7878763" y="5448300"/>
          <p14:tracePt t="126194" x="7866063" y="5513388"/>
          <p14:tracePt t="126203" x="7823200" y="5603875"/>
          <p14:tracePt t="126210" x="7812088" y="5634038"/>
          <p14:tracePt t="126219" x="7805738" y="5713413"/>
          <p14:tracePt t="126226" x="7781925" y="5761038"/>
          <p14:tracePt t="126234" x="7781925" y="5815013"/>
          <p14:tracePt t="126242" x="7775575" y="5864225"/>
          <p14:tracePt t="126250" x="7775575" y="5905500"/>
          <p14:tracePt t="126258" x="7762875" y="5965825"/>
          <p14:tracePt t="126266" x="7762875" y="5989638"/>
          <p14:tracePt t="126274" x="7762875" y="6008688"/>
          <p14:tracePt t="126282" x="7762875" y="6015038"/>
          <p14:tracePt t="126290" x="7762875" y="6019800"/>
          <p14:tracePt t="126298" x="7762875" y="6026150"/>
          <p14:tracePt t="126362" x="7762875" y="6032500"/>
          <p14:tracePt t="126370" x="7762875" y="6038850"/>
          <p14:tracePt t="126394" x="7762875" y="6045200"/>
          <p14:tracePt t="126490" x="7762875" y="6049963"/>
          <p14:tracePt t="126514" x="7769225" y="6049963"/>
          <p14:tracePt t="126522" x="7775575" y="6049963"/>
          <p14:tracePt t="126530" x="7781925" y="6049963"/>
          <p14:tracePt t="126538" x="7799388" y="6049963"/>
          <p14:tracePt t="126546" x="7812088" y="6049963"/>
          <p14:tracePt t="126554" x="7823200" y="6049963"/>
          <p14:tracePt t="126562" x="7829550" y="6049963"/>
          <p14:tracePt t="126570" x="7842250" y="6049963"/>
          <p14:tracePt t="126602" x="7848600" y="6049963"/>
          <p14:tracePt t="126642" x="7853363" y="6049963"/>
          <p14:tracePt t="126859" x="7859713" y="6056313"/>
          <p14:tracePt t="126875" x="7859713" y="6062663"/>
          <p14:tracePt t="126892" x="7853363" y="6069013"/>
          <p14:tracePt t="126906" x="7842250" y="6069013"/>
          <p14:tracePt t="126914" x="7835900" y="6075363"/>
          <p14:tracePt t="127043" x="7835900" y="6080125"/>
          <p14:tracePt t="127050" x="7848600" y="6069013"/>
          <p14:tracePt t="127059" x="7872413" y="6056313"/>
          <p14:tracePt t="127067" x="7889875" y="6038850"/>
          <p14:tracePt t="127075" x="7913688" y="6026150"/>
          <p14:tracePt t="127082" x="7950200" y="5978525"/>
          <p14:tracePt t="127090" x="7969250" y="5942013"/>
          <p14:tracePt t="127098" x="7993063" y="5918200"/>
          <p14:tracePt t="127106" x="8010525" y="5894388"/>
          <p14:tracePt t="127114" x="8034338" y="5868988"/>
          <p14:tracePt t="127122" x="8059738" y="5838825"/>
          <p14:tracePt t="127130" x="8077200" y="5827713"/>
          <p14:tracePt t="127138" x="8077200" y="5821363"/>
          <p14:tracePt t="127146" x="8089900" y="5797550"/>
          <p14:tracePt t="127154" x="8094663" y="5784850"/>
          <p14:tracePt t="127162" x="8107363" y="5761038"/>
          <p14:tracePt t="127171" x="8113713" y="5749925"/>
          <p14:tracePt t="127178" x="8120063" y="5743575"/>
          <p14:tracePt t="127186" x="8120063" y="5724525"/>
          <p14:tracePt t="127194" x="8120063" y="5713413"/>
          <p14:tracePt t="127203" x="8124825" y="5670550"/>
          <p14:tracePt t="127210" x="8137525" y="5646738"/>
          <p14:tracePt t="127218" x="8143875" y="5610225"/>
          <p14:tracePt t="127226" x="8143875" y="5592763"/>
          <p14:tracePt t="127234" x="8161338" y="5543550"/>
          <p14:tracePt t="127242" x="8161338" y="5532438"/>
          <p14:tracePt t="127250" x="8174038" y="5472113"/>
          <p14:tracePt t="127258" x="8174038" y="5441950"/>
          <p14:tracePt t="127266" x="8178800" y="5399088"/>
          <p14:tracePt t="127274" x="8178800" y="5364163"/>
          <p14:tracePt t="127282" x="8191500" y="5321300"/>
          <p14:tracePt t="127290" x="8191500" y="5291138"/>
          <p14:tracePt t="127298" x="8197850" y="5243513"/>
          <p14:tracePt t="127306" x="8197850" y="5224463"/>
          <p14:tracePt t="127314" x="8204200" y="5187950"/>
          <p14:tracePt t="127322" x="8204200" y="5146675"/>
          <p14:tracePt t="127330" x="8204200" y="5110163"/>
          <p14:tracePt t="127338" x="8204200" y="5068888"/>
          <p14:tracePt t="127346" x="8204200" y="5043488"/>
          <p14:tracePt t="127354" x="8204200" y="5026025"/>
          <p14:tracePt t="127362" x="8204200" y="4989513"/>
          <p14:tracePt t="127371" x="8204200" y="4965700"/>
          <p14:tracePt t="127378" x="8204200" y="4935538"/>
          <p14:tracePt t="127386" x="8204200" y="4905375"/>
          <p14:tracePt t="127394" x="8204200" y="4881563"/>
          <p14:tracePt t="127402" x="8204200" y="4851400"/>
          <p14:tracePt t="127410" x="8204200" y="4814888"/>
          <p14:tracePt t="127418" x="8204200" y="4784725"/>
          <p14:tracePt t="127426" x="8204200" y="4760913"/>
          <p14:tracePt t="127436" x="8204200" y="4730750"/>
          <p14:tracePt t="127442" x="8204200" y="4713288"/>
          <p14:tracePt t="127450" x="8204200" y="4683125"/>
          <p14:tracePt t="127458" x="8204200" y="4657725"/>
          <p14:tracePt t="127471" x="8197850" y="4646613"/>
          <p14:tracePt t="127474" x="8191500" y="4627563"/>
          <p14:tracePt t="127482" x="8174038" y="4616450"/>
          <p14:tracePt t="127490" x="8167688" y="4592638"/>
          <p14:tracePt t="127498" x="8161338" y="4586288"/>
          <p14:tracePt t="127506" x="8143875" y="4573588"/>
          <p14:tracePt t="127514" x="8137525" y="4567238"/>
          <p14:tracePt t="127522" x="8120063" y="4543425"/>
          <p14:tracePt t="127530" x="8101013" y="4525963"/>
          <p14:tracePt t="127538" x="8077200" y="4513263"/>
          <p14:tracePt t="127546" x="8047038" y="4495800"/>
          <p14:tracePt t="127554" x="8010525" y="4478338"/>
          <p14:tracePt t="127562" x="7974013" y="4459288"/>
          <p14:tracePt t="127570" x="7913688" y="4448175"/>
          <p14:tracePt t="127578" x="7853363" y="4448175"/>
          <p14:tracePt t="127586" x="7781925" y="4429125"/>
          <p14:tracePt t="127594" x="7673975" y="4405313"/>
          <p14:tracePt t="127602" x="7588250" y="4392613"/>
          <p14:tracePt t="127610" x="7510463" y="4368800"/>
          <p14:tracePt t="127618" x="7407275" y="4351338"/>
          <p14:tracePt t="127626" x="7348538" y="4338638"/>
          <p14:tracePt t="127634" x="7299325" y="4327525"/>
          <p14:tracePt t="127642" x="7269163" y="4327525"/>
          <p14:tracePt t="127650" x="7239000" y="4327525"/>
          <p14:tracePt t="127658" x="7202488" y="4327525"/>
          <p14:tracePt t="127666" x="7191375" y="4327525"/>
          <p14:tracePt t="127674" x="7167563" y="4332288"/>
          <p14:tracePt t="127682" x="7142163" y="4332288"/>
          <p14:tracePt t="127690" x="7112000" y="4338638"/>
          <p14:tracePt t="127698" x="7088188" y="4357688"/>
          <p14:tracePt t="127706" x="7064375" y="4362450"/>
          <p14:tracePt t="127714" x="7010400" y="4381500"/>
          <p14:tracePt t="127722" x="6950075" y="4392613"/>
          <p14:tracePt t="127730" x="6913563" y="4411663"/>
          <p14:tracePt t="127738" x="6835775" y="4429125"/>
          <p14:tracePt t="127746" x="6786563" y="4459288"/>
          <p14:tracePt t="127754" x="6726238" y="4471988"/>
          <p14:tracePt t="127762" x="6691313" y="4489450"/>
          <p14:tracePt t="127770" x="6654800" y="4495800"/>
          <p14:tracePt t="127778" x="6630988" y="4513263"/>
          <p14:tracePt t="127786" x="6605588" y="4519613"/>
          <p14:tracePt t="127794" x="6575425" y="4549775"/>
          <p14:tracePt t="127802" x="6521450" y="4579938"/>
          <p14:tracePt t="127810" x="6473825" y="4610100"/>
          <p14:tracePt t="127818" x="6426200" y="4640263"/>
          <p14:tracePt t="127826" x="6383338" y="4670425"/>
          <p14:tracePt t="127834" x="6335713" y="4700588"/>
          <p14:tracePt t="127842" x="6269038" y="4730750"/>
          <p14:tracePt t="127850" x="6245225" y="4743450"/>
          <p14:tracePt t="127858" x="6202363" y="4784725"/>
          <p14:tracePt t="127866" x="6161088" y="4808538"/>
          <p14:tracePt t="127874" x="6135688" y="4827588"/>
          <p14:tracePt t="127882" x="6111875" y="4845050"/>
          <p14:tracePt t="127890" x="6088063" y="4868863"/>
          <p14:tracePt t="127898" x="6075363" y="4881563"/>
          <p14:tracePt t="127906" x="6040438" y="4911725"/>
          <p14:tracePt t="127914" x="6021388" y="4922838"/>
          <p14:tracePt t="127922" x="6015038" y="4948238"/>
          <p14:tracePt t="127930" x="5997575" y="4965700"/>
          <p14:tracePt t="127938" x="5991225" y="4978400"/>
          <p14:tracePt t="127946" x="5980113" y="5002213"/>
          <p14:tracePt t="127955" x="5967413" y="5026025"/>
          <p14:tracePt t="127962" x="5949950" y="5062538"/>
          <p14:tracePt t="127970" x="5943600" y="5092700"/>
          <p14:tracePt t="127978" x="5924550" y="5129213"/>
          <p14:tracePt t="127987" x="5919788" y="5164138"/>
          <p14:tracePt t="127994" x="5907088" y="5224463"/>
          <p14:tracePt t="128002" x="5894388" y="5284788"/>
          <p14:tracePt t="128010" x="5894388" y="5314950"/>
          <p14:tracePt t="128018" x="5894388" y="5351463"/>
          <p14:tracePt t="128026" x="5889625" y="5405438"/>
          <p14:tracePt t="128034" x="5889625" y="5478463"/>
          <p14:tracePt t="128042" x="5870575" y="5526088"/>
          <p14:tracePt t="128050" x="5859463" y="5549900"/>
          <p14:tracePt t="128058" x="5859463" y="5573713"/>
          <p14:tracePt t="128066" x="5859463" y="5592763"/>
          <p14:tracePt t="128074" x="5859463" y="5640388"/>
          <p14:tracePt t="128082" x="5859463" y="5653088"/>
          <p14:tracePt t="128105" x="5859463" y="5707063"/>
          <p14:tracePt t="128107" x="5859463" y="5749925"/>
          <p14:tracePt t="128114" x="5859463" y="5761038"/>
          <p14:tracePt t="128122" x="5864225" y="5797550"/>
          <p14:tracePt t="128130" x="5876925" y="5821363"/>
          <p14:tracePt t="128139" x="5889625" y="5851525"/>
          <p14:tracePt t="128146" x="5900738" y="5875338"/>
          <p14:tracePt t="128162" x="5900738" y="5899150"/>
          <p14:tracePt t="128171" x="5919788" y="5935663"/>
          <p14:tracePt t="128178" x="5924550" y="5948363"/>
          <p14:tracePt t="128186" x="5949950" y="5972175"/>
          <p14:tracePt t="128194" x="5967413" y="5995988"/>
          <p14:tracePt t="128202" x="6003925" y="6038850"/>
          <p14:tracePt t="128210" x="6045200" y="6086475"/>
          <p14:tracePt t="128218" x="6088063" y="6129338"/>
          <p14:tracePt t="128226" x="6165850" y="6194425"/>
          <p14:tracePt t="128234" x="6245225" y="6249988"/>
          <p14:tracePt t="128242" x="6310313" y="6303963"/>
          <p14:tracePt t="128250" x="6389688" y="6364288"/>
          <p14:tracePt t="128258" x="6426200" y="6399213"/>
          <p14:tracePt t="128266" x="6456363" y="6424613"/>
          <p14:tracePt t="128274" x="6480175" y="6442075"/>
          <p14:tracePt t="128282" x="6491288" y="6448425"/>
          <p14:tracePt t="128291" x="6510338" y="6465888"/>
          <p14:tracePt t="128298" x="6521450" y="6472238"/>
          <p14:tracePt t="128306" x="6527800" y="6478588"/>
          <p14:tracePt t="128314" x="6534150" y="6484938"/>
          <p14:tracePt t="128322" x="6546850" y="6508750"/>
          <p14:tracePt t="128330" x="6564313" y="6519863"/>
          <p14:tracePt t="128339" x="6588125" y="6538913"/>
          <p14:tracePt t="128346" x="6624638" y="6562725"/>
          <p14:tracePt t="128355" x="6684963" y="6599238"/>
          <p14:tracePt t="128362" x="6732588" y="6616700"/>
          <p14:tracePt t="128371" x="6853238" y="6653213"/>
          <p14:tracePt t="128378" x="6926263" y="6653213"/>
          <p14:tracePt t="128387" x="7027863" y="6670675"/>
          <p14:tracePt t="128394" x="7100888" y="6683375"/>
          <p14:tracePt t="128402" x="7172325" y="6683375"/>
          <p14:tracePt t="128410" x="7251700" y="6707188"/>
          <p14:tracePt t="128418" x="7312025" y="6707188"/>
          <p14:tracePt t="128426" x="7353300" y="6707188"/>
          <p14:tracePt t="128434" x="7426325" y="6707188"/>
          <p14:tracePt t="128442" x="7486650" y="6707188"/>
          <p14:tracePt t="128450" x="7527925" y="6707188"/>
          <p14:tracePt t="128458" x="7588250" y="6707188"/>
          <p14:tracePt t="128469" x="7618413" y="6707188"/>
          <p14:tracePt t="128480" x="7654925" y="6700838"/>
          <p14:tracePt t="128482" x="7697788" y="6696075"/>
          <p14:tracePt t="128490" x="7745413" y="6677025"/>
          <p14:tracePt t="128498" x="7781925" y="6665913"/>
          <p14:tracePt t="128506" x="7859713" y="6646863"/>
          <p14:tracePt t="128514" x="7889875" y="6629400"/>
          <p14:tracePt t="128522" x="7943850" y="6599238"/>
          <p14:tracePt t="128530" x="8004175" y="6575425"/>
          <p14:tracePt t="128538" x="8023225" y="6562725"/>
          <p14:tracePt t="128546" x="8064500" y="6532563"/>
          <p14:tracePt t="128554" x="8120063" y="6489700"/>
          <p14:tracePt t="128562" x="8143875" y="6465888"/>
          <p14:tracePt t="128570" x="8185150" y="6418263"/>
          <p14:tracePt t="128578" x="8215313" y="6375400"/>
          <p14:tracePt t="128586" x="8239125" y="6340475"/>
          <p14:tracePt t="128594" x="8269288" y="6291263"/>
          <p14:tracePt t="128602" x="8299450" y="6224588"/>
          <p14:tracePt t="128610" x="8318500" y="6200775"/>
          <p14:tracePt t="128618" x="8335963" y="6170613"/>
          <p14:tracePt t="128626" x="8366125" y="6129338"/>
          <p14:tracePt t="128634" x="8372475" y="6116638"/>
          <p14:tracePt t="128642" x="8389938" y="6080125"/>
          <p14:tracePt t="128650" x="8396288" y="6069013"/>
          <p14:tracePt t="128658" x="8415338" y="6032500"/>
          <p14:tracePt t="128666" x="8432800" y="5995988"/>
          <p14:tracePt t="128675" x="8445500" y="5972175"/>
          <p14:tracePt t="128682" x="8475663" y="5924550"/>
          <p14:tracePt t="128691" x="8480425" y="5899150"/>
          <p14:tracePt t="128699" x="8499475" y="5857875"/>
          <p14:tracePt t="128706" x="8499475" y="5827713"/>
          <p14:tracePt t="128714" x="8516938" y="5778500"/>
          <p14:tracePt t="128722" x="8529638" y="5730875"/>
          <p14:tracePt t="128730" x="8529638" y="5707063"/>
          <p14:tracePt t="128739" x="8535988" y="5664200"/>
          <p14:tracePt t="128746" x="8535988" y="5653088"/>
          <p14:tracePt t="128755" x="8547100" y="5629275"/>
          <p14:tracePt t="128762" x="8547100" y="5603875"/>
          <p14:tracePt t="128771" x="8553450" y="5580063"/>
          <p14:tracePt t="128778" x="8553450" y="5568950"/>
          <p14:tracePt t="128786" x="8559800" y="5532438"/>
          <p14:tracePt t="128794" x="8570913" y="5502275"/>
          <p14:tracePt t="128802" x="8570913" y="5478463"/>
          <p14:tracePt t="128810" x="8570913" y="5435600"/>
          <p14:tracePt t="128818" x="8570913" y="5411788"/>
          <p14:tracePt t="128826" x="8570913" y="5381625"/>
          <p14:tracePt t="128834" x="8570913" y="5345113"/>
          <p14:tracePt t="128842" x="8570913" y="5314950"/>
          <p14:tracePt t="128850" x="8570913" y="5273675"/>
          <p14:tracePt t="128859" x="8570913" y="5260975"/>
          <p14:tracePt t="128866" x="8570913" y="5224463"/>
          <p14:tracePt t="128874" x="8570913" y="5194300"/>
          <p14:tracePt t="128890" x="8570913" y="5170488"/>
          <p14:tracePt t="128898" x="8570913" y="5157788"/>
          <p14:tracePt t="128906" x="8559800" y="5140325"/>
          <p14:tracePt t="128914" x="8559800" y="5110163"/>
          <p14:tracePt t="128922" x="8559800" y="5103813"/>
          <p14:tracePt t="128930" x="8553450" y="5080000"/>
          <p14:tracePt t="128939" x="8547100" y="5068888"/>
          <p14:tracePt t="128946" x="8540750" y="5062538"/>
          <p14:tracePt t="128955" x="8516938" y="5019675"/>
          <p14:tracePt t="128962" x="8499475" y="4995863"/>
          <p14:tracePt t="128974" x="8462963" y="4972050"/>
          <p14:tracePt t="128978" x="8402638" y="4929188"/>
          <p14:tracePt t="128986" x="8335963" y="4875213"/>
          <p14:tracePt t="128994" x="8269288" y="4814888"/>
          <p14:tracePt t="129002" x="8161338" y="4760913"/>
          <p14:tracePt t="129010" x="8094663" y="4706938"/>
          <p14:tracePt t="129018" x="8016875" y="4670425"/>
          <p14:tracePt t="129026" x="7926388" y="4616450"/>
          <p14:tracePt t="129034" x="7878763" y="4592638"/>
          <p14:tracePt t="129042" x="7799388" y="4549775"/>
          <p14:tracePt t="129050" x="7775575" y="4543425"/>
          <p14:tracePt t="129058" x="7762875" y="4525963"/>
          <p14:tracePt t="129066" x="7758113" y="4525963"/>
          <p14:tracePt t="129082" x="7751763" y="4525963"/>
          <p14:tracePt t="129114" x="7734300" y="4519613"/>
          <p14:tracePt t="129122" x="7721600" y="4519613"/>
          <p14:tracePt t="129130" x="7678738" y="4519613"/>
          <p14:tracePt t="129139" x="7577138" y="4508500"/>
          <p14:tracePt t="129146" x="7493000" y="4508500"/>
          <p14:tracePt t="129155" x="7377113" y="4508500"/>
          <p14:tracePt t="129162" x="7262813" y="4508500"/>
          <p14:tracePt t="129170" x="7148513" y="4513263"/>
          <p14:tracePt t="129178" x="7027863" y="4525963"/>
          <p14:tracePt t="129186" x="6956425" y="4543425"/>
          <p14:tracePt t="129194" x="6877050" y="4579938"/>
          <p14:tracePt t="129205" x="6846888" y="4586288"/>
          <p14:tracePt t="129210" x="6811963" y="4603750"/>
          <p14:tracePt t="129218" x="6756400" y="4633913"/>
          <p14:tracePt t="129226" x="6721475" y="4664075"/>
          <p14:tracePt t="129234" x="6696075" y="4687888"/>
          <p14:tracePt t="129242" x="6648450" y="4718050"/>
          <p14:tracePt t="129250" x="6605588" y="4748213"/>
          <p14:tracePt t="129258" x="6570663" y="4773613"/>
          <p14:tracePt t="129266" x="6503988" y="4838700"/>
          <p14:tracePt t="129275" x="6456363" y="4875213"/>
          <p14:tracePt t="129282" x="6400800" y="4911725"/>
          <p14:tracePt t="129290" x="6376988" y="4941888"/>
          <p14:tracePt t="129298" x="6329363" y="4959350"/>
          <p14:tracePt t="129306" x="6262688" y="5013325"/>
          <p14:tracePt t="129314" x="6184900" y="5092700"/>
          <p14:tracePt t="129323" x="6142038" y="5133975"/>
          <p14:tracePt t="129330" x="6105525" y="5170488"/>
          <p14:tracePt t="129339" x="6040438" y="5237163"/>
          <p14:tracePt t="129346" x="5980113" y="5303838"/>
          <p14:tracePt t="129355" x="5967413" y="5327650"/>
          <p14:tracePt t="129362" x="5919788" y="5387975"/>
          <p14:tracePt t="129371" x="5900738" y="5411788"/>
          <p14:tracePt t="129378" x="5889625" y="5454650"/>
          <p14:tracePt t="129386" x="5883275" y="5489575"/>
          <p14:tracePt t="129394" x="5883275" y="5519738"/>
          <p14:tracePt t="129402" x="5883275" y="5562600"/>
          <p14:tracePt t="129410" x="5883275" y="5586413"/>
          <p14:tracePt t="129418" x="5883275" y="5603875"/>
          <p14:tracePt t="129426" x="5883275" y="5622925"/>
          <p14:tracePt t="129434" x="5889625" y="5629275"/>
          <p14:tracePt t="129442" x="5907088" y="5646738"/>
          <p14:tracePt t="129450" x="5930900" y="5683250"/>
          <p14:tracePt t="129459" x="5937250" y="5689600"/>
          <p14:tracePt t="129469" x="5961063" y="5707063"/>
          <p14:tracePt t="129480" x="5984875" y="5724525"/>
          <p14:tracePt t="129482" x="5997575" y="5737225"/>
          <p14:tracePt t="129490" x="6021388" y="5767388"/>
          <p14:tracePt t="129498" x="6064250" y="5791200"/>
          <p14:tracePt t="129506" x="6124575" y="5834063"/>
          <p14:tracePt t="129514" x="6178550" y="5875338"/>
          <p14:tracePt t="129522" x="6245225" y="5929313"/>
          <p14:tracePt t="129530" x="6335713" y="6002338"/>
          <p14:tracePt t="129538" x="6419850" y="6069013"/>
          <p14:tracePt t="129546" x="6521450" y="6140450"/>
          <p14:tracePt t="129555" x="6588125" y="6194425"/>
          <p14:tracePt t="129562" x="6665913" y="6254750"/>
          <p14:tracePt t="129570" x="6745288" y="6297613"/>
          <p14:tracePt t="129578" x="6799263" y="6327775"/>
          <p14:tracePt t="129586" x="6835775" y="6345238"/>
          <p14:tracePt t="129594" x="6865938" y="6351588"/>
          <p14:tracePt t="129602" x="6889750" y="6364288"/>
          <p14:tracePt t="129611" x="6919913" y="6364288"/>
          <p14:tracePt t="129618" x="6967538" y="6364288"/>
          <p14:tracePt t="129627" x="7010400" y="6364288"/>
          <p14:tracePt t="129634" x="7094538" y="6364288"/>
          <p14:tracePt t="129642" x="7167563" y="6364288"/>
          <p14:tracePt t="129650" x="7258050" y="6364288"/>
          <p14:tracePt t="129658" x="7342188" y="6364288"/>
          <p14:tracePt t="129666" x="7413625" y="6364288"/>
          <p14:tracePt t="129674" x="7486650" y="6364288"/>
          <p14:tracePt t="129682" x="7558088" y="6364288"/>
          <p14:tracePt t="129690" x="7600950" y="6364288"/>
          <p14:tracePt t="129698" x="7648575" y="6364288"/>
          <p14:tracePt t="129706" x="7673975" y="6357938"/>
          <p14:tracePt t="129714" x="7704138" y="6345238"/>
          <p14:tracePt t="129722" x="7739063" y="6327775"/>
          <p14:tracePt t="129730" x="7775575" y="6297613"/>
          <p14:tracePt t="129738" x="7799388" y="6280150"/>
          <p14:tracePt t="129746" x="7835900" y="6243638"/>
          <p14:tracePt t="129754" x="7866063" y="6219825"/>
          <p14:tracePt t="129762" x="7878763" y="6207125"/>
          <p14:tracePt t="129770" x="7913688" y="6170613"/>
          <p14:tracePt t="129778" x="7956550" y="6129338"/>
          <p14:tracePt t="129786" x="7993063" y="6092825"/>
          <p14:tracePt t="129794" x="8029575" y="6062663"/>
          <p14:tracePt t="129802" x="8053388" y="6038850"/>
          <p14:tracePt t="129810" x="8094663" y="6008688"/>
          <p14:tracePt t="129818" x="8107363" y="5984875"/>
          <p14:tracePt t="129826" x="8137525" y="5948363"/>
          <p14:tracePt t="129834" x="8143875" y="5935663"/>
          <p14:tracePt t="129842" x="8174038" y="5888038"/>
          <p14:tracePt t="129850" x="8174038" y="5864225"/>
          <p14:tracePt t="129858" x="8185150" y="5834063"/>
          <p14:tracePt t="129866" x="8185150" y="5797550"/>
          <p14:tracePt t="129874" x="8197850" y="5754688"/>
          <p14:tracePt t="129882" x="8215313" y="5707063"/>
          <p14:tracePt t="129890" x="8221663" y="5683250"/>
          <p14:tracePt t="129898" x="8234363" y="5603875"/>
          <p14:tracePt t="129906" x="8251825" y="5543550"/>
          <p14:tracePt t="129914" x="8251825" y="5495925"/>
          <p14:tracePt t="129923" x="8251825" y="5441950"/>
          <p14:tracePt t="129930" x="8264525" y="5364163"/>
          <p14:tracePt t="129938" x="8264525" y="5334000"/>
          <p14:tracePt t="129946" x="8275638" y="5308600"/>
          <p14:tracePt t="129954" x="8275638" y="5278438"/>
          <p14:tracePt t="129962" x="8275638" y="5254625"/>
          <p14:tracePt t="129970" x="8275638" y="5218113"/>
          <p14:tracePt t="129978" x="8275638" y="5207000"/>
          <p14:tracePt t="129986" x="8281988" y="5183188"/>
          <p14:tracePt t="129994" x="8281988" y="5157788"/>
          <p14:tracePt t="130002" x="8281988" y="5146675"/>
          <p14:tracePt t="130010" x="8281988" y="5116513"/>
          <p14:tracePt t="130018" x="8281988" y="5092700"/>
          <p14:tracePt t="130026" x="8264525" y="5056188"/>
          <p14:tracePt t="130034" x="8239125" y="5008563"/>
          <p14:tracePt t="130042" x="8228013" y="4995863"/>
          <p14:tracePt t="130050" x="8208963" y="4948238"/>
          <p14:tracePt t="130058" x="8178800" y="4899025"/>
          <p14:tracePt t="130073" x="8161338" y="4851400"/>
          <p14:tracePt t="130075" x="8131175" y="4808538"/>
          <p14:tracePt t="130082" x="8113713" y="4784725"/>
          <p14:tracePt t="130090" x="8101013" y="4760913"/>
          <p14:tracePt t="130098" x="8070850" y="4724400"/>
          <p14:tracePt t="130106" x="8047038" y="4700588"/>
          <p14:tracePt t="130114" x="8016875" y="4664075"/>
          <p14:tracePt t="130123" x="7956550" y="4610100"/>
          <p14:tracePt t="130130" x="7902575" y="4556125"/>
          <p14:tracePt t="130138" x="7835900" y="4525963"/>
          <p14:tracePt t="130146" x="7745413" y="4465638"/>
          <p14:tracePt t="130154" x="7667625" y="4422775"/>
          <p14:tracePt t="130162" x="7607300" y="4405313"/>
          <p14:tracePt t="130170" x="7558088" y="4381500"/>
          <p14:tracePt t="130178" x="7497763" y="4375150"/>
          <p14:tracePt t="130186" x="7389813" y="4351338"/>
          <p14:tracePt t="130194" x="7318375" y="4327525"/>
          <p14:tracePt t="130202" x="7215188" y="4302125"/>
          <p14:tracePt t="130210" x="7137400" y="4297363"/>
          <p14:tracePt t="130218" x="7051675" y="4284663"/>
          <p14:tracePt t="130226" x="6991350" y="4284663"/>
          <p14:tracePt t="130234" x="6937375" y="4284663"/>
          <p14:tracePt t="130242" x="6877050" y="4284663"/>
          <p14:tracePt t="130250" x="6799263" y="4297363"/>
          <p14:tracePt t="130258" x="6726238" y="4321175"/>
          <p14:tracePt t="130266" x="6648450" y="4357688"/>
          <p14:tracePt t="130274" x="6611938" y="4381500"/>
          <p14:tracePt t="130282" x="6557963" y="4422775"/>
          <p14:tracePt t="130291" x="6510338" y="4452938"/>
          <p14:tracePt t="130298" x="6467475" y="4495800"/>
          <p14:tracePt t="130306" x="6419850" y="4525963"/>
          <p14:tracePt t="130314" x="6396038" y="4549775"/>
          <p14:tracePt t="130322" x="6359525" y="4573588"/>
          <p14:tracePt t="130330" x="6316663" y="4627563"/>
          <p14:tracePt t="130338" x="6299200" y="4652963"/>
          <p14:tracePt t="130346" x="6262688" y="4713288"/>
          <p14:tracePt t="130354" x="6232525" y="4760913"/>
          <p14:tracePt t="130362" x="6202363" y="4808538"/>
          <p14:tracePt t="130370" x="6165850" y="4875213"/>
          <p14:tracePt t="130378" x="6124575" y="4941888"/>
          <p14:tracePt t="130386" x="6075363" y="5043488"/>
          <p14:tracePt t="130394" x="6034088" y="5133975"/>
          <p14:tracePt t="130402" x="5997575" y="5237163"/>
          <p14:tracePt t="130410" x="5973763" y="5327650"/>
          <p14:tracePt t="130418" x="5954713" y="5394325"/>
          <p14:tracePt t="130426" x="5954713" y="5448300"/>
          <p14:tracePt t="130434" x="5943600" y="5549900"/>
          <p14:tracePt t="130442" x="5943600" y="5622925"/>
          <p14:tracePt t="130450" x="5943600" y="5694363"/>
          <p14:tracePt t="130458" x="5961063" y="5773738"/>
          <p14:tracePt t="130466" x="5980113" y="5864225"/>
          <p14:tracePt t="130474" x="6015038" y="5924550"/>
          <p14:tracePt t="130482" x="6070600" y="6032500"/>
          <p14:tracePt t="130490" x="6111875" y="6080125"/>
          <p14:tracePt t="130498" x="6178550" y="6146800"/>
          <p14:tracePt t="130506" x="6238875" y="6213475"/>
          <p14:tracePt t="130514" x="6299200" y="6267450"/>
          <p14:tracePt t="130522" x="6365875" y="6327775"/>
          <p14:tracePt t="130530" x="6473825" y="6370638"/>
          <p14:tracePt t="130538" x="6551613" y="6429375"/>
          <p14:tracePt t="130546" x="6618288" y="6459538"/>
          <p14:tracePt t="130554" x="6691313" y="6489700"/>
          <p14:tracePt t="130562" x="6745288" y="6519863"/>
          <p14:tracePt t="130570" x="6792913" y="6550025"/>
          <p14:tracePt t="130578" x="6853238" y="6575425"/>
          <p14:tracePt t="130586" x="6889750" y="6575425"/>
          <p14:tracePt t="130594" x="6919913" y="6580188"/>
          <p14:tracePt t="130602" x="6967538" y="6610350"/>
          <p14:tracePt t="130610" x="7016750" y="6623050"/>
          <p14:tracePt t="130618" x="7088188" y="6623050"/>
          <p14:tracePt t="130626" x="7148513" y="6629400"/>
          <p14:tracePt t="130634" x="7251700" y="6629400"/>
          <p14:tracePt t="130642" x="7312025" y="6629400"/>
          <p14:tracePt t="130650" x="7383463" y="6629400"/>
          <p14:tracePt t="130658" x="7437438" y="6629400"/>
          <p14:tracePt t="130666" x="7497763" y="6629400"/>
          <p14:tracePt t="130674" x="7523163" y="6605588"/>
          <p14:tracePt t="130682" x="7570788" y="6592888"/>
          <p14:tracePt t="130690" x="7594600" y="6569075"/>
          <p14:tracePt t="130698" x="7618413" y="6550025"/>
          <p14:tracePt t="130706" x="7643813" y="6526213"/>
          <p14:tracePt t="130714" x="7648575" y="6519863"/>
          <p14:tracePt t="130722" x="7648575" y="6515100"/>
          <p14:tracePt t="130730" x="7661275" y="6508750"/>
          <p14:tracePt t="130738" x="7667625" y="6502400"/>
          <p14:tracePt t="130746" x="7673975" y="6489700"/>
          <p14:tracePt t="130754" x="7685088" y="6472238"/>
          <p14:tracePt t="130762" x="7691438" y="6465888"/>
          <p14:tracePt t="130770" x="7691438" y="6454775"/>
          <p14:tracePt t="130778" x="7715250" y="6429375"/>
          <p14:tracePt t="130786" x="7727950" y="6418263"/>
          <p14:tracePt t="130794" x="7739063" y="6394450"/>
          <p14:tracePt t="130802" x="7739063" y="6375400"/>
          <p14:tracePt t="130810" x="7758113" y="6345238"/>
          <p14:tracePt t="130818" x="7762875" y="6310313"/>
          <p14:tracePt t="130826" x="7775575" y="6280150"/>
          <p14:tracePt t="130834" x="7781925" y="6261100"/>
          <p14:tracePt t="130842" x="7788275" y="6237288"/>
          <p14:tracePt t="130858" x="7788275" y="6224588"/>
          <p14:tracePt t="130866" x="7788275" y="6219825"/>
          <p14:tracePt t="130994" x="7788275" y="6213475"/>
          <p14:tracePt t="131010" x="7781925" y="6213475"/>
          <p14:tracePt t="131018" x="7762875" y="6213475"/>
          <p14:tracePt t="131026" x="7721600" y="6213475"/>
          <p14:tracePt t="131034" x="7648575" y="6213475"/>
          <p14:tracePt t="131042" x="7516813" y="6189663"/>
          <p14:tracePt t="131050" x="7366000" y="6140450"/>
          <p14:tracePt t="131059" x="7112000" y="6092825"/>
          <p14:tracePt t="131066" x="6811963" y="5984875"/>
          <p14:tracePt t="131074" x="6443663" y="5911850"/>
          <p14:tracePt t="131082" x="5980113" y="5808663"/>
          <p14:tracePt t="131091" x="5545138" y="5694363"/>
          <p14:tracePt t="131098" x="5062538" y="5634038"/>
          <p14:tracePt t="131106" x="4575175" y="5532438"/>
          <p14:tracePt t="131114" x="4176713" y="5454650"/>
          <p14:tracePt t="131123" x="3659188" y="5351463"/>
          <p14:tracePt t="131130" x="3279775" y="5237163"/>
          <p14:tracePt t="131139" x="2935288" y="5164138"/>
          <p14:tracePt t="131146" x="2579688" y="5049838"/>
          <p14:tracePt t="131154" x="2271713" y="5002213"/>
          <p14:tracePt t="131162" x="2001838" y="4918075"/>
          <p14:tracePt t="131170" x="1874838" y="4881563"/>
          <p14:tracePt t="131178" x="1730375" y="4845050"/>
          <p14:tracePt t="131186" x="1609725" y="4797425"/>
          <p14:tracePt t="131194" x="1489075" y="4773613"/>
          <p14:tracePt t="131202" x="1374775" y="4737100"/>
          <p14:tracePt t="131210" x="1271588" y="4706938"/>
          <p14:tracePt t="131218" x="1181100" y="4670425"/>
          <p14:tracePt t="131226" x="1120775" y="4657725"/>
          <p14:tracePt t="131234" x="1054100" y="4627563"/>
          <p14:tracePt t="131242" x="1006475" y="4610100"/>
          <p14:tracePt t="131250" x="993775" y="4603750"/>
          <p14:tracePt t="131258" x="969963" y="4592638"/>
          <p14:tracePt t="131266" x="965200" y="4586288"/>
          <p14:tracePt t="131306" x="958850" y="4579938"/>
          <p14:tracePt t="131347" x="958850" y="4573588"/>
          <p14:tracePt t="131355" x="969963" y="4573588"/>
          <p14:tracePt t="131363" x="993775" y="4562475"/>
          <p14:tracePt t="131371" x="1006475" y="4562475"/>
          <p14:tracePt t="131379" x="1042988" y="4543425"/>
          <p14:tracePt t="131387" x="1109663" y="4502150"/>
          <p14:tracePt t="131395" x="1200150" y="4465638"/>
          <p14:tracePt t="131402" x="1277938" y="4422775"/>
          <p14:tracePt t="131410" x="1381125" y="4387850"/>
          <p14:tracePt t="131418" x="1482725" y="4362450"/>
          <p14:tracePt t="131427" x="1616075" y="4302125"/>
          <p14:tracePt t="131434" x="1730375" y="4278313"/>
          <p14:tracePt t="131442" x="1851025" y="4254500"/>
          <p14:tracePt t="131450" x="1982788" y="4217988"/>
          <p14:tracePt t="131459" x="2109788" y="4183063"/>
          <p14:tracePt t="131466" x="2241550" y="4133850"/>
          <p14:tracePt t="131475" x="2374900" y="4086225"/>
          <p14:tracePt t="131484" x="2508250" y="4037013"/>
          <p14:tracePt t="131490" x="2627313" y="3995738"/>
          <p14:tracePt t="131498" x="2717800" y="3946525"/>
          <p14:tracePt t="131506" x="2797175" y="3911600"/>
          <p14:tracePt t="131514" x="2874963" y="3881438"/>
          <p14:tracePt t="131521" x="2905125" y="3875088"/>
          <p14:tracePt t="131530" x="2954338" y="3851275"/>
          <p14:tracePt t="131538" x="2971800" y="3844925"/>
          <p14:tracePt t="131546" x="3025775" y="3797300"/>
          <p14:tracePt t="131554" x="3032125" y="3790950"/>
          <p14:tracePt t="131562" x="3049588" y="3778250"/>
          <p14:tracePt t="131570" x="3055938" y="3771900"/>
          <p14:tracePt t="131578" x="3068638" y="3754438"/>
          <p14:tracePt t="131586" x="3079750" y="3754438"/>
          <p14:tracePt t="131594" x="3086100" y="3748088"/>
          <p14:tracePt t="131602" x="3092450" y="3741738"/>
          <p14:tracePt t="131610" x="3098800" y="3736975"/>
          <p14:tracePt t="131617" x="3103563" y="3736975"/>
          <p14:tracePt t="131626" x="3128963" y="3724275"/>
          <p14:tracePt t="131634" x="3140075" y="3724275"/>
          <p14:tracePt t="131642" x="3163888" y="3717925"/>
          <p14:tracePt t="131650" x="3170238" y="3711575"/>
          <p14:tracePt t="131658" x="3182938" y="3711575"/>
          <p14:tracePt t="131666" x="3219450" y="3681413"/>
          <p14:tracePt t="131682" x="3243263" y="3676650"/>
          <p14:tracePt t="131690" x="3254375" y="3676650"/>
          <p14:tracePt t="131698" x="3273425" y="3676650"/>
          <p14:tracePt t="131706" x="3303588" y="3676650"/>
          <p14:tracePt t="131714" x="3327400" y="3670300"/>
          <p14:tracePt t="131722" x="3357563" y="3670300"/>
          <p14:tracePt t="131730" x="3381375" y="3670300"/>
          <p14:tracePt t="131738" x="3435350" y="3670300"/>
          <p14:tracePt t="131746" x="3471863" y="3670300"/>
          <p14:tracePt t="131754" x="3514725" y="3657600"/>
          <p14:tracePt t="131762" x="3575050" y="3657600"/>
          <p14:tracePt t="131770" x="3598863" y="3640138"/>
          <p14:tracePt t="131778" x="3629025" y="3633788"/>
          <p14:tracePt t="131786" x="3676650" y="3627438"/>
          <p14:tracePt t="131794" x="3700463" y="3616325"/>
          <p14:tracePt t="131802" x="3713163" y="3609975"/>
          <p14:tracePt t="131810" x="3719513" y="3609975"/>
          <p14:tracePt t="131826" x="3725863" y="3603625"/>
          <p14:tracePt t="131938" x="3713163" y="3603625"/>
          <p14:tracePt t="131947" x="3629025" y="3627438"/>
          <p14:tracePt t="131955" x="3556000" y="3657600"/>
          <p14:tracePt t="131963" x="3454400" y="3670300"/>
          <p14:tracePt t="131970" x="3363913" y="3681413"/>
          <p14:tracePt t="131978" x="3279775" y="3694113"/>
          <p14:tracePt t="131986" x="3206750" y="3694113"/>
          <p14:tracePt t="131994" x="3140075" y="3711575"/>
          <p14:tracePt t="132002" x="3079750" y="3724275"/>
          <p14:tracePt t="132010" x="3038475" y="3736975"/>
          <p14:tracePt t="132018" x="2971800" y="3754438"/>
          <p14:tracePt t="132026" x="2924175" y="3784600"/>
          <p14:tracePt t="132034" x="2857500" y="3814763"/>
          <p14:tracePt t="132042" x="2808288" y="3844925"/>
          <p14:tracePt t="132050" x="2760663" y="3868738"/>
          <p14:tracePt t="132058" x="2724150" y="3875088"/>
          <p14:tracePt t="132066" x="2652713" y="3905250"/>
          <p14:tracePt t="132075" x="2603500" y="3916363"/>
          <p14:tracePt t="132082" x="2555875" y="3935413"/>
          <p14:tracePt t="132090" x="2495550" y="3946525"/>
          <p14:tracePt t="132098" x="2459038" y="3952875"/>
          <p14:tracePt t="132107" x="2417763" y="3965575"/>
          <p14:tracePt t="132114" x="2392363" y="3983038"/>
          <p14:tracePt t="132122" x="2368550" y="3995738"/>
          <p14:tracePt t="132130" x="2351088" y="4002088"/>
          <p14:tracePt t="132138" x="2344738" y="4006850"/>
          <p14:tracePt t="132146" x="2332038" y="4019550"/>
          <p14:tracePt t="132154" x="2332038" y="4025900"/>
          <p14:tracePt t="132162" x="2332038" y="4043363"/>
          <p14:tracePt t="132170" x="2327275" y="4067175"/>
          <p14:tracePt t="132178" x="2320925" y="4073525"/>
          <p14:tracePt t="132186" x="2308225" y="4079875"/>
          <p14:tracePt t="132194" x="2308225" y="4086225"/>
          <p14:tracePt t="132202" x="2301875" y="4097338"/>
          <p14:tracePt t="132210" x="2297113" y="4116388"/>
          <p14:tracePt t="132226" x="2278063" y="4140200"/>
          <p14:tracePt t="132242" x="2266950" y="4152900"/>
          <p14:tracePt t="132250" x="2260600" y="4157663"/>
          <p14:tracePt t="132259" x="2254250" y="4164013"/>
          <p14:tracePt t="132266" x="2247900" y="4170363"/>
          <p14:tracePt t="132275" x="2241550" y="4176713"/>
          <p14:tracePt t="132282" x="2230438" y="4200525"/>
          <p14:tracePt t="132298" x="2211388" y="4211638"/>
          <p14:tracePt t="132306" x="2200275" y="4224338"/>
          <p14:tracePt t="132314" x="2182813" y="4230688"/>
          <p14:tracePt t="132330" x="2170113" y="4241800"/>
          <p14:tracePt t="132402" x="2152650" y="4254500"/>
          <p14:tracePt t="132410" x="2146300" y="4260850"/>
          <p14:tracePt t="132418" x="2139950" y="4267200"/>
          <p14:tracePt t="132434" x="2127250" y="4271963"/>
          <p14:tracePt t="132442" x="2122488" y="4278313"/>
          <p14:tracePt t="132514"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310A273-6719-4927-AF0A-0DE3FA127015}"/>
              </a:ext>
            </a:extLst>
          </p:cNvPr>
          <p:cNvSpPr>
            <a:spLocks noGrp="1" noChangeArrowheads="1"/>
          </p:cNvSpPr>
          <p:nvPr>
            <p:ph type="title"/>
          </p:nvPr>
        </p:nvSpPr>
        <p:spPr>
          <a:xfrm>
            <a:off x="427038" y="228600"/>
            <a:ext cx="8151812" cy="685800"/>
          </a:xfrm>
          <a:ln/>
        </p:spPr>
        <p:txBody>
          <a:bodyPr/>
          <a:lstStyle/>
          <a:p>
            <a:r>
              <a:rPr lang="en-GB" altLang="cs-CZ" sz="2800" b="1"/>
              <a:t>Poten</a:t>
            </a:r>
            <a:r>
              <a:rPr lang="cs-CZ" altLang="cs-CZ" sz="2800" b="1"/>
              <a:t>c</a:t>
            </a:r>
            <a:r>
              <a:rPr lang="en-GB" altLang="cs-CZ" sz="2800" b="1"/>
              <a:t>iometric</a:t>
            </a:r>
            <a:r>
              <a:rPr lang="cs-CZ" altLang="cs-CZ" sz="2800" b="1"/>
              <a:t>ká</a:t>
            </a:r>
            <a:r>
              <a:rPr lang="en-GB" altLang="cs-CZ" sz="2800" b="1"/>
              <a:t> </a:t>
            </a:r>
            <a:r>
              <a:rPr lang="cs-CZ" altLang="cs-CZ" sz="2800" b="1"/>
              <a:t>„</a:t>
            </a:r>
            <a:r>
              <a:rPr lang="en-GB" altLang="cs-CZ" sz="2800" b="1"/>
              <a:t>strip</a:t>
            </a:r>
            <a:r>
              <a:rPr lang="cs-CZ" altLang="cs-CZ" sz="2800" b="1"/>
              <a:t>ovací“</a:t>
            </a:r>
            <a:r>
              <a:rPr lang="en-GB" altLang="cs-CZ" sz="2800" b="1"/>
              <a:t> anal</a:t>
            </a:r>
            <a:r>
              <a:rPr lang="cs-CZ" altLang="cs-CZ" sz="2800" b="1"/>
              <a:t>ýza</a:t>
            </a:r>
            <a:endParaRPr lang="en-GB" altLang="cs-CZ" sz="2800"/>
          </a:p>
        </p:txBody>
      </p:sp>
      <p:grpSp>
        <p:nvGrpSpPr>
          <p:cNvPr id="12291" name="Group 3">
            <a:extLst>
              <a:ext uri="{FF2B5EF4-FFF2-40B4-BE49-F238E27FC236}">
                <a16:creationId xmlns:a16="http://schemas.microsoft.com/office/drawing/2014/main" id="{AAF9A785-2973-475A-9556-46D83AF5725B}"/>
              </a:ext>
            </a:extLst>
          </p:cNvPr>
          <p:cNvGrpSpPr>
            <a:grpSpLocks/>
          </p:cNvGrpSpPr>
          <p:nvPr/>
        </p:nvGrpSpPr>
        <p:grpSpPr bwMode="auto">
          <a:xfrm>
            <a:off x="4038600" y="3492500"/>
            <a:ext cx="4572000" cy="2527300"/>
            <a:chOff x="288" y="2160"/>
            <a:chExt cx="1728" cy="816"/>
          </a:xfrm>
        </p:grpSpPr>
        <p:sp>
          <p:nvSpPr>
            <p:cNvPr id="12292" name="Line 4">
              <a:extLst>
                <a:ext uri="{FF2B5EF4-FFF2-40B4-BE49-F238E27FC236}">
                  <a16:creationId xmlns:a16="http://schemas.microsoft.com/office/drawing/2014/main" id="{884BE634-E637-4B47-9208-E17711509894}"/>
                </a:ext>
              </a:extLst>
            </p:cNvPr>
            <p:cNvSpPr>
              <a:spLocks noChangeShapeType="1"/>
            </p:cNvSpPr>
            <p:nvPr/>
          </p:nvSpPr>
          <p:spPr bwMode="auto">
            <a:xfrm>
              <a:off x="288" y="2160"/>
              <a:ext cx="0" cy="816"/>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3" name="Line 5">
              <a:extLst>
                <a:ext uri="{FF2B5EF4-FFF2-40B4-BE49-F238E27FC236}">
                  <a16:creationId xmlns:a16="http://schemas.microsoft.com/office/drawing/2014/main" id="{A5E50DC4-5BED-4073-B784-F0FCE6D637A6}"/>
                </a:ext>
              </a:extLst>
            </p:cNvPr>
            <p:cNvSpPr>
              <a:spLocks noChangeShapeType="1"/>
            </p:cNvSpPr>
            <p:nvPr/>
          </p:nvSpPr>
          <p:spPr bwMode="auto">
            <a:xfrm>
              <a:off x="288" y="2976"/>
              <a:ext cx="172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2294" name="Text Box 6">
            <a:extLst>
              <a:ext uri="{FF2B5EF4-FFF2-40B4-BE49-F238E27FC236}">
                <a16:creationId xmlns:a16="http://schemas.microsoft.com/office/drawing/2014/main" id="{339BE37C-339F-4B6D-ACC8-74828D45DF31}"/>
              </a:ext>
            </a:extLst>
          </p:cNvPr>
          <p:cNvSpPr txBox="1">
            <a:spLocks noChangeArrowheads="1"/>
          </p:cNvSpPr>
          <p:nvPr/>
        </p:nvSpPr>
        <p:spPr bwMode="auto">
          <a:xfrm>
            <a:off x="3810000" y="61722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    0.6          0.8          1   E (V)      1.2</a:t>
            </a:r>
            <a:endParaRPr lang="en-GB" altLang="cs-CZ">
              <a:solidFill>
                <a:schemeClr val="tx2"/>
              </a:solidFill>
              <a:latin typeface="Arial Black" panose="020B0A04020102020204" pitchFamily="34" charset="0"/>
            </a:endParaRPr>
          </a:p>
        </p:txBody>
      </p:sp>
      <p:sp>
        <p:nvSpPr>
          <p:cNvPr id="12295" name="Text Box 7">
            <a:extLst>
              <a:ext uri="{FF2B5EF4-FFF2-40B4-BE49-F238E27FC236}">
                <a16:creationId xmlns:a16="http://schemas.microsoft.com/office/drawing/2014/main" id="{FA98A337-3F6E-4FE5-95D0-0681012A4F42}"/>
              </a:ext>
            </a:extLst>
          </p:cNvPr>
          <p:cNvSpPr txBox="1">
            <a:spLocks noChangeArrowheads="1"/>
          </p:cNvSpPr>
          <p:nvPr/>
        </p:nvSpPr>
        <p:spPr bwMode="auto">
          <a:xfrm>
            <a:off x="2819400" y="3810000"/>
            <a:ext cx="1066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chemeClr val="tx2"/>
                </a:solidFill>
              </a:rPr>
              <a:t>dt/dE</a:t>
            </a:r>
          </a:p>
          <a:p>
            <a:r>
              <a:rPr lang="en-GB" altLang="cs-CZ" b="1">
                <a:solidFill>
                  <a:schemeClr val="tx2"/>
                </a:solidFill>
              </a:rPr>
              <a:t>(s/V)</a:t>
            </a:r>
            <a:endParaRPr lang="en-GB" altLang="cs-CZ">
              <a:solidFill>
                <a:schemeClr val="tx2"/>
              </a:solidFill>
              <a:latin typeface="Arial Black" panose="020B0A04020102020204" pitchFamily="34" charset="0"/>
            </a:endParaRPr>
          </a:p>
        </p:txBody>
      </p:sp>
      <p:sp>
        <p:nvSpPr>
          <p:cNvPr id="12297" name="Freeform 9">
            <a:extLst>
              <a:ext uri="{FF2B5EF4-FFF2-40B4-BE49-F238E27FC236}">
                <a16:creationId xmlns:a16="http://schemas.microsoft.com/office/drawing/2014/main" id="{A9AFF3C8-E225-4ED3-BFFE-EB592C2831B3}"/>
              </a:ext>
            </a:extLst>
          </p:cNvPr>
          <p:cNvSpPr>
            <a:spLocks/>
          </p:cNvSpPr>
          <p:nvPr/>
        </p:nvSpPr>
        <p:spPr bwMode="auto">
          <a:xfrm>
            <a:off x="4267200" y="3276600"/>
            <a:ext cx="4343400" cy="2463800"/>
          </a:xfrm>
          <a:custGeom>
            <a:avLst/>
            <a:gdLst>
              <a:gd name="T0" fmla="*/ 2736 w 2736"/>
              <a:gd name="T1" fmla="*/ 1192 h 1552"/>
              <a:gd name="T2" fmla="*/ 2592 w 2736"/>
              <a:gd name="T3" fmla="*/ 1384 h 1552"/>
              <a:gd name="T4" fmla="*/ 2304 w 2736"/>
              <a:gd name="T5" fmla="*/ 1528 h 1552"/>
              <a:gd name="T6" fmla="*/ 1968 w 2736"/>
              <a:gd name="T7" fmla="*/ 1528 h 1552"/>
              <a:gd name="T8" fmla="*/ 1872 w 2736"/>
              <a:gd name="T9" fmla="*/ 1384 h 1552"/>
              <a:gd name="T10" fmla="*/ 1776 w 2736"/>
              <a:gd name="T11" fmla="*/ 904 h 1552"/>
              <a:gd name="T12" fmla="*/ 1680 w 2736"/>
              <a:gd name="T13" fmla="*/ 40 h 1552"/>
              <a:gd name="T14" fmla="*/ 1584 w 2736"/>
              <a:gd name="T15" fmla="*/ 664 h 1552"/>
              <a:gd name="T16" fmla="*/ 1536 w 2736"/>
              <a:gd name="T17" fmla="*/ 1288 h 1552"/>
              <a:gd name="T18" fmla="*/ 1440 w 2736"/>
              <a:gd name="T19" fmla="*/ 1480 h 1552"/>
              <a:gd name="T20" fmla="*/ 912 w 2736"/>
              <a:gd name="T21" fmla="*/ 1528 h 1552"/>
              <a:gd name="T22" fmla="*/ 0 w 2736"/>
              <a:gd name="T23" fmla="*/ 1528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6" h="1552">
                <a:moveTo>
                  <a:pt x="2736" y="1192"/>
                </a:moveTo>
                <a:cubicBezTo>
                  <a:pt x="2700" y="1260"/>
                  <a:pt x="2664" y="1328"/>
                  <a:pt x="2592" y="1384"/>
                </a:cubicBezTo>
                <a:cubicBezTo>
                  <a:pt x="2520" y="1440"/>
                  <a:pt x="2408" y="1504"/>
                  <a:pt x="2304" y="1528"/>
                </a:cubicBezTo>
                <a:cubicBezTo>
                  <a:pt x="2200" y="1552"/>
                  <a:pt x="2040" y="1552"/>
                  <a:pt x="1968" y="1528"/>
                </a:cubicBezTo>
                <a:cubicBezTo>
                  <a:pt x="1896" y="1504"/>
                  <a:pt x="1904" y="1488"/>
                  <a:pt x="1872" y="1384"/>
                </a:cubicBezTo>
                <a:cubicBezTo>
                  <a:pt x="1840" y="1280"/>
                  <a:pt x="1808" y="1128"/>
                  <a:pt x="1776" y="904"/>
                </a:cubicBezTo>
                <a:cubicBezTo>
                  <a:pt x="1744" y="680"/>
                  <a:pt x="1712" y="80"/>
                  <a:pt x="1680" y="40"/>
                </a:cubicBezTo>
                <a:cubicBezTo>
                  <a:pt x="1648" y="0"/>
                  <a:pt x="1608" y="456"/>
                  <a:pt x="1584" y="664"/>
                </a:cubicBezTo>
                <a:cubicBezTo>
                  <a:pt x="1560" y="872"/>
                  <a:pt x="1560" y="1152"/>
                  <a:pt x="1536" y="1288"/>
                </a:cubicBezTo>
                <a:cubicBezTo>
                  <a:pt x="1512" y="1424"/>
                  <a:pt x="1544" y="1440"/>
                  <a:pt x="1440" y="1480"/>
                </a:cubicBezTo>
                <a:cubicBezTo>
                  <a:pt x="1336" y="1520"/>
                  <a:pt x="1152" y="1520"/>
                  <a:pt x="912" y="1528"/>
                </a:cubicBezTo>
                <a:cubicBezTo>
                  <a:pt x="672" y="1536"/>
                  <a:pt x="336" y="1532"/>
                  <a:pt x="0" y="1528"/>
                </a:cubicBezTo>
              </a:path>
            </a:pathLst>
          </a:custGeom>
          <a:noFill/>
          <a:ln w="762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8" name="Freeform 10">
            <a:extLst>
              <a:ext uri="{FF2B5EF4-FFF2-40B4-BE49-F238E27FC236}">
                <a16:creationId xmlns:a16="http://schemas.microsoft.com/office/drawing/2014/main" id="{82DBB0EC-F4BA-4330-80A8-3F6E799F9400}"/>
              </a:ext>
            </a:extLst>
          </p:cNvPr>
          <p:cNvSpPr>
            <a:spLocks/>
          </p:cNvSpPr>
          <p:nvPr/>
        </p:nvSpPr>
        <p:spPr bwMode="auto">
          <a:xfrm>
            <a:off x="4267200" y="5257800"/>
            <a:ext cx="4343400" cy="571500"/>
          </a:xfrm>
          <a:custGeom>
            <a:avLst/>
            <a:gdLst>
              <a:gd name="T0" fmla="*/ 2736 w 2736"/>
              <a:gd name="T1" fmla="*/ 0 h 360"/>
              <a:gd name="T2" fmla="*/ 2592 w 2736"/>
              <a:gd name="T3" fmla="*/ 192 h 360"/>
              <a:gd name="T4" fmla="*/ 2304 w 2736"/>
              <a:gd name="T5" fmla="*/ 336 h 360"/>
              <a:gd name="T6" fmla="*/ 1968 w 2736"/>
              <a:gd name="T7" fmla="*/ 336 h 360"/>
              <a:gd name="T8" fmla="*/ 1820 w 2736"/>
              <a:gd name="T9" fmla="*/ 275 h 360"/>
              <a:gd name="T10" fmla="*/ 1696 w 2736"/>
              <a:gd name="T11" fmla="*/ 89 h 360"/>
              <a:gd name="T12" fmla="*/ 1583 w 2736"/>
              <a:gd name="T13" fmla="*/ 223 h 360"/>
              <a:gd name="T14" fmla="*/ 1440 w 2736"/>
              <a:gd name="T15" fmla="*/ 288 h 360"/>
              <a:gd name="T16" fmla="*/ 912 w 2736"/>
              <a:gd name="T17" fmla="*/ 336 h 360"/>
              <a:gd name="T18" fmla="*/ 0 w 2736"/>
              <a:gd name="T19" fmla="*/ 33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6" h="360">
                <a:moveTo>
                  <a:pt x="2736" y="0"/>
                </a:moveTo>
                <a:cubicBezTo>
                  <a:pt x="2700" y="68"/>
                  <a:pt x="2664" y="136"/>
                  <a:pt x="2592" y="192"/>
                </a:cubicBezTo>
                <a:cubicBezTo>
                  <a:pt x="2520" y="248"/>
                  <a:pt x="2408" y="312"/>
                  <a:pt x="2304" y="336"/>
                </a:cubicBezTo>
                <a:cubicBezTo>
                  <a:pt x="2200" y="360"/>
                  <a:pt x="2049" y="346"/>
                  <a:pt x="1968" y="336"/>
                </a:cubicBezTo>
                <a:cubicBezTo>
                  <a:pt x="1887" y="326"/>
                  <a:pt x="1865" y="316"/>
                  <a:pt x="1820" y="275"/>
                </a:cubicBezTo>
                <a:cubicBezTo>
                  <a:pt x="1775" y="234"/>
                  <a:pt x="1735" y="98"/>
                  <a:pt x="1696" y="89"/>
                </a:cubicBezTo>
                <a:cubicBezTo>
                  <a:pt x="1657" y="80"/>
                  <a:pt x="1625" y="190"/>
                  <a:pt x="1583" y="223"/>
                </a:cubicBezTo>
                <a:cubicBezTo>
                  <a:pt x="1541" y="256"/>
                  <a:pt x="1552" y="269"/>
                  <a:pt x="1440" y="288"/>
                </a:cubicBezTo>
                <a:cubicBezTo>
                  <a:pt x="1328" y="307"/>
                  <a:pt x="1152" y="328"/>
                  <a:pt x="912" y="336"/>
                </a:cubicBezTo>
                <a:cubicBezTo>
                  <a:pt x="672" y="344"/>
                  <a:pt x="336" y="340"/>
                  <a:pt x="0" y="336"/>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9" name="Text Box 11">
            <a:extLst>
              <a:ext uri="{FF2B5EF4-FFF2-40B4-BE49-F238E27FC236}">
                <a16:creationId xmlns:a16="http://schemas.microsoft.com/office/drawing/2014/main" id="{873DE528-17C3-4422-9B0F-7F648094FBE8}"/>
              </a:ext>
            </a:extLst>
          </p:cNvPr>
          <p:cNvSpPr txBox="1">
            <a:spLocks noChangeArrowheads="1"/>
          </p:cNvSpPr>
          <p:nvPr/>
        </p:nvSpPr>
        <p:spPr bwMode="auto">
          <a:xfrm>
            <a:off x="4572000" y="3505200"/>
            <a:ext cx="1905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4000" b="1">
                <a:solidFill>
                  <a:srgbClr val="FFFF00"/>
                </a:solidFill>
              </a:rPr>
              <a:t>ssDNA</a:t>
            </a:r>
            <a:endParaRPr lang="en-GB" altLang="cs-CZ" sz="4000" b="1">
              <a:solidFill>
                <a:srgbClr val="66FFFF"/>
              </a:solidFill>
            </a:endParaRPr>
          </a:p>
          <a:p>
            <a:r>
              <a:rPr lang="en-GB" altLang="cs-CZ" sz="4000" b="1">
                <a:solidFill>
                  <a:srgbClr val="FF3300"/>
                </a:solidFill>
              </a:rPr>
              <a:t>dsDNA</a:t>
            </a:r>
            <a:endParaRPr lang="en-GB" altLang="cs-CZ">
              <a:latin typeface="Arial Black" panose="020B0A04020102020204" pitchFamily="34" charset="0"/>
            </a:endParaRPr>
          </a:p>
        </p:txBody>
      </p:sp>
      <p:sp>
        <p:nvSpPr>
          <p:cNvPr id="12300" name="Text Box 12">
            <a:extLst>
              <a:ext uri="{FF2B5EF4-FFF2-40B4-BE49-F238E27FC236}">
                <a16:creationId xmlns:a16="http://schemas.microsoft.com/office/drawing/2014/main" id="{A07E67FA-B86D-4AE0-95E0-962B148F61F5}"/>
              </a:ext>
            </a:extLst>
          </p:cNvPr>
          <p:cNvSpPr txBox="1">
            <a:spLocks noChangeArrowheads="1"/>
          </p:cNvSpPr>
          <p:nvPr/>
        </p:nvSpPr>
        <p:spPr bwMode="auto">
          <a:xfrm>
            <a:off x="304800" y="4876800"/>
            <a:ext cx="3352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effectLst>
                  <a:outerShdw blurRad="38100" dist="38100" dir="2700000" algn="tl">
                    <a:srgbClr val="C0C0C0"/>
                  </a:outerShdw>
                </a:effectLst>
              </a:rPr>
              <a:t>Electrochemic</a:t>
            </a:r>
            <a:r>
              <a:rPr lang="cs-CZ" altLang="cs-CZ" b="1">
                <a:effectLst>
                  <a:outerShdw blurRad="38100" dist="38100" dir="2700000" algn="tl">
                    <a:srgbClr val="C0C0C0"/>
                  </a:outerShdw>
                </a:effectLst>
              </a:rPr>
              <a:t>ká</a:t>
            </a:r>
            <a:r>
              <a:rPr lang="en-GB" altLang="cs-CZ" b="1">
                <a:effectLst>
                  <a:outerShdw blurRad="38100" dist="38100" dir="2700000" algn="tl">
                    <a:srgbClr val="C0C0C0"/>
                  </a:outerShdw>
                </a:effectLst>
              </a:rPr>
              <a:t> oxida</a:t>
            </a:r>
            <a:r>
              <a:rPr lang="cs-CZ" altLang="cs-CZ" b="1">
                <a:effectLst>
                  <a:outerShdw blurRad="38100" dist="38100" dir="2700000" algn="tl">
                    <a:srgbClr val="C0C0C0"/>
                  </a:outerShdw>
                </a:effectLst>
              </a:rPr>
              <a:t>ce</a:t>
            </a:r>
            <a:r>
              <a:rPr lang="en-GB" altLang="cs-CZ" b="1">
                <a:effectLst>
                  <a:outerShdw blurRad="38100" dist="38100" dir="2700000" algn="tl">
                    <a:srgbClr val="C0C0C0"/>
                  </a:outerShdw>
                </a:effectLst>
              </a:rPr>
              <a:t> guanin</a:t>
            </a:r>
            <a:r>
              <a:rPr lang="cs-CZ" altLang="cs-CZ" b="1">
                <a:effectLst>
                  <a:outerShdw blurRad="38100" dist="38100" dir="2700000" algn="tl">
                    <a:srgbClr val="C0C0C0"/>
                  </a:outerShdw>
                </a:effectLst>
              </a:rPr>
              <a:t>u</a:t>
            </a: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klesá po </a:t>
            </a:r>
            <a:r>
              <a:rPr lang="en-GB" altLang="cs-CZ" b="1">
                <a:effectLst>
                  <a:outerShdw blurRad="38100" dist="38100" dir="2700000" algn="tl">
                    <a:srgbClr val="C0C0C0"/>
                  </a:outerShdw>
                </a:effectLst>
              </a:rPr>
              <a:t>hybridiza</a:t>
            </a:r>
            <a:r>
              <a:rPr lang="cs-CZ" altLang="cs-CZ" b="1">
                <a:effectLst>
                  <a:outerShdw blurRad="38100" dist="38100" dir="2700000" algn="tl">
                    <a:srgbClr val="C0C0C0"/>
                  </a:outerShdw>
                </a:effectLst>
              </a:rPr>
              <a:t>ci</a:t>
            </a:r>
            <a:endParaRPr lang="en-GB" altLang="cs-CZ">
              <a:effectLst>
                <a:outerShdw blurRad="38100" dist="38100" dir="2700000" algn="tl">
                  <a:srgbClr val="C0C0C0"/>
                </a:outerShdw>
              </a:effectLst>
              <a:latin typeface="Arial Black" panose="020B0A04020102020204" pitchFamily="34" charset="0"/>
            </a:endParaRPr>
          </a:p>
        </p:txBody>
      </p:sp>
      <p:sp>
        <p:nvSpPr>
          <p:cNvPr id="12301" name="Text Box 13">
            <a:extLst>
              <a:ext uri="{FF2B5EF4-FFF2-40B4-BE49-F238E27FC236}">
                <a16:creationId xmlns:a16="http://schemas.microsoft.com/office/drawing/2014/main" id="{559B0C38-6C69-410C-BD36-7F2CAB143A24}"/>
              </a:ext>
            </a:extLst>
          </p:cNvPr>
          <p:cNvSpPr txBox="1">
            <a:spLocks noChangeArrowheads="1"/>
          </p:cNvSpPr>
          <p:nvPr/>
        </p:nvSpPr>
        <p:spPr bwMode="auto">
          <a:xfrm>
            <a:off x="533400" y="1143000"/>
            <a:ext cx="8001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b="1">
                <a:solidFill>
                  <a:srgbClr val="FF3300"/>
                </a:solidFill>
                <a:effectLst>
                  <a:outerShdw blurRad="38100" dist="38100" dir="2700000" algn="tl">
                    <a:srgbClr val="C0C0C0"/>
                  </a:outerShdw>
                </a:effectLst>
              </a:rPr>
              <a:t>Procedur</a:t>
            </a:r>
            <a:r>
              <a:rPr lang="cs-CZ" altLang="cs-CZ" b="1">
                <a:solidFill>
                  <a:srgbClr val="FF3300"/>
                </a:solidFill>
                <a:effectLst>
                  <a:outerShdw blurRad="38100" dist="38100" dir="2700000" algn="tl">
                    <a:srgbClr val="C0C0C0"/>
                  </a:outerShdw>
                </a:effectLst>
              </a:rPr>
              <a:t>a</a:t>
            </a:r>
            <a:r>
              <a:rPr lang="en-GB" altLang="cs-CZ" b="1">
                <a:solidFill>
                  <a:srgbClr val="FF3300"/>
                </a:solidFill>
                <a:effectLst>
                  <a:outerShdw blurRad="38100" dist="38100" dir="2700000" algn="tl">
                    <a:srgbClr val="C0C0C0"/>
                  </a:outerShdw>
                </a:effectLst>
              </a:rPr>
              <a:t>:</a:t>
            </a:r>
            <a:r>
              <a:rPr lang="en-GB" altLang="cs-CZ" b="1">
                <a:solidFill>
                  <a:schemeClr val="bg1"/>
                </a:solidFill>
                <a:effectLst>
                  <a:outerShdw blurRad="38100" dist="38100" dir="2700000" algn="tl">
                    <a:srgbClr val="C0C0C0"/>
                  </a:outerShdw>
                </a:effectLst>
              </a:rPr>
              <a:t>	</a:t>
            </a:r>
            <a:r>
              <a:rPr lang="en-GB" altLang="cs-CZ" b="1">
                <a:effectLst>
                  <a:outerShdw blurRad="38100" dist="38100" dir="2700000" algn="tl">
                    <a:srgbClr val="C0C0C0"/>
                  </a:outerShdw>
                </a:effectLst>
              </a:rPr>
              <a:t>1. Imobiliza</a:t>
            </a:r>
            <a:r>
              <a:rPr lang="cs-CZ" altLang="cs-CZ" b="1">
                <a:effectLst>
                  <a:outerShdw blurRad="38100" dist="38100" dir="2700000" algn="tl">
                    <a:srgbClr val="C0C0C0"/>
                  </a:outerShdw>
                </a:effectLst>
              </a:rPr>
              <a:t>ce</a:t>
            </a:r>
            <a:r>
              <a:rPr lang="en-GB" altLang="cs-CZ" b="1">
                <a:effectLst>
                  <a:outerShdw blurRad="38100" dist="38100" dir="2700000" algn="tl">
                    <a:srgbClr val="C0C0C0"/>
                  </a:outerShdw>
                </a:effectLst>
              </a:rPr>
              <a:t> pr</a:t>
            </a:r>
            <a:r>
              <a:rPr lang="cs-CZ" altLang="cs-CZ" b="1">
                <a:effectLst>
                  <a:outerShdw blurRad="38100" dist="38100" dir="2700000" algn="tl">
                    <a:srgbClr val="C0C0C0"/>
                  </a:outerShdw>
                </a:effectLst>
              </a:rPr>
              <a:t>ó</a:t>
            </a:r>
            <a:r>
              <a:rPr lang="en-GB" altLang="cs-CZ" b="1">
                <a:effectLst>
                  <a:outerShdw blurRad="38100" dist="38100" dir="2700000" algn="tl">
                    <a:srgbClr val="C0C0C0"/>
                  </a:outerShdw>
                </a:effectLst>
              </a:rPr>
              <a:t>b</a:t>
            </a:r>
            <a:r>
              <a:rPr lang="cs-CZ" altLang="cs-CZ" b="1">
                <a:effectLst>
                  <a:outerShdw blurRad="38100" dist="38100" dir="2700000" algn="tl">
                    <a:srgbClr val="C0C0C0"/>
                  </a:outerShdw>
                </a:effectLst>
              </a:rPr>
              <a:t>y</a:t>
            </a:r>
            <a:r>
              <a:rPr lang="en-GB" altLang="cs-CZ" b="1">
                <a:effectLst>
                  <a:outerShdw blurRad="38100" dist="38100" dir="2700000" algn="tl">
                    <a:srgbClr val="C0C0C0"/>
                  </a:outerShdw>
                </a:effectLst>
              </a:rPr>
              <a:t> adsorp</a:t>
            </a:r>
            <a:r>
              <a:rPr lang="cs-CZ" altLang="cs-CZ" b="1">
                <a:effectLst>
                  <a:outerShdw blurRad="38100" dist="38100" dir="2700000" algn="tl">
                    <a:srgbClr val="C0C0C0"/>
                  </a:outerShdw>
                </a:effectLst>
              </a:rPr>
              <a:t>cí</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2. </a:t>
            </a:r>
            <a:r>
              <a:rPr lang="cs-CZ" altLang="cs-CZ" b="1">
                <a:effectLst>
                  <a:outerShdw blurRad="38100" dist="38100" dir="2700000" algn="tl">
                    <a:srgbClr val="C0C0C0"/>
                  </a:outerShdw>
                </a:effectLst>
              </a:rPr>
              <a:t>Promytí, přenos do čistého pufru</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3. In</a:t>
            </a:r>
            <a:r>
              <a:rPr lang="cs-CZ" altLang="cs-CZ" b="1">
                <a:effectLst>
                  <a:outerShdw blurRad="38100" dist="38100" dir="2700000" algn="tl">
                    <a:srgbClr val="C0C0C0"/>
                  </a:outerShdw>
                </a:effectLst>
              </a:rPr>
              <a:t>k</a:t>
            </a:r>
            <a:r>
              <a:rPr lang="en-GB" altLang="cs-CZ" b="1">
                <a:effectLst>
                  <a:outerShdw blurRad="38100" dist="38100" dir="2700000" algn="tl">
                    <a:srgbClr val="C0C0C0"/>
                  </a:outerShdw>
                </a:effectLst>
              </a:rPr>
              <a:t>uba</a:t>
            </a:r>
            <a:r>
              <a:rPr lang="cs-CZ" altLang="cs-CZ" b="1">
                <a:effectLst>
                  <a:outerShdw blurRad="38100" dist="38100" dir="2700000" algn="tl">
                    <a:srgbClr val="C0C0C0"/>
                  </a:outerShdw>
                </a:effectLst>
              </a:rPr>
              <a:t>ce</a:t>
            </a: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se vzorkem - hybridizace</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a:t>
            </a:r>
            <a:r>
              <a:rPr lang="en-GB" altLang="cs-CZ" b="1">
                <a:effectLst>
                  <a:outerShdw blurRad="38100" dist="38100" dir="2700000" algn="tl">
                    <a:srgbClr val="C0C0C0"/>
                  </a:outerShdw>
                </a:effectLst>
              </a:rPr>
              <a:t>strip</a:t>
            </a:r>
            <a:r>
              <a:rPr lang="cs-CZ" altLang="cs-CZ" b="1">
                <a:effectLst>
                  <a:outerShdw blurRad="38100" dist="38100" dir="2700000" algn="tl">
                    <a:srgbClr val="C0C0C0"/>
                  </a:outerShdw>
                </a:effectLst>
              </a:rPr>
              <a:t>ování“</a:t>
            </a:r>
            <a:r>
              <a:rPr lang="en-GB" altLang="cs-CZ" b="1">
                <a:effectLst>
                  <a:outerShdw blurRad="38100" dist="38100" dir="2700000" algn="tl">
                    <a:srgbClr val="C0C0C0"/>
                  </a:outerShdw>
                </a:effectLst>
              </a:rPr>
              <a:t>)</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4. </a:t>
            </a:r>
            <a:r>
              <a:rPr lang="cs-CZ" altLang="cs-CZ" b="1">
                <a:effectLst>
                  <a:outerShdw blurRad="38100" dist="38100" dir="2700000" algn="tl">
                    <a:srgbClr val="C0C0C0"/>
                  </a:outerShdw>
                </a:effectLst>
              </a:rPr>
              <a:t>C</a:t>
            </a:r>
            <a:r>
              <a:rPr lang="en-GB" altLang="cs-CZ" b="1">
                <a:effectLst>
                  <a:outerShdw blurRad="38100" dist="38100" dir="2700000" algn="tl">
                    <a:srgbClr val="C0C0C0"/>
                  </a:outerShdw>
                </a:effectLst>
              </a:rPr>
              <a:t>hronopoten</a:t>
            </a:r>
            <a:r>
              <a:rPr lang="cs-CZ" altLang="cs-CZ" b="1">
                <a:effectLst>
                  <a:outerShdw blurRad="38100" dist="38100" dir="2700000" algn="tl">
                    <a:srgbClr val="C0C0C0"/>
                  </a:outerShdw>
                </a:effectLst>
              </a:rPr>
              <a:t>ciometrické měření</a:t>
            </a:r>
            <a:endParaRPr lang="en-GB" altLang="cs-CZ">
              <a:effectLst>
                <a:outerShdw blurRad="38100" dist="38100" dir="2700000" algn="tl">
                  <a:srgbClr val="C0C0C0"/>
                </a:outerShdw>
              </a:effectLst>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9D4E0124-EBBA-4A18-B093-EB34BD76ED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921"/>
    </mc:Choice>
    <mc:Fallback>
      <p:transition spd="slow" advTm="98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832" x="1795463" y="765175"/>
          <p14:tracePt t="8029" x="1790700" y="771525"/>
          <p14:tracePt t="8085" x="1808163" y="771525"/>
          <p14:tracePt t="8093" x="1814513" y="771525"/>
          <p14:tracePt t="8102" x="1825625" y="771525"/>
          <p14:tracePt t="8109" x="1855788" y="771525"/>
          <p14:tracePt t="8116" x="1898650" y="771525"/>
          <p14:tracePt t="8124" x="1971675" y="771525"/>
          <p14:tracePt t="8142" x="2032000" y="771525"/>
          <p14:tracePt t="8148" x="2092325" y="782638"/>
          <p14:tracePt t="8156" x="2139950" y="795338"/>
          <p14:tracePt t="8173" x="2200275" y="801688"/>
          <p14:tracePt t="8181" x="2241550" y="801688"/>
          <p14:tracePt t="8188" x="2290763" y="801688"/>
          <p14:tracePt t="8196" x="2332038" y="801688"/>
          <p14:tracePt t="8205" x="2392363" y="801688"/>
          <p14:tracePt t="8213" x="2465388" y="801688"/>
          <p14:tracePt t="8221" x="2538413" y="801688"/>
          <p14:tracePt t="8228" x="2609850" y="801688"/>
          <p14:tracePt t="8238" x="2693988" y="801688"/>
          <p14:tracePt t="8244" x="2778125" y="801688"/>
          <p14:tracePt t="8253" x="2851150" y="801688"/>
          <p14:tracePt t="8269" x="2954338" y="801688"/>
          <p14:tracePt t="8276" x="3038475" y="801688"/>
          <p14:tracePt t="8285" x="3109913" y="801688"/>
          <p14:tracePt t="8301" x="3243263" y="801688"/>
          <p14:tracePt t="8308" x="3297238" y="801688"/>
          <p14:tracePt t="8316" x="3398838" y="801688"/>
          <p14:tracePt t="8324" x="3514725" y="801688"/>
          <p14:tracePt t="8332" x="3629025" y="801688"/>
          <p14:tracePt t="8340" x="3730625" y="801688"/>
          <p14:tracePt t="8348" x="3814763" y="801688"/>
          <p14:tracePt t="8359" x="3930650" y="801688"/>
          <p14:tracePt t="8364" x="4002088" y="801688"/>
          <p14:tracePt t="8372" x="4062413" y="801688"/>
          <p14:tracePt t="8380" x="4116388" y="801688"/>
          <p14:tracePt t="8396" x="4189413" y="801688"/>
          <p14:tracePt t="8404" x="4237038" y="801688"/>
          <p14:tracePt t="8412" x="4310063" y="801688"/>
          <p14:tracePt t="8420" x="4381500" y="801688"/>
          <p14:tracePt t="8428" x="4454525" y="812800"/>
          <p14:tracePt t="8437" x="4514850" y="812800"/>
          <p14:tracePt t="8444" x="4562475" y="819150"/>
          <p14:tracePt t="8452" x="4605338" y="819150"/>
          <p14:tracePt t="8460" x="4635500" y="831850"/>
          <p14:tracePt t="8468" x="4652963" y="831850"/>
          <p14:tracePt t="8476" x="4676775" y="831850"/>
          <p14:tracePt t="8484" x="4695825" y="831850"/>
          <p14:tracePt t="8492" x="4713288" y="831850"/>
          <p14:tracePt t="8500" x="4732338" y="831850"/>
          <p14:tracePt t="8508" x="4749800" y="831850"/>
          <p14:tracePt t="8516" x="4762500" y="831850"/>
          <p14:tracePt t="8536" x="4792663" y="831850"/>
          <p14:tracePt t="8540" x="4797425" y="831850"/>
          <p14:tracePt t="8548" x="4810125" y="831850"/>
          <p14:tracePt t="8556" x="4816475" y="831850"/>
          <p14:tracePt t="8564" x="4827588" y="831850"/>
          <p14:tracePt t="8572" x="4840288" y="831850"/>
          <p14:tracePt t="8580" x="4852988" y="831850"/>
          <p14:tracePt t="8588" x="4870450" y="831850"/>
          <p14:tracePt t="8596" x="4894263" y="831850"/>
          <p14:tracePt t="8604" x="4913313" y="831850"/>
          <p14:tracePt t="8612" x="4948238" y="831850"/>
          <p14:tracePt t="8621" x="4972050" y="831850"/>
          <p14:tracePt t="8628" x="4991100" y="831850"/>
          <p14:tracePt t="8636" x="5008563" y="831850"/>
          <p14:tracePt t="8644" x="5021263" y="831850"/>
          <p14:tracePt t="8653" x="5032375" y="831850"/>
          <p14:tracePt t="8661" x="5051425" y="831850"/>
          <p14:tracePt t="8668" x="5057775" y="831850"/>
          <p14:tracePt t="8684" x="5062538" y="831850"/>
          <p14:tracePt t="8764" x="5068888" y="831850"/>
          <p14:tracePt t="8854" x="5075238" y="831850"/>
          <p14:tracePt t="8869" x="5081588" y="831850"/>
          <p14:tracePt t="8877" x="5092700" y="831850"/>
          <p14:tracePt t="8891" x="5118100" y="831850"/>
          <p14:tracePt t="8894" x="5135563" y="831850"/>
          <p14:tracePt t="8905" x="5172075" y="831850"/>
          <p14:tracePt t="8909" x="5213350" y="831850"/>
          <p14:tracePt t="8917" x="5256213" y="831850"/>
          <p14:tracePt t="8925" x="5303838" y="831850"/>
          <p14:tracePt t="8933" x="5387975" y="831850"/>
          <p14:tracePt t="8942" x="5461000" y="842963"/>
          <p14:tracePt t="8949" x="5534025" y="842963"/>
          <p14:tracePt t="8957" x="5624513" y="849313"/>
          <p14:tracePt t="8964" x="5708650" y="862013"/>
          <p14:tracePt t="8973" x="5780088" y="862013"/>
          <p14:tracePt t="8980" x="5870575" y="862013"/>
          <p14:tracePt t="8988" x="5924550" y="862013"/>
          <p14:tracePt t="8996" x="5973763" y="862013"/>
          <p14:tracePt t="9005" x="6015038" y="862013"/>
          <p14:tracePt t="9012" x="6064250" y="862013"/>
          <p14:tracePt t="9021" x="6081713" y="862013"/>
          <p14:tracePt t="9028" x="6105525" y="862013"/>
          <p14:tracePt t="9037" x="6130925" y="862013"/>
          <p14:tracePt t="9044" x="6148388" y="855663"/>
          <p14:tracePt t="9052" x="6178550" y="842963"/>
          <p14:tracePt t="9061" x="6215063" y="838200"/>
          <p14:tracePt t="9068" x="6262688" y="795338"/>
          <p14:tracePt t="9076" x="6286500" y="788988"/>
          <p14:tracePt t="9084" x="6340475" y="777875"/>
          <p14:tracePt t="9092" x="6376988" y="771525"/>
          <p14:tracePt t="9100" x="6426200" y="758825"/>
          <p14:tracePt t="9108" x="6450013" y="754063"/>
          <p14:tracePt t="9117" x="6491288" y="754063"/>
          <p14:tracePt t="9124" x="6534150" y="741363"/>
          <p14:tracePt t="9132" x="6581775" y="741363"/>
          <p14:tracePt t="9141" x="6624638" y="741363"/>
          <p14:tracePt t="9148" x="6654800" y="741363"/>
          <p14:tracePt t="9156" x="6715125" y="735013"/>
          <p14:tracePt t="9164" x="6756400" y="723900"/>
          <p14:tracePt t="9172" x="6805613" y="717550"/>
          <p14:tracePt t="9180" x="6853238" y="717550"/>
          <p14:tracePt t="9188" x="6902450" y="698500"/>
          <p14:tracePt t="9196" x="6943725" y="687388"/>
          <p14:tracePt t="9205" x="7016750" y="687388"/>
          <p14:tracePt t="9212" x="7064375" y="681038"/>
          <p14:tracePt t="9221" x="7112000" y="681038"/>
          <p14:tracePt t="9228" x="7172325" y="657225"/>
          <p14:tracePt t="9237" x="7202488" y="657225"/>
          <p14:tracePt t="9244" x="7245350" y="657225"/>
          <p14:tracePt t="9253" x="7269163" y="657225"/>
          <p14:tracePt t="9261" x="7275513" y="657225"/>
          <p14:tracePt t="9276" x="7281863" y="657225"/>
          <p14:tracePt t="9284" x="7288213" y="657225"/>
          <p14:tracePt t="9292" x="7292975" y="657225"/>
          <p14:tracePt t="9308" x="7299325" y="657225"/>
          <p14:tracePt t="9316" x="7305675" y="657225"/>
          <p14:tracePt t="9351" x="7318375" y="657225"/>
          <p14:tracePt t="9356" x="7323138" y="657225"/>
          <p14:tracePt t="9368" x="7348538" y="657225"/>
          <p14:tracePt t="9372" x="7353300" y="657225"/>
          <p14:tracePt t="9380" x="7359650" y="657225"/>
          <p14:tracePt t="9396" x="7366000" y="657225"/>
          <p14:tracePt t="9412" x="7372350" y="657225"/>
          <p14:tracePt t="9437" x="7377113" y="657225"/>
          <p14:tracePt t="9461" x="7389813" y="657225"/>
          <p14:tracePt t="9468" x="7402513" y="657225"/>
          <p14:tracePt t="9476" x="7426325" y="657225"/>
          <p14:tracePt t="9484" x="7443788" y="657225"/>
          <p14:tracePt t="9492" x="7486650" y="657225"/>
          <p14:tracePt t="9500" x="7516813" y="657225"/>
          <p14:tracePt t="9508" x="7546975" y="657225"/>
          <p14:tracePt t="9516" x="7564438" y="657225"/>
          <p14:tracePt t="9524" x="7607300" y="674688"/>
          <p14:tracePt t="9532" x="7624763" y="674688"/>
          <p14:tracePt t="9540" x="7643813" y="674688"/>
          <p14:tracePt t="9548" x="7667625" y="687388"/>
          <p14:tracePt t="9557" x="7685088" y="687388"/>
          <p14:tracePt t="9564" x="7697788" y="687388"/>
          <p14:tracePt t="9580" x="7708900" y="687388"/>
          <p14:tracePt t="9678" x="7715250" y="687388"/>
          <p14:tracePt t="9741" x="7721600" y="693738"/>
          <p14:tracePt t="9797" x="7721600" y="698500"/>
          <p14:tracePt t="9805" x="7708900" y="704850"/>
          <p14:tracePt t="9813" x="7673975" y="711200"/>
          <p14:tracePt t="9822" x="7613650" y="723900"/>
          <p14:tracePt t="9829" x="7540625" y="723900"/>
          <p14:tracePt t="9837" x="7456488" y="723900"/>
          <p14:tracePt t="9845" x="7353300" y="723900"/>
          <p14:tracePt t="9853" x="7239000" y="723900"/>
          <p14:tracePt t="9860" x="7131050" y="723900"/>
          <p14:tracePt t="9868" x="6956425" y="723900"/>
          <p14:tracePt t="9876" x="6823075" y="723900"/>
          <p14:tracePt t="9884" x="6696075" y="723900"/>
          <p14:tracePt t="9892" x="6551613" y="723900"/>
          <p14:tracePt t="9900" x="6426200" y="723900"/>
          <p14:tracePt t="9908" x="6323013" y="723900"/>
          <p14:tracePt t="9916" x="6226175" y="723900"/>
          <p14:tracePt t="9924" x="6154738" y="723900"/>
          <p14:tracePt t="9932" x="6094413" y="723900"/>
          <p14:tracePt t="9940" x="6051550" y="723900"/>
          <p14:tracePt t="9948" x="6015038" y="723900"/>
          <p14:tracePt t="9956" x="5961063" y="723900"/>
          <p14:tracePt t="9964" x="5930900" y="723900"/>
          <p14:tracePt t="9972" x="5876925" y="723900"/>
          <p14:tracePt t="9980" x="5834063" y="723900"/>
          <p14:tracePt t="9988" x="5773738" y="723900"/>
          <p14:tracePt t="9996" x="5715000" y="723900"/>
          <p14:tracePt t="10005" x="5672138" y="723900"/>
          <p14:tracePt t="10012" x="5624513" y="723900"/>
          <p14:tracePt t="10021" x="5594350" y="723900"/>
          <p14:tracePt t="10028" x="5568950" y="723900"/>
          <p14:tracePt t="10036" x="5564188" y="723900"/>
          <p14:tracePt t="10092" x="5557838" y="723900"/>
          <p14:tracePt t="10116" x="5557838" y="717550"/>
          <p14:tracePt t="10125" x="5557838" y="711200"/>
          <p14:tracePt t="10133" x="5557838" y="704850"/>
          <p14:tracePt t="10141" x="5557838" y="698500"/>
          <p14:tracePt t="10149" x="5557838" y="693738"/>
          <p14:tracePt t="10156" x="5557838" y="674688"/>
          <p14:tracePt t="10164" x="5557838" y="657225"/>
          <p14:tracePt t="10173" x="5557838" y="633413"/>
          <p14:tracePt t="10180" x="5557838" y="608013"/>
          <p14:tracePt t="10189" x="5557838" y="603250"/>
          <p14:tracePt t="10205" x="5557838" y="596900"/>
          <p14:tracePt t="10276" x="5557838" y="627063"/>
          <p14:tracePt t="10285" x="5538788" y="663575"/>
          <p14:tracePt t="10292" x="5534025" y="687388"/>
          <p14:tracePt t="10300" x="5521325" y="723900"/>
          <p14:tracePt t="10308" x="5514975" y="728663"/>
          <p14:tracePt t="10316" x="5514975" y="741363"/>
          <p14:tracePt t="10388" x="5527675" y="711200"/>
          <p14:tracePt t="10396" x="5527675" y="638175"/>
          <p14:tracePt t="10404" x="5527675" y="608013"/>
          <p14:tracePt t="10412" x="5527675" y="506413"/>
          <p14:tracePt t="10420" x="5521325" y="433388"/>
          <p14:tracePt t="10428" x="5503863" y="355600"/>
          <p14:tracePt t="10436" x="5503863" y="331788"/>
          <p14:tracePt t="10444" x="5497513" y="325438"/>
          <p14:tracePt t="10452" x="5497513" y="319088"/>
          <p14:tracePt t="10517" x="5491163" y="312738"/>
          <p14:tracePt t="10525" x="5484813" y="312738"/>
          <p14:tracePt t="10533" x="5478463" y="319088"/>
          <p14:tracePt t="10540" x="5461000" y="342900"/>
          <p14:tracePt t="10548" x="5461000" y="349250"/>
          <p14:tracePt t="10556" x="5461000" y="379413"/>
          <p14:tracePt t="10564" x="5454650" y="392113"/>
          <p14:tracePt t="10573" x="5454650" y="403225"/>
          <p14:tracePt t="10581" x="5448300" y="422275"/>
          <p14:tracePt t="10596" x="5448300" y="433388"/>
          <p14:tracePt t="11276" x="0" y="0"/>
        </p14:tracePtLst>
        <p14:tracePtLst>
          <p14:tracePt t="29295" x="2820988" y="1500188"/>
          <p14:tracePt t="29436" x="2820988" y="1506538"/>
          <p14:tracePt t="29444" x="2857500" y="1506538"/>
          <p14:tracePt t="29452" x="2887663" y="1506538"/>
          <p14:tracePt t="29460" x="2928938" y="1506538"/>
          <p14:tracePt t="29468" x="2978150" y="1506538"/>
          <p14:tracePt t="29476" x="3008313" y="1506538"/>
          <p14:tracePt t="29484" x="3062288" y="1506538"/>
          <p14:tracePt t="29492" x="3109913" y="1519238"/>
          <p14:tracePt t="29500" x="3170238" y="1519238"/>
          <p14:tracePt t="29516" x="3230563" y="1530350"/>
          <p14:tracePt t="29524" x="3284538" y="1530350"/>
          <p14:tracePt t="29532" x="3344863" y="1530350"/>
          <p14:tracePt t="29549" x="3429000" y="1530350"/>
          <p14:tracePt t="29556" x="3465513" y="1530350"/>
          <p14:tracePt t="29564" x="3519488" y="1530350"/>
          <p14:tracePt t="29572" x="3575050" y="1530350"/>
          <p14:tracePt t="29580" x="3622675" y="1530350"/>
          <p14:tracePt t="29588" x="3695700" y="1530350"/>
          <p14:tracePt t="29596" x="3736975" y="1530350"/>
          <p14:tracePt t="29605" x="3810000" y="1530350"/>
          <p14:tracePt t="29612" x="3881438" y="1530350"/>
          <p14:tracePt t="29620" x="3941763" y="1530350"/>
          <p14:tracePt t="29628" x="4014788" y="1530350"/>
          <p14:tracePt t="29644" x="4075113" y="1530350"/>
          <p14:tracePt t="29652" x="4116388" y="1530350"/>
          <p14:tracePt t="29660" x="4141788" y="1530350"/>
          <p14:tracePt t="29676" x="4183063" y="1530350"/>
          <p14:tracePt t="29684" x="4213225" y="1530350"/>
          <p14:tracePt t="29692" x="4256088" y="1530350"/>
          <p14:tracePt t="29700" x="4327525" y="1530350"/>
          <p14:tracePt t="29708" x="4387850" y="1530350"/>
          <p14:tracePt t="29716" x="4448175" y="1530350"/>
          <p14:tracePt t="29724" x="4521200" y="1536700"/>
          <p14:tracePt t="29732" x="4605338" y="1536700"/>
          <p14:tracePt t="29740" x="4706938" y="1536700"/>
          <p14:tracePt t="29748" x="4810125" y="1573213"/>
          <p14:tracePt t="29756" x="4900613" y="1573213"/>
          <p14:tracePt t="29768" x="5014913" y="1584325"/>
          <p14:tracePt t="29772" x="5118100" y="1597025"/>
          <p14:tracePt t="29780" x="5172075" y="1597025"/>
          <p14:tracePt t="29789" x="5262563" y="1597025"/>
          <p14:tracePt t="29796" x="5292725" y="1597025"/>
          <p14:tracePt t="29805" x="5334000" y="1597025"/>
          <p14:tracePt t="29812" x="5359400" y="1597025"/>
          <p14:tracePt t="29820" x="5370513" y="1597025"/>
          <p14:tracePt t="29828" x="5387975" y="1597025"/>
          <p14:tracePt t="29836" x="5394325" y="1597025"/>
          <p14:tracePt t="29844" x="5407025" y="1597025"/>
          <p14:tracePt t="29852" x="5430838" y="1597025"/>
          <p14:tracePt t="29860" x="5437188" y="1597025"/>
          <p14:tracePt t="29868" x="5454650" y="1597025"/>
          <p14:tracePt t="29876" x="5497513" y="1603375"/>
          <p14:tracePt t="29889" x="5534025" y="1603375"/>
          <p14:tracePt t="29892" x="5575300" y="1603375"/>
          <p14:tracePt t="29900" x="5618163" y="1603375"/>
          <p14:tracePt t="29908" x="5689600" y="1603375"/>
          <p14:tracePt t="29916" x="5749925" y="1603375"/>
          <p14:tracePt t="29924" x="5810250" y="1603375"/>
          <p14:tracePt t="29932" x="5853113" y="1603375"/>
          <p14:tracePt t="29940" x="5924550" y="1603375"/>
          <p14:tracePt t="29948" x="5997575" y="1614488"/>
          <p14:tracePt t="29956" x="6034088" y="1614488"/>
          <p14:tracePt t="29964" x="6088063" y="1633538"/>
          <p14:tracePt t="29972" x="6130925" y="1633538"/>
          <p14:tracePt t="29980" x="6154738" y="1633538"/>
          <p14:tracePt t="29988" x="6202363" y="1644650"/>
          <p14:tracePt t="29996" x="6219825" y="1644650"/>
          <p14:tracePt t="30004" x="6238875" y="1644650"/>
          <p14:tracePt t="30012" x="6245225" y="1644650"/>
          <p14:tracePt t="30020" x="6262688" y="1644650"/>
          <p14:tracePt t="30028" x="6286500" y="1644650"/>
          <p14:tracePt t="30036" x="6310313" y="1644650"/>
          <p14:tracePt t="30044" x="6340475" y="1644650"/>
          <p14:tracePt t="30052" x="6370638" y="1644650"/>
          <p14:tracePt t="30060" x="6430963" y="1644650"/>
          <p14:tracePt t="30068" x="6503988" y="1644650"/>
          <p14:tracePt t="30076" x="6546850" y="1644650"/>
          <p14:tracePt t="30084" x="6605588" y="1644650"/>
          <p14:tracePt t="30092" x="6661150" y="1644650"/>
          <p14:tracePt t="30100" x="6696075" y="1644650"/>
          <p14:tracePt t="30108" x="6726238" y="1644650"/>
          <p14:tracePt t="30116" x="6756400" y="1644650"/>
          <p14:tracePt t="30124" x="6775450" y="1644650"/>
          <p14:tracePt t="30132" x="6786563" y="1644650"/>
          <p14:tracePt t="30140" x="6792913" y="1644650"/>
          <p14:tracePt t="30148" x="6805613" y="1644650"/>
          <p14:tracePt t="30156" x="6829425" y="1644650"/>
          <p14:tracePt t="30164" x="6835775" y="1644650"/>
          <p14:tracePt t="30172" x="6846888" y="1644650"/>
          <p14:tracePt t="30180" x="6859588" y="1644650"/>
          <p14:tracePt t="30189" x="6896100" y="1644650"/>
          <p14:tracePt t="30196" x="6902450" y="1644650"/>
          <p14:tracePt t="30204" x="6913563" y="1644650"/>
          <p14:tracePt t="30220" x="6926263" y="1644650"/>
          <p14:tracePt t="30228" x="6932613" y="1644650"/>
          <p14:tracePt t="30236" x="6943725" y="1644650"/>
          <p14:tracePt t="30244" x="6950075" y="1644650"/>
          <p14:tracePt t="30252" x="6956425" y="1644650"/>
          <p14:tracePt t="30260" x="6961188" y="1644650"/>
          <p14:tracePt t="30268" x="6967538" y="1644650"/>
          <p14:tracePt t="30710" x="6967538" y="1651000"/>
          <p14:tracePt t="30717" x="6956425" y="1657350"/>
          <p14:tracePt t="30725" x="6950075" y="1657350"/>
          <p14:tracePt t="30732" x="6913563" y="1657350"/>
          <p14:tracePt t="30740" x="6865938" y="1663700"/>
          <p14:tracePt t="30748" x="6823075" y="1663700"/>
          <p14:tracePt t="30756" x="6732588" y="1674813"/>
          <p14:tracePt t="30764" x="6648450" y="1674813"/>
          <p14:tracePt t="30773" x="6564313" y="1674813"/>
          <p14:tracePt t="30780" x="6461125" y="1674813"/>
          <p14:tracePt t="30788" x="6359525" y="1674813"/>
          <p14:tracePt t="30796" x="6262688" y="1674813"/>
          <p14:tracePt t="30805" x="6172200" y="1674813"/>
          <p14:tracePt t="30812" x="6057900" y="1674813"/>
          <p14:tracePt t="30820" x="5943600" y="1674813"/>
          <p14:tracePt t="30828" x="5799138" y="1670050"/>
          <p14:tracePt t="30836" x="5672138" y="1657350"/>
          <p14:tracePt t="30844" x="5545138" y="1657350"/>
          <p14:tracePt t="30852" x="5430838" y="1657350"/>
          <p14:tracePt t="30860" x="5340350" y="1657350"/>
          <p14:tracePt t="30869" x="5280025" y="1651000"/>
          <p14:tracePt t="30876" x="5238750" y="1651000"/>
          <p14:tracePt t="30884" x="5213350" y="1639888"/>
          <p14:tracePt t="30892" x="5202238" y="1639888"/>
          <p14:tracePt t="30900" x="5178425" y="1639888"/>
          <p14:tracePt t="30908" x="5165725" y="1639888"/>
          <p14:tracePt t="30916" x="5148263" y="1639888"/>
          <p14:tracePt t="30924" x="5135563" y="1639888"/>
          <p14:tracePt t="30932" x="5111750" y="1639888"/>
          <p14:tracePt t="30940" x="5081588" y="1639888"/>
          <p14:tracePt t="30948" x="5038725" y="1633538"/>
          <p14:tracePt t="30956" x="4978400" y="1633538"/>
          <p14:tracePt t="30964" x="4918075" y="1633538"/>
          <p14:tracePt t="30973" x="4846638" y="1620838"/>
          <p14:tracePt t="30980" x="4786313" y="1620838"/>
          <p14:tracePt t="30989" x="4725988" y="1609725"/>
          <p14:tracePt t="30996" x="4683125" y="1609725"/>
          <p14:tracePt t="31005" x="4605338" y="1603375"/>
          <p14:tracePt t="31012" x="4545013" y="1590675"/>
          <p14:tracePt t="31020" x="4471988" y="1590675"/>
          <p14:tracePt t="31028" x="4400550" y="1579563"/>
          <p14:tracePt t="31036" x="4357688" y="1579563"/>
          <p14:tracePt t="31048" x="4310063" y="1579563"/>
          <p14:tracePt t="31052" x="4267200" y="1579563"/>
          <p14:tracePt t="31060" x="4219575" y="1573213"/>
          <p14:tracePt t="31068" x="4176713" y="1560513"/>
          <p14:tracePt t="31076" x="4141788" y="1554163"/>
          <p14:tracePt t="31084" x="4111625" y="1554163"/>
          <p14:tracePt t="31092" x="4092575" y="1554163"/>
          <p14:tracePt t="31100" x="4062413" y="1554163"/>
          <p14:tracePt t="31109" x="4051300" y="1554163"/>
          <p14:tracePt t="31116" x="4025900" y="1554163"/>
          <p14:tracePt t="31124" x="4002088" y="1554163"/>
          <p14:tracePt t="31132" x="3978275" y="1543050"/>
          <p14:tracePt t="31140" x="3954463" y="1543050"/>
          <p14:tracePt t="31148" x="3935413" y="1543050"/>
          <p14:tracePt t="31156" x="3911600" y="1543050"/>
          <p14:tracePt t="31164" x="3875088" y="1536700"/>
          <p14:tracePt t="31173" x="3851275" y="1536700"/>
          <p14:tracePt t="31180" x="3840163" y="1530350"/>
          <p14:tracePt t="31188" x="3827463" y="1530350"/>
          <p14:tracePt t="31196" x="3810000" y="1530350"/>
          <p14:tracePt t="31204" x="3797300" y="1530350"/>
          <p14:tracePt t="31212" x="3790950" y="1530350"/>
          <p14:tracePt t="31220" x="3779838" y="1530350"/>
          <p14:tracePt t="31228" x="3773488" y="1530350"/>
          <p14:tracePt t="31244" x="3760788" y="1530350"/>
          <p14:tracePt t="31349" x="3756025" y="1524000"/>
          <p14:tracePt t="31377" x="3756025" y="1519238"/>
          <p14:tracePt t="31382" x="3767138" y="1512888"/>
          <p14:tracePt t="31393" x="3773488" y="1512888"/>
          <p14:tracePt t="31396" x="3803650" y="1506538"/>
          <p14:tracePt t="31404" x="3833813" y="1506538"/>
          <p14:tracePt t="31412" x="3870325" y="1493838"/>
          <p14:tracePt t="31420" x="3887788" y="1493838"/>
          <p14:tracePt t="31432" x="3911600" y="1493838"/>
          <p14:tracePt t="31436" x="3954463" y="1493838"/>
          <p14:tracePt t="31444" x="4002088" y="1493838"/>
          <p14:tracePt t="31452" x="4056063" y="1493838"/>
          <p14:tracePt t="31460" x="4146550" y="1493838"/>
          <p14:tracePt t="31468" x="4230688" y="1493838"/>
          <p14:tracePt t="31476" x="4346575" y="1493838"/>
          <p14:tracePt t="31484" x="4460875" y="1493838"/>
          <p14:tracePt t="31492" x="4575175" y="1493838"/>
          <p14:tracePt t="31500" x="4719638" y="1500188"/>
          <p14:tracePt t="31508" x="4833938" y="1524000"/>
          <p14:tracePt t="31516" x="4948238" y="1536700"/>
          <p14:tracePt t="31524" x="5062538" y="1536700"/>
          <p14:tracePt t="31532" x="5153025" y="1536700"/>
          <p14:tracePt t="31540" x="5226050" y="1549400"/>
          <p14:tracePt t="31548" x="5286375" y="1549400"/>
          <p14:tracePt t="31556" x="5359400" y="1549400"/>
          <p14:tracePt t="31564" x="5443538" y="1549400"/>
          <p14:tracePt t="31572" x="5503863" y="1549400"/>
          <p14:tracePt t="31580" x="5618163" y="1549400"/>
          <p14:tracePt t="31590" x="5689600" y="1549400"/>
          <p14:tracePt t="31596" x="5773738" y="1549400"/>
          <p14:tracePt t="31604" x="5876925" y="1549400"/>
          <p14:tracePt t="31612" x="5961063" y="1549400"/>
          <p14:tracePt t="31620" x="6003925" y="1549400"/>
          <p14:tracePt t="31628" x="6105525" y="1549400"/>
          <p14:tracePt t="31636" x="6154738" y="1549400"/>
          <p14:tracePt t="31644" x="6196013" y="1549400"/>
          <p14:tracePt t="31652" x="6219825" y="1554163"/>
          <p14:tracePt t="31660" x="6245225" y="1554163"/>
          <p14:tracePt t="31668" x="6256338" y="1554163"/>
          <p14:tracePt t="31676" x="6269038" y="1554163"/>
          <p14:tracePt t="31684" x="6292850" y="1554163"/>
          <p14:tracePt t="31692" x="6316663" y="1554163"/>
          <p14:tracePt t="31700" x="6329363" y="1554163"/>
          <p14:tracePt t="31709" x="6353175" y="1554163"/>
          <p14:tracePt t="31716" x="6376988" y="1554163"/>
          <p14:tracePt t="31724" x="6383338" y="1554163"/>
          <p14:tracePt t="31732" x="6400800" y="1554163"/>
          <p14:tracePt t="31741" x="6419850" y="1560513"/>
          <p14:tracePt t="31860" x="6389688" y="1579563"/>
          <p14:tracePt t="31870" x="6359525" y="1579563"/>
          <p14:tracePt t="31876" x="6305550" y="1579563"/>
          <p14:tracePt t="31884" x="6232525" y="1579563"/>
          <p14:tracePt t="31893" x="6161088" y="1579563"/>
          <p14:tracePt t="31900" x="6057900" y="1579563"/>
          <p14:tracePt t="31909" x="5943600" y="1579563"/>
          <p14:tracePt t="31916" x="5829300" y="1579563"/>
          <p14:tracePt t="31924" x="5702300" y="1579563"/>
          <p14:tracePt t="31932" x="5568950" y="1579563"/>
          <p14:tracePt t="31941" x="5424488" y="1573213"/>
          <p14:tracePt t="31948" x="5299075" y="1573213"/>
          <p14:tracePt t="31958" x="5183188" y="1573213"/>
          <p14:tracePt t="31964" x="5068888" y="1573213"/>
          <p14:tracePt t="31973" x="4954588" y="1560513"/>
          <p14:tracePt t="31980" x="4864100" y="1549400"/>
          <p14:tracePt t="31988" x="4779963" y="1543050"/>
          <p14:tracePt t="31996" x="4706938" y="1543050"/>
          <p14:tracePt t="32005" x="4676775" y="1543050"/>
          <p14:tracePt t="32012" x="4616450" y="1543050"/>
          <p14:tracePt t="32020" x="4545013" y="1543050"/>
          <p14:tracePt t="32029" x="4491038" y="1543050"/>
          <p14:tracePt t="32036" x="4441825" y="1543050"/>
          <p14:tracePt t="32044" x="4400550" y="1543050"/>
          <p14:tracePt t="32052" x="4376738" y="1543050"/>
          <p14:tracePt t="32060" x="4346575" y="1543050"/>
          <p14:tracePt t="32068" x="4321175" y="1543050"/>
          <p14:tracePt t="32077" x="4310063" y="1543050"/>
          <p14:tracePt t="32084" x="4303713" y="1543050"/>
          <p14:tracePt t="32140" x="4286250" y="1543050"/>
          <p14:tracePt t="32229" x="4303713" y="1543050"/>
          <p14:tracePt t="32236" x="4346575" y="1543050"/>
          <p14:tracePt t="32244" x="4381500" y="1543050"/>
          <p14:tracePt t="32252" x="4437063" y="1543050"/>
          <p14:tracePt t="32260" x="4508500" y="1543050"/>
          <p14:tracePt t="32268" x="4581525" y="1543050"/>
          <p14:tracePt t="32276" x="4665663" y="1543050"/>
          <p14:tracePt t="32284" x="4767263" y="1543050"/>
          <p14:tracePt t="32292" x="4894263" y="1543050"/>
          <p14:tracePt t="32300" x="5051425" y="1543050"/>
          <p14:tracePt t="32309" x="5195888" y="1543050"/>
          <p14:tracePt t="32316" x="5322888" y="1543050"/>
          <p14:tracePt t="32324" x="5478463" y="1543050"/>
          <p14:tracePt t="32332" x="5635625" y="1543050"/>
          <p14:tracePt t="32341" x="5810250" y="1543050"/>
          <p14:tracePt t="32348" x="5949950" y="1543050"/>
          <p14:tracePt t="32357" x="6081713" y="1543050"/>
          <p14:tracePt t="32364" x="6219825" y="1543050"/>
          <p14:tracePt t="32373" x="6365875" y="1543050"/>
          <p14:tracePt t="32381" x="6480175" y="1543050"/>
          <p14:tracePt t="32388" x="6594475" y="1543050"/>
          <p14:tracePt t="32396" x="6654800" y="1543050"/>
          <p14:tracePt t="32404" x="6684963" y="1543050"/>
          <p14:tracePt t="32412" x="6715125" y="1543050"/>
          <p14:tracePt t="32420" x="6721475" y="1543050"/>
          <p14:tracePt t="32428" x="6726238" y="1543050"/>
          <p14:tracePt t="32590" x="6715125" y="1543050"/>
          <p14:tracePt t="32597" x="6635750" y="1543050"/>
          <p14:tracePt t="32609" x="6564313" y="1536700"/>
          <p14:tracePt t="32613" x="6450013" y="1524000"/>
          <p14:tracePt t="32620" x="6305550" y="1500188"/>
          <p14:tracePt t="32628" x="6161088" y="1463675"/>
          <p14:tracePt t="32636" x="6027738" y="1428750"/>
          <p14:tracePt t="32644" x="5894388" y="1403350"/>
          <p14:tracePt t="32652" x="5738813" y="1392238"/>
          <p14:tracePt t="32660" x="5605463" y="1379538"/>
          <p14:tracePt t="32668" x="5478463" y="1368425"/>
          <p14:tracePt t="32676" x="5346700" y="1355725"/>
          <p14:tracePt t="32684" x="5232400" y="1355725"/>
          <p14:tracePt t="32692" x="5118100" y="1331913"/>
          <p14:tracePt t="32700" x="5002213" y="1308100"/>
          <p14:tracePt t="32708" x="4913313" y="1301750"/>
          <p14:tracePt t="32716" x="4810125" y="1301750"/>
          <p14:tracePt t="32724" x="4725988" y="1289050"/>
          <p14:tracePt t="32732" x="4622800" y="1289050"/>
          <p14:tracePt t="32741" x="4551363" y="1289050"/>
          <p14:tracePt t="32748" x="4454525" y="1289050"/>
          <p14:tracePt t="32757" x="4381500" y="1289050"/>
          <p14:tracePt t="32764" x="4310063" y="1289050"/>
          <p14:tracePt t="32772" x="4260850" y="1289050"/>
          <p14:tracePt t="32780" x="4230688" y="1289050"/>
          <p14:tracePt t="32788" x="4219575" y="1289050"/>
          <p14:tracePt t="32796" x="4213225" y="1289050"/>
          <p14:tracePt t="32820" x="4206875" y="1289050"/>
          <p14:tracePt t="32844" x="4189413" y="1289050"/>
          <p14:tracePt t="32852" x="4183063" y="1289050"/>
          <p14:tracePt t="32860" x="4171950" y="1289050"/>
          <p14:tracePt t="32868" x="4165600" y="1289050"/>
          <p14:tracePt t="32876" x="4152900" y="1289050"/>
          <p14:tracePt t="32893" x="4105275" y="1289050"/>
          <p14:tracePt t="32900" x="4075113" y="1301750"/>
          <p14:tracePt t="32908" x="4068763" y="1301750"/>
          <p14:tracePt t="32916" x="4062413" y="1301750"/>
          <p14:tracePt t="32924" x="4038600" y="1301750"/>
          <p14:tracePt t="32932" x="4032250" y="1308100"/>
          <p14:tracePt t="32948" x="4025900" y="1314450"/>
          <p14:tracePt t="32964" x="4021138" y="1319213"/>
          <p14:tracePt t="32980" x="4014788" y="1325563"/>
          <p14:tracePt t="32996" x="4008438" y="1331913"/>
          <p14:tracePt t="33101" x="4014788" y="1331913"/>
          <p14:tracePt t="33109" x="4032250" y="1338263"/>
          <p14:tracePt t="33117" x="4075113" y="1338263"/>
          <p14:tracePt t="33125" x="4098925" y="1338263"/>
          <p14:tracePt t="33132" x="4152900" y="1338263"/>
          <p14:tracePt t="33140" x="4237038" y="1349375"/>
          <p14:tracePt t="33148" x="4310063" y="1349375"/>
          <p14:tracePt t="33157" x="4411663" y="1374775"/>
          <p14:tracePt t="33164" x="4514850" y="1392238"/>
          <p14:tracePt t="33172" x="4635500" y="1403350"/>
          <p14:tracePt t="33180" x="4762500" y="1428750"/>
          <p14:tracePt t="33188" x="4864100" y="1439863"/>
          <p14:tracePt t="33196" x="4984750" y="1476375"/>
          <p14:tracePt t="33204" x="5111750" y="1489075"/>
          <p14:tracePt t="33212" x="5213350" y="1500188"/>
          <p14:tracePt t="33220" x="5316538" y="1512888"/>
          <p14:tracePt t="33228" x="5443538" y="1524000"/>
          <p14:tracePt t="33236" x="5534025" y="1524000"/>
          <p14:tracePt t="33244" x="5618163" y="1530350"/>
          <p14:tracePt t="33252" x="5719763" y="1530350"/>
          <p14:tracePt t="33260" x="5780088" y="1530350"/>
          <p14:tracePt t="33268" x="5834063" y="1530350"/>
          <p14:tracePt t="33276" x="5894388" y="1530350"/>
          <p14:tracePt t="33284" x="5997575" y="1530350"/>
          <p14:tracePt t="33292" x="6088063" y="1519238"/>
          <p14:tracePt t="33300" x="6184900" y="1519238"/>
          <p14:tracePt t="33308" x="6275388" y="1519238"/>
          <p14:tracePt t="33316" x="6389688" y="1519238"/>
          <p14:tracePt t="33325" x="6486525" y="1519238"/>
          <p14:tracePt t="33332" x="6600825" y="1519238"/>
          <p14:tracePt t="33340" x="6702425" y="1519238"/>
          <p14:tracePt t="33349" x="6792913" y="1524000"/>
          <p14:tracePt t="33356" x="6865938" y="1536700"/>
          <p14:tracePt t="33364" x="6926263" y="1536700"/>
          <p14:tracePt t="33372" x="6986588" y="1543050"/>
          <p14:tracePt t="33385" x="7004050" y="1543050"/>
          <p14:tracePt t="33388" x="7040563" y="1543050"/>
          <p14:tracePt t="33396" x="7051675" y="1543050"/>
          <p14:tracePt t="33404" x="7077075" y="1543050"/>
          <p14:tracePt t="33412" x="7088188" y="1543050"/>
          <p14:tracePt t="33420" x="7094538" y="1543050"/>
          <p14:tracePt t="33436" x="7100888" y="1536700"/>
          <p14:tracePt t="33556" x="7094538" y="1536700"/>
          <p14:tracePt t="33564" x="7077075" y="1543050"/>
          <p14:tracePt t="33572" x="7051675" y="1543050"/>
          <p14:tracePt t="33580" x="7010400" y="1543050"/>
          <p14:tracePt t="33588" x="6950075" y="1554163"/>
          <p14:tracePt t="33596" x="6889750" y="1554163"/>
          <p14:tracePt t="33604" x="6786563" y="1554163"/>
          <p14:tracePt t="33613" x="6672263" y="1554163"/>
          <p14:tracePt t="33620" x="6546850" y="1554163"/>
          <p14:tracePt t="33628" x="6419850" y="1554163"/>
          <p14:tracePt t="33636" x="6305550" y="1554163"/>
          <p14:tracePt t="33644" x="6172200" y="1549400"/>
          <p14:tracePt t="33652" x="6045200" y="1536700"/>
          <p14:tracePt t="33661" x="5930900" y="1524000"/>
          <p14:tracePt t="33668" x="5829300" y="1524000"/>
          <p14:tracePt t="33677" x="5726113" y="1524000"/>
          <p14:tracePt t="33684" x="5629275" y="1524000"/>
          <p14:tracePt t="33693" x="5557838" y="1524000"/>
          <p14:tracePt t="33700" x="5484813" y="1524000"/>
          <p14:tracePt t="33709" x="5424488" y="1524000"/>
          <p14:tracePt t="33716" x="5364163" y="1524000"/>
          <p14:tracePt t="33724" x="5310188" y="1524000"/>
          <p14:tracePt t="33732" x="5249863" y="1524000"/>
          <p14:tracePt t="33741" x="5208588" y="1524000"/>
          <p14:tracePt t="33749" x="5172075" y="1524000"/>
          <p14:tracePt t="33757" x="5118100" y="1524000"/>
          <p14:tracePt t="33764" x="5087938" y="1524000"/>
          <p14:tracePt t="33772" x="5045075" y="1524000"/>
          <p14:tracePt t="33780" x="4984750" y="1512888"/>
          <p14:tracePt t="33788" x="4937125" y="1512888"/>
          <p14:tracePt t="33796" x="4894263" y="1512888"/>
          <p14:tracePt t="33804" x="4822825" y="1512888"/>
          <p14:tracePt t="33813" x="4749800" y="1512888"/>
          <p14:tracePt t="33820" x="4689475" y="1512888"/>
          <p14:tracePt t="33828" x="4616450" y="1512888"/>
          <p14:tracePt t="33836" x="4562475" y="1512888"/>
          <p14:tracePt t="33845" x="4491038" y="1512888"/>
          <p14:tracePt t="33852" x="4454525" y="1512888"/>
          <p14:tracePt t="33861" x="4424363" y="1512888"/>
          <p14:tracePt t="33868" x="4411663" y="1512888"/>
          <p14:tracePt t="34013" x="4406900" y="1512888"/>
          <p14:tracePt t="34077" x="4411663" y="1512888"/>
          <p14:tracePt t="34085" x="4441825" y="1512888"/>
          <p14:tracePt t="34093" x="4484688" y="1512888"/>
          <p14:tracePt t="34101" x="4562475" y="1500188"/>
          <p14:tracePt t="34114" x="4635500" y="1500188"/>
          <p14:tracePt t="34117" x="4719638" y="1500188"/>
          <p14:tracePt t="34125" x="4822825" y="1500188"/>
          <p14:tracePt t="34132" x="4937125" y="1500188"/>
          <p14:tracePt t="34141" x="5032375" y="1500188"/>
          <p14:tracePt t="34148" x="5178425" y="1500188"/>
          <p14:tracePt t="34156" x="5353050" y="1500188"/>
          <p14:tracePt t="34164" x="5508625" y="1500188"/>
          <p14:tracePt t="34172" x="5648325" y="1500188"/>
          <p14:tracePt t="34180" x="5792788" y="1500188"/>
          <p14:tracePt t="34188" x="5937250" y="1500188"/>
          <p14:tracePt t="34196" x="6064250" y="1506538"/>
          <p14:tracePt t="34204" x="6178550" y="1519238"/>
          <p14:tracePt t="34212" x="6256338" y="1524000"/>
          <p14:tracePt t="34220" x="6310313" y="1524000"/>
          <p14:tracePt t="34228" x="6359525" y="1524000"/>
          <p14:tracePt t="34236" x="6400800" y="1524000"/>
          <p14:tracePt t="34244" x="6443663" y="1524000"/>
          <p14:tracePt t="34252" x="6467475" y="1524000"/>
          <p14:tracePt t="34261" x="6527800" y="1524000"/>
          <p14:tracePt t="34269" x="6588125" y="1500188"/>
          <p14:tracePt t="34276" x="6618288" y="1500188"/>
          <p14:tracePt t="34284" x="6630988" y="1500188"/>
          <p14:tracePt t="34293" x="6665913" y="1493838"/>
          <p14:tracePt t="34300" x="6678613" y="1493838"/>
          <p14:tracePt t="34310" x="6702425" y="1493838"/>
          <p14:tracePt t="34316" x="6708775" y="1493838"/>
          <p14:tracePt t="34325" x="6715125" y="1493838"/>
          <p14:tracePt t="34332" x="6721475" y="1493838"/>
          <p14:tracePt t="34356" x="6726238" y="1493838"/>
          <p14:tracePt t="34364" x="6732588" y="1493838"/>
          <p14:tracePt t="34380" x="6738938" y="1493838"/>
          <p14:tracePt t="34780" x="0" y="0"/>
        </p14:tracePtLst>
        <p14:tracePtLst>
          <p14:tracePt t="36590" x="5803900" y="1590675"/>
          <p14:tracePt t="36604" x="5799138" y="1590675"/>
          <p14:tracePt t="36613" x="5792788" y="1590675"/>
          <p14:tracePt t="36621" x="5786438" y="1590675"/>
          <p14:tracePt t="36628" x="5768975" y="1590675"/>
          <p14:tracePt t="36637" x="5762625" y="1590675"/>
          <p14:tracePt t="36646" x="5749925" y="1590675"/>
          <p14:tracePt t="36652" x="5726113" y="1590675"/>
          <p14:tracePt t="36662" x="5715000" y="1590675"/>
          <p14:tracePt t="36669" x="5689600" y="1590675"/>
          <p14:tracePt t="36677" x="5678488" y="1590675"/>
          <p14:tracePt t="36684" x="5654675" y="1597025"/>
          <p14:tracePt t="36693" x="5618163" y="1597025"/>
          <p14:tracePt t="36700" x="5594350" y="1597025"/>
          <p14:tracePt t="36716" x="5551488" y="1597025"/>
          <p14:tracePt t="36724" x="5534025" y="1597025"/>
          <p14:tracePt t="36732" x="5484813" y="1597025"/>
          <p14:tracePt t="36740" x="5443538" y="1597025"/>
          <p14:tracePt t="36749" x="5413375" y="1590675"/>
          <p14:tracePt t="36756" x="5376863" y="1584325"/>
          <p14:tracePt t="36764" x="5346700" y="1579563"/>
          <p14:tracePt t="36772" x="5322888" y="1566863"/>
          <p14:tracePt t="36781" x="5303838" y="1566863"/>
          <p14:tracePt t="36789" x="5249863" y="1560513"/>
          <p14:tracePt t="36797" x="5226050" y="1549400"/>
          <p14:tracePt t="36804" x="5213350" y="1543050"/>
          <p14:tracePt t="36814" x="5178425" y="1543050"/>
          <p14:tracePt t="36820" x="5153025" y="1536700"/>
          <p14:tracePt t="36828" x="5111750" y="1519238"/>
          <p14:tracePt t="36845" x="5051425" y="1493838"/>
          <p14:tracePt t="36852" x="5002213" y="1489075"/>
          <p14:tracePt t="36862" x="4954588" y="1470025"/>
          <p14:tracePt t="36868" x="4918075" y="1458913"/>
          <p14:tracePt t="36877" x="4870450" y="1452563"/>
          <p14:tracePt t="36895" x="4797425" y="1439863"/>
          <p14:tracePt t="36900" x="4762500" y="1439863"/>
          <p14:tracePt t="36908" x="4719638" y="1433513"/>
          <p14:tracePt t="36916" x="4689475" y="1433513"/>
          <p14:tracePt t="36924" x="4598988" y="1433513"/>
          <p14:tracePt t="36933" x="4557713" y="1433513"/>
          <p14:tracePt t="36940" x="4497388" y="1433513"/>
          <p14:tracePt t="36948" x="4437063" y="1433513"/>
          <p14:tracePt t="36956" x="4394200" y="1433513"/>
          <p14:tracePt t="36973" x="4316413" y="1439863"/>
          <p14:tracePt t="36980" x="4297363" y="1439863"/>
          <p14:tracePt t="36988" x="4249738" y="1446213"/>
          <p14:tracePt t="36996" x="4219575" y="1452563"/>
          <p14:tracePt t="37004" x="4195763" y="1452563"/>
          <p14:tracePt t="37013" x="4171950" y="1452563"/>
          <p14:tracePt t="37020" x="4159250" y="1452563"/>
          <p14:tracePt t="37028" x="4135438" y="1463675"/>
          <p14:tracePt t="37036" x="4111625" y="1463675"/>
          <p14:tracePt t="37045" x="4105275" y="1470025"/>
          <p14:tracePt t="37052" x="4092575" y="1470025"/>
          <p14:tracePt t="37065" x="4068763" y="1476375"/>
          <p14:tracePt t="37068" x="4062413" y="1476375"/>
          <p14:tracePt t="37077" x="4044950" y="1476375"/>
          <p14:tracePt t="37085" x="4025900" y="1482725"/>
          <p14:tracePt t="37100" x="4021138" y="1489075"/>
          <p14:tracePt t="37116" x="4014788" y="1489075"/>
          <p14:tracePt t="37132" x="4008438" y="1493838"/>
          <p14:tracePt t="37148" x="4002088" y="1500188"/>
          <p14:tracePt t="37156" x="3995738" y="1506538"/>
          <p14:tracePt t="37180" x="3995738" y="1524000"/>
          <p14:tracePt t="37196" x="3990975" y="1543050"/>
          <p14:tracePt t="37204" x="3990975" y="1560513"/>
          <p14:tracePt t="37213" x="3990975" y="1573213"/>
          <p14:tracePt t="37229" x="3990975" y="1579563"/>
          <p14:tracePt t="37236" x="3990975" y="1590675"/>
          <p14:tracePt t="37245" x="3990975" y="1603375"/>
          <p14:tracePt t="37252" x="3990975" y="1614488"/>
          <p14:tracePt t="37268" x="3995738" y="1627188"/>
          <p14:tracePt t="37278" x="4002088" y="1633538"/>
          <p14:tracePt t="37292" x="4008438" y="1639888"/>
          <p14:tracePt t="37332" x="4014788" y="1644650"/>
          <p14:tracePt t="37356" x="4021138" y="1651000"/>
          <p14:tracePt t="37373" x="4025900" y="1657350"/>
          <p14:tracePt t="37380" x="4032250" y="1657350"/>
          <p14:tracePt t="37388" x="4044950" y="1663700"/>
          <p14:tracePt t="37407" x="4068763" y="1670050"/>
          <p14:tracePt t="37417" x="4075113" y="1670050"/>
          <p14:tracePt t="37420" x="4086225" y="1674813"/>
          <p14:tracePt t="37428" x="4111625" y="1674813"/>
          <p14:tracePt t="37436" x="4146550" y="1693863"/>
          <p14:tracePt t="37452" x="4195763" y="1724025"/>
          <p14:tracePt t="37460" x="4230688" y="1741488"/>
          <p14:tracePt t="37468" x="4256088" y="1747838"/>
          <p14:tracePt t="37484" x="4297363" y="1758950"/>
          <p14:tracePt t="37492" x="4316413" y="1765300"/>
          <p14:tracePt t="37500" x="4340225" y="1771650"/>
          <p14:tracePt t="37508" x="4351338" y="1771650"/>
          <p14:tracePt t="37516" x="4381500" y="1771650"/>
          <p14:tracePt t="37524" x="4406900" y="1771650"/>
          <p14:tracePt t="37532" x="4430713" y="1771650"/>
          <p14:tracePt t="37540" x="4454525" y="1771650"/>
          <p14:tracePt t="37548" x="4484688" y="1784350"/>
          <p14:tracePt t="37556" x="4521200" y="1789113"/>
          <p14:tracePt t="37564" x="4581525" y="1801813"/>
          <p14:tracePt t="37580" x="4652963" y="1819275"/>
          <p14:tracePt t="37588" x="4743450" y="1831975"/>
          <p14:tracePt t="37597" x="4803775" y="1855788"/>
          <p14:tracePt t="37613" x="4906963" y="1868488"/>
          <p14:tracePt t="37620" x="4954588" y="1874838"/>
          <p14:tracePt t="37629" x="4984750" y="1885950"/>
          <p14:tracePt t="37636" x="5021263" y="1885950"/>
          <p14:tracePt t="37646" x="5051425" y="1885950"/>
          <p14:tracePt t="37652" x="5092700" y="1885950"/>
          <p14:tracePt t="37661" x="5129213" y="1892300"/>
          <p14:tracePt t="37669" x="5172075" y="1892300"/>
          <p14:tracePt t="37676" x="5208588" y="1892300"/>
          <p14:tracePt t="37684" x="5262563" y="1892300"/>
          <p14:tracePt t="37692" x="5316538" y="1892300"/>
          <p14:tracePt t="37708" x="5376863" y="1892300"/>
          <p14:tracePt t="37716" x="5400675" y="1892300"/>
          <p14:tracePt t="37724" x="5454650" y="1892300"/>
          <p14:tracePt t="37733" x="5514975" y="1868488"/>
          <p14:tracePt t="37740" x="5581650" y="1844675"/>
          <p14:tracePt t="37748" x="5654675" y="1825625"/>
          <p14:tracePt t="37756" x="5745163" y="1778000"/>
          <p14:tracePt t="37764" x="5799138" y="1747838"/>
          <p14:tracePt t="37773" x="5846763" y="1735138"/>
          <p14:tracePt t="37781" x="5870575" y="1724025"/>
          <p14:tracePt t="37788" x="5913438" y="1693863"/>
          <p14:tracePt t="37796" x="5949950" y="1670050"/>
          <p14:tracePt t="37804" x="5954713" y="1663700"/>
          <p14:tracePt t="37812" x="5980113" y="1639888"/>
          <p14:tracePt t="37820" x="5997575" y="1620838"/>
          <p14:tracePt t="37844" x="6010275" y="1609725"/>
          <p14:tracePt t="37892" x="6010275" y="1603375"/>
          <p14:tracePt t="38045" x="6010275" y="1597025"/>
          <p14:tracePt t="38125" x="6003925" y="1584325"/>
          <p14:tracePt t="38133" x="5980113" y="1584325"/>
          <p14:tracePt t="38141" x="5943600" y="1566863"/>
          <p14:tracePt t="38150" x="5894388" y="1543050"/>
          <p14:tracePt t="38157" x="5870575" y="1530350"/>
          <p14:tracePt t="38165" x="5816600" y="1512888"/>
          <p14:tracePt t="38173" x="5756275" y="1500188"/>
          <p14:tracePt t="38182" x="5719763" y="1470025"/>
          <p14:tracePt t="38188" x="5695950" y="1470025"/>
          <p14:tracePt t="38196" x="5672138" y="1463675"/>
          <p14:tracePt t="38204" x="5648325" y="1446213"/>
          <p14:tracePt t="38220" x="5635625" y="1446213"/>
          <p14:tracePt t="38229" x="5629275" y="1446213"/>
          <p14:tracePt t="38268" x="5611813" y="1446213"/>
          <p14:tracePt t="38293" x="5599113" y="1446213"/>
          <p14:tracePt t="38300" x="5594350" y="1446213"/>
          <p14:tracePt t="38308" x="5581650" y="1446213"/>
          <p14:tracePt t="38316" x="5568950" y="1446213"/>
          <p14:tracePt t="38324" x="5545138" y="1452563"/>
          <p14:tracePt t="38332" x="5527675" y="1458913"/>
          <p14:tracePt t="38348" x="5514975" y="1463675"/>
          <p14:tracePt t="38356" x="5497513" y="1470025"/>
          <p14:tracePt t="38365" x="5491163" y="1476375"/>
          <p14:tracePt t="38372" x="5484813" y="1482725"/>
          <p14:tracePt t="38388" x="5478463" y="1500188"/>
          <p14:tracePt t="38419" x="5478463" y="1506538"/>
          <p14:tracePt t="38421" x="5478463" y="1519238"/>
          <p14:tracePt t="38436" x="5478463" y="1530350"/>
          <p14:tracePt t="38445" x="5478463" y="1536700"/>
          <p14:tracePt t="38452" x="5478463" y="1554163"/>
          <p14:tracePt t="38460" x="5478463" y="1579563"/>
          <p14:tracePt t="38476" x="5484813" y="1603375"/>
          <p14:tracePt t="38484" x="5484813" y="1609725"/>
          <p14:tracePt t="38492" x="5503863" y="1633538"/>
          <p14:tracePt t="38500" x="5508625" y="1639888"/>
          <p14:tracePt t="38508" x="5514975" y="1639888"/>
          <p14:tracePt t="38516" x="5538788" y="1651000"/>
          <p14:tracePt t="38524" x="5564188" y="1663700"/>
          <p14:tracePt t="38532" x="5594350" y="1670050"/>
          <p14:tracePt t="38540" x="5611813" y="1674813"/>
          <p14:tracePt t="38548" x="5665788" y="1687513"/>
          <p14:tracePt t="38556" x="5702300" y="1704975"/>
          <p14:tracePt t="38564" x="5732463" y="1704975"/>
          <p14:tracePt t="38572" x="5768975" y="1711325"/>
          <p14:tracePt t="38580" x="5829300" y="1724025"/>
          <p14:tracePt t="38588" x="5870575" y="1724025"/>
          <p14:tracePt t="38600" x="5930900" y="1741488"/>
          <p14:tracePt t="38604" x="6003925" y="1741488"/>
          <p14:tracePt t="38612" x="6064250" y="1741488"/>
          <p14:tracePt t="38620" x="6124575" y="1754188"/>
          <p14:tracePt t="38628" x="6184900" y="1758950"/>
          <p14:tracePt t="38636" x="6226175" y="1758950"/>
          <p14:tracePt t="38644" x="6262688" y="1771650"/>
          <p14:tracePt t="38652" x="6305550" y="1771650"/>
          <p14:tracePt t="38660" x="6353175" y="1771650"/>
          <p14:tracePt t="38668" x="6396038" y="1771650"/>
          <p14:tracePt t="38676" x="6456363" y="1771650"/>
          <p14:tracePt t="38684" x="6497638" y="1771650"/>
          <p14:tracePt t="38692" x="6557963" y="1771650"/>
          <p14:tracePt t="38700" x="6588125" y="1771650"/>
          <p14:tracePt t="38708" x="6630988" y="1771650"/>
          <p14:tracePt t="38716" x="6691313" y="1771650"/>
          <p14:tracePt t="38724" x="6721475" y="1771650"/>
          <p14:tracePt t="38732" x="6762750" y="1771650"/>
          <p14:tracePt t="38740" x="6799263" y="1771650"/>
          <p14:tracePt t="38748" x="6842125" y="1771650"/>
          <p14:tracePt t="38756" x="6889750" y="1765300"/>
          <p14:tracePt t="38764" x="6919913" y="1765300"/>
          <p14:tracePt t="38772" x="6950075" y="1758950"/>
          <p14:tracePt t="38780" x="6986588" y="1758950"/>
          <p14:tracePt t="38788" x="7016750" y="1741488"/>
          <p14:tracePt t="38796" x="7051675" y="1735138"/>
          <p14:tracePt t="38804" x="7077075" y="1735138"/>
          <p14:tracePt t="38812" x="7107238" y="1724025"/>
          <p14:tracePt t="38820" x="7118350" y="1724025"/>
          <p14:tracePt t="38828" x="7154863" y="1724025"/>
          <p14:tracePt t="38836" x="7178675" y="1717675"/>
          <p14:tracePt t="38844" x="7191375" y="1717675"/>
          <p14:tracePt t="38852" x="7221538" y="1717675"/>
          <p14:tracePt t="38860" x="7239000" y="1711325"/>
          <p14:tracePt t="38868" x="7251700" y="1711325"/>
          <p14:tracePt t="38879" x="7258050" y="1711325"/>
          <p14:tracePt t="38884" x="7281863" y="1704975"/>
          <p14:tracePt t="38892" x="7292975" y="1693863"/>
          <p14:tracePt t="38900" x="7299325" y="1693863"/>
          <p14:tracePt t="38908" x="7305675" y="1693863"/>
          <p14:tracePt t="38916" x="7312025" y="1687513"/>
          <p14:tracePt t="38924" x="7318375" y="1687513"/>
          <p14:tracePt t="38932" x="7323138" y="1687513"/>
          <p14:tracePt t="38940" x="7335838" y="1681163"/>
          <p14:tracePt t="38948" x="7342188" y="1674813"/>
          <p14:tracePt t="38964" x="7348538" y="1670050"/>
          <p14:tracePt t="38980" x="7353300" y="1663700"/>
          <p14:tracePt t="38988" x="7372350" y="1651000"/>
          <p14:tracePt t="38996" x="7372350" y="1644650"/>
          <p14:tracePt t="39012" x="7372350" y="1639888"/>
          <p14:tracePt t="39020" x="7372350" y="1633538"/>
          <p14:tracePt t="39028" x="7372350" y="1627188"/>
          <p14:tracePt t="39036" x="7372350" y="1614488"/>
          <p14:tracePt t="39068" x="7366000" y="1614488"/>
          <p14:tracePt t="39076" x="7359650" y="1609725"/>
          <p14:tracePt t="39085" x="7353300" y="1609725"/>
          <p14:tracePt t="39092" x="7323138" y="1597025"/>
          <p14:tracePt t="39100" x="7275513" y="1590675"/>
          <p14:tracePt t="39108" x="7197725" y="1554163"/>
          <p14:tracePt t="39116" x="7112000" y="1549400"/>
          <p14:tracePt t="39124" x="7021513" y="1524000"/>
          <p14:tracePt t="39132" x="6919913" y="1500188"/>
          <p14:tracePt t="39140" x="6846888" y="1500188"/>
          <p14:tracePt t="39148" x="6756400" y="1489075"/>
          <p14:tracePt t="39157" x="6696075" y="1489075"/>
          <p14:tracePt t="39165" x="6624638" y="1489075"/>
          <p14:tracePt t="39172" x="6581775" y="1489075"/>
          <p14:tracePt t="39180" x="6551613" y="1489075"/>
          <p14:tracePt t="39188" x="6527800" y="1489075"/>
          <p14:tracePt t="39197" x="6516688" y="1489075"/>
          <p14:tracePt t="39204" x="6497638" y="1489075"/>
          <p14:tracePt t="39214" x="6491288" y="1489075"/>
          <p14:tracePt t="39220" x="6486525" y="1493838"/>
          <p14:tracePt t="39245" x="6456363" y="1506538"/>
          <p14:tracePt t="39252" x="6430963" y="1512888"/>
          <p14:tracePt t="39260" x="6419850" y="1519238"/>
          <p14:tracePt t="39268" x="6396038" y="1524000"/>
          <p14:tracePt t="39276" x="6383338" y="1536700"/>
          <p14:tracePt t="39285" x="6346825" y="1543050"/>
          <p14:tracePt t="39292" x="6310313" y="1573213"/>
          <p14:tracePt t="39300" x="6286500" y="1579563"/>
          <p14:tracePt t="39308" x="6262688" y="1597025"/>
          <p14:tracePt t="39316" x="6245225" y="1609725"/>
          <p14:tracePt t="39324" x="6219825" y="1627188"/>
          <p14:tracePt t="39333" x="6215063" y="1633538"/>
          <p14:tracePt t="39340" x="6208713" y="1644650"/>
          <p14:tracePt t="39349" x="6202363" y="1651000"/>
          <p14:tracePt t="39356" x="6202363" y="1674813"/>
          <p14:tracePt t="39364" x="6196013" y="1681163"/>
          <p14:tracePt t="39372" x="6196013" y="1693863"/>
          <p14:tracePt t="39380" x="6196013" y="1717675"/>
          <p14:tracePt t="39397" x="6196013" y="1728788"/>
          <p14:tracePt t="39404" x="6196013" y="1735138"/>
          <p14:tracePt t="39421" x="6196013" y="1747838"/>
          <p14:tracePt t="39436" x="6215063" y="1754188"/>
          <p14:tracePt t="39444" x="6219825" y="1758950"/>
          <p14:tracePt t="39452" x="6232525" y="1758950"/>
          <p14:tracePt t="39460" x="6256338" y="1758950"/>
          <p14:tracePt t="39468" x="6280150" y="1771650"/>
          <p14:tracePt t="39476" x="6305550" y="1778000"/>
          <p14:tracePt t="39484" x="6346825" y="1778000"/>
          <p14:tracePt t="39492" x="6376988" y="1784350"/>
          <p14:tracePt t="39500" x="6413500" y="1784350"/>
          <p14:tracePt t="39508" x="6443663" y="1784350"/>
          <p14:tracePt t="39516" x="6473825" y="1784350"/>
          <p14:tracePt t="39524" x="6510338" y="1784350"/>
          <p14:tracePt t="39532" x="6521450" y="1784350"/>
          <p14:tracePt t="39540" x="6546850" y="1784350"/>
          <p14:tracePt t="39548" x="6551613" y="1784350"/>
          <p14:tracePt t="39749" x="6551613" y="1801813"/>
          <p14:tracePt t="39765" x="6546850" y="1808163"/>
          <p14:tracePt t="39772" x="6540500" y="1814513"/>
          <p14:tracePt t="39780" x="6534150" y="1819275"/>
          <p14:tracePt t="39797" x="6534150" y="1825625"/>
          <p14:tracePt t="39804" x="6527800" y="1844675"/>
          <p14:tracePt t="39813" x="6516688" y="1892300"/>
          <p14:tracePt t="39820" x="6516688" y="1909763"/>
          <p14:tracePt t="39829" x="6516688" y="1952625"/>
          <p14:tracePt t="39836" x="6516688" y="2000250"/>
          <p14:tracePt t="39845" x="6516688" y="2030413"/>
          <p14:tracePt t="39852" x="6516688" y="2066925"/>
          <p14:tracePt t="39860" x="6521450" y="2109788"/>
          <p14:tracePt t="39868" x="6534150" y="2133600"/>
          <p14:tracePt t="39881" x="6551613" y="2170113"/>
          <p14:tracePt t="39885" x="6557963" y="2193925"/>
          <p14:tracePt t="39892" x="6557963" y="2205038"/>
          <p14:tracePt t="39900" x="6575425" y="2217738"/>
          <p14:tracePt t="39908" x="6581775" y="2224088"/>
          <p14:tracePt t="39932" x="6581775" y="2230438"/>
          <p14:tracePt t="40100" x="6581775" y="2235200"/>
          <p14:tracePt t="40140" x="6575425" y="2235200"/>
          <p14:tracePt t="40149" x="6570663" y="2235200"/>
          <p14:tracePt t="40156" x="6557963" y="2235200"/>
          <p14:tracePt t="40181" x="6551613" y="2235200"/>
          <p14:tracePt t="40197" x="6540500" y="2235200"/>
          <p14:tracePt t="40204" x="6534150" y="2235200"/>
          <p14:tracePt t="40220" x="6516688" y="2235200"/>
          <p14:tracePt t="40228" x="6510338" y="2235200"/>
          <p14:tracePt t="40236" x="6497638" y="2235200"/>
          <p14:tracePt t="40245" x="6491288" y="2235200"/>
          <p14:tracePt t="40265" x="6480175" y="2235200"/>
          <p14:tracePt t="40276" x="6473825" y="2235200"/>
          <p14:tracePt t="40292" x="6461125" y="2235200"/>
          <p14:tracePt t="40300" x="6456363" y="2235200"/>
          <p14:tracePt t="40308" x="6443663" y="2235200"/>
          <p14:tracePt t="40316" x="6426200" y="2235200"/>
          <p14:tracePt t="40324" x="6419850" y="2235200"/>
          <p14:tracePt t="40333" x="6407150" y="2235200"/>
          <p14:tracePt t="40340" x="6396038" y="2230438"/>
          <p14:tracePt t="40349" x="6376988" y="2230438"/>
          <p14:tracePt t="40356" x="6370638" y="2230438"/>
          <p14:tracePt t="40364" x="6359525" y="2230438"/>
          <p14:tracePt t="40372" x="6353175" y="2230438"/>
          <p14:tracePt t="40381" x="6340475" y="2230438"/>
          <p14:tracePt t="40388" x="6335713" y="2224088"/>
          <p14:tracePt t="40397" x="6323013" y="2217738"/>
          <p14:tracePt t="40418" x="6305550" y="2211388"/>
          <p14:tracePt t="40420" x="6292850" y="2211388"/>
          <p14:tracePt t="40428" x="6280150" y="2200275"/>
          <p14:tracePt t="40436" x="6262688" y="2200275"/>
          <p14:tracePt t="40444" x="6232525" y="2187575"/>
          <p14:tracePt t="40452" x="6215063" y="2187575"/>
          <p14:tracePt t="40460" x="6184900" y="2170113"/>
          <p14:tracePt t="40468" x="6148388" y="2157413"/>
          <p14:tracePt t="40476" x="6100763" y="2151063"/>
          <p14:tracePt t="40484" x="6040438" y="2127250"/>
          <p14:tracePt t="40492" x="6003925" y="2109788"/>
          <p14:tracePt t="40500" x="5954713" y="2103438"/>
          <p14:tracePt t="40508" x="5930900" y="2090738"/>
          <p14:tracePt t="40524" x="5907088" y="2084388"/>
          <p14:tracePt t="40532" x="5894388" y="2079625"/>
          <p14:tracePt t="40540" x="5889625" y="2079625"/>
          <p14:tracePt t="40549" x="5876925" y="2079625"/>
          <p14:tracePt t="40556" x="5870575" y="2079625"/>
          <p14:tracePt t="40565" x="5846763" y="2066925"/>
          <p14:tracePt t="40572" x="5840413" y="2066925"/>
          <p14:tracePt t="40581" x="5822950" y="2066925"/>
          <p14:tracePt t="40589" x="5792788" y="2066925"/>
          <p14:tracePt t="40597" x="5756275" y="2054225"/>
          <p14:tracePt t="40604" x="5715000" y="2054225"/>
          <p14:tracePt t="40613" x="5665788" y="2036763"/>
          <p14:tracePt t="40620" x="5605463" y="2036763"/>
          <p14:tracePt t="40628" x="5545138" y="2025650"/>
          <p14:tracePt t="40636" x="5484813" y="2019300"/>
          <p14:tracePt t="40652" x="5437188" y="2019300"/>
          <p14:tracePt t="40660" x="5394325" y="2019300"/>
          <p14:tracePt t="40668" x="5370513" y="2019300"/>
          <p14:tracePt t="40676" x="5340350" y="2019300"/>
          <p14:tracePt t="40684" x="5310188" y="2019300"/>
          <p14:tracePt t="40692" x="5273675" y="2019300"/>
          <p14:tracePt t="40700" x="5249863" y="2019300"/>
          <p14:tracePt t="40708" x="5232400" y="2006600"/>
          <p14:tracePt t="40716" x="5208588" y="2006600"/>
          <p14:tracePt t="40724" x="5183188" y="2006600"/>
          <p14:tracePt t="40733" x="5159375" y="2000250"/>
          <p14:tracePt t="40740" x="5129213" y="1995488"/>
          <p14:tracePt t="40748" x="5092700" y="1995488"/>
          <p14:tracePt t="40756" x="5062538" y="1995488"/>
          <p14:tracePt t="40765" x="5021263" y="1995488"/>
          <p14:tracePt t="40782" x="4948238" y="1995488"/>
          <p14:tracePt t="40788" x="4900613" y="1995488"/>
          <p14:tracePt t="40797" x="4857750" y="1995488"/>
          <p14:tracePt t="40805" x="4816475" y="1995488"/>
          <p14:tracePt t="40813" x="4779963" y="1995488"/>
          <p14:tracePt t="40820" x="4749800" y="1995488"/>
          <p14:tracePt t="40828" x="4725988" y="1995488"/>
          <p14:tracePt t="40836" x="4713288" y="1995488"/>
          <p14:tracePt t="40844" x="4689475" y="1995488"/>
          <p14:tracePt t="40853" x="4665663" y="1995488"/>
          <p14:tracePt t="40860" x="4659313" y="1995488"/>
          <p14:tracePt t="40868" x="4629150" y="1995488"/>
          <p14:tracePt t="40885" x="4575175" y="1995488"/>
          <p14:tracePt t="40892" x="4545013" y="1995488"/>
          <p14:tracePt t="40908" x="4508500" y="1995488"/>
          <p14:tracePt t="40916" x="4491038" y="1995488"/>
          <p14:tracePt t="40924" x="4454525" y="1995488"/>
          <p14:tracePt t="40932" x="4430713" y="1995488"/>
          <p14:tracePt t="40940" x="4411663" y="1995488"/>
          <p14:tracePt t="40948" x="4394200" y="2000250"/>
          <p14:tracePt t="40956" x="4370388" y="2000250"/>
          <p14:tracePt t="40964" x="4357688" y="2000250"/>
          <p14:tracePt t="40972" x="4346575" y="2000250"/>
          <p14:tracePt t="40981" x="4333875" y="2000250"/>
          <p14:tracePt t="40988" x="4316413" y="2000250"/>
          <p14:tracePt t="40996" x="4291013" y="2000250"/>
          <p14:tracePt t="41004" x="4279900" y="2000250"/>
          <p14:tracePt t="41012" x="4256088" y="2000250"/>
          <p14:tracePt t="41020" x="4237038" y="2000250"/>
          <p14:tracePt t="41036" x="4200525" y="2000250"/>
          <p14:tracePt t="41044" x="4195763" y="2000250"/>
          <p14:tracePt t="41052" x="4159250" y="2000250"/>
          <p14:tracePt t="41064" x="4135438" y="2000250"/>
          <p14:tracePt t="41068" x="4129088" y="2000250"/>
          <p14:tracePt t="41076" x="4111625" y="2000250"/>
          <p14:tracePt t="41084" x="4092575" y="2000250"/>
          <p14:tracePt t="41092" x="4075113" y="2000250"/>
          <p14:tracePt t="41100" x="4051300" y="2000250"/>
          <p14:tracePt t="41108" x="4032250" y="2000250"/>
          <p14:tracePt t="41116" x="4014788" y="2000250"/>
          <p14:tracePt t="41124" x="3990975" y="2019300"/>
          <p14:tracePt t="41132" x="3954463" y="2019300"/>
          <p14:tracePt t="41140" x="3930650" y="2019300"/>
          <p14:tracePt t="41148" x="3911600" y="2019300"/>
          <p14:tracePt t="41156" x="3887788" y="2019300"/>
          <p14:tracePt t="41165" x="3863975" y="2019300"/>
          <p14:tracePt t="41172" x="3833813" y="2019300"/>
          <p14:tracePt t="41180" x="3810000" y="2019300"/>
          <p14:tracePt t="41188" x="3784600" y="2025650"/>
          <p14:tracePt t="41196" x="3760788" y="2025650"/>
          <p14:tracePt t="41204" x="3736975" y="2025650"/>
          <p14:tracePt t="41212" x="3725863" y="2025650"/>
          <p14:tracePt t="41220" x="3713163" y="2025650"/>
          <p14:tracePt t="41228" x="3706813" y="2025650"/>
          <p14:tracePt t="41236" x="3700463" y="2030413"/>
          <p14:tracePt t="41244" x="3695700" y="2030413"/>
          <p14:tracePt t="41252" x="3689350" y="2030413"/>
          <p14:tracePt t="41260" x="3665538" y="2036763"/>
          <p14:tracePt t="41268" x="3659188" y="2036763"/>
          <p14:tracePt t="41276" x="3646488" y="2036763"/>
          <p14:tracePt t="41292" x="3622675" y="2036763"/>
          <p14:tracePt t="41300" x="3616325" y="2043113"/>
          <p14:tracePt t="41308" x="3598863" y="2054225"/>
          <p14:tracePt t="41320" x="3579813" y="2054225"/>
          <p14:tracePt t="41324" x="3568700" y="2060575"/>
          <p14:tracePt t="41332" x="3556000" y="2066925"/>
          <p14:tracePt t="41348" x="3549650" y="2073275"/>
          <p14:tracePt t="41356" x="3532188" y="2079625"/>
          <p14:tracePt t="41388" x="3532188" y="2084388"/>
          <p14:tracePt t="41420" x="3532188" y="2097088"/>
          <p14:tracePt t="41428" x="3538538" y="2097088"/>
          <p14:tracePt t="41436" x="3556000" y="2109788"/>
          <p14:tracePt t="41444" x="3562350" y="2109788"/>
          <p14:tracePt t="41452" x="3575050" y="2114550"/>
          <p14:tracePt t="41460" x="3579813" y="2120900"/>
          <p14:tracePt t="41468" x="3592513" y="2127250"/>
          <p14:tracePt t="41476" x="3609975" y="2133600"/>
          <p14:tracePt t="41484" x="3616325" y="2139950"/>
          <p14:tracePt t="41492" x="3622675" y="2139950"/>
          <p14:tracePt t="41500" x="3640138" y="2151063"/>
          <p14:tracePt t="41508" x="3665538" y="2163763"/>
          <p14:tracePt t="41516" x="3700463" y="2170113"/>
          <p14:tracePt t="41524" x="3713163" y="2174875"/>
          <p14:tracePt t="41532" x="3736975" y="2187575"/>
          <p14:tracePt t="41548" x="3790950" y="2193925"/>
          <p14:tracePt t="41556" x="3827463" y="2200275"/>
          <p14:tracePt t="41566" x="3900488" y="2200275"/>
          <p14:tracePt t="41573" x="3984625" y="2211388"/>
          <p14:tracePt t="41581" x="4086225" y="2224088"/>
          <p14:tracePt t="41589" x="4189413" y="2247900"/>
          <p14:tracePt t="41597" x="4279900" y="2260600"/>
          <p14:tracePt t="41604" x="4394200" y="2271713"/>
          <p14:tracePt t="41612" x="4484688" y="2284413"/>
          <p14:tracePt t="41620" x="4568825" y="2284413"/>
          <p14:tracePt t="41628" x="4616450" y="2301875"/>
          <p14:tracePt t="41636" x="4646613" y="2301875"/>
          <p14:tracePt t="41644" x="4689475" y="2301875"/>
          <p14:tracePt t="41652" x="4737100" y="2301875"/>
          <p14:tracePt t="41660" x="4767263" y="2301875"/>
          <p14:tracePt t="41676" x="4810125" y="2301875"/>
          <p14:tracePt t="41684" x="4833938" y="2301875"/>
          <p14:tracePt t="41692" x="4870450" y="2308225"/>
          <p14:tracePt t="41700" x="4913313" y="2308225"/>
          <p14:tracePt t="41708" x="4937125" y="2308225"/>
          <p14:tracePt t="41716" x="4960938" y="2308225"/>
          <p14:tracePt t="41724" x="4991100" y="2308225"/>
          <p14:tracePt t="41732" x="5014913" y="2308225"/>
          <p14:tracePt t="41740" x="5038725" y="2308225"/>
          <p14:tracePt t="41749" x="5051425" y="2308225"/>
          <p14:tracePt t="41756" x="5075238" y="2308225"/>
          <p14:tracePt t="41765" x="5105400" y="2308225"/>
          <p14:tracePt t="41772" x="5129213" y="2308225"/>
          <p14:tracePt t="41781" x="5159375" y="2308225"/>
          <p14:tracePt t="41788" x="5195888" y="2308225"/>
          <p14:tracePt t="41804" x="5213350" y="2308225"/>
          <p14:tracePt t="41812" x="5238750" y="2308225"/>
          <p14:tracePt t="41820" x="5262563" y="2308225"/>
          <p14:tracePt t="41828" x="5286375" y="2314575"/>
          <p14:tracePt t="41836" x="5292725" y="2314575"/>
          <p14:tracePt t="41844" x="5299075" y="2314575"/>
          <p14:tracePt t="41852" x="5303838" y="2314575"/>
          <p14:tracePt t="41916" x="5310188" y="2314575"/>
          <p14:tracePt t="41932" x="5322888" y="2314575"/>
          <p14:tracePt t="41940" x="5329238" y="2314575"/>
          <p14:tracePt t="41948" x="5334000" y="2314575"/>
          <p14:tracePt t="41956" x="5346700" y="2314575"/>
          <p14:tracePt t="41965" x="5370513" y="2314575"/>
          <p14:tracePt t="41972" x="5376863" y="2314575"/>
          <p14:tracePt t="41981" x="5387975" y="2314575"/>
          <p14:tracePt t="41988" x="5394325" y="2314575"/>
          <p14:tracePt t="41996" x="5413375" y="2314575"/>
          <p14:tracePt t="42004" x="5430838" y="2314575"/>
          <p14:tracePt t="42012" x="5478463" y="2308225"/>
          <p14:tracePt t="42020" x="5508625" y="2295525"/>
          <p14:tracePt t="42028" x="5557838" y="2290763"/>
          <p14:tracePt t="42036" x="5605463" y="2278063"/>
          <p14:tracePt t="42044" x="5654675" y="2271713"/>
          <p14:tracePt t="42052" x="5695950" y="2271713"/>
          <p14:tracePt t="42060" x="5726113" y="2260600"/>
          <p14:tracePt t="42068" x="5749925" y="2260600"/>
          <p14:tracePt t="42076" x="5786438" y="2254250"/>
          <p14:tracePt t="42084" x="5810250" y="2247900"/>
          <p14:tracePt t="42092" x="5840413" y="2247900"/>
          <p14:tracePt t="42101" x="5876925" y="2235200"/>
          <p14:tracePt t="42108" x="5907088" y="2235200"/>
          <p14:tracePt t="42116" x="5949950" y="2235200"/>
          <p14:tracePt t="42125" x="5991225" y="2235200"/>
          <p14:tracePt t="42133" x="6040438" y="2235200"/>
          <p14:tracePt t="42149" x="6142038" y="2235200"/>
          <p14:tracePt t="42156" x="6196013" y="2235200"/>
          <p14:tracePt t="42165" x="6232525" y="2235200"/>
          <p14:tracePt t="42172" x="6275388" y="2235200"/>
          <p14:tracePt t="42180" x="6305550" y="2235200"/>
          <p14:tracePt t="42188" x="6346825" y="2235200"/>
          <p14:tracePt t="42196" x="6407150" y="2235200"/>
          <p14:tracePt t="42204" x="6430963" y="2235200"/>
          <p14:tracePt t="42212" x="6486525" y="2235200"/>
          <p14:tracePt t="42220" x="6546850" y="2235200"/>
          <p14:tracePt t="42228" x="6600825" y="2235200"/>
          <p14:tracePt t="42236" x="6661150" y="2235200"/>
          <p14:tracePt t="42244" x="6732588" y="2235200"/>
          <p14:tracePt t="42252" x="6805613" y="2235200"/>
          <p14:tracePt t="42260" x="6883400" y="2265363"/>
          <p14:tracePt t="42268" x="6932613" y="2271713"/>
          <p14:tracePt t="42276" x="7027863" y="2284413"/>
          <p14:tracePt t="42284" x="7077075" y="2284413"/>
          <p14:tracePt t="42292" x="7137400" y="2295525"/>
          <p14:tracePt t="42300" x="7178675" y="2295525"/>
          <p14:tracePt t="42308" x="7227888" y="2295525"/>
          <p14:tracePt t="42316" x="7258050" y="2295525"/>
          <p14:tracePt t="42325" x="7288213" y="2295525"/>
          <p14:tracePt t="42332" x="7312025" y="2295525"/>
          <p14:tracePt t="42340" x="7335838" y="2295525"/>
          <p14:tracePt t="42349" x="7359650" y="2295525"/>
          <p14:tracePt t="42356" x="7402513" y="2295525"/>
          <p14:tracePt t="42364" x="7426325" y="2295525"/>
          <p14:tracePt t="42372" x="7443788" y="2295525"/>
          <p14:tracePt t="42380" x="7480300" y="2295525"/>
          <p14:tracePt t="42388" x="7523163" y="2295525"/>
          <p14:tracePt t="42396" x="7564438" y="2295525"/>
          <p14:tracePt t="42404" x="7600950" y="2295525"/>
          <p14:tracePt t="42413" x="7618413" y="2295525"/>
          <p14:tracePt t="42423" x="7654925" y="2295525"/>
          <p14:tracePt t="42428" x="7667625" y="2295525"/>
          <p14:tracePt t="42436" x="7673975" y="2295525"/>
          <p14:tracePt t="42444" x="7685088" y="2295525"/>
          <p14:tracePt t="42452" x="7708900" y="2295525"/>
          <p14:tracePt t="42468" x="7721600" y="2295525"/>
          <p14:tracePt t="42476" x="7727950" y="2295525"/>
          <p14:tracePt t="42484" x="7751763" y="2301875"/>
          <p14:tracePt t="42500" x="7758113" y="2301875"/>
          <p14:tracePt t="42556" x="7762875" y="2301875"/>
          <p14:tracePt t="42565" x="7769225" y="2301875"/>
          <p14:tracePt t="42572" x="7781925" y="2301875"/>
          <p14:tracePt t="42581" x="7793038" y="2301875"/>
          <p14:tracePt t="42588" x="7799388" y="2308225"/>
          <p14:tracePt t="42596" x="7823200" y="2308225"/>
          <p14:tracePt t="42604" x="7829550" y="2308225"/>
          <p14:tracePt t="42612" x="7842250" y="2308225"/>
          <p14:tracePt t="42628" x="7848600" y="2308225"/>
          <p14:tracePt t="42732" x="7853363" y="2314575"/>
          <p14:tracePt t="42796" x="7853363" y="2320925"/>
          <p14:tracePt t="42804" x="7848600" y="2320925"/>
          <p14:tracePt t="42812" x="7835900" y="2320925"/>
          <p14:tracePt t="42820" x="7812088" y="2325688"/>
          <p14:tracePt t="42828" x="7775575" y="2338388"/>
          <p14:tracePt t="42836" x="7721600" y="2338388"/>
          <p14:tracePt t="42844" x="7685088" y="2338388"/>
          <p14:tracePt t="42852" x="7618413" y="2338388"/>
          <p14:tracePt t="42860" x="7546975" y="2338388"/>
          <p14:tracePt t="42868" x="7473950" y="2338388"/>
          <p14:tracePt t="42886" x="7288213" y="2338388"/>
          <p14:tracePt t="42892" x="7215188" y="2338388"/>
          <p14:tracePt t="42900" x="7142163" y="2332038"/>
          <p14:tracePt t="42908" x="7100888" y="2332038"/>
          <p14:tracePt t="42917" x="7040563" y="2332038"/>
          <p14:tracePt t="42924" x="6980238" y="2332038"/>
          <p14:tracePt t="42933" x="6937375" y="2332038"/>
          <p14:tracePt t="42940" x="6913563" y="2332038"/>
          <p14:tracePt t="42949" x="6889750" y="2332038"/>
          <p14:tracePt t="42957" x="6872288" y="2332038"/>
          <p14:tracePt t="42964" x="6853238" y="2332038"/>
          <p14:tracePt t="42972" x="6829425" y="2332038"/>
          <p14:tracePt t="42980" x="6799263" y="2332038"/>
          <p14:tracePt t="42988" x="6769100" y="2332038"/>
          <p14:tracePt t="42996" x="6715125" y="2332038"/>
          <p14:tracePt t="43004" x="6665913" y="2332038"/>
          <p14:tracePt t="43012" x="6594475" y="2332038"/>
          <p14:tracePt t="43020" x="6540500" y="2332038"/>
          <p14:tracePt t="43028" x="6480175" y="2332038"/>
          <p14:tracePt t="43036" x="6407150" y="2332038"/>
          <p14:tracePt t="43044" x="6346825" y="2332038"/>
          <p14:tracePt t="43052" x="6316663" y="2332038"/>
          <p14:tracePt t="43060" x="6275388" y="2332038"/>
          <p14:tracePt t="43068" x="6238875" y="2332038"/>
          <p14:tracePt t="43085" x="6219825" y="2332038"/>
          <p14:tracePt t="43092" x="6196013" y="2332038"/>
          <p14:tracePt t="43101" x="6154738" y="2332038"/>
          <p14:tracePt t="43108" x="6130925" y="2332038"/>
          <p14:tracePt t="43117" x="6094413" y="2332038"/>
          <p14:tracePt t="43124" x="6075363" y="2325688"/>
          <p14:tracePt t="43133" x="6051550" y="2325688"/>
          <p14:tracePt t="43140" x="6034088" y="2325688"/>
          <p14:tracePt t="43149" x="6021388" y="2325688"/>
          <p14:tracePt t="43156" x="6010275" y="2325688"/>
          <p14:tracePt t="43164" x="5984875" y="2325688"/>
          <p14:tracePt t="43172" x="5973763" y="2325688"/>
          <p14:tracePt t="43180" x="5949950" y="2325688"/>
          <p14:tracePt t="43188" x="5937250" y="2325688"/>
          <p14:tracePt t="43212" x="5930900" y="2325688"/>
          <p14:tracePt t="43357" x="5930900" y="2320925"/>
          <p14:tracePt t="43365" x="5943600" y="2308225"/>
          <p14:tracePt t="43373" x="5949950" y="2308225"/>
          <p14:tracePt t="43381" x="5967413" y="2308225"/>
          <p14:tracePt t="43389" x="6027738" y="2301875"/>
          <p14:tracePt t="43396" x="6070600" y="2290763"/>
          <p14:tracePt t="43404" x="6161088" y="2290763"/>
          <p14:tracePt t="43422" x="6370638" y="2290763"/>
          <p14:tracePt t="43428" x="6527800" y="2290763"/>
          <p14:tracePt t="43436" x="6684963" y="2290763"/>
          <p14:tracePt t="43444" x="6859588" y="2290763"/>
          <p14:tracePt t="43452" x="7040563" y="2290763"/>
          <p14:tracePt t="43460" x="7221538" y="2301875"/>
          <p14:tracePt t="43468" x="7426325" y="2344738"/>
          <p14:tracePt t="43476" x="7637463" y="2355850"/>
          <p14:tracePt t="43484" x="7812088" y="2398713"/>
          <p14:tracePt t="43492" x="7956550" y="2422525"/>
          <p14:tracePt t="43500" x="8070850" y="2439988"/>
          <p14:tracePt t="43508" x="8174038" y="2452688"/>
          <p14:tracePt t="43516" x="8234363" y="2465388"/>
          <p14:tracePt t="43524" x="8294688" y="2465388"/>
          <p14:tracePt t="43532" x="8324850" y="2465388"/>
          <p14:tracePt t="43540" x="8366125" y="2465388"/>
          <p14:tracePt t="43548" x="8378825" y="2465388"/>
          <p14:tracePt t="43556" x="8402638" y="2465388"/>
          <p14:tracePt t="43564" x="8415338" y="2465388"/>
          <p14:tracePt t="43572" x="8439150" y="2465388"/>
          <p14:tracePt t="43596" x="8445500" y="2459038"/>
          <p14:tracePt t="43725" x="8432800" y="2459038"/>
          <p14:tracePt t="43733" x="8402638" y="2459038"/>
          <p14:tracePt t="43741" x="8348663" y="2459038"/>
          <p14:tracePt t="43750" x="8275638" y="2459038"/>
          <p14:tracePt t="43756" x="8174038" y="2446338"/>
          <p14:tracePt t="43764" x="8053388" y="2422525"/>
          <p14:tracePt t="43772" x="7908925" y="2398713"/>
          <p14:tracePt t="43780" x="7721600" y="2355850"/>
          <p14:tracePt t="43789" x="7527925" y="2332038"/>
          <p14:tracePt t="43796" x="7251700" y="2295525"/>
          <p14:tracePt t="43805" x="7004050" y="2265363"/>
          <p14:tracePt t="43812" x="6781800" y="2235200"/>
          <p14:tracePt t="43821" x="6581775" y="2193925"/>
          <p14:tracePt t="43828" x="6426200" y="2193925"/>
          <p14:tracePt t="43836" x="6310313" y="2181225"/>
          <p14:tracePt t="43845" x="6215063" y="2181225"/>
          <p14:tracePt t="43852" x="6178550" y="2181225"/>
          <p14:tracePt t="43860" x="6148388" y="2181225"/>
          <p14:tracePt t="43868" x="6105525" y="2181225"/>
          <p14:tracePt t="43884" x="6057900" y="2181225"/>
          <p14:tracePt t="43892" x="6045200" y="2181225"/>
          <p14:tracePt t="43902" x="6010275" y="2181225"/>
          <p14:tracePt t="43908" x="5984875" y="2193925"/>
          <p14:tracePt t="43917" x="5967413" y="2200275"/>
          <p14:tracePt t="43924" x="5954713" y="2200275"/>
          <p14:tracePt t="43933" x="5943600" y="2200275"/>
          <p14:tracePt t="43949" x="5937250" y="2205038"/>
          <p14:tracePt t="44037" x="5943600" y="2205038"/>
          <p14:tracePt t="44045" x="5980113" y="2205038"/>
          <p14:tracePt t="44053" x="6045200" y="2205038"/>
          <p14:tracePt t="44061" x="6075363" y="2205038"/>
          <p14:tracePt t="44070" x="6130925" y="2205038"/>
          <p14:tracePt t="44077" x="6219825" y="2205038"/>
          <p14:tracePt t="44087" x="6292850" y="2205038"/>
          <p14:tracePt t="44093" x="6389688" y="2205038"/>
          <p14:tracePt t="44102" x="6521450" y="2205038"/>
          <p14:tracePt t="44109" x="6661150" y="2205038"/>
          <p14:tracePt t="44118" x="6786563" y="2205038"/>
          <p14:tracePt t="44125" x="6932613" y="2205038"/>
          <p14:tracePt t="44134" x="7077075" y="2217738"/>
          <p14:tracePt t="44141" x="7251700" y="2230438"/>
          <p14:tracePt t="44148" x="7366000" y="2230438"/>
          <p14:tracePt t="44156" x="7497763" y="2230438"/>
          <p14:tracePt t="44164" x="7570788" y="2241550"/>
          <p14:tracePt t="44173" x="7643813" y="2241550"/>
          <p14:tracePt t="44180" x="7685088" y="2241550"/>
          <p14:tracePt t="44188" x="7734300" y="2241550"/>
          <p14:tracePt t="44196" x="7745413" y="2241550"/>
          <p14:tracePt t="44204" x="7775575" y="2241550"/>
          <p14:tracePt t="44212" x="7781925" y="2241550"/>
          <p14:tracePt t="44220" x="7799388" y="2241550"/>
          <p14:tracePt t="44397" x="7781925" y="2241550"/>
          <p14:tracePt t="44405" x="7715250" y="2230438"/>
          <p14:tracePt t="44413" x="7594600" y="2217738"/>
          <p14:tracePt t="44420" x="7480300" y="2181225"/>
          <p14:tracePt t="44435" x="7359650" y="2163763"/>
          <p14:tracePt t="44438" x="7245350" y="2139950"/>
          <p14:tracePt t="44447" x="7142163" y="2139950"/>
          <p14:tracePt t="44452" x="7027863" y="2114550"/>
          <p14:tracePt t="44460" x="6902450" y="2114550"/>
          <p14:tracePt t="44468" x="6811963" y="2114550"/>
          <p14:tracePt t="44476" x="6738938" y="2114550"/>
          <p14:tracePt t="44484" x="6654800" y="2114550"/>
          <p14:tracePt t="44492" x="6594475" y="2114550"/>
          <p14:tracePt t="44500" x="6540500" y="2114550"/>
          <p14:tracePt t="44508" x="6503988" y="2114550"/>
          <p14:tracePt t="44516" x="6473825" y="2114550"/>
          <p14:tracePt t="44524" x="6467475" y="2114550"/>
          <p14:tracePt t="44533" x="6437313" y="2114550"/>
          <p14:tracePt t="44541" x="6426200" y="2114550"/>
          <p14:tracePt t="44548" x="6419850" y="2114550"/>
          <p14:tracePt t="44556" x="6407150" y="2114550"/>
          <p14:tracePt t="44669" x="6419850" y="2114550"/>
          <p14:tracePt t="44677" x="6426200" y="2114550"/>
          <p14:tracePt t="44685" x="6456363" y="2114550"/>
          <p14:tracePt t="44693" x="6486525" y="2114550"/>
          <p14:tracePt t="44702" x="6551613" y="2114550"/>
          <p14:tracePt t="44709" x="6635750" y="2114550"/>
          <p14:tracePt t="44717" x="6751638" y="2114550"/>
          <p14:tracePt t="44724" x="6883400" y="2139950"/>
          <p14:tracePt t="44732" x="7040563" y="2151063"/>
          <p14:tracePt t="44740" x="7172325" y="2163763"/>
          <p14:tracePt t="44748" x="7342188" y="2163763"/>
          <p14:tracePt t="44756" x="7473950" y="2163763"/>
          <p14:tracePt t="44764" x="7588250" y="2174875"/>
          <p14:tracePt t="44772" x="7648575" y="2187575"/>
          <p14:tracePt t="44780" x="7691438" y="2187575"/>
          <p14:tracePt t="44788" x="7715250" y="2187575"/>
          <p14:tracePt t="44796" x="7739063" y="2187575"/>
          <p14:tracePt t="44868" x="7745413" y="2193925"/>
          <p14:tracePt t="44900" x="7739063" y="2205038"/>
          <p14:tracePt t="44908" x="7734300" y="2211388"/>
          <p14:tracePt t="44917" x="7704138" y="2217738"/>
          <p14:tracePt t="44924" x="7667625" y="2235200"/>
          <p14:tracePt t="44932" x="7607300" y="2235200"/>
          <p14:tracePt t="44940" x="7577138" y="2235200"/>
          <p14:tracePt t="44948" x="7497763" y="2235200"/>
          <p14:tracePt t="44956" x="7413625" y="2235200"/>
          <p14:tracePt t="44964" x="7342188" y="2235200"/>
          <p14:tracePt t="44972" x="7269163" y="2235200"/>
          <p14:tracePt t="44980" x="7178675" y="2235200"/>
          <p14:tracePt t="44988" x="7124700" y="2235200"/>
          <p14:tracePt t="44996" x="7021513" y="2235200"/>
          <p14:tracePt t="45004" x="6919913" y="2235200"/>
          <p14:tracePt t="45012" x="6823075" y="2235200"/>
          <p14:tracePt t="45020" x="6708775" y="2235200"/>
          <p14:tracePt t="45028" x="6635750" y="2235200"/>
          <p14:tracePt t="45036" x="6564313" y="2235200"/>
          <p14:tracePt t="45044" x="6516688" y="2235200"/>
          <p14:tracePt t="45052" x="6491288" y="2235200"/>
          <p14:tracePt t="45060" x="6473825" y="2235200"/>
          <p14:tracePt t="45068" x="6467475" y="2235200"/>
          <p14:tracePt t="45213" x="6480175" y="2235200"/>
          <p14:tracePt t="45222" x="6486525" y="2235200"/>
          <p14:tracePt t="45229" x="6497638" y="2241550"/>
          <p14:tracePt t="45237" x="6516688" y="2265363"/>
          <p14:tracePt t="45245" x="6546850" y="2278063"/>
          <p14:tracePt t="45253" x="6581775" y="2284413"/>
          <p14:tracePt t="45260" x="6642100" y="2295525"/>
          <p14:tracePt t="45269" x="6702425" y="2314575"/>
          <p14:tracePt t="45276" x="6786563" y="2314575"/>
          <p14:tracePt t="45285" x="6877050" y="2349500"/>
          <p14:tracePt t="45293" x="6967538" y="2379663"/>
          <p14:tracePt t="45301" x="7077075" y="2416175"/>
          <p14:tracePt t="45308" x="7178675" y="2452688"/>
          <p14:tracePt t="45317" x="7227888" y="2470150"/>
          <p14:tracePt t="45325" x="7251700" y="2476500"/>
          <p14:tracePt t="45629" x="7245350" y="2476500"/>
          <p14:tracePt t="45645" x="7239000" y="2476500"/>
          <p14:tracePt t="45670" x="7232650" y="2476500"/>
          <p14:tracePt t="45677" x="7227888" y="2476500"/>
          <p14:tracePt t="45685" x="7221538" y="2476500"/>
          <p14:tracePt t="45717" x="7215188" y="2476500"/>
          <p14:tracePt t="45733" x="7208838" y="2476500"/>
          <p14:tracePt t="45757" x="7202488" y="2476500"/>
          <p14:tracePt t="45764" x="0" y="0"/>
        </p14:tracePtLst>
        <p14:tracePtLst>
          <p14:tracePt t="53967" x="4406900" y="2428875"/>
          <p14:tracePt t="54093" x="4400550" y="2428875"/>
          <p14:tracePt t="54102" x="4394200" y="2428875"/>
          <p14:tracePt t="54110" x="4376738" y="2428875"/>
          <p14:tracePt t="54126" x="4340225" y="2416175"/>
          <p14:tracePt t="54132" x="4316413" y="2409825"/>
          <p14:tracePt t="54141" x="4286250" y="2405063"/>
          <p14:tracePt t="54148" x="4206875" y="2379663"/>
          <p14:tracePt t="54156" x="4165600" y="2368550"/>
          <p14:tracePt t="54164" x="4116388" y="2349500"/>
          <p14:tracePt t="54172" x="4068763" y="2332038"/>
          <p14:tracePt t="54180" x="4014788" y="2314575"/>
          <p14:tracePt t="54188" x="4002088" y="2314575"/>
          <p14:tracePt t="54196" x="3971925" y="2301875"/>
          <p14:tracePt t="54204" x="3948113" y="2301875"/>
          <p14:tracePt t="54212" x="3930650" y="2295525"/>
          <p14:tracePt t="54220" x="3917950" y="2290763"/>
          <p14:tracePt t="54228" x="3894138" y="2290763"/>
          <p14:tracePt t="54236" x="3870325" y="2290763"/>
          <p14:tracePt t="54252" x="3857625" y="2284413"/>
          <p14:tracePt t="54260" x="3833813" y="2271713"/>
          <p14:tracePt t="54268" x="3810000" y="2265363"/>
          <p14:tracePt t="54276" x="3779838" y="2260600"/>
          <p14:tracePt t="54284" x="3743325" y="2247900"/>
          <p14:tracePt t="54293" x="3695700" y="2230438"/>
          <p14:tracePt t="54300" x="3670300" y="2224088"/>
          <p14:tracePt t="54310" x="3629025" y="2211388"/>
          <p14:tracePt t="54316" x="3592513" y="2205038"/>
          <p14:tracePt t="54325" x="3562350" y="2200275"/>
          <p14:tracePt t="54333" x="3538538" y="2187575"/>
          <p14:tracePt t="54345" x="3514725" y="2181225"/>
          <p14:tracePt t="54348" x="3489325" y="2181225"/>
          <p14:tracePt t="54356" x="3465513" y="2174875"/>
          <p14:tracePt t="54365" x="3441700" y="2174875"/>
          <p14:tracePt t="54380" x="3398838" y="2163763"/>
          <p14:tracePt t="54388" x="3394075" y="2163763"/>
          <p14:tracePt t="54396" x="3363913" y="2157413"/>
          <p14:tracePt t="54404" x="3340100" y="2157413"/>
          <p14:tracePt t="54412" x="3321050" y="2157413"/>
          <p14:tracePt t="54423" x="3284538" y="2151063"/>
          <p14:tracePt t="54438" x="3206750" y="2151063"/>
          <p14:tracePt t="54444" x="3176588" y="2151063"/>
          <p14:tracePt t="54452" x="3146425" y="2151063"/>
          <p14:tracePt t="54460" x="3098800" y="2151063"/>
          <p14:tracePt t="54476" x="3068638" y="2157413"/>
          <p14:tracePt t="54484" x="3043238" y="2157413"/>
          <p14:tracePt t="54493" x="3019425" y="2170113"/>
          <p14:tracePt t="54509" x="2995613" y="2174875"/>
          <p14:tracePt t="54516" x="2954338" y="2174875"/>
          <p14:tracePt t="54525" x="2928938" y="2181225"/>
          <p14:tracePt t="54532" x="2898775" y="2193925"/>
          <p14:tracePt t="54540" x="2894013" y="2193925"/>
          <p14:tracePt t="54548" x="2887663" y="2200275"/>
          <p14:tracePt t="54564" x="2881313" y="2200275"/>
          <p14:tracePt t="54580" x="2868613" y="2205038"/>
          <p14:tracePt t="54604" x="2863850" y="2211388"/>
          <p14:tracePt t="54612" x="2863850" y="2217738"/>
          <p14:tracePt t="54620" x="2863850" y="2224088"/>
          <p14:tracePt t="54633" x="2863850" y="2230438"/>
          <p14:tracePt t="54645" x="2857500" y="2241550"/>
          <p14:tracePt t="54652" x="2857500" y="2247900"/>
          <p14:tracePt t="54660" x="2857500" y="2260600"/>
          <p14:tracePt t="54668" x="2857500" y="2265363"/>
          <p14:tracePt t="54676" x="2857500" y="2278063"/>
          <p14:tracePt t="54684" x="2857500" y="2284413"/>
          <p14:tracePt t="54693" x="2857500" y="2290763"/>
          <p14:tracePt t="54700" x="2857500" y="2308225"/>
          <p14:tracePt t="54708" x="2863850" y="2320925"/>
          <p14:tracePt t="54716" x="2868613" y="2332038"/>
          <p14:tracePt t="54740" x="2868613" y="2355850"/>
          <p14:tracePt t="54756" x="2874963" y="2362200"/>
          <p14:tracePt t="54764" x="2887663" y="2379663"/>
          <p14:tracePt t="54780" x="2905125" y="2392363"/>
          <p14:tracePt t="54788" x="2911475" y="2398713"/>
          <p14:tracePt t="54796" x="2917825" y="2405063"/>
          <p14:tracePt t="54804" x="2924175" y="2405063"/>
          <p14:tracePt t="54812" x="2935288" y="2405063"/>
          <p14:tracePt t="54820" x="2959100" y="2422525"/>
          <p14:tracePt t="54828" x="2965450" y="2428875"/>
          <p14:tracePt t="54836" x="2982913" y="2428875"/>
          <p14:tracePt t="54844" x="3001963" y="2439988"/>
          <p14:tracePt t="54860" x="3013075" y="2452688"/>
          <p14:tracePt t="54868" x="3032125" y="2452688"/>
          <p14:tracePt t="54877" x="3043238" y="2452688"/>
          <p14:tracePt t="54888" x="3068638" y="2459038"/>
          <p14:tracePt t="54895" x="3092450" y="2459038"/>
          <p14:tracePt t="54900" x="3109913" y="2459038"/>
          <p14:tracePt t="54909" x="3159125" y="2465388"/>
          <p14:tracePt t="54916" x="3213100" y="2465388"/>
          <p14:tracePt t="54925" x="3249613" y="2465388"/>
          <p14:tracePt t="54933" x="3290888" y="2465388"/>
          <p14:tracePt t="54940" x="3351213" y="2465388"/>
          <p14:tracePt t="54948" x="3394075" y="2465388"/>
          <p14:tracePt t="54956" x="3435350" y="2465388"/>
          <p14:tracePt t="54964" x="3495675" y="2465388"/>
          <p14:tracePt t="54972" x="3544888" y="2489200"/>
          <p14:tracePt t="54988" x="3568700" y="2489200"/>
          <p14:tracePt t="54996" x="3575050" y="2489200"/>
          <p14:tracePt t="55012" x="3579813" y="2489200"/>
          <p14:tracePt t="55013" x="3586163" y="2489200"/>
          <p14:tracePt t="55028" x="3598863" y="2489200"/>
          <p14:tracePt t="55036" x="3605213" y="2489200"/>
          <p14:tracePt t="55045" x="3616325" y="2489200"/>
          <p14:tracePt t="55052" x="3640138" y="2489200"/>
          <p14:tracePt t="55060" x="3676650" y="2489200"/>
          <p14:tracePt t="55068" x="3695700" y="2489200"/>
          <p14:tracePt t="55077" x="3730625" y="2489200"/>
          <p14:tracePt t="55084" x="3760788" y="2489200"/>
          <p14:tracePt t="55093" x="3803650" y="2495550"/>
          <p14:tracePt t="55100" x="3851275" y="2495550"/>
          <p14:tracePt t="55117" x="3881438" y="2495550"/>
          <p14:tracePt t="55125" x="3894138" y="2495550"/>
          <p14:tracePt t="55132" x="3917950" y="2495550"/>
          <p14:tracePt t="55140" x="3954463" y="2495550"/>
          <p14:tracePt t="55148" x="3971925" y="2500313"/>
          <p14:tracePt t="55156" x="4008438" y="2500313"/>
          <p14:tracePt t="55164" x="4038600" y="2500313"/>
          <p14:tracePt t="55172" x="4075113" y="2513013"/>
          <p14:tracePt t="55180" x="4105275" y="2513013"/>
          <p14:tracePt t="55188" x="4129088" y="2513013"/>
          <p14:tracePt t="55197" x="4141788" y="2513013"/>
          <p14:tracePt t="55204" x="4152900" y="2513013"/>
          <p14:tracePt t="55212" x="4176713" y="2513013"/>
          <p14:tracePt t="55220" x="4189413" y="2513013"/>
          <p14:tracePt t="55229" x="4225925" y="2513013"/>
          <p14:tracePt t="55244" x="4256088" y="2513013"/>
          <p14:tracePt t="55252" x="4279900" y="2513013"/>
          <p14:tracePt t="55260" x="4291013" y="2513013"/>
          <p14:tracePt t="55268" x="4297363" y="2506663"/>
          <p14:tracePt t="55277" x="4316413" y="2506663"/>
          <p14:tracePt t="55284" x="4327525" y="2495550"/>
          <p14:tracePt t="55293" x="4333875" y="2495550"/>
          <p14:tracePt t="55300" x="4340225" y="2489200"/>
          <p14:tracePt t="55309" x="4346575" y="2482850"/>
          <p14:tracePt t="55316" x="4357688" y="2476500"/>
          <p14:tracePt t="55324" x="4364038" y="2470150"/>
          <p14:tracePt t="55332" x="4370388" y="2465388"/>
          <p14:tracePt t="55340" x="4376738" y="2459038"/>
          <p14:tracePt t="55348" x="4394200" y="2446338"/>
          <p14:tracePt t="55356" x="4400550" y="2439988"/>
          <p14:tracePt t="55372" x="4406900" y="2435225"/>
          <p14:tracePt t="55380" x="4411663" y="2409825"/>
          <p14:tracePt t="55396" x="4418013" y="2405063"/>
          <p14:tracePt t="55404" x="4418013" y="2392363"/>
          <p14:tracePt t="55484" x="4418013" y="2386013"/>
          <p14:tracePt t="55532" x="4418013" y="2379663"/>
          <p14:tracePt t="55540" x="4418013" y="2374900"/>
          <p14:tracePt t="55549" x="4411663" y="2368550"/>
          <p14:tracePt t="55557" x="4400550" y="2362200"/>
          <p14:tracePt t="55564" x="4394200" y="2362200"/>
          <p14:tracePt t="55572" x="4387850" y="2362200"/>
          <p14:tracePt t="55580" x="4370388" y="2362200"/>
          <p14:tracePt t="55588" x="4351338" y="2362200"/>
          <p14:tracePt t="55596" x="4327525" y="2355850"/>
          <p14:tracePt t="55604" x="4303713" y="2344738"/>
          <p14:tracePt t="55612" x="4279900" y="2344738"/>
          <p14:tracePt t="55620" x="4256088" y="2344738"/>
          <p14:tracePt t="55628" x="4230688" y="2344738"/>
          <p14:tracePt t="55636" x="4206875" y="2344738"/>
          <p14:tracePt t="55644" x="4189413" y="2344738"/>
          <p14:tracePt t="55652" x="4146550" y="2344738"/>
          <p14:tracePt t="55660" x="4111625" y="2344738"/>
          <p14:tracePt t="55668" x="4081463" y="2338388"/>
          <p14:tracePt t="55677" x="4032250" y="2338388"/>
          <p14:tracePt t="55684" x="4008438" y="2332038"/>
          <p14:tracePt t="55693" x="3984625" y="2320925"/>
          <p14:tracePt t="55700" x="3965575" y="2320925"/>
          <p14:tracePt t="55708" x="3941763" y="2320925"/>
          <p14:tracePt t="55716" x="3917950" y="2320925"/>
          <p14:tracePt t="55724" x="3894138" y="2320925"/>
          <p14:tracePt t="55732" x="3881438" y="2314575"/>
          <p14:tracePt t="55740" x="3857625" y="2314575"/>
          <p14:tracePt t="55748" x="3833813" y="2314575"/>
          <p14:tracePt t="55756" x="3810000" y="2314575"/>
          <p14:tracePt t="55764" x="3784600" y="2308225"/>
          <p14:tracePt t="55772" x="3756025" y="2308225"/>
          <p14:tracePt t="55780" x="3730625" y="2308225"/>
          <p14:tracePt t="55788" x="3725863" y="2301875"/>
          <p14:tracePt t="55796" x="3719513" y="2301875"/>
          <p14:tracePt t="55804" x="3713163" y="2301875"/>
          <p14:tracePt t="55844" x="3706813" y="2301875"/>
          <p14:tracePt t="56341" x="3700463" y="2301875"/>
          <p14:tracePt t="56430" x="3700463" y="2308225"/>
          <p14:tracePt t="56440" x="3695700" y="2314575"/>
          <p14:tracePt t="56452" x="3689350" y="2320925"/>
          <p14:tracePt t="56460" x="3683000" y="2325688"/>
          <p14:tracePt t="56476" x="3676650" y="2325688"/>
          <p14:tracePt t="56484" x="3670300" y="2332038"/>
          <p14:tracePt t="56492" x="3665538" y="2332038"/>
          <p14:tracePt t="56500" x="3659188" y="2338388"/>
          <p14:tracePt t="56508" x="3646488" y="2338388"/>
          <p14:tracePt t="56516" x="3629025" y="2344738"/>
          <p14:tracePt t="56524" x="3598863" y="2362200"/>
          <p14:tracePt t="56532" x="3562350" y="2368550"/>
          <p14:tracePt t="56540" x="3502025" y="2379663"/>
          <p14:tracePt t="56548" x="3465513" y="2398713"/>
          <p14:tracePt t="56556" x="3429000" y="2428875"/>
          <p14:tracePt t="56564" x="3405188" y="2428875"/>
          <p14:tracePt t="56572" x="3381375" y="2439988"/>
          <p14:tracePt t="56580" x="3357563" y="2452688"/>
          <p14:tracePt t="56588" x="3333750" y="2465388"/>
          <p14:tracePt t="56596" x="3309938" y="2482850"/>
          <p14:tracePt t="56604" x="3279775" y="2500313"/>
          <p14:tracePt t="56612" x="3260725" y="2500313"/>
          <p14:tracePt t="56620" x="3243263" y="2500313"/>
          <p14:tracePt t="56628" x="3224213" y="2513013"/>
          <p14:tracePt t="56636" x="3213100" y="2513013"/>
          <p14:tracePt t="56648" x="3206750" y="2513013"/>
          <p14:tracePt t="56652" x="3189288" y="2519363"/>
          <p14:tracePt t="56692" x="3182938" y="2519363"/>
          <p14:tracePt t="56700" x="3170238" y="2536825"/>
          <p14:tracePt t="56716" x="3159125" y="2543175"/>
          <p14:tracePt t="56724" x="3140075" y="2549525"/>
          <p14:tracePt t="56732" x="3133725" y="2555875"/>
          <p14:tracePt t="56740" x="3122613" y="2560638"/>
          <p14:tracePt t="56748" x="3103563" y="2579688"/>
          <p14:tracePt t="56756" x="3092450" y="2590800"/>
          <p14:tracePt t="56780" x="3086100" y="2597150"/>
          <p14:tracePt t="56788" x="3073400" y="2616200"/>
          <p14:tracePt t="56797" x="3068638" y="2620963"/>
          <p14:tracePt t="56808" x="3049588" y="2633663"/>
          <p14:tracePt t="56820" x="3038475" y="2640013"/>
          <p14:tracePt t="56829" x="3019425" y="2657475"/>
          <p14:tracePt t="56836" x="3013075" y="2663825"/>
          <p14:tracePt t="56853" x="3001963" y="2674938"/>
          <p14:tracePt t="56861" x="2995613" y="2681288"/>
          <p14:tracePt t="56868" x="2982913" y="2693988"/>
          <p14:tracePt t="56877" x="2978150" y="2700338"/>
          <p14:tracePt t="56895" x="2965450" y="2705100"/>
          <p14:tracePt t="56908" x="2959100" y="2711450"/>
          <p14:tracePt t="56916" x="2941638" y="2730500"/>
          <p14:tracePt t="56936" x="2928938" y="2741613"/>
          <p14:tracePt t="56948" x="2911475" y="2760663"/>
          <p14:tracePt t="56988" x="2905125" y="2765425"/>
          <p14:tracePt t="57020" x="2894013" y="2778125"/>
          <p14:tracePt t="57036" x="2887663" y="2784475"/>
          <p14:tracePt t="57044" x="2881313" y="2790825"/>
          <p14:tracePt t="57064" x="2874963" y="2795588"/>
          <p14:tracePt t="57068" x="2868613" y="2801938"/>
          <p14:tracePt t="57077" x="2863850" y="2808288"/>
          <p14:tracePt t="57084" x="2857500" y="2814638"/>
          <p14:tracePt t="57100" x="2844800" y="2832100"/>
          <p14:tracePt t="57117" x="2844800" y="2838450"/>
          <p14:tracePt t="57124" x="2844800" y="2851150"/>
          <p14:tracePt t="57149" x="2844800" y="2862263"/>
          <p14:tracePt t="57293" x="2844800" y="2868613"/>
          <p14:tracePt t="57301" x="2851150" y="2868613"/>
          <p14:tracePt t="57309" x="2857500" y="2868613"/>
          <p14:tracePt t="57321" x="2863850" y="2868613"/>
          <p14:tracePt t="57325" x="2868613" y="2868613"/>
          <p14:tracePt t="57349" x="2881313" y="2868613"/>
          <p14:tracePt t="57357" x="2887663" y="2868613"/>
          <p14:tracePt t="57365" x="2894013" y="2868613"/>
          <p14:tracePt t="57374" x="2898775" y="2868613"/>
          <p14:tracePt t="57381" x="2905125" y="2868613"/>
          <p14:tracePt t="57398" x="2917825" y="2868613"/>
          <p14:tracePt t="57405" x="2924175" y="2868613"/>
          <p14:tracePt t="57423" x="2935288" y="2868613"/>
          <p14:tracePt t="57430" x="2941638" y="2868613"/>
          <p14:tracePt t="57438" x="2947988" y="2868613"/>
          <p14:tracePt t="57449" x="2959100" y="2868613"/>
          <p14:tracePt t="57452" x="2978150" y="2868613"/>
          <p14:tracePt t="57461" x="3001963" y="2868613"/>
          <p14:tracePt t="57468" x="3019425" y="2868613"/>
          <p14:tracePt t="57476" x="3043238" y="2868613"/>
          <p14:tracePt t="57484" x="3068638" y="2868613"/>
          <p14:tracePt t="57492" x="3092450" y="2868613"/>
          <p14:tracePt t="57500" x="3116263" y="2868613"/>
          <p14:tracePt t="57508" x="3146425" y="2868613"/>
          <p14:tracePt t="57516" x="3170238" y="2868613"/>
          <p14:tracePt t="57524" x="3213100" y="2868613"/>
          <p14:tracePt t="57532" x="3236913" y="2868613"/>
          <p14:tracePt t="57548" x="3267075" y="2868613"/>
          <p14:tracePt t="57556" x="3273425" y="2868613"/>
          <p14:tracePt t="57564" x="3290888" y="2868613"/>
          <p14:tracePt t="57572" x="3303588" y="2868613"/>
          <p14:tracePt t="57580" x="3314700" y="2868613"/>
          <p14:tracePt t="57588" x="3333750" y="2868613"/>
          <p14:tracePt t="57596" x="3357563" y="2868613"/>
          <p14:tracePt t="57604" x="3381375" y="2868613"/>
          <p14:tracePt t="57612" x="3417888" y="2874963"/>
          <p14:tracePt t="57620" x="3448050" y="2874963"/>
          <p14:tracePt t="57628" x="3478213" y="2874963"/>
          <p14:tracePt t="57636" x="3514725" y="2874963"/>
          <p14:tracePt t="57645" x="3544888" y="2874963"/>
          <p14:tracePt t="57652" x="3575050" y="2874963"/>
          <p14:tracePt t="57660" x="3598863" y="2874963"/>
          <p14:tracePt t="57668" x="3622675" y="2874963"/>
          <p14:tracePt t="57676" x="3635375" y="2874963"/>
          <p14:tracePt t="57684" x="3659188" y="2874963"/>
          <p14:tracePt t="57692" x="3683000" y="2874963"/>
          <p14:tracePt t="57700" x="3706813" y="2874963"/>
          <p14:tracePt t="57708" x="3730625" y="2874963"/>
          <p14:tracePt t="57716" x="3743325" y="2874963"/>
          <p14:tracePt t="57724" x="3756025" y="2874963"/>
          <p14:tracePt t="57732" x="3779838" y="2874963"/>
          <p14:tracePt t="57740" x="3784600" y="2874963"/>
          <p14:tracePt t="57748" x="3803650" y="2886075"/>
          <p14:tracePt t="57756" x="3821113" y="2886075"/>
          <p14:tracePt t="57764" x="3840163" y="2886075"/>
          <p14:tracePt t="57772" x="3857625" y="2886075"/>
          <p14:tracePt t="57780" x="3863975" y="2886075"/>
          <p14:tracePt t="57788" x="3875088" y="2886075"/>
          <p14:tracePt t="57796" x="3881438" y="2886075"/>
          <p14:tracePt t="57804" x="3894138" y="2886075"/>
          <p14:tracePt t="57812" x="3900488" y="2886075"/>
          <p14:tracePt t="57820" x="3905250" y="2886075"/>
          <p14:tracePt t="57828" x="3917950" y="2886075"/>
          <p14:tracePt t="57836" x="3924300" y="2886075"/>
          <p14:tracePt t="57844" x="3941763" y="2886075"/>
          <p14:tracePt t="57860" x="3954463" y="2886075"/>
          <p14:tracePt t="57868" x="3960813" y="2886075"/>
          <p14:tracePt t="57876" x="3978275" y="2886075"/>
          <p14:tracePt t="57895" x="3995738" y="2886075"/>
          <p14:tracePt t="57900" x="4002088" y="2886075"/>
          <p14:tracePt t="57908" x="4021138" y="2886075"/>
          <p14:tracePt t="57916" x="4025900" y="2886075"/>
          <p14:tracePt t="57924" x="4032250" y="2886075"/>
          <p14:tracePt t="57932" x="4038600" y="2886075"/>
          <p14:tracePt t="57940" x="4044950" y="2886075"/>
          <p14:tracePt t="57948" x="4056063" y="2886075"/>
          <p14:tracePt t="57964" x="4068763" y="2886075"/>
          <p14:tracePt t="57972" x="4075113" y="2886075"/>
          <p14:tracePt t="57980" x="4086225" y="2886075"/>
          <p14:tracePt t="57988" x="4105275" y="2886075"/>
          <p14:tracePt t="57996" x="4116388" y="2886075"/>
          <p14:tracePt t="58004" x="4141788" y="2886075"/>
          <p14:tracePt t="58012" x="4152900" y="2886075"/>
          <p14:tracePt t="58020" x="4176713" y="2886075"/>
          <p14:tracePt t="58028" x="4200525" y="2892425"/>
          <p14:tracePt t="58036" x="4225925" y="2898775"/>
          <p14:tracePt t="58044" x="4256088" y="2898775"/>
          <p14:tracePt t="58052" x="4286250" y="2898775"/>
          <p14:tracePt t="58060" x="4333875" y="2911475"/>
          <p14:tracePt t="58068" x="4394200" y="2928938"/>
          <p14:tracePt t="58076" x="4441825" y="2941638"/>
          <p14:tracePt t="58084" x="4484688" y="2946400"/>
          <p14:tracePt t="58092" x="4532313" y="2959100"/>
          <p14:tracePt t="58100" x="4592638" y="2965450"/>
          <p14:tracePt t="58108" x="4652963" y="2976563"/>
          <p14:tracePt t="58116" x="4689475" y="2982913"/>
          <p14:tracePt t="58124" x="4749800" y="3006725"/>
          <p14:tracePt t="58132" x="4797425" y="3013075"/>
          <p14:tracePt t="58140" x="4846638" y="3036888"/>
          <p14:tracePt t="58148" x="4918075" y="3043238"/>
          <p14:tracePt t="58156" x="4967288" y="3055938"/>
          <p14:tracePt t="58164" x="5008563" y="3055938"/>
          <p14:tracePt t="58172" x="5087938" y="3067050"/>
          <p14:tracePt t="58180" x="5129213" y="3067050"/>
          <p14:tracePt t="58188" x="5202238" y="3073400"/>
          <p14:tracePt t="58196" x="5273675" y="3073400"/>
          <p14:tracePt t="58204" x="5334000" y="3086100"/>
          <p14:tracePt t="58212" x="5394325" y="3086100"/>
          <p14:tracePt t="58220" x="5484813" y="3097213"/>
          <p14:tracePt t="58228" x="5557838" y="3097213"/>
          <p14:tracePt t="58236" x="5611813" y="3097213"/>
          <p14:tracePt t="58245" x="5689600" y="3109913"/>
          <p14:tracePt t="58252" x="5745163" y="3109913"/>
          <p14:tracePt t="58260" x="5834063" y="3109913"/>
          <p14:tracePt t="58268" x="5889625" y="3109913"/>
          <p14:tracePt t="58276" x="5949950" y="3109913"/>
          <p14:tracePt t="58284" x="6010275" y="3109913"/>
          <p14:tracePt t="58292" x="6064250" y="3109913"/>
          <p14:tracePt t="58300" x="6135688" y="3109913"/>
          <p14:tracePt t="58308" x="6184900" y="3109913"/>
          <p14:tracePt t="58316" x="6245225" y="3109913"/>
          <p14:tracePt t="58324" x="6262688" y="3109913"/>
          <p14:tracePt t="58332" x="6316663" y="3109913"/>
          <p14:tracePt t="58340" x="6353175" y="3109913"/>
          <p14:tracePt t="58348" x="6396038" y="3109913"/>
          <p14:tracePt t="58356" x="6426200" y="3109913"/>
          <p14:tracePt t="58364" x="6450013" y="3109913"/>
          <p14:tracePt t="58372" x="6491288" y="3109913"/>
          <p14:tracePt t="58380" x="6534150" y="3109913"/>
          <p14:tracePt t="58388" x="6570663" y="3109913"/>
          <p14:tracePt t="58396" x="6624638" y="3109913"/>
          <p14:tracePt t="58404" x="6684963" y="3109913"/>
          <p14:tracePt t="58412" x="6756400" y="3109913"/>
          <p14:tracePt t="58423" x="6816725" y="3116263"/>
          <p14:tracePt t="58429" x="6889750" y="3116263"/>
          <p14:tracePt t="58436" x="6961188" y="3116263"/>
          <p14:tracePt t="58444" x="7016750" y="3116263"/>
          <p14:tracePt t="58452" x="7064375" y="3116263"/>
          <p14:tracePt t="58460" x="7118350" y="3116263"/>
          <p14:tracePt t="58468" x="7178675" y="3116263"/>
          <p14:tracePt t="58476" x="7239000" y="3116263"/>
          <p14:tracePt t="58484" x="7281863" y="3116263"/>
          <p14:tracePt t="58492" x="7305675" y="3116263"/>
          <p14:tracePt t="58500" x="7335838" y="3116263"/>
          <p14:tracePt t="58508" x="7359650" y="3116263"/>
          <p14:tracePt t="58516" x="7383463" y="3116263"/>
          <p14:tracePt t="58524" x="7389813" y="3116263"/>
          <p14:tracePt t="58532" x="7407275" y="3116263"/>
          <p14:tracePt t="58540" x="7426325" y="3116263"/>
          <p14:tracePt t="58548" x="7432675" y="3116263"/>
          <p14:tracePt t="58556" x="7450138" y="3116263"/>
          <p14:tracePt t="58564" x="7456488" y="3116263"/>
          <p14:tracePt t="58572" x="7467600" y="3116263"/>
          <p14:tracePt t="58580" x="7473950" y="3116263"/>
          <p14:tracePt t="58588" x="7493000" y="3109913"/>
          <p14:tracePt t="58596" x="7497763" y="3103563"/>
          <p14:tracePt t="58637" x="7510463" y="3103563"/>
          <p14:tracePt t="58652" x="7516813" y="3103563"/>
          <p14:tracePt t="58660" x="7527925" y="3103563"/>
          <p14:tracePt t="58676" x="7534275" y="3103563"/>
          <p14:tracePt t="58684" x="7540625" y="3103563"/>
          <p14:tracePt t="58693" x="7546975" y="3097213"/>
          <p14:tracePt t="58701" x="7553325" y="3097213"/>
          <p14:tracePt t="58708" x="7564438" y="3097213"/>
          <p14:tracePt t="58717" x="7583488" y="3090863"/>
          <p14:tracePt t="58724" x="7613650" y="3090863"/>
          <p14:tracePt t="58733" x="7618413" y="3090863"/>
          <p14:tracePt t="58740" x="7631113" y="3090863"/>
          <p14:tracePt t="58749" x="7637463" y="3090863"/>
          <p14:tracePt t="58766" x="7643813" y="3086100"/>
          <p14:tracePt t="58837" x="7648575" y="3086100"/>
          <p14:tracePt t="59438" x="0" y="0"/>
        </p14:tracePtLst>
        <p14:tracePtLst>
          <p14:tracePt t="62104" x="4256088" y="5646738"/>
          <p14:tracePt t="62156" x="4260850" y="5646738"/>
          <p14:tracePt t="62172" x="4267200" y="5646738"/>
          <p14:tracePt t="62188" x="4273550" y="5646738"/>
          <p14:tracePt t="62196" x="4286250" y="5653088"/>
          <p14:tracePt t="62204" x="4291013" y="5653088"/>
          <p14:tracePt t="62212" x="4303713" y="5653088"/>
          <p14:tracePt t="62220" x="4310063" y="5653088"/>
          <p14:tracePt t="62228" x="4321175" y="5653088"/>
          <p14:tracePt t="62237" x="4333875" y="5653088"/>
          <p14:tracePt t="62244" x="4346575" y="5659438"/>
          <p14:tracePt t="62260" x="4357688" y="5659438"/>
          <p14:tracePt t="62268" x="4370388" y="5664200"/>
          <p14:tracePt t="62276" x="4387850" y="5664200"/>
          <p14:tracePt t="62284" x="4394200" y="5664200"/>
          <p14:tracePt t="62292" x="4406900" y="5670550"/>
          <p14:tracePt t="62300" x="4418013" y="5670550"/>
          <p14:tracePt t="62308" x="4437063" y="5670550"/>
          <p14:tracePt t="62316" x="4448175" y="5670550"/>
          <p14:tracePt t="62324" x="4478338" y="5683250"/>
          <p14:tracePt t="62333" x="4497388" y="5683250"/>
          <p14:tracePt t="62340" x="4538663" y="5683250"/>
          <p14:tracePt t="62349" x="4568825" y="5689600"/>
          <p14:tracePt t="62356" x="4605338" y="5700713"/>
          <p14:tracePt t="62365" x="4629150" y="5700713"/>
          <p14:tracePt t="62372" x="4659313" y="5700713"/>
          <p14:tracePt t="62381" x="4689475" y="5700713"/>
          <p14:tracePt t="62389" x="4713288" y="5700713"/>
          <p14:tracePt t="62396" x="4743450" y="5700713"/>
          <p14:tracePt t="62404" x="4792663" y="5700713"/>
          <p14:tracePt t="62412" x="4822825" y="5700713"/>
          <p14:tracePt t="62420" x="4864100" y="5700713"/>
          <p14:tracePt t="62428" x="4913313" y="5719763"/>
          <p14:tracePt t="62442" x="4943475" y="5719763"/>
          <p14:tracePt t="62444" x="4991100" y="5724525"/>
          <p14:tracePt t="62452" x="5021263" y="5737225"/>
          <p14:tracePt t="62460" x="5045075" y="5737225"/>
          <p14:tracePt t="62468" x="5068888" y="5743575"/>
          <p14:tracePt t="62476" x="5105400" y="5749925"/>
          <p14:tracePt t="62484" x="5118100" y="5749925"/>
          <p14:tracePt t="62492" x="5141913" y="5749925"/>
          <p14:tracePt t="62500" x="5159375" y="5749925"/>
          <p14:tracePt t="62508" x="5178425" y="5749925"/>
          <p14:tracePt t="62516" x="5183188" y="5749925"/>
          <p14:tracePt t="62532" x="5189538" y="5749925"/>
          <p14:tracePt t="62549" x="5202238" y="5749925"/>
          <p14:tracePt t="62556" x="5208588" y="5749925"/>
          <p14:tracePt t="62565" x="5226050" y="5749925"/>
          <p14:tracePt t="62572" x="5243513" y="5749925"/>
          <p14:tracePt t="62580" x="5256213" y="5749925"/>
          <p14:tracePt t="62588" x="5268913" y="5749925"/>
          <p14:tracePt t="62596" x="5292725" y="5761038"/>
          <p14:tracePt t="62604" x="5303838" y="5761038"/>
          <p14:tracePt t="62612" x="5340350" y="5767388"/>
          <p14:tracePt t="62620" x="5353050" y="5767388"/>
          <p14:tracePt t="62628" x="5376863" y="5767388"/>
          <p14:tracePt t="62636" x="5407025" y="5767388"/>
          <p14:tracePt t="62644" x="5443538" y="5767388"/>
          <p14:tracePt t="62660" x="5484813" y="5767388"/>
          <p14:tracePt t="62668" x="5508625" y="5767388"/>
          <p14:tracePt t="62676" x="5538788" y="5767388"/>
          <p14:tracePt t="62685" x="5568950" y="5767388"/>
          <p14:tracePt t="62692" x="5605463" y="5767388"/>
          <p14:tracePt t="62700" x="5635625" y="5767388"/>
          <p14:tracePt t="62708" x="5665788" y="5767388"/>
          <p14:tracePt t="62717" x="5702300" y="5767388"/>
          <p14:tracePt t="62724" x="5732463" y="5767388"/>
          <p14:tracePt t="62733" x="5756275" y="5767388"/>
          <p14:tracePt t="62740" x="5768975" y="5767388"/>
          <p14:tracePt t="62752" x="5780088" y="5767388"/>
          <p14:tracePt t="62756" x="5799138" y="5767388"/>
          <p14:tracePt t="62765" x="5803900" y="5767388"/>
          <p14:tracePt t="62772" x="5816600" y="5767388"/>
          <p14:tracePt t="62788" x="5840413" y="5767388"/>
          <p14:tracePt t="62796" x="5864225" y="5767388"/>
          <p14:tracePt t="62804" x="5876925" y="5767388"/>
          <p14:tracePt t="62812" x="5889625" y="5767388"/>
          <p14:tracePt t="62820" x="5919788" y="5767388"/>
          <p14:tracePt t="62828" x="5943600" y="5767388"/>
          <p14:tracePt t="62836" x="5967413" y="5767388"/>
          <p14:tracePt t="62844" x="5997575" y="5767388"/>
          <p14:tracePt t="62852" x="6034088" y="5767388"/>
          <p14:tracePt t="62860" x="6057900" y="5767388"/>
          <p14:tracePt t="62869" x="6088063" y="5767388"/>
          <p14:tracePt t="62885" x="6118225" y="5767388"/>
          <p14:tracePt t="62892" x="6135688" y="5767388"/>
          <p14:tracePt t="62900" x="6161088" y="5767388"/>
          <p14:tracePt t="62912" x="6189663" y="5749925"/>
          <p14:tracePt t="62917" x="6226175" y="5730875"/>
          <p14:tracePt t="62924" x="6262688" y="5719763"/>
          <p14:tracePt t="62933" x="6286500" y="5707063"/>
          <p14:tracePt t="62940" x="6310313" y="5700713"/>
          <p14:tracePt t="62949" x="6323013" y="5683250"/>
          <p14:tracePt t="62956" x="6346825" y="5676900"/>
          <p14:tracePt t="62965" x="6359525" y="5676900"/>
          <p14:tracePt t="62972" x="6376988" y="5676900"/>
          <p14:tracePt t="62980" x="6383338" y="5670550"/>
          <p14:tracePt t="62988" x="6396038" y="5664200"/>
          <p14:tracePt t="62996" x="6400800" y="5659438"/>
          <p14:tracePt t="63004" x="6407150" y="5659438"/>
          <p14:tracePt t="63012" x="6426200" y="5640388"/>
          <p14:tracePt t="63028" x="6443663" y="5629275"/>
          <p14:tracePt t="63036" x="6467475" y="5610225"/>
          <p14:tracePt t="63044" x="6491288" y="5586413"/>
          <p14:tracePt t="63053" x="6527800" y="5556250"/>
          <p14:tracePt t="63060" x="6546850" y="5543550"/>
          <p14:tracePt t="63069" x="6557963" y="5532438"/>
          <p14:tracePt t="63085" x="6581775" y="5513388"/>
          <p14:tracePt t="63092" x="6594475" y="5508625"/>
          <p14:tracePt t="63101" x="6611938" y="5489575"/>
          <p14:tracePt t="63117" x="6618288" y="5483225"/>
          <p14:tracePt t="63124" x="6624638" y="5472113"/>
          <p14:tracePt t="63133" x="6630988" y="5465763"/>
          <p14:tracePt t="63140" x="6635750" y="5454650"/>
          <p14:tracePt t="63149" x="6642100" y="5429250"/>
          <p14:tracePt t="63156" x="6648450" y="5411788"/>
          <p14:tracePt t="63164" x="6661150" y="5399088"/>
          <p14:tracePt t="63172" x="6665913" y="5381625"/>
          <p14:tracePt t="63180" x="6665913" y="5368925"/>
          <p14:tracePt t="63188" x="6672263" y="5357813"/>
          <p14:tracePt t="63196" x="6678613" y="5338763"/>
          <p14:tracePt t="63204" x="6691313" y="5308600"/>
          <p14:tracePt t="63212" x="6696075" y="5291138"/>
          <p14:tracePt t="63220" x="6696075" y="5278438"/>
          <p14:tracePt t="63228" x="6702425" y="5248275"/>
          <p14:tracePt t="63236" x="6715125" y="5213350"/>
          <p14:tracePt t="63244" x="6721475" y="5164138"/>
          <p14:tracePt t="63252" x="6732588" y="5133975"/>
          <p14:tracePt t="63260" x="6751638" y="5099050"/>
          <p14:tracePt t="63268" x="6756400" y="5092700"/>
          <p14:tracePt t="63276" x="6756400" y="5062538"/>
          <p14:tracePt t="63285" x="6762750" y="5032375"/>
          <p14:tracePt t="63292" x="6769100" y="4995863"/>
          <p14:tracePt t="63301" x="6769100" y="4983163"/>
          <p14:tracePt t="63308" x="6769100" y="4959350"/>
          <p14:tracePt t="63317" x="6769100" y="4929188"/>
          <p14:tracePt t="63324" x="6769100" y="4911725"/>
          <p14:tracePt t="63333" x="6769100" y="4892675"/>
          <p14:tracePt t="63340" x="6769100" y="4887913"/>
          <p14:tracePt t="63349" x="6769100" y="4862513"/>
          <p14:tracePt t="63356" x="6769100" y="4851400"/>
          <p14:tracePt t="63364" x="6769100" y="4838700"/>
          <p14:tracePt t="63372" x="6769100" y="4814888"/>
          <p14:tracePt t="63380" x="6769100" y="4808538"/>
          <p14:tracePt t="63388" x="6769100" y="4784725"/>
          <p14:tracePt t="63396" x="6769100" y="4767263"/>
          <p14:tracePt t="63404" x="6769100" y="4743450"/>
          <p14:tracePt t="63412" x="6769100" y="4724400"/>
          <p14:tracePt t="63420" x="6769100" y="4694238"/>
          <p14:tracePt t="63429" x="6769100" y="4664075"/>
          <p14:tracePt t="63437" x="6769100" y="4622800"/>
          <p14:tracePt t="63445" x="6769100" y="4562475"/>
          <p14:tracePt t="63453" x="6769100" y="4502150"/>
          <p14:tracePt t="63460" x="6769100" y="4471988"/>
          <p14:tracePt t="63468" x="6769100" y="4429125"/>
          <p14:tracePt t="63476" x="6769100" y="4381500"/>
          <p14:tracePt t="63484" x="6769100" y="4338638"/>
          <p14:tracePt t="63492" x="6769100" y="4321175"/>
          <p14:tracePt t="63500" x="6751638" y="4254500"/>
          <p14:tracePt t="63508" x="6751638" y="4230688"/>
          <p14:tracePt t="63516" x="6751638" y="4187825"/>
          <p14:tracePt t="63524" x="6751638" y="4176713"/>
          <p14:tracePt t="63532" x="6751638" y="4152900"/>
          <p14:tracePt t="63540" x="6751638" y="4122738"/>
          <p14:tracePt t="63548" x="6751638" y="4097338"/>
          <p14:tracePt t="63556" x="6756400" y="4049713"/>
          <p14:tracePt t="63564" x="6781800" y="4002088"/>
          <p14:tracePt t="63572" x="6781800" y="3959225"/>
          <p14:tracePt t="63580" x="6811963" y="3881438"/>
          <p14:tracePt t="63588" x="6829425" y="3821113"/>
          <p14:tracePt t="63596" x="6865938" y="3730625"/>
          <p14:tracePt t="63604" x="6877050" y="3670300"/>
          <p14:tracePt t="63612" x="6883400" y="3633788"/>
          <p14:tracePt t="63620" x="6907213" y="3573463"/>
          <p14:tracePt t="63628" x="6907213" y="3543300"/>
          <p14:tracePt t="63636" x="6926263" y="3495675"/>
          <p14:tracePt t="63644" x="6932613" y="3465513"/>
          <p14:tracePt t="63652" x="6932613" y="3459163"/>
          <p14:tracePt t="63660" x="6932613" y="3441700"/>
          <p14:tracePt t="63668" x="6937375" y="3429000"/>
          <p14:tracePt t="63676" x="6937375" y="3416300"/>
          <p14:tracePt t="63692" x="6937375" y="3411538"/>
          <p14:tracePt t="63700" x="6937375" y="3398838"/>
          <p14:tracePt t="63708" x="6956425" y="3375025"/>
          <p14:tracePt t="63716" x="6956425" y="3368675"/>
          <p14:tracePt t="63724" x="6956425" y="3362325"/>
          <p14:tracePt t="63732" x="6956425" y="3355975"/>
          <p14:tracePt t="63740" x="6956425" y="3338513"/>
          <p14:tracePt t="63748" x="6961188" y="3332163"/>
          <p14:tracePt t="63756" x="6961188" y="3325813"/>
          <p14:tracePt t="63764" x="6967538" y="3314700"/>
          <p14:tracePt t="63772" x="6973888" y="3290888"/>
          <p14:tracePt t="63788" x="6986588" y="3267075"/>
          <p14:tracePt t="63820" x="6991350" y="3241675"/>
          <p14:tracePt t="63829" x="6997700" y="3236913"/>
          <p14:tracePt t="63853" x="6997700" y="3230563"/>
          <p14:tracePt t="63860" x="6997700" y="3224213"/>
          <p14:tracePt t="63941" x="7004050" y="3217863"/>
          <p14:tracePt t="63964" x="7010400" y="3217863"/>
          <p14:tracePt t="64093" x="7016750" y="3217863"/>
          <p14:tracePt t="64102" x="7016750" y="3241675"/>
          <p14:tracePt t="64109" x="7016750" y="3284538"/>
          <p14:tracePt t="64118" x="7016750" y="3314700"/>
          <p14:tracePt t="64124" x="7016750" y="3351213"/>
          <p14:tracePt t="64132" x="7016750" y="3381375"/>
          <p14:tracePt t="64140" x="7016750" y="3405188"/>
          <p14:tracePt t="64148" x="7010400" y="3446463"/>
          <p14:tracePt t="64156" x="7010400" y="3471863"/>
          <p14:tracePt t="64164" x="7004050" y="3513138"/>
          <p14:tracePt t="64172" x="7004050" y="3549650"/>
          <p14:tracePt t="64180" x="7004050" y="3579813"/>
          <p14:tracePt t="64188" x="6997700" y="3609975"/>
          <p14:tracePt t="64196" x="6997700" y="3646488"/>
          <p14:tracePt t="64204" x="6986588" y="3670300"/>
          <p14:tracePt t="64212" x="6980238" y="3694113"/>
          <p14:tracePt t="64220" x="6980238" y="3711575"/>
          <p14:tracePt t="64228" x="6980238" y="3748088"/>
          <p14:tracePt t="64236" x="6980238" y="3771900"/>
          <p14:tracePt t="64244" x="6973888" y="3784600"/>
          <p14:tracePt t="64252" x="6973888" y="3827463"/>
          <p14:tracePt t="64260" x="6973888" y="3851275"/>
          <p14:tracePt t="64268" x="6973888" y="3862388"/>
          <p14:tracePt t="64276" x="6973888" y="3868738"/>
          <p14:tracePt t="64284" x="6973888" y="3905250"/>
          <p14:tracePt t="64292" x="6973888" y="3922713"/>
          <p14:tracePt t="64301" x="6973888" y="3946525"/>
          <p14:tracePt t="64308" x="6973888" y="3959225"/>
          <p14:tracePt t="64317" x="6973888" y="3989388"/>
          <p14:tracePt t="64324" x="6973888" y="4025900"/>
          <p14:tracePt t="64332" x="6973888" y="4037013"/>
          <p14:tracePt t="64341" x="6973888" y="4049713"/>
          <p14:tracePt t="64348" x="6973888" y="4073525"/>
          <p14:tracePt t="64356" x="6973888" y="4086225"/>
          <p14:tracePt t="64364" x="6973888" y="4110038"/>
          <p14:tracePt t="64372" x="6973888" y="4133850"/>
          <p14:tracePt t="64381" x="6973888" y="4157663"/>
          <p14:tracePt t="64388" x="6973888" y="4183063"/>
          <p14:tracePt t="64396" x="6973888" y="4200525"/>
          <p14:tracePt t="64404" x="6991350" y="4237038"/>
          <p14:tracePt t="64412" x="6991350" y="4267200"/>
          <p14:tracePt t="64420" x="6991350" y="4314825"/>
          <p14:tracePt t="64430" x="7010400" y="4338638"/>
          <p14:tracePt t="64439" x="7016750" y="4405313"/>
          <p14:tracePt t="64444" x="7016750" y="4422775"/>
          <p14:tracePt t="64452" x="7016750" y="4471988"/>
          <p14:tracePt t="64460" x="7027863" y="4495800"/>
          <p14:tracePt t="64468" x="7034213" y="4537075"/>
          <p14:tracePt t="64476" x="7034213" y="4610100"/>
          <p14:tracePt t="64484" x="7034213" y="4640263"/>
          <p14:tracePt t="64492" x="7040563" y="4687888"/>
          <p14:tracePt t="64500" x="7040563" y="4706938"/>
          <p14:tracePt t="64508" x="7058025" y="4743450"/>
          <p14:tracePt t="64516" x="7070725" y="4767263"/>
          <p14:tracePt t="64524" x="7081838" y="4791075"/>
          <p14:tracePt t="64532" x="7094538" y="4827588"/>
          <p14:tracePt t="64540" x="7100888" y="4845050"/>
          <p14:tracePt t="64548" x="7107238" y="4881563"/>
          <p14:tracePt t="64556" x="7118350" y="4905375"/>
          <p14:tracePt t="64564" x="7118350" y="4929188"/>
          <p14:tracePt t="64572" x="7118350" y="4948238"/>
          <p14:tracePt t="64580" x="7118350" y="4972050"/>
          <p14:tracePt t="64588" x="7124700" y="4989513"/>
          <p14:tracePt t="64596" x="7131050" y="5002213"/>
          <p14:tracePt t="64604" x="7137400" y="5026025"/>
          <p14:tracePt t="64612" x="7137400" y="5038725"/>
          <p14:tracePt t="64620" x="7137400" y="5062538"/>
          <p14:tracePt t="64628" x="7154863" y="5086350"/>
          <p14:tracePt t="64636" x="7154863" y="5103813"/>
          <p14:tracePt t="64644" x="7161213" y="5122863"/>
          <p14:tracePt t="64652" x="7172325" y="5157788"/>
          <p14:tracePt t="64660" x="7178675" y="5187950"/>
          <p14:tracePt t="64668" x="7185025" y="5213350"/>
          <p14:tracePt t="64676" x="7202488" y="5248275"/>
          <p14:tracePt t="64684" x="7215188" y="5284788"/>
          <p14:tracePt t="64692" x="7227888" y="5308600"/>
          <p14:tracePt t="64701" x="7239000" y="5338763"/>
          <p14:tracePt t="64708" x="7258050" y="5387975"/>
          <p14:tracePt t="64716" x="7262813" y="5405438"/>
          <p14:tracePt t="64724" x="7288213" y="5418138"/>
          <p14:tracePt t="64732" x="7299325" y="5454650"/>
          <p14:tracePt t="64740" x="7312025" y="5465763"/>
          <p14:tracePt t="64748" x="7329488" y="5483225"/>
          <p14:tracePt t="64756" x="7335838" y="5495925"/>
          <p14:tracePt t="64764" x="7353300" y="5532438"/>
          <p14:tracePt t="64772" x="7359650" y="5543550"/>
          <p14:tracePt t="64780" x="7366000" y="5562600"/>
          <p14:tracePt t="64788" x="7366000" y="5568950"/>
          <p14:tracePt t="64796" x="7377113" y="5580063"/>
          <p14:tracePt t="64820" x="7396163" y="5586413"/>
          <p14:tracePt t="64828" x="7402513" y="5586413"/>
          <p14:tracePt t="64860" x="7413625" y="5586413"/>
          <p14:tracePt t="64893" x="7426325" y="5586413"/>
          <p14:tracePt t="64908" x="7432675" y="5586413"/>
          <p14:tracePt t="64924" x="7450138" y="5586413"/>
          <p14:tracePt t="64932" x="7456488" y="5586413"/>
          <p14:tracePt t="64940" x="7480300" y="5586413"/>
          <p14:tracePt t="64948" x="7504113" y="5586413"/>
          <p14:tracePt t="64956" x="7527925" y="5586413"/>
          <p14:tracePt t="64964" x="7564438" y="5603875"/>
          <p14:tracePt t="64973" x="7583488" y="5603875"/>
          <p14:tracePt t="64980" x="7607300" y="5616575"/>
          <p14:tracePt t="64988" x="7624763" y="5622925"/>
          <p14:tracePt t="64996" x="7648575" y="5622925"/>
          <p14:tracePt t="65004" x="7661275" y="5622925"/>
          <p14:tracePt t="65012" x="7691438" y="5629275"/>
          <p14:tracePt t="65020" x="7715250" y="5629275"/>
          <p14:tracePt t="65028" x="7745413" y="5629275"/>
          <p14:tracePt t="65036" x="7762875" y="5629275"/>
          <p14:tracePt t="65044" x="7788275" y="5629275"/>
          <p14:tracePt t="65052" x="7805738" y="5629275"/>
          <p14:tracePt t="65060" x="7823200" y="5629275"/>
          <p14:tracePt t="65068" x="7848600" y="5629275"/>
          <p14:tracePt t="65076" x="7878763" y="5629275"/>
          <p14:tracePt t="65085" x="7902575" y="5629275"/>
          <p14:tracePt t="65092" x="7932738" y="5629275"/>
          <p14:tracePt t="65100" x="7969250" y="5616575"/>
          <p14:tracePt t="65108" x="7999413" y="5616575"/>
          <p14:tracePt t="65117" x="8029575" y="5610225"/>
          <p14:tracePt t="65124" x="8064500" y="5592763"/>
          <p14:tracePt t="65132" x="8101013" y="5586413"/>
          <p14:tracePt t="65140" x="8113713" y="5568950"/>
          <p14:tracePt t="65148" x="8161338" y="5549900"/>
          <p14:tracePt t="65156" x="8185150" y="5543550"/>
          <p14:tracePt t="65164" x="8191500" y="5538788"/>
          <p14:tracePt t="65172" x="8208963" y="5519738"/>
          <p14:tracePt t="65180" x="8228013" y="5513388"/>
          <p14:tracePt t="65188" x="8239125" y="5502275"/>
          <p14:tracePt t="65196" x="8245475" y="5495925"/>
          <p14:tracePt t="65204" x="8264525" y="5478463"/>
          <p14:tracePt t="65212" x="8269288" y="5472113"/>
          <p14:tracePt t="65220" x="8281988" y="5459413"/>
          <p14:tracePt t="65228" x="8288338" y="5454650"/>
          <p14:tracePt t="65237" x="8294688" y="5441950"/>
          <p14:tracePt t="65244" x="8299450" y="5435600"/>
          <p14:tracePt t="65252" x="8305800" y="5424488"/>
          <p14:tracePt t="65260" x="8312150" y="5418138"/>
          <p14:tracePt t="65268" x="8318500" y="5399088"/>
          <p14:tracePt t="65316" x="8324850" y="5394325"/>
          <p14:tracePt t="65388" x="8324850" y="5387975"/>
          <p14:tracePt t="65404" x="8312150" y="5387975"/>
          <p14:tracePt t="65412" x="8299450" y="5387975"/>
          <p14:tracePt t="65420" x="8275638" y="5399088"/>
          <p14:tracePt t="65430" x="8239125" y="5418138"/>
          <p14:tracePt t="65438" x="8204200" y="5435600"/>
          <p14:tracePt t="65444" x="8161338" y="5441950"/>
          <p14:tracePt t="65452" x="8101013" y="5441950"/>
          <p14:tracePt t="65460" x="8029575" y="5441950"/>
          <p14:tracePt t="65468" x="7956550" y="5441950"/>
          <p14:tracePt t="65476" x="7883525" y="5441950"/>
          <p14:tracePt t="65485" x="7793038" y="5424488"/>
          <p14:tracePt t="65492" x="7691438" y="5394325"/>
          <p14:tracePt t="65500" x="7583488" y="5334000"/>
          <p14:tracePt t="65508" x="7480300" y="5284788"/>
          <p14:tracePt t="65516" x="7402513" y="5254625"/>
          <p14:tracePt t="65524" x="7353300" y="5224463"/>
          <p14:tracePt t="65532" x="7258050" y="5164138"/>
          <p14:tracePt t="65540" x="7167563" y="5103813"/>
          <p14:tracePt t="65548" x="7088188" y="5026025"/>
          <p14:tracePt t="65556" x="6991350" y="4965700"/>
          <p14:tracePt t="65564" x="6943725" y="4929188"/>
          <p14:tracePt t="65572" x="6835775" y="4845050"/>
          <p14:tracePt t="65580" x="6738938" y="4760913"/>
          <p14:tracePt t="65588" x="6630988" y="4664075"/>
          <p14:tracePt t="65596" x="6521450" y="4556125"/>
          <p14:tracePt t="65604" x="6389688" y="4422775"/>
          <p14:tracePt t="65612" x="6256338" y="4308475"/>
          <p14:tracePt t="65620" x="6124575" y="4170363"/>
          <p14:tracePt t="65628" x="5937250" y="3952875"/>
          <p14:tracePt t="65636" x="5799138" y="3814763"/>
          <p14:tracePt t="65644" x="5749925" y="3760788"/>
          <p14:tracePt t="65652" x="5719763" y="3724275"/>
          <p14:tracePt t="65660" x="5715000" y="3717925"/>
          <p14:tracePt t="65708" x="5715000" y="3711575"/>
          <p14:tracePt t="65716" x="5715000" y="3694113"/>
          <p14:tracePt t="65724" x="5715000" y="3676650"/>
          <p14:tracePt t="65732" x="5715000" y="3670300"/>
          <p14:tracePt t="65740" x="5715000" y="3663950"/>
          <p14:tracePt t="65748" x="5715000" y="3657600"/>
          <p14:tracePt t="65756" x="5715000" y="3646488"/>
          <p14:tracePt t="65764" x="5715000" y="3640138"/>
          <p14:tracePt t="65772" x="5715000" y="3621088"/>
          <p14:tracePt t="65780" x="5719763" y="3603625"/>
          <p14:tracePt t="65788" x="5726113" y="3597275"/>
          <p14:tracePt t="65796" x="5738813" y="3567113"/>
          <p14:tracePt t="65804" x="5745163" y="3536950"/>
          <p14:tracePt t="65812" x="5745163" y="3519488"/>
          <p14:tracePt t="65821" x="5749925" y="3489325"/>
          <p14:tracePt t="65828" x="5749925" y="3465513"/>
          <p14:tracePt t="65836" x="5749925" y="3459163"/>
          <p14:tracePt t="65844" x="5749925" y="3441700"/>
          <p14:tracePt t="65854" x="5749925" y="3422650"/>
          <p14:tracePt t="65860" x="5749925" y="3416300"/>
          <p14:tracePt t="65869" x="5749925" y="3398838"/>
          <p14:tracePt t="65892" x="5749925" y="3375025"/>
          <p14:tracePt t="65940" x="5745163" y="3368675"/>
          <p14:tracePt t="65948" x="5702300" y="3368675"/>
          <p14:tracePt t="65956" x="5629275" y="3368675"/>
          <p14:tracePt t="65964" x="5568950" y="3368675"/>
          <p14:tracePt t="65972" x="5484813" y="3368675"/>
          <p14:tracePt t="65980" x="5407025" y="3355975"/>
          <p14:tracePt t="65988" x="5310188" y="3355975"/>
          <p14:tracePt t="65997" x="5232400" y="3338513"/>
          <p14:tracePt t="66004" x="5148263" y="3338513"/>
          <p14:tracePt t="66012" x="5057775" y="3314700"/>
          <p14:tracePt t="66021" x="4997450" y="3314700"/>
          <p14:tracePt t="66028" x="4954588" y="3314700"/>
          <p14:tracePt t="66036" x="4906963" y="3302000"/>
          <p14:tracePt t="66044" x="4876800" y="3302000"/>
          <p14:tracePt t="66053" x="4852988" y="3302000"/>
          <p14:tracePt t="66060" x="4827588" y="3302000"/>
          <p14:tracePt t="66069" x="4810125" y="3302000"/>
          <p14:tracePt t="66076" x="4786313" y="3308350"/>
          <p14:tracePt t="66085" x="4749800" y="3314700"/>
          <p14:tracePt t="66092" x="4719638" y="3321050"/>
          <p14:tracePt t="66101" x="4683125" y="3338513"/>
          <p14:tracePt t="66108" x="4646613" y="3338513"/>
          <p14:tracePt t="66116" x="4592638" y="3368675"/>
          <p14:tracePt t="66124" x="4568825" y="3368675"/>
          <p14:tracePt t="66132" x="4538663" y="3375025"/>
          <p14:tracePt t="66140" x="4521200" y="3392488"/>
          <p14:tracePt t="66149" x="4508500" y="3398838"/>
          <p14:tracePt t="66156" x="4491038" y="3416300"/>
          <p14:tracePt t="66164" x="4471988" y="3429000"/>
          <p14:tracePt t="66172" x="4467225" y="3435350"/>
          <p14:tracePt t="66180" x="4448175" y="3459163"/>
          <p14:tracePt t="66189" x="4430713" y="3471863"/>
          <p14:tracePt t="66196" x="4418013" y="3489325"/>
          <p14:tracePt t="66205" x="4411663" y="3502025"/>
          <p14:tracePt t="66212" x="4400550" y="3525838"/>
          <p14:tracePt t="66220" x="4394200" y="3532188"/>
          <p14:tracePt t="66228" x="4387850" y="3556000"/>
          <p14:tracePt t="66236" x="4387850" y="3562350"/>
          <p14:tracePt t="66244" x="4387850" y="3590925"/>
          <p14:tracePt t="66254" x="4387850" y="3609975"/>
          <p14:tracePt t="66260" x="4387850" y="3627438"/>
          <p14:tracePt t="66270" x="4387850" y="3640138"/>
          <p14:tracePt t="66276" x="4387850" y="3651250"/>
          <p14:tracePt t="66285" x="4400550" y="3700463"/>
          <p14:tracePt t="66292" x="4411663" y="3724275"/>
          <p14:tracePt t="66301" x="4441825" y="3760788"/>
          <p14:tracePt t="66308" x="4484688" y="3808413"/>
          <p14:tracePt t="66316" x="4527550" y="3862388"/>
          <p14:tracePt t="66324" x="4551363" y="3898900"/>
          <p14:tracePt t="66332" x="4592638" y="3935413"/>
          <p14:tracePt t="66340" x="4629150" y="3976688"/>
          <p14:tracePt t="66348" x="4646613" y="4002088"/>
          <p14:tracePt t="66356" x="4695825" y="4032250"/>
          <p14:tracePt t="66364" x="4725988" y="4049713"/>
          <p14:tracePt t="66372" x="4779963" y="4079875"/>
          <p14:tracePt t="66380" x="4803775" y="4079875"/>
          <p14:tracePt t="66388" x="4833938" y="4086225"/>
          <p14:tracePt t="66396" x="4894263" y="4103688"/>
          <p14:tracePt t="66405" x="4937125" y="4133850"/>
          <p14:tracePt t="66413" x="5008563" y="4157663"/>
          <p14:tracePt t="66420" x="5099050" y="4187825"/>
          <p14:tracePt t="66429" x="5178425" y="4211638"/>
          <p14:tracePt t="66441" x="5249863" y="4230688"/>
          <p14:tracePt t="66444" x="5329238" y="4267200"/>
          <p14:tracePt t="66454" x="5387975" y="4284663"/>
          <p14:tracePt t="66460" x="5467350" y="4308475"/>
          <p14:tracePt t="66468" x="5527675" y="4327525"/>
          <p14:tracePt t="66476" x="5588000" y="4351338"/>
          <p14:tracePt t="66484" x="5624513" y="4351338"/>
          <p14:tracePt t="66492" x="5665788" y="4357688"/>
          <p14:tracePt t="66500" x="5726113" y="4357688"/>
          <p14:tracePt t="66508" x="5780088" y="4357688"/>
          <p14:tracePt t="66516" x="5829300" y="4368800"/>
          <p14:tracePt t="66524" x="5876925" y="4368800"/>
          <p14:tracePt t="66532" x="5937250" y="4375150"/>
          <p14:tracePt t="66540" x="5980113" y="4375150"/>
          <p14:tracePt t="66548" x="6021388" y="4375150"/>
          <p14:tracePt t="66556" x="6057900" y="4375150"/>
          <p14:tracePt t="66564" x="6081713" y="4375150"/>
          <p14:tracePt t="66572" x="6111875" y="4357688"/>
          <p14:tracePt t="66580" x="6161088" y="4351338"/>
          <p14:tracePt t="66589" x="6196013" y="4321175"/>
          <p14:tracePt t="66596" x="6215063" y="4308475"/>
          <p14:tracePt t="66605" x="6226175" y="4291013"/>
          <p14:tracePt t="66612" x="6245225" y="4271963"/>
          <p14:tracePt t="66620" x="6262688" y="4248150"/>
          <p14:tracePt t="66628" x="6269038" y="4224338"/>
          <p14:tracePt t="66637" x="6275388" y="4206875"/>
          <p14:tracePt t="66644" x="6280150" y="4187825"/>
          <p14:tracePt t="66653" x="6280150" y="4133850"/>
          <p14:tracePt t="66660" x="6280150" y="4110038"/>
          <p14:tracePt t="66669" x="6280150" y="4086225"/>
          <p14:tracePt t="66676" x="6280150" y="4067175"/>
          <p14:tracePt t="66684" x="6280150" y="4043363"/>
          <p14:tracePt t="66692" x="6280150" y="4019550"/>
          <p14:tracePt t="66700" x="6275388" y="3995738"/>
          <p14:tracePt t="66708" x="6256338" y="3959225"/>
          <p14:tracePt t="66716" x="6238875" y="3935413"/>
          <p14:tracePt t="66724" x="6226175" y="3911600"/>
          <p14:tracePt t="66732" x="6202363" y="3905250"/>
          <p14:tracePt t="66740" x="6178550" y="3887788"/>
          <p14:tracePt t="66748" x="6161088" y="3881438"/>
          <p14:tracePt t="66756" x="6124575" y="3857625"/>
          <p14:tracePt t="66764" x="6094413" y="3844925"/>
          <p14:tracePt t="66773" x="6070600" y="3832225"/>
          <p14:tracePt t="66780" x="6021388" y="3802063"/>
          <p14:tracePt t="66789" x="6010275" y="3784600"/>
          <p14:tracePt t="66796" x="5937250" y="3760788"/>
          <p14:tracePt t="66805" x="5900738" y="3730625"/>
          <p14:tracePt t="66812" x="5822950" y="3694113"/>
          <p14:tracePt t="66821" x="5762625" y="3676650"/>
          <p14:tracePt t="66828" x="5715000" y="3663950"/>
          <p14:tracePt t="66837" x="5641975" y="3646488"/>
          <p14:tracePt t="66844" x="5581650" y="3633788"/>
          <p14:tracePt t="66853" x="5521325" y="3627438"/>
          <p14:tracePt t="66860" x="5430838" y="3603625"/>
          <p14:tracePt t="66869" x="5383213" y="3586163"/>
          <p14:tracePt t="66876" x="5334000" y="3586163"/>
          <p14:tracePt t="66887" x="5303838" y="3573463"/>
          <p14:tracePt t="66892" x="5268913" y="3573463"/>
          <p14:tracePt t="66901" x="5238750" y="3573463"/>
          <p14:tracePt t="66908" x="5208588" y="3573463"/>
          <p14:tracePt t="66916" x="5172075" y="3573463"/>
          <p14:tracePt t="66924" x="5141913" y="3573463"/>
          <p14:tracePt t="66932" x="5118100" y="3573463"/>
          <p14:tracePt t="66941" x="5075238" y="3586163"/>
          <p14:tracePt t="66948" x="5057775" y="3586163"/>
          <p14:tracePt t="66956" x="5002213" y="3603625"/>
          <p14:tracePt t="66964" x="4967288" y="3621088"/>
          <p14:tracePt t="66972" x="4918075" y="3646488"/>
          <p14:tracePt t="66980" x="4883150" y="3670300"/>
          <p14:tracePt t="66988" x="4846638" y="3700463"/>
          <p14:tracePt t="66996" x="4822825" y="3717925"/>
          <p14:tracePt t="67004" x="4792663" y="3741738"/>
          <p14:tracePt t="67012" x="4779963" y="3767138"/>
          <p14:tracePt t="67020" x="4762500" y="3790950"/>
          <p14:tracePt t="67028" x="4762500" y="3802063"/>
          <p14:tracePt t="67037" x="4762500" y="3827463"/>
          <p14:tracePt t="67044" x="4756150" y="3832225"/>
          <p14:tracePt t="67053" x="4756150" y="3851275"/>
          <p14:tracePt t="67060" x="4756150" y="3857625"/>
          <p14:tracePt t="67069" x="4756150" y="3868738"/>
          <p14:tracePt t="67076" x="4773613" y="3892550"/>
          <p14:tracePt t="67084" x="4786313" y="3911600"/>
          <p14:tracePt t="67093" x="4822825" y="3946525"/>
          <p14:tracePt t="67100" x="4840288" y="3965575"/>
          <p14:tracePt t="67108" x="4876800" y="3989388"/>
          <p14:tracePt t="67116" x="4924425" y="4019550"/>
          <p14:tracePt t="67124" x="4991100" y="4073525"/>
          <p14:tracePt t="67132" x="5045075" y="4103688"/>
          <p14:tracePt t="67140" x="5118100" y="4127500"/>
          <p14:tracePt t="67148" x="5183188" y="4157663"/>
          <p14:tracePt t="67156" x="5226050" y="4170363"/>
          <p14:tracePt t="67164" x="5262563" y="4176713"/>
          <p14:tracePt t="67173" x="5322888" y="4176713"/>
          <p14:tracePt t="67180" x="5383213" y="4187825"/>
          <p14:tracePt t="67189" x="5413375" y="4187825"/>
          <p14:tracePt t="67196" x="5467350" y="4187825"/>
          <p14:tracePt t="67205" x="5508625" y="4187825"/>
          <p14:tracePt t="67212" x="5557838" y="4187825"/>
          <p14:tracePt t="67220" x="5605463" y="4183063"/>
          <p14:tracePt t="67228" x="5654675" y="4164013"/>
          <p14:tracePt t="67237" x="5702300" y="4146550"/>
          <p14:tracePt t="67245" x="5738813" y="4127500"/>
          <p14:tracePt t="67253" x="5786438" y="4097338"/>
          <p14:tracePt t="67260" x="5816600" y="4086225"/>
          <p14:tracePt t="67269" x="5853113" y="4067175"/>
          <p14:tracePt t="67276" x="5876925" y="4043363"/>
          <p14:tracePt t="67284" x="5919788" y="4006850"/>
          <p14:tracePt t="67292" x="5943600" y="3983038"/>
          <p14:tracePt t="67300" x="5943600" y="3946525"/>
          <p14:tracePt t="67308" x="5943600" y="3935413"/>
          <p14:tracePt t="67316" x="5943600" y="3929063"/>
          <p14:tracePt t="67324" x="5943600" y="3898900"/>
          <p14:tracePt t="67332" x="5943600" y="3875088"/>
          <p14:tracePt t="67340" x="5943600" y="3862388"/>
          <p14:tracePt t="67348" x="5943600" y="3838575"/>
          <p14:tracePt t="67356" x="5943600" y="3827463"/>
          <p14:tracePt t="67364" x="5943600" y="3814763"/>
          <p14:tracePt t="67372" x="5943600" y="3808413"/>
          <p14:tracePt t="67388" x="5930900" y="3784600"/>
          <p14:tracePt t="67405" x="5930900" y="3778250"/>
          <p14:tracePt t="67412" x="5913438" y="3760788"/>
          <p14:tracePt t="67429" x="5900738" y="3741738"/>
          <p14:tracePt t="67437" x="5894388" y="3736975"/>
          <p14:tracePt t="67446" x="5876925" y="3724275"/>
          <p14:tracePt t="67452" x="5834063" y="3694113"/>
          <p14:tracePt t="67460" x="5799138" y="3663950"/>
          <p14:tracePt t="67468" x="5762625" y="3651250"/>
          <p14:tracePt t="67476" x="5708650" y="3621088"/>
          <p14:tracePt t="67484" x="5635625" y="3586163"/>
          <p14:tracePt t="67492" x="5568950" y="3567113"/>
          <p14:tracePt t="67500" x="5508625" y="3543300"/>
          <p14:tracePt t="67508" x="5461000" y="3536950"/>
          <p14:tracePt t="67519" x="5430838" y="3525838"/>
          <p14:tracePt t="67524" x="5370513" y="3525838"/>
          <p14:tracePt t="67532" x="5346700" y="3519488"/>
          <p14:tracePt t="67540" x="5303838" y="3519488"/>
          <p14:tracePt t="67548" x="5268913" y="3513138"/>
          <p14:tracePt t="67556" x="5226050" y="3513138"/>
          <p14:tracePt t="67564" x="5195888" y="3513138"/>
          <p14:tracePt t="67572" x="5172075" y="3513138"/>
          <p14:tracePt t="67580" x="5135563" y="3519488"/>
          <p14:tracePt t="67588" x="5122863" y="3525838"/>
          <p14:tracePt t="67596" x="5099050" y="3536950"/>
          <p14:tracePt t="67604" x="5075238" y="3536950"/>
          <p14:tracePt t="67612" x="5051425" y="3536950"/>
          <p14:tracePt t="67620" x="5027613" y="3543300"/>
          <p14:tracePt t="67628" x="5014913" y="3562350"/>
          <p14:tracePt t="67636" x="4991100" y="3573463"/>
          <p14:tracePt t="67644" x="4967288" y="3586163"/>
          <p14:tracePt t="67652" x="4943475" y="3609975"/>
          <p14:tracePt t="67668" x="4937125" y="3616325"/>
          <p14:tracePt t="67676" x="4906963" y="3646488"/>
          <p14:tracePt t="67692" x="4894263" y="3706813"/>
          <p14:tracePt t="67700" x="4887913" y="3717925"/>
          <p14:tracePt t="67708" x="4876800" y="3741738"/>
          <p14:tracePt t="67716" x="4876800" y="3760788"/>
          <p14:tracePt t="67724" x="4876800" y="3790950"/>
          <p14:tracePt t="67732" x="4876800" y="3814763"/>
          <p14:tracePt t="67740" x="4887913" y="3838575"/>
          <p14:tracePt t="67748" x="4894263" y="3851275"/>
          <p14:tracePt t="67756" x="4930775" y="3887788"/>
          <p14:tracePt t="67764" x="4948238" y="3905250"/>
          <p14:tracePt t="67772" x="4972050" y="3929063"/>
          <p14:tracePt t="67780" x="4978400" y="3935413"/>
          <p14:tracePt t="67788" x="5008563" y="3959225"/>
          <p14:tracePt t="67796" x="5032375" y="3976688"/>
          <p14:tracePt t="67804" x="5057775" y="3976688"/>
          <p14:tracePt t="67812" x="5092700" y="4002088"/>
          <p14:tracePt t="67820" x="5141913" y="4006850"/>
          <p14:tracePt t="67828" x="5213350" y="4056063"/>
          <p14:tracePt t="67836" x="5268913" y="4073525"/>
          <p14:tracePt t="67844" x="5329238" y="4103688"/>
          <p14:tracePt t="67852" x="5418138" y="4127500"/>
          <p14:tracePt t="67860" x="5478463" y="4157663"/>
          <p14:tracePt t="67868" x="5527675" y="4170363"/>
          <p14:tracePt t="67886" x="5635625" y="4187825"/>
          <p14:tracePt t="67892" x="5665788" y="4187825"/>
          <p14:tracePt t="67900" x="5702300" y="4187825"/>
          <p14:tracePt t="67908" x="5732463" y="4187825"/>
          <p14:tracePt t="67916" x="5756275" y="4187825"/>
          <p14:tracePt t="67924" x="5780088" y="4187825"/>
          <p14:tracePt t="67933" x="5799138" y="4187825"/>
          <p14:tracePt t="67940" x="5822950" y="4183063"/>
          <p14:tracePt t="67948" x="5840413" y="4170363"/>
          <p14:tracePt t="67956" x="5864225" y="4157663"/>
          <p14:tracePt t="67964" x="5889625" y="4140200"/>
          <p14:tracePt t="67973" x="5894388" y="4133850"/>
          <p14:tracePt t="67980" x="5924550" y="4122738"/>
          <p14:tracePt t="67988" x="5937250" y="4103688"/>
          <p14:tracePt t="67997" x="5949950" y="4092575"/>
          <p14:tracePt t="68004" x="5961063" y="4073525"/>
          <p14:tracePt t="68012" x="5967413" y="4049713"/>
          <p14:tracePt t="68021" x="5980113" y="4025900"/>
          <p14:tracePt t="68028" x="5984875" y="4019550"/>
          <p14:tracePt t="68037" x="5984875" y="4006850"/>
          <p14:tracePt t="68053" x="5991225" y="3983038"/>
          <p14:tracePt t="68060" x="5991225" y="3976688"/>
          <p14:tracePt t="68069" x="5991225" y="3965575"/>
          <p14:tracePt t="68084" x="5991225" y="3952875"/>
          <p14:tracePt t="68100" x="5991225" y="3946525"/>
          <p14:tracePt t="68108" x="5991225" y="3929063"/>
          <p14:tracePt t="68116" x="5991225" y="3922713"/>
          <p14:tracePt t="68124" x="5991225" y="3905250"/>
          <p14:tracePt t="68132" x="5984875" y="3898900"/>
          <p14:tracePt t="68140" x="5980113" y="3892550"/>
          <p14:tracePt t="68148" x="5954713" y="3868738"/>
          <p14:tracePt t="68156" x="5949950" y="3862388"/>
          <p14:tracePt t="68164" x="5937250" y="3832225"/>
          <p14:tracePt t="68172" x="5919788" y="3808413"/>
          <p14:tracePt t="68180" x="5894388" y="3784600"/>
          <p14:tracePt t="68188" x="5889625" y="3784600"/>
          <p14:tracePt t="68196" x="5870575" y="3784600"/>
          <p14:tracePt t="68205" x="5846763" y="3778250"/>
          <p14:tracePt t="68212" x="5822950" y="3771900"/>
          <p14:tracePt t="68222" x="5786438" y="3760788"/>
          <p14:tracePt t="68228" x="5756275" y="3754438"/>
          <p14:tracePt t="68237" x="5695950" y="3741738"/>
          <p14:tracePt t="68244" x="5659438" y="3736975"/>
          <p14:tracePt t="68253" x="5588000" y="3724275"/>
          <p14:tracePt t="68260" x="5551488" y="3717925"/>
          <p14:tracePt t="68268" x="5508625" y="3706813"/>
          <p14:tracePt t="68276" x="5473700" y="3706813"/>
          <p14:tracePt t="68284" x="5461000" y="3700463"/>
          <p14:tracePt t="68293" x="5454650" y="3700463"/>
          <p14:tracePt t="68316" x="5448300" y="3700463"/>
          <p14:tracePt t="68324" x="5443538" y="3700463"/>
          <p14:tracePt t="68348" x="5437188" y="3700463"/>
          <p14:tracePt t="68356" x="5430838" y="3700463"/>
          <p14:tracePt t="68364" x="5424488" y="3700463"/>
          <p14:tracePt t="68373" x="5418138" y="3700463"/>
          <p14:tracePt t="68508" x="5413375" y="3700463"/>
          <p14:tracePt t="68557" x="0" y="0"/>
        </p14:tracePtLst>
        <p14:tracePtLst>
          <p14:tracePt t="75304" x="5973763" y="4845050"/>
          <p14:tracePt t="75397" x="5973763" y="4838700"/>
          <p14:tracePt t="75405" x="5967413" y="4821238"/>
          <p14:tracePt t="75413" x="5954713" y="4797425"/>
          <p14:tracePt t="75422" x="5949950" y="4791075"/>
          <p14:tracePt t="75429" x="5930900" y="4773613"/>
          <p14:tracePt t="75436" x="5900738" y="4718050"/>
          <p14:tracePt t="75444" x="5883275" y="4687888"/>
          <p14:tracePt t="75454" x="5859463" y="4657725"/>
          <p14:tracePt t="75463" x="5840413" y="4633913"/>
          <p14:tracePt t="75468" x="5816600" y="4610100"/>
          <p14:tracePt t="75477" x="5762625" y="4567238"/>
          <p14:tracePt t="75484" x="5738813" y="4556125"/>
          <p14:tracePt t="75492" x="5702300" y="4525963"/>
          <p14:tracePt t="75500" x="5689600" y="4513263"/>
          <p14:tracePt t="75508" x="5665788" y="4513263"/>
          <p14:tracePt t="75516" x="5654675" y="4508500"/>
          <p14:tracePt t="75524" x="5648325" y="4508500"/>
          <p14:tracePt t="75532" x="5618163" y="4508500"/>
          <p14:tracePt t="75540" x="5599113" y="4495800"/>
          <p14:tracePt t="75548" x="5581650" y="4495800"/>
          <p14:tracePt t="75556" x="5545138" y="4483100"/>
          <p14:tracePt t="75564" x="5534025" y="4483100"/>
          <p14:tracePt t="75572" x="5497513" y="4483100"/>
          <p14:tracePt t="75580" x="5473700" y="4483100"/>
          <p14:tracePt t="75588" x="5430838" y="4465638"/>
          <p14:tracePt t="75596" x="5407025" y="4465638"/>
          <p14:tracePt t="75604" x="5376863" y="4452938"/>
          <p14:tracePt t="75612" x="5329238" y="4452938"/>
          <p14:tracePt t="75620" x="5303838" y="4452938"/>
          <p14:tracePt t="75628" x="5262563" y="4452938"/>
          <p14:tracePt t="75636" x="5232400" y="4452938"/>
          <p14:tracePt t="75644" x="5202238" y="4452938"/>
          <p14:tracePt t="75652" x="5165725" y="4452938"/>
          <p14:tracePt t="75660" x="5135563" y="4452938"/>
          <p14:tracePt t="75668" x="5111750" y="4452938"/>
          <p14:tracePt t="75676" x="5087938" y="4452938"/>
          <p14:tracePt t="75684" x="5062538" y="4452938"/>
          <p14:tracePt t="75692" x="5045075" y="4452938"/>
          <p14:tracePt t="75700" x="5027613" y="4452938"/>
          <p14:tracePt t="75708" x="5002213" y="4452938"/>
          <p14:tracePt t="75716" x="4991100" y="4465638"/>
          <p14:tracePt t="75724" x="4967288" y="4465638"/>
          <p14:tracePt t="75732" x="4954588" y="4478338"/>
          <p14:tracePt t="75740" x="4937125" y="4495800"/>
          <p14:tracePt t="75748" x="4918075" y="4519613"/>
          <p14:tracePt t="75756" x="4913313" y="4543425"/>
          <p14:tracePt t="75764" x="4894263" y="4567238"/>
          <p14:tracePt t="75772" x="4894263" y="4597400"/>
          <p14:tracePt t="75780" x="4883150" y="4616450"/>
          <p14:tracePt t="75788" x="4870450" y="4646613"/>
          <p14:tracePt t="75796" x="4840288" y="4713288"/>
          <p14:tracePt t="75804" x="4822825" y="4743450"/>
          <p14:tracePt t="75812" x="4816475" y="4760913"/>
          <p14:tracePt t="75820" x="4810125" y="4791075"/>
          <p14:tracePt t="75828" x="4792663" y="4827588"/>
          <p14:tracePt t="75836" x="4792663" y="4845050"/>
          <p14:tracePt t="75844" x="4792663" y="4862513"/>
          <p14:tracePt t="75852" x="4792663" y="4887913"/>
          <p14:tracePt t="75860" x="4792663" y="4922838"/>
          <p14:tracePt t="75877" x="4792663" y="4978400"/>
          <p14:tracePt t="75884" x="4792663" y="5002213"/>
          <p14:tracePt t="75892" x="4810125" y="5026025"/>
          <p14:tracePt t="75900" x="4816475" y="5032375"/>
          <p14:tracePt t="75908" x="4840288" y="5062538"/>
          <p14:tracePt t="75916" x="4876800" y="5086350"/>
          <p14:tracePt t="75924" x="4887913" y="5103813"/>
          <p14:tracePt t="75932" x="4937125" y="5133975"/>
          <p14:tracePt t="75940" x="4960938" y="5140325"/>
          <p14:tracePt t="75948" x="4991100" y="5146675"/>
          <p14:tracePt t="75956" x="5027613" y="5157788"/>
          <p14:tracePt t="75964" x="5087938" y="5164138"/>
          <p14:tracePt t="75972" x="5122863" y="5183188"/>
          <p14:tracePt t="75980" x="5165725" y="5183188"/>
          <p14:tracePt t="75988" x="5226050" y="5183188"/>
          <p14:tracePt t="75996" x="5256213" y="5183188"/>
          <p14:tracePt t="76004" x="5292725" y="5183188"/>
          <p14:tracePt t="76012" x="5370513" y="5183188"/>
          <p14:tracePt t="76020" x="5443538" y="5183188"/>
          <p14:tracePt t="76028" x="5484813" y="5183188"/>
          <p14:tracePt t="76036" x="5568950" y="5194300"/>
          <p14:tracePt t="76044" x="5629275" y="5194300"/>
          <p14:tracePt t="76052" x="5702300" y="5194300"/>
          <p14:tracePt t="76060" x="5749925" y="5194300"/>
          <p14:tracePt t="76068" x="5780088" y="5194300"/>
          <p14:tracePt t="76076" x="5803900" y="5194300"/>
          <p14:tracePt t="76084" x="5846763" y="5194300"/>
          <p14:tracePt t="76092" x="5883275" y="5164138"/>
          <p14:tracePt t="76100" x="5907088" y="5157788"/>
          <p14:tracePt t="76108" x="5943600" y="5122863"/>
          <p14:tracePt t="76116" x="5967413" y="5099050"/>
          <p14:tracePt t="76124" x="6010275" y="5068888"/>
          <p14:tracePt t="76132" x="6034088" y="5043488"/>
          <p14:tracePt t="76140" x="6064250" y="4978400"/>
          <p14:tracePt t="76148" x="6094413" y="4941888"/>
          <p14:tracePt t="76156" x="6124575" y="4892675"/>
          <p14:tracePt t="76164" x="6142038" y="4857750"/>
          <p14:tracePt t="76172" x="6161088" y="4821238"/>
          <p14:tracePt t="76180" x="6165850" y="4773613"/>
          <p14:tracePt t="76188" x="6184900" y="4724400"/>
          <p14:tracePt t="76196" x="6184900" y="4694238"/>
          <p14:tracePt t="76204" x="6196013" y="4646613"/>
          <p14:tracePt t="76212" x="6202363" y="4622800"/>
          <p14:tracePt t="76220" x="6202363" y="4592638"/>
          <p14:tracePt t="76228" x="6189663" y="4556125"/>
          <p14:tracePt t="76236" x="6178550" y="4532313"/>
          <p14:tracePt t="76244" x="6161088" y="4508500"/>
          <p14:tracePt t="76252" x="6135688" y="4483100"/>
          <p14:tracePt t="76260" x="6111875" y="4459288"/>
          <p14:tracePt t="76268" x="6088063" y="4435475"/>
          <p14:tracePt t="76276" x="6045200" y="4405313"/>
          <p14:tracePt t="76284" x="6021388" y="4398963"/>
          <p14:tracePt t="76292" x="5967413" y="4387850"/>
          <p14:tracePt t="76300" x="5930900" y="4375150"/>
          <p14:tracePt t="76308" x="5870575" y="4351338"/>
          <p14:tracePt t="76316" x="5780088" y="4338638"/>
          <p14:tracePt t="76324" x="5689600" y="4308475"/>
          <p14:tracePt t="76332" x="5588000" y="4297363"/>
          <p14:tracePt t="76340" x="5484813" y="4271963"/>
          <p14:tracePt t="76348" x="5383213" y="4248150"/>
          <p14:tracePt t="76356" x="5299075" y="4237038"/>
          <p14:tracePt t="76364" x="5208588" y="4230688"/>
          <p14:tracePt t="76372" x="5148263" y="4230688"/>
          <p14:tracePt t="76380" x="5129213" y="4230688"/>
          <p14:tracePt t="76388" x="5081588" y="4217988"/>
          <p14:tracePt t="76396" x="5075238" y="4217988"/>
          <p14:tracePt t="76404" x="5051425" y="4217988"/>
          <p14:tracePt t="76413" x="5027613" y="4217988"/>
          <p14:tracePt t="76420" x="4991100" y="4254500"/>
          <p14:tracePt t="76429" x="4972050" y="4271963"/>
          <p14:tracePt t="76436" x="4948238" y="4308475"/>
          <p14:tracePt t="76445" x="4918075" y="4344988"/>
          <p14:tracePt t="76452" x="4900613" y="4392613"/>
          <p14:tracePt t="76462" x="4887913" y="4441825"/>
          <p14:tracePt t="76472" x="4870450" y="4489450"/>
          <p14:tracePt t="76477" x="4864100" y="4513263"/>
          <p14:tracePt t="76484" x="4864100" y="4556125"/>
          <p14:tracePt t="76492" x="4864100" y="4627563"/>
          <p14:tracePt t="76500" x="4864100" y="4687888"/>
          <p14:tracePt t="76508" x="4864100" y="4773613"/>
          <p14:tracePt t="76516" x="4887913" y="4838700"/>
          <p14:tracePt t="76524" x="4943475" y="4918075"/>
          <p14:tracePt t="76532" x="5002213" y="4995863"/>
          <p14:tracePt t="76540" x="5068888" y="5062538"/>
          <p14:tracePt t="76548" x="5122863" y="5129213"/>
          <p14:tracePt t="76556" x="5183188" y="5157788"/>
          <p14:tracePt t="76564" x="5249863" y="5187950"/>
          <p14:tracePt t="76572" x="5340350" y="5224463"/>
          <p14:tracePt t="76580" x="5430838" y="5248275"/>
          <p14:tracePt t="76588" x="5503863" y="5254625"/>
          <p14:tracePt t="76596" x="5564188" y="5267325"/>
          <p14:tracePt t="76604" x="5624513" y="5267325"/>
          <p14:tracePt t="76612" x="5672138" y="5278438"/>
          <p14:tracePt t="76620" x="5715000" y="5278438"/>
          <p14:tracePt t="76628" x="5773738" y="5278438"/>
          <p14:tracePt t="76636" x="5816600" y="5278438"/>
          <p14:tracePt t="76644" x="5859463" y="5278438"/>
          <p14:tracePt t="76652" x="5883275" y="5278438"/>
          <p14:tracePt t="76661" x="5889625" y="5278438"/>
          <p14:tracePt t="76724" x="5883275" y="5278438"/>
          <p14:tracePt t="76732" x="5876925" y="5278438"/>
          <p14:tracePt t="76740" x="5864225" y="5284788"/>
          <p14:tracePt t="76748" x="5859463" y="5284788"/>
          <p14:tracePt t="76756" x="5846763" y="5291138"/>
          <p14:tracePt t="76772" x="5834063" y="5303838"/>
          <p14:tracePt t="76780" x="5829300" y="5321300"/>
          <p14:tracePt t="76788" x="5829300" y="5345113"/>
          <p14:tracePt t="76796" x="5829300" y="5364163"/>
          <p14:tracePt t="76804" x="5834063" y="5399088"/>
          <p14:tracePt t="76812" x="5834063" y="5411788"/>
          <p14:tracePt t="76820" x="5840413" y="5435600"/>
          <p14:tracePt t="76828" x="5840413" y="5441950"/>
          <p14:tracePt t="76836" x="5840413" y="5454650"/>
          <p14:tracePt t="76852" x="5840413" y="5472113"/>
          <p14:tracePt t="76868" x="5840413" y="5483225"/>
          <p14:tracePt t="76880" x="5840413" y="5495925"/>
          <p14:tracePt t="76884" x="5840413" y="5502275"/>
          <p14:tracePt t="76892" x="5840413" y="5526088"/>
          <p14:tracePt t="76900" x="5840413" y="5556250"/>
          <p14:tracePt t="76908" x="5846763" y="5580063"/>
          <p14:tracePt t="76916" x="5864225" y="5616575"/>
          <p14:tracePt t="76924" x="5870575" y="5646738"/>
          <p14:tracePt t="76932" x="5889625" y="5664200"/>
          <p14:tracePt t="76940" x="5894388" y="5676900"/>
          <p14:tracePt t="76956" x="5900738" y="5694363"/>
          <p14:tracePt t="76973" x="5907088" y="5700713"/>
          <p14:tracePt t="77052" x="5907088" y="5707063"/>
          <p14:tracePt t="77061" x="5907088" y="5719763"/>
          <p14:tracePt t="77069" x="5907088" y="5724525"/>
          <p14:tracePt t="77124" x="5913438" y="5730875"/>
          <p14:tracePt t="77149" x="5924550" y="5730875"/>
          <p14:tracePt t="77173" x="5930900" y="5730875"/>
          <p14:tracePt t="77180" x="5937250" y="5730875"/>
          <p14:tracePt t="77188" x="5943600" y="5730875"/>
          <p14:tracePt t="77196" x="5949950" y="5730875"/>
          <p14:tracePt t="77204" x="5954713" y="5730875"/>
          <p14:tracePt t="77213" x="5961063" y="5730875"/>
          <p14:tracePt t="77229" x="5973763" y="5730875"/>
          <p14:tracePt t="77246" x="5980113" y="5730875"/>
          <p14:tracePt t="77252" x="5991225" y="5730875"/>
          <p14:tracePt t="77277" x="5997575" y="5730875"/>
          <p14:tracePt t="77284" x="6015038" y="5730875"/>
          <p14:tracePt t="77292" x="6040438" y="5730875"/>
          <p14:tracePt t="77300" x="6064250" y="5737225"/>
          <p14:tracePt t="77308" x="6088063" y="5743575"/>
          <p14:tracePt t="77316" x="6111875" y="5754688"/>
          <p14:tracePt t="77324" x="6135688" y="5761038"/>
          <p14:tracePt t="77333" x="6148388" y="5761038"/>
          <p14:tracePt t="77340" x="6165850" y="5767388"/>
          <p14:tracePt t="77396" x="6178550" y="5767388"/>
          <p14:tracePt t="77405" x="6184900" y="5767388"/>
          <p14:tracePt t="77413" x="6196013" y="5767388"/>
          <p14:tracePt t="77420" x="6202363" y="5767388"/>
          <p14:tracePt t="77429" x="6215063" y="5767388"/>
          <p14:tracePt t="77445" x="6232525" y="5767388"/>
          <p14:tracePt t="77452" x="6245225" y="5767388"/>
          <p14:tracePt t="77468" x="6262688" y="5761038"/>
          <p14:tracePt t="77476" x="6280150" y="5761038"/>
          <p14:tracePt t="77484" x="6286500" y="5754688"/>
          <p14:tracePt t="77492" x="6292850" y="5749925"/>
          <p14:tracePt t="77500" x="6310313" y="5730875"/>
          <p14:tracePt t="77508" x="6316663" y="5724525"/>
          <p14:tracePt t="77516" x="6323013" y="5719763"/>
          <p14:tracePt t="77524" x="6335713" y="5713413"/>
          <p14:tracePt t="77532" x="6340475" y="5707063"/>
          <p14:tracePt t="77540" x="6346825" y="5700713"/>
          <p14:tracePt t="77548" x="6365875" y="5689600"/>
          <p14:tracePt t="77556" x="6370638" y="5683250"/>
          <p14:tracePt t="77564" x="6383338" y="5676900"/>
          <p14:tracePt t="77572" x="6389688" y="5670550"/>
          <p14:tracePt t="77588" x="6400800" y="5659438"/>
          <p14:tracePt t="77596" x="6419850" y="5646738"/>
          <p14:tracePt t="77604" x="6443663" y="5622925"/>
          <p14:tracePt t="77612" x="6450013" y="5616575"/>
          <p14:tracePt t="77620" x="6461125" y="5603875"/>
          <p14:tracePt t="77629" x="6480175" y="5599113"/>
          <p14:tracePt t="77636" x="6486525" y="5599113"/>
          <p14:tracePt t="77644" x="6497638" y="5580063"/>
          <p14:tracePt t="77652" x="6510338" y="5573713"/>
          <p14:tracePt t="77660" x="6527800" y="5568950"/>
          <p14:tracePt t="77668" x="6534150" y="5562600"/>
          <p14:tracePt t="77676" x="6546850" y="5549900"/>
          <p14:tracePt t="77684" x="6551613" y="5543550"/>
          <p14:tracePt t="77692" x="6575425" y="5526088"/>
          <p14:tracePt t="77700" x="6588125" y="5519738"/>
          <p14:tracePt t="77708" x="6611938" y="5502275"/>
          <p14:tracePt t="77716" x="6618288" y="5495925"/>
          <p14:tracePt t="77724" x="6630988" y="5483225"/>
          <p14:tracePt t="77732" x="6635750" y="5478463"/>
          <p14:tracePt t="77740" x="6661150" y="5472113"/>
          <p14:tracePt t="77748" x="6661150" y="5465763"/>
          <p14:tracePt t="77756" x="6665913" y="5459413"/>
          <p14:tracePt t="77764" x="6678613" y="5454650"/>
          <p14:tracePt t="77772" x="6684963" y="5448300"/>
          <p14:tracePt t="77780" x="6696075" y="5441950"/>
          <p14:tracePt t="77788" x="6721475" y="5429250"/>
          <p14:tracePt t="77796" x="6726238" y="5424488"/>
          <p14:tracePt t="77804" x="6732588" y="5418138"/>
          <p14:tracePt t="77812" x="6756400" y="5411788"/>
          <p14:tracePt t="77820" x="6762750" y="5405438"/>
          <p14:tracePt t="77828" x="6769100" y="5399088"/>
          <p14:tracePt t="77836" x="6775450" y="5399088"/>
          <p14:tracePt t="77844" x="6792913" y="5394325"/>
          <p14:tracePt t="77852" x="6799263" y="5387975"/>
          <p14:tracePt t="77868" x="6816725" y="5387975"/>
          <p14:tracePt t="77884" x="6823075" y="5381625"/>
          <p14:tracePt t="77892" x="6835775" y="5381625"/>
          <p14:tracePt t="77900" x="6842125" y="5381625"/>
          <p14:tracePt t="77908" x="6846888" y="5375275"/>
          <p14:tracePt t="77924" x="6853238" y="5368925"/>
          <p14:tracePt t="78053" x="6859588" y="5364163"/>
          <p14:tracePt t="78069" x="6872288" y="5351463"/>
          <p14:tracePt t="78077" x="6877050" y="5345113"/>
          <p14:tracePt t="78085" x="6883400" y="5327650"/>
          <p14:tracePt t="78093" x="6902450" y="5303838"/>
          <p14:tracePt t="78101" x="6907213" y="5278438"/>
          <p14:tracePt t="78108" x="6926263" y="5248275"/>
          <p14:tracePt t="78116" x="6943725" y="5213350"/>
          <p14:tracePt t="78124" x="6943725" y="5176838"/>
          <p14:tracePt t="78132" x="6956425" y="5110163"/>
          <p14:tracePt t="78140" x="6956425" y="4983163"/>
          <p14:tracePt t="78148" x="6956425" y="4922838"/>
          <p14:tracePt t="78156" x="6956425" y="4827588"/>
          <p14:tracePt t="78164" x="6956425" y="4724400"/>
          <p14:tracePt t="78172" x="6956425" y="4640263"/>
          <p14:tracePt t="78180" x="6956425" y="4603750"/>
          <p14:tracePt t="78188" x="6956425" y="4573588"/>
          <p14:tracePt t="78196" x="6961188" y="4549775"/>
          <p14:tracePt t="78204" x="6961188" y="4495800"/>
          <p14:tracePt t="78212" x="6967538" y="4448175"/>
          <p14:tracePt t="78220" x="6980238" y="4422775"/>
          <p14:tracePt t="78229" x="6980238" y="4405313"/>
          <p14:tracePt t="78236" x="6980238" y="4344988"/>
          <p14:tracePt t="78245" x="6980238" y="4302125"/>
          <p14:tracePt t="78252" x="6980238" y="4271963"/>
          <p14:tracePt t="78260" x="6980238" y="4217988"/>
          <p14:tracePt t="78268" x="6980238" y="4157663"/>
          <p14:tracePt t="78276" x="6980238" y="4116388"/>
          <p14:tracePt t="78284" x="6980238" y="4092575"/>
          <p14:tracePt t="78292" x="6980238" y="4037013"/>
          <p14:tracePt t="78300" x="6980238" y="3976688"/>
          <p14:tracePt t="78308" x="6980238" y="3916363"/>
          <p14:tracePt t="78316" x="6980238" y="3844925"/>
          <p14:tracePt t="78324" x="6980238" y="3802063"/>
          <p14:tracePt t="78332" x="6980238" y="3760788"/>
          <p14:tracePt t="78340" x="6973888" y="3711575"/>
          <p14:tracePt t="78348" x="6967538" y="3663950"/>
          <p14:tracePt t="78356" x="6967538" y="3633788"/>
          <p14:tracePt t="78364" x="6967538" y="3590925"/>
          <p14:tracePt t="78372" x="6967538" y="3532188"/>
          <p14:tracePt t="78380" x="6956425" y="3495675"/>
          <p14:tracePt t="78388" x="6956425" y="3441700"/>
          <p14:tracePt t="78396" x="6956425" y="3381375"/>
          <p14:tracePt t="78404" x="6943725" y="3308350"/>
          <p14:tracePt t="78413" x="6943725" y="3290888"/>
          <p14:tracePt t="78420" x="6937375" y="3248025"/>
          <p14:tracePt t="78428" x="6937375" y="3241675"/>
          <p14:tracePt t="78436" x="6932613" y="3236913"/>
          <p14:tracePt t="78670" x="6926263" y="3241675"/>
          <p14:tracePt t="78677" x="6907213" y="3278188"/>
          <p14:tracePt t="78685" x="6907213" y="3351213"/>
          <p14:tracePt t="78693" x="6896100" y="3441700"/>
          <p14:tracePt t="78701" x="6896100" y="3513138"/>
          <p14:tracePt t="78708" x="6896100" y="3597275"/>
          <p14:tracePt t="78716" x="6896100" y="3670300"/>
          <p14:tracePt t="78724" x="6896100" y="3741738"/>
          <p14:tracePt t="78732" x="6896100" y="3844925"/>
          <p14:tracePt t="78740" x="6896100" y="3929063"/>
          <p14:tracePt t="78748" x="6896100" y="4013200"/>
          <p14:tracePt t="78756" x="6896100" y="4086225"/>
          <p14:tracePt t="78764" x="6872288" y="4187825"/>
          <p14:tracePt t="78772" x="6865938" y="4267200"/>
          <p14:tracePt t="78780" x="6865938" y="4338638"/>
          <p14:tracePt t="78788" x="6842125" y="4411663"/>
          <p14:tracePt t="78797" x="6842125" y="4513263"/>
          <p14:tracePt t="78804" x="6842125" y="4586288"/>
          <p14:tracePt t="78814" x="6842125" y="4657725"/>
          <p14:tracePt t="78820" x="6835775" y="4694238"/>
          <p14:tracePt t="78829" x="6823075" y="4791075"/>
          <p14:tracePt t="78836" x="6823075" y="4827588"/>
          <p14:tracePt t="78844" x="6823075" y="4881563"/>
          <p14:tracePt t="78852" x="6823075" y="4922838"/>
          <p14:tracePt t="78860" x="6835775" y="4972050"/>
          <p14:tracePt t="78868" x="6835775" y="5008563"/>
          <p14:tracePt t="78880" x="6835775" y="5026025"/>
          <p14:tracePt t="78884" x="6842125" y="5049838"/>
          <p14:tracePt t="78892" x="6842125" y="5073650"/>
          <p14:tracePt t="78900" x="6853238" y="5099050"/>
          <p14:tracePt t="78908" x="6859588" y="5133975"/>
          <p14:tracePt t="78916" x="6859588" y="5140325"/>
          <p14:tracePt t="78924" x="6859588" y="5157788"/>
          <p14:tracePt t="78932" x="6865938" y="5183188"/>
          <p14:tracePt t="78940" x="6877050" y="5213350"/>
          <p14:tracePt t="78948" x="6877050" y="5237163"/>
          <p14:tracePt t="78956" x="6883400" y="5260975"/>
          <p14:tracePt t="78965" x="6902450" y="5308600"/>
          <p14:tracePt t="78972" x="6907213" y="5334000"/>
          <p14:tracePt t="78980" x="6907213" y="5345113"/>
          <p14:tracePt t="78988" x="6907213" y="5357813"/>
          <p14:tracePt t="78997" x="6907213" y="5381625"/>
          <p14:tracePt t="79004" x="6907213" y="5394325"/>
          <p14:tracePt t="79013" x="6907213" y="5399088"/>
          <p14:tracePt t="79020" x="6907213" y="5411788"/>
          <p14:tracePt t="79036" x="6907213" y="5418138"/>
          <p14:tracePt t="79044" x="6907213" y="5435600"/>
          <p14:tracePt t="79052" x="6907213" y="5441950"/>
          <p14:tracePt t="79060" x="6907213" y="5454650"/>
          <p14:tracePt t="79068" x="6907213" y="5459413"/>
          <p14:tracePt t="79076" x="6907213" y="5472113"/>
          <p14:tracePt t="79084" x="6907213" y="5478463"/>
          <p14:tracePt t="79100" x="6913563" y="5489575"/>
          <p14:tracePt t="79108" x="6919913" y="5489575"/>
          <p14:tracePt t="79140" x="6919913" y="5495925"/>
          <p14:tracePt t="79196" x="6913563" y="5513388"/>
          <p14:tracePt t="79204" x="6907213" y="5519738"/>
          <p14:tracePt t="79213" x="6902450" y="5526088"/>
          <p14:tracePt t="79229" x="6896100" y="5526088"/>
          <p14:tracePt t="79244" x="6889750" y="5526088"/>
          <p14:tracePt t="79252" x="6883400" y="5526088"/>
          <p14:tracePt t="79284" x="6872288" y="5526088"/>
          <p14:tracePt t="79308" x="6865938" y="5526088"/>
          <p14:tracePt t="79364" x="6859588" y="5526088"/>
          <p14:tracePt t="79485" x="6859588" y="5508625"/>
          <p14:tracePt t="79492" x="6859588" y="5495925"/>
          <p14:tracePt t="79500" x="6877050" y="5472113"/>
          <p14:tracePt t="79508" x="6883400" y="5465763"/>
          <p14:tracePt t="79516" x="6896100" y="5448300"/>
          <p14:tracePt t="79524" x="6913563" y="5424488"/>
          <p14:tracePt t="79532" x="6919913" y="5418138"/>
          <p14:tracePt t="79540" x="6926263" y="5405438"/>
          <p14:tracePt t="79548" x="6932613" y="5399088"/>
          <p14:tracePt t="79556" x="6937375" y="5387975"/>
          <p14:tracePt t="79564" x="6937375" y="5381625"/>
          <p14:tracePt t="79572" x="6943725" y="5375275"/>
          <p14:tracePt t="79637" x="6950075" y="5375275"/>
          <p14:tracePt t="79701" x="6961188" y="5375275"/>
          <p14:tracePt t="79725" x="6967538" y="5375275"/>
          <p14:tracePt t="79749" x="6973888" y="5375275"/>
          <p14:tracePt t="79756" x="6986588" y="5375275"/>
          <p14:tracePt t="79773" x="7004050" y="5375275"/>
          <p14:tracePt t="79781" x="7016750" y="5381625"/>
          <p14:tracePt t="79788" x="7034213" y="5405438"/>
          <p14:tracePt t="79797" x="7040563" y="5411788"/>
          <p14:tracePt t="79804" x="7051675" y="5429250"/>
          <p14:tracePt t="79813" x="7064375" y="5441950"/>
          <p14:tracePt t="79820" x="7070725" y="5448300"/>
          <p14:tracePt t="79829" x="7077075" y="5459413"/>
          <p14:tracePt t="79844" x="7081838" y="5465763"/>
          <p14:tracePt t="79853" x="7081838" y="5472113"/>
          <p14:tracePt t="79860" x="7088188" y="5478463"/>
          <p14:tracePt t="79869" x="7088188" y="5489575"/>
          <p14:tracePt t="79882" x="7100888" y="5508625"/>
          <p14:tracePt t="79886" x="7100888" y="5513388"/>
          <p14:tracePt t="79893" x="7107238" y="5519738"/>
          <p14:tracePt t="79901" x="7112000" y="5532438"/>
          <p14:tracePt t="79908" x="7118350" y="5538788"/>
          <p14:tracePt t="79916" x="7118350" y="5562600"/>
          <p14:tracePt t="79932" x="7137400" y="5573713"/>
          <p14:tracePt t="79940" x="7142163" y="5580063"/>
          <p14:tracePt t="79948" x="7148513" y="5599113"/>
          <p14:tracePt t="79964" x="7154863" y="5603875"/>
          <p14:tracePt t="79972" x="7161213" y="5610225"/>
          <p14:tracePt t="79981" x="7185025" y="5622925"/>
          <p14:tracePt t="79997" x="7197725" y="5629275"/>
          <p14:tracePt t="80012" x="7202488" y="5634038"/>
          <p14:tracePt t="80020" x="7208838" y="5634038"/>
          <p14:tracePt t="80028" x="7215188" y="5640388"/>
          <p14:tracePt t="80093" x="7227888" y="5640388"/>
          <p14:tracePt t="80101" x="7232650" y="5640388"/>
          <p14:tracePt t="80109" x="7239000" y="5640388"/>
          <p14:tracePt t="80117" x="7245350" y="5646738"/>
          <p14:tracePt t="80125" x="7262813" y="5659438"/>
          <p14:tracePt t="80133" x="7288213" y="5670550"/>
          <p14:tracePt t="80141" x="7299325" y="5683250"/>
          <p14:tracePt t="80149" x="7335838" y="5713413"/>
          <p14:tracePt t="80157" x="7342188" y="5719763"/>
          <p14:tracePt t="80167" x="7359650" y="5730875"/>
          <p14:tracePt t="80173" x="7389813" y="5749925"/>
          <p14:tracePt t="80181" x="7402513" y="5761038"/>
          <p14:tracePt t="80188" x="7407275" y="5767388"/>
          <p14:tracePt t="80197" x="7413625" y="5773738"/>
          <p14:tracePt t="80204" x="7426325" y="5773738"/>
          <p14:tracePt t="80213" x="7450138" y="5784850"/>
          <p14:tracePt t="80220" x="7467600" y="5791200"/>
          <p14:tracePt t="80228" x="7473950" y="5797550"/>
          <p14:tracePt t="80236" x="7480300" y="5797550"/>
          <p14:tracePt t="80244" x="7493000" y="5797550"/>
          <p14:tracePt t="80252" x="7523163" y="5803900"/>
          <p14:tracePt t="80260" x="7546975" y="5815013"/>
          <p14:tracePt t="80276" x="7553325" y="5815013"/>
          <p14:tracePt t="80284" x="7558088" y="5815013"/>
          <p14:tracePt t="80292" x="7564438" y="5815013"/>
          <p14:tracePt t="80308" x="7577138" y="5815013"/>
          <p14:tracePt t="80316" x="7600950" y="5815013"/>
          <p14:tracePt t="80328" x="7607300" y="5815013"/>
          <p14:tracePt t="80332" x="7631113" y="5815013"/>
          <p14:tracePt t="80340" x="7654925" y="5808663"/>
          <p14:tracePt t="80348" x="7661275" y="5803900"/>
          <p14:tracePt t="80356" x="7678738" y="5791200"/>
          <p14:tracePt t="80364" x="7691438" y="5791200"/>
          <p14:tracePt t="80372" x="7708900" y="5784850"/>
          <p14:tracePt t="80382" x="7734300" y="5784850"/>
          <p14:tracePt t="80388" x="7758113" y="5767388"/>
          <p14:tracePt t="80397" x="7781925" y="5767388"/>
          <p14:tracePt t="80404" x="7793038" y="5767388"/>
          <p14:tracePt t="80412" x="7805738" y="5767388"/>
          <p14:tracePt t="80420" x="7842250" y="5761038"/>
          <p14:tracePt t="80428" x="7859713" y="5761038"/>
          <p14:tracePt t="80436" x="7883525" y="5743575"/>
          <p14:tracePt t="80444" x="7920038" y="5737225"/>
          <p14:tracePt t="80452" x="7943850" y="5724525"/>
          <p14:tracePt t="80461" x="7974013" y="5719763"/>
          <p14:tracePt t="80470" x="8010525" y="5700713"/>
          <p14:tracePt t="80476" x="8034338" y="5694363"/>
          <p14:tracePt t="80484" x="8070850" y="5664200"/>
          <p14:tracePt t="80492" x="8101013" y="5664200"/>
          <p14:tracePt t="80500" x="8124825" y="5664200"/>
          <p14:tracePt t="80508" x="8143875" y="5659438"/>
          <p14:tracePt t="80516" x="8154988" y="5653088"/>
          <p14:tracePt t="80524" x="8167688" y="5653088"/>
          <p14:tracePt t="80532" x="8185150" y="5646738"/>
          <p14:tracePt t="80540" x="8191500" y="5646738"/>
          <p14:tracePt t="80548" x="8204200" y="5634038"/>
          <p14:tracePt t="80556" x="8228013" y="5629275"/>
          <p14:tracePt t="80565" x="8239125" y="5622925"/>
          <p14:tracePt t="80572" x="8275638" y="5616575"/>
          <p14:tracePt t="80581" x="8299450" y="5599113"/>
          <p14:tracePt t="80588" x="8312150" y="5599113"/>
          <p14:tracePt t="80597" x="8348663" y="5580063"/>
          <p14:tracePt t="80605" x="8372475" y="5573713"/>
          <p14:tracePt t="80612" x="8385175" y="5573713"/>
          <p14:tracePt t="80620" x="8420100" y="5556250"/>
          <p14:tracePt t="80628" x="8445500" y="5549900"/>
          <p14:tracePt t="80636" x="8456613" y="5538788"/>
          <p14:tracePt t="80645" x="8480425" y="5526088"/>
          <p14:tracePt t="80652" x="8499475" y="5513388"/>
          <p14:tracePt t="80660" x="8510588" y="5508625"/>
          <p14:tracePt t="80669" x="8516938" y="5502275"/>
          <p14:tracePt t="80676" x="8547100" y="5478463"/>
          <p14:tracePt t="80692" x="8553450" y="5478463"/>
          <p14:tracePt t="80700" x="8564563" y="5465763"/>
          <p14:tracePt t="80708" x="8570913" y="5459413"/>
          <p14:tracePt t="80716" x="8577263" y="5459413"/>
          <p14:tracePt t="80724" x="8583613" y="5454650"/>
          <p14:tracePt t="80732" x="8601075" y="5441950"/>
          <p14:tracePt t="80765" x="8607425" y="5435600"/>
          <p14:tracePt t="80900" x="8601075" y="5435600"/>
          <p14:tracePt t="80917" x="8583613" y="5435600"/>
          <p14:tracePt t="80924" x="8570913" y="5454650"/>
          <p14:tracePt t="80933" x="8553450" y="5459413"/>
          <p14:tracePt t="80940" x="8529638" y="5472113"/>
          <p14:tracePt t="80948" x="8486775" y="5502275"/>
          <p14:tracePt t="80956" x="8450263" y="5519738"/>
          <p14:tracePt t="80965" x="8415338" y="5538788"/>
          <p14:tracePt t="80972" x="8389938" y="5556250"/>
          <p14:tracePt t="80981" x="8366125" y="5568950"/>
          <p14:tracePt t="80988" x="8348663" y="5580063"/>
          <p14:tracePt t="80997" x="8312150" y="5603875"/>
          <p14:tracePt t="81004" x="8288338" y="5610225"/>
          <p14:tracePt t="81012" x="8264525" y="5629275"/>
          <p14:tracePt t="81021" x="8234363" y="5653088"/>
          <p14:tracePt t="81028" x="8208963" y="5664200"/>
          <p14:tracePt t="81036" x="8191500" y="5676900"/>
          <p14:tracePt t="81044" x="8167688" y="5683250"/>
          <p14:tracePt t="81052" x="8143875" y="5700713"/>
          <p14:tracePt t="81060" x="8120063" y="5707063"/>
          <p14:tracePt t="81068" x="8113713" y="5713413"/>
          <p14:tracePt t="81076" x="8101013" y="5724525"/>
          <p14:tracePt t="81084" x="8077200" y="5730875"/>
          <p14:tracePt t="81092" x="8064500" y="5743575"/>
          <p14:tracePt t="81100" x="8040688" y="5754688"/>
          <p14:tracePt t="81108" x="8023225" y="5754688"/>
          <p14:tracePt t="81117" x="7993063" y="5773738"/>
          <p14:tracePt t="81124" x="7974013" y="5773738"/>
          <p14:tracePt t="81132" x="7943850" y="5773738"/>
          <p14:tracePt t="81140" x="7913688" y="5773738"/>
          <p14:tracePt t="81149" x="7889875" y="5778500"/>
          <p14:tracePt t="81156" x="7853363" y="5784850"/>
          <p14:tracePt t="81165" x="7829550" y="5784850"/>
          <p14:tracePt t="81172" x="7818438" y="5784850"/>
          <p14:tracePt t="81181" x="7805738" y="5797550"/>
          <p14:tracePt t="81189" x="7781925" y="5797550"/>
          <p14:tracePt t="81197" x="7769225" y="5797550"/>
          <p14:tracePt t="81204" x="7745413" y="5797550"/>
          <p14:tracePt t="81212" x="7727950" y="5797550"/>
          <p14:tracePt t="81220" x="7708900" y="5797550"/>
          <p14:tracePt t="81228" x="7691438" y="5797550"/>
          <p14:tracePt t="81236" x="7661275" y="5797550"/>
          <p14:tracePt t="81244" x="7618413" y="5797550"/>
          <p14:tracePt t="81252" x="7594600" y="5797550"/>
          <p14:tracePt t="81260" x="7553325" y="5797550"/>
          <p14:tracePt t="81268" x="7523163" y="5797550"/>
          <p14:tracePt t="81276" x="7486650" y="5797550"/>
          <p14:tracePt t="81284" x="7462838" y="5797550"/>
          <p14:tracePt t="81292" x="7450138" y="5797550"/>
          <p14:tracePt t="81300" x="7437438" y="5791200"/>
          <p14:tracePt t="81308" x="7432675" y="5791200"/>
          <p14:tracePt t="81324" x="7413625" y="5784850"/>
          <p14:tracePt t="81340" x="7407275" y="5784850"/>
          <p14:tracePt t="81349" x="7396163" y="5784850"/>
          <p14:tracePt t="81356" x="7383463" y="5773738"/>
          <p14:tracePt t="81366" x="7359650" y="5761038"/>
          <p14:tracePt t="81372" x="7335838" y="5749925"/>
          <p14:tracePt t="81381" x="7312025" y="5737225"/>
          <p14:tracePt t="81388" x="7275513" y="5719763"/>
          <p14:tracePt t="81397" x="7262813" y="5713413"/>
          <p14:tracePt t="81404" x="7245350" y="5713413"/>
          <p14:tracePt t="81412" x="7215188" y="5707063"/>
          <p14:tracePt t="81420" x="7191375" y="5689600"/>
          <p14:tracePt t="81428" x="7178675" y="5683250"/>
          <p14:tracePt t="81436" x="7161213" y="5676900"/>
          <p14:tracePt t="81444" x="7131050" y="5664200"/>
          <p14:tracePt t="81452" x="7094538" y="5646738"/>
          <p14:tracePt t="81462" x="7058025" y="5640388"/>
          <p14:tracePt t="81468" x="7021513" y="5622925"/>
          <p14:tracePt t="81476" x="6991350" y="5616575"/>
          <p14:tracePt t="81484" x="6956425" y="5599113"/>
          <p14:tracePt t="81492" x="6932613" y="5592763"/>
          <p14:tracePt t="81500" x="6907213" y="5580063"/>
          <p14:tracePt t="81508" x="6902450" y="5580063"/>
          <p14:tracePt t="81516" x="6889750" y="5573713"/>
          <p14:tracePt t="81748" x="0" y="0"/>
        </p14:tracePtLst>
        <p14:tracePtLst>
          <p14:tracePt t="85280" x="7432675" y="5133975"/>
          <p14:tracePt t="85357" x="7437438" y="5129213"/>
          <p14:tracePt t="85405" x="7437438" y="5110163"/>
          <p14:tracePt t="85413" x="7407275" y="5073650"/>
          <p14:tracePt t="85421" x="7396163" y="5056188"/>
          <p14:tracePt t="85429" x="7377113" y="5026025"/>
          <p14:tracePt t="85437" x="7353300" y="4995863"/>
          <p14:tracePt t="85445" x="7335838" y="4983163"/>
          <p14:tracePt t="85455" x="7312025" y="4978400"/>
          <p14:tracePt t="85461" x="7305675" y="4972050"/>
          <p14:tracePt t="85472" x="7288213" y="4953000"/>
          <p14:tracePt t="85477" x="7281863" y="4948238"/>
          <p14:tracePt t="85486" x="7275513" y="4935538"/>
          <p14:tracePt t="85492" x="7258050" y="4935538"/>
          <p14:tracePt t="85505" x="7251700" y="4935538"/>
          <p14:tracePt t="85508" x="7239000" y="4935538"/>
          <p14:tracePt t="85516" x="7227888" y="4929188"/>
          <p14:tracePt t="85524" x="7208838" y="4922838"/>
          <p14:tracePt t="85532" x="7185025" y="4911725"/>
          <p14:tracePt t="85540" x="7167563" y="4911725"/>
          <p14:tracePt t="85548" x="7148513" y="4899025"/>
          <p14:tracePt t="85556" x="7118350" y="4899025"/>
          <p14:tracePt t="85564" x="7094538" y="4887913"/>
          <p14:tracePt t="85572" x="7077075" y="4881563"/>
          <p14:tracePt t="85580" x="7070725" y="4881563"/>
          <p14:tracePt t="85588" x="7051675" y="4881563"/>
          <p14:tracePt t="85596" x="7027863" y="4881563"/>
          <p14:tracePt t="85604" x="7021513" y="4881563"/>
          <p14:tracePt t="85612" x="7010400" y="4881563"/>
          <p14:tracePt t="85620" x="6997700" y="4881563"/>
          <p14:tracePt t="85628" x="6991350" y="4881563"/>
          <p14:tracePt t="85636" x="6986588" y="4881563"/>
          <p14:tracePt t="85644" x="6980238" y="4881563"/>
          <p14:tracePt t="85652" x="6973888" y="4881563"/>
          <p14:tracePt t="85660" x="6956425" y="4881563"/>
          <p14:tracePt t="85668" x="6943725" y="4881563"/>
          <p14:tracePt t="85676" x="6932613" y="4881563"/>
          <p14:tracePt t="85684" x="6926263" y="4881563"/>
          <p14:tracePt t="85692" x="6919913" y="4881563"/>
          <p14:tracePt t="85700" x="6896100" y="4881563"/>
          <p14:tracePt t="85708" x="6889750" y="4881563"/>
          <p14:tracePt t="85716" x="6872288" y="4881563"/>
          <p14:tracePt t="85724" x="6853238" y="4881563"/>
          <p14:tracePt t="85732" x="6842125" y="4881563"/>
          <p14:tracePt t="85740" x="6811963" y="4892675"/>
          <p14:tracePt t="85748" x="6786563" y="4899025"/>
          <p14:tracePt t="85756" x="6769100" y="4899025"/>
          <p14:tracePt t="85764" x="6756400" y="4918075"/>
          <p14:tracePt t="85772" x="6721475" y="4922838"/>
          <p14:tracePt t="85780" x="6691313" y="4941888"/>
          <p14:tracePt t="85788" x="6665913" y="4948238"/>
          <p14:tracePt t="85796" x="6618288" y="4978400"/>
          <p14:tracePt t="85804" x="6581775" y="4995863"/>
          <p14:tracePt t="85812" x="6557963" y="5002213"/>
          <p14:tracePt t="85820" x="6534150" y="5019675"/>
          <p14:tracePt t="85828" x="6521450" y="5026025"/>
          <p14:tracePt t="85836" x="6497638" y="5032375"/>
          <p14:tracePt t="85844" x="6480175" y="5032375"/>
          <p14:tracePt t="85852" x="6467475" y="5049838"/>
          <p14:tracePt t="85860" x="6461125" y="5049838"/>
          <p14:tracePt t="85868" x="6450013" y="5049838"/>
          <p14:tracePt t="85886" x="6419850" y="5068888"/>
          <p14:tracePt t="85892" x="6407150" y="5073650"/>
          <p14:tracePt t="85900" x="6400800" y="5080000"/>
          <p14:tracePt t="85908" x="6396038" y="5086350"/>
          <p14:tracePt t="85916" x="6376988" y="5099050"/>
          <p14:tracePt t="85924" x="6370638" y="5103813"/>
          <p14:tracePt t="85932" x="6359525" y="5110163"/>
          <p14:tracePt t="85940" x="6346825" y="5122863"/>
          <p14:tracePt t="85948" x="6340475" y="5129213"/>
          <p14:tracePt t="85956" x="6310313" y="5153025"/>
          <p14:tracePt t="85964" x="6299200" y="5176838"/>
          <p14:tracePt t="85972" x="6286500" y="5183188"/>
          <p14:tracePt t="85980" x="6286500" y="5187950"/>
          <p14:tracePt t="85988" x="6280150" y="5207000"/>
          <p14:tracePt t="85996" x="6262688" y="5237163"/>
          <p14:tracePt t="86004" x="6262688" y="5260975"/>
          <p14:tracePt t="86012" x="6249988" y="5284788"/>
          <p14:tracePt t="86020" x="6249988" y="5308600"/>
          <p14:tracePt t="86028" x="6249988" y="5338763"/>
          <p14:tracePt t="86036" x="6249988" y="5351463"/>
          <p14:tracePt t="86044" x="6245225" y="5375275"/>
          <p14:tracePt t="86052" x="6238875" y="5399088"/>
          <p14:tracePt t="86060" x="6238875" y="5424488"/>
          <p14:tracePt t="86069" x="6238875" y="5429250"/>
          <p14:tracePt t="86076" x="6238875" y="5435600"/>
          <p14:tracePt t="86084" x="6238875" y="5441950"/>
          <p14:tracePt t="86100" x="6238875" y="5448300"/>
          <p14:tracePt t="86108" x="6238875" y="5454650"/>
          <p14:tracePt t="86124" x="6238875" y="5459413"/>
          <p14:tracePt t="86140" x="6238875" y="5472113"/>
          <p14:tracePt t="86148" x="6256338" y="5489575"/>
          <p14:tracePt t="86156" x="6262688" y="5495925"/>
          <p14:tracePt t="86164" x="6275388" y="5508625"/>
          <p14:tracePt t="86172" x="6299200" y="5532438"/>
          <p14:tracePt t="86180" x="6310313" y="5549900"/>
          <p14:tracePt t="86188" x="6323013" y="5562600"/>
          <p14:tracePt t="86196" x="6335713" y="5586413"/>
          <p14:tracePt t="86204" x="6340475" y="5592763"/>
          <p14:tracePt t="86212" x="6365875" y="5616575"/>
          <p14:tracePt t="86220" x="6389688" y="5640388"/>
          <p14:tracePt t="86228" x="6407150" y="5664200"/>
          <p14:tracePt t="86236" x="6419850" y="5683250"/>
          <p14:tracePt t="86244" x="6443663" y="5707063"/>
          <p14:tracePt t="86252" x="6473825" y="5754688"/>
          <p14:tracePt t="86260" x="6503988" y="5778500"/>
          <p14:tracePt t="86269" x="6516688" y="5803900"/>
          <p14:tracePt t="86276" x="6564313" y="5834063"/>
          <p14:tracePt t="86284" x="6588125" y="5838825"/>
          <p14:tracePt t="86292" x="6642100" y="5857875"/>
          <p14:tracePt t="86300" x="6696075" y="5888038"/>
          <p14:tracePt t="86308" x="6756400" y="5899150"/>
          <p14:tracePt t="86316" x="6805613" y="5929313"/>
          <p14:tracePt t="86324" x="6853238" y="5948363"/>
          <p14:tracePt t="86332" x="6902450" y="5959475"/>
          <p14:tracePt t="86340" x="6937375" y="5978525"/>
          <p14:tracePt t="86348" x="6961188" y="5984875"/>
          <p14:tracePt t="86356" x="6991350" y="6002338"/>
          <p14:tracePt t="86364" x="7016750" y="6002338"/>
          <p14:tracePt t="86372" x="7040563" y="6002338"/>
          <p14:tracePt t="86380" x="7051675" y="6002338"/>
          <p14:tracePt t="86388" x="7070725" y="6002338"/>
          <p14:tracePt t="86396" x="7100888" y="6002338"/>
          <p14:tracePt t="86404" x="7131050" y="6002338"/>
          <p14:tracePt t="86412" x="7154863" y="6002338"/>
          <p14:tracePt t="86420" x="7197725" y="6002338"/>
          <p14:tracePt t="86428" x="7258050" y="6002338"/>
          <p14:tracePt t="86436" x="7288213" y="6002338"/>
          <p14:tracePt t="86444" x="7335838" y="5995988"/>
          <p14:tracePt t="86452" x="7366000" y="5989638"/>
          <p14:tracePt t="86460" x="7426325" y="5972175"/>
          <p14:tracePt t="86468" x="7450138" y="5954713"/>
          <p14:tracePt t="86476" x="7473950" y="5935663"/>
          <p14:tracePt t="86484" x="7504113" y="5911850"/>
          <p14:tracePt t="86492" x="7527925" y="5875338"/>
          <p14:tracePt t="86500" x="7558088" y="5827713"/>
          <p14:tracePt t="86508" x="7577138" y="5778500"/>
          <p14:tracePt t="86516" x="7577138" y="5719763"/>
          <p14:tracePt t="86524" x="7588250" y="5646738"/>
          <p14:tracePt t="86532" x="7607300" y="5592763"/>
          <p14:tracePt t="86540" x="7618413" y="5532438"/>
          <p14:tracePt t="86548" x="7618413" y="5489575"/>
          <p14:tracePt t="86556" x="7618413" y="5465763"/>
          <p14:tracePt t="86564" x="7637463" y="5411788"/>
          <p14:tracePt t="86572" x="7637463" y="5381625"/>
          <p14:tracePt t="86580" x="7637463" y="5364163"/>
          <p14:tracePt t="86588" x="7637463" y="5334000"/>
          <p14:tracePt t="86596" x="7637463" y="5291138"/>
          <p14:tracePt t="86604" x="7637463" y="5254625"/>
          <p14:tracePt t="86612" x="7637463" y="5224463"/>
          <p14:tracePt t="86620" x="7607300" y="5176838"/>
          <p14:tracePt t="86628" x="7588250" y="5153025"/>
          <p14:tracePt t="86636" x="7553325" y="5092700"/>
          <p14:tracePt t="86644" x="7516813" y="5026025"/>
          <p14:tracePt t="86652" x="7480300" y="4978400"/>
          <p14:tracePt t="86660" x="7462838" y="4953000"/>
          <p14:tracePt t="86668" x="7437438" y="4929188"/>
          <p14:tracePt t="86676" x="7413625" y="4905375"/>
          <p14:tracePt t="86684" x="7389813" y="4875213"/>
          <p14:tracePt t="86692" x="7372350" y="4868863"/>
          <p14:tracePt t="86700" x="7372350" y="4862513"/>
          <p14:tracePt t="86732" x="7366000" y="4857750"/>
          <p14:tracePt t="86748" x="7353300" y="4857750"/>
          <p14:tracePt t="86756" x="7329488" y="4851400"/>
          <p14:tracePt t="86764" x="7288213" y="4838700"/>
          <p14:tracePt t="86772" x="7227888" y="4832350"/>
          <p14:tracePt t="86780" x="7107238" y="4808538"/>
          <p14:tracePt t="86788" x="7034213" y="4784725"/>
          <p14:tracePt t="86796" x="6913563" y="4760913"/>
          <p14:tracePt t="86804" x="6842125" y="4743450"/>
          <p14:tracePt t="86812" x="6762750" y="4706938"/>
          <p14:tracePt t="86820" x="6691313" y="4706938"/>
          <p14:tracePt t="86828" x="6665913" y="4700588"/>
          <p14:tracePt t="86836" x="6642100" y="4700588"/>
          <p14:tracePt t="86844" x="6630988" y="4700588"/>
          <p14:tracePt t="86852" x="6624638" y="4700588"/>
          <p14:tracePt t="86860" x="6618288" y="4700588"/>
          <p14:tracePt t="86868" x="6605588" y="4700588"/>
          <p14:tracePt t="86876" x="6588125" y="4700588"/>
          <p14:tracePt t="86884" x="6570663" y="4700588"/>
          <p14:tracePt t="86892" x="6546850" y="4700588"/>
          <p14:tracePt t="86900" x="6510338" y="4713288"/>
          <p14:tracePt t="86908" x="6473825" y="4730750"/>
          <p14:tracePt t="86916" x="6443663" y="4737100"/>
          <p14:tracePt t="86924" x="6407150" y="4748213"/>
          <p14:tracePt t="86932" x="6359525" y="4778375"/>
          <p14:tracePt t="86940" x="6335713" y="4778375"/>
          <p14:tracePt t="86948" x="6310313" y="4778375"/>
          <p14:tracePt t="86956" x="6299200" y="4778375"/>
          <p14:tracePt t="86964" x="6275388" y="4791075"/>
          <p14:tracePt t="86980" x="6262688" y="4797425"/>
          <p14:tracePt t="87004" x="6232525" y="4827588"/>
          <p14:tracePt t="87012" x="6226175" y="4832350"/>
          <p14:tracePt t="87020" x="6215063" y="4845050"/>
          <p14:tracePt t="87028" x="6208713" y="4851400"/>
          <p14:tracePt t="87036" x="6202363" y="4857750"/>
          <p14:tracePt t="87044" x="6196013" y="4868863"/>
          <p14:tracePt t="87054" x="6178550" y="4887913"/>
          <p14:tracePt t="87069" x="6165850" y="4905375"/>
          <p14:tracePt t="87076" x="6154738" y="4918075"/>
          <p14:tracePt t="87084" x="6154738" y="4922838"/>
          <p14:tracePt t="87092" x="6135688" y="4948238"/>
          <p14:tracePt t="87100" x="6135688" y="4959350"/>
          <p14:tracePt t="87108" x="6111875" y="4983163"/>
          <p14:tracePt t="87116" x="6105525" y="4989513"/>
          <p14:tracePt t="87124" x="6105525" y="5013325"/>
          <p14:tracePt t="87132" x="6105525" y="5026025"/>
          <p14:tracePt t="87140" x="6105525" y="5068888"/>
          <p14:tracePt t="87148" x="6105525" y="5092700"/>
          <p14:tracePt t="87156" x="6105525" y="5133975"/>
          <p14:tracePt t="87164" x="6105525" y="5183188"/>
          <p14:tracePt t="87172" x="6118225" y="5230813"/>
          <p14:tracePt t="87180" x="6148388" y="5254625"/>
          <p14:tracePt t="87188" x="6172200" y="5291138"/>
          <p14:tracePt t="87196" x="6178550" y="5303838"/>
          <p14:tracePt t="87204" x="6202363" y="5364163"/>
          <p14:tracePt t="87212" x="6219825" y="5399088"/>
          <p14:tracePt t="87220" x="6232525" y="5411788"/>
          <p14:tracePt t="87228" x="6238875" y="5418138"/>
          <p14:tracePt t="87236" x="6249988" y="5441950"/>
          <p14:tracePt t="87244" x="6292850" y="5478463"/>
          <p14:tracePt t="87253" x="6305550" y="5502275"/>
          <p14:tracePt t="87260" x="6340475" y="5526088"/>
          <p14:tracePt t="87269" x="6365875" y="5543550"/>
          <p14:tracePt t="87276" x="6400800" y="5549900"/>
          <p14:tracePt t="87284" x="6450013" y="5603875"/>
          <p14:tracePt t="87292" x="6527800" y="5653088"/>
          <p14:tracePt t="87300" x="6594475" y="5707063"/>
          <p14:tracePt t="87309" x="6672263" y="5749925"/>
          <p14:tracePt t="87316" x="6751638" y="5803900"/>
          <p14:tracePt t="87324" x="6859588" y="5851525"/>
          <p14:tracePt t="87332" x="6937375" y="5888038"/>
          <p14:tracePt t="87340" x="6967538" y="5888038"/>
          <p14:tracePt t="87348" x="6991350" y="5894388"/>
          <p14:tracePt t="87421" x="6961188" y="5905500"/>
          <p14:tracePt t="87428" x="6956425" y="5905500"/>
          <p14:tracePt t="87437" x="6926263" y="5905500"/>
          <p14:tracePt t="87444" x="6896100" y="5905500"/>
          <p14:tracePt t="87453" x="6853238" y="5905500"/>
          <p14:tracePt t="87460" x="6792913" y="5905500"/>
          <p14:tracePt t="87469" x="6708775" y="5905500"/>
          <p14:tracePt t="87476" x="6564313" y="5905500"/>
          <p14:tracePt t="87484" x="6419850" y="5905500"/>
          <p14:tracePt t="87493" x="6232525" y="5875338"/>
          <p14:tracePt t="87500" x="5984875" y="5845175"/>
          <p14:tracePt t="87508" x="5611813" y="5767388"/>
          <p14:tracePt t="87516" x="5280025" y="5730875"/>
          <p14:tracePt t="87524" x="4852988" y="5659438"/>
          <p14:tracePt t="87532" x="4605338" y="5622925"/>
          <p14:tracePt t="87540" x="4303713" y="5610225"/>
          <p14:tracePt t="87548" x="4098925" y="5610225"/>
          <p14:tracePt t="87556" x="3863975" y="5610225"/>
          <p14:tracePt t="87564" x="3652838" y="5610225"/>
          <p14:tracePt t="87572" x="3525838" y="5610225"/>
          <p14:tracePt t="87580" x="3398838" y="5610225"/>
          <p14:tracePt t="87588" x="3284538" y="5610225"/>
          <p14:tracePt t="87596" x="3194050" y="5610225"/>
          <p14:tracePt t="87604" x="3163888" y="5610225"/>
          <p14:tracePt t="87612" x="3109913" y="5610225"/>
          <p14:tracePt t="87620" x="3068638" y="5610225"/>
          <p14:tracePt t="87628" x="3043238" y="5610225"/>
          <p14:tracePt t="87636" x="3019425" y="5610225"/>
          <p14:tracePt t="87644" x="2989263" y="5610225"/>
          <p14:tracePt t="87652" x="2954338" y="5610225"/>
          <p14:tracePt t="87660" x="2911475" y="5622925"/>
          <p14:tracePt t="87668" x="2851150" y="5629275"/>
          <p14:tracePt t="87676" x="2790825" y="5629275"/>
          <p14:tracePt t="87684" x="2730500" y="5629275"/>
          <p14:tracePt t="87692" x="2646363" y="5629275"/>
          <p14:tracePt t="87700" x="2573338" y="5629275"/>
          <p14:tracePt t="87708" x="2471738" y="5629275"/>
          <p14:tracePt t="87717" x="2387600" y="5629275"/>
          <p14:tracePt t="87724" x="2301875" y="5629275"/>
          <p14:tracePt t="87732" x="2211388" y="5629275"/>
          <p14:tracePt t="87741" x="2152650" y="5629275"/>
          <p14:tracePt t="87748" x="2109788" y="5616575"/>
          <p14:tracePt t="87756" x="2073275" y="5616575"/>
          <p14:tracePt t="87764" x="2049463" y="5616575"/>
          <p14:tracePt t="87804" x="2043113" y="5616575"/>
          <p14:tracePt t="87820" x="2025650" y="5616575"/>
          <p14:tracePt t="87828" x="2001838" y="5616575"/>
          <p14:tracePt t="87837" x="1971675" y="5616575"/>
          <p14:tracePt t="87844" x="1916113" y="5610225"/>
          <p14:tracePt t="87853" x="1892300" y="5610225"/>
          <p14:tracePt t="87860" x="1831975" y="5586413"/>
          <p14:tracePt t="87873" x="1814513" y="5586413"/>
          <p14:tracePt t="87876" x="1766888" y="5580063"/>
          <p14:tracePt t="87884" x="1736725" y="5573713"/>
          <p14:tracePt t="87892" x="1711325" y="5562600"/>
          <p14:tracePt t="87900" x="1687513" y="5562600"/>
          <p14:tracePt t="87909" x="1657350" y="5562600"/>
          <p14:tracePt t="87916" x="1633538" y="5562600"/>
          <p14:tracePt t="87924" x="1616075" y="5556250"/>
          <p14:tracePt t="87932" x="1590675" y="5556250"/>
          <p14:tracePt t="87948" x="1560513" y="5556250"/>
          <p14:tracePt t="87956" x="1530350" y="5556250"/>
          <p14:tracePt t="87964" x="1482725" y="5549900"/>
          <p14:tracePt t="87972" x="1409700" y="5538788"/>
          <p14:tracePt t="87980" x="1350963" y="5526088"/>
          <p14:tracePt t="87988" x="1247775" y="5502275"/>
          <p14:tracePt t="87996" x="1157288" y="5495925"/>
          <p14:tracePt t="88005" x="1054100" y="5472113"/>
          <p14:tracePt t="88012" x="969963" y="5459413"/>
          <p14:tracePt t="88021" x="855663" y="5459413"/>
          <p14:tracePt t="88028" x="765175" y="5448300"/>
          <p14:tracePt t="88037" x="704850" y="5435600"/>
          <p14:tracePt t="88044" x="650875" y="5435600"/>
          <p14:tracePt t="88053" x="614363" y="5435600"/>
          <p14:tracePt t="88061" x="584200" y="5435600"/>
          <p14:tracePt t="88076" x="579438" y="5435600"/>
          <p14:tracePt t="88084" x="573088" y="5435600"/>
          <p14:tracePt t="88148" x="566738" y="5435600"/>
          <p14:tracePt t="88293" x="573088" y="5435600"/>
          <p14:tracePt t="88301" x="596900" y="5429250"/>
          <p14:tracePt t="88309" x="620713" y="5429250"/>
          <p14:tracePt t="88317" x="650875" y="5429250"/>
          <p14:tracePt t="88329" x="693738" y="5429250"/>
          <p14:tracePt t="88332" x="717550" y="5429250"/>
          <p14:tracePt t="88340" x="765175" y="5441950"/>
          <p14:tracePt t="88348" x="808038" y="5441950"/>
          <p14:tracePt t="88357" x="879475" y="5465763"/>
          <p14:tracePt t="88364" x="958850" y="5472113"/>
          <p14:tracePt t="88373" x="1042988" y="5483225"/>
          <p14:tracePt t="88380" x="1144588" y="5495925"/>
          <p14:tracePt t="88388" x="1235075" y="5495925"/>
          <p14:tracePt t="88396" x="1320800" y="5508625"/>
          <p14:tracePt t="88405" x="1404938" y="5508625"/>
          <p14:tracePt t="88412" x="1506538" y="5508625"/>
          <p14:tracePt t="88422" x="1566863" y="5508625"/>
          <p14:tracePt t="88428" x="1639888" y="5508625"/>
          <p14:tracePt t="88437" x="1681163" y="5508625"/>
          <p14:tracePt t="88444" x="1717675" y="5508625"/>
          <p14:tracePt t="88453" x="1760538" y="5495925"/>
          <p14:tracePt t="88460" x="1790700" y="5495925"/>
          <p14:tracePt t="88468" x="1838325" y="5483225"/>
          <p14:tracePt t="88477" x="1868488" y="5478463"/>
          <p14:tracePt t="88488" x="1892300" y="5478463"/>
          <p14:tracePt t="88500" x="2019300" y="5478463"/>
          <p14:tracePt t="88508" x="2066925" y="5478463"/>
          <p14:tracePt t="88516" x="2122488" y="5478463"/>
          <p14:tracePt t="88524" x="2182813" y="5478463"/>
          <p14:tracePt t="88532" x="2206625" y="5478463"/>
          <p14:tracePt t="88540" x="2236788" y="5478463"/>
          <p14:tracePt t="88548" x="2254250" y="5472113"/>
          <p14:tracePt t="88556" x="2266950" y="5472113"/>
          <p14:tracePt t="88564" x="2271713" y="5472113"/>
          <p14:tracePt t="88573" x="2278063" y="5472113"/>
          <p14:tracePt t="88621" x="2290763" y="5472113"/>
          <p14:tracePt t="88701" x="2284413" y="5472113"/>
          <p14:tracePt t="88709" x="2271713" y="5478463"/>
          <p14:tracePt t="88717" x="2247900" y="5478463"/>
          <p14:tracePt t="88725" x="2224088" y="5478463"/>
          <p14:tracePt t="88732" x="2146300" y="5478463"/>
          <p14:tracePt t="88741" x="2097088" y="5489575"/>
          <p14:tracePt t="88748" x="2012950" y="5489575"/>
          <p14:tracePt t="88757" x="1965325" y="5495925"/>
          <p14:tracePt t="88764" x="1905000" y="5519738"/>
          <p14:tracePt t="88772" x="1874838" y="5519738"/>
          <p14:tracePt t="88780" x="1831975" y="5519738"/>
          <p14:tracePt t="88789" x="1795463" y="5526088"/>
          <p14:tracePt t="88796" x="1784350" y="5532438"/>
          <p14:tracePt t="88805" x="1747838" y="5532438"/>
          <p14:tracePt t="88813" x="1693863" y="5532438"/>
          <p14:tracePt t="88821" x="1670050" y="5532438"/>
          <p14:tracePt t="88828" x="1639888" y="5532438"/>
          <p14:tracePt t="88840" x="1609725" y="5532438"/>
          <p14:tracePt t="88844" x="1585913" y="5532438"/>
          <p14:tracePt t="88852" x="1519238" y="5532438"/>
          <p14:tracePt t="88860" x="1458913" y="5519738"/>
          <p14:tracePt t="88868" x="1368425" y="5508625"/>
          <p14:tracePt t="88889" x="1235075" y="5478463"/>
          <p14:tracePt t="88893" x="1200150" y="5478463"/>
          <p14:tracePt t="88900" x="1169988" y="5472113"/>
          <p14:tracePt t="88908" x="1163638" y="5465763"/>
          <p14:tracePt t="88916" x="1150938" y="5465763"/>
          <p14:tracePt t="88924" x="1144588" y="5465763"/>
          <p14:tracePt t="88932" x="1120775" y="5465763"/>
          <p14:tracePt t="88940" x="1114425" y="5465763"/>
          <p14:tracePt t="88948" x="1103313" y="5465763"/>
          <p14:tracePt t="88957" x="1079500" y="5465763"/>
          <p14:tracePt t="88964" x="1073150" y="5465763"/>
          <p14:tracePt t="88972" x="1060450" y="5465763"/>
          <p14:tracePt t="88980" x="1042988" y="5465763"/>
          <p14:tracePt t="88989" x="1036638" y="5465763"/>
          <p14:tracePt t="89021" x="1030288" y="5472113"/>
          <p14:tracePt t="89044" x="1049338" y="5472113"/>
          <p14:tracePt t="89052" x="1090613" y="5472113"/>
          <p14:tracePt t="89060" x="1174750" y="5472113"/>
          <p14:tracePt t="89068" x="1290638" y="5472113"/>
          <p14:tracePt t="89076" x="1404938" y="5472113"/>
          <p14:tracePt t="89084" x="1549400" y="5508625"/>
          <p14:tracePt t="89096" x="1681163" y="5519738"/>
          <p14:tracePt t="89100" x="1844675" y="5543550"/>
          <p14:tracePt t="89108" x="2066925" y="5586413"/>
          <p14:tracePt t="89116" x="2217738" y="5629275"/>
          <p14:tracePt t="89125" x="2422525" y="5664200"/>
          <p14:tracePt t="89132" x="2616200" y="5694363"/>
          <p14:tracePt t="89141" x="2773363" y="5707063"/>
          <p14:tracePt t="89148" x="2874963" y="5730875"/>
          <p14:tracePt t="89156" x="2959100" y="5730875"/>
          <p14:tracePt t="89164" x="3019425" y="5737225"/>
          <p14:tracePt t="89172" x="3043238" y="5737225"/>
          <p14:tracePt t="89260" x="3025775" y="5749925"/>
          <p14:tracePt t="89268" x="2989263" y="5754688"/>
          <p14:tracePt t="89276" x="2935288" y="5754688"/>
          <p14:tracePt t="89284" x="2833688" y="5754688"/>
          <p14:tracePt t="89292" x="2717800" y="5754688"/>
          <p14:tracePt t="89301" x="2592388" y="5754688"/>
          <p14:tracePt t="89308" x="2459038" y="5749925"/>
          <p14:tracePt t="89316" x="2297113" y="5724525"/>
          <p14:tracePt t="89324" x="2073275" y="5676900"/>
          <p14:tracePt t="89332" x="1838325" y="5616575"/>
          <p14:tracePt t="89341" x="1609725" y="5568950"/>
          <p14:tracePt t="89348" x="1428750" y="5513388"/>
          <p14:tracePt t="89356" x="1290638" y="5489575"/>
          <p14:tracePt t="89364" x="1181100" y="5459413"/>
          <p14:tracePt t="89372" x="1079500" y="5411788"/>
          <p14:tracePt t="89380" x="1030288" y="5399088"/>
          <p14:tracePt t="89396" x="1023938" y="5394325"/>
          <p14:tracePt t="89444" x="1030288" y="5394325"/>
          <p14:tracePt t="89452" x="1036638" y="5387975"/>
          <p14:tracePt t="89460" x="1060450" y="5387975"/>
          <p14:tracePt t="89468" x="1073150" y="5387975"/>
          <p14:tracePt t="89476" x="1103313" y="5387975"/>
          <p14:tracePt t="89484" x="1157288" y="5387975"/>
          <p14:tracePt t="89493" x="1217613" y="5387975"/>
          <p14:tracePt t="89505" x="1301750" y="5387975"/>
          <p14:tracePt t="89508" x="1392238" y="5387975"/>
          <p14:tracePt t="89516" x="1465263" y="5387975"/>
          <p14:tracePt t="89524" x="1549400" y="5387975"/>
          <p14:tracePt t="89532" x="1633538" y="5387975"/>
          <p14:tracePt t="89540" x="1736725" y="5387975"/>
          <p14:tracePt t="89548" x="1795463" y="5387975"/>
          <p14:tracePt t="89556" x="1838325" y="5387975"/>
          <p14:tracePt t="89564" x="1881188" y="5387975"/>
          <p14:tracePt t="89572" x="1916113" y="5387975"/>
          <p14:tracePt t="89580" x="1928813" y="5387975"/>
          <p14:tracePt t="89588" x="1935163" y="5387975"/>
          <p14:tracePt t="89628" x="1941513" y="5387975"/>
          <p14:tracePt t="89644" x="1941513" y="5394325"/>
          <p14:tracePt t="89652" x="1922463" y="5399088"/>
          <p14:tracePt t="89660" x="1885950" y="5399088"/>
          <p14:tracePt t="89668" x="1808163" y="5411788"/>
          <p14:tracePt t="89676" x="1747838" y="5429250"/>
          <p14:tracePt t="89684" x="1676400" y="5441950"/>
          <p14:tracePt t="89692" x="1585913" y="5465763"/>
          <p14:tracePt t="89700" x="1512888" y="5465763"/>
          <p14:tracePt t="89708" x="1439863" y="5465763"/>
          <p14:tracePt t="89716" x="1350963" y="5478463"/>
          <p14:tracePt t="89724" x="1265238" y="5489575"/>
          <p14:tracePt t="89732" x="1193800" y="5489575"/>
          <p14:tracePt t="89740" x="1133475" y="5495925"/>
          <p14:tracePt t="89748" x="1084263" y="5495925"/>
          <p14:tracePt t="89756" x="1060450" y="5495925"/>
          <p14:tracePt t="89773" x="1054100" y="5495925"/>
          <p14:tracePt t="89780" x="1049338" y="5502275"/>
          <p14:tracePt t="89861" x="1073150" y="5502275"/>
          <p14:tracePt t="89869" x="1114425" y="5502275"/>
          <p14:tracePt t="89880" x="1217613" y="5502275"/>
          <p14:tracePt t="89885" x="1301750" y="5502275"/>
          <p14:tracePt t="89892" x="1374775" y="5502275"/>
          <p14:tracePt t="89900" x="1458913" y="5502275"/>
          <p14:tracePt t="89908" x="1519238" y="5502275"/>
          <p14:tracePt t="89916" x="1579563" y="5502275"/>
          <p14:tracePt t="89924" x="1633538" y="5502275"/>
          <p14:tracePt t="89932" x="1693863" y="5502275"/>
          <p14:tracePt t="89941" x="1736725" y="5502275"/>
          <p14:tracePt t="89948" x="1784350" y="5502275"/>
          <p14:tracePt t="89956" x="1825625" y="5502275"/>
          <p14:tracePt t="89964" x="1838325" y="5502275"/>
          <p14:tracePt t="89973" x="1855788" y="5502275"/>
          <p14:tracePt t="90069" x="1831975" y="5502275"/>
          <p14:tracePt t="90077" x="1820863" y="5519738"/>
          <p14:tracePt t="90085" x="1784350" y="5519738"/>
          <p14:tracePt t="90093" x="1754188" y="5519738"/>
          <p14:tracePt t="90101" x="1676400" y="5519738"/>
          <p14:tracePt t="90108" x="1603375" y="5519738"/>
          <p14:tracePt t="90116" x="1519238" y="5519738"/>
          <p14:tracePt t="90125" x="1416050" y="5519738"/>
          <p14:tracePt t="90132" x="1355725" y="5519738"/>
          <p14:tracePt t="90141" x="1284288" y="5519738"/>
          <p14:tracePt t="90148" x="1200150" y="5519738"/>
          <p14:tracePt t="90156" x="1139825" y="5519738"/>
          <p14:tracePt t="90164" x="1096963" y="5519738"/>
          <p14:tracePt t="90173" x="1054100" y="5519738"/>
          <p14:tracePt t="90180" x="1006475" y="5519738"/>
          <p14:tracePt t="90189" x="976313" y="5519738"/>
          <p14:tracePt t="90196" x="952500" y="5519738"/>
          <p14:tracePt t="90205" x="922338" y="5519738"/>
          <p14:tracePt t="90212" x="885825" y="5526088"/>
          <p14:tracePt t="90222" x="868363" y="5526088"/>
          <p14:tracePt t="90229" x="855663" y="5532438"/>
          <p14:tracePt t="90300" x="868363" y="5532438"/>
          <p14:tracePt t="90308" x="898525" y="5532438"/>
          <p14:tracePt t="90316" x="939800" y="5532438"/>
          <p14:tracePt t="90325" x="989013" y="5532438"/>
          <p14:tracePt t="90332" x="1060450" y="5532438"/>
          <p14:tracePt t="90340" x="1120775" y="5532438"/>
          <p14:tracePt t="90348" x="1193800" y="5532438"/>
          <p14:tracePt t="90357" x="1265238" y="5532438"/>
          <p14:tracePt t="90364" x="1338263" y="5532438"/>
          <p14:tracePt t="90373" x="1435100" y="5532438"/>
          <p14:tracePt t="90380" x="1566863" y="5532438"/>
          <p14:tracePt t="90389" x="1663700" y="5532438"/>
          <p14:tracePt t="90397" x="1766888" y="5543550"/>
          <p14:tracePt t="90405" x="1844675" y="5556250"/>
          <p14:tracePt t="90412" x="1916113" y="5568950"/>
          <p14:tracePt t="90420" x="1946275" y="5568950"/>
          <p14:tracePt t="90429" x="1965325" y="5573713"/>
          <p14:tracePt t="90436" x="1976438" y="5573713"/>
          <p14:tracePt t="90476" x="1982788" y="5580063"/>
          <p14:tracePt t="90494" x="1982788" y="5586413"/>
          <p14:tracePt t="90500" x="1971675" y="5592763"/>
          <p14:tracePt t="90508" x="1965325" y="5592763"/>
          <p14:tracePt t="90516" x="1952625" y="5599113"/>
          <p14:tracePt t="90524" x="1928813" y="5616575"/>
          <p14:tracePt t="90532" x="1911350" y="5622925"/>
          <p14:tracePt t="90540" x="1898650" y="5634038"/>
          <p14:tracePt t="90548" x="1862138" y="5634038"/>
          <p14:tracePt t="90556" x="1838325" y="5634038"/>
          <p14:tracePt t="90564" x="1820863" y="5634038"/>
          <p14:tracePt t="90572" x="1784350" y="5640388"/>
          <p14:tracePt t="90580" x="1760538" y="5640388"/>
          <p14:tracePt t="90588" x="1717675" y="5640388"/>
          <p14:tracePt t="90596" x="1663700" y="5640388"/>
          <p14:tracePt t="90604" x="1639888" y="5640388"/>
          <p14:tracePt t="90612" x="1597025" y="5640388"/>
          <p14:tracePt t="90620" x="1549400" y="5640388"/>
          <p14:tracePt t="90628" x="1506538" y="5640388"/>
          <p14:tracePt t="90636" x="1465263" y="5640388"/>
          <p14:tracePt t="90644" x="1416050" y="5640388"/>
          <p14:tracePt t="90652" x="1374775" y="5640388"/>
          <p14:tracePt t="90660" x="1350963" y="5640388"/>
          <p14:tracePt t="90668" x="1325563" y="5640388"/>
          <p14:tracePt t="90676" x="1320800" y="5640388"/>
          <p14:tracePt t="90740" x="1325563" y="5640388"/>
          <p14:tracePt t="90748" x="1344613" y="5634038"/>
          <p14:tracePt t="90756" x="1374775" y="5634038"/>
          <p14:tracePt t="90764" x="1416050" y="5622925"/>
          <p14:tracePt t="90773" x="1482725" y="5610225"/>
          <p14:tracePt t="90780" x="1525588" y="5610225"/>
          <p14:tracePt t="90789" x="1597025" y="5610225"/>
          <p14:tracePt t="90796" x="1657350" y="5610225"/>
          <p14:tracePt t="90805" x="1711325" y="5610225"/>
          <p14:tracePt t="90812" x="1784350" y="5610225"/>
          <p14:tracePt t="90820" x="1831975" y="5610225"/>
          <p14:tracePt t="90828" x="1874838" y="5610225"/>
          <p14:tracePt t="90836" x="1916113" y="5610225"/>
          <p14:tracePt t="90844" x="1965325" y="5610225"/>
          <p14:tracePt t="90852" x="2006600" y="5610225"/>
          <p14:tracePt t="90860" x="2032000" y="5610225"/>
          <p14:tracePt t="90868" x="2055813" y="5610225"/>
          <p14:tracePt t="90876" x="2066925" y="5610225"/>
          <p14:tracePt t="90892" x="2073275" y="5610225"/>
          <p14:tracePt t="91005" x="2066925" y="5610225"/>
          <p14:tracePt t="91013" x="2062163" y="5610225"/>
          <p14:tracePt t="91021" x="2049463" y="5610225"/>
          <p14:tracePt t="91029" x="2012950" y="5622925"/>
          <p14:tracePt t="91037" x="1958975" y="5622925"/>
          <p14:tracePt t="91044" x="1922463" y="5622925"/>
          <p14:tracePt t="91052" x="1868488" y="5622925"/>
          <p14:tracePt t="91060" x="1784350" y="5622925"/>
          <p14:tracePt t="91068" x="1736725" y="5622925"/>
          <p14:tracePt t="91076" x="1681163" y="5622925"/>
          <p14:tracePt t="91084" x="1633538" y="5629275"/>
          <p14:tracePt t="91092" x="1573213" y="5640388"/>
          <p14:tracePt t="91100" x="1489075" y="5640388"/>
          <p14:tracePt t="91109" x="1416050" y="5640388"/>
          <p14:tracePt t="91116" x="1344613" y="5640388"/>
          <p14:tracePt t="91125" x="1271588" y="5640388"/>
          <p14:tracePt t="91133" x="1200150" y="5640388"/>
          <p14:tracePt t="91142" x="1163638" y="5640388"/>
          <p14:tracePt t="91148" x="1139825" y="5640388"/>
          <p14:tracePt t="91157" x="1133475" y="5640388"/>
          <p14:tracePt t="91236" x="1144588" y="5640388"/>
          <p14:tracePt t="91245" x="1157288" y="5640388"/>
          <p14:tracePt t="91252" x="1163638" y="5640388"/>
          <p14:tracePt t="91261" x="1200150" y="5640388"/>
          <p14:tracePt t="91268" x="1230313" y="5640388"/>
          <p14:tracePt t="91276" x="1254125" y="5640388"/>
          <p14:tracePt t="91284" x="1314450" y="5629275"/>
          <p14:tracePt t="91293" x="1355725" y="5629275"/>
          <p14:tracePt t="91301" x="1428750" y="5616575"/>
          <p14:tracePt t="91308" x="1476375" y="5610225"/>
          <p14:tracePt t="91316" x="1536700" y="5610225"/>
          <p14:tracePt t="91324" x="1566863" y="5610225"/>
          <p14:tracePt t="91332" x="1609725" y="5610225"/>
          <p14:tracePt t="91341" x="1657350" y="5610225"/>
          <p14:tracePt t="91348" x="1700213" y="5610225"/>
          <p14:tracePt t="91357" x="1760538" y="5610225"/>
          <p14:tracePt t="91364" x="1814513" y="5610225"/>
          <p14:tracePt t="91373" x="1874838" y="5610225"/>
          <p14:tracePt t="91380" x="1946275" y="5610225"/>
          <p14:tracePt t="91389" x="1995488" y="5610225"/>
          <p14:tracePt t="91397" x="2049463" y="5610225"/>
          <p14:tracePt t="91404" x="2109788" y="5610225"/>
          <p14:tracePt t="91412" x="2157413" y="5634038"/>
          <p14:tracePt t="91420" x="2176463" y="5634038"/>
          <p14:tracePt t="91428" x="2187575" y="5634038"/>
          <p14:tracePt t="91477" x="2193925" y="5640388"/>
          <p14:tracePt t="91508" x="2187575" y="5640388"/>
          <p14:tracePt t="91516" x="2182813" y="5640388"/>
          <p14:tracePt t="91524" x="2157413" y="5646738"/>
          <p14:tracePt t="91532" x="2116138" y="5646738"/>
          <p14:tracePt t="91540" x="2085975" y="5646738"/>
          <p14:tracePt t="91548" x="2006600" y="5646738"/>
          <p14:tracePt t="91556" x="1935163" y="5646738"/>
          <p14:tracePt t="91564" x="1844675" y="5646738"/>
          <p14:tracePt t="91572" x="1760538" y="5646738"/>
          <p14:tracePt t="91580" x="1657350" y="5646738"/>
          <p14:tracePt t="91588" x="1560513" y="5646738"/>
          <p14:tracePt t="91596" x="1489075" y="5646738"/>
          <p14:tracePt t="91604" x="1398588" y="5646738"/>
          <p14:tracePt t="91612" x="1325563" y="5646738"/>
          <p14:tracePt t="91620" x="1308100" y="5646738"/>
          <p14:tracePt t="91628" x="1284288" y="5646738"/>
          <p14:tracePt t="91716" x="1290638" y="5646738"/>
          <p14:tracePt t="91724" x="1295400" y="5646738"/>
          <p14:tracePt t="91732" x="1308100" y="5646738"/>
          <p14:tracePt t="91740" x="1338263" y="5646738"/>
          <p14:tracePt t="91748" x="1374775" y="5646738"/>
          <p14:tracePt t="91757" x="1428750" y="5646738"/>
          <p14:tracePt t="91764" x="1500188" y="5646738"/>
          <p14:tracePt t="91772" x="1573213" y="5646738"/>
          <p14:tracePt t="91780" x="1663700" y="5670550"/>
          <p14:tracePt t="91788" x="1760538" y="5676900"/>
          <p14:tracePt t="91796" x="1905000" y="5689600"/>
          <p14:tracePt t="91804" x="2006600" y="5700713"/>
          <p14:tracePt t="91812" x="2109788" y="5724525"/>
          <p14:tracePt t="91820" x="2187575" y="5737225"/>
          <p14:tracePt t="91828" x="2260600" y="5749925"/>
          <p14:tracePt t="91836" x="2301875" y="5749925"/>
          <p14:tracePt t="91844" x="2314575" y="5749925"/>
          <p14:tracePt t="91852" x="2332038" y="5749925"/>
          <p14:tracePt t="91860" x="2357438" y="5749925"/>
          <p14:tracePt t="91868" x="2362200" y="5749925"/>
          <p14:tracePt t="91876" x="2374900" y="5749925"/>
          <p14:tracePt t="91891" x="2381250" y="5754688"/>
          <p14:tracePt t="91932" x="2368550" y="5773738"/>
          <p14:tracePt t="91948" x="2351088" y="5773738"/>
          <p14:tracePt t="91956" x="2327275" y="5778500"/>
          <p14:tracePt t="91964" x="2290763" y="5778500"/>
          <p14:tracePt t="91972" x="2236788" y="5778500"/>
          <p14:tracePt t="91980" x="2193925" y="5778500"/>
          <p14:tracePt t="91988" x="2133600" y="5778500"/>
          <p14:tracePt t="91996" x="2092325" y="5778500"/>
          <p14:tracePt t="92004" x="2032000" y="5767388"/>
          <p14:tracePt t="92012" x="1971675" y="5754688"/>
          <p14:tracePt t="92020" x="1881188" y="5749925"/>
          <p14:tracePt t="92028" x="1808163" y="5737225"/>
          <p14:tracePt t="92036" x="1717675" y="5724525"/>
          <p14:tracePt t="92044" x="1616075" y="5700713"/>
          <p14:tracePt t="92052" x="1512888" y="5689600"/>
          <p14:tracePt t="92060" x="1422400" y="5670550"/>
          <p14:tracePt t="92068" x="1338263" y="5659438"/>
          <p14:tracePt t="92076" x="1260475" y="5646738"/>
          <p14:tracePt t="92084" x="1174750" y="5634038"/>
          <p14:tracePt t="92092" x="1139825" y="5629275"/>
          <p14:tracePt t="92100" x="1109663" y="5629275"/>
          <p14:tracePt t="92108" x="1096963" y="5629275"/>
          <p14:tracePt t="92124" x="1090613" y="5622925"/>
          <p14:tracePt t="92148" x="1090613" y="5616575"/>
          <p14:tracePt t="92156" x="1103313" y="5610225"/>
          <p14:tracePt t="92164" x="1144588" y="5610225"/>
          <p14:tracePt t="92172" x="1204913" y="5610225"/>
          <p14:tracePt t="92180" x="1290638" y="5610225"/>
          <p14:tracePt t="92188" x="1374775" y="5610225"/>
          <p14:tracePt t="92196" x="1446213" y="5610225"/>
          <p14:tracePt t="92204" x="1549400" y="5610225"/>
          <p14:tracePt t="92212" x="1651000" y="5610225"/>
          <p14:tracePt t="92220" x="1766888" y="5610225"/>
          <p14:tracePt t="92228" x="1881188" y="5610225"/>
          <p14:tracePt t="92236" x="1982788" y="5616575"/>
          <p14:tracePt t="92244" x="2097088" y="5629275"/>
          <p14:tracePt t="92252" x="2182813" y="5629275"/>
          <p14:tracePt t="92260" x="2254250" y="5629275"/>
          <p14:tracePt t="92268" x="2327275" y="5629275"/>
          <p14:tracePt t="92276" x="2351088" y="5629275"/>
          <p14:tracePt t="92284" x="2362200" y="5629275"/>
          <p14:tracePt t="92316" x="2368550" y="5634038"/>
          <p14:tracePt t="92348" x="2362200" y="5640388"/>
          <p14:tracePt t="92356" x="2357438" y="5646738"/>
          <p14:tracePt t="92364" x="2351088" y="5646738"/>
          <p14:tracePt t="92372" x="2344738" y="5653088"/>
          <p14:tracePt t="92380" x="2327275" y="5653088"/>
          <p14:tracePt t="92388" x="2301875" y="5653088"/>
          <p14:tracePt t="92396" x="2266950" y="5659438"/>
          <p14:tracePt t="92404" x="2254250" y="5664200"/>
          <p14:tracePt t="92412" x="2211388" y="5664200"/>
          <p14:tracePt t="92420" x="2187575" y="5676900"/>
          <p14:tracePt t="92436" x="2170113" y="5676900"/>
          <p14:tracePt t="92452" x="2163763" y="5676900"/>
          <p14:tracePt t="92500" x="2170113" y="5676900"/>
          <p14:tracePt t="92508" x="2187575" y="5676900"/>
          <p14:tracePt t="92516" x="2193925" y="5676900"/>
          <p14:tracePt t="92524" x="2206625" y="5676900"/>
          <p14:tracePt t="92532" x="2217738" y="5676900"/>
          <p14:tracePt t="92541" x="2241550" y="5676900"/>
          <p14:tracePt t="92548" x="2254250" y="5676900"/>
          <p14:tracePt t="92556" x="2297113" y="5676900"/>
          <p14:tracePt t="92564" x="2301875" y="5676900"/>
          <p14:tracePt t="92580" x="2308225" y="5676900"/>
          <p14:tracePt t="92588" x="2327275" y="5664200"/>
          <p14:tracePt t="92965" x="2327275" y="5683250"/>
          <p14:tracePt t="92973" x="2327275" y="5694363"/>
          <p14:tracePt t="92981" x="2327275" y="5707063"/>
          <p14:tracePt t="92989" x="2327275" y="5719763"/>
          <p14:tracePt t="92997" x="2332038" y="5737225"/>
          <p14:tracePt t="93005" x="2344738" y="5749925"/>
          <p14:tracePt t="93013" x="2362200" y="5767388"/>
          <p14:tracePt t="93020" x="2368550" y="5773738"/>
          <p14:tracePt t="93029" x="2387600" y="5784850"/>
          <p14:tracePt t="93036" x="2405063" y="5803900"/>
          <p14:tracePt t="93045" x="2417763" y="5808663"/>
          <p14:tracePt t="93052" x="2422525" y="5815013"/>
          <p14:tracePt t="93061" x="2428875" y="5815013"/>
          <p14:tracePt t="93068" x="2447925" y="5821363"/>
          <p14:tracePt t="93092" x="2459038" y="5821363"/>
          <p14:tracePt t="93100" x="2465388" y="5821363"/>
          <p14:tracePt t="93116" x="2478088" y="5827713"/>
          <p14:tracePt t="93125" x="2482850" y="5827713"/>
          <p14:tracePt t="93141" x="2489200" y="5834063"/>
          <p14:tracePt t="93157" x="2495550" y="5838825"/>
          <p14:tracePt t="93196" x="2495550" y="5845175"/>
          <p14:tracePt t="93213" x="2482850" y="5851525"/>
          <p14:tracePt t="93220" x="2452688" y="5864225"/>
          <p14:tracePt t="93228" x="2405063" y="5864225"/>
          <p14:tracePt t="93236" x="2362200" y="5864225"/>
          <p14:tracePt t="93244" x="2301875" y="5864225"/>
          <p14:tracePt t="93253" x="2241550" y="5864225"/>
          <p14:tracePt t="93260" x="2170113" y="5864225"/>
          <p14:tracePt t="93268" x="2085975" y="5864225"/>
          <p14:tracePt t="93277" x="1971675" y="5864225"/>
          <p14:tracePt t="93284" x="1844675" y="5864225"/>
          <p14:tracePt t="93292" x="1700213" y="5864225"/>
          <p14:tracePt t="93300" x="1585913" y="5864225"/>
          <p14:tracePt t="93309" x="1458913" y="5857875"/>
          <p14:tracePt t="93316" x="1344613" y="5845175"/>
          <p14:tracePt t="93325" x="1241425" y="5834063"/>
          <p14:tracePt t="93332" x="1181100" y="5821363"/>
          <p14:tracePt t="93341" x="1157288" y="5821363"/>
          <p14:tracePt t="93364" x="1150938" y="5815013"/>
          <p14:tracePt t="93396" x="1157288" y="5815013"/>
          <p14:tracePt t="93405" x="1181100" y="5815013"/>
          <p14:tracePt t="93412" x="1211263" y="5815013"/>
          <p14:tracePt t="93420" x="1241425" y="5815013"/>
          <p14:tracePt t="93428" x="1277938" y="5815013"/>
          <p14:tracePt t="93436" x="1331913" y="5815013"/>
          <p14:tracePt t="93445" x="1404938" y="5815013"/>
          <p14:tracePt t="93452" x="1476375" y="5834063"/>
          <p14:tracePt t="93461" x="1579563" y="5834063"/>
          <p14:tracePt t="93468" x="1693863" y="5845175"/>
          <p14:tracePt t="93477" x="1808163" y="5845175"/>
          <p14:tracePt t="93486" x="1941513" y="5845175"/>
          <p14:tracePt t="93495" x="2097088" y="5845175"/>
          <p14:tracePt t="93500" x="2236788" y="5845175"/>
          <p14:tracePt t="93509" x="2411413" y="5845175"/>
          <p14:tracePt t="93516" x="2538413" y="5845175"/>
          <p14:tracePt t="93524" x="2693988" y="5845175"/>
          <p14:tracePt t="93532" x="2797175" y="5845175"/>
          <p14:tracePt t="93540" x="2808288" y="5845175"/>
          <p14:tracePt t="93548" x="2814638" y="5845175"/>
          <p14:tracePt t="93588" x="2808288" y="5851525"/>
          <p14:tracePt t="93596" x="2778125" y="5857875"/>
          <p14:tracePt t="93604" x="2730500" y="5857875"/>
          <p14:tracePt t="93612" x="2657475" y="5868988"/>
          <p14:tracePt t="93620" x="2597150" y="5881688"/>
          <p14:tracePt t="93628" x="2549525" y="5888038"/>
          <p14:tracePt t="93636" x="2501900" y="5899150"/>
          <p14:tracePt t="93645" x="2452688" y="5918200"/>
          <p14:tracePt t="93652" x="2405063" y="5935663"/>
          <p14:tracePt t="93661" x="2357438" y="5948363"/>
          <p14:tracePt t="93669" x="2327275" y="5965825"/>
          <p14:tracePt t="93676" x="2308225" y="5965825"/>
          <p14:tracePt t="93693" x="2301875" y="5972175"/>
          <p14:tracePt t="93741" x="2320925" y="5972175"/>
          <p14:tracePt t="93748" x="2374900" y="5972175"/>
          <p14:tracePt t="93757" x="2447925" y="5972175"/>
          <p14:tracePt t="93764" x="2508250" y="5984875"/>
          <p14:tracePt t="93772" x="2538413" y="5984875"/>
          <p14:tracePt t="93780" x="2562225" y="5984875"/>
          <p14:tracePt t="93788" x="2568575" y="5984875"/>
          <p14:tracePt t="93925" x="2562225" y="5984875"/>
          <p14:tracePt t="93933" x="2549525" y="5989638"/>
          <p14:tracePt t="93943" x="2543175" y="5989638"/>
          <p14:tracePt t="93949" x="2519363" y="5989638"/>
          <p14:tracePt t="93981" x="2513013" y="5995988"/>
          <p14:tracePt t="94204"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4" name="Rectangle 408">
            <a:extLst>
              <a:ext uri="{FF2B5EF4-FFF2-40B4-BE49-F238E27FC236}">
                <a16:creationId xmlns:a16="http://schemas.microsoft.com/office/drawing/2014/main" id="{8486ACED-BF78-4083-829B-66C6D57C73A0}"/>
              </a:ext>
            </a:extLst>
          </p:cNvPr>
          <p:cNvSpPr>
            <a:spLocks noChangeArrowheads="1"/>
          </p:cNvSpPr>
          <p:nvPr/>
        </p:nvSpPr>
        <p:spPr bwMode="auto">
          <a:xfrm>
            <a:off x="207963" y="779463"/>
            <a:ext cx="4852987" cy="5907087"/>
          </a:xfrm>
          <a:prstGeom prst="rect">
            <a:avLst/>
          </a:prstGeom>
          <a:solidFill>
            <a:srgbClr val="000066"/>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098" name="Rectangle 2">
            <a:extLst>
              <a:ext uri="{FF2B5EF4-FFF2-40B4-BE49-F238E27FC236}">
                <a16:creationId xmlns:a16="http://schemas.microsoft.com/office/drawing/2014/main" id="{C6A0E435-A36D-4560-89FF-EBCBDF40B31E}"/>
              </a:ext>
            </a:extLst>
          </p:cNvPr>
          <p:cNvSpPr>
            <a:spLocks noGrp="1" noChangeArrowheads="1"/>
          </p:cNvSpPr>
          <p:nvPr>
            <p:ph type="title"/>
          </p:nvPr>
        </p:nvSpPr>
        <p:spPr>
          <a:xfrm>
            <a:off x="3586163" y="155575"/>
            <a:ext cx="5332412" cy="993775"/>
          </a:xfrm>
          <a:ln/>
        </p:spPr>
        <p:txBody>
          <a:bodyPr/>
          <a:lstStyle/>
          <a:p>
            <a:r>
              <a:rPr lang="en-GB" altLang="cs-CZ" sz="2800"/>
              <a:t>Stru</a:t>
            </a:r>
            <a:r>
              <a:rPr lang="cs-CZ" altLang="cs-CZ" sz="2800"/>
              <a:t>kt</a:t>
            </a:r>
            <a:r>
              <a:rPr lang="en-GB" altLang="cs-CZ" sz="2800"/>
              <a:t>ur</a:t>
            </a:r>
            <a:r>
              <a:rPr lang="cs-CZ" altLang="cs-CZ" sz="2800"/>
              <a:t>a</a:t>
            </a:r>
            <a:r>
              <a:rPr lang="en-GB" altLang="cs-CZ" sz="2800"/>
              <a:t> </a:t>
            </a:r>
            <a:r>
              <a:rPr lang="cs-CZ" altLang="cs-CZ" sz="2800"/>
              <a:t>„p</a:t>
            </a:r>
            <a:r>
              <a:rPr lang="en-GB" altLang="cs-CZ" sz="2800"/>
              <a:t>eptid</a:t>
            </a:r>
            <a:r>
              <a:rPr lang="cs-CZ" altLang="cs-CZ" sz="2800"/>
              <a:t>ových“</a:t>
            </a:r>
            <a:r>
              <a:rPr lang="en-GB" altLang="cs-CZ" sz="2800"/>
              <a:t> nu</a:t>
            </a:r>
            <a:r>
              <a:rPr lang="cs-CZ" altLang="cs-CZ" sz="2800"/>
              <a:t>kleových kyselin (PNA)</a:t>
            </a:r>
            <a:endParaRPr lang="en-GB" altLang="cs-CZ" sz="2800"/>
          </a:p>
        </p:txBody>
      </p:sp>
      <p:sp>
        <p:nvSpPr>
          <p:cNvPr id="4235" name="Rectangle 139">
            <a:extLst>
              <a:ext uri="{FF2B5EF4-FFF2-40B4-BE49-F238E27FC236}">
                <a16:creationId xmlns:a16="http://schemas.microsoft.com/office/drawing/2014/main" id="{8C39A9E3-D6F3-4A5B-9085-FB6AAA685C55}"/>
              </a:ext>
            </a:extLst>
          </p:cNvPr>
          <p:cNvSpPr>
            <a:spLocks noChangeArrowheads="1"/>
          </p:cNvSpPr>
          <p:nvPr/>
        </p:nvSpPr>
        <p:spPr bwMode="auto">
          <a:xfrm>
            <a:off x="457200" y="1566863"/>
            <a:ext cx="1752600" cy="1485900"/>
          </a:xfrm>
          <a:prstGeom prst="rect">
            <a:avLst/>
          </a:prstGeom>
          <a:noFill/>
          <a:ln w="38100">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37" name="Text Box 141">
            <a:extLst>
              <a:ext uri="{FF2B5EF4-FFF2-40B4-BE49-F238E27FC236}">
                <a16:creationId xmlns:a16="http://schemas.microsoft.com/office/drawing/2014/main" id="{7198F832-97F8-4213-B8E3-6ABBB925CDDE}"/>
              </a:ext>
            </a:extLst>
          </p:cNvPr>
          <p:cNvSpPr txBox="1">
            <a:spLocks noChangeArrowheads="1"/>
          </p:cNvSpPr>
          <p:nvPr/>
        </p:nvSpPr>
        <p:spPr bwMode="auto">
          <a:xfrm>
            <a:off x="863600" y="6043613"/>
            <a:ext cx="42449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cs-CZ" sz="2800" b="1">
                <a:solidFill>
                  <a:srgbClr val="66FF33"/>
                </a:solidFill>
              </a:rPr>
              <a:t>PNA                       DNA</a:t>
            </a:r>
            <a:endParaRPr lang="en-GB" altLang="cs-CZ">
              <a:latin typeface="Arial Black" panose="020B0A04020102020204" pitchFamily="34" charset="0"/>
            </a:endParaRPr>
          </a:p>
        </p:txBody>
      </p:sp>
      <p:sp>
        <p:nvSpPr>
          <p:cNvPr id="4238" name="Text Box 142">
            <a:extLst>
              <a:ext uri="{FF2B5EF4-FFF2-40B4-BE49-F238E27FC236}">
                <a16:creationId xmlns:a16="http://schemas.microsoft.com/office/drawing/2014/main" id="{71E43B4A-5BFC-4B05-89E6-3D6972889A38}"/>
              </a:ext>
            </a:extLst>
          </p:cNvPr>
          <p:cNvSpPr txBox="1">
            <a:spLocks noChangeArrowheads="1"/>
          </p:cNvSpPr>
          <p:nvPr/>
        </p:nvSpPr>
        <p:spPr bwMode="auto">
          <a:xfrm>
            <a:off x="5410200" y="1525588"/>
            <a:ext cx="35052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600" b="1">
                <a:solidFill>
                  <a:srgbClr val="0000FF"/>
                </a:solidFill>
              </a:rPr>
              <a:t>Výhody</a:t>
            </a:r>
            <a:r>
              <a:rPr lang="en-GB" altLang="cs-CZ" sz="2600" b="1">
                <a:solidFill>
                  <a:srgbClr val="0000FF"/>
                </a:solidFill>
              </a:rPr>
              <a:t> PNA</a:t>
            </a:r>
            <a:r>
              <a:rPr lang="cs-CZ" altLang="cs-CZ" sz="2600" b="1">
                <a:solidFill>
                  <a:srgbClr val="0000FF"/>
                </a:solidFill>
              </a:rPr>
              <a:t>:</a:t>
            </a:r>
            <a:endParaRPr lang="en-GB" altLang="cs-CZ" b="1">
              <a:solidFill>
                <a:srgbClr val="0000FF"/>
              </a:solidFill>
            </a:endParaRPr>
          </a:p>
          <a:p>
            <a:pPr>
              <a:buClr>
                <a:srgbClr val="FF3300"/>
              </a:buClr>
              <a:buFontTx/>
              <a:buChar char="•"/>
            </a:pPr>
            <a:r>
              <a:rPr lang="en-GB" altLang="cs-CZ" b="1">
                <a:solidFill>
                  <a:srgbClr val="66FF33"/>
                </a:solidFill>
                <a:effectLst>
                  <a:outerShdw blurRad="38100" dist="38100" dir="2700000" algn="tl">
                    <a:srgbClr val="C0C0C0"/>
                  </a:outerShdw>
                </a:effectLst>
              </a:rPr>
              <a:t> </a:t>
            </a:r>
            <a:r>
              <a:rPr lang="cs-CZ" altLang="cs-CZ" b="1">
                <a:effectLst>
                  <a:outerShdw blurRad="38100" dist="38100" dir="2700000" algn="tl">
                    <a:srgbClr val="C0C0C0"/>
                  </a:outerShdw>
                </a:effectLst>
              </a:rPr>
              <a:t>nenabitá kostra</a:t>
            </a:r>
            <a:endParaRPr lang="en-GB" altLang="cs-CZ" b="1">
              <a:effectLst>
                <a:outerShdw blurRad="38100" dist="38100" dir="2700000" algn="tl">
                  <a:srgbClr val="C0C0C0"/>
                </a:outerShdw>
              </a:effectLst>
            </a:endParaRPr>
          </a:p>
          <a:p>
            <a:pPr>
              <a:buClr>
                <a:srgbClr val="FF3300"/>
              </a:buClr>
              <a:buFontTx/>
              <a:buChar char="•"/>
            </a:pPr>
            <a:r>
              <a:rPr lang="en-GB" altLang="cs-CZ" b="1">
                <a:effectLst>
                  <a:outerShdw blurRad="38100" dist="38100" dir="2700000" algn="tl">
                    <a:srgbClr val="C0C0C0"/>
                  </a:outerShdw>
                </a:effectLst>
              </a:rPr>
              <a:t> duplex PNA-DNA</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je stabilnější</a:t>
            </a:r>
            <a:endParaRPr lang="en-GB" altLang="cs-CZ" b="1">
              <a:effectLst>
                <a:outerShdw blurRad="38100" dist="38100" dir="2700000" algn="tl">
                  <a:srgbClr val="C0C0C0"/>
                </a:outerShdw>
              </a:effectLst>
            </a:endParaRPr>
          </a:p>
          <a:p>
            <a:pPr>
              <a:buClr>
                <a:srgbClr val="FF3300"/>
              </a:buClr>
              <a:buFontTx/>
              <a:buChar char="•"/>
            </a:pP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zlepšená citlivost</a:t>
            </a:r>
            <a:endParaRPr lang="en-GB" altLang="cs-CZ" b="1">
              <a:effectLst>
                <a:outerShdw blurRad="38100" dist="38100" dir="2700000" algn="tl">
                  <a:srgbClr val="C0C0C0"/>
                </a:outerShdw>
              </a:effectLst>
            </a:endParaRPr>
          </a:p>
          <a:p>
            <a:pPr>
              <a:buClr>
                <a:srgbClr val="FF3300"/>
              </a:buClr>
              <a:buFontTx/>
              <a:buChar char="•"/>
            </a:pPr>
            <a:r>
              <a:rPr lang="cs-CZ" altLang="cs-CZ" b="1">
                <a:effectLst>
                  <a:outerShdw blurRad="38100" dist="38100" dir="2700000" algn="tl">
                    <a:srgbClr val="C0C0C0"/>
                  </a:outerShdw>
                </a:effectLst>
              </a:rPr>
              <a:t> zlepšená specificita</a:t>
            </a:r>
            <a:endParaRPr lang="en-GB" altLang="cs-CZ" b="1">
              <a:effectLst>
                <a:outerShdw blurRad="38100" dist="38100" dir="2700000" algn="tl">
                  <a:srgbClr val="C0C0C0"/>
                </a:outerShdw>
              </a:effectLst>
            </a:endParaRPr>
          </a:p>
          <a:p>
            <a:pPr>
              <a:buClr>
                <a:srgbClr val="FF3300"/>
              </a:buClr>
              <a:buFontTx/>
              <a:buChar char="•"/>
            </a:pP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rychlejší </a:t>
            </a:r>
            <a:r>
              <a:rPr lang="en-GB" altLang="cs-CZ" b="1">
                <a:effectLst>
                  <a:outerShdw blurRad="38100" dist="38100" dir="2700000" algn="tl">
                    <a:srgbClr val="C0C0C0"/>
                  </a:outerShdw>
                </a:effectLst>
              </a:rPr>
              <a:t>hybridiza</a:t>
            </a:r>
            <a:r>
              <a:rPr lang="cs-CZ" altLang="cs-CZ" b="1">
                <a:effectLst>
                  <a:outerShdw blurRad="38100" dist="38100" dir="2700000" algn="tl">
                    <a:srgbClr val="C0C0C0"/>
                  </a:outerShdw>
                </a:effectLst>
              </a:rPr>
              <a:t>ce</a:t>
            </a:r>
            <a:endParaRPr lang="en-GB" altLang="cs-CZ" b="1">
              <a:effectLst>
                <a:outerShdw blurRad="38100" dist="38100" dir="2700000" algn="tl">
                  <a:srgbClr val="C0C0C0"/>
                </a:outerShdw>
              </a:effectLst>
            </a:endParaRPr>
          </a:p>
          <a:p>
            <a:pPr>
              <a:buClr>
                <a:srgbClr val="FF3300"/>
              </a:buClr>
              <a:buFontTx/>
              <a:buChar char="•"/>
            </a:pP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širší </a:t>
            </a:r>
            <a:r>
              <a:rPr lang="en-GB" altLang="cs-CZ" b="1">
                <a:effectLst>
                  <a:outerShdw blurRad="38100" dist="38100" dir="2700000" algn="tl">
                    <a:srgbClr val="C0C0C0"/>
                  </a:outerShdw>
                </a:effectLst>
              </a:rPr>
              <a:t>hybridiza</a:t>
            </a:r>
            <a:r>
              <a:rPr lang="cs-CZ" altLang="cs-CZ" b="1">
                <a:effectLst>
                  <a:outerShdw blurRad="38100" dist="38100" dir="2700000" algn="tl">
                    <a:srgbClr val="C0C0C0"/>
                  </a:outerShdw>
                </a:effectLst>
              </a:rPr>
              <a:t>ční</a:t>
            </a:r>
            <a:br>
              <a:rPr lang="en-GB" altLang="cs-CZ" b="1">
                <a:effectLst>
                  <a:outerShdw blurRad="38100" dist="38100" dir="2700000" algn="tl">
                    <a:srgbClr val="C0C0C0"/>
                  </a:outerShdw>
                </a:effectLst>
              </a:rPr>
            </a:br>
            <a:r>
              <a:rPr lang="en-GB" altLang="cs-CZ" b="1">
                <a:effectLst>
                  <a:outerShdw blurRad="38100" dist="38100" dir="2700000" algn="tl">
                    <a:srgbClr val="C0C0C0"/>
                  </a:outerShdw>
                </a:effectLst>
              </a:rPr>
              <a:t>  </a:t>
            </a:r>
            <a:r>
              <a:rPr lang="cs-CZ" altLang="cs-CZ" b="1">
                <a:effectLst>
                  <a:outerShdw blurRad="38100" dist="38100" dir="2700000" algn="tl">
                    <a:srgbClr val="C0C0C0"/>
                  </a:outerShdw>
                </a:effectLst>
              </a:rPr>
              <a:t>rozmezí</a:t>
            </a:r>
            <a:endParaRPr lang="en-GB" altLang="cs-CZ" b="1">
              <a:effectLst>
                <a:outerShdw blurRad="38100" dist="38100" dir="2700000" algn="tl">
                  <a:srgbClr val="C0C0C0"/>
                </a:outerShdw>
              </a:effectLst>
            </a:endParaRPr>
          </a:p>
        </p:txBody>
      </p:sp>
      <p:grpSp>
        <p:nvGrpSpPr>
          <p:cNvPr id="4502" name="Group 406">
            <a:extLst>
              <a:ext uri="{FF2B5EF4-FFF2-40B4-BE49-F238E27FC236}">
                <a16:creationId xmlns:a16="http://schemas.microsoft.com/office/drawing/2014/main" id="{345F348C-E5BB-46DB-8591-EC0CCF512726}"/>
              </a:ext>
            </a:extLst>
          </p:cNvPr>
          <p:cNvGrpSpPr>
            <a:grpSpLocks/>
          </p:cNvGrpSpPr>
          <p:nvPr/>
        </p:nvGrpSpPr>
        <p:grpSpPr bwMode="auto">
          <a:xfrm>
            <a:off x="422275" y="1044575"/>
            <a:ext cx="4235450" cy="5573713"/>
            <a:chOff x="442" y="585"/>
            <a:chExt cx="2668" cy="3511"/>
          </a:xfrm>
        </p:grpSpPr>
        <p:sp>
          <p:nvSpPr>
            <p:cNvPr id="4373" name="Rectangle 277">
              <a:extLst>
                <a:ext uri="{FF2B5EF4-FFF2-40B4-BE49-F238E27FC236}">
                  <a16:creationId xmlns:a16="http://schemas.microsoft.com/office/drawing/2014/main" id="{B81BC9E5-AFB6-4A4C-A2F7-81483A7560A9}"/>
                </a:ext>
              </a:extLst>
            </p:cNvPr>
            <p:cNvSpPr>
              <a:spLocks noChangeArrowheads="1"/>
            </p:cNvSpPr>
            <p:nvPr/>
          </p:nvSpPr>
          <p:spPr bwMode="auto">
            <a:xfrm>
              <a:off x="1093" y="2556"/>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74" name="Rectangle 278">
              <a:extLst>
                <a:ext uri="{FF2B5EF4-FFF2-40B4-BE49-F238E27FC236}">
                  <a16:creationId xmlns:a16="http://schemas.microsoft.com/office/drawing/2014/main" id="{CB5D6F03-2830-4624-85E9-CD5D58A08C89}"/>
                </a:ext>
              </a:extLst>
            </p:cNvPr>
            <p:cNvSpPr>
              <a:spLocks noChangeArrowheads="1"/>
            </p:cNvSpPr>
            <p:nvPr/>
          </p:nvSpPr>
          <p:spPr bwMode="auto">
            <a:xfrm>
              <a:off x="1195" y="2556"/>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H</a:t>
              </a:r>
              <a:endParaRPr lang="en-GB" altLang="cs-CZ">
                <a:solidFill>
                  <a:srgbClr val="FF3300"/>
                </a:solidFill>
                <a:latin typeface="Arial Black" panose="020B0A04020102020204" pitchFamily="34" charset="0"/>
              </a:endParaRPr>
            </a:p>
          </p:txBody>
        </p:sp>
        <p:sp>
          <p:nvSpPr>
            <p:cNvPr id="4375" name="Rectangle 279">
              <a:extLst>
                <a:ext uri="{FF2B5EF4-FFF2-40B4-BE49-F238E27FC236}">
                  <a16:creationId xmlns:a16="http://schemas.microsoft.com/office/drawing/2014/main" id="{92CD0A2F-CC80-4077-9E18-C07A1C2A59F0}"/>
                </a:ext>
              </a:extLst>
            </p:cNvPr>
            <p:cNvSpPr>
              <a:spLocks noChangeArrowheads="1"/>
            </p:cNvSpPr>
            <p:nvPr/>
          </p:nvSpPr>
          <p:spPr bwMode="auto">
            <a:xfrm>
              <a:off x="728" y="2556"/>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376" name="Rectangle 280">
              <a:extLst>
                <a:ext uri="{FF2B5EF4-FFF2-40B4-BE49-F238E27FC236}">
                  <a16:creationId xmlns:a16="http://schemas.microsoft.com/office/drawing/2014/main" id="{0F010BF7-46F2-4168-B82D-28832EAEF626}"/>
                </a:ext>
              </a:extLst>
            </p:cNvPr>
            <p:cNvSpPr>
              <a:spLocks noChangeArrowheads="1"/>
            </p:cNvSpPr>
            <p:nvPr/>
          </p:nvSpPr>
          <p:spPr bwMode="auto">
            <a:xfrm>
              <a:off x="1093" y="2139"/>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77" name="Rectangle 281">
              <a:extLst>
                <a:ext uri="{FF2B5EF4-FFF2-40B4-BE49-F238E27FC236}">
                  <a16:creationId xmlns:a16="http://schemas.microsoft.com/office/drawing/2014/main" id="{08DBBEB5-5AC4-43E4-9B34-E704CC702CE4}"/>
                </a:ext>
              </a:extLst>
            </p:cNvPr>
            <p:cNvSpPr>
              <a:spLocks noChangeArrowheads="1"/>
            </p:cNvSpPr>
            <p:nvPr/>
          </p:nvSpPr>
          <p:spPr bwMode="auto">
            <a:xfrm>
              <a:off x="858" y="1625"/>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78" name="Rectangle 282">
              <a:extLst>
                <a:ext uri="{FF2B5EF4-FFF2-40B4-BE49-F238E27FC236}">
                  <a16:creationId xmlns:a16="http://schemas.microsoft.com/office/drawing/2014/main" id="{DFEEE79A-841A-4012-91E6-4FAE252BBA66}"/>
                </a:ext>
              </a:extLst>
            </p:cNvPr>
            <p:cNvSpPr>
              <a:spLocks noChangeArrowheads="1"/>
            </p:cNvSpPr>
            <p:nvPr/>
          </p:nvSpPr>
          <p:spPr bwMode="auto">
            <a:xfrm>
              <a:off x="960" y="1625"/>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H</a:t>
              </a:r>
              <a:endParaRPr lang="en-GB" altLang="cs-CZ">
                <a:solidFill>
                  <a:srgbClr val="FF3300"/>
                </a:solidFill>
                <a:latin typeface="Arial Black" panose="020B0A04020102020204" pitchFamily="34" charset="0"/>
              </a:endParaRPr>
            </a:p>
          </p:txBody>
        </p:sp>
        <p:sp>
          <p:nvSpPr>
            <p:cNvPr id="4379" name="Rectangle 283">
              <a:extLst>
                <a:ext uri="{FF2B5EF4-FFF2-40B4-BE49-F238E27FC236}">
                  <a16:creationId xmlns:a16="http://schemas.microsoft.com/office/drawing/2014/main" id="{F2FB748C-9693-4AA9-9A3F-6AE192D21B36}"/>
                </a:ext>
              </a:extLst>
            </p:cNvPr>
            <p:cNvSpPr>
              <a:spLocks noChangeArrowheads="1"/>
            </p:cNvSpPr>
            <p:nvPr/>
          </p:nvSpPr>
          <p:spPr bwMode="auto">
            <a:xfrm>
              <a:off x="1533" y="1834"/>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B</a:t>
              </a:r>
              <a:endParaRPr lang="en-GB" altLang="cs-CZ">
                <a:solidFill>
                  <a:srgbClr val="FF3300"/>
                </a:solidFill>
                <a:latin typeface="Arial Black" panose="020B0A04020102020204" pitchFamily="34" charset="0"/>
              </a:endParaRPr>
            </a:p>
          </p:txBody>
        </p:sp>
        <p:sp>
          <p:nvSpPr>
            <p:cNvPr id="4380" name="Rectangle 284">
              <a:extLst>
                <a:ext uri="{FF2B5EF4-FFF2-40B4-BE49-F238E27FC236}">
                  <a16:creationId xmlns:a16="http://schemas.microsoft.com/office/drawing/2014/main" id="{7763B9A7-6BEB-4FCE-A9BE-3BD19540882B}"/>
                </a:ext>
              </a:extLst>
            </p:cNvPr>
            <p:cNvSpPr>
              <a:spLocks noChangeArrowheads="1"/>
            </p:cNvSpPr>
            <p:nvPr/>
          </p:nvSpPr>
          <p:spPr bwMode="auto">
            <a:xfrm>
              <a:off x="1446" y="2287"/>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381" name="Rectangle 285">
              <a:extLst>
                <a:ext uri="{FF2B5EF4-FFF2-40B4-BE49-F238E27FC236}">
                  <a16:creationId xmlns:a16="http://schemas.microsoft.com/office/drawing/2014/main" id="{FB833A85-6C8B-41C3-B47A-ED465C885BC6}"/>
                </a:ext>
              </a:extLst>
            </p:cNvPr>
            <p:cNvSpPr>
              <a:spLocks noChangeArrowheads="1"/>
            </p:cNvSpPr>
            <p:nvPr/>
          </p:nvSpPr>
          <p:spPr bwMode="auto">
            <a:xfrm>
              <a:off x="1327" y="3070"/>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82" name="Rectangle 286">
              <a:extLst>
                <a:ext uri="{FF2B5EF4-FFF2-40B4-BE49-F238E27FC236}">
                  <a16:creationId xmlns:a16="http://schemas.microsoft.com/office/drawing/2014/main" id="{05DB1831-2541-498F-9F29-5CE329F4F2E8}"/>
                </a:ext>
              </a:extLst>
            </p:cNvPr>
            <p:cNvSpPr>
              <a:spLocks noChangeArrowheads="1"/>
            </p:cNvSpPr>
            <p:nvPr/>
          </p:nvSpPr>
          <p:spPr bwMode="auto">
            <a:xfrm>
              <a:off x="1769" y="2764"/>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B</a:t>
              </a:r>
              <a:endParaRPr lang="en-GB" altLang="cs-CZ">
                <a:solidFill>
                  <a:srgbClr val="FF3300"/>
                </a:solidFill>
                <a:latin typeface="Arial Black" panose="020B0A04020102020204" pitchFamily="34" charset="0"/>
              </a:endParaRPr>
            </a:p>
          </p:txBody>
        </p:sp>
        <p:sp>
          <p:nvSpPr>
            <p:cNvPr id="4383" name="Rectangle 287">
              <a:extLst>
                <a:ext uri="{FF2B5EF4-FFF2-40B4-BE49-F238E27FC236}">
                  <a16:creationId xmlns:a16="http://schemas.microsoft.com/office/drawing/2014/main" id="{587DDF70-7F3C-4DF1-8C1B-37AEC89DE1B0}"/>
                </a:ext>
              </a:extLst>
            </p:cNvPr>
            <p:cNvSpPr>
              <a:spLocks noChangeArrowheads="1"/>
            </p:cNvSpPr>
            <p:nvPr/>
          </p:nvSpPr>
          <p:spPr bwMode="auto">
            <a:xfrm>
              <a:off x="1681" y="3217"/>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384" name="Rectangle 288">
              <a:extLst>
                <a:ext uri="{FF2B5EF4-FFF2-40B4-BE49-F238E27FC236}">
                  <a16:creationId xmlns:a16="http://schemas.microsoft.com/office/drawing/2014/main" id="{65A7CE24-B6CA-4B56-9321-A2CE8D8CAA49}"/>
                </a:ext>
              </a:extLst>
            </p:cNvPr>
            <p:cNvSpPr>
              <a:spLocks noChangeArrowheads="1"/>
            </p:cNvSpPr>
            <p:nvPr/>
          </p:nvSpPr>
          <p:spPr bwMode="auto">
            <a:xfrm>
              <a:off x="1361" y="3529"/>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85" name="Rectangle 289">
              <a:extLst>
                <a:ext uri="{FF2B5EF4-FFF2-40B4-BE49-F238E27FC236}">
                  <a16:creationId xmlns:a16="http://schemas.microsoft.com/office/drawing/2014/main" id="{D9EAAD63-51B8-4BF1-9A26-7CFADC5384FF}"/>
                </a:ext>
              </a:extLst>
            </p:cNvPr>
            <p:cNvSpPr>
              <a:spLocks noChangeArrowheads="1"/>
            </p:cNvSpPr>
            <p:nvPr/>
          </p:nvSpPr>
          <p:spPr bwMode="auto">
            <a:xfrm>
              <a:off x="1463" y="3529"/>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H</a:t>
              </a:r>
              <a:endParaRPr lang="en-GB" altLang="cs-CZ">
                <a:solidFill>
                  <a:srgbClr val="FF3300"/>
                </a:solidFill>
                <a:latin typeface="Arial Black" panose="020B0A04020102020204" pitchFamily="34" charset="0"/>
              </a:endParaRPr>
            </a:p>
          </p:txBody>
        </p:sp>
        <p:sp>
          <p:nvSpPr>
            <p:cNvPr id="4386" name="Rectangle 290">
              <a:extLst>
                <a:ext uri="{FF2B5EF4-FFF2-40B4-BE49-F238E27FC236}">
                  <a16:creationId xmlns:a16="http://schemas.microsoft.com/office/drawing/2014/main" id="{2F7E0D8C-3721-48BB-B652-444DC1CE3E3E}"/>
                </a:ext>
              </a:extLst>
            </p:cNvPr>
            <p:cNvSpPr>
              <a:spLocks noChangeArrowheads="1"/>
            </p:cNvSpPr>
            <p:nvPr/>
          </p:nvSpPr>
          <p:spPr bwMode="auto">
            <a:xfrm>
              <a:off x="996" y="3529"/>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387" name="Rectangle 291">
              <a:extLst>
                <a:ext uri="{FF2B5EF4-FFF2-40B4-BE49-F238E27FC236}">
                  <a16:creationId xmlns:a16="http://schemas.microsoft.com/office/drawing/2014/main" id="{1611FBBE-934B-4600-A4EA-8BCCFF2C60BE}"/>
                </a:ext>
              </a:extLst>
            </p:cNvPr>
            <p:cNvSpPr>
              <a:spLocks noChangeArrowheads="1"/>
            </p:cNvSpPr>
            <p:nvPr/>
          </p:nvSpPr>
          <p:spPr bwMode="auto">
            <a:xfrm>
              <a:off x="493" y="1625"/>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388" name="Rectangle 292">
              <a:extLst>
                <a:ext uri="{FF2B5EF4-FFF2-40B4-BE49-F238E27FC236}">
                  <a16:creationId xmlns:a16="http://schemas.microsoft.com/office/drawing/2014/main" id="{82BB49C1-9FAE-4BCE-A1A5-A86EB75781C5}"/>
                </a:ext>
              </a:extLst>
            </p:cNvPr>
            <p:cNvSpPr>
              <a:spLocks noChangeArrowheads="1"/>
            </p:cNvSpPr>
            <p:nvPr/>
          </p:nvSpPr>
          <p:spPr bwMode="auto">
            <a:xfrm>
              <a:off x="858" y="1209"/>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89" name="Rectangle 293">
              <a:extLst>
                <a:ext uri="{FF2B5EF4-FFF2-40B4-BE49-F238E27FC236}">
                  <a16:creationId xmlns:a16="http://schemas.microsoft.com/office/drawing/2014/main" id="{CEEB83D7-7A9C-4F7F-8EB6-F76FD3231900}"/>
                </a:ext>
              </a:extLst>
            </p:cNvPr>
            <p:cNvSpPr>
              <a:spLocks noChangeArrowheads="1"/>
            </p:cNvSpPr>
            <p:nvPr/>
          </p:nvSpPr>
          <p:spPr bwMode="auto">
            <a:xfrm>
              <a:off x="1211" y="1356"/>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390" name="Rectangle 294">
              <a:extLst>
                <a:ext uri="{FF2B5EF4-FFF2-40B4-BE49-F238E27FC236}">
                  <a16:creationId xmlns:a16="http://schemas.microsoft.com/office/drawing/2014/main" id="{8C468B3E-8FC9-4C90-857A-FFF2B4E51476}"/>
                </a:ext>
              </a:extLst>
            </p:cNvPr>
            <p:cNvSpPr>
              <a:spLocks noChangeArrowheads="1"/>
            </p:cNvSpPr>
            <p:nvPr/>
          </p:nvSpPr>
          <p:spPr bwMode="auto">
            <a:xfrm>
              <a:off x="1349" y="924"/>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B</a:t>
              </a:r>
              <a:endParaRPr lang="en-GB" altLang="cs-CZ">
                <a:solidFill>
                  <a:srgbClr val="FF3300"/>
                </a:solidFill>
                <a:latin typeface="Arial Black" panose="020B0A04020102020204" pitchFamily="34" charset="0"/>
              </a:endParaRPr>
            </a:p>
          </p:txBody>
        </p:sp>
        <p:sp>
          <p:nvSpPr>
            <p:cNvPr id="4391" name="Rectangle 295">
              <a:extLst>
                <a:ext uri="{FF2B5EF4-FFF2-40B4-BE49-F238E27FC236}">
                  <a16:creationId xmlns:a16="http://schemas.microsoft.com/office/drawing/2014/main" id="{30EF66DD-347A-4F17-BE88-3D0944970754}"/>
                </a:ext>
              </a:extLst>
            </p:cNvPr>
            <p:cNvSpPr>
              <a:spLocks noChangeArrowheads="1"/>
            </p:cNvSpPr>
            <p:nvPr/>
          </p:nvSpPr>
          <p:spPr bwMode="auto">
            <a:xfrm>
              <a:off x="572" y="715"/>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N</a:t>
              </a:r>
              <a:endParaRPr lang="en-GB" altLang="cs-CZ">
                <a:solidFill>
                  <a:srgbClr val="FF3300"/>
                </a:solidFill>
                <a:latin typeface="Arial Black" panose="020B0A04020102020204" pitchFamily="34" charset="0"/>
              </a:endParaRPr>
            </a:p>
          </p:txBody>
        </p:sp>
        <p:sp>
          <p:nvSpPr>
            <p:cNvPr id="4392" name="Rectangle 296">
              <a:extLst>
                <a:ext uri="{FF2B5EF4-FFF2-40B4-BE49-F238E27FC236}">
                  <a16:creationId xmlns:a16="http://schemas.microsoft.com/office/drawing/2014/main" id="{53D82000-BF56-4CAF-94A3-1FA168AFE744}"/>
                </a:ext>
              </a:extLst>
            </p:cNvPr>
            <p:cNvSpPr>
              <a:spLocks noChangeArrowheads="1"/>
            </p:cNvSpPr>
            <p:nvPr/>
          </p:nvSpPr>
          <p:spPr bwMode="auto">
            <a:xfrm>
              <a:off x="674" y="715"/>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H</a:t>
              </a:r>
              <a:endParaRPr lang="en-GB" altLang="cs-CZ">
                <a:solidFill>
                  <a:srgbClr val="FF3300"/>
                </a:solidFill>
                <a:latin typeface="Arial Black" panose="020B0A04020102020204" pitchFamily="34" charset="0"/>
              </a:endParaRPr>
            </a:p>
          </p:txBody>
        </p:sp>
        <p:sp>
          <p:nvSpPr>
            <p:cNvPr id="4393" name="Line 297">
              <a:extLst>
                <a:ext uri="{FF2B5EF4-FFF2-40B4-BE49-F238E27FC236}">
                  <a16:creationId xmlns:a16="http://schemas.microsoft.com/office/drawing/2014/main" id="{EB9A8691-3A8C-4CDC-87B1-745299DD3EC9}"/>
                </a:ext>
              </a:extLst>
            </p:cNvPr>
            <p:cNvSpPr>
              <a:spLocks noChangeShapeType="1"/>
            </p:cNvSpPr>
            <p:nvPr/>
          </p:nvSpPr>
          <p:spPr bwMode="auto">
            <a:xfrm>
              <a:off x="963" y="2539"/>
              <a:ext cx="127" cy="7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94" name="Line 298">
              <a:extLst>
                <a:ext uri="{FF2B5EF4-FFF2-40B4-BE49-F238E27FC236}">
                  <a16:creationId xmlns:a16="http://schemas.microsoft.com/office/drawing/2014/main" id="{1D1D3F24-3F87-41E8-8CCF-3533694566E5}"/>
                </a:ext>
              </a:extLst>
            </p:cNvPr>
            <p:cNvSpPr>
              <a:spLocks noChangeShapeType="1"/>
            </p:cNvSpPr>
            <p:nvPr/>
          </p:nvSpPr>
          <p:spPr bwMode="auto">
            <a:xfrm flipH="1">
              <a:off x="832" y="2528"/>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95" name="Line 299">
              <a:extLst>
                <a:ext uri="{FF2B5EF4-FFF2-40B4-BE49-F238E27FC236}">
                  <a16:creationId xmlns:a16="http://schemas.microsoft.com/office/drawing/2014/main" id="{931EB7D4-436D-486A-9684-6C23BDA9F294}"/>
                </a:ext>
              </a:extLst>
            </p:cNvPr>
            <p:cNvSpPr>
              <a:spLocks noChangeShapeType="1"/>
            </p:cNvSpPr>
            <p:nvPr/>
          </p:nvSpPr>
          <p:spPr bwMode="auto">
            <a:xfrm flipH="1">
              <a:off x="845" y="2550"/>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96" name="Line 300">
              <a:extLst>
                <a:ext uri="{FF2B5EF4-FFF2-40B4-BE49-F238E27FC236}">
                  <a16:creationId xmlns:a16="http://schemas.microsoft.com/office/drawing/2014/main" id="{EF2BFC3B-9D9A-4BF9-B19C-04A47F796D1F}"/>
                </a:ext>
              </a:extLst>
            </p:cNvPr>
            <p:cNvSpPr>
              <a:spLocks noChangeShapeType="1"/>
            </p:cNvSpPr>
            <p:nvPr/>
          </p:nvSpPr>
          <p:spPr bwMode="auto">
            <a:xfrm>
              <a:off x="1144" y="2703"/>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97" name="Line 301">
              <a:extLst>
                <a:ext uri="{FF2B5EF4-FFF2-40B4-BE49-F238E27FC236}">
                  <a16:creationId xmlns:a16="http://schemas.microsoft.com/office/drawing/2014/main" id="{D9651016-1D87-43B8-A9D1-C880237F70AA}"/>
                </a:ext>
              </a:extLst>
            </p:cNvPr>
            <p:cNvSpPr>
              <a:spLocks noChangeShapeType="1"/>
            </p:cNvSpPr>
            <p:nvPr/>
          </p:nvSpPr>
          <p:spPr bwMode="auto">
            <a:xfrm flipV="1">
              <a:off x="963" y="2330"/>
              <a:ext cx="1" cy="20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98" name="Line 302">
              <a:extLst>
                <a:ext uri="{FF2B5EF4-FFF2-40B4-BE49-F238E27FC236}">
                  <a16:creationId xmlns:a16="http://schemas.microsoft.com/office/drawing/2014/main" id="{8DADAE4F-CE04-47C6-98B2-B4FD3D9A48EE}"/>
                </a:ext>
              </a:extLst>
            </p:cNvPr>
            <p:cNvSpPr>
              <a:spLocks noChangeShapeType="1"/>
            </p:cNvSpPr>
            <p:nvPr/>
          </p:nvSpPr>
          <p:spPr bwMode="auto">
            <a:xfrm flipV="1">
              <a:off x="963" y="2258"/>
              <a:ext cx="127"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99" name="Line 303">
              <a:extLst>
                <a:ext uri="{FF2B5EF4-FFF2-40B4-BE49-F238E27FC236}">
                  <a16:creationId xmlns:a16="http://schemas.microsoft.com/office/drawing/2014/main" id="{73BAFB29-41EE-4A4A-98A9-3824FEC4C45C}"/>
                </a:ext>
              </a:extLst>
            </p:cNvPr>
            <p:cNvSpPr>
              <a:spLocks noChangeShapeType="1"/>
            </p:cNvSpPr>
            <p:nvPr/>
          </p:nvSpPr>
          <p:spPr bwMode="auto">
            <a:xfrm flipH="1" flipV="1">
              <a:off x="1090" y="2025"/>
              <a:ext cx="36" cy="13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0" name="Line 304">
              <a:extLst>
                <a:ext uri="{FF2B5EF4-FFF2-40B4-BE49-F238E27FC236}">
                  <a16:creationId xmlns:a16="http://schemas.microsoft.com/office/drawing/2014/main" id="{01ABE011-DBF0-4D06-85E6-C903638E7326}"/>
                </a:ext>
              </a:extLst>
            </p:cNvPr>
            <p:cNvSpPr>
              <a:spLocks noChangeShapeType="1"/>
            </p:cNvSpPr>
            <p:nvPr/>
          </p:nvSpPr>
          <p:spPr bwMode="auto">
            <a:xfrm flipH="1" flipV="1">
              <a:off x="909" y="1921"/>
              <a:ext cx="181" cy="10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1" name="Line 305">
              <a:extLst>
                <a:ext uri="{FF2B5EF4-FFF2-40B4-BE49-F238E27FC236}">
                  <a16:creationId xmlns:a16="http://schemas.microsoft.com/office/drawing/2014/main" id="{39CDE83E-8100-4700-B800-456DB653EA67}"/>
                </a:ext>
              </a:extLst>
            </p:cNvPr>
            <p:cNvSpPr>
              <a:spLocks noChangeShapeType="1"/>
            </p:cNvSpPr>
            <p:nvPr/>
          </p:nvSpPr>
          <p:spPr bwMode="auto">
            <a:xfrm flipV="1">
              <a:off x="909" y="1773"/>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2" name="Line 306">
              <a:extLst>
                <a:ext uri="{FF2B5EF4-FFF2-40B4-BE49-F238E27FC236}">
                  <a16:creationId xmlns:a16="http://schemas.microsoft.com/office/drawing/2014/main" id="{7AECB519-DA5D-4691-8440-9266ACD742E9}"/>
                </a:ext>
              </a:extLst>
            </p:cNvPr>
            <p:cNvSpPr>
              <a:spLocks noChangeShapeType="1"/>
            </p:cNvSpPr>
            <p:nvPr/>
          </p:nvSpPr>
          <p:spPr bwMode="auto">
            <a:xfrm>
              <a:off x="1192" y="2226"/>
              <a:ext cx="16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3" name="Line 307">
              <a:extLst>
                <a:ext uri="{FF2B5EF4-FFF2-40B4-BE49-F238E27FC236}">
                  <a16:creationId xmlns:a16="http://schemas.microsoft.com/office/drawing/2014/main" id="{E9A8CE09-AA37-412B-96AA-E12F5B543808}"/>
                </a:ext>
              </a:extLst>
            </p:cNvPr>
            <p:cNvSpPr>
              <a:spLocks noChangeShapeType="1"/>
            </p:cNvSpPr>
            <p:nvPr/>
          </p:nvSpPr>
          <p:spPr bwMode="auto">
            <a:xfrm flipV="1">
              <a:off x="1352" y="2025"/>
              <a:ext cx="55" cy="20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4" name="Line 308">
              <a:extLst>
                <a:ext uri="{FF2B5EF4-FFF2-40B4-BE49-F238E27FC236}">
                  <a16:creationId xmlns:a16="http://schemas.microsoft.com/office/drawing/2014/main" id="{61D88424-3687-44B7-B68F-978DCF5F0FCE}"/>
                </a:ext>
              </a:extLst>
            </p:cNvPr>
            <p:cNvSpPr>
              <a:spLocks noChangeShapeType="1"/>
            </p:cNvSpPr>
            <p:nvPr/>
          </p:nvSpPr>
          <p:spPr bwMode="auto">
            <a:xfrm flipV="1">
              <a:off x="1407" y="1954"/>
              <a:ext cx="123"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5" name="Line 309">
              <a:extLst>
                <a:ext uri="{FF2B5EF4-FFF2-40B4-BE49-F238E27FC236}">
                  <a16:creationId xmlns:a16="http://schemas.microsoft.com/office/drawing/2014/main" id="{F5631232-154A-41C5-B1AF-990D186D5F3B}"/>
                </a:ext>
              </a:extLst>
            </p:cNvPr>
            <p:cNvSpPr>
              <a:spLocks noChangeShapeType="1"/>
            </p:cNvSpPr>
            <p:nvPr/>
          </p:nvSpPr>
          <p:spPr bwMode="auto">
            <a:xfrm>
              <a:off x="1343" y="2235"/>
              <a:ext cx="95" cy="9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6" name="Line 310">
              <a:extLst>
                <a:ext uri="{FF2B5EF4-FFF2-40B4-BE49-F238E27FC236}">
                  <a16:creationId xmlns:a16="http://schemas.microsoft.com/office/drawing/2014/main" id="{4CE94A78-1122-4F8E-A82E-09871C382CEB}"/>
                </a:ext>
              </a:extLst>
            </p:cNvPr>
            <p:cNvSpPr>
              <a:spLocks noChangeShapeType="1"/>
            </p:cNvSpPr>
            <p:nvPr/>
          </p:nvSpPr>
          <p:spPr bwMode="auto">
            <a:xfrm>
              <a:off x="1361" y="2217"/>
              <a:ext cx="95" cy="9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7" name="Line 311">
              <a:extLst>
                <a:ext uri="{FF2B5EF4-FFF2-40B4-BE49-F238E27FC236}">
                  <a16:creationId xmlns:a16="http://schemas.microsoft.com/office/drawing/2014/main" id="{8CC08542-F557-4EF6-B814-23E1873F405D}"/>
                </a:ext>
              </a:extLst>
            </p:cNvPr>
            <p:cNvSpPr>
              <a:spLocks noChangeShapeType="1"/>
            </p:cNvSpPr>
            <p:nvPr/>
          </p:nvSpPr>
          <p:spPr bwMode="auto">
            <a:xfrm>
              <a:off x="1144" y="2851"/>
              <a:ext cx="180" cy="10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8" name="Line 312">
              <a:extLst>
                <a:ext uri="{FF2B5EF4-FFF2-40B4-BE49-F238E27FC236}">
                  <a16:creationId xmlns:a16="http://schemas.microsoft.com/office/drawing/2014/main" id="{D19BFE49-1A3A-422E-866B-6AEE50DBB627}"/>
                </a:ext>
              </a:extLst>
            </p:cNvPr>
            <p:cNvSpPr>
              <a:spLocks noChangeShapeType="1"/>
            </p:cNvSpPr>
            <p:nvPr/>
          </p:nvSpPr>
          <p:spPr bwMode="auto">
            <a:xfrm>
              <a:off x="1324" y="2955"/>
              <a:ext cx="37" cy="13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9" name="Line 313">
              <a:extLst>
                <a:ext uri="{FF2B5EF4-FFF2-40B4-BE49-F238E27FC236}">
                  <a16:creationId xmlns:a16="http://schemas.microsoft.com/office/drawing/2014/main" id="{CA963B1F-30AF-4D76-A370-5A86791D3976}"/>
                </a:ext>
              </a:extLst>
            </p:cNvPr>
            <p:cNvSpPr>
              <a:spLocks noChangeShapeType="1"/>
            </p:cNvSpPr>
            <p:nvPr/>
          </p:nvSpPr>
          <p:spPr bwMode="auto">
            <a:xfrm>
              <a:off x="1426" y="3157"/>
              <a:ext cx="162"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0" name="Line 314">
              <a:extLst>
                <a:ext uri="{FF2B5EF4-FFF2-40B4-BE49-F238E27FC236}">
                  <a16:creationId xmlns:a16="http://schemas.microsoft.com/office/drawing/2014/main" id="{B6708C26-EB59-4536-A396-0D3681A8F948}"/>
                </a:ext>
              </a:extLst>
            </p:cNvPr>
            <p:cNvSpPr>
              <a:spLocks noChangeShapeType="1"/>
            </p:cNvSpPr>
            <p:nvPr/>
          </p:nvSpPr>
          <p:spPr bwMode="auto">
            <a:xfrm flipV="1">
              <a:off x="1588" y="2955"/>
              <a:ext cx="54" cy="20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1" name="Line 315">
              <a:extLst>
                <a:ext uri="{FF2B5EF4-FFF2-40B4-BE49-F238E27FC236}">
                  <a16:creationId xmlns:a16="http://schemas.microsoft.com/office/drawing/2014/main" id="{0DCDB9D5-9B7A-465E-A851-9ECB932C7D08}"/>
                </a:ext>
              </a:extLst>
            </p:cNvPr>
            <p:cNvSpPr>
              <a:spLocks noChangeShapeType="1"/>
            </p:cNvSpPr>
            <p:nvPr/>
          </p:nvSpPr>
          <p:spPr bwMode="auto">
            <a:xfrm flipV="1">
              <a:off x="1642" y="2885"/>
              <a:ext cx="124" cy="7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2" name="Line 316">
              <a:extLst>
                <a:ext uri="{FF2B5EF4-FFF2-40B4-BE49-F238E27FC236}">
                  <a16:creationId xmlns:a16="http://schemas.microsoft.com/office/drawing/2014/main" id="{C30F5015-4A41-4EE6-A247-F9D80CC06970}"/>
                </a:ext>
              </a:extLst>
            </p:cNvPr>
            <p:cNvSpPr>
              <a:spLocks noChangeShapeType="1"/>
            </p:cNvSpPr>
            <p:nvPr/>
          </p:nvSpPr>
          <p:spPr bwMode="auto">
            <a:xfrm>
              <a:off x="1579" y="3166"/>
              <a:ext cx="95" cy="9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3" name="Line 317">
              <a:extLst>
                <a:ext uri="{FF2B5EF4-FFF2-40B4-BE49-F238E27FC236}">
                  <a16:creationId xmlns:a16="http://schemas.microsoft.com/office/drawing/2014/main" id="{D4612CC3-BF7C-44E2-8935-3C072D1A0BBF}"/>
                </a:ext>
              </a:extLst>
            </p:cNvPr>
            <p:cNvSpPr>
              <a:spLocks noChangeShapeType="1"/>
            </p:cNvSpPr>
            <p:nvPr/>
          </p:nvSpPr>
          <p:spPr bwMode="auto">
            <a:xfrm>
              <a:off x="1597" y="3148"/>
              <a:ext cx="95" cy="9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4" name="Line 318">
              <a:extLst>
                <a:ext uri="{FF2B5EF4-FFF2-40B4-BE49-F238E27FC236}">
                  <a16:creationId xmlns:a16="http://schemas.microsoft.com/office/drawing/2014/main" id="{0BE25EB0-71F8-4FD7-A548-BEEDC0E3E1C3}"/>
                </a:ext>
              </a:extLst>
            </p:cNvPr>
            <p:cNvSpPr>
              <a:spLocks noChangeShapeType="1"/>
            </p:cNvSpPr>
            <p:nvPr/>
          </p:nvSpPr>
          <p:spPr bwMode="auto">
            <a:xfrm flipH="1">
              <a:off x="1231" y="3211"/>
              <a:ext cx="93" cy="9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5" name="Line 319">
              <a:extLst>
                <a:ext uri="{FF2B5EF4-FFF2-40B4-BE49-F238E27FC236}">
                  <a16:creationId xmlns:a16="http://schemas.microsoft.com/office/drawing/2014/main" id="{D750DB4A-CD62-4E03-8938-7A2D84841052}"/>
                </a:ext>
              </a:extLst>
            </p:cNvPr>
            <p:cNvSpPr>
              <a:spLocks noChangeShapeType="1"/>
            </p:cNvSpPr>
            <p:nvPr/>
          </p:nvSpPr>
          <p:spPr bwMode="auto">
            <a:xfrm>
              <a:off x="1231" y="3304"/>
              <a:ext cx="1" cy="20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6" name="Line 320">
              <a:extLst>
                <a:ext uri="{FF2B5EF4-FFF2-40B4-BE49-F238E27FC236}">
                  <a16:creationId xmlns:a16="http://schemas.microsoft.com/office/drawing/2014/main" id="{AB582188-A3FB-4DB6-A2D1-C8814D057209}"/>
                </a:ext>
              </a:extLst>
            </p:cNvPr>
            <p:cNvSpPr>
              <a:spLocks noChangeShapeType="1"/>
            </p:cNvSpPr>
            <p:nvPr/>
          </p:nvSpPr>
          <p:spPr bwMode="auto">
            <a:xfrm>
              <a:off x="1231" y="3513"/>
              <a:ext cx="127"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7" name="Line 321">
              <a:extLst>
                <a:ext uri="{FF2B5EF4-FFF2-40B4-BE49-F238E27FC236}">
                  <a16:creationId xmlns:a16="http://schemas.microsoft.com/office/drawing/2014/main" id="{E65E46BE-BCF5-49D6-8CFD-C9E3E81CB6FB}"/>
                </a:ext>
              </a:extLst>
            </p:cNvPr>
            <p:cNvSpPr>
              <a:spLocks noChangeShapeType="1"/>
            </p:cNvSpPr>
            <p:nvPr/>
          </p:nvSpPr>
          <p:spPr bwMode="auto">
            <a:xfrm flipH="1">
              <a:off x="1100" y="3501"/>
              <a:ext cx="124"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8" name="Line 322">
              <a:extLst>
                <a:ext uri="{FF2B5EF4-FFF2-40B4-BE49-F238E27FC236}">
                  <a16:creationId xmlns:a16="http://schemas.microsoft.com/office/drawing/2014/main" id="{A5AFF8BF-40F7-4D6B-B3D6-AAA690CF25A1}"/>
                </a:ext>
              </a:extLst>
            </p:cNvPr>
            <p:cNvSpPr>
              <a:spLocks noChangeShapeType="1"/>
            </p:cNvSpPr>
            <p:nvPr/>
          </p:nvSpPr>
          <p:spPr bwMode="auto">
            <a:xfrm flipH="1">
              <a:off x="1113" y="3523"/>
              <a:ext cx="124"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19" name="Line 323">
              <a:extLst>
                <a:ext uri="{FF2B5EF4-FFF2-40B4-BE49-F238E27FC236}">
                  <a16:creationId xmlns:a16="http://schemas.microsoft.com/office/drawing/2014/main" id="{EA6A3D7E-0FD7-4CE0-800B-F0E34C7A95C1}"/>
                </a:ext>
              </a:extLst>
            </p:cNvPr>
            <p:cNvSpPr>
              <a:spLocks noChangeShapeType="1"/>
            </p:cNvSpPr>
            <p:nvPr/>
          </p:nvSpPr>
          <p:spPr bwMode="auto">
            <a:xfrm flipH="1" flipV="1">
              <a:off x="728" y="1609"/>
              <a:ext cx="127"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0" name="Line 324">
              <a:extLst>
                <a:ext uri="{FF2B5EF4-FFF2-40B4-BE49-F238E27FC236}">
                  <a16:creationId xmlns:a16="http://schemas.microsoft.com/office/drawing/2014/main" id="{0D6F86E9-E2A5-4610-9A15-EFDBC88C2179}"/>
                </a:ext>
              </a:extLst>
            </p:cNvPr>
            <p:cNvSpPr>
              <a:spLocks noChangeShapeType="1"/>
            </p:cNvSpPr>
            <p:nvPr/>
          </p:nvSpPr>
          <p:spPr bwMode="auto">
            <a:xfrm flipH="1">
              <a:off x="597" y="1597"/>
              <a:ext cx="124"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1" name="Line 325">
              <a:extLst>
                <a:ext uri="{FF2B5EF4-FFF2-40B4-BE49-F238E27FC236}">
                  <a16:creationId xmlns:a16="http://schemas.microsoft.com/office/drawing/2014/main" id="{8C1FA415-A376-4982-BBCD-4BA692FE8C99}"/>
                </a:ext>
              </a:extLst>
            </p:cNvPr>
            <p:cNvSpPr>
              <a:spLocks noChangeShapeType="1"/>
            </p:cNvSpPr>
            <p:nvPr/>
          </p:nvSpPr>
          <p:spPr bwMode="auto">
            <a:xfrm flipH="1">
              <a:off x="610" y="1619"/>
              <a:ext cx="124"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2" name="Line 326">
              <a:extLst>
                <a:ext uri="{FF2B5EF4-FFF2-40B4-BE49-F238E27FC236}">
                  <a16:creationId xmlns:a16="http://schemas.microsoft.com/office/drawing/2014/main" id="{04E5264B-E0BB-406B-B180-5F8AF4BE0332}"/>
                </a:ext>
              </a:extLst>
            </p:cNvPr>
            <p:cNvSpPr>
              <a:spLocks noChangeShapeType="1"/>
            </p:cNvSpPr>
            <p:nvPr/>
          </p:nvSpPr>
          <p:spPr bwMode="auto">
            <a:xfrm flipV="1">
              <a:off x="728" y="1400"/>
              <a:ext cx="1" cy="20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3" name="Line 327">
              <a:extLst>
                <a:ext uri="{FF2B5EF4-FFF2-40B4-BE49-F238E27FC236}">
                  <a16:creationId xmlns:a16="http://schemas.microsoft.com/office/drawing/2014/main" id="{68077F37-9EB3-4BF3-B1B7-CB4A579639D6}"/>
                </a:ext>
              </a:extLst>
            </p:cNvPr>
            <p:cNvSpPr>
              <a:spLocks noChangeShapeType="1"/>
            </p:cNvSpPr>
            <p:nvPr/>
          </p:nvSpPr>
          <p:spPr bwMode="auto">
            <a:xfrm>
              <a:off x="1412" y="3677"/>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4" name="Line 328">
              <a:extLst>
                <a:ext uri="{FF2B5EF4-FFF2-40B4-BE49-F238E27FC236}">
                  <a16:creationId xmlns:a16="http://schemas.microsoft.com/office/drawing/2014/main" id="{77F77A95-7481-49E0-8DCE-683411FCC8D0}"/>
                </a:ext>
              </a:extLst>
            </p:cNvPr>
            <p:cNvSpPr>
              <a:spLocks noChangeShapeType="1"/>
            </p:cNvSpPr>
            <p:nvPr/>
          </p:nvSpPr>
          <p:spPr bwMode="auto">
            <a:xfrm flipV="1">
              <a:off x="728" y="1327"/>
              <a:ext cx="127" cy="7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5" name="Line 329">
              <a:extLst>
                <a:ext uri="{FF2B5EF4-FFF2-40B4-BE49-F238E27FC236}">
                  <a16:creationId xmlns:a16="http://schemas.microsoft.com/office/drawing/2014/main" id="{9462BE92-173F-4500-AF41-77EE23600BC8}"/>
                </a:ext>
              </a:extLst>
            </p:cNvPr>
            <p:cNvSpPr>
              <a:spLocks noChangeShapeType="1"/>
            </p:cNvSpPr>
            <p:nvPr/>
          </p:nvSpPr>
          <p:spPr bwMode="auto">
            <a:xfrm>
              <a:off x="957" y="1296"/>
              <a:ext cx="160"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6" name="Line 330">
              <a:extLst>
                <a:ext uri="{FF2B5EF4-FFF2-40B4-BE49-F238E27FC236}">
                  <a16:creationId xmlns:a16="http://schemas.microsoft.com/office/drawing/2014/main" id="{D9919B35-A17C-40DF-873B-3E75CBB0B5F1}"/>
                </a:ext>
              </a:extLst>
            </p:cNvPr>
            <p:cNvSpPr>
              <a:spLocks noChangeShapeType="1"/>
            </p:cNvSpPr>
            <p:nvPr/>
          </p:nvSpPr>
          <p:spPr bwMode="auto">
            <a:xfrm>
              <a:off x="1108" y="1305"/>
              <a:ext cx="95" cy="9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7" name="Line 331">
              <a:extLst>
                <a:ext uri="{FF2B5EF4-FFF2-40B4-BE49-F238E27FC236}">
                  <a16:creationId xmlns:a16="http://schemas.microsoft.com/office/drawing/2014/main" id="{EA944A4E-01D2-410E-BD4E-B6537E3D2BF1}"/>
                </a:ext>
              </a:extLst>
            </p:cNvPr>
            <p:cNvSpPr>
              <a:spLocks noChangeShapeType="1"/>
            </p:cNvSpPr>
            <p:nvPr/>
          </p:nvSpPr>
          <p:spPr bwMode="auto">
            <a:xfrm>
              <a:off x="1126" y="1287"/>
              <a:ext cx="95" cy="9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8" name="Line 332">
              <a:extLst>
                <a:ext uri="{FF2B5EF4-FFF2-40B4-BE49-F238E27FC236}">
                  <a16:creationId xmlns:a16="http://schemas.microsoft.com/office/drawing/2014/main" id="{4A0201F4-1BB0-42A2-AB67-19F73035081D}"/>
                </a:ext>
              </a:extLst>
            </p:cNvPr>
            <p:cNvSpPr>
              <a:spLocks noChangeShapeType="1"/>
            </p:cNvSpPr>
            <p:nvPr/>
          </p:nvSpPr>
          <p:spPr bwMode="auto">
            <a:xfrm flipV="1">
              <a:off x="1117" y="1115"/>
              <a:ext cx="105" cy="18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29" name="Line 333">
              <a:extLst>
                <a:ext uri="{FF2B5EF4-FFF2-40B4-BE49-F238E27FC236}">
                  <a16:creationId xmlns:a16="http://schemas.microsoft.com/office/drawing/2014/main" id="{8986576A-B5CB-46E5-ABF6-8FE33D3ABC30}"/>
                </a:ext>
              </a:extLst>
            </p:cNvPr>
            <p:cNvSpPr>
              <a:spLocks noChangeShapeType="1"/>
            </p:cNvSpPr>
            <p:nvPr/>
          </p:nvSpPr>
          <p:spPr bwMode="auto">
            <a:xfrm flipV="1">
              <a:off x="1222" y="1044"/>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30" name="Line 334">
              <a:extLst>
                <a:ext uri="{FF2B5EF4-FFF2-40B4-BE49-F238E27FC236}">
                  <a16:creationId xmlns:a16="http://schemas.microsoft.com/office/drawing/2014/main" id="{B5EB0646-6E8B-4D97-93AF-CB303BADEEFC}"/>
                </a:ext>
              </a:extLst>
            </p:cNvPr>
            <p:cNvSpPr>
              <a:spLocks noChangeShapeType="1"/>
            </p:cNvSpPr>
            <p:nvPr/>
          </p:nvSpPr>
          <p:spPr bwMode="auto">
            <a:xfrm flipH="1" flipV="1">
              <a:off x="804" y="1115"/>
              <a:ext cx="66" cy="11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31" name="Line 335">
              <a:extLst>
                <a:ext uri="{FF2B5EF4-FFF2-40B4-BE49-F238E27FC236}">
                  <a16:creationId xmlns:a16="http://schemas.microsoft.com/office/drawing/2014/main" id="{163E6996-642A-41DE-B84A-E9619236F7D6}"/>
                </a:ext>
              </a:extLst>
            </p:cNvPr>
            <p:cNvSpPr>
              <a:spLocks noChangeShapeType="1"/>
            </p:cNvSpPr>
            <p:nvPr/>
          </p:nvSpPr>
          <p:spPr bwMode="auto">
            <a:xfrm flipH="1" flipV="1">
              <a:off x="623" y="1011"/>
              <a:ext cx="181" cy="10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32" name="Line 336">
              <a:extLst>
                <a:ext uri="{FF2B5EF4-FFF2-40B4-BE49-F238E27FC236}">
                  <a16:creationId xmlns:a16="http://schemas.microsoft.com/office/drawing/2014/main" id="{7AFC6DA5-A8C5-4129-8F6E-73461729BD59}"/>
                </a:ext>
              </a:extLst>
            </p:cNvPr>
            <p:cNvSpPr>
              <a:spLocks noChangeShapeType="1"/>
            </p:cNvSpPr>
            <p:nvPr/>
          </p:nvSpPr>
          <p:spPr bwMode="auto">
            <a:xfrm flipV="1">
              <a:off x="623" y="863"/>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33" name="Line 337">
              <a:extLst>
                <a:ext uri="{FF2B5EF4-FFF2-40B4-BE49-F238E27FC236}">
                  <a16:creationId xmlns:a16="http://schemas.microsoft.com/office/drawing/2014/main" id="{BB6DC827-E82C-4B28-A534-62CAFAC892CF}"/>
                </a:ext>
              </a:extLst>
            </p:cNvPr>
            <p:cNvSpPr>
              <a:spLocks noChangeShapeType="1"/>
            </p:cNvSpPr>
            <p:nvPr/>
          </p:nvSpPr>
          <p:spPr bwMode="auto">
            <a:xfrm flipH="1" flipV="1">
              <a:off x="442" y="699"/>
              <a:ext cx="127" cy="7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34" name="Rectangle 338">
              <a:extLst>
                <a:ext uri="{FF2B5EF4-FFF2-40B4-BE49-F238E27FC236}">
                  <a16:creationId xmlns:a16="http://schemas.microsoft.com/office/drawing/2014/main" id="{C8BE4BD1-37F5-43CF-99A9-61DC68A4FE7D}"/>
                </a:ext>
              </a:extLst>
            </p:cNvPr>
            <p:cNvSpPr>
              <a:spLocks noChangeArrowheads="1"/>
            </p:cNvSpPr>
            <p:nvPr/>
          </p:nvSpPr>
          <p:spPr bwMode="auto">
            <a:xfrm>
              <a:off x="2656" y="2960"/>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35" name="Rectangle 339">
              <a:extLst>
                <a:ext uri="{FF2B5EF4-FFF2-40B4-BE49-F238E27FC236}">
                  <a16:creationId xmlns:a16="http://schemas.microsoft.com/office/drawing/2014/main" id="{7CF4D202-F995-49C8-B450-5364554FAE3F}"/>
                </a:ext>
              </a:extLst>
            </p:cNvPr>
            <p:cNvSpPr>
              <a:spLocks noChangeArrowheads="1"/>
            </p:cNvSpPr>
            <p:nvPr/>
          </p:nvSpPr>
          <p:spPr bwMode="auto">
            <a:xfrm>
              <a:off x="3006" y="2978"/>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B</a:t>
              </a:r>
              <a:endParaRPr lang="en-GB" altLang="cs-CZ">
                <a:solidFill>
                  <a:srgbClr val="FF3300"/>
                </a:solidFill>
                <a:latin typeface="Arial Black" panose="020B0A04020102020204" pitchFamily="34" charset="0"/>
              </a:endParaRPr>
            </a:p>
          </p:txBody>
        </p:sp>
        <p:sp>
          <p:nvSpPr>
            <p:cNvPr id="4436" name="Rectangle 340">
              <a:extLst>
                <a:ext uri="{FF2B5EF4-FFF2-40B4-BE49-F238E27FC236}">
                  <a16:creationId xmlns:a16="http://schemas.microsoft.com/office/drawing/2014/main" id="{5AA567F1-6821-4392-B0A5-CAC674D1B3A6}"/>
                </a:ext>
              </a:extLst>
            </p:cNvPr>
            <p:cNvSpPr>
              <a:spLocks noChangeArrowheads="1"/>
            </p:cNvSpPr>
            <p:nvPr/>
          </p:nvSpPr>
          <p:spPr bwMode="auto">
            <a:xfrm>
              <a:off x="2370" y="3384"/>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37" name="Rectangle 341">
              <a:extLst>
                <a:ext uri="{FF2B5EF4-FFF2-40B4-BE49-F238E27FC236}">
                  <a16:creationId xmlns:a16="http://schemas.microsoft.com/office/drawing/2014/main" id="{FEE6EF44-50BA-4511-90F6-3E4DF6CE94CA}"/>
                </a:ext>
              </a:extLst>
            </p:cNvPr>
            <p:cNvSpPr>
              <a:spLocks noChangeArrowheads="1"/>
            </p:cNvSpPr>
            <p:nvPr/>
          </p:nvSpPr>
          <p:spPr bwMode="auto">
            <a:xfrm>
              <a:off x="2306" y="2769"/>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38" name="Rectangle 342">
              <a:extLst>
                <a:ext uri="{FF2B5EF4-FFF2-40B4-BE49-F238E27FC236}">
                  <a16:creationId xmlns:a16="http://schemas.microsoft.com/office/drawing/2014/main" id="{B9CF7E0E-6E3D-421F-8F05-93F6AF05451A}"/>
                </a:ext>
              </a:extLst>
            </p:cNvPr>
            <p:cNvSpPr>
              <a:spLocks noChangeArrowheads="1"/>
            </p:cNvSpPr>
            <p:nvPr/>
          </p:nvSpPr>
          <p:spPr bwMode="auto">
            <a:xfrm>
              <a:off x="2373" y="3593"/>
              <a:ext cx="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P</a:t>
              </a:r>
              <a:endParaRPr lang="en-GB" altLang="cs-CZ">
                <a:solidFill>
                  <a:srgbClr val="FF3300"/>
                </a:solidFill>
                <a:latin typeface="Arial Black" panose="020B0A04020102020204" pitchFamily="34" charset="0"/>
              </a:endParaRPr>
            </a:p>
          </p:txBody>
        </p:sp>
        <p:sp>
          <p:nvSpPr>
            <p:cNvPr id="4439" name="Rectangle 343">
              <a:extLst>
                <a:ext uri="{FF2B5EF4-FFF2-40B4-BE49-F238E27FC236}">
                  <a16:creationId xmlns:a16="http://schemas.microsoft.com/office/drawing/2014/main" id="{C379CABD-1C53-457F-B555-8FDE8200C2B1}"/>
                </a:ext>
              </a:extLst>
            </p:cNvPr>
            <p:cNvSpPr>
              <a:spLocks noChangeArrowheads="1"/>
            </p:cNvSpPr>
            <p:nvPr/>
          </p:nvSpPr>
          <p:spPr bwMode="auto">
            <a:xfrm>
              <a:off x="2579" y="3593"/>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0" name="Rectangle 344">
              <a:extLst>
                <a:ext uri="{FF2B5EF4-FFF2-40B4-BE49-F238E27FC236}">
                  <a16:creationId xmlns:a16="http://schemas.microsoft.com/office/drawing/2014/main" id="{3C1E2C8B-FE8C-47DA-89FB-B37D18F7BD6F}"/>
                </a:ext>
              </a:extLst>
            </p:cNvPr>
            <p:cNvSpPr>
              <a:spLocks noChangeArrowheads="1"/>
            </p:cNvSpPr>
            <p:nvPr/>
          </p:nvSpPr>
          <p:spPr bwMode="auto">
            <a:xfrm>
              <a:off x="2125" y="3587"/>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400" b="1">
                  <a:solidFill>
                    <a:srgbClr val="FF3300"/>
                  </a:solidFill>
                </a:rPr>
                <a:t>-</a:t>
              </a:r>
              <a:endParaRPr lang="en-GB" altLang="cs-CZ">
                <a:solidFill>
                  <a:srgbClr val="FF3300"/>
                </a:solidFill>
                <a:latin typeface="Arial Black" panose="020B0A04020102020204" pitchFamily="34" charset="0"/>
              </a:endParaRPr>
            </a:p>
          </p:txBody>
        </p:sp>
        <p:sp>
          <p:nvSpPr>
            <p:cNvPr id="4441" name="Rectangle 345">
              <a:extLst>
                <a:ext uri="{FF2B5EF4-FFF2-40B4-BE49-F238E27FC236}">
                  <a16:creationId xmlns:a16="http://schemas.microsoft.com/office/drawing/2014/main" id="{4252F22F-D579-4556-8560-C90F91D0DCD4}"/>
                </a:ext>
              </a:extLst>
            </p:cNvPr>
            <p:cNvSpPr>
              <a:spLocks noChangeArrowheads="1"/>
            </p:cNvSpPr>
            <p:nvPr/>
          </p:nvSpPr>
          <p:spPr bwMode="auto">
            <a:xfrm>
              <a:off x="2161" y="3597"/>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2" name="Rectangle 346">
              <a:extLst>
                <a:ext uri="{FF2B5EF4-FFF2-40B4-BE49-F238E27FC236}">
                  <a16:creationId xmlns:a16="http://schemas.microsoft.com/office/drawing/2014/main" id="{163B6AE2-935C-4CFD-88D0-C84994235476}"/>
                </a:ext>
              </a:extLst>
            </p:cNvPr>
            <p:cNvSpPr>
              <a:spLocks noChangeArrowheads="1"/>
            </p:cNvSpPr>
            <p:nvPr/>
          </p:nvSpPr>
          <p:spPr bwMode="auto">
            <a:xfrm>
              <a:off x="2370" y="3801"/>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3" name="Rectangle 347">
              <a:extLst>
                <a:ext uri="{FF2B5EF4-FFF2-40B4-BE49-F238E27FC236}">
                  <a16:creationId xmlns:a16="http://schemas.microsoft.com/office/drawing/2014/main" id="{BDCA1DFA-EE6E-4D39-95CC-D9CA33C7F639}"/>
                </a:ext>
              </a:extLst>
            </p:cNvPr>
            <p:cNvSpPr>
              <a:spLocks noChangeArrowheads="1"/>
            </p:cNvSpPr>
            <p:nvPr/>
          </p:nvSpPr>
          <p:spPr bwMode="auto">
            <a:xfrm>
              <a:off x="2309" y="2561"/>
              <a:ext cx="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P</a:t>
              </a:r>
              <a:endParaRPr lang="en-GB" altLang="cs-CZ">
                <a:solidFill>
                  <a:srgbClr val="FF3300"/>
                </a:solidFill>
                <a:latin typeface="Arial Black" panose="020B0A04020102020204" pitchFamily="34" charset="0"/>
              </a:endParaRPr>
            </a:p>
          </p:txBody>
        </p:sp>
        <p:sp>
          <p:nvSpPr>
            <p:cNvPr id="4444" name="Rectangle 348">
              <a:extLst>
                <a:ext uri="{FF2B5EF4-FFF2-40B4-BE49-F238E27FC236}">
                  <a16:creationId xmlns:a16="http://schemas.microsoft.com/office/drawing/2014/main" id="{FE709E00-4B4A-43BD-A4A8-E0572FEF783C}"/>
                </a:ext>
              </a:extLst>
            </p:cNvPr>
            <p:cNvSpPr>
              <a:spLocks noChangeArrowheads="1"/>
            </p:cNvSpPr>
            <p:nvPr/>
          </p:nvSpPr>
          <p:spPr bwMode="auto">
            <a:xfrm>
              <a:off x="2306" y="2353"/>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5" name="Rectangle 349">
              <a:extLst>
                <a:ext uri="{FF2B5EF4-FFF2-40B4-BE49-F238E27FC236}">
                  <a16:creationId xmlns:a16="http://schemas.microsoft.com/office/drawing/2014/main" id="{F581051B-9FB7-44D4-8584-C96B45BDA522}"/>
                </a:ext>
              </a:extLst>
            </p:cNvPr>
            <p:cNvSpPr>
              <a:spLocks noChangeArrowheads="1"/>
            </p:cNvSpPr>
            <p:nvPr/>
          </p:nvSpPr>
          <p:spPr bwMode="auto">
            <a:xfrm>
              <a:off x="2514" y="2561"/>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6" name="Rectangle 350">
              <a:extLst>
                <a:ext uri="{FF2B5EF4-FFF2-40B4-BE49-F238E27FC236}">
                  <a16:creationId xmlns:a16="http://schemas.microsoft.com/office/drawing/2014/main" id="{0099833D-9462-49AE-A4D5-4A7FCE6ECF37}"/>
                </a:ext>
              </a:extLst>
            </p:cNvPr>
            <p:cNvSpPr>
              <a:spLocks noChangeArrowheads="1"/>
            </p:cNvSpPr>
            <p:nvPr/>
          </p:nvSpPr>
          <p:spPr bwMode="auto">
            <a:xfrm>
              <a:off x="2060" y="2556"/>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400" b="1">
                  <a:solidFill>
                    <a:srgbClr val="FF3300"/>
                  </a:solidFill>
                </a:rPr>
                <a:t>-</a:t>
              </a:r>
              <a:endParaRPr lang="en-GB" altLang="cs-CZ">
                <a:solidFill>
                  <a:srgbClr val="FF3300"/>
                </a:solidFill>
                <a:latin typeface="Arial Black" panose="020B0A04020102020204" pitchFamily="34" charset="0"/>
              </a:endParaRPr>
            </a:p>
          </p:txBody>
        </p:sp>
        <p:sp>
          <p:nvSpPr>
            <p:cNvPr id="4447" name="Rectangle 351">
              <a:extLst>
                <a:ext uri="{FF2B5EF4-FFF2-40B4-BE49-F238E27FC236}">
                  <a16:creationId xmlns:a16="http://schemas.microsoft.com/office/drawing/2014/main" id="{A3E9475F-BA46-4103-8C6A-E090A1B07F52}"/>
                </a:ext>
              </a:extLst>
            </p:cNvPr>
            <p:cNvSpPr>
              <a:spLocks noChangeArrowheads="1"/>
            </p:cNvSpPr>
            <p:nvPr/>
          </p:nvSpPr>
          <p:spPr bwMode="auto">
            <a:xfrm>
              <a:off x="2096" y="2565"/>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8" name="Rectangle 352">
              <a:extLst>
                <a:ext uri="{FF2B5EF4-FFF2-40B4-BE49-F238E27FC236}">
                  <a16:creationId xmlns:a16="http://schemas.microsoft.com/office/drawing/2014/main" id="{72063BE7-DA41-4BEA-BA77-22F9372D383F}"/>
                </a:ext>
              </a:extLst>
            </p:cNvPr>
            <p:cNvSpPr>
              <a:spLocks noChangeArrowheads="1"/>
            </p:cNvSpPr>
            <p:nvPr/>
          </p:nvSpPr>
          <p:spPr bwMode="auto">
            <a:xfrm>
              <a:off x="2591" y="1928"/>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49" name="Rectangle 353">
              <a:extLst>
                <a:ext uri="{FF2B5EF4-FFF2-40B4-BE49-F238E27FC236}">
                  <a16:creationId xmlns:a16="http://schemas.microsoft.com/office/drawing/2014/main" id="{2DA25CD9-E897-45B9-8BD2-2BF3F986B5DE}"/>
                </a:ext>
              </a:extLst>
            </p:cNvPr>
            <p:cNvSpPr>
              <a:spLocks noChangeArrowheads="1"/>
            </p:cNvSpPr>
            <p:nvPr/>
          </p:nvSpPr>
          <p:spPr bwMode="auto">
            <a:xfrm>
              <a:off x="2941" y="1946"/>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B</a:t>
              </a:r>
              <a:endParaRPr lang="en-GB" altLang="cs-CZ">
                <a:solidFill>
                  <a:srgbClr val="FF3300"/>
                </a:solidFill>
                <a:latin typeface="Arial Black" panose="020B0A04020102020204" pitchFamily="34" charset="0"/>
              </a:endParaRPr>
            </a:p>
          </p:txBody>
        </p:sp>
        <p:sp>
          <p:nvSpPr>
            <p:cNvPr id="4450" name="Rectangle 354">
              <a:extLst>
                <a:ext uri="{FF2B5EF4-FFF2-40B4-BE49-F238E27FC236}">
                  <a16:creationId xmlns:a16="http://schemas.microsoft.com/office/drawing/2014/main" id="{3343B295-A5F8-47AE-BFDA-DD78D70B102A}"/>
                </a:ext>
              </a:extLst>
            </p:cNvPr>
            <p:cNvSpPr>
              <a:spLocks noChangeArrowheads="1"/>
            </p:cNvSpPr>
            <p:nvPr/>
          </p:nvSpPr>
          <p:spPr bwMode="auto">
            <a:xfrm>
              <a:off x="2241" y="1738"/>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51" name="Rectangle 355">
              <a:extLst>
                <a:ext uri="{FF2B5EF4-FFF2-40B4-BE49-F238E27FC236}">
                  <a16:creationId xmlns:a16="http://schemas.microsoft.com/office/drawing/2014/main" id="{39644480-18FB-47A6-99DF-403A6BFF3956}"/>
                </a:ext>
              </a:extLst>
            </p:cNvPr>
            <p:cNvSpPr>
              <a:spLocks noChangeArrowheads="1"/>
            </p:cNvSpPr>
            <p:nvPr/>
          </p:nvSpPr>
          <p:spPr bwMode="auto">
            <a:xfrm>
              <a:off x="2244" y="1529"/>
              <a:ext cx="9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P</a:t>
              </a:r>
              <a:endParaRPr lang="en-GB" altLang="cs-CZ">
                <a:solidFill>
                  <a:srgbClr val="FF3300"/>
                </a:solidFill>
                <a:latin typeface="Arial Black" panose="020B0A04020102020204" pitchFamily="34" charset="0"/>
              </a:endParaRPr>
            </a:p>
          </p:txBody>
        </p:sp>
        <p:sp>
          <p:nvSpPr>
            <p:cNvPr id="4452" name="Rectangle 356">
              <a:extLst>
                <a:ext uri="{FF2B5EF4-FFF2-40B4-BE49-F238E27FC236}">
                  <a16:creationId xmlns:a16="http://schemas.microsoft.com/office/drawing/2014/main" id="{E40F1856-9464-4621-9271-096BDE1928B4}"/>
                </a:ext>
              </a:extLst>
            </p:cNvPr>
            <p:cNvSpPr>
              <a:spLocks noChangeArrowheads="1"/>
            </p:cNvSpPr>
            <p:nvPr/>
          </p:nvSpPr>
          <p:spPr bwMode="auto">
            <a:xfrm>
              <a:off x="2241" y="1321"/>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53" name="Rectangle 357">
              <a:extLst>
                <a:ext uri="{FF2B5EF4-FFF2-40B4-BE49-F238E27FC236}">
                  <a16:creationId xmlns:a16="http://schemas.microsoft.com/office/drawing/2014/main" id="{33F8C771-0491-440D-9194-0516228D10FE}"/>
                </a:ext>
              </a:extLst>
            </p:cNvPr>
            <p:cNvSpPr>
              <a:spLocks noChangeArrowheads="1"/>
            </p:cNvSpPr>
            <p:nvPr/>
          </p:nvSpPr>
          <p:spPr bwMode="auto">
            <a:xfrm>
              <a:off x="2450" y="1529"/>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54" name="Rectangle 358">
              <a:extLst>
                <a:ext uri="{FF2B5EF4-FFF2-40B4-BE49-F238E27FC236}">
                  <a16:creationId xmlns:a16="http://schemas.microsoft.com/office/drawing/2014/main" id="{F2BE5A02-603B-4A3E-BF9F-3E70601D708B}"/>
                </a:ext>
              </a:extLst>
            </p:cNvPr>
            <p:cNvSpPr>
              <a:spLocks noChangeArrowheads="1"/>
            </p:cNvSpPr>
            <p:nvPr/>
          </p:nvSpPr>
          <p:spPr bwMode="auto">
            <a:xfrm>
              <a:off x="1996" y="1524"/>
              <a:ext cx="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400" b="1">
                  <a:solidFill>
                    <a:srgbClr val="FF3300"/>
                  </a:solidFill>
                </a:rPr>
                <a:t>-</a:t>
              </a:r>
              <a:endParaRPr lang="en-GB" altLang="cs-CZ">
                <a:solidFill>
                  <a:srgbClr val="FF3300"/>
                </a:solidFill>
                <a:latin typeface="Arial Black" panose="020B0A04020102020204" pitchFamily="34" charset="0"/>
              </a:endParaRPr>
            </a:p>
          </p:txBody>
        </p:sp>
        <p:sp>
          <p:nvSpPr>
            <p:cNvPr id="4455" name="Rectangle 359">
              <a:extLst>
                <a:ext uri="{FF2B5EF4-FFF2-40B4-BE49-F238E27FC236}">
                  <a16:creationId xmlns:a16="http://schemas.microsoft.com/office/drawing/2014/main" id="{3DE6DF5D-AC3C-44FE-B75B-274654B1850F}"/>
                </a:ext>
              </a:extLst>
            </p:cNvPr>
            <p:cNvSpPr>
              <a:spLocks noChangeArrowheads="1"/>
            </p:cNvSpPr>
            <p:nvPr/>
          </p:nvSpPr>
          <p:spPr bwMode="auto">
            <a:xfrm>
              <a:off x="2032" y="1533"/>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56" name="Rectangle 360">
              <a:extLst>
                <a:ext uri="{FF2B5EF4-FFF2-40B4-BE49-F238E27FC236}">
                  <a16:creationId xmlns:a16="http://schemas.microsoft.com/office/drawing/2014/main" id="{BE73BA6B-CAF5-4870-A971-ED38A8A69709}"/>
                </a:ext>
              </a:extLst>
            </p:cNvPr>
            <p:cNvSpPr>
              <a:spLocks noChangeArrowheads="1"/>
            </p:cNvSpPr>
            <p:nvPr/>
          </p:nvSpPr>
          <p:spPr bwMode="auto">
            <a:xfrm>
              <a:off x="2876" y="914"/>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B</a:t>
              </a:r>
              <a:endParaRPr lang="en-GB" altLang="cs-CZ">
                <a:solidFill>
                  <a:srgbClr val="FF3300"/>
                </a:solidFill>
                <a:latin typeface="Arial Black" panose="020B0A04020102020204" pitchFamily="34" charset="0"/>
              </a:endParaRPr>
            </a:p>
          </p:txBody>
        </p:sp>
        <p:sp>
          <p:nvSpPr>
            <p:cNvPr id="4457" name="Rectangle 361">
              <a:extLst>
                <a:ext uri="{FF2B5EF4-FFF2-40B4-BE49-F238E27FC236}">
                  <a16:creationId xmlns:a16="http://schemas.microsoft.com/office/drawing/2014/main" id="{087516DB-DCEA-4BB2-B85E-89542FC60D34}"/>
                </a:ext>
              </a:extLst>
            </p:cNvPr>
            <p:cNvSpPr>
              <a:spLocks noChangeArrowheads="1"/>
            </p:cNvSpPr>
            <p:nvPr/>
          </p:nvSpPr>
          <p:spPr bwMode="auto">
            <a:xfrm>
              <a:off x="2176" y="706"/>
              <a:ext cx="1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GB" altLang="cs-CZ" sz="1800" b="1">
                  <a:solidFill>
                    <a:srgbClr val="FF3300"/>
                  </a:solidFill>
                </a:rPr>
                <a:t>O</a:t>
              </a:r>
              <a:endParaRPr lang="en-GB" altLang="cs-CZ">
                <a:solidFill>
                  <a:srgbClr val="FF3300"/>
                </a:solidFill>
                <a:latin typeface="Arial Black" panose="020B0A04020102020204" pitchFamily="34" charset="0"/>
              </a:endParaRPr>
            </a:p>
          </p:txBody>
        </p:sp>
        <p:sp>
          <p:nvSpPr>
            <p:cNvPr id="4458" name="Line 362">
              <a:extLst>
                <a:ext uri="{FF2B5EF4-FFF2-40B4-BE49-F238E27FC236}">
                  <a16:creationId xmlns:a16="http://schemas.microsoft.com/office/drawing/2014/main" id="{E30A4922-335B-4505-BCEF-DC6039B10D80}"/>
                </a:ext>
              </a:extLst>
            </p:cNvPr>
            <p:cNvSpPr>
              <a:spLocks noChangeShapeType="1"/>
            </p:cNvSpPr>
            <p:nvPr/>
          </p:nvSpPr>
          <p:spPr bwMode="auto">
            <a:xfrm>
              <a:off x="2541" y="3169"/>
              <a:ext cx="64" cy="19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59" name="Line 363">
              <a:extLst>
                <a:ext uri="{FF2B5EF4-FFF2-40B4-BE49-F238E27FC236}">
                  <a16:creationId xmlns:a16="http://schemas.microsoft.com/office/drawing/2014/main" id="{BF6ECBC6-3695-47AF-B245-86855281E1F7}"/>
                </a:ext>
              </a:extLst>
            </p:cNvPr>
            <p:cNvSpPr>
              <a:spLocks noChangeShapeType="1"/>
            </p:cNvSpPr>
            <p:nvPr/>
          </p:nvSpPr>
          <p:spPr bwMode="auto">
            <a:xfrm flipH="1">
              <a:off x="2541" y="3088"/>
              <a:ext cx="111" cy="8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0" name="Line 364">
              <a:extLst>
                <a:ext uri="{FF2B5EF4-FFF2-40B4-BE49-F238E27FC236}">
                  <a16:creationId xmlns:a16="http://schemas.microsoft.com/office/drawing/2014/main" id="{7F088C27-FB12-4DEE-803D-561754D9521A}"/>
                </a:ext>
              </a:extLst>
            </p:cNvPr>
            <p:cNvSpPr>
              <a:spLocks noChangeShapeType="1"/>
            </p:cNvSpPr>
            <p:nvPr/>
          </p:nvSpPr>
          <p:spPr bwMode="auto">
            <a:xfrm flipH="1" flipV="1">
              <a:off x="2764" y="3086"/>
              <a:ext cx="115" cy="8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1" name="Line 365">
              <a:extLst>
                <a:ext uri="{FF2B5EF4-FFF2-40B4-BE49-F238E27FC236}">
                  <a16:creationId xmlns:a16="http://schemas.microsoft.com/office/drawing/2014/main" id="{03CA0677-2648-4AF5-9F3F-6310C9C30AD3}"/>
                </a:ext>
              </a:extLst>
            </p:cNvPr>
            <p:cNvSpPr>
              <a:spLocks noChangeShapeType="1"/>
            </p:cNvSpPr>
            <p:nvPr/>
          </p:nvSpPr>
          <p:spPr bwMode="auto">
            <a:xfrm flipV="1">
              <a:off x="2814" y="3169"/>
              <a:ext cx="65" cy="19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2" name="Line 366">
              <a:extLst>
                <a:ext uri="{FF2B5EF4-FFF2-40B4-BE49-F238E27FC236}">
                  <a16:creationId xmlns:a16="http://schemas.microsoft.com/office/drawing/2014/main" id="{32EFA8DD-CC98-4D73-8C69-DA328083F76F}"/>
                </a:ext>
              </a:extLst>
            </p:cNvPr>
            <p:cNvSpPr>
              <a:spLocks noChangeShapeType="1"/>
            </p:cNvSpPr>
            <p:nvPr/>
          </p:nvSpPr>
          <p:spPr bwMode="auto">
            <a:xfrm>
              <a:off x="2605" y="3367"/>
              <a:ext cx="209"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3" name="Line 367">
              <a:extLst>
                <a:ext uri="{FF2B5EF4-FFF2-40B4-BE49-F238E27FC236}">
                  <a16:creationId xmlns:a16="http://schemas.microsoft.com/office/drawing/2014/main" id="{CC900EB2-49BA-418C-90BD-38C9DB8351F7}"/>
                </a:ext>
              </a:extLst>
            </p:cNvPr>
            <p:cNvSpPr>
              <a:spLocks noChangeShapeType="1"/>
            </p:cNvSpPr>
            <p:nvPr/>
          </p:nvSpPr>
          <p:spPr bwMode="auto">
            <a:xfrm flipV="1">
              <a:off x="2879" y="3098"/>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4" name="Line 368">
              <a:extLst>
                <a:ext uri="{FF2B5EF4-FFF2-40B4-BE49-F238E27FC236}">
                  <a16:creationId xmlns:a16="http://schemas.microsoft.com/office/drawing/2014/main" id="{113EC564-7119-482E-B394-985FB82D370A}"/>
                </a:ext>
              </a:extLst>
            </p:cNvPr>
            <p:cNvSpPr>
              <a:spLocks noChangeShapeType="1"/>
            </p:cNvSpPr>
            <p:nvPr/>
          </p:nvSpPr>
          <p:spPr bwMode="auto">
            <a:xfrm flipH="1">
              <a:off x="2481" y="3367"/>
              <a:ext cx="124" cy="7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5" name="Line 369">
              <a:extLst>
                <a:ext uri="{FF2B5EF4-FFF2-40B4-BE49-F238E27FC236}">
                  <a16:creationId xmlns:a16="http://schemas.microsoft.com/office/drawing/2014/main" id="{781BB3D9-9613-4493-A7A9-2079B76036F9}"/>
                </a:ext>
              </a:extLst>
            </p:cNvPr>
            <p:cNvSpPr>
              <a:spLocks noChangeShapeType="1"/>
            </p:cNvSpPr>
            <p:nvPr/>
          </p:nvSpPr>
          <p:spPr bwMode="auto">
            <a:xfrm flipH="1" flipV="1">
              <a:off x="2360" y="3065"/>
              <a:ext cx="181" cy="10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6" name="Line 370">
              <a:extLst>
                <a:ext uri="{FF2B5EF4-FFF2-40B4-BE49-F238E27FC236}">
                  <a16:creationId xmlns:a16="http://schemas.microsoft.com/office/drawing/2014/main" id="{4C99AD43-6769-4A41-8AA3-A92D53509FAD}"/>
                </a:ext>
              </a:extLst>
            </p:cNvPr>
            <p:cNvSpPr>
              <a:spLocks noChangeShapeType="1"/>
            </p:cNvSpPr>
            <p:nvPr/>
          </p:nvSpPr>
          <p:spPr bwMode="auto">
            <a:xfrm flipV="1">
              <a:off x="2360" y="2916"/>
              <a:ext cx="1" cy="14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7" name="Line 371">
              <a:extLst>
                <a:ext uri="{FF2B5EF4-FFF2-40B4-BE49-F238E27FC236}">
                  <a16:creationId xmlns:a16="http://schemas.microsoft.com/office/drawing/2014/main" id="{23F1DDF0-743A-4AEB-8AE5-5838B8D21E44}"/>
                </a:ext>
              </a:extLst>
            </p:cNvPr>
            <p:cNvSpPr>
              <a:spLocks noChangeShapeType="1"/>
            </p:cNvSpPr>
            <p:nvPr/>
          </p:nvSpPr>
          <p:spPr bwMode="auto">
            <a:xfrm>
              <a:off x="2424" y="3531"/>
              <a:ext cx="1" cy="8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8" name="Line 372">
              <a:extLst>
                <a:ext uri="{FF2B5EF4-FFF2-40B4-BE49-F238E27FC236}">
                  <a16:creationId xmlns:a16="http://schemas.microsoft.com/office/drawing/2014/main" id="{7B8B38B7-46E5-4538-A6AD-3DE3F9B9256D}"/>
                </a:ext>
              </a:extLst>
            </p:cNvPr>
            <p:cNvSpPr>
              <a:spLocks noChangeShapeType="1"/>
            </p:cNvSpPr>
            <p:nvPr/>
          </p:nvSpPr>
          <p:spPr bwMode="auto">
            <a:xfrm>
              <a:off x="2472" y="3692"/>
              <a:ext cx="9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69" name="Line 373">
              <a:extLst>
                <a:ext uri="{FF2B5EF4-FFF2-40B4-BE49-F238E27FC236}">
                  <a16:creationId xmlns:a16="http://schemas.microsoft.com/office/drawing/2014/main" id="{D4D05431-9EDE-4500-B559-A1AE3899C41C}"/>
                </a:ext>
              </a:extLst>
            </p:cNvPr>
            <p:cNvSpPr>
              <a:spLocks noChangeShapeType="1"/>
            </p:cNvSpPr>
            <p:nvPr/>
          </p:nvSpPr>
          <p:spPr bwMode="auto">
            <a:xfrm>
              <a:off x="2472" y="3667"/>
              <a:ext cx="9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0" name="Line 374">
              <a:extLst>
                <a:ext uri="{FF2B5EF4-FFF2-40B4-BE49-F238E27FC236}">
                  <a16:creationId xmlns:a16="http://schemas.microsoft.com/office/drawing/2014/main" id="{4CEED1D6-FD3A-42EE-A62C-A3024710B759}"/>
                </a:ext>
              </a:extLst>
            </p:cNvPr>
            <p:cNvSpPr>
              <a:spLocks noChangeShapeType="1"/>
            </p:cNvSpPr>
            <p:nvPr/>
          </p:nvSpPr>
          <p:spPr bwMode="auto">
            <a:xfrm flipH="1">
              <a:off x="2273" y="3680"/>
              <a:ext cx="97"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1" name="Line 375">
              <a:extLst>
                <a:ext uri="{FF2B5EF4-FFF2-40B4-BE49-F238E27FC236}">
                  <a16:creationId xmlns:a16="http://schemas.microsoft.com/office/drawing/2014/main" id="{8AEA1831-7471-4D3D-BD91-31BFFCE7D14D}"/>
                </a:ext>
              </a:extLst>
            </p:cNvPr>
            <p:cNvSpPr>
              <a:spLocks noChangeShapeType="1"/>
            </p:cNvSpPr>
            <p:nvPr/>
          </p:nvSpPr>
          <p:spPr bwMode="auto">
            <a:xfrm>
              <a:off x="2424" y="3734"/>
              <a:ext cx="1" cy="8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2" name="Line 376">
              <a:extLst>
                <a:ext uri="{FF2B5EF4-FFF2-40B4-BE49-F238E27FC236}">
                  <a16:creationId xmlns:a16="http://schemas.microsoft.com/office/drawing/2014/main" id="{BAF9FB3A-E369-4867-B7B0-95EDE18B5BD7}"/>
                </a:ext>
              </a:extLst>
            </p:cNvPr>
            <p:cNvSpPr>
              <a:spLocks noChangeShapeType="1"/>
            </p:cNvSpPr>
            <p:nvPr/>
          </p:nvSpPr>
          <p:spPr bwMode="auto">
            <a:xfrm>
              <a:off x="2424" y="3948"/>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3" name="Line 377">
              <a:extLst>
                <a:ext uri="{FF2B5EF4-FFF2-40B4-BE49-F238E27FC236}">
                  <a16:creationId xmlns:a16="http://schemas.microsoft.com/office/drawing/2014/main" id="{67DDBFA7-6545-46AF-9DD1-5CBEAB2590DD}"/>
                </a:ext>
              </a:extLst>
            </p:cNvPr>
            <p:cNvSpPr>
              <a:spLocks noChangeShapeType="1"/>
            </p:cNvSpPr>
            <p:nvPr/>
          </p:nvSpPr>
          <p:spPr bwMode="auto">
            <a:xfrm flipV="1">
              <a:off x="2360" y="2702"/>
              <a:ext cx="1" cy="8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4" name="Line 378">
              <a:extLst>
                <a:ext uri="{FF2B5EF4-FFF2-40B4-BE49-F238E27FC236}">
                  <a16:creationId xmlns:a16="http://schemas.microsoft.com/office/drawing/2014/main" id="{EB321101-CE73-424C-A859-8D8728E5CF88}"/>
                </a:ext>
              </a:extLst>
            </p:cNvPr>
            <p:cNvSpPr>
              <a:spLocks noChangeShapeType="1"/>
            </p:cNvSpPr>
            <p:nvPr/>
          </p:nvSpPr>
          <p:spPr bwMode="auto">
            <a:xfrm flipV="1">
              <a:off x="2360" y="2500"/>
              <a:ext cx="1" cy="8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5" name="Line 379">
              <a:extLst>
                <a:ext uri="{FF2B5EF4-FFF2-40B4-BE49-F238E27FC236}">
                  <a16:creationId xmlns:a16="http://schemas.microsoft.com/office/drawing/2014/main" id="{06464F8C-FDB0-4BC5-9AD5-C98510A5D0F0}"/>
                </a:ext>
              </a:extLst>
            </p:cNvPr>
            <p:cNvSpPr>
              <a:spLocks noChangeShapeType="1"/>
            </p:cNvSpPr>
            <p:nvPr/>
          </p:nvSpPr>
          <p:spPr bwMode="auto">
            <a:xfrm>
              <a:off x="2408" y="2660"/>
              <a:ext cx="97"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6" name="Line 380">
              <a:extLst>
                <a:ext uri="{FF2B5EF4-FFF2-40B4-BE49-F238E27FC236}">
                  <a16:creationId xmlns:a16="http://schemas.microsoft.com/office/drawing/2014/main" id="{F3B17CF3-E34E-4C24-8D34-BD9EBC4906E3}"/>
                </a:ext>
              </a:extLst>
            </p:cNvPr>
            <p:cNvSpPr>
              <a:spLocks noChangeShapeType="1"/>
            </p:cNvSpPr>
            <p:nvPr/>
          </p:nvSpPr>
          <p:spPr bwMode="auto">
            <a:xfrm>
              <a:off x="2408" y="2635"/>
              <a:ext cx="97"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7" name="Line 381">
              <a:extLst>
                <a:ext uri="{FF2B5EF4-FFF2-40B4-BE49-F238E27FC236}">
                  <a16:creationId xmlns:a16="http://schemas.microsoft.com/office/drawing/2014/main" id="{FE5F33B7-8FD2-45FA-9501-13E298C3B9D3}"/>
                </a:ext>
              </a:extLst>
            </p:cNvPr>
            <p:cNvSpPr>
              <a:spLocks noChangeShapeType="1"/>
            </p:cNvSpPr>
            <p:nvPr/>
          </p:nvSpPr>
          <p:spPr bwMode="auto">
            <a:xfrm flipH="1">
              <a:off x="2208" y="2648"/>
              <a:ext cx="9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8" name="Line 382">
              <a:extLst>
                <a:ext uri="{FF2B5EF4-FFF2-40B4-BE49-F238E27FC236}">
                  <a16:creationId xmlns:a16="http://schemas.microsoft.com/office/drawing/2014/main" id="{B727DAEB-8611-4A68-9538-9DAB23247150}"/>
                </a:ext>
              </a:extLst>
            </p:cNvPr>
            <p:cNvSpPr>
              <a:spLocks noChangeShapeType="1"/>
            </p:cNvSpPr>
            <p:nvPr/>
          </p:nvSpPr>
          <p:spPr bwMode="auto">
            <a:xfrm flipV="1">
              <a:off x="2417" y="2336"/>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79" name="Line 383">
              <a:extLst>
                <a:ext uri="{FF2B5EF4-FFF2-40B4-BE49-F238E27FC236}">
                  <a16:creationId xmlns:a16="http://schemas.microsoft.com/office/drawing/2014/main" id="{B5F3F1D4-018C-49F6-823F-1FD631D6EE14}"/>
                </a:ext>
              </a:extLst>
            </p:cNvPr>
            <p:cNvSpPr>
              <a:spLocks noChangeShapeType="1"/>
            </p:cNvSpPr>
            <p:nvPr/>
          </p:nvSpPr>
          <p:spPr bwMode="auto">
            <a:xfrm>
              <a:off x="2476" y="2137"/>
              <a:ext cx="65" cy="19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0" name="Line 384">
              <a:extLst>
                <a:ext uri="{FF2B5EF4-FFF2-40B4-BE49-F238E27FC236}">
                  <a16:creationId xmlns:a16="http://schemas.microsoft.com/office/drawing/2014/main" id="{804748E8-4EAB-4ECB-9784-2082224F8A35}"/>
                </a:ext>
              </a:extLst>
            </p:cNvPr>
            <p:cNvSpPr>
              <a:spLocks noChangeShapeType="1"/>
            </p:cNvSpPr>
            <p:nvPr/>
          </p:nvSpPr>
          <p:spPr bwMode="auto">
            <a:xfrm flipH="1">
              <a:off x="2476" y="2057"/>
              <a:ext cx="112" cy="8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1" name="Line 385">
              <a:extLst>
                <a:ext uri="{FF2B5EF4-FFF2-40B4-BE49-F238E27FC236}">
                  <a16:creationId xmlns:a16="http://schemas.microsoft.com/office/drawing/2014/main" id="{802AA2E5-798F-4421-9C2F-81E84D06B35D}"/>
                </a:ext>
              </a:extLst>
            </p:cNvPr>
            <p:cNvSpPr>
              <a:spLocks noChangeShapeType="1"/>
            </p:cNvSpPr>
            <p:nvPr/>
          </p:nvSpPr>
          <p:spPr bwMode="auto">
            <a:xfrm flipH="1" flipV="1">
              <a:off x="2699" y="2054"/>
              <a:ext cx="115" cy="8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2" name="Line 386">
              <a:extLst>
                <a:ext uri="{FF2B5EF4-FFF2-40B4-BE49-F238E27FC236}">
                  <a16:creationId xmlns:a16="http://schemas.microsoft.com/office/drawing/2014/main" id="{0C8EF994-09F3-4CC5-9ADC-76F5D159995F}"/>
                </a:ext>
              </a:extLst>
            </p:cNvPr>
            <p:cNvSpPr>
              <a:spLocks noChangeShapeType="1"/>
            </p:cNvSpPr>
            <p:nvPr/>
          </p:nvSpPr>
          <p:spPr bwMode="auto">
            <a:xfrm flipV="1">
              <a:off x="2749" y="2137"/>
              <a:ext cx="65" cy="19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3" name="Line 387">
              <a:extLst>
                <a:ext uri="{FF2B5EF4-FFF2-40B4-BE49-F238E27FC236}">
                  <a16:creationId xmlns:a16="http://schemas.microsoft.com/office/drawing/2014/main" id="{BEE001D7-960C-443D-8DAF-3C104D8C0D1D}"/>
                </a:ext>
              </a:extLst>
            </p:cNvPr>
            <p:cNvSpPr>
              <a:spLocks noChangeShapeType="1"/>
            </p:cNvSpPr>
            <p:nvPr/>
          </p:nvSpPr>
          <p:spPr bwMode="auto">
            <a:xfrm>
              <a:off x="2541" y="2336"/>
              <a:ext cx="20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4" name="Line 388">
              <a:extLst>
                <a:ext uri="{FF2B5EF4-FFF2-40B4-BE49-F238E27FC236}">
                  <a16:creationId xmlns:a16="http://schemas.microsoft.com/office/drawing/2014/main" id="{C8810C2A-5D47-4FDE-94F7-3C8096451096}"/>
                </a:ext>
              </a:extLst>
            </p:cNvPr>
            <p:cNvSpPr>
              <a:spLocks noChangeShapeType="1"/>
            </p:cNvSpPr>
            <p:nvPr/>
          </p:nvSpPr>
          <p:spPr bwMode="auto">
            <a:xfrm flipV="1">
              <a:off x="2814" y="2066"/>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5" name="Line 389">
              <a:extLst>
                <a:ext uri="{FF2B5EF4-FFF2-40B4-BE49-F238E27FC236}">
                  <a16:creationId xmlns:a16="http://schemas.microsoft.com/office/drawing/2014/main" id="{831C8670-73F7-430B-A2F7-5CD11730FD01}"/>
                </a:ext>
              </a:extLst>
            </p:cNvPr>
            <p:cNvSpPr>
              <a:spLocks noChangeShapeType="1"/>
            </p:cNvSpPr>
            <p:nvPr/>
          </p:nvSpPr>
          <p:spPr bwMode="auto">
            <a:xfrm flipH="1" flipV="1">
              <a:off x="2295" y="2033"/>
              <a:ext cx="181" cy="10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6" name="Line 390">
              <a:extLst>
                <a:ext uri="{FF2B5EF4-FFF2-40B4-BE49-F238E27FC236}">
                  <a16:creationId xmlns:a16="http://schemas.microsoft.com/office/drawing/2014/main" id="{F7A04D26-3881-413A-80C4-142BD8412F24}"/>
                </a:ext>
              </a:extLst>
            </p:cNvPr>
            <p:cNvSpPr>
              <a:spLocks noChangeShapeType="1"/>
            </p:cNvSpPr>
            <p:nvPr/>
          </p:nvSpPr>
          <p:spPr bwMode="auto">
            <a:xfrm flipV="1">
              <a:off x="2295" y="1885"/>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7" name="Line 391">
              <a:extLst>
                <a:ext uri="{FF2B5EF4-FFF2-40B4-BE49-F238E27FC236}">
                  <a16:creationId xmlns:a16="http://schemas.microsoft.com/office/drawing/2014/main" id="{898F3DD6-67C8-4589-AB88-9971FC8698FE}"/>
                </a:ext>
              </a:extLst>
            </p:cNvPr>
            <p:cNvSpPr>
              <a:spLocks noChangeShapeType="1"/>
            </p:cNvSpPr>
            <p:nvPr/>
          </p:nvSpPr>
          <p:spPr bwMode="auto">
            <a:xfrm flipV="1">
              <a:off x="2295" y="1670"/>
              <a:ext cx="1" cy="89"/>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8" name="Line 392">
              <a:extLst>
                <a:ext uri="{FF2B5EF4-FFF2-40B4-BE49-F238E27FC236}">
                  <a16:creationId xmlns:a16="http://schemas.microsoft.com/office/drawing/2014/main" id="{A69370D7-4363-4FFA-A524-1978BB2C9A1F}"/>
                </a:ext>
              </a:extLst>
            </p:cNvPr>
            <p:cNvSpPr>
              <a:spLocks noChangeShapeType="1"/>
            </p:cNvSpPr>
            <p:nvPr/>
          </p:nvSpPr>
          <p:spPr bwMode="auto">
            <a:xfrm flipV="1">
              <a:off x="2295" y="1469"/>
              <a:ext cx="1" cy="8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89" name="Line 393">
              <a:extLst>
                <a:ext uri="{FF2B5EF4-FFF2-40B4-BE49-F238E27FC236}">
                  <a16:creationId xmlns:a16="http://schemas.microsoft.com/office/drawing/2014/main" id="{17566000-2C32-4C16-8355-F788608CFC6A}"/>
                </a:ext>
              </a:extLst>
            </p:cNvPr>
            <p:cNvSpPr>
              <a:spLocks noChangeShapeType="1"/>
            </p:cNvSpPr>
            <p:nvPr/>
          </p:nvSpPr>
          <p:spPr bwMode="auto">
            <a:xfrm>
              <a:off x="2343" y="1629"/>
              <a:ext cx="9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0" name="Line 394">
              <a:extLst>
                <a:ext uri="{FF2B5EF4-FFF2-40B4-BE49-F238E27FC236}">
                  <a16:creationId xmlns:a16="http://schemas.microsoft.com/office/drawing/2014/main" id="{0822D5D2-412F-4880-B8F1-F13AA3E2A27C}"/>
                </a:ext>
              </a:extLst>
            </p:cNvPr>
            <p:cNvSpPr>
              <a:spLocks noChangeShapeType="1"/>
            </p:cNvSpPr>
            <p:nvPr/>
          </p:nvSpPr>
          <p:spPr bwMode="auto">
            <a:xfrm>
              <a:off x="2343" y="1604"/>
              <a:ext cx="9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1" name="Line 395">
              <a:extLst>
                <a:ext uri="{FF2B5EF4-FFF2-40B4-BE49-F238E27FC236}">
                  <a16:creationId xmlns:a16="http://schemas.microsoft.com/office/drawing/2014/main" id="{1CFACC6F-BDB1-4066-B2AF-5052D026594D}"/>
                </a:ext>
              </a:extLst>
            </p:cNvPr>
            <p:cNvSpPr>
              <a:spLocks noChangeShapeType="1"/>
            </p:cNvSpPr>
            <p:nvPr/>
          </p:nvSpPr>
          <p:spPr bwMode="auto">
            <a:xfrm flipH="1">
              <a:off x="2143" y="1616"/>
              <a:ext cx="98"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2" name="Line 396">
              <a:extLst>
                <a:ext uri="{FF2B5EF4-FFF2-40B4-BE49-F238E27FC236}">
                  <a16:creationId xmlns:a16="http://schemas.microsoft.com/office/drawing/2014/main" id="{DD542F0B-E529-41AC-86F8-D4C003BE1A6A}"/>
                </a:ext>
              </a:extLst>
            </p:cNvPr>
            <p:cNvSpPr>
              <a:spLocks noChangeShapeType="1"/>
            </p:cNvSpPr>
            <p:nvPr/>
          </p:nvSpPr>
          <p:spPr bwMode="auto">
            <a:xfrm flipV="1">
              <a:off x="2352" y="1304"/>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3" name="Line 397">
              <a:extLst>
                <a:ext uri="{FF2B5EF4-FFF2-40B4-BE49-F238E27FC236}">
                  <a16:creationId xmlns:a16="http://schemas.microsoft.com/office/drawing/2014/main" id="{918A9F0D-99E3-4486-903A-D77932784F84}"/>
                </a:ext>
              </a:extLst>
            </p:cNvPr>
            <p:cNvSpPr>
              <a:spLocks noChangeShapeType="1"/>
            </p:cNvSpPr>
            <p:nvPr/>
          </p:nvSpPr>
          <p:spPr bwMode="auto">
            <a:xfrm>
              <a:off x="2411" y="1106"/>
              <a:ext cx="65" cy="19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4" name="Line 398">
              <a:extLst>
                <a:ext uri="{FF2B5EF4-FFF2-40B4-BE49-F238E27FC236}">
                  <a16:creationId xmlns:a16="http://schemas.microsoft.com/office/drawing/2014/main" id="{10E9733C-E57D-4005-AA7E-E2A04B932E52}"/>
                </a:ext>
              </a:extLst>
            </p:cNvPr>
            <p:cNvSpPr>
              <a:spLocks noChangeShapeType="1"/>
            </p:cNvSpPr>
            <p:nvPr/>
          </p:nvSpPr>
          <p:spPr bwMode="auto">
            <a:xfrm flipH="1">
              <a:off x="2411" y="983"/>
              <a:ext cx="169" cy="12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5" name="Line 399">
              <a:extLst>
                <a:ext uri="{FF2B5EF4-FFF2-40B4-BE49-F238E27FC236}">
                  <a16:creationId xmlns:a16="http://schemas.microsoft.com/office/drawing/2014/main" id="{D8064753-468D-4AC6-A13D-3A8399FE3CAA}"/>
                </a:ext>
              </a:extLst>
            </p:cNvPr>
            <p:cNvSpPr>
              <a:spLocks noChangeShapeType="1"/>
            </p:cNvSpPr>
            <p:nvPr/>
          </p:nvSpPr>
          <p:spPr bwMode="auto">
            <a:xfrm flipH="1" flipV="1">
              <a:off x="2580" y="983"/>
              <a:ext cx="169" cy="123"/>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6" name="Line 400">
              <a:extLst>
                <a:ext uri="{FF2B5EF4-FFF2-40B4-BE49-F238E27FC236}">
                  <a16:creationId xmlns:a16="http://schemas.microsoft.com/office/drawing/2014/main" id="{58CE4BC2-6092-4499-AA2E-E798CA1AEFBE}"/>
                </a:ext>
              </a:extLst>
            </p:cNvPr>
            <p:cNvSpPr>
              <a:spLocks noChangeShapeType="1"/>
            </p:cNvSpPr>
            <p:nvPr/>
          </p:nvSpPr>
          <p:spPr bwMode="auto">
            <a:xfrm flipV="1">
              <a:off x="2685" y="1106"/>
              <a:ext cx="64" cy="19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7" name="Line 401">
              <a:extLst>
                <a:ext uri="{FF2B5EF4-FFF2-40B4-BE49-F238E27FC236}">
                  <a16:creationId xmlns:a16="http://schemas.microsoft.com/office/drawing/2014/main" id="{57FDED77-8226-4A8F-B807-D69B2A8399E6}"/>
                </a:ext>
              </a:extLst>
            </p:cNvPr>
            <p:cNvSpPr>
              <a:spLocks noChangeShapeType="1"/>
            </p:cNvSpPr>
            <p:nvPr/>
          </p:nvSpPr>
          <p:spPr bwMode="auto">
            <a:xfrm>
              <a:off x="2476" y="1304"/>
              <a:ext cx="209" cy="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8" name="Line 402">
              <a:extLst>
                <a:ext uri="{FF2B5EF4-FFF2-40B4-BE49-F238E27FC236}">
                  <a16:creationId xmlns:a16="http://schemas.microsoft.com/office/drawing/2014/main" id="{B357EF4C-0F3E-4F4A-AF44-17C1AB951214}"/>
                </a:ext>
              </a:extLst>
            </p:cNvPr>
            <p:cNvSpPr>
              <a:spLocks noChangeShapeType="1"/>
            </p:cNvSpPr>
            <p:nvPr/>
          </p:nvSpPr>
          <p:spPr bwMode="auto">
            <a:xfrm flipV="1">
              <a:off x="2749" y="1035"/>
              <a:ext cx="124" cy="71"/>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99" name="Line 403">
              <a:extLst>
                <a:ext uri="{FF2B5EF4-FFF2-40B4-BE49-F238E27FC236}">
                  <a16:creationId xmlns:a16="http://schemas.microsoft.com/office/drawing/2014/main" id="{B9F876FD-8F7B-4B9C-877B-A61EF6D26176}"/>
                </a:ext>
              </a:extLst>
            </p:cNvPr>
            <p:cNvSpPr>
              <a:spLocks noChangeShapeType="1"/>
            </p:cNvSpPr>
            <p:nvPr/>
          </p:nvSpPr>
          <p:spPr bwMode="auto">
            <a:xfrm flipH="1" flipV="1">
              <a:off x="2230" y="1002"/>
              <a:ext cx="181" cy="104"/>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500" name="Line 404">
              <a:extLst>
                <a:ext uri="{FF2B5EF4-FFF2-40B4-BE49-F238E27FC236}">
                  <a16:creationId xmlns:a16="http://schemas.microsoft.com/office/drawing/2014/main" id="{99269217-2BE1-4906-BE40-38BE7D4FE4E8}"/>
                </a:ext>
              </a:extLst>
            </p:cNvPr>
            <p:cNvSpPr>
              <a:spLocks noChangeShapeType="1"/>
            </p:cNvSpPr>
            <p:nvPr/>
          </p:nvSpPr>
          <p:spPr bwMode="auto">
            <a:xfrm flipV="1">
              <a:off x="2230" y="854"/>
              <a:ext cx="1" cy="14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501" name="Line 405">
              <a:extLst>
                <a:ext uri="{FF2B5EF4-FFF2-40B4-BE49-F238E27FC236}">
                  <a16:creationId xmlns:a16="http://schemas.microsoft.com/office/drawing/2014/main" id="{41198EF2-D7A4-4BD0-875C-B7E8EDBF7CDF}"/>
                </a:ext>
              </a:extLst>
            </p:cNvPr>
            <p:cNvSpPr>
              <a:spLocks noChangeShapeType="1"/>
            </p:cNvSpPr>
            <p:nvPr/>
          </p:nvSpPr>
          <p:spPr bwMode="auto">
            <a:xfrm flipV="1">
              <a:off x="2230" y="585"/>
              <a:ext cx="1" cy="14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503" name="Rectangle 407">
            <a:extLst>
              <a:ext uri="{FF2B5EF4-FFF2-40B4-BE49-F238E27FC236}">
                <a16:creationId xmlns:a16="http://schemas.microsoft.com/office/drawing/2014/main" id="{65466B8E-8937-454F-89C8-6B1D57E4C892}"/>
              </a:ext>
            </a:extLst>
          </p:cNvPr>
          <p:cNvSpPr>
            <a:spLocks noChangeArrowheads="1"/>
          </p:cNvSpPr>
          <p:nvPr/>
        </p:nvSpPr>
        <p:spPr bwMode="auto">
          <a:xfrm>
            <a:off x="2776538" y="1539875"/>
            <a:ext cx="1752600" cy="1617663"/>
          </a:xfrm>
          <a:prstGeom prst="rect">
            <a:avLst/>
          </a:prstGeom>
          <a:noFill/>
          <a:ln w="38100">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2" name="Audio 1">
            <a:hlinkClick r:id="" action="ppaction://media"/>
            <a:extLst>
              <a:ext uri="{FF2B5EF4-FFF2-40B4-BE49-F238E27FC236}">
                <a16:creationId xmlns:a16="http://schemas.microsoft.com/office/drawing/2014/main" id="{14EC27FA-E763-4EA9-B679-009CB4813C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617"/>
    </mc:Choice>
    <mc:Fallback>
      <p:transition spd="slow" advTm="15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886" x="1831975" y="5875338"/>
          <p14:tracePt t="22896" x="1825625" y="5875338"/>
          <p14:tracePt t="22912" x="1808163" y="5894388"/>
          <p14:tracePt t="22992" x="1801813" y="5894388"/>
          <p14:tracePt t="23081" x="1795463" y="5881688"/>
          <p14:tracePt t="23088" x="1808163" y="5838825"/>
          <p14:tracePt t="23098" x="1825625" y="5803900"/>
          <p14:tracePt t="23104" x="1831975" y="5784850"/>
          <p14:tracePt t="23113" x="1862138" y="5754688"/>
          <p14:tracePt t="23120" x="1898650" y="5713413"/>
          <p14:tracePt t="23128" x="1965325" y="5659438"/>
          <p14:tracePt t="23136" x="2019300" y="5603875"/>
          <p14:tracePt t="23145" x="2049463" y="5568950"/>
          <p14:tracePt t="23152" x="2073275" y="5532438"/>
          <p14:tracePt t="23161" x="2092325" y="5483225"/>
          <p14:tracePt t="23168" x="2109788" y="5459413"/>
          <p14:tracePt t="23184" x="2127250" y="5435600"/>
          <p14:tracePt t="23194" x="2139950" y="5411788"/>
          <p14:tracePt t="23200" x="2152650" y="5387975"/>
          <p14:tracePt t="23208" x="2152650" y="5381625"/>
          <p14:tracePt t="23216" x="2157413" y="5364163"/>
          <p14:tracePt t="23224" x="2157413" y="5357813"/>
          <p14:tracePt t="23232" x="2157413" y="5334000"/>
          <p14:tracePt t="23239" x="2157413" y="5314950"/>
          <p14:tracePt t="23248" x="2157413" y="5297488"/>
          <p14:tracePt t="23256" x="2157413" y="5273675"/>
          <p14:tracePt t="23264" x="2157413" y="5237163"/>
          <p14:tracePt t="23271" x="2133600" y="5187950"/>
          <p14:tracePt t="23280" x="2127250" y="5164138"/>
          <p14:tracePt t="23287" x="2122488" y="5133975"/>
          <p14:tracePt t="23296" x="2097088" y="5086350"/>
          <p14:tracePt t="23312" x="2079625" y="5038725"/>
          <p14:tracePt t="23320" x="2055813" y="5019675"/>
          <p14:tracePt t="23328" x="2025650" y="4965700"/>
          <p14:tracePt t="23336" x="2012950" y="4941888"/>
          <p14:tracePt t="23346" x="1989138" y="4911725"/>
          <p14:tracePt t="23352" x="1958975" y="4875213"/>
          <p14:tracePt t="23361" x="1941513" y="4862513"/>
          <p14:tracePt t="23368" x="1916113" y="4827588"/>
          <p14:tracePt t="23378" x="1892300" y="4803775"/>
          <p14:tracePt t="23384" x="1868488" y="4778375"/>
          <p14:tracePt t="23394" x="1844675" y="4748213"/>
          <p14:tracePt t="23400" x="1825625" y="4737100"/>
          <p14:tracePt t="23408" x="1808163" y="4713288"/>
          <p14:tracePt t="23416" x="1784350" y="4687888"/>
          <p14:tracePt t="23424" x="1760538" y="4664075"/>
          <p14:tracePt t="23440" x="1730375" y="4586288"/>
          <p14:tracePt t="23448" x="1711325" y="4549775"/>
          <p14:tracePt t="23456" x="1663700" y="4532313"/>
          <p14:tracePt t="23464" x="1646238" y="4508500"/>
          <p14:tracePt t="23471" x="1633538" y="4459288"/>
          <p14:tracePt t="23480" x="1620838" y="4422775"/>
          <p14:tracePt t="23487" x="1590675" y="4387850"/>
          <p14:tracePt t="23496" x="1585913" y="4375150"/>
          <p14:tracePt t="23504" x="1566863" y="4351338"/>
          <p14:tracePt t="23512" x="1549400" y="4332288"/>
          <p14:tracePt t="23520" x="1543050" y="4302125"/>
          <p14:tracePt t="23528" x="1543050" y="4267200"/>
          <p14:tracePt t="23536" x="1519238" y="4254500"/>
          <p14:tracePt t="23545" x="1512888" y="4217988"/>
          <p14:tracePt t="23552" x="1512888" y="4176713"/>
          <p14:tracePt t="23561" x="1512888" y="4152900"/>
          <p14:tracePt t="23568" x="1512888" y="4110038"/>
          <p14:tracePt t="23577" x="1512888" y="4067175"/>
          <p14:tracePt t="23584" x="1512888" y="4006850"/>
          <p14:tracePt t="23594" x="1512888" y="3965575"/>
          <p14:tracePt t="23600" x="1512888" y="3916363"/>
          <p14:tracePt t="23608" x="1512888" y="3868738"/>
          <p14:tracePt t="23616" x="1525588" y="3838575"/>
          <p14:tracePt t="23627" x="1530350" y="3814763"/>
          <p14:tracePt t="23632" x="1536700" y="3771900"/>
          <p14:tracePt t="23640" x="1555750" y="3748088"/>
          <p14:tracePt t="23648" x="1573213" y="3711575"/>
          <p14:tracePt t="23655" x="1590675" y="3676650"/>
          <p14:tracePt t="23663" x="1609725" y="3616325"/>
          <p14:tracePt t="23671" x="1633538" y="3549650"/>
          <p14:tracePt t="23679" x="1651000" y="3502025"/>
          <p14:tracePt t="23687" x="1651000" y="3446463"/>
          <p14:tracePt t="23695" x="1651000" y="3375025"/>
          <p14:tracePt t="23703" x="1676400" y="3284538"/>
          <p14:tracePt t="23711" x="1676400" y="3236913"/>
          <p14:tracePt t="23719" x="1681163" y="3176588"/>
          <p14:tracePt t="23727" x="1681163" y="3121025"/>
          <p14:tracePt t="23735" x="1681163" y="3060700"/>
          <p14:tracePt t="23745" x="1681163" y="3019425"/>
          <p14:tracePt t="23751" x="1681163" y="2970213"/>
          <p14:tracePt t="23760" x="1681163" y="2916238"/>
          <p14:tracePt t="23767" x="1681163" y="2868613"/>
          <p14:tracePt t="23777" x="1681163" y="2814638"/>
          <p14:tracePt t="23783" x="1681163" y="2778125"/>
          <p14:tracePt t="23792" x="1681163" y="2735263"/>
          <p14:tracePt t="23799" x="1681163" y="2687638"/>
          <p14:tracePt t="23808" x="1663700" y="2651125"/>
          <p14:tracePt t="23815" x="1663700" y="2609850"/>
          <p14:tracePt t="23823" x="1663700" y="2566988"/>
          <p14:tracePt t="23831" x="1651000" y="2519363"/>
          <p14:tracePt t="23839" x="1633538" y="2470150"/>
          <p14:tracePt t="23847" x="1627188" y="2435225"/>
          <p14:tracePt t="23855" x="1603375" y="2374900"/>
          <p14:tracePt t="23863" x="1603375" y="2368550"/>
          <p14:tracePt t="23871" x="1597025" y="2355850"/>
          <p14:tracePt t="23879" x="1579563" y="2320925"/>
          <p14:tracePt t="23895" x="1573213" y="2295525"/>
          <p14:tracePt t="23903" x="1573213" y="2290763"/>
          <p14:tracePt t="23911" x="1573213" y="2278063"/>
          <p14:tracePt t="23919" x="1566863" y="2265363"/>
          <p14:tracePt t="23928" x="1566863" y="2260600"/>
          <p14:tracePt t="23935" x="1566863" y="2254250"/>
          <p14:tracePt t="23943" x="1566863" y="2235200"/>
          <p14:tracePt t="23951" x="1560513" y="2224088"/>
          <p14:tracePt t="23960" x="1560513" y="2193925"/>
          <p14:tracePt t="23967" x="1560513" y="2174875"/>
          <p14:tracePt t="23977" x="1560513" y="2151063"/>
          <p14:tracePt t="23983" x="1560513" y="2133600"/>
          <p14:tracePt t="23992" x="1560513" y="2109788"/>
          <p14:tracePt t="23999" x="1560513" y="2084388"/>
          <p14:tracePt t="24007" x="1560513" y="2060575"/>
          <p14:tracePt t="24015" x="1560513" y="2049463"/>
          <p14:tracePt t="24023" x="1549400" y="2025650"/>
          <p14:tracePt t="24031" x="1549400" y="2012950"/>
          <p14:tracePt t="24039" x="1549400" y="1989138"/>
          <p14:tracePt t="24048" x="1549400" y="1976438"/>
          <p14:tracePt t="24056" x="1543050" y="1958975"/>
          <p14:tracePt t="24064" x="1543050" y="1935163"/>
          <p14:tracePt t="24072" x="1543050" y="1916113"/>
          <p14:tracePt t="24080" x="1543050" y="1909763"/>
          <p14:tracePt t="24088" x="1543050" y="1892300"/>
          <p14:tracePt t="24096" x="1543050" y="1885950"/>
          <p14:tracePt t="24104" x="1543050" y="1879600"/>
          <p14:tracePt t="24112" x="1536700" y="1868488"/>
          <p14:tracePt t="24120" x="1536700" y="1844675"/>
          <p14:tracePt t="24136" x="1536700" y="1838325"/>
          <p14:tracePt t="24145" x="1536700" y="1831975"/>
          <p14:tracePt t="24152" x="1530350" y="1825625"/>
          <p14:tracePt t="24168" x="1525588" y="1819275"/>
          <p14:tracePt t="24344" x="1519238" y="1819275"/>
          <p14:tracePt t="24433" x="1519238" y="1825625"/>
          <p14:tracePt t="25168" x="0" y="0"/>
        </p14:tracePtLst>
        <p14:tracePtLst>
          <p14:tracePt t="33805" x="3670300" y="6194425"/>
          <p14:tracePt t="33831" x="3665538" y="6194425"/>
          <p14:tracePt t="33888" x="3652838" y="6194425"/>
          <p14:tracePt t="33903" x="3646488" y="6194425"/>
          <p14:tracePt t="33936" x="3635375" y="6194425"/>
          <p14:tracePt t="33943" x="3629025" y="6194425"/>
          <p14:tracePt t="33951" x="3622675" y="6194425"/>
          <p14:tracePt t="33959" x="3616325" y="6194425"/>
          <p14:tracePt t="33969" x="3598863" y="6194425"/>
          <p14:tracePt t="33975" x="3586163" y="6189663"/>
          <p14:tracePt t="33991" x="3568700" y="6183313"/>
          <p14:tracePt t="34000" x="3556000" y="6164263"/>
          <p14:tracePt t="34007" x="3549650" y="6153150"/>
          <p14:tracePt t="34016" x="3514725" y="6134100"/>
          <p14:tracePt t="34024" x="3508375" y="6116638"/>
          <p14:tracePt t="34032" x="3495675" y="6092825"/>
          <p14:tracePt t="34039" x="3471863" y="6080125"/>
          <p14:tracePt t="34047" x="3459163" y="6056313"/>
          <p14:tracePt t="34056" x="3459163" y="6049963"/>
          <p14:tracePt t="34063" x="3459163" y="6038850"/>
          <p14:tracePt t="34071" x="3459163" y="6032500"/>
          <p14:tracePt t="34079" x="3454400" y="6015038"/>
          <p14:tracePt t="34087" x="3454400" y="6008688"/>
          <p14:tracePt t="34095" x="3454400" y="5995988"/>
          <p14:tracePt t="34103" x="3454400" y="5984875"/>
          <p14:tracePt t="34111" x="3454400" y="5978525"/>
          <p14:tracePt t="34119" x="3454400" y="5965825"/>
          <p14:tracePt t="34128" x="3454400" y="5959475"/>
          <p14:tracePt t="34136" x="3454400" y="5935663"/>
          <p14:tracePt t="34143" x="3454400" y="5929313"/>
          <p14:tracePt t="34153" x="3454400" y="5918200"/>
          <p14:tracePt t="34159" x="3454400" y="5905500"/>
          <p14:tracePt t="34169" x="3454400" y="5888038"/>
          <p14:tracePt t="34175" x="3465513" y="5864225"/>
          <p14:tracePt t="34187" x="3471863" y="5857875"/>
          <p14:tracePt t="34191" x="3484563" y="5845175"/>
          <p14:tracePt t="34200" x="3489325" y="5834063"/>
          <p14:tracePt t="34207" x="3502025" y="5815013"/>
          <p14:tracePt t="34215" x="3508375" y="5808663"/>
          <p14:tracePt t="34224" x="3532188" y="5797550"/>
          <p14:tracePt t="34231" x="3538538" y="5778500"/>
          <p14:tracePt t="34239" x="3556000" y="5767388"/>
          <p14:tracePt t="34256" x="3562350" y="5761038"/>
          <p14:tracePt t="34263" x="3568700" y="5754688"/>
          <p14:tracePt t="34271" x="3579813" y="5749925"/>
          <p14:tracePt t="34279" x="3579813" y="5743575"/>
          <p14:tracePt t="34287" x="3592513" y="5719763"/>
          <p14:tracePt t="34303" x="3609975" y="5700713"/>
          <p14:tracePt t="34311" x="3622675" y="5689600"/>
          <p14:tracePt t="34327" x="3622675" y="5683250"/>
          <p14:tracePt t="34336" x="3635375" y="5670550"/>
          <p14:tracePt t="34343" x="3640138" y="5664200"/>
          <p14:tracePt t="34353" x="3646488" y="5659438"/>
          <p14:tracePt t="34359" x="3646488" y="5653088"/>
          <p14:tracePt t="34369" x="3646488" y="5646738"/>
          <p14:tracePt t="34375" x="3652838" y="5640388"/>
          <p14:tracePt t="34384" x="3659188" y="5634038"/>
          <p14:tracePt t="34400" x="3665538" y="5629275"/>
          <p14:tracePt t="34416" x="3665538" y="5622925"/>
          <p14:tracePt t="34424" x="3676650" y="5603875"/>
          <p14:tracePt t="34431" x="3683000" y="5599113"/>
          <p14:tracePt t="34440" x="3689350" y="5586413"/>
          <p14:tracePt t="34455" x="3695700" y="5562600"/>
          <p14:tracePt t="34463" x="3706813" y="5549900"/>
          <p14:tracePt t="34472" x="3713163" y="5526088"/>
          <p14:tracePt t="34479" x="3713163" y="5519738"/>
          <p14:tracePt t="34487" x="3719513" y="5502275"/>
          <p14:tracePt t="34495" x="3725863" y="5495925"/>
          <p14:tracePt t="34504" x="3725863" y="5489575"/>
          <p14:tracePt t="34511" x="3725863" y="5478463"/>
          <p14:tracePt t="34520" x="3743325" y="5465763"/>
          <p14:tracePt t="34527" x="3743325" y="5459413"/>
          <p14:tracePt t="34536" x="3743325" y="5454650"/>
          <p14:tracePt t="34543" x="3743325" y="5424488"/>
          <p14:tracePt t="34553" x="3749675" y="5411788"/>
          <p14:tracePt t="34560" x="3749675" y="5405438"/>
          <p14:tracePt t="34570" x="3749675" y="5399088"/>
          <p14:tracePt t="34575" x="3749675" y="5387975"/>
          <p14:tracePt t="34584" x="3749675" y="5375275"/>
          <p14:tracePt t="34592" x="3749675" y="5364163"/>
          <p14:tracePt t="34599" x="3749675" y="5357813"/>
          <p14:tracePt t="34608" x="3749675" y="5338763"/>
          <p14:tracePt t="34615" x="3749675" y="5334000"/>
          <p14:tracePt t="34628" x="3749675" y="5327650"/>
          <p14:tracePt t="34631" x="3749675" y="5321300"/>
          <p14:tracePt t="34639" x="3749675" y="5314950"/>
          <p14:tracePt t="34647" x="3749675" y="5308600"/>
          <p14:tracePt t="34656" x="3749675" y="5297488"/>
          <p14:tracePt t="34687" x="3749675" y="5291138"/>
          <p14:tracePt t="34696" x="3749675" y="5278438"/>
          <p14:tracePt t="34712" x="3749675" y="5267325"/>
          <p14:tracePt t="34720" x="3749675" y="5260975"/>
          <p14:tracePt t="34727" x="3749675" y="5248275"/>
          <p14:tracePt t="34743" x="3749675" y="5243513"/>
          <p14:tracePt t="34759" x="3749675" y="5230813"/>
          <p14:tracePt t="34770" x="3749675" y="5224463"/>
          <p14:tracePt t="34775" x="3749675" y="5213350"/>
          <p14:tracePt t="34784" x="3749675" y="5200650"/>
          <p14:tracePt t="34791" x="3749675" y="5194300"/>
          <p14:tracePt t="34799" x="3749675" y="5183188"/>
          <p14:tracePt t="34807" x="3749675" y="5170488"/>
          <p14:tracePt t="34815" x="3749675" y="5157788"/>
          <p14:tracePt t="34831" x="3736975" y="5133975"/>
          <p14:tracePt t="34839" x="3730625" y="5129213"/>
          <p14:tracePt t="34848" x="3730625" y="5103813"/>
          <p14:tracePt t="34856" x="3725863" y="5099050"/>
          <p14:tracePt t="34863" x="3725863" y="5080000"/>
          <p14:tracePt t="34872" x="3713163" y="5056188"/>
          <p14:tracePt t="34887" x="3713163" y="5038725"/>
          <p14:tracePt t="34904" x="3700463" y="5019675"/>
          <p14:tracePt t="34920" x="3700463" y="5013325"/>
          <p14:tracePt t="34927" x="3695700" y="5008563"/>
          <p14:tracePt t="34944" x="3695700" y="4995863"/>
          <p14:tracePt t="34953" x="3689350" y="4983163"/>
          <p14:tracePt t="34959" x="3689350" y="4978400"/>
          <p14:tracePt t="34970" x="3683000" y="4972050"/>
          <p14:tracePt t="34984" x="3676650" y="4953000"/>
          <p14:tracePt t="34991" x="3676650" y="4948238"/>
          <p14:tracePt t="34999" x="3676650" y="4935538"/>
          <p14:tracePt t="35012" x="3676650" y="4929188"/>
          <p14:tracePt t="35015" x="3670300" y="4911725"/>
          <p14:tracePt t="35031" x="3670300" y="4892675"/>
          <p14:tracePt t="35048" x="3670300" y="4887913"/>
          <p14:tracePt t="35055" x="3670300" y="4881563"/>
          <p14:tracePt t="35063" x="3665538" y="4875213"/>
          <p14:tracePt t="35071" x="3665538" y="4868863"/>
          <p14:tracePt t="35079" x="3659188" y="4857750"/>
          <p14:tracePt t="35088" x="3652838" y="4845050"/>
          <p14:tracePt t="35096" x="3652838" y="4827588"/>
          <p14:tracePt t="35112" x="3640138" y="4803775"/>
          <p14:tracePt t="35128" x="3635375" y="4791075"/>
          <p14:tracePt t="35139" x="3635375" y="4760913"/>
          <p14:tracePt t="35143" x="3629025" y="4743450"/>
          <p14:tracePt t="35153" x="3629025" y="4737100"/>
          <p14:tracePt t="35159" x="3622675" y="4718050"/>
          <p14:tracePt t="35168" x="3622675" y="4713288"/>
          <p14:tracePt t="35175" x="3609975" y="4694238"/>
          <p14:tracePt t="35183" x="3609975" y="4683125"/>
          <p14:tracePt t="35191" x="3609975" y="4670425"/>
          <p14:tracePt t="35199" x="3609975" y="4646613"/>
          <p14:tracePt t="35208" x="3609975" y="4640263"/>
          <p14:tracePt t="35215" x="3609975" y="4627563"/>
          <p14:tracePt t="35223" x="3609975" y="4622800"/>
          <p14:tracePt t="35231" x="3609975" y="4597400"/>
          <p14:tracePt t="35239" x="3609975" y="4592638"/>
          <p14:tracePt t="35247" x="3609975" y="4579938"/>
          <p14:tracePt t="35256" x="3609975" y="4567238"/>
          <p14:tracePt t="35271" x="3609975" y="4556125"/>
          <p14:tracePt t="35279" x="3609975" y="4549775"/>
          <p14:tracePt t="35287" x="3609975" y="4532313"/>
          <p14:tracePt t="35295" x="3605213" y="4519613"/>
          <p14:tracePt t="35304" x="3605213" y="4495800"/>
          <p14:tracePt t="35311" x="3605213" y="4483100"/>
          <p14:tracePt t="35320" x="3605213" y="4452938"/>
          <p14:tracePt t="35327" x="3605213" y="4448175"/>
          <p14:tracePt t="35336" x="3605213" y="4422775"/>
          <p14:tracePt t="35343" x="3605213" y="4398963"/>
          <p14:tracePt t="35354" x="3605213" y="4387850"/>
          <p14:tracePt t="35359" x="3605213" y="4381500"/>
          <p14:tracePt t="35368" x="3605213" y="4362450"/>
          <p14:tracePt t="35375" x="3605213" y="4344988"/>
          <p14:tracePt t="35383" x="3605213" y="4338638"/>
          <p14:tracePt t="35391" x="3605213" y="4321175"/>
          <p14:tracePt t="35399" x="3605213" y="4302125"/>
          <p14:tracePt t="35407" x="3605213" y="4297363"/>
          <p14:tracePt t="35415" x="3616325" y="4278313"/>
          <p14:tracePt t="35424" x="3616325" y="4254500"/>
          <p14:tracePt t="35431" x="3629025" y="4217988"/>
          <p14:tracePt t="35439" x="3629025" y="4206875"/>
          <p14:tracePt t="35447" x="3640138" y="4183063"/>
          <p14:tracePt t="35455" x="3652838" y="4170363"/>
          <p14:tracePt t="35463" x="3665538" y="4122738"/>
          <p14:tracePt t="35471" x="3670300" y="4110038"/>
          <p14:tracePt t="35479" x="3676650" y="4092575"/>
          <p14:tracePt t="35487" x="3700463" y="4067175"/>
          <p14:tracePt t="35495" x="3725863" y="4043363"/>
          <p14:tracePt t="35504" x="3743325" y="4032250"/>
          <p14:tracePt t="35511" x="3767138" y="3995738"/>
          <p14:tracePt t="35520" x="3784600" y="3971925"/>
          <p14:tracePt t="35527" x="3803650" y="3952875"/>
          <p14:tracePt t="35537" x="3814763" y="3922713"/>
          <p14:tracePt t="35543" x="3833813" y="3898900"/>
          <p14:tracePt t="35554" x="3851275" y="3862388"/>
          <p14:tracePt t="35559" x="3870325" y="3838575"/>
          <p14:tracePt t="35568" x="3881438" y="3802063"/>
          <p14:tracePt t="35576" x="3894138" y="3790950"/>
          <p14:tracePt t="35583" x="3900488" y="3784600"/>
          <p14:tracePt t="35591" x="3905250" y="3760788"/>
          <p14:tracePt t="35599" x="3917950" y="3748088"/>
          <p14:tracePt t="35607" x="3924300" y="3741738"/>
          <p14:tracePt t="35615" x="3941763" y="3717925"/>
          <p14:tracePt t="35623" x="3948113" y="3694113"/>
          <p14:tracePt t="35631" x="3965575" y="3670300"/>
          <p14:tracePt t="35643" x="3990975" y="3657600"/>
          <p14:tracePt t="35647" x="3995738" y="3640138"/>
          <p14:tracePt t="35655" x="4014788" y="3616325"/>
          <p14:tracePt t="35663" x="4021138" y="3603625"/>
          <p14:tracePt t="35672" x="4025900" y="3597275"/>
          <p14:tracePt t="35683" x="4032250" y="3590925"/>
          <p14:tracePt t="35687" x="4044950" y="3562350"/>
          <p14:tracePt t="35695" x="4056063" y="3543300"/>
          <p14:tracePt t="35704" x="4062413" y="3519488"/>
          <p14:tracePt t="35711" x="4081463" y="3506788"/>
          <p14:tracePt t="35720" x="4086225" y="3482975"/>
          <p14:tracePt t="35737" x="4092575" y="3465513"/>
          <p14:tracePt t="35743" x="4098925" y="3452813"/>
          <p14:tracePt t="35753" x="4098925" y="3441700"/>
          <p14:tracePt t="35759" x="4098925" y="3422650"/>
          <p14:tracePt t="35767" x="4098925" y="3411538"/>
          <p14:tracePt t="35775" x="4098925" y="3405188"/>
          <p14:tracePt t="35783" x="4098925" y="3392488"/>
          <p14:tracePt t="35791" x="4098925" y="3381375"/>
          <p14:tracePt t="35799" x="4098925" y="3362325"/>
          <p14:tracePt t="35807" x="4105275" y="3355975"/>
          <p14:tracePt t="35815" x="4105275" y="3344863"/>
          <p14:tracePt t="35823" x="4105275" y="3332163"/>
          <p14:tracePt t="35839" x="4105275" y="3308350"/>
          <p14:tracePt t="35855" x="4105275" y="3295650"/>
          <p14:tracePt t="35863" x="4105275" y="3278188"/>
          <p14:tracePt t="35871" x="4105275" y="3267075"/>
          <p14:tracePt t="35879" x="4105275" y="3260725"/>
          <p14:tracePt t="35888" x="4105275" y="3248025"/>
          <p14:tracePt t="35895" x="4105275" y="3236913"/>
          <p14:tracePt t="35903" x="4105275" y="3211513"/>
          <p14:tracePt t="35911" x="4098925" y="3206750"/>
          <p14:tracePt t="35920" x="4086225" y="3187700"/>
          <p14:tracePt t="35927" x="4086225" y="3181350"/>
          <p14:tracePt t="35936" x="4068763" y="3170238"/>
          <p14:tracePt t="35943" x="4062413" y="3157538"/>
          <p14:tracePt t="35959" x="4056063" y="3140075"/>
          <p14:tracePt t="35967" x="4051300" y="3133725"/>
          <p14:tracePt t="35999" x="4044950" y="3121025"/>
          <p14:tracePt t="36015" x="4025900" y="3097213"/>
          <p14:tracePt t="36023" x="4021138" y="3086100"/>
          <p14:tracePt t="36031" x="4002088" y="3049588"/>
          <p14:tracePt t="36039" x="3984625" y="3013075"/>
          <p14:tracePt t="36047" x="3954463" y="2965450"/>
          <p14:tracePt t="36055" x="3935413" y="2898775"/>
          <p14:tracePt t="36063" x="3911600" y="2838450"/>
          <p14:tracePt t="36071" x="3894138" y="2790825"/>
          <p14:tracePt t="36079" x="3863975" y="2741613"/>
          <p14:tracePt t="36087" x="3844925" y="2693988"/>
          <p14:tracePt t="36095" x="3827463" y="2657475"/>
          <p14:tracePt t="36104" x="3821113" y="2651125"/>
          <p14:tracePt t="36111" x="3814763" y="2627313"/>
          <p14:tracePt t="36120" x="3797300" y="2590800"/>
          <p14:tracePt t="36127" x="3797300" y="2560638"/>
          <p14:tracePt t="36137" x="3784600" y="2519363"/>
          <p14:tracePt t="36143" x="3767138" y="2482850"/>
          <p14:tracePt t="36152" x="3767138" y="2446338"/>
          <p14:tracePt t="36159" x="3760788" y="2416175"/>
          <p14:tracePt t="36167" x="3760788" y="2392363"/>
          <p14:tracePt t="36175" x="3760788" y="2349500"/>
          <p14:tracePt t="36183" x="3760788" y="2325688"/>
          <p14:tracePt t="36191" x="3756025" y="2320925"/>
          <p14:tracePt t="36199" x="3756025" y="2301875"/>
          <p14:tracePt t="36207" x="3756025" y="2290763"/>
          <p14:tracePt t="36215" x="3756025" y="2271713"/>
          <p14:tracePt t="36223" x="3756025" y="2247900"/>
          <p14:tracePt t="36231" x="3756025" y="2230438"/>
          <p14:tracePt t="36239" x="3756025" y="2193925"/>
          <p14:tracePt t="36247" x="3756025" y="2163763"/>
          <p14:tracePt t="36255" x="3756025" y="2120900"/>
          <p14:tracePt t="36263" x="3756025" y="2084388"/>
          <p14:tracePt t="36271" x="3756025" y="2066925"/>
          <p14:tracePt t="36279" x="3749675" y="2043113"/>
          <p14:tracePt t="36288" x="3749675" y="2000250"/>
          <p14:tracePt t="36295" x="3749675" y="1976438"/>
          <p14:tracePt t="36304" x="3749675" y="1952625"/>
          <p14:tracePt t="36311" x="3749675" y="1928813"/>
          <p14:tracePt t="36320" x="3736975" y="1916113"/>
          <p14:tracePt t="36327" x="3736975" y="1898650"/>
          <p14:tracePt t="36337" x="3736975" y="1879600"/>
          <p14:tracePt t="36343" x="3736975" y="1862138"/>
          <p14:tracePt t="36352" x="3736975" y="1849438"/>
          <p14:tracePt t="36359" x="3736975" y="1819275"/>
          <p14:tracePt t="36367" x="3730625" y="1784350"/>
          <p14:tracePt t="36375" x="3725863" y="1758950"/>
          <p14:tracePt t="36383" x="3713163" y="1728788"/>
          <p14:tracePt t="36391" x="3695700" y="1693863"/>
          <p14:tracePt t="36399" x="3689350" y="1657350"/>
          <p14:tracePt t="36407" x="3670300" y="1620838"/>
          <p14:tracePt t="36415" x="3670300" y="1609725"/>
          <p14:tracePt t="36423" x="3670300" y="1584325"/>
          <p14:tracePt t="36431" x="3665538" y="1579563"/>
          <p14:tracePt t="36471" x="3665538" y="1573213"/>
          <p14:tracePt t="36479" x="3665538" y="1566863"/>
          <p14:tracePt t="36487" x="3659188" y="1549400"/>
          <p14:tracePt t="36495" x="3659188" y="1536700"/>
          <p14:tracePt t="36504" x="3659188" y="1519238"/>
          <p14:tracePt t="36511" x="3659188" y="1506538"/>
          <p14:tracePt t="36521" x="3659188" y="1500188"/>
          <p14:tracePt t="36527" x="3659188" y="1489075"/>
          <p14:tracePt t="36537" x="3659188" y="1476375"/>
          <p14:tracePt t="36543" x="3659188" y="1470025"/>
          <p14:tracePt t="36552" x="3659188" y="1458913"/>
          <p14:tracePt t="36568" x="3659188" y="1452563"/>
          <p14:tracePt t="36600" x="3659188" y="1446213"/>
          <p14:tracePt t="36616" x="3659188" y="1439863"/>
          <p14:tracePt t="36672" x="3659188" y="1428750"/>
          <p14:tracePt t="36681" x="3652838" y="1416050"/>
          <p14:tracePt t="36688" x="3652838" y="1409700"/>
          <p14:tracePt t="36698" x="3652838" y="1398588"/>
          <p14:tracePt t="36706" x="3646488" y="1379538"/>
          <p14:tracePt t="36716" x="3646488" y="1374775"/>
          <p14:tracePt t="36722" x="3635375" y="1362075"/>
          <p14:tracePt t="36728" x="3635375" y="1355725"/>
          <p14:tracePt t="36736" x="3635375" y="1349375"/>
          <p14:tracePt t="36743" x="3629025" y="1325563"/>
          <p14:tracePt t="36751" x="3629025" y="1308100"/>
          <p14:tracePt t="36759" x="3629025" y="1289050"/>
          <p14:tracePt t="36767" x="3622675" y="1265238"/>
          <p14:tracePt t="36775" x="3616325" y="1241425"/>
          <p14:tracePt t="36783" x="3605213" y="1223963"/>
          <p14:tracePt t="36791" x="3592513" y="1204913"/>
          <p14:tracePt t="36799" x="3586163" y="1198563"/>
          <p14:tracePt t="36807" x="3586163" y="1193800"/>
          <p14:tracePt t="36815" x="3586163" y="1187450"/>
          <p14:tracePt t="36823" x="3579813" y="1174750"/>
          <p14:tracePt t="36847" x="3575050" y="1168400"/>
          <p14:tracePt t="36944" x="3575050" y="1163638"/>
          <p14:tracePt t="37056" x="3579813" y="1174750"/>
          <p14:tracePt t="37064" x="3592513" y="1187450"/>
          <p14:tracePt t="37072" x="3605213" y="1204913"/>
          <p14:tracePt t="37080" x="3616325" y="1228725"/>
          <p14:tracePt t="37091" x="3635375" y="1241425"/>
          <p14:tracePt t="37096" x="3646488" y="1258888"/>
          <p14:tracePt t="37105" x="3676650" y="1295400"/>
          <p14:tracePt t="37111" x="3730625" y="1362075"/>
          <p14:tracePt t="37122" x="3773488" y="1428750"/>
          <p14:tracePt t="37127" x="3803650" y="1489075"/>
          <p14:tracePt t="37136" x="3844925" y="1554163"/>
          <p14:tracePt t="37144" x="3881438" y="1633538"/>
          <p14:tracePt t="37151" x="3900488" y="1670050"/>
          <p14:tracePt t="37159" x="3930650" y="1728788"/>
          <p14:tracePt t="37167" x="3935413" y="1765300"/>
          <p14:tracePt t="37176" x="3954463" y="1789113"/>
          <p14:tracePt t="37183" x="3954463" y="1795463"/>
          <p14:tracePt t="37192" x="3954463" y="1808163"/>
          <p14:tracePt t="37199" x="3954463" y="1814513"/>
          <p14:tracePt t="37208" x="3954463" y="1819275"/>
          <p14:tracePt t="37224" x="3954463" y="1825625"/>
          <p14:tracePt t="37280" x="3954463" y="1831975"/>
          <p14:tracePt t="37289" x="3954463" y="1838325"/>
          <p14:tracePt t="37312" x="3954463" y="1844675"/>
          <p14:tracePt t="37321" x="3954463" y="1849438"/>
          <p14:tracePt t="37408" x="3954463" y="1855788"/>
          <p14:tracePt t="37512" x="3954463" y="1862138"/>
          <p14:tracePt t="37522" x="3948113" y="1874838"/>
          <p14:tracePt t="37528" x="3941763" y="1879600"/>
          <p14:tracePt t="37538" x="3930650" y="1879600"/>
          <p14:tracePt t="37544" x="3905250" y="1898650"/>
          <p14:tracePt t="37552" x="3881438" y="1905000"/>
          <p14:tracePt t="37560" x="3844925" y="1916113"/>
          <p14:tracePt t="37568" x="3784600" y="1922463"/>
          <p14:tracePt t="37576" x="3736975" y="1935163"/>
          <p14:tracePt t="37584" x="3695700" y="1939925"/>
          <p14:tracePt t="37592" x="3659188" y="1952625"/>
          <p14:tracePt t="37600" x="3635375" y="1958975"/>
          <p14:tracePt t="37608" x="3609975" y="1965325"/>
          <p14:tracePt t="37616" x="3579813" y="1976438"/>
          <p14:tracePt t="37624" x="3562350" y="1982788"/>
          <p14:tracePt t="37632" x="3544888" y="1989138"/>
          <p14:tracePt t="37640" x="3538538" y="1995488"/>
          <p14:tracePt t="37648" x="3519488" y="2000250"/>
          <p14:tracePt t="37664" x="3514725" y="2006600"/>
          <p14:tracePt t="37674" x="3508375" y="2012950"/>
          <p14:tracePt t="37680" x="3502025" y="2019300"/>
          <p14:tracePt t="37695" x="3495675" y="2025650"/>
          <p14:tracePt t="37711" x="3495675" y="2030413"/>
          <p14:tracePt t="37727" x="3495675" y="2049463"/>
          <p14:tracePt t="37888" x="3495675" y="2054225"/>
          <p14:tracePt t="37896" x="3519488" y="2054225"/>
          <p14:tracePt t="37905" x="3549650" y="2049463"/>
          <p14:tracePt t="37913" x="3575050" y="2043113"/>
          <p14:tracePt t="37921" x="3598863" y="2036763"/>
          <p14:tracePt t="37928" x="3622675" y="2025650"/>
          <p14:tracePt t="37935" x="3659188" y="2000250"/>
          <p14:tracePt t="37944" x="3670300" y="1982788"/>
          <p14:tracePt t="37952" x="3676650" y="1976438"/>
          <p14:tracePt t="37960" x="3695700" y="1958975"/>
          <p14:tracePt t="37967" x="3700463" y="1939925"/>
          <p14:tracePt t="37975" x="3706813" y="1922463"/>
          <p14:tracePt t="37983" x="3719513" y="1898650"/>
          <p14:tracePt t="37991" x="3725863" y="1874838"/>
          <p14:tracePt t="37999" x="3725863" y="1855788"/>
          <p14:tracePt t="38007" x="3725863" y="1849438"/>
          <p14:tracePt t="38015" x="3730625" y="1844675"/>
          <p14:tracePt t="38024" x="3730625" y="1838325"/>
          <p14:tracePt t="38031" x="3730625" y="1831975"/>
          <p14:tracePt t="38039" x="3736975" y="1819275"/>
          <p14:tracePt t="38055" x="3736975" y="1814513"/>
          <p14:tracePt t="38232" x="3736975" y="1808163"/>
          <p14:tracePt t="38240" x="3719513" y="1808163"/>
          <p14:tracePt t="38248" x="3695700" y="1808163"/>
          <p14:tracePt t="38256" x="3670300" y="1808163"/>
          <p14:tracePt t="38263" x="3652838" y="1825625"/>
          <p14:tracePt t="38273" x="3640138" y="1825625"/>
          <p14:tracePt t="38279" x="3616325" y="1849438"/>
          <p14:tracePt t="38290" x="3609975" y="1855788"/>
          <p14:tracePt t="38295" x="3592513" y="1879600"/>
          <p14:tracePt t="38304" x="3592513" y="1898650"/>
          <p14:tracePt t="38311" x="3586163" y="1935163"/>
          <p14:tracePt t="38320" x="3586163" y="1965325"/>
          <p14:tracePt t="38327" x="3586163" y="2000250"/>
          <p14:tracePt t="38335" x="3586163" y="2019300"/>
          <p14:tracePt t="38343" x="3586163" y="2054225"/>
          <p14:tracePt t="38351" x="3616325" y="2090738"/>
          <p14:tracePt t="38360" x="3659188" y="2127250"/>
          <p14:tracePt t="38367" x="3706813" y="2181225"/>
          <p14:tracePt t="38375" x="3743325" y="2200275"/>
          <p14:tracePt t="38383" x="3810000" y="2254250"/>
          <p14:tracePt t="38391" x="3875088" y="2295525"/>
          <p14:tracePt t="38399" x="3905250" y="2308225"/>
          <p14:tracePt t="38407" x="3941763" y="2325688"/>
          <p14:tracePt t="38415" x="3978275" y="2325688"/>
          <p14:tracePt t="38423" x="3984625" y="2332038"/>
          <p14:tracePt t="38440" x="3995738" y="2332038"/>
          <p14:tracePt t="38447" x="4002088" y="2332038"/>
          <p14:tracePt t="38456" x="4021138" y="2332038"/>
          <p14:tracePt t="38463" x="4038600" y="2314575"/>
          <p14:tracePt t="38473" x="4062413" y="2290763"/>
          <p14:tracePt t="38479" x="4068763" y="2271713"/>
          <p14:tracePt t="38489" x="4081463" y="2247900"/>
          <p14:tracePt t="38495" x="4105275" y="2205038"/>
          <p14:tracePt t="38504" x="4129088" y="2157413"/>
          <p14:tracePt t="38512" x="4135438" y="2120900"/>
          <p14:tracePt t="38519" x="4141788" y="2090738"/>
          <p14:tracePt t="38528" x="4141788" y="2043113"/>
          <p14:tracePt t="38535" x="4152900" y="1995488"/>
          <p14:tracePt t="38543" x="4152900" y="1952625"/>
          <p14:tracePt t="38551" x="4152900" y="1928813"/>
          <p14:tracePt t="38559" x="4146550" y="1874838"/>
          <p14:tracePt t="38567" x="4141788" y="1838325"/>
          <p14:tracePt t="38575" x="4111625" y="1778000"/>
          <p14:tracePt t="38583" x="4062413" y="1700213"/>
          <p14:tracePt t="38591" x="4021138" y="1633538"/>
          <p14:tracePt t="38599" x="3978275" y="1566863"/>
          <p14:tracePt t="38608" x="3954463" y="1543050"/>
          <p14:tracePt t="38615" x="3924300" y="1506538"/>
          <p14:tracePt t="38623" x="3911600" y="1493838"/>
          <p14:tracePt t="38639" x="3905250" y="1489075"/>
          <p14:tracePt t="38688" x="3900488" y="1489075"/>
          <p14:tracePt t="38704" x="3881438" y="1489075"/>
          <p14:tracePt t="38711" x="3863975" y="1489075"/>
          <p14:tracePt t="38719" x="3814763" y="1489075"/>
          <p14:tracePt t="38728" x="3784600" y="1493838"/>
          <p14:tracePt t="38735" x="3730625" y="1524000"/>
          <p14:tracePt t="38744" x="3700463" y="1536700"/>
          <p14:tracePt t="38751" x="3676650" y="1549400"/>
          <p14:tracePt t="38759" x="3652838" y="1566863"/>
          <p14:tracePt t="38767" x="3616325" y="1597025"/>
          <p14:tracePt t="38776" x="3579813" y="1620838"/>
          <p14:tracePt t="38783" x="3568700" y="1639888"/>
          <p14:tracePt t="38791" x="3544888" y="1674813"/>
          <p14:tracePt t="38799" x="3538538" y="1717675"/>
          <p14:tracePt t="38808" x="3538538" y="1778000"/>
          <p14:tracePt t="38815" x="3525838" y="1838325"/>
          <p14:tracePt t="38824" x="3525838" y="1898650"/>
          <p14:tracePt t="38831" x="3525838" y="1939925"/>
          <p14:tracePt t="38840" x="3525838" y="1976438"/>
          <p14:tracePt t="38847" x="3544888" y="2006600"/>
          <p14:tracePt t="38857" x="3562350" y="2043113"/>
          <p14:tracePt t="38864" x="3592513" y="2097088"/>
          <p14:tracePt t="38874" x="3622675" y="2133600"/>
          <p14:tracePt t="38879" x="3652838" y="2181225"/>
          <p14:tracePt t="38891" x="3676650" y="2205038"/>
          <p14:tracePt t="38895" x="3713163" y="2247900"/>
          <p14:tracePt t="38904" x="3730625" y="2260600"/>
          <p14:tracePt t="38911" x="3743325" y="2271713"/>
          <p14:tracePt t="38919" x="3749675" y="2278063"/>
          <p14:tracePt t="38927" x="3767138" y="2278063"/>
          <p14:tracePt t="38935" x="3773488" y="2284413"/>
          <p14:tracePt t="38944" x="3790950" y="2284413"/>
          <p14:tracePt t="38951" x="3803650" y="2284413"/>
          <p14:tracePt t="38959" x="3827463" y="2284413"/>
          <p14:tracePt t="38967" x="3863975" y="2278063"/>
          <p14:tracePt t="38975" x="3887788" y="2271713"/>
          <p14:tracePt t="38983" x="3924300" y="2235200"/>
          <p14:tracePt t="38991" x="3935413" y="2211388"/>
          <p14:tracePt t="38999" x="3965575" y="2174875"/>
          <p14:tracePt t="39007" x="3971925" y="2151063"/>
          <p14:tracePt t="39015" x="3990975" y="2109788"/>
          <p14:tracePt t="39023" x="3990975" y="2073275"/>
          <p14:tracePt t="39031" x="3990975" y="2030413"/>
          <p14:tracePt t="39039" x="3990975" y="2000250"/>
          <p14:tracePt t="39047" x="3990975" y="1976438"/>
          <p14:tracePt t="39056" x="3990975" y="1946275"/>
          <p14:tracePt t="39063" x="3990975" y="1922463"/>
          <p14:tracePt t="39073" x="3978275" y="1898650"/>
          <p14:tracePt t="39079" x="3971925" y="1879600"/>
          <p14:tracePt t="39088" x="3965575" y="1855788"/>
          <p14:tracePt t="39095" x="3948113" y="1844675"/>
          <p14:tracePt t="39104" x="3935413" y="1825625"/>
          <p14:tracePt t="39111" x="3930650" y="1819275"/>
          <p14:tracePt t="39119" x="3905250" y="1801813"/>
          <p14:tracePt t="39127" x="3900488" y="1795463"/>
          <p14:tracePt t="39135" x="3894138" y="1789113"/>
          <p14:tracePt t="39143" x="3887788" y="1789113"/>
          <p14:tracePt t="39151" x="3875088" y="1784350"/>
          <p14:tracePt t="39175" x="3857625" y="1784350"/>
          <p14:tracePt t="39183" x="3851275" y="1784350"/>
          <p14:tracePt t="39191" x="3833813" y="1784350"/>
          <p14:tracePt t="39199" x="3810000" y="1784350"/>
          <p14:tracePt t="39207" x="3779838" y="1789113"/>
          <p14:tracePt t="39215" x="3743325" y="1808163"/>
          <p14:tracePt t="39223" x="3719513" y="1825625"/>
          <p14:tracePt t="39231" x="3683000" y="1849438"/>
          <p14:tracePt t="39240" x="3659188" y="1879600"/>
          <p14:tracePt t="39247" x="3640138" y="1892300"/>
          <p14:tracePt t="39256" x="3629025" y="1909763"/>
          <p14:tracePt t="39263" x="3616325" y="1935163"/>
          <p14:tracePt t="39273" x="3609975" y="1958975"/>
          <p14:tracePt t="39279" x="3605213" y="1976438"/>
          <p14:tracePt t="39288" x="3598863" y="1982788"/>
          <p14:tracePt t="39295" x="3598863" y="2012950"/>
          <p14:tracePt t="39303" x="3598863" y="2049463"/>
          <p14:tracePt t="39312" x="3629025" y="2097088"/>
          <p14:tracePt t="39319" x="3652838" y="2120900"/>
          <p14:tracePt t="39327" x="3670300" y="2144713"/>
          <p14:tracePt t="39335" x="3706813" y="2174875"/>
          <p14:tracePt t="39343" x="3730625" y="2181225"/>
          <p14:tracePt t="39351" x="3743325" y="2193925"/>
          <p14:tracePt t="39359" x="3773488" y="2193925"/>
          <p14:tracePt t="39367" x="3810000" y="2205038"/>
          <p14:tracePt t="39375" x="3840163" y="2205038"/>
          <p14:tracePt t="39383" x="3894138" y="2205038"/>
          <p14:tracePt t="39391" x="3941763" y="2205038"/>
          <p14:tracePt t="39399" x="3984625" y="2200275"/>
          <p14:tracePt t="39407" x="4025900" y="2174875"/>
          <p14:tracePt t="39416" x="4062413" y="2157413"/>
          <p14:tracePt t="39423" x="4098925" y="2114550"/>
          <p14:tracePt t="39431" x="4135438" y="2079625"/>
          <p14:tracePt t="39440" x="4165600" y="2025650"/>
          <p14:tracePt t="39447" x="4176713" y="1995488"/>
          <p14:tracePt t="39455" x="4183063" y="1958975"/>
          <p14:tracePt t="39463" x="4183063" y="1905000"/>
          <p14:tracePt t="39473" x="4195763" y="1844675"/>
          <p14:tracePt t="39479" x="4195763" y="1784350"/>
          <p14:tracePt t="39488" x="4195763" y="1741488"/>
          <p14:tracePt t="39495" x="4183063" y="1687513"/>
          <p14:tracePt t="39503" x="4159250" y="1627188"/>
          <p14:tracePt t="39512" x="4146550" y="1603375"/>
          <p14:tracePt t="39519" x="4105275" y="1554163"/>
          <p14:tracePt t="39527" x="4081463" y="1530350"/>
          <p14:tracePt t="39535" x="4068763" y="1519238"/>
          <p14:tracePt t="39551" x="4051300" y="1506538"/>
          <p14:tracePt t="39559" x="4044950" y="1506538"/>
          <p14:tracePt t="39567" x="4038600" y="1506538"/>
          <p14:tracePt t="39575" x="4025900" y="1506538"/>
          <p14:tracePt t="39583" x="4002088" y="1506538"/>
          <p14:tracePt t="39591" x="3971925" y="1506538"/>
          <p14:tracePt t="39599" x="3935413" y="1506538"/>
          <p14:tracePt t="39607" x="3905250" y="1519238"/>
          <p14:tracePt t="39615" x="3840163" y="1554163"/>
          <p14:tracePt t="39623" x="3803650" y="1573213"/>
          <p14:tracePt t="39631" x="3767138" y="1584325"/>
          <p14:tracePt t="39640" x="3719513" y="1614488"/>
          <p14:tracePt t="39647" x="3706813" y="1633538"/>
          <p14:tracePt t="39656" x="3670300" y="1657350"/>
          <p14:tracePt t="39663" x="3646488" y="1687513"/>
          <p14:tracePt t="39674" x="3616325" y="1711325"/>
          <p14:tracePt t="39682" x="3609975" y="1724025"/>
          <p14:tracePt t="39688" x="3605213" y="1758950"/>
          <p14:tracePt t="39695" x="3598863" y="1784350"/>
          <p14:tracePt t="39703" x="3598863" y="1814513"/>
          <p14:tracePt t="39711" x="3598863" y="1838325"/>
          <p14:tracePt t="39719" x="3598863" y="1862138"/>
          <p14:tracePt t="39727" x="3622675" y="1898650"/>
          <p14:tracePt t="39735" x="3640138" y="1922463"/>
          <p14:tracePt t="39743" x="3676650" y="1958975"/>
          <p14:tracePt t="39751" x="3713163" y="1982788"/>
          <p14:tracePt t="39759" x="3736975" y="2000250"/>
          <p14:tracePt t="39767" x="3773488" y="2019300"/>
          <p14:tracePt t="39775" x="3784600" y="2030413"/>
          <p14:tracePt t="39783" x="3833813" y="2060575"/>
          <p14:tracePt t="39791" x="3863975" y="2060575"/>
          <p14:tracePt t="39799" x="3924300" y="2066925"/>
          <p14:tracePt t="39807" x="3965575" y="2066925"/>
          <p14:tracePt t="39815" x="4025900" y="2066925"/>
          <p14:tracePt t="39824" x="4056063" y="2066925"/>
          <p14:tracePt t="39831" x="4086225" y="2066925"/>
          <p14:tracePt t="39840" x="4135438" y="2049463"/>
          <p14:tracePt t="39847" x="4152900" y="2025650"/>
          <p14:tracePt t="39857" x="4165600" y="2000250"/>
          <p14:tracePt t="39863" x="4165600" y="1946275"/>
          <p14:tracePt t="39872" x="4176713" y="1868488"/>
          <p14:tracePt t="39879" x="4189413" y="1838325"/>
          <p14:tracePt t="39887" x="4189413" y="1778000"/>
          <p14:tracePt t="39895" x="4189413" y="1747838"/>
          <p14:tracePt t="39903" x="4183063" y="1724025"/>
          <p14:tracePt t="39912" x="4171950" y="1700213"/>
          <p14:tracePt t="39919" x="4152900" y="1681163"/>
          <p14:tracePt t="39927" x="4146550" y="1674813"/>
          <p14:tracePt t="39935" x="4141788" y="1674813"/>
          <p14:tracePt t="39943" x="4122738" y="1670050"/>
          <p14:tracePt t="39951" x="4098925" y="1663700"/>
          <p14:tracePt t="39959" x="4032250" y="1663700"/>
          <p14:tracePt t="39967" x="3971925" y="1663700"/>
          <p14:tracePt t="39975" x="3887788" y="1663700"/>
          <p14:tracePt t="39983" x="3814763" y="1663700"/>
          <p14:tracePt t="39991" x="3743325" y="1663700"/>
          <p14:tracePt t="39999" x="3665538" y="1670050"/>
          <p14:tracePt t="40008" x="3605213" y="1700213"/>
          <p14:tracePt t="40015" x="3568700" y="1704975"/>
          <p14:tracePt t="40024" x="3519488" y="1747838"/>
          <p14:tracePt t="40031" x="3465513" y="1789113"/>
          <p14:tracePt t="40040" x="3441700" y="1814513"/>
          <p14:tracePt t="40047" x="3424238" y="1831975"/>
          <p14:tracePt t="40058" x="3417888" y="1855788"/>
          <p14:tracePt t="40063" x="3417888" y="1874838"/>
          <p14:tracePt t="40072" x="3417888" y="1898650"/>
          <p14:tracePt t="40079" x="3417888" y="1922463"/>
          <p14:tracePt t="40087" x="3417888" y="1946275"/>
          <p14:tracePt t="40095" x="3435350" y="1965325"/>
          <p14:tracePt t="40103" x="3471863" y="1989138"/>
          <p14:tracePt t="40111" x="3489325" y="2025650"/>
          <p14:tracePt t="40119" x="3514725" y="2043113"/>
          <p14:tracePt t="40127" x="3538538" y="2049463"/>
          <p14:tracePt t="40135" x="3562350" y="2054225"/>
          <p14:tracePt t="40143" x="3605213" y="2066925"/>
          <p14:tracePt t="40151" x="3652838" y="2084388"/>
          <p14:tracePt t="40159" x="3695700" y="2084388"/>
          <p14:tracePt t="40167" x="3756025" y="2097088"/>
          <p14:tracePt t="40175" x="3803650" y="2097088"/>
          <p14:tracePt t="40183" x="3844925" y="2097088"/>
          <p14:tracePt t="40191" x="3881438" y="2097088"/>
          <p14:tracePt t="40199" x="3924300" y="2084388"/>
          <p14:tracePt t="40208" x="3960813" y="2054225"/>
          <p14:tracePt t="40215" x="3984625" y="2030413"/>
          <p14:tracePt t="40224" x="4014788" y="1976438"/>
          <p14:tracePt t="40231" x="4038600" y="1928813"/>
          <p14:tracePt t="40240" x="4056063" y="1855788"/>
          <p14:tracePt t="40247" x="4056063" y="1831975"/>
          <p14:tracePt t="40257" x="4056063" y="1778000"/>
          <p14:tracePt t="40263" x="4056063" y="1747838"/>
          <p14:tracePt t="40272" x="4056063" y="1724025"/>
          <p14:tracePt t="40279" x="4056063" y="1700213"/>
          <p14:tracePt t="40287" x="4051300" y="1693863"/>
          <p14:tracePt t="40295" x="4044950" y="1670050"/>
          <p14:tracePt t="40311" x="4038600" y="1670050"/>
          <p14:tracePt t="40327" x="4025900" y="1670050"/>
          <p14:tracePt t="40335" x="3990975" y="1670050"/>
          <p14:tracePt t="40343" x="3924300" y="1687513"/>
          <p14:tracePt t="40351" x="3875088" y="1693863"/>
          <p14:tracePt t="40359" x="3797300" y="1728788"/>
          <p14:tracePt t="40367" x="3719513" y="1784350"/>
          <p14:tracePt t="40375" x="3695700" y="1808163"/>
          <p14:tracePt t="40383" x="3640138" y="1874838"/>
          <p14:tracePt t="40392" x="3622675" y="1922463"/>
          <p14:tracePt t="40399" x="3622675" y="1952625"/>
          <p14:tracePt t="40407" x="3622675" y="2000250"/>
          <p14:tracePt t="40415" x="3622675" y="2019300"/>
          <p14:tracePt t="40426" x="3640138" y="2066925"/>
          <p14:tracePt t="40432" x="3659188" y="2084388"/>
          <p14:tracePt t="40443" x="3683000" y="2109788"/>
          <p14:tracePt t="40448" x="3706813" y="2133600"/>
          <p14:tracePt t="40456" x="3725863" y="2157413"/>
          <p14:tracePt t="40464" x="3756025" y="2157413"/>
          <p14:tracePt t="40473" x="3773488" y="2157413"/>
          <p14:tracePt t="40480" x="3790950" y="2157413"/>
          <p14:tracePt t="40488" x="3810000" y="2157413"/>
          <p14:tracePt t="40496" x="3827463" y="2157413"/>
          <p14:tracePt t="40504" x="3863975" y="2144713"/>
          <p14:tracePt t="40512" x="3887788" y="2120900"/>
          <p14:tracePt t="40520" x="3930650" y="2079625"/>
          <p14:tracePt t="40528" x="3960813" y="2030413"/>
          <p14:tracePt t="40536" x="3990975" y="1982788"/>
          <p14:tracePt t="40544" x="4021138" y="1916113"/>
          <p14:tracePt t="40552" x="4021138" y="1874838"/>
          <p14:tracePt t="40560" x="4025900" y="1838325"/>
          <p14:tracePt t="40568" x="4038600" y="1814513"/>
          <p14:tracePt t="40577" x="4038600" y="1795463"/>
          <p14:tracePt t="40584" x="4038600" y="1771650"/>
          <p14:tracePt t="40592" x="4025900" y="1735138"/>
          <p14:tracePt t="40600" x="4021138" y="1724025"/>
          <p14:tracePt t="40609" x="4014788" y="1717675"/>
          <p14:tracePt t="40616" x="3995738" y="1693863"/>
          <p14:tracePt t="40626" x="3984625" y="1687513"/>
          <p14:tracePt t="40632" x="3960813" y="1681163"/>
          <p14:tracePt t="40643" x="3930650" y="1681163"/>
          <p14:tracePt t="40648" x="3894138" y="1670050"/>
          <p14:tracePt t="40656" x="3833813" y="1670050"/>
          <p14:tracePt t="40664" x="3779838" y="1670050"/>
          <p14:tracePt t="40672" x="3719513" y="1674813"/>
          <p14:tracePt t="40680" x="3665538" y="1704975"/>
          <p14:tracePt t="40688" x="3616325" y="1747838"/>
          <p14:tracePt t="40696" x="3575050" y="1795463"/>
          <p14:tracePt t="40707" x="3556000" y="1831975"/>
          <p14:tracePt t="40712" x="3544888" y="1922463"/>
          <p14:tracePt t="40720" x="3544888" y="1965325"/>
          <p14:tracePt t="40727" x="3544888" y="2000250"/>
          <p14:tracePt t="40735" x="3575050" y="2049463"/>
          <p14:tracePt t="40743" x="3629025" y="2103438"/>
          <p14:tracePt t="40751" x="3652838" y="2127250"/>
          <p14:tracePt t="40759" x="3695700" y="2157413"/>
          <p14:tracePt t="40767" x="3719513" y="2170113"/>
          <p14:tracePt t="40775" x="3743325" y="2181225"/>
          <p14:tracePt t="40783" x="3773488" y="2187575"/>
          <p14:tracePt t="40791" x="3803650" y="2187575"/>
          <p14:tracePt t="40799" x="3827463" y="2187575"/>
          <p14:tracePt t="40807" x="3875088" y="2174875"/>
          <p14:tracePt t="40815" x="3900488" y="2157413"/>
          <p14:tracePt t="40824" x="3935413" y="2133600"/>
          <p14:tracePt t="40831" x="3965575" y="2079625"/>
          <p14:tracePt t="40841" x="3971925" y="2036763"/>
          <p14:tracePt t="40847" x="3984625" y="1976438"/>
          <p14:tracePt t="40855" x="3990975" y="1928813"/>
          <p14:tracePt t="40863" x="3990975" y="1855788"/>
          <p14:tracePt t="40871" x="3990975" y="1814513"/>
          <p14:tracePt t="40879" x="3990975" y="1789113"/>
          <p14:tracePt t="40887" x="3990975" y="1765300"/>
          <p14:tracePt t="40907" x="3984625" y="1747838"/>
          <p14:tracePt t="40911" x="3965575" y="1735138"/>
          <p14:tracePt t="40919" x="3960813" y="1735138"/>
          <p14:tracePt t="40927" x="3948113" y="1735138"/>
          <p14:tracePt t="40935" x="3905250" y="1735138"/>
          <p14:tracePt t="40943" x="3857625" y="1747838"/>
          <p14:tracePt t="40951" x="3790950" y="1778000"/>
          <p14:tracePt t="40960" x="3743325" y="1819275"/>
          <p14:tracePt t="40967" x="3676650" y="1874838"/>
          <p14:tracePt t="40976" x="3635375" y="1928813"/>
          <p14:tracePt t="40983" x="3592513" y="1995488"/>
          <p14:tracePt t="40991" x="3575050" y="2043113"/>
          <p14:tracePt t="40999" x="3549650" y="2114550"/>
          <p14:tracePt t="41008" x="3549650" y="2174875"/>
          <p14:tracePt t="41015" x="3549650" y="2217738"/>
          <p14:tracePt t="41024" x="3562350" y="2265363"/>
          <p14:tracePt t="41032" x="3568700" y="2271713"/>
          <p14:tracePt t="41043" x="3586163" y="2290763"/>
          <p14:tracePt t="41048" x="3598863" y="2295525"/>
          <p14:tracePt t="41056" x="3622675" y="2301875"/>
          <p14:tracePt t="41064" x="3646488" y="2301875"/>
          <p14:tracePt t="41073" x="3676650" y="2301875"/>
          <p14:tracePt t="41080" x="3730625" y="2301875"/>
          <p14:tracePt t="41088" x="3767138" y="2284413"/>
          <p14:tracePt t="41096" x="3821113" y="2254250"/>
          <p14:tracePt t="41104" x="3870325" y="2200275"/>
          <p14:tracePt t="41112" x="3917950" y="2109788"/>
          <p14:tracePt t="41120" x="3948113" y="2054225"/>
          <p14:tracePt t="41128" x="3978275" y="1995488"/>
          <p14:tracePt t="41136" x="4008438" y="1946275"/>
          <p14:tracePt t="41144" x="4021138" y="1922463"/>
          <p14:tracePt t="41152" x="4021138" y="1879600"/>
          <p14:tracePt t="41160" x="4021138" y="1844675"/>
          <p14:tracePt t="41168" x="4021138" y="1814513"/>
          <p14:tracePt t="41177" x="4021138" y="1808163"/>
          <p14:tracePt t="41194" x="4021138" y="1801813"/>
          <p14:tracePt t="41210" x="4021138" y="1795463"/>
          <p14:tracePt t="41216" x="3990975" y="1795463"/>
          <p14:tracePt t="41227" x="3924300" y="1795463"/>
          <p14:tracePt t="41232" x="3844925" y="1808163"/>
          <p14:tracePt t="41240" x="3756025" y="1844675"/>
          <p14:tracePt t="41248" x="3676650" y="1898650"/>
          <p14:tracePt t="41256" x="3598863" y="1970088"/>
          <p14:tracePt t="41264" x="3502025" y="2066925"/>
          <p14:tracePt t="41272" x="3471863" y="2103438"/>
          <p14:tracePt t="41280" x="3429000" y="2193925"/>
          <p14:tracePt t="41288" x="3429000" y="2224088"/>
          <p14:tracePt t="41296" x="3429000" y="2260600"/>
          <p14:tracePt t="41304" x="3429000" y="2271713"/>
          <p14:tracePt t="41312" x="3459163" y="2308225"/>
          <p14:tracePt t="41320" x="3495675" y="2338388"/>
          <p14:tracePt t="41328" x="3525838" y="2344738"/>
          <p14:tracePt t="41336" x="3575050" y="2362200"/>
          <p14:tracePt t="41344" x="3579813" y="2362200"/>
          <p14:tracePt t="41352" x="3605213" y="2362200"/>
          <p14:tracePt t="41360" x="3629025" y="2362200"/>
          <p14:tracePt t="41368" x="3652838" y="2362200"/>
          <p14:tracePt t="41377" x="3659188" y="2355850"/>
          <p14:tracePt t="41384" x="3665538" y="2349500"/>
          <p14:tracePt t="41408" x="3665538" y="2344738"/>
          <p14:tracePt t="41440" x="3665538" y="2338388"/>
          <p14:tracePt t="41448" x="3659188" y="2338388"/>
          <p14:tracePt t="41456" x="3635375" y="2344738"/>
          <p14:tracePt t="41463" x="3609975" y="2349500"/>
          <p14:tracePt t="41471" x="3575050" y="2368550"/>
          <p14:tracePt t="41480" x="3562350" y="2379663"/>
          <p14:tracePt t="41488" x="3538538" y="2392363"/>
          <p14:tracePt t="41496" x="3519488" y="2398713"/>
          <p14:tracePt t="41512" x="3514725" y="2405063"/>
          <p14:tracePt t="41608" x="3508375" y="2405063"/>
          <p14:tracePt t="41615" x="3489325" y="2405063"/>
          <p14:tracePt t="41624" x="3471863" y="2392363"/>
          <p14:tracePt t="41632" x="3465513" y="2386013"/>
          <p14:tracePt t="41640" x="3454400" y="2379663"/>
          <p14:tracePt t="41648" x="3429000" y="2368550"/>
          <p14:tracePt t="41656" x="3398838" y="2362200"/>
          <p14:tracePt t="41664" x="3363913" y="2355850"/>
          <p14:tracePt t="41671" x="3321050" y="2355850"/>
          <p14:tracePt t="41680" x="3260725" y="2355850"/>
          <p14:tracePt t="41689" x="3213100" y="2355850"/>
          <p14:tracePt t="41697" x="3152775" y="2368550"/>
          <p14:tracePt t="41703" x="3103563" y="2409825"/>
          <p14:tracePt t="41712" x="3038475" y="2452688"/>
          <p14:tracePt t="41719" x="2971800" y="2495550"/>
          <p14:tracePt t="41727" x="2924175" y="2549525"/>
          <p14:tracePt t="41735" x="2881313" y="2597150"/>
          <p14:tracePt t="41743" x="2833688" y="2705100"/>
          <p14:tracePt t="41751" x="2808288" y="2778125"/>
          <p14:tracePt t="41759" x="2803525" y="2868613"/>
          <p14:tracePt t="41767" x="2803525" y="2970213"/>
          <p14:tracePt t="41775" x="2803525" y="3043238"/>
          <p14:tracePt t="41783" x="2803525" y="3127375"/>
          <p14:tracePt t="41792" x="2814638" y="3200400"/>
          <p14:tracePt t="41799" x="2827338" y="3248025"/>
          <p14:tracePt t="41808" x="2838450" y="3271838"/>
          <p14:tracePt t="41815" x="2857500" y="3290888"/>
          <p14:tracePt t="41825" x="2868613" y="3302000"/>
          <p14:tracePt t="41831" x="2874963" y="3302000"/>
          <p14:tracePt t="41840" x="2881313" y="3302000"/>
          <p14:tracePt t="41847" x="2905125" y="3302000"/>
          <p14:tracePt t="41855" x="2935288" y="3302000"/>
          <p14:tracePt t="41863" x="2971800" y="3302000"/>
          <p14:tracePt t="41871" x="3025775" y="3302000"/>
          <p14:tracePt t="41879" x="3086100" y="3278188"/>
          <p14:tracePt t="41888" x="3122613" y="3248025"/>
          <p14:tracePt t="41907" x="3213100" y="3194050"/>
          <p14:tracePt t="41911" x="3254375" y="3140075"/>
          <p14:tracePt t="41919" x="3279775" y="3103563"/>
          <p14:tracePt t="41927" x="3290888" y="3079750"/>
          <p14:tracePt t="41935" x="3314700" y="3043238"/>
          <p14:tracePt t="41943" x="3321050" y="3019425"/>
          <p14:tracePt t="41951" x="3340100" y="2982913"/>
          <p14:tracePt t="41959" x="3357563" y="2959100"/>
          <p14:tracePt t="41967" x="3363913" y="2952750"/>
          <p14:tracePt t="41975" x="3375025" y="2922588"/>
          <p14:tracePt t="41984" x="3387725" y="2905125"/>
          <p14:tracePt t="41992" x="3405188" y="2868613"/>
          <p14:tracePt t="41999" x="3405188" y="2820988"/>
          <p14:tracePt t="42009" x="3411538" y="2801938"/>
          <p14:tracePt t="42015" x="3411538" y="2778125"/>
          <p14:tracePt t="42024" x="3411538" y="2741613"/>
          <p14:tracePt t="42031" x="3411538" y="2700338"/>
          <p14:tracePt t="42040" x="3411538" y="2674938"/>
          <p14:tracePt t="42047" x="3411538" y="2646363"/>
          <p14:tracePt t="42055" x="3411538" y="2620963"/>
          <p14:tracePt t="42063" x="3394075" y="2579688"/>
          <p14:tracePt t="42071" x="3327400" y="2530475"/>
          <p14:tracePt t="42079" x="3303588" y="2506663"/>
          <p14:tracePt t="42087" x="3249613" y="2465388"/>
          <p14:tracePt t="42095" x="3236913" y="2452688"/>
          <p14:tracePt t="42103" x="3213100" y="2435225"/>
          <p14:tracePt t="42111" x="3206750" y="2428875"/>
          <p14:tracePt t="42128" x="3189288" y="2428875"/>
          <p14:tracePt t="42135" x="3182938" y="2428875"/>
          <p14:tracePt t="42143" x="3163888" y="2428875"/>
          <p14:tracePt t="42151" x="3152775" y="2428875"/>
          <p14:tracePt t="42159" x="3116263" y="2428875"/>
          <p14:tracePt t="42167" x="3086100" y="2439988"/>
          <p14:tracePt t="42175" x="3032125" y="2470150"/>
          <p14:tracePt t="42183" x="2995613" y="2513013"/>
          <p14:tracePt t="42192" x="2954338" y="2573338"/>
          <p14:tracePt t="42199" x="2917825" y="2640013"/>
          <p14:tracePt t="42209" x="2917825" y="2711450"/>
          <p14:tracePt t="42215" x="2917825" y="2814638"/>
          <p14:tracePt t="42224" x="2917825" y="2855913"/>
          <p14:tracePt t="42232" x="2935288" y="2946400"/>
          <p14:tracePt t="42239" x="2965450" y="3006725"/>
          <p14:tracePt t="42247" x="3019425" y="3049588"/>
          <p14:tracePt t="42255" x="3086100" y="3103563"/>
          <p14:tracePt t="42263" x="3176588" y="3140075"/>
          <p14:tracePt t="42271" x="3236913" y="3157538"/>
          <p14:tracePt t="42279" x="3340100" y="3170238"/>
          <p14:tracePt t="42287" x="3398838" y="3181350"/>
          <p14:tracePt t="42295" x="3459163" y="3194050"/>
          <p14:tracePt t="42303" x="3519488" y="3200400"/>
          <p14:tracePt t="42311" x="3592513" y="3200400"/>
          <p14:tracePt t="42319" x="3640138" y="3187700"/>
          <p14:tracePt t="42327" x="3676650" y="3157538"/>
          <p14:tracePt t="42335" x="3706813" y="3121025"/>
          <p14:tracePt t="42343" x="3736975" y="3073400"/>
          <p14:tracePt t="42351" x="3749675" y="2995613"/>
          <p14:tracePt t="42359" x="3749675" y="2922588"/>
          <p14:tracePt t="42367" x="3749675" y="2825750"/>
          <p14:tracePt t="42378" x="3749675" y="2724150"/>
          <p14:tracePt t="42384" x="3749675" y="2681288"/>
          <p14:tracePt t="42395" x="3749675" y="2633663"/>
          <p14:tracePt t="42400" x="3736975" y="2586038"/>
          <p14:tracePt t="42409" x="3719513" y="2549525"/>
          <p14:tracePt t="42415" x="3689350" y="2513013"/>
          <p14:tracePt t="42424" x="3665538" y="2489200"/>
          <p14:tracePt t="42432" x="3629025" y="2470150"/>
          <p14:tracePt t="42439" x="3605213" y="2465388"/>
          <p14:tracePt t="42447" x="3575050" y="2452688"/>
          <p14:tracePt t="42455" x="3525838" y="2446338"/>
          <p14:tracePt t="42464" x="3478213" y="2446338"/>
          <p14:tracePt t="42471" x="3435350" y="2446338"/>
          <p14:tracePt t="42479" x="3375025" y="2446338"/>
          <p14:tracePt t="42487" x="3333750" y="2446338"/>
          <p14:tracePt t="42495" x="3243263" y="2482850"/>
          <p14:tracePt t="42504" x="3194050" y="2500313"/>
          <p14:tracePt t="42512" x="3140075" y="2525713"/>
          <p14:tracePt t="42519" x="3092450" y="2555875"/>
          <p14:tracePt t="42528" x="3043238" y="2590800"/>
          <p14:tracePt t="42535" x="3019425" y="2609850"/>
          <p14:tracePt t="42543" x="3008313" y="2633663"/>
          <p14:tracePt t="42552" x="3001963" y="2663825"/>
          <p14:tracePt t="42559" x="3001963" y="2687638"/>
          <p14:tracePt t="42567" x="3001963" y="2705100"/>
          <p14:tracePt t="42576" x="3001963" y="2717800"/>
          <p14:tracePt t="42583" x="3025775" y="2754313"/>
          <p14:tracePt t="42593" x="3068638" y="2784475"/>
          <p14:tracePt t="42599" x="3116263" y="2820988"/>
          <p14:tracePt t="42609" x="3176588" y="2832100"/>
          <p14:tracePt t="42615" x="3200400" y="2838450"/>
          <p14:tracePt t="42624" x="3249613" y="2855913"/>
          <p14:tracePt t="42631" x="3279775" y="2868613"/>
          <p14:tracePt t="42639" x="3327400" y="2868613"/>
          <p14:tracePt t="42647" x="3357563" y="2868613"/>
          <p14:tracePt t="42656" x="3381375" y="2868613"/>
          <p14:tracePt t="42664" x="3405188" y="2855913"/>
          <p14:tracePt t="42671" x="3429000" y="2838450"/>
          <p14:tracePt t="42680" x="3454400" y="2814638"/>
          <p14:tracePt t="42687" x="3459163" y="2790825"/>
          <p14:tracePt t="42695" x="3459163" y="2771775"/>
          <p14:tracePt t="42703" x="3459163" y="2735263"/>
          <p14:tracePt t="42712" x="3459163" y="2724150"/>
          <p14:tracePt t="42719" x="3459163" y="2711450"/>
          <p14:tracePt t="42727" x="3459163" y="2705100"/>
          <p14:tracePt t="42735" x="3459163" y="2700338"/>
          <p14:tracePt t="42743" x="3454400" y="2693988"/>
          <p14:tracePt t="42759" x="3441700" y="2693988"/>
          <p14:tracePt t="42767" x="3405188" y="2674938"/>
          <p14:tracePt t="42776" x="3375025" y="2674938"/>
          <p14:tracePt t="42783" x="3351213" y="2674938"/>
          <p14:tracePt t="42793" x="3321050" y="2674938"/>
          <p14:tracePt t="42799" x="3290888" y="2674938"/>
          <p14:tracePt t="42809" x="3273425" y="2674938"/>
          <p14:tracePt t="42815" x="3267075" y="2674938"/>
          <p14:tracePt t="42824" x="3260725" y="2674938"/>
          <p14:tracePt t="43105" x="3254375" y="2674938"/>
          <p14:tracePt t="43120" x="3254375" y="2681288"/>
          <p14:tracePt t="43129" x="3279775" y="2693988"/>
          <p14:tracePt t="43136" x="3303588" y="2717800"/>
          <p14:tracePt t="43149" x="3340100" y="2747963"/>
          <p14:tracePt t="43152" x="3405188" y="2790825"/>
          <p14:tracePt t="43161" x="3495675" y="2862263"/>
          <p14:tracePt t="43168" x="3605213" y="2916238"/>
          <p14:tracePt t="43178" x="3779838" y="3000375"/>
          <p14:tracePt t="43184" x="3965575" y="3073400"/>
          <p14:tracePt t="43194" x="4129088" y="3097213"/>
          <p14:tracePt t="43200" x="4260850" y="3109913"/>
          <p14:tracePt t="43208" x="4346575" y="3109913"/>
          <p14:tracePt t="43216" x="4370388" y="3109913"/>
          <p14:tracePt t="43224" x="4400550" y="3109913"/>
          <p14:tracePt t="43232" x="4424363" y="3097213"/>
          <p14:tracePt t="43239" x="4441825" y="3090863"/>
          <p14:tracePt t="43248" x="4454525" y="3067050"/>
          <p14:tracePt t="43256" x="4460875" y="3060700"/>
          <p14:tracePt t="43264" x="4467225" y="3049588"/>
          <p14:tracePt t="43272" x="4467225" y="3036888"/>
          <p14:tracePt t="43280" x="4467225" y="3030538"/>
          <p14:tracePt t="43288" x="4478338" y="3006725"/>
          <p14:tracePt t="43304" x="4478338" y="2995613"/>
          <p14:tracePt t="43312" x="4478338" y="2976563"/>
          <p14:tracePt t="43319" x="4478338" y="2959100"/>
          <p14:tracePt t="43328" x="4478338" y="2935288"/>
          <p14:tracePt t="43336" x="4478338" y="2911475"/>
          <p14:tracePt t="43344" x="4471988" y="2868613"/>
          <p14:tracePt t="43352" x="4454525" y="2832100"/>
          <p14:tracePt t="43361" x="4448175" y="2784475"/>
          <p14:tracePt t="43368" x="4437063" y="2735263"/>
          <p14:tracePt t="43377" x="4418013" y="2674938"/>
          <p14:tracePt t="43384" x="4418013" y="2633663"/>
          <p14:tracePt t="43394" x="4406900" y="2555875"/>
          <p14:tracePt t="43400" x="4406900" y="2500313"/>
          <p14:tracePt t="43408" x="4394200" y="2452688"/>
          <p14:tracePt t="43416" x="4394200" y="2405063"/>
          <p14:tracePt t="43424" x="4387850" y="2362200"/>
          <p14:tracePt t="43432" x="4387850" y="2338388"/>
          <p14:tracePt t="43439" x="4357688" y="2301875"/>
          <p14:tracePt t="43448" x="4357688" y="2278063"/>
          <p14:tracePt t="43456" x="4357688" y="2265363"/>
          <p14:tracePt t="43464" x="4357688" y="2254250"/>
          <p14:tracePt t="43472" x="4357688" y="2247900"/>
          <p14:tracePt t="43512" x="4357688" y="2241550"/>
          <p14:tracePt t="43520" x="4357688" y="2224088"/>
          <p14:tracePt t="43528" x="4357688" y="2217738"/>
          <p14:tracePt t="43544" x="4357688" y="2205038"/>
          <p14:tracePt t="43568" x="4357688" y="2181225"/>
          <p14:tracePt t="43576" x="4357688" y="2170113"/>
          <p14:tracePt t="43584" x="4357688" y="2157413"/>
          <p14:tracePt t="43592" x="4357688" y="2133600"/>
          <p14:tracePt t="43600" x="4357688" y="2103438"/>
          <p14:tracePt t="43608" x="4357688" y="2079625"/>
          <p14:tracePt t="43616" x="4357688" y="2066925"/>
          <p14:tracePt t="43623" x="4357688" y="2049463"/>
          <p14:tracePt t="43632" x="4357688" y="2006600"/>
          <p14:tracePt t="43639" x="4357688" y="2000250"/>
          <p14:tracePt t="43648" x="4357688" y="1989138"/>
          <p14:tracePt t="43656" x="4357688" y="1982788"/>
          <p14:tracePt t="43664" x="4357688" y="1970088"/>
          <p14:tracePt t="43672" x="4357688" y="1958975"/>
          <p14:tracePt t="43680" x="4357688" y="1939925"/>
          <p14:tracePt t="43689" x="4351338" y="1935163"/>
          <p14:tracePt t="43697" x="4351338" y="1928813"/>
          <p14:tracePt t="43784" x="4351338" y="1922463"/>
          <p14:tracePt t="43824" x="4351338" y="1916113"/>
          <p14:tracePt t="43832" x="4351338" y="1909763"/>
          <p14:tracePt t="43840" x="4351338" y="1905000"/>
          <p14:tracePt t="43848" x="4351338" y="1898650"/>
          <p14:tracePt t="43864" x="4351338" y="1879600"/>
          <p14:tracePt t="43872" x="4346575" y="1862138"/>
          <p14:tracePt t="43880" x="4346575" y="1849438"/>
          <p14:tracePt t="43888" x="4346575" y="1838325"/>
          <p14:tracePt t="43898" x="4340225" y="1819275"/>
          <p14:tracePt t="43912" x="4340225" y="1808163"/>
          <p14:tracePt t="43919" x="4340225" y="1801813"/>
          <p14:tracePt t="43927" x="4340225" y="1789113"/>
          <p14:tracePt t="43935" x="4340225" y="1778000"/>
          <p14:tracePt t="43944" x="4340225" y="1758950"/>
          <p14:tracePt t="43961" x="4340225" y="1754188"/>
          <p14:tracePt t="43967" x="4340225" y="1741488"/>
          <p14:tracePt t="43984" x="4340225" y="1735138"/>
          <p14:tracePt t="44000" x="4340225" y="1724025"/>
          <p14:tracePt t="44010" x="4340225" y="1717675"/>
          <p14:tracePt t="44040" x="4340225" y="1711325"/>
          <p14:tracePt t="44088" x="4340225" y="1704975"/>
          <p14:tracePt t="44104" x="4340225" y="1700213"/>
          <p14:tracePt t="44120" x="4340225" y="1693863"/>
          <p14:tracePt t="44144" x="4340225" y="1687513"/>
          <p14:tracePt t="44152" x="4376738" y="1670050"/>
          <p14:tracePt t="44160" x="4471988" y="1657350"/>
          <p14:tracePt t="44168" x="4575175" y="1657350"/>
          <p14:tracePt t="44178" x="4676775" y="1657350"/>
          <p14:tracePt t="44184" x="4803775" y="1657350"/>
          <p14:tracePt t="44192" x="4918075" y="1644650"/>
          <p14:tracePt t="44200" x="5008563" y="1639888"/>
          <p14:tracePt t="44208" x="5081588" y="1639888"/>
          <p14:tracePt t="44216" x="5141913" y="1627188"/>
          <p14:tracePt t="44224" x="5165725" y="1620838"/>
          <p14:tracePt t="44232" x="5189538" y="1620838"/>
          <p14:tracePt t="44239" x="5195888" y="1614488"/>
          <p14:tracePt t="44409" x="5178425" y="1627188"/>
          <p14:tracePt t="44417" x="5172075" y="1627188"/>
          <p14:tracePt t="44426" x="5141913" y="1651000"/>
          <p14:tracePt t="44435" x="5105400" y="1674813"/>
          <p14:tracePt t="44440" x="5027613" y="1735138"/>
          <p14:tracePt t="44448" x="4972050" y="1778000"/>
          <p14:tracePt t="44456" x="4906963" y="1844675"/>
          <p14:tracePt t="44464" x="4840288" y="1909763"/>
          <p14:tracePt t="44472" x="4773613" y="1976438"/>
          <p14:tracePt t="44480" x="4743450" y="2036763"/>
          <p14:tracePt t="44488" x="4695825" y="2133600"/>
          <p14:tracePt t="44496" x="4652963" y="2181225"/>
          <p14:tracePt t="44504" x="4605338" y="2314575"/>
          <p14:tracePt t="44512" x="4568825" y="2416175"/>
          <p14:tracePt t="44520" x="4538663" y="2506663"/>
          <p14:tracePt t="44529" x="4527550" y="2609850"/>
          <p14:tracePt t="44536" x="4514850" y="2687638"/>
          <p14:tracePt t="44546" x="4514850" y="2760663"/>
          <p14:tracePt t="44552" x="4514850" y="2844800"/>
          <p14:tracePt t="44563" x="4514850" y="2905125"/>
          <p14:tracePt t="44568" x="4521200" y="2989263"/>
          <p14:tracePt t="44576" x="4532313" y="3049588"/>
          <p14:tracePt t="44584" x="4532313" y="3086100"/>
          <p14:tracePt t="44592" x="4532313" y="3103563"/>
          <p14:tracePt t="44600" x="4538663" y="3121025"/>
          <p14:tracePt t="44608" x="4545013" y="3151188"/>
          <p14:tracePt t="44624" x="4545013" y="3176588"/>
          <p14:tracePt t="44632" x="4545013" y="3187700"/>
          <p14:tracePt t="44639" x="4545013" y="3206750"/>
          <p14:tracePt t="44648" x="4545013" y="3217863"/>
          <p14:tracePt t="44656" x="4538663" y="3236913"/>
          <p14:tracePt t="44664" x="4538663" y="3241675"/>
          <p14:tracePt t="44672" x="4532313" y="3254375"/>
          <p14:tracePt t="44680" x="4514850" y="3267075"/>
          <p14:tracePt t="44690" x="4508500" y="3271838"/>
          <p14:tracePt t="44703" x="4497388" y="3290888"/>
          <p14:tracePt t="44712" x="4478338" y="3302000"/>
          <p14:tracePt t="44719" x="4467225" y="3321050"/>
          <p14:tracePt t="44727" x="4448175" y="3332163"/>
          <p14:tracePt t="44735" x="4441825" y="3338513"/>
          <p14:tracePt t="44744" x="4430713" y="3362325"/>
          <p14:tracePt t="44751" x="4411663" y="3368675"/>
          <p14:tracePt t="44761" x="4406900" y="3386138"/>
          <p14:tracePt t="44783" x="4406900" y="3392488"/>
          <p14:tracePt t="44896" x="4411663" y="3392488"/>
          <p14:tracePt t="44904" x="4437063" y="3381375"/>
          <p14:tracePt t="44913" x="4497388" y="3362325"/>
          <p14:tracePt t="44920" x="4598988" y="3351213"/>
          <p14:tracePt t="44929" x="4672013" y="3314700"/>
          <p14:tracePt t="44936" x="4762500" y="3284538"/>
          <p14:tracePt t="44945" x="4840288" y="3271838"/>
          <p14:tracePt t="44952" x="4900613" y="3230563"/>
          <p14:tracePt t="44962" x="4967288" y="3200400"/>
          <p14:tracePt t="44967" x="4991100" y="3181350"/>
          <p14:tracePt t="44976" x="5008563" y="3163888"/>
          <p14:tracePt t="44983" x="5014913" y="3157538"/>
          <p14:tracePt t="45032" x="5021263" y="3151188"/>
          <p14:tracePt t="45113" x="5027613" y="3151188"/>
          <p14:tracePt t="45121" x="5008563" y="3176588"/>
          <p14:tracePt t="45129" x="4978400" y="3224213"/>
          <p14:tracePt t="45136" x="4937125" y="3278188"/>
          <p14:tracePt t="45147" x="4894263" y="3355975"/>
          <p14:tracePt t="45152" x="4846638" y="3435350"/>
          <p14:tracePt t="45160" x="4816475" y="3495675"/>
          <p14:tracePt t="45168" x="4762500" y="3590925"/>
          <p14:tracePt t="45177" x="4689475" y="3694113"/>
          <p14:tracePt t="45184" x="4665663" y="3760788"/>
          <p14:tracePt t="45192" x="4605338" y="3892550"/>
          <p14:tracePt t="45200" x="4545013" y="4025900"/>
          <p14:tracePt t="45208" x="4471988" y="4164013"/>
          <p14:tracePt t="45216" x="4437063" y="4291013"/>
          <p14:tracePt t="45224" x="4411663" y="4422775"/>
          <p14:tracePt t="45232" x="4411663" y="4549775"/>
          <p14:tracePt t="45240" x="4411663" y="4683125"/>
          <p14:tracePt t="45248" x="4411663" y="4767263"/>
          <p14:tracePt t="45256" x="4424363" y="4827588"/>
          <p14:tracePt t="45264" x="4437063" y="4875213"/>
          <p14:tracePt t="45280" x="4441825" y="4892675"/>
          <p14:tracePt t="45297" x="4448175" y="4899025"/>
          <p14:tracePt t="45314" x="4460875" y="4899025"/>
          <p14:tracePt t="45320" x="4467225" y="4899025"/>
          <p14:tracePt t="45336" x="4471988" y="4899025"/>
          <p14:tracePt t="45400" x="4478338" y="4905375"/>
          <p14:tracePt t="45416" x="4478338" y="4911725"/>
          <p14:tracePt t="45424" x="4471988" y="4918075"/>
          <p14:tracePt t="45432" x="4467225" y="4922838"/>
          <p14:tracePt t="45447" x="4460875" y="4922838"/>
          <p14:tracePt t="45455" x="4454525" y="4929188"/>
          <p14:tracePt t="45463" x="4441825" y="4941888"/>
          <p14:tracePt t="45503" x="4437063" y="4948238"/>
          <p14:tracePt t="45520" x="4430713" y="4953000"/>
          <p14:tracePt t="45527" x="4424363" y="4959350"/>
          <p14:tracePt t="45535" x="4418013" y="4972050"/>
          <p14:tracePt t="45545" x="4418013" y="4978400"/>
          <p14:tracePt t="45552" x="4418013" y="4989513"/>
          <p14:tracePt t="45568" x="4418013" y="5008563"/>
          <p14:tracePt t="45576" x="4418013" y="5013325"/>
          <p14:tracePt t="45600" x="4418013" y="5019675"/>
          <p14:tracePt t="45607" x="4424363" y="5019675"/>
          <p14:tracePt t="45615" x="4441825" y="5019675"/>
          <p14:tracePt t="45623" x="4484688" y="5019675"/>
          <p14:tracePt t="45631" x="4532313" y="5019675"/>
          <p14:tracePt t="45639" x="4575175" y="5019675"/>
          <p14:tracePt t="45647" x="4635500" y="5002213"/>
          <p14:tracePt t="45655" x="4702175" y="4983163"/>
          <p14:tracePt t="45663" x="4749800" y="4953000"/>
          <p14:tracePt t="45671" x="4816475" y="4911725"/>
          <p14:tracePt t="45680" x="4864100" y="4887913"/>
          <p14:tracePt t="45688" x="4913313" y="4857750"/>
          <p14:tracePt t="45696" x="4937125" y="4845050"/>
          <p14:tracePt t="45704" x="4972050" y="4827588"/>
          <p14:tracePt t="45712" x="4984750" y="4821238"/>
          <p14:tracePt t="45719" x="5002213" y="4808538"/>
          <p14:tracePt t="45728" x="5008563" y="4803775"/>
          <p14:tracePt t="46280" x="0" y="0"/>
        </p14:tracePtLst>
        <p14:tracePtLst>
          <p14:tracePt t="47779" x="3725863" y="4122738"/>
          <p14:tracePt t="47897" x="3725863" y="4116388"/>
          <p14:tracePt t="47904" x="3725863" y="4103688"/>
          <p14:tracePt t="47913" x="3719513" y="4097338"/>
          <p14:tracePt t="47921" x="3713163" y="4092575"/>
          <p14:tracePt t="47928" x="3695700" y="4067175"/>
          <p14:tracePt t="47936" x="3683000" y="4043363"/>
          <p14:tracePt t="47952" x="3665538" y="4013200"/>
          <p14:tracePt t="47959" x="3629025" y="3995738"/>
          <p14:tracePt t="47968" x="3609975" y="3971925"/>
          <p14:tracePt t="47976" x="3586163" y="3952875"/>
          <p14:tracePt t="47984" x="3532188" y="3905250"/>
          <p14:tracePt t="47992" x="3508375" y="3892550"/>
          <p14:tracePt t="48000" x="3484563" y="3887788"/>
          <p14:tracePt t="48008" x="3459163" y="3862388"/>
          <p14:tracePt t="48016" x="3454400" y="3857625"/>
          <p14:tracePt t="48024" x="3435350" y="3851275"/>
          <p14:tracePt t="48032" x="3411538" y="3844925"/>
          <p14:tracePt t="48048" x="3405188" y="3838575"/>
          <p14:tracePt t="48088" x="3398838" y="3838575"/>
          <p14:tracePt t="48120" x="3394075" y="3838575"/>
          <p14:tracePt t="48160" x="3387725" y="3838575"/>
          <p14:tracePt t="48168" x="3375025" y="3838575"/>
          <p14:tracePt t="48176" x="3370263" y="3838575"/>
          <p14:tracePt t="48186" x="3357563" y="3838575"/>
          <p14:tracePt t="48192" x="3327400" y="3838575"/>
          <p14:tracePt t="48208" x="3273425" y="3868738"/>
          <p14:tracePt t="48216" x="3243263" y="3875088"/>
          <p14:tracePt t="48224" x="3176588" y="3898900"/>
          <p14:tracePt t="48231" x="3128963" y="3929063"/>
          <p14:tracePt t="48239" x="3092450" y="3946525"/>
          <p14:tracePt t="48248" x="3043238" y="3976688"/>
          <p14:tracePt t="48256" x="2989263" y="4006850"/>
          <p14:tracePt t="48265" x="2978150" y="4013200"/>
          <p14:tracePt t="48272" x="2954338" y="4032250"/>
          <p14:tracePt t="48282" x="2941638" y="4037013"/>
          <p14:tracePt t="48288" x="2924175" y="4049713"/>
          <p14:tracePt t="48296" x="2905125" y="4067175"/>
          <p14:tracePt t="48304" x="2898775" y="4079875"/>
          <p14:tracePt t="48312" x="2894013" y="4097338"/>
          <p14:tracePt t="48320" x="2894013" y="4122738"/>
          <p14:tracePt t="48344" x="2894013" y="4133850"/>
          <p14:tracePt t="48352" x="2887663" y="4146550"/>
          <p14:tracePt t="48360" x="2881313" y="4164013"/>
          <p14:tracePt t="48368" x="2868613" y="4176713"/>
          <p14:tracePt t="48384" x="2868613" y="4183063"/>
          <p14:tracePt t="48392" x="2868613" y="4194175"/>
          <p14:tracePt t="48400" x="2868613" y="4217988"/>
          <p14:tracePt t="48408" x="2881313" y="4241800"/>
          <p14:tracePt t="48416" x="2905125" y="4278313"/>
          <p14:tracePt t="48424" x="2947988" y="4321175"/>
          <p14:tracePt t="48431" x="2965450" y="4344988"/>
          <p14:tracePt t="48440" x="3001963" y="4387850"/>
          <p14:tracePt t="48448" x="3025775" y="4418013"/>
          <p14:tracePt t="48465" x="3055938" y="4478338"/>
          <p14:tracePt t="48472" x="3073400" y="4513263"/>
          <p14:tracePt t="48482" x="3092450" y="4549775"/>
          <p14:tracePt t="48496" x="3092450" y="4562475"/>
          <p14:tracePt t="48504" x="3098800" y="4567238"/>
          <p14:tracePt t="48512" x="3103563" y="4573588"/>
          <p14:tracePt t="48520" x="3109913" y="4579938"/>
          <p14:tracePt t="48527" x="3116263" y="4586288"/>
          <p14:tracePt t="48536" x="3128963" y="4592638"/>
          <p14:tracePt t="48544" x="3146425" y="4592638"/>
          <p14:tracePt t="48552" x="3176588" y="4610100"/>
          <p14:tracePt t="48560" x="3224213" y="4633913"/>
          <p14:tracePt t="48568" x="3249613" y="4646613"/>
          <p14:tracePt t="48576" x="3297238" y="4676775"/>
          <p14:tracePt t="48584" x="3357563" y="4694238"/>
          <p14:tracePt t="48592" x="3394075" y="4706938"/>
          <p14:tracePt t="48600" x="3417888" y="4706938"/>
          <p14:tracePt t="48608" x="3441700" y="4706938"/>
          <p14:tracePt t="48623" x="3448050" y="4706938"/>
          <p14:tracePt t="48632" x="3459163" y="4706938"/>
          <p14:tracePt t="48639" x="3471863" y="4706938"/>
          <p14:tracePt t="48648" x="3508375" y="4694238"/>
          <p14:tracePt t="48656" x="3532188" y="4676775"/>
          <p14:tracePt t="48665" x="3568700" y="4640263"/>
          <p14:tracePt t="48671" x="3605213" y="4603750"/>
          <p14:tracePt t="48682" x="3622675" y="4567238"/>
          <p14:tracePt t="48688" x="3652838" y="4513263"/>
          <p14:tracePt t="48698" x="3689350" y="4452938"/>
          <p14:tracePt t="48703" x="3706813" y="4405313"/>
          <p14:tracePt t="48712" x="3725863" y="4357688"/>
          <p14:tracePt t="48719" x="3743325" y="4332288"/>
          <p14:tracePt t="48727" x="3749675" y="4297363"/>
          <p14:tracePt t="48735" x="3767138" y="4260850"/>
          <p14:tracePt t="48743" x="3773488" y="4237038"/>
          <p14:tracePt t="48752" x="3784600" y="4211638"/>
          <p14:tracePt t="48759" x="3784600" y="4206875"/>
          <p14:tracePt t="48767" x="3790950" y="4187825"/>
          <p14:tracePt t="48775" x="3790950" y="4157663"/>
          <p14:tracePt t="48783" x="3790950" y="4133850"/>
          <p14:tracePt t="48791" x="3790950" y="4110038"/>
          <p14:tracePt t="48799" x="3790950" y="4086225"/>
          <p14:tracePt t="48807" x="3790950" y="4073525"/>
          <p14:tracePt t="48815" x="3790950" y="4056063"/>
          <p14:tracePt t="48823" x="3779838" y="4043363"/>
          <p14:tracePt t="48832" x="3773488" y="4032250"/>
          <p14:tracePt t="48839" x="3767138" y="4013200"/>
          <p14:tracePt t="48848" x="3749675" y="4002088"/>
          <p14:tracePt t="48855" x="3743325" y="3995738"/>
          <p14:tracePt t="48864" x="3725863" y="3971925"/>
          <p14:tracePt t="48871" x="3706813" y="3965575"/>
          <p14:tracePt t="48881" x="3695700" y="3946525"/>
          <p14:tracePt t="48887" x="3670300" y="3922713"/>
          <p14:tracePt t="48896" x="3652838" y="3911600"/>
          <p14:tracePt t="48903" x="3635375" y="3887788"/>
          <p14:tracePt t="48911" x="3622675" y="3868738"/>
          <p14:tracePt t="48919" x="3598863" y="3851275"/>
          <p14:tracePt t="48927" x="3592513" y="3851275"/>
          <p14:tracePt t="48935" x="3568700" y="3838575"/>
          <p14:tracePt t="48943" x="3556000" y="3832225"/>
          <p14:tracePt t="48952" x="3532188" y="3821113"/>
          <p14:tracePt t="48959" x="3508375" y="3821113"/>
          <p14:tracePt t="48971" x="3484563" y="3814763"/>
          <p14:tracePt t="48975" x="3478213" y="3814763"/>
          <p14:tracePt t="48983" x="3465513" y="3814763"/>
          <p14:tracePt t="48991" x="3435350" y="3814763"/>
          <p14:tracePt t="48999" x="3411538" y="3814763"/>
          <p14:tracePt t="49013" x="3387725" y="3814763"/>
          <p14:tracePt t="49016" x="3344863" y="3814763"/>
          <p14:tracePt t="49029" x="3321050" y="3814763"/>
          <p14:tracePt t="49032" x="3290888" y="3827463"/>
          <p14:tracePt t="49039" x="3254375" y="3844925"/>
          <p14:tracePt t="49048" x="3219450" y="3862388"/>
          <p14:tracePt t="49055" x="3194050" y="3868738"/>
          <p14:tracePt t="49064" x="3159125" y="3875088"/>
          <p14:tracePt t="49071" x="3109913" y="3898900"/>
          <p14:tracePt t="49081" x="3073400" y="3922713"/>
          <p14:tracePt t="49087" x="3062288" y="3929063"/>
          <p14:tracePt t="49096" x="3038475" y="3946525"/>
          <p14:tracePt t="49103" x="3019425" y="3965575"/>
          <p14:tracePt t="49111" x="3001963" y="4006850"/>
          <p14:tracePt t="49119" x="2982913" y="4056063"/>
          <p14:tracePt t="49127" x="2978150" y="4079875"/>
          <p14:tracePt t="49135" x="2965450" y="4133850"/>
          <p14:tracePt t="49143" x="2965450" y="4170363"/>
          <p14:tracePt t="49152" x="2965450" y="4200525"/>
          <p14:tracePt t="49159" x="2965450" y="4224338"/>
          <p14:tracePt t="49167" x="2965450" y="4237038"/>
          <p14:tracePt t="49175" x="2965450" y="4271963"/>
          <p14:tracePt t="49183" x="2959100" y="4284663"/>
          <p14:tracePt t="49191" x="2959100" y="4291013"/>
          <p14:tracePt t="49199" x="2959100" y="4302125"/>
          <p14:tracePt t="49207" x="2959100" y="4308475"/>
          <p14:tracePt t="49215" x="2959100" y="4332288"/>
          <p14:tracePt t="49231" x="2982913" y="4338638"/>
          <p14:tracePt t="49239" x="3019425" y="4344988"/>
          <p14:tracePt t="49248" x="3068638" y="4368800"/>
          <p14:tracePt t="49255" x="3128963" y="4398963"/>
          <p14:tracePt t="49264" x="3219450" y="4435475"/>
          <p14:tracePt t="49271" x="3309938" y="4465638"/>
          <p14:tracePt t="49282" x="3387725" y="4502150"/>
          <p14:tracePt t="49287" x="3424238" y="4519613"/>
          <p14:tracePt t="49296" x="3459163" y="4543425"/>
          <p14:tracePt t="49303" x="3495675" y="4562475"/>
          <p14:tracePt t="49312" x="3508375" y="4562475"/>
          <p14:tracePt t="49319" x="3532188" y="4567238"/>
          <p14:tracePt t="49335" x="3549650" y="4567238"/>
          <p14:tracePt t="49343" x="3562350" y="4567238"/>
          <p14:tracePt t="49352" x="3575050" y="4567238"/>
          <p14:tracePt t="49359" x="3579813" y="4567238"/>
          <p14:tracePt t="49367" x="3592513" y="4567238"/>
          <p14:tracePt t="49375" x="3598863" y="4567238"/>
          <p14:tracePt t="49383" x="3616325" y="4567238"/>
          <p14:tracePt t="49391" x="3622675" y="4567238"/>
          <p14:tracePt t="49399" x="3635375" y="4562475"/>
          <p14:tracePt t="49407" x="3640138" y="4562475"/>
          <p14:tracePt t="49415" x="3646488" y="4556125"/>
          <p14:tracePt t="49423" x="3652838" y="4556125"/>
          <p14:tracePt t="49447" x="3659188" y="4549775"/>
          <p14:tracePt t="49480" x="3659188" y="4537075"/>
          <p14:tracePt t="49513" x="3659188" y="4532313"/>
          <p14:tracePt t="49528" x="3659188" y="4525963"/>
          <p14:tracePt t="49536" x="3652838" y="4513263"/>
          <p14:tracePt t="49544" x="3629025" y="4508500"/>
          <p14:tracePt t="49552" x="3609975" y="4508500"/>
          <p14:tracePt t="49559" x="3598863" y="4508500"/>
          <p14:tracePt t="49568" x="3568700" y="4508500"/>
          <p14:tracePt t="49576" x="3519488" y="4478338"/>
          <p14:tracePt t="49583" x="3489325" y="4471988"/>
          <p14:tracePt t="49591" x="3435350" y="4448175"/>
          <p14:tracePt t="49599" x="3375025" y="4429125"/>
          <p14:tracePt t="49612" x="3327400" y="4418013"/>
          <p14:tracePt t="49616" x="3267075" y="4398963"/>
          <p14:tracePt t="49624" x="3194050" y="4387850"/>
          <p14:tracePt t="49633" x="3133725" y="4375150"/>
          <p14:tracePt t="49640" x="3073400" y="4368800"/>
          <p14:tracePt t="49649" x="3013075" y="4357688"/>
          <p14:tracePt t="49656" x="2989263" y="4357688"/>
          <p14:tracePt t="49666" x="2947988" y="4357688"/>
          <p14:tracePt t="49671" x="2924175" y="4357688"/>
          <p14:tracePt t="49680" x="2911475" y="4357688"/>
          <p14:tracePt t="49698" x="2905125" y="4357688"/>
          <p14:tracePt t="49784" x="2898775" y="4351338"/>
          <p14:tracePt t="49801" x="2898775" y="4344988"/>
          <p14:tracePt t="49809" x="2905125" y="4344988"/>
          <p14:tracePt t="49816" x="2917825" y="4338638"/>
          <p14:tracePt t="49824" x="2947988" y="4338638"/>
          <p14:tracePt t="49833" x="2971800" y="4338638"/>
          <p14:tracePt t="49840" x="3025775" y="4338638"/>
          <p14:tracePt t="49850" x="3086100" y="4338638"/>
          <p14:tracePt t="49856" x="3159125" y="4338638"/>
          <p14:tracePt t="49867" x="3230563" y="4338638"/>
          <p14:tracePt t="49872" x="3303588" y="4338638"/>
          <p14:tracePt t="49880" x="3363913" y="4338638"/>
          <p14:tracePt t="49888" x="3417888" y="4338638"/>
          <p14:tracePt t="49902" x="3465513" y="4338638"/>
          <p14:tracePt t="49904" x="3495675" y="4338638"/>
          <p14:tracePt t="49912" x="3519488" y="4338638"/>
          <p14:tracePt t="49920" x="3544888" y="4338638"/>
          <p14:tracePt t="49928" x="3549650" y="4332288"/>
          <p14:tracePt t="49996" x="3538538" y="4332288"/>
          <p14:tracePt t="50000" x="3532188" y="4332288"/>
          <p14:tracePt t="50008" x="3508375" y="4332288"/>
          <p14:tracePt t="50017" x="3471863" y="4332288"/>
          <p14:tracePt t="50024" x="3454400" y="4332288"/>
          <p14:tracePt t="50034" x="3394075" y="4314825"/>
          <p14:tracePt t="50040" x="3363913" y="4314825"/>
          <p14:tracePt t="50050" x="3314700" y="4302125"/>
          <p14:tracePt t="50056" x="3284538" y="4297363"/>
          <p14:tracePt t="50064" x="3260725" y="4297363"/>
          <p14:tracePt t="50072" x="3249613" y="4297363"/>
          <p14:tracePt t="50080" x="3243263" y="4297363"/>
          <p14:tracePt t="50088" x="3236913" y="4297363"/>
          <p14:tracePt t="50096" x="3230563" y="4297363"/>
          <p14:tracePt t="50112" x="3224213" y="4297363"/>
          <p14:tracePt t="50120" x="3219450" y="4297363"/>
          <p14:tracePt t="50128" x="3213100" y="4297363"/>
          <p14:tracePt t="50144" x="3200400" y="4297363"/>
          <p14:tracePt t="50152" x="3194050" y="4297363"/>
          <p14:tracePt t="50215" x="3200400" y="4291013"/>
          <p14:tracePt t="50223" x="3206750" y="4291013"/>
          <p14:tracePt t="50231" x="3213100" y="4291013"/>
          <p14:tracePt t="50239" x="3230563" y="4291013"/>
          <p14:tracePt t="50249" x="3249613" y="4291013"/>
          <p14:tracePt t="50255" x="3254375" y="4291013"/>
          <p14:tracePt t="50264" x="3260725" y="4291013"/>
          <p14:tracePt t="50272" x="3273425" y="4291013"/>
          <p14:tracePt t="50287" x="3279775" y="4291013"/>
          <p14:tracePt t="50303" x="3284538" y="4284663"/>
          <p14:tracePt t="50327" x="3290888" y="4278313"/>
          <p14:tracePt t="50351" x="3290888" y="4271963"/>
          <p14:tracePt t="50375" x="3290888" y="4267200"/>
          <p14:tracePt t="50383" x="3290888" y="4260850"/>
          <p14:tracePt t="50391" x="3290888" y="4254500"/>
          <p14:tracePt t="50400" x="3284538" y="4248150"/>
          <p14:tracePt t="50407" x="3273425" y="4230688"/>
          <p14:tracePt t="50416" x="3254375" y="4217988"/>
          <p14:tracePt t="50432" x="3249613" y="4211638"/>
          <p14:tracePt t="50439" x="3243263" y="4206875"/>
          <p14:tracePt t="50449" x="3230563" y="4200525"/>
          <p14:tracePt t="50455" x="3224213" y="4194175"/>
          <p14:tracePt t="50464" x="3206750" y="4176713"/>
          <p14:tracePt t="50472" x="3194050" y="4164013"/>
          <p14:tracePt t="50479" x="3170238" y="4157663"/>
          <p14:tracePt t="50487" x="3152775" y="4140200"/>
          <p14:tracePt t="50495" x="3128963" y="4122738"/>
          <p14:tracePt t="50503" x="3103563" y="4116388"/>
          <p14:tracePt t="50519" x="3092450" y="4110038"/>
          <p14:tracePt t="50527" x="3086100" y="4103688"/>
          <p14:tracePt t="50543" x="3073400" y="4103688"/>
          <p14:tracePt t="50559" x="3068638" y="4103688"/>
          <p14:tracePt t="50567" x="3055938" y="4103688"/>
          <p14:tracePt t="50575" x="3049588" y="4103688"/>
          <p14:tracePt t="50583" x="3025775" y="4103688"/>
          <p14:tracePt t="50591" x="3013075" y="4103688"/>
          <p14:tracePt t="50599" x="2989263" y="4103688"/>
          <p14:tracePt t="50607" x="2965450" y="4103688"/>
          <p14:tracePt t="50616" x="2941638" y="4103688"/>
          <p14:tracePt t="50623" x="2924175" y="4103688"/>
          <p14:tracePt t="50633" x="2898775" y="4103688"/>
          <p14:tracePt t="50639" x="2874963" y="4103688"/>
          <p14:tracePt t="50649" x="2851150" y="4116388"/>
          <p14:tracePt t="50655" x="2838450" y="4122738"/>
          <p14:tracePt t="50664" x="2814638" y="4127500"/>
          <p14:tracePt t="50671" x="2797175" y="4146550"/>
          <p14:tracePt t="50679" x="2784475" y="4157663"/>
          <p14:tracePt t="50688" x="2773363" y="4176713"/>
          <p14:tracePt t="50695" x="2773363" y="4194175"/>
          <p14:tracePt t="50703" x="2773363" y="4217988"/>
          <p14:tracePt t="50712" x="2773363" y="4241800"/>
          <p14:tracePt t="50719" x="2773363" y="4271963"/>
          <p14:tracePt t="50727" x="2773363" y="4291013"/>
          <p14:tracePt t="50735" x="2773363" y="4302125"/>
          <p14:tracePt t="50743" x="2784475" y="4314825"/>
          <p14:tracePt t="50751" x="2820988" y="4332288"/>
          <p14:tracePt t="50759" x="2844800" y="4351338"/>
          <p14:tracePt t="50767" x="2868613" y="4375150"/>
          <p14:tracePt t="50775" x="2881313" y="4392613"/>
          <p14:tracePt t="50784" x="2917825" y="4418013"/>
          <p14:tracePt t="50791" x="2941638" y="4435475"/>
          <p14:tracePt t="50799" x="2965450" y="4448175"/>
          <p14:tracePt t="50807" x="2989263" y="4465638"/>
          <p14:tracePt t="50816" x="2995613" y="4471988"/>
          <p14:tracePt t="50823" x="3008313" y="4471988"/>
          <p14:tracePt t="50833" x="3032125" y="4489450"/>
          <p14:tracePt t="50839" x="3038475" y="4489450"/>
          <p14:tracePt t="50849" x="3055938" y="4502150"/>
          <p14:tracePt t="50855" x="3068638" y="4508500"/>
          <p14:tracePt t="50864" x="3092450" y="4519613"/>
          <p14:tracePt t="50871" x="3116263" y="4525963"/>
          <p14:tracePt t="50879" x="3146425" y="4525963"/>
          <p14:tracePt t="50887" x="3182938" y="4532313"/>
          <p14:tracePt t="50895" x="3213100" y="4532313"/>
          <p14:tracePt t="50903" x="3236913" y="4532313"/>
          <p14:tracePt t="50911" x="3243263" y="4525963"/>
          <p14:tracePt t="50919" x="3267075" y="4513263"/>
          <p14:tracePt t="50927" x="3290888" y="4483100"/>
          <p14:tracePt t="50935" x="3290888" y="4471988"/>
          <p14:tracePt t="50943" x="3303588" y="4459288"/>
          <p14:tracePt t="50951" x="3309938" y="4452938"/>
          <p14:tracePt t="50959" x="3327400" y="4429125"/>
          <p14:tracePt t="50967" x="3333750" y="4418013"/>
          <p14:tracePt t="50975" x="3344863" y="4398963"/>
          <p14:tracePt t="50983" x="3357563" y="4387850"/>
          <p14:tracePt t="50991" x="3357563" y="4368800"/>
          <p14:tracePt t="50999" x="3363913" y="4344988"/>
          <p14:tracePt t="51007" x="3370263" y="4314825"/>
          <p14:tracePt t="51016" x="3370263" y="4302125"/>
          <p14:tracePt t="51023" x="3370263" y="4278313"/>
          <p14:tracePt t="51033" x="3370263" y="4254500"/>
          <p14:tracePt t="51039" x="3357563" y="4217988"/>
          <p14:tracePt t="51048" x="3351213" y="4206875"/>
          <p14:tracePt t="51055" x="3340100" y="4187825"/>
          <p14:tracePt t="51063" x="3327400" y="4176713"/>
          <p14:tracePt t="51071" x="3314700" y="4157663"/>
          <p14:tracePt t="51079" x="3303588" y="4157663"/>
          <p14:tracePt t="51087" x="3273425" y="4133850"/>
          <p14:tracePt t="51095" x="3267075" y="4133850"/>
          <p14:tracePt t="51103" x="3249613" y="4122738"/>
          <p14:tracePt t="51111" x="3230563" y="4116388"/>
          <p14:tracePt t="51119" x="3213100" y="4103688"/>
          <p14:tracePt t="51127" x="3189288" y="4103688"/>
          <p14:tracePt t="51135" x="3163888" y="4097338"/>
          <p14:tracePt t="51143" x="3140075" y="4092575"/>
          <p14:tracePt t="51151" x="3109913" y="4092575"/>
          <p14:tracePt t="51159" x="3073400" y="4092575"/>
          <p14:tracePt t="51167" x="3043238" y="4092575"/>
          <p14:tracePt t="51175" x="3013075" y="4092575"/>
          <p14:tracePt t="51183" x="2978150" y="4079875"/>
          <p14:tracePt t="51191" x="2947988" y="4079875"/>
          <p14:tracePt t="51200" x="2924175" y="4079875"/>
          <p14:tracePt t="51207" x="2898775" y="4079875"/>
          <p14:tracePt t="51216" x="2894013" y="4079875"/>
          <p14:tracePt t="51223" x="2887663" y="4079875"/>
          <p14:tracePt t="51234" x="2881313" y="4079875"/>
          <p14:tracePt t="51248" x="2857500" y="4092575"/>
          <p14:tracePt t="51263" x="2857500" y="4122738"/>
          <p14:tracePt t="51271" x="2851150" y="4157663"/>
          <p14:tracePt t="51279" x="2851150" y="4187825"/>
          <p14:tracePt t="51287" x="2851150" y="4211638"/>
          <p14:tracePt t="51295" x="2851150" y="4241800"/>
          <p14:tracePt t="51303" x="2851150" y="4271963"/>
          <p14:tracePt t="51311" x="2851150" y="4297363"/>
          <p14:tracePt t="51319" x="2851150" y="4314825"/>
          <p14:tracePt t="51327" x="2851150" y="4327525"/>
          <p14:tracePt t="51335" x="2851150" y="4351338"/>
          <p14:tracePt t="51343" x="2874963" y="4387850"/>
          <p14:tracePt t="51351" x="2898775" y="4411663"/>
          <p14:tracePt t="51359" x="2924175" y="4435475"/>
          <p14:tracePt t="51367" x="2935288" y="4459288"/>
          <p14:tracePt t="51375" x="2965450" y="4483100"/>
          <p14:tracePt t="51383" x="2978150" y="4495800"/>
          <p14:tracePt t="51391" x="3001963" y="4508500"/>
          <p14:tracePt t="51400" x="3019425" y="4519613"/>
          <p14:tracePt t="51407" x="3025775" y="4525963"/>
          <p14:tracePt t="51416" x="3038475" y="4532313"/>
          <p14:tracePt t="51423" x="3043238" y="4537075"/>
          <p14:tracePt t="51435" x="3049588" y="4543425"/>
          <p14:tracePt t="51440" x="3062288" y="4543425"/>
          <p14:tracePt t="51449" x="3073400" y="4556125"/>
          <p14:tracePt t="51456" x="3092450" y="4562475"/>
          <p14:tracePt t="51465" x="3146425" y="4567238"/>
          <p14:tracePt t="51472" x="3182938" y="4567238"/>
          <p14:tracePt t="51480" x="3224213" y="4567238"/>
          <p14:tracePt t="51488" x="3267075" y="4567238"/>
          <p14:tracePt t="51496" x="3327400" y="4567238"/>
          <p14:tracePt t="51504" x="3375025" y="4537075"/>
          <p14:tracePt t="51512" x="3429000" y="4508500"/>
          <p14:tracePt t="51520" x="3489325" y="4483100"/>
          <p14:tracePt t="51528" x="3525838" y="4459288"/>
          <p14:tracePt t="51536" x="3562350" y="4429125"/>
          <p14:tracePt t="51544" x="3579813" y="4411663"/>
          <p14:tracePt t="51553" x="3605213" y="4381500"/>
          <p14:tracePt t="51560" x="3616325" y="4357688"/>
          <p14:tracePt t="51569" x="3629025" y="4332288"/>
          <p14:tracePt t="51576" x="3629025" y="4297363"/>
          <p14:tracePt t="51585" x="3640138" y="4284663"/>
          <p14:tracePt t="51592" x="3640138" y="4271963"/>
          <p14:tracePt t="51602" x="3640138" y="4254500"/>
          <p14:tracePt t="51608" x="3640138" y="4237038"/>
          <p14:tracePt t="51619" x="3640138" y="4217988"/>
          <p14:tracePt t="51624" x="3635375" y="4206875"/>
          <p14:tracePt t="51632" x="3622675" y="4187825"/>
          <p14:tracePt t="51640" x="3616325" y="4183063"/>
          <p14:tracePt t="51648" x="3605213" y="4170363"/>
          <p14:tracePt t="51656" x="3575050" y="4146550"/>
          <p14:tracePt t="51664" x="3568700" y="4140200"/>
          <p14:tracePt t="51672" x="3532188" y="4103688"/>
          <p14:tracePt t="51680" x="3508375" y="4092575"/>
          <p14:tracePt t="51688" x="3489325" y="4079875"/>
          <p14:tracePt t="51696" x="3454400" y="4067175"/>
          <p14:tracePt t="51704" x="3435350" y="4067175"/>
          <p14:tracePt t="51717" x="3398838" y="4049713"/>
          <p14:tracePt t="51721" x="3381375" y="4043363"/>
          <p14:tracePt t="51728" x="3340100" y="4043363"/>
          <p14:tracePt t="51735" x="3303588" y="4025900"/>
          <p14:tracePt t="51743" x="3284538" y="4025900"/>
          <p14:tracePt t="51752" x="3249613" y="4013200"/>
          <p14:tracePt t="51759" x="3206750" y="4013200"/>
          <p14:tracePt t="51767" x="3182938" y="4006850"/>
          <p14:tracePt t="51775" x="3140075" y="4006850"/>
          <p14:tracePt t="51783" x="3103563" y="4006850"/>
          <p14:tracePt t="51791" x="3073400" y="4006850"/>
          <p14:tracePt t="51800" x="3032125" y="4006850"/>
          <p14:tracePt t="51807" x="3001963" y="4006850"/>
          <p14:tracePt t="51817" x="2965450" y="4019550"/>
          <p14:tracePt t="51823" x="2947988" y="4025900"/>
          <p14:tracePt t="51832" x="2924175" y="4043363"/>
          <p14:tracePt t="51839" x="2911475" y="4056063"/>
          <p14:tracePt t="51847" x="2887663" y="4079875"/>
          <p14:tracePt t="51855" x="2868613" y="4097338"/>
          <p14:tracePt t="51863" x="2863850" y="4110038"/>
          <p14:tracePt t="51871" x="2857500" y="4116388"/>
          <p14:tracePt t="51879" x="2851150" y="4122738"/>
          <p14:tracePt t="51887" x="2844800" y="4146550"/>
          <p14:tracePt t="51899" x="2844800" y="4170363"/>
          <p14:tracePt t="51915" x="2844800" y="4241800"/>
          <p14:tracePt t="51919" x="2857500" y="4291013"/>
          <p14:tracePt t="51927" x="2857500" y="4327525"/>
          <p14:tracePt t="51935" x="2881313" y="4357688"/>
          <p14:tracePt t="51943" x="2898775" y="4392613"/>
          <p14:tracePt t="51951" x="2947988" y="4418013"/>
          <p14:tracePt t="51959" x="2989263" y="4465638"/>
          <p14:tracePt t="51967" x="3032125" y="4495800"/>
          <p14:tracePt t="51975" x="3055938" y="4519613"/>
          <p14:tracePt t="51984" x="3079750" y="4537075"/>
          <p14:tracePt t="51992" x="3103563" y="4549775"/>
          <p14:tracePt t="52000" x="3128963" y="4562475"/>
          <p14:tracePt t="52007" x="3152775" y="4567238"/>
          <p14:tracePt t="52017" x="3194050" y="4573588"/>
          <p14:tracePt t="52023" x="3224213" y="4586288"/>
          <p14:tracePt t="52032" x="3273425" y="4586288"/>
          <p14:tracePt t="52039" x="3327400" y="4586288"/>
          <p14:tracePt t="52047" x="3387725" y="4586288"/>
          <p14:tracePt t="52055" x="3435350" y="4586288"/>
          <p14:tracePt t="52063" x="3484563" y="4567238"/>
          <p14:tracePt t="52071" x="3532188" y="4537075"/>
          <p14:tracePt t="52079" x="3568700" y="4513263"/>
          <p14:tracePt t="52087" x="3592513" y="4489450"/>
          <p14:tracePt t="52095" x="3605213" y="4465638"/>
          <p14:tracePt t="52103" x="3616325" y="4441825"/>
          <p14:tracePt t="52111" x="3635375" y="4418013"/>
          <p14:tracePt t="52119" x="3640138" y="4392613"/>
          <p14:tracePt t="52127" x="3640138" y="4357688"/>
          <p14:tracePt t="52135" x="3652838" y="4338638"/>
          <p14:tracePt t="52143" x="3652838" y="4332288"/>
          <p14:tracePt t="52151" x="3652838" y="4314825"/>
          <p14:tracePt t="52159" x="3652838" y="4308475"/>
          <p14:tracePt t="52231" x="3652838" y="4302125"/>
          <p14:tracePt t="52263" x="3652838" y="4297363"/>
          <p14:tracePt t="52272" x="3652838" y="4291013"/>
          <p14:tracePt t="52288" x="3659188" y="4284663"/>
          <p14:tracePt t="52304" x="3665538" y="4267200"/>
          <p14:tracePt t="52312" x="3665538" y="4241800"/>
          <p14:tracePt t="52320" x="3665538" y="4200525"/>
          <p14:tracePt t="52328" x="3665538" y="4164013"/>
          <p14:tracePt t="52336" x="3665538" y="4103688"/>
          <p14:tracePt t="52344" x="3665538" y="4002088"/>
          <p14:tracePt t="52352" x="3665538" y="3898900"/>
          <p14:tracePt t="52360" x="3676650" y="3771900"/>
          <p14:tracePt t="52369" x="3700463" y="3640138"/>
          <p14:tracePt t="52376" x="3700463" y="3513138"/>
          <p14:tracePt t="52386" x="3700463" y="3398838"/>
          <p14:tracePt t="52392" x="3713163" y="3295650"/>
          <p14:tracePt t="52403" x="3719513" y="3163888"/>
          <p14:tracePt t="52408" x="3730625" y="3036888"/>
          <p14:tracePt t="52416" x="3756025" y="2905125"/>
          <p14:tracePt t="52424" x="3767138" y="2801938"/>
          <p14:tracePt t="52432" x="3767138" y="2705100"/>
          <p14:tracePt t="52440" x="3767138" y="2603500"/>
          <p14:tracePt t="52448" x="3767138" y="2543175"/>
          <p14:tracePt t="52456" x="3767138" y="2459038"/>
          <p14:tracePt t="52464" x="3767138" y="2386013"/>
          <p14:tracePt t="52472" x="3767138" y="2325688"/>
          <p14:tracePt t="52480" x="3767138" y="2265363"/>
          <p14:tracePt t="52488" x="3743325" y="2193925"/>
          <p14:tracePt t="52496" x="3730625" y="2133600"/>
          <p14:tracePt t="52504" x="3725863" y="2109788"/>
          <p14:tracePt t="52512" x="3719513" y="2060575"/>
          <p14:tracePt t="52520" x="3706813" y="1989138"/>
          <p14:tracePt t="52528" x="3695700" y="1905000"/>
          <p14:tracePt t="52536" x="3683000" y="1825625"/>
          <p14:tracePt t="52544" x="3683000" y="1814513"/>
          <p14:tracePt t="52553" x="3683000" y="1784350"/>
          <p14:tracePt t="52560" x="3676650" y="1704975"/>
          <p14:tracePt t="52569" x="3665538" y="1603375"/>
          <p14:tracePt t="52575" x="3652838" y="1524000"/>
          <p14:tracePt t="52585" x="3640138" y="1439863"/>
          <p14:tracePt t="52592" x="3616325" y="1338263"/>
          <p14:tracePt t="52601" x="3605213" y="1235075"/>
          <p14:tracePt t="52608" x="3586163" y="1133475"/>
          <p14:tracePt t="52616" x="3562350" y="1054100"/>
          <p14:tracePt t="52623" x="3544888" y="993775"/>
          <p14:tracePt t="52631" x="3525838" y="958850"/>
          <p14:tracePt t="52640" x="3525838" y="952500"/>
          <p14:tracePt t="52663" x="3525838" y="939800"/>
          <p14:tracePt t="52775" x="3525838" y="933450"/>
          <p14:tracePt t="52784" x="3519488" y="922338"/>
          <p14:tracePt t="52792" x="3519488" y="915988"/>
          <p14:tracePt t="52800" x="3508375" y="892175"/>
          <p14:tracePt t="52808" x="3502025" y="879475"/>
          <p14:tracePt t="52816" x="3502025" y="862013"/>
          <p14:tracePt t="52823" x="3495675" y="838200"/>
          <p14:tracePt t="52831" x="3489325" y="825500"/>
          <p14:tracePt t="52840" x="3478213" y="801688"/>
          <p14:tracePt t="52847" x="3478213" y="795338"/>
          <p14:tracePt t="52856" x="3471863" y="782638"/>
          <p14:tracePt t="52863" x="3465513" y="765175"/>
          <p14:tracePt t="52871" x="3465513" y="758825"/>
          <p14:tracePt t="52879" x="3459163" y="754063"/>
          <p14:tracePt t="52887" x="3459163" y="741363"/>
          <p14:tracePt t="52900" x="3459163" y="735013"/>
          <p14:tracePt t="52911" x="3454400" y="728663"/>
          <p14:tracePt t="53033" x="3448050" y="723900"/>
          <p14:tracePt t="53088" x="3441700" y="723900"/>
          <p14:tracePt t="53097" x="3435350" y="765175"/>
          <p14:tracePt t="53105" x="3435350" y="819150"/>
          <p14:tracePt t="53113" x="3435350" y="879475"/>
          <p14:tracePt t="53120" x="3435350" y="952500"/>
          <p14:tracePt t="53128" x="3435350" y="1036638"/>
          <p14:tracePt t="53137" x="3411538" y="1157288"/>
          <p14:tracePt t="53144" x="3411538" y="1271588"/>
          <p14:tracePt t="53154" x="3411538" y="1385888"/>
          <p14:tracePt t="53160" x="3411538" y="1500188"/>
          <p14:tracePt t="53170" x="3411538" y="1674813"/>
          <p14:tracePt t="53176" x="3411538" y="1784350"/>
          <p14:tracePt t="53187" x="3411538" y="1916113"/>
          <p14:tracePt t="53192" x="3411538" y="2043113"/>
          <p14:tracePt t="53200" x="3411538" y="2144713"/>
          <p14:tracePt t="53208" x="3417888" y="2260600"/>
          <p14:tracePt t="53217" x="3417888" y="2374900"/>
          <p14:tracePt t="53224" x="3435350" y="2465388"/>
          <p14:tracePt t="53232" x="3435350" y="2519363"/>
          <p14:tracePt t="53240" x="3459163" y="2627313"/>
          <p14:tracePt t="53248" x="3459163" y="2724150"/>
          <p14:tracePt t="53256" x="3471863" y="2814638"/>
          <p14:tracePt t="53264" x="3489325" y="2874963"/>
          <p14:tracePt t="53272" x="3502025" y="2946400"/>
          <p14:tracePt t="53280" x="3514725" y="3079750"/>
          <p14:tracePt t="53288" x="3525838" y="3151188"/>
          <p14:tracePt t="53296" x="3549650" y="3254375"/>
          <p14:tracePt t="53304" x="3549650" y="3355975"/>
          <p14:tracePt t="53312" x="3549650" y="3429000"/>
          <p14:tracePt t="53320" x="3549650" y="3502025"/>
          <p14:tracePt t="53328" x="3549650" y="3543300"/>
          <p14:tracePt t="53337" x="3549650" y="3646488"/>
          <p14:tracePt t="53344" x="3549650" y="3717925"/>
          <p14:tracePt t="53353" x="3549650" y="3790950"/>
          <p14:tracePt t="53360" x="3549650" y="3851275"/>
          <p14:tracePt t="53370" x="3549650" y="3935413"/>
          <p14:tracePt t="53376" x="3549650" y="3976688"/>
          <p14:tracePt t="53387" x="3562350" y="4067175"/>
          <p14:tracePt t="53392" x="3568700" y="4157663"/>
          <p14:tracePt t="53400" x="3568700" y="4241800"/>
          <p14:tracePt t="53408" x="3568700" y="4327525"/>
          <p14:tracePt t="53416" x="3568700" y="4418013"/>
          <p14:tracePt t="53424" x="3579813" y="4502150"/>
          <p14:tracePt t="53432" x="3579813" y="4586288"/>
          <p14:tracePt t="53440" x="3579813" y="4657725"/>
          <p14:tracePt t="53448" x="3579813" y="4737100"/>
          <p14:tracePt t="53456" x="3592513" y="4808538"/>
          <p14:tracePt t="53464" x="3592513" y="4881563"/>
          <p14:tracePt t="53472" x="3592513" y="4953000"/>
          <p14:tracePt t="53480" x="3605213" y="5026025"/>
          <p14:tracePt t="53488" x="3605213" y="5086350"/>
          <p14:tracePt t="53496" x="3609975" y="5146675"/>
          <p14:tracePt t="53503" x="3622675" y="5207000"/>
          <p14:tracePt t="53512" x="3646488" y="5308600"/>
          <p14:tracePt t="53520" x="3659188" y="5381625"/>
          <p14:tracePt t="53528" x="3665538" y="5472113"/>
          <p14:tracePt t="53537" x="3689350" y="5562600"/>
          <p14:tracePt t="53544" x="3700463" y="5634038"/>
          <p14:tracePt t="53553" x="3700463" y="5676900"/>
          <p14:tracePt t="53560" x="3700463" y="5724525"/>
          <p14:tracePt t="53568" x="3700463" y="5754688"/>
          <p14:tracePt t="53576" x="3700463" y="5778500"/>
          <p14:tracePt t="53587" x="3700463" y="5808663"/>
          <p14:tracePt t="53592" x="3700463" y="5834063"/>
          <p14:tracePt t="53600" x="3706813" y="5864225"/>
          <p14:tracePt t="53608" x="3706813" y="5881688"/>
          <p14:tracePt t="53616" x="3713163" y="5894388"/>
          <p14:tracePt t="53624" x="3713163" y="5918200"/>
          <p14:tracePt t="53632" x="3713163" y="5924550"/>
          <p14:tracePt t="53640" x="3713163" y="5942013"/>
          <p14:tracePt t="53656" x="3713163" y="5959475"/>
          <p14:tracePt t="53664" x="3713163" y="5965825"/>
          <p14:tracePt t="53672" x="3713163" y="5972175"/>
          <p14:tracePt t="53760" x="3725863" y="5978525"/>
          <p14:tracePt t="53808" x="3730625" y="5978525"/>
          <p14:tracePt t="53817" x="3736975" y="5978525"/>
          <p14:tracePt t="53826" x="3736975" y="5899150"/>
          <p14:tracePt t="53833" x="3743325" y="5797550"/>
          <p14:tracePt t="53840" x="3743325" y="5653088"/>
          <p14:tracePt t="53848" x="3743325" y="5513388"/>
          <p14:tracePt t="53856" x="3743325" y="5399088"/>
          <p14:tracePt t="53863" x="3743325" y="5267325"/>
          <p14:tracePt t="53872" x="3743325" y="5116513"/>
          <p14:tracePt t="53879" x="3743325" y="4972050"/>
          <p14:tracePt t="53888" x="3743325" y="4845050"/>
          <p14:tracePt t="53896" x="3743325" y="4730750"/>
          <p14:tracePt t="53904" x="3756025" y="4640263"/>
          <p14:tracePt t="53912" x="3779838" y="4525963"/>
          <p14:tracePt t="53920" x="3790950" y="4422775"/>
          <p14:tracePt t="53928" x="3814763" y="4321175"/>
          <p14:tracePt t="53936" x="3827463" y="4187825"/>
          <p14:tracePt t="53944" x="3840163" y="4073525"/>
          <p14:tracePt t="53953" x="3840163" y="3959225"/>
          <p14:tracePt t="53960" x="3840163" y="3832225"/>
          <p14:tracePt t="53970" x="3840163" y="3687763"/>
          <p14:tracePt t="53976" x="3840163" y="3543300"/>
          <p14:tracePt t="53984" x="3840163" y="3392488"/>
          <p14:tracePt t="53992" x="3840163" y="3260725"/>
          <p14:tracePt t="54000" x="3840163" y="3103563"/>
          <p14:tracePt t="54008" x="3840163" y="2989263"/>
          <p14:tracePt t="54015" x="3833813" y="2862263"/>
          <p14:tracePt t="54024" x="3833813" y="2760663"/>
          <p14:tracePt t="54032" x="3797300" y="2646363"/>
          <p14:tracePt t="54040" x="3784600" y="2543175"/>
          <p14:tracePt t="54048" x="3773488" y="2439988"/>
          <p14:tracePt t="54056" x="3749675" y="2349500"/>
          <p14:tracePt t="54064" x="3749675" y="2265363"/>
          <p14:tracePt t="54072" x="3743325" y="2230438"/>
          <p14:tracePt t="54079" x="3743325" y="2170113"/>
          <p14:tracePt t="54088" x="3730625" y="2097088"/>
          <p14:tracePt t="54096" x="3730625" y="1982788"/>
          <p14:tracePt t="54103" x="3719513" y="1909763"/>
          <p14:tracePt t="54112" x="3719513" y="1838325"/>
          <p14:tracePt t="54120" x="3719513" y="1735138"/>
          <p14:tracePt t="54128" x="3719513" y="1663700"/>
          <p14:tracePt t="54137" x="3719513" y="1566863"/>
          <p14:tracePt t="54144" x="3713163" y="1476375"/>
          <p14:tracePt t="54153" x="3713163" y="1416050"/>
          <p14:tracePt t="54160" x="3713163" y="1362075"/>
          <p14:tracePt t="54170" x="3700463" y="1314450"/>
          <p14:tracePt t="54176" x="3700463" y="1265238"/>
          <p14:tracePt t="54184" x="3695700" y="1223963"/>
          <p14:tracePt t="54192" x="3695700" y="1187450"/>
          <p14:tracePt t="54200" x="3683000" y="1163638"/>
          <p14:tracePt t="54208" x="3683000" y="1120775"/>
          <p14:tracePt t="54216" x="3683000" y="1090613"/>
          <p14:tracePt t="54224" x="3683000" y="1079500"/>
          <p14:tracePt t="54232" x="3676650" y="1054100"/>
          <p14:tracePt t="54240" x="3676650" y="1036638"/>
          <p14:tracePt t="54248" x="3676650" y="1023938"/>
          <p14:tracePt t="54288" x="3676650" y="1019175"/>
          <p14:tracePt t="54304" x="3676650" y="1012825"/>
          <p14:tracePt t="54312" x="3676650" y="1006475"/>
          <p14:tracePt t="54360" x="3676650" y="1000125"/>
          <p14:tracePt t="54433" x="3670300" y="993775"/>
          <p14:tracePt t="54465" x="3670300" y="1019175"/>
          <p14:tracePt t="54472" x="3659188" y="1096963"/>
          <p14:tracePt t="54481" x="3659188" y="1223963"/>
          <p14:tracePt t="54491" x="3659188" y="1379538"/>
          <p14:tracePt t="54496" x="3659188" y="1579563"/>
          <p14:tracePt t="54503" x="3670300" y="1789113"/>
          <p14:tracePt t="54512" x="3719513" y="2103438"/>
          <p14:tracePt t="54520" x="3790950" y="2416175"/>
          <p14:tracePt t="54527" x="3821113" y="2693988"/>
          <p14:tracePt t="54537" x="3875088" y="2976563"/>
          <p14:tracePt t="54544" x="3924300" y="3260725"/>
          <p14:tracePt t="54553" x="3924300" y="3495675"/>
          <p14:tracePt t="54568" x="3924300" y="3881438"/>
          <p14:tracePt t="54576" x="3924300" y="4146550"/>
          <p14:tracePt t="54584" x="3924300" y="4284663"/>
          <p14:tracePt t="54592" x="3924300" y="4441825"/>
          <p14:tracePt t="54599" x="3924300" y="4573588"/>
          <p14:tracePt t="54608" x="3924300" y="4700588"/>
          <p14:tracePt t="54615" x="3924300" y="4857750"/>
          <p14:tracePt t="54624" x="3924300" y="5013325"/>
          <p14:tracePt t="54631" x="3924300" y="5140325"/>
          <p14:tracePt t="54640" x="3948113" y="5284788"/>
          <p14:tracePt t="54647" x="3948113" y="5411788"/>
          <p14:tracePt t="54656" x="3948113" y="5543550"/>
          <p14:tracePt t="54663" x="3948113" y="5700713"/>
          <p14:tracePt t="54672" x="3948113" y="5797550"/>
          <p14:tracePt t="54679" x="3948113" y="5868988"/>
          <p14:tracePt t="54688" x="3941763" y="5929313"/>
          <p14:tracePt t="54695" x="3924300" y="5995988"/>
          <p14:tracePt t="54704" x="3905250" y="6026150"/>
          <p14:tracePt t="54712" x="3905250" y="6086475"/>
          <p14:tracePt t="54721" x="3894138" y="6134100"/>
          <p14:tracePt t="54728" x="3875088" y="6194425"/>
          <p14:tracePt t="54736" x="3875088" y="6230938"/>
          <p14:tracePt t="54743" x="3863975" y="6284913"/>
          <p14:tracePt t="54753" x="3863975" y="6327775"/>
          <p14:tracePt t="54759" x="3863975" y="6351588"/>
          <p14:tracePt t="54904" x="3863975" y="6345238"/>
          <p14:tracePt t="54912" x="3863975" y="6340475"/>
          <p14:tracePt t="54920" x="3863975" y="6334125"/>
          <p14:tracePt t="54930" x="3863975" y="6327775"/>
          <p14:tracePt t="54941" x="3863975" y="6321425"/>
          <p14:tracePt t="54944" x="3863975" y="6315075"/>
          <p14:tracePt t="54960" x="3863975" y="6310313"/>
          <p14:tracePt t="54968" x="3870325" y="6303963"/>
          <p14:tracePt t="54984" x="3875088" y="6297613"/>
          <p14:tracePt t="55000" x="3881438" y="6291263"/>
          <p14:tracePt t="55096" x="3881438" y="6284913"/>
          <p14:tracePt t="55104" x="3875088" y="6254750"/>
          <p14:tracePt t="55112" x="3870325" y="6230938"/>
          <p14:tracePt t="55112" x="0" y="0"/>
        </p14:tracePtLst>
        <p14:tracePtLst>
          <p14:tracePt t="82212" x="1663700" y="5905500"/>
          <p14:tracePt t="82377" x="1657350" y="5905500"/>
          <p14:tracePt t="82385" x="1657350" y="5894388"/>
          <p14:tracePt t="82393" x="1657350" y="5868988"/>
          <p14:tracePt t="82400" x="1657350" y="5857875"/>
          <p14:tracePt t="82409" x="1663700" y="5845175"/>
          <p14:tracePt t="82416" x="1670050" y="5808663"/>
          <p14:tracePt t="82424" x="1670050" y="5797550"/>
          <p14:tracePt t="82432" x="1676400" y="5773738"/>
          <p14:tracePt t="82448" x="1687513" y="5749925"/>
          <p14:tracePt t="82464" x="1693863" y="5737225"/>
          <p14:tracePt t="82472" x="1693863" y="5730875"/>
          <p14:tracePt t="82480" x="1693863" y="5713413"/>
          <p14:tracePt t="82488" x="1700213" y="5707063"/>
          <p14:tracePt t="82504" x="1700213" y="5694363"/>
          <p14:tracePt t="82512" x="1706563" y="5689600"/>
          <p14:tracePt t="82520" x="1711325" y="5670550"/>
          <p14:tracePt t="82528" x="1717675" y="5653088"/>
          <p14:tracePt t="82540" x="1724025" y="5646738"/>
          <p14:tracePt t="82546" x="1730375" y="5634038"/>
          <p14:tracePt t="82552" x="1736725" y="5629275"/>
          <p14:tracePt t="82562" x="1754188" y="5599113"/>
          <p14:tracePt t="82568" x="1760538" y="5592763"/>
          <p14:tracePt t="82577" x="1766888" y="5586413"/>
          <p14:tracePt t="82583" x="1778000" y="5562600"/>
          <p14:tracePt t="82600" x="1795463" y="5549900"/>
          <p14:tracePt t="82608" x="1801813" y="5532438"/>
          <p14:tracePt t="82616" x="1808163" y="5519738"/>
          <p14:tracePt t="82632" x="1825625" y="5502275"/>
          <p14:tracePt t="82639" x="1831975" y="5495925"/>
          <p14:tracePt t="82648" x="1838325" y="5489575"/>
          <p14:tracePt t="82656" x="1844675" y="5472113"/>
          <p14:tracePt t="82672" x="1851025" y="5448300"/>
          <p14:tracePt t="82680" x="1851025" y="5441950"/>
          <p14:tracePt t="82687" x="1855788" y="5429250"/>
          <p14:tracePt t="82696" x="1868488" y="5411788"/>
          <p14:tracePt t="82703" x="1874838" y="5399088"/>
          <p14:tracePt t="82712" x="1874838" y="5387975"/>
          <p14:tracePt t="82719" x="1881188" y="5368925"/>
          <p14:tracePt t="82728" x="1881188" y="5364163"/>
          <p14:tracePt t="82735" x="1881188" y="5357813"/>
          <p14:tracePt t="82744" x="1885950" y="5345113"/>
          <p14:tracePt t="82751" x="1892300" y="5327650"/>
          <p14:tracePt t="82760" x="1892300" y="5321300"/>
          <p14:tracePt t="82768" x="1892300" y="5314950"/>
          <p14:tracePt t="82778" x="1892300" y="5297488"/>
          <p14:tracePt t="82784" x="1892300" y="5291138"/>
          <p14:tracePt t="82799" x="1892300" y="5284788"/>
          <p14:tracePt t="82808" x="1905000" y="5260975"/>
          <p14:tracePt t="82832" x="1905000" y="5248275"/>
          <p14:tracePt t="82840" x="1905000" y="5243513"/>
          <p14:tracePt t="82848" x="1911350" y="5237163"/>
          <p14:tracePt t="82856" x="1911350" y="5224463"/>
          <p14:tracePt t="82865" x="1911350" y="5213350"/>
          <p14:tracePt t="82874" x="1911350" y="5207000"/>
          <p14:tracePt t="82888" x="1911350" y="5200650"/>
          <p14:tracePt t="82896" x="1911350" y="5187950"/>
          <p14:tracePt t="82911" x="1911350" y="5176838"/>
          <p14:tracePt t="82959" x="1911350" y="5170488"/>
          <p14:tracePt t="82967" x="1905000" y="5164138"/>
          <p14:tracePt t="82999" x="1905000" y="5157788"/>
          <p14:tracePt t="83008" x="1905000" y="5153025"/>
          <p14:tracePt t="83015" x="1898650" y="5140325"/>
          <p14:tracePt t="83039" x="1885950" y="5129213"/>
          <p14:tracePt t="83056" x="1881188" y="5122863"/>
          <p14:tracePt t="83080" x="1881188" y="5110163"/>
          <p14:tracePt t="83088" x="1874838" y="5103813"/>
          <p14:tracePt t="83096" x="1874838" y="5086350"/>
          <p14:tracePt t="83104" x="1868488" y="5073650"/>
          <p14:tracePt t="83112" x="1868488" y="5062538"/>
          <p14:tracePt t="83120" x="1868488" y="5043488"/>
          <p14:tracePt t="83128" x="1862138" y="5032375"/>
          <p14:tracePt t="83136" x="1862138" y="5026025"/>
          <p14:tracePt t="83146" x="1862138" y="5013325"/>
          <p14:tracePt t="83152" x="1862138" y="4995863"/>
          <p14:tracePt t="83162" x="1862138" y="4983163"/>
          <p14:tracePt t="83168" x="1844675" y="4972050"/>
          <p14:tracePt t="83184" x="1838325" y="4953000"/>
          <p14:tracePt t="83192" x="1838325" y="4941888"/>
          <p14:tracePt t="83200" x="1831975" y="4918075"/>
          <p14:tracePt t="83208" x="1831975" y="4905375"/>
          <p14:tracePt t="83216" x="1814513" y="4868863"/>
          <p14:tracePt t="83224" x="1814513" y="4857750"/>
          <p14:tracePt t="83232" x="1795463" y="4832350"/>
          <p14:tracePt t="83240" x="1790700" y="4814888"/>
          <p14:tracePt t="83248" x="1771650" y="4773613"/>
          <p14:tracePt t="83256" x="1766888" y="4767263"/>
          <p14:tracePt t="83265" x="1760538" y="4748213"/>
          <p14:tracePt t="83288" x="1760538" y="4743450"/>
          <p14:tracePt t="83328" x="1760538" y="4737100"/>
          <p14:tracePt t="83360" x="1760538" y="4730750"/>
          <p14:tracePt t="83376" x="1754188" y="4718050"/>
          <p14:tracePt t="83384" x="1747838" y="4713288"/>
          <p14:tracePt t="83416" x="1741488" y="4706938"/>
          <p14:tracePt t="83432" x="1724025" y="4694238"/>
          <p14:tracePt t="83448" x="1711325" y="4670425"/>
          <p14:tracePt t="83456" x="1706563" y="4664075"/>
          <p14:tracePt t="83464" x="1687513" y="4640263"/>
          <p14:tracePt t="83472" x="1676400" y="4610100"/>
          <p14:tracePt t="83480" x="1646238" y="4567238"/>
          <p14:tracePt t="83488" x="1627188" y="4519613"/>
          <p14:tracePt t="83496" x="1597025" y="4471988"/>
          <p14:tracePt t="83504" x="1585913" y="4422775"/>
          <p14:tracePt t="83512" x="1566863" y="4387850"/>
          <p14:tracePt t="83520" x="1560513" y="4357688"/>
          <p14:tracePt t="83536" x="1543050" y="4321175"/>
          <p14:tracePt t="83545" x="1536700" y="4302125"/>
          <p14:tracePt t="83552" x="1519238" y="4278313"/>
          <p14:tracePt t="83562" x="1519238" y="4267200"/>
          <p14:tracePt t="83568" x="1512888" y="4260850"/>
          <p14:tracePt t="83579" x="1506538" y="4254500"/>
          <p14:tracePt t="83584" x="1500188" y="4241800"/>
          <p14:tracePt t="83592" x="1495425" y="4224338"/>
          <p14:tracePt t="83600" x="1482725" y="4194175"/>
          <p14:tracePt t="83608" x="1470025" y="4176713"/>
          <p14:tracePt t="83616" x="1458913" y="4157663"/>
          <p14:tracePt t="83624" x="1439863" y="4122738"/>
          <p14:tracePt t="83632" x="1435100" y="4086225"/>
          <p14:tracePt t="83640" x="1416050" y="4049713"/>
          <p14:tracePt t="83648" x="1404938" y="3989388"/>
          <p14:tracePt t="83664" x="1398588" y="3946525"/>
          <p14:tracePt t="83672" x="1381125" y="3911600"/>
          <p14:tracePt t="83680" x="1355725" y="3832225"/>
          <p14:tracePt t="83688" x="1350963" y="3808413"/>
          <p14:tracePt t="83696" x="1350963" y="3754438"/>
          <p14:tracePt t="83704" x="1331913" y="3694113"/>
          <p14:tracePt t="83712" x="1320800" y="3657600"/>
          <p14:tracePt t="83720" x="1320800" y="3640138"/>
          <p14:tracePt t="83729" x="1314450" y="3579813"/>
          <p14:tracePt t="83736" x="1295400" y="3532188"/>
          <p14:tracePt t="83744" x="1295400" y="3502025"/>
          <p14:tracePt t="83752" x="1284288" y="3465513"/>
          <p14:tracePt t="83762" x="1265238" y="3435350"/>
          <p14:tracePt t="83768" x="1265238" y="3416300"/>
          <p14:tracePt t="83779" x="1260475" y="3375025"/>
          <p14:tracePt t="83792" x="1247775" y="3325813"/>
          <p14:tracePt t="83800" x="1247775" y="3321050"/>
          <p14:tracePt t="83808" x="1241425" y="3302000"/>
          <p14:tracePt t="83816" x="1241425" y="3284538"/>
          <p14:tracePt t="83824" x="1241425" y="3278188"/>
          <p14:tracePt t="83832" x="1241425" y="3267075"/>
          <p14:tracePt t="83840" x="1235075" y="3241675"/>
          <p14:tracePt t="83848" x="1223963" y="3217863"/>
          <p14:tracePt t="83856" x="1217613" y="3194050"/>
          <p14:tracePt t="83864" x="1217613" y="3163888"/>
          <p14:tracePt t="83872" x="1217613" y="3121025"/>
          <p14:tracePt t="83888" x="1200150" y="3000375"/>
          <p14:tracePt t="83895" x="1200150" y="2976563"/>
          <p14:tracePt t="83903" x="1200150" y="2952750"/>
          <p14:tracePt t="83919" x="1187450" y="2922588"/>
          <p14:tracePt t="83928" x="1187450" y="2886075"/>
          <p14:tracePt t="83935" x="1187450" y="2855913"/>
          <p14:tracePt t="83944" x="1181100" y="2844800"/>
          <p14:tracePt t="83951" x="1174750" y="2820988"/>
          <p14:tracePt t="83960" x="1169988" y="2801938"/>
          <p14:tracePt t="83967" x="1163638" y="2790825"/>
          <p14:tracePt t="83977" x="1163638" y="2735263"/>
          <p14:tracePt t="83983" x="1150938" y="2711450"/>
          <p14:tracePt t="83992" x="1144588" y="2687638"/>
          <p14:tracePt t="83999" x="1133475" y="2646363"/>
          <p14:tracePt t="84007" x="1114425" y="2609850"/>
          <p14:tracePt t="84015" x="1114425" y="2590800"/>
          <p14:tracePt t="84023" x="1109663" y="2560638"/>
          <p14:tracePt t="84031" x="1090613" y="2536825"/>
          <p14:tracePt t="84044" x="1090613" y="2513013"/>
          <p14:tracePt t="84047" x="1073150" y="2459038"/>
          <p14:tracePt t="84055" x="1066800" y="2422525"/>
          <p14:tracePt t="84063" x="1042988" y="2332038"/>
          <p14:tracePt t="84071" x="1023938" y="2247900"/>
          <p14:tracePt t="84079" x="1006475" y="2224088"/>
          <p14:tracePt t="84087" x="993775" y="2151063"/>
          <p14:tracePt t="84095" x="993775" y="2109788"/>
          <p14:tracePt t="84103" x="976313" y="2073275"/>
          <p14:tracePt t="84111" x="965200" y="2049463"/>
          <p14:tracePt t="84119" x="952500" y="2025650"/>
          <p14:tracePt t="84127" x="952500" y="2000250"/>
          <p14:tracePt t="84135" x="935038" y="1946275"/>
          <p14:tracePt t="84144" x="928688" y="1922463"/>
          <p14:tracePt t="84151" x="909638" y="1898650"/>
          <p14:tracePt t="84161" x="904875" y="1868488"/>
          <p14:tracePt t="84167" x="904875" y="1849438"/>
          <p14:tracePt t="84176" x="892175" y="1819275"/>
          <p14:tracePt t="84183" x="885825" y="1801813"/>
          <p14:tracePt t="84192" x="885825" y="1789113"/>
          <p14:tracePt t="84199" x="879475" y="1765300"/>
          <p14:tracePt t="84207" x="879475" y="1735138"/>
          <p14:tracePt t="84215" x="874713" y="1711325"/>
          <p14:tracePt t="84223" x="862013" y="1687513"/>
          <p14:tracePt t="84231" x="855663" y="1651000"/>
          <p14:tracePt t="84239" x="849313" y="1620838"/>
          <p14:tracePt t="84247" x="838200" y="1597025"/>
          <p14:tracePt t="84255" x="831850" y="1573213"/>
          <p14:tracePt t="84263" x="825500" y="1549400"/>
          <p14:tracePt t="84271" x="814388" y="1524000"/>
          <p14:tracePt t="84279" x="808038" y="1493838"/>
          <p14:tracePt t="84287" x="801688" y="1458913"/>
          <p14:tracePt t="84295" x="784225" y="1433513"/>
          <p14:tracePt t="84303" x="777875" y="1403350"/>
          <p14:tracePt t="84312" x="765175" y="1368425"/>
          <p14:tracePt t="84319" x="758825" y="1338263"/>
          <p14:tracePt t="84328" x="758825" y="1314450"/>
          <p14:tracePt t="84335" x="754063" y="1295400"/>
          <p14:tracePt t="84344" x="754063" y="1284288"/>
          <p14:tracePt t="84399" x="741363" y="1271588"/>
          <p14:tracePt t="84407" x="741363" y="1254125"/>
          <p14:tracePt t="84415" x="735013" y="1241425"/>
          <p14:tracePt t="84423" x="735013" y="1235075"/>
          <p14:tracePt t="84431" x="735013" y="1217613"/>
          <p14:tracePt t="84447" x="728663" y="1198563"/>
          <p14:tracePt t="84511" x="728663" y="1193800"/>
          <p14:tracePt t="84640" x="728663" y="1187450"/>
          <p14:tracePt t="84673" x="741363" y="1211263"/>
          <p14:tracePt t="84680" x="747713" y="1223963"/>
          <p14:tracePt t="84688" x="765175" y="1258888"/>
          <p14:tracePt t="84700" x="801688" y="1319213"/>
          <p14:tracePt t="84704" x="831850" y="1374775"/>
          <p14:tracePt t="84712" x="849313" y="1446213"/>
          <p14:tracePt t="84719" x="892175" y="1500188"/>
          <p14:tracePt t="84729" x="909638" y="1549400"/>
          <p14:tracePt t="84736" x="969963" y="1627188"/>
          <p14:tracePt t="84746" x="1000125" y="1717675"/>
          <p14:tracePt t="84752" x="1036638" y="1819275"/>
          <p14:tracePt t="84762" x="1079500" y="1885950"/>
          <p14:tracePt t="84768" x="1096963" y="1922463"/>
          <p14:tracePt t="84776" x="1114425" y="1958975"/>
          <p14:tracePt t="84784" x="1120775" y="1965325"/>
          <p14:tracePt t="84792" x="1120775" y="1976438"/>
          <p14:tracePt t="84800" x="1127125" y="1982788"/>
          <p14:tracePt t="84807" x="1127125" y="1989138"/>
          <p14:tracePt t="84816" x="1133475" y="2000250"/>
          <p14:tracePt t="84832" x="1144588" y="2036763"/>
          <p14:tracePt t="84848" x="1150938" y="2084388"/>
          <p14:tracePt t="84856" x="1157288" y="2090738"/>
          <p14:tracePt t="84864" x="1174750" y="2120900"/>
          <p14:tracePt t="84872" x="1181100" y="2139950"/>
          <p14:tracePt t="84879" x="1187450" y="2163763"/>
          <p14:tracePt t="84888" x="1187450" y="2170113"/>
          <p14:tracePt t="84898" x="1187450" y="2187575"/>
          <p14:tracePt t="84904" x="1187450" y="2205038"/>
          <p14:tracePt t="84912" x="1187450" y="2241550"/>
          <p14:tracePt t="84919" x="1187450" y="2254250"/>
          <p14:tracePt t="84928" x="1187450" y="2265363"/>
          <p14:tracePt t="84935" x="1187450" y="2290763"/>
          <p14:tracePt t="84945" x="1187450" y="2325688"/>
          <p14:tracePt t="84951" x="1169988" y="2355850"/>
          <p14:tracePt t="84962" x="1169988" y="2374900"/>
          <p14:tracePt t="84967" x="1144588" y="2409825"/>
          <p14:tracePt t="84976" x="1133475" y="2422525"/>
          <p14:tracePt t="84983" x="1120775" y="2439988"/>
          <p14:tracePt t="84999" x="1114425" y="2452688"/>
          <p14:tracePt t="85008" x="1096963" y="2470150"/>
          <p14:tracePt t="85015" x="1084263" y="2476500"/>
          <p14:tracePt t="85023" x="1066800" y="2489200"/>
          <p14:tracePt t="85031" x="1060450" y="2495550"/>
          <p14:tracePt t="85039" x="1049338" y="2513013"/>
          <p14:tracePt t="85047" x="1030288" y="2525713"/>
          <p14:tracePt t="85055" x="1023938" y="2543175"/>
          <p14:tracePt t="85063" x="993775" y="2597150"/>
          <p14:tracePt t="85071" x="982663" y="2616200"/>
          <p14:tracePt t="85079" x="965200" y="2640013"/>
          <p14:tracePt t="85087" x="958850" y="2663825"/>
          <p14:tracePt t="85096" x="939800" y="2687638"/>
          <p14:tracePt t="85103" x="935038" y="2700338"/>
          <p14:tracePt t="85112" x="915988" y="2724150"/>
          <p14:tracePt t="85119" x="915988" y="2735263"/>
          <p14:tracePt t="85128" x="909638" y="2771775"/>
          <p14:tracePt t="85135" x="909638" y="2784475"/>
          <p14:tracePt t="85145" x="909638" y="2795588"/>
          <p14:tracePt t="85151" x="909638" y="2820988"/>
          <p14:tracePt t="85160" x="909638" y="2855913"/>
          <p14:tracePt t="85167" x="915988" y="2868613"/>
          <p14:tracePt t="85175" x="928688" y="2892425"/>
          <p14:tracePt t="85183" x="952500" y="2928938"/>
          <p14:tracePt t="85191" x="952500" y="2935288"/>
          <p14:tracePt t="85199" x="965200" y="2946400"/>
          <p14:tracePt t="85207" x="969963" y="2952750"/>
          <p14:tracePt t="85215" x="989013" y="2970213"/>
          <p14:tracePt t="85223" x="993775" y="2976563"/>
          <p14:tracePt t="85232" x="1000125" y="2995613"/>
          <p14:tracePt t="85239" x="1012825" y="3013075"/>
          <p14:tracePt t="85247" x="1019175" y="3019425"/>
          <p14:tracePt t="85255" x="1030288" y="3030538"/>
          <p14:tracePt t="85263" x="1036638" y="3043238"/>
          <p14:tracePt t="85271" x="1036638" y="3060700"/>
          <p14:tracePt t="85279" x="1049338" y="3086100"/>
          <p14:tracePt t="85287" x="1060450" y="3097213"/>
          <p14:tracePt t="85295" x="1066800" y="3133725"/>
          <p14:tracePt t="85303" x="1073150" y="3163888"/>
          <p14:tracePt t="85311" x="1090613" y="3200400"/>
          <p14:tracePt t="85319" x="1109663" y="3236913"/>
          <p14:tracePt t="85328" x="1109663" y="3241675"/>
          <p14:tracePt t="85335" x="1127125" y="3260725"/>
          <p14:tracePt t="85345" x="1133475" y="3321050"/>
          <p14:tracePt t="85351" x="1139825" y="3344863"/>
          <p14:tracePt t="85360" x="1150938" y="3375025"/>
          <p14:tracePt t="85375" x="1150938" y="3381375"/>
          <p14:tracePt t="85383" x="1157288" y="3392488"/>
          <p14:tracePt t="85391" x="1157288" y="3411538"/>
          <p14:tracePt t="85399" x="1157288" y="3452813"/>
          <p14:tracePt t="85407" x="1157288" y="3465513"/>
          <p14:tracePt t="85415" x="1157288" y="3476625"/>
          <p14:tracePt t="85423" x="1157288" y="3495675"/>
          <p14:tracePt t="85431" x="1157288" y="3513138"/>
          <p14:tracePt t="85439" x="1157288" y="3536950"/>
          <p14:tracePt t="85447" x="1157288" y="3573463"/>
          <p14:tracePt t="85455" x="1157288" y="3590925"/>
          <p14:tracePt t="85463" x="1157288" y="3609975"/>
          <p14:tracePt t="85471" x="1157288" y="3627438"/>
          <p14:tracePt t="85479" x="1157288" y="3651250"/>
          <p14:tracePt t="85487" x="1157288" y="3670300"/>
          <p14:tracePt t="85496" x="1150938" y="3681413"/>
          <p14:tracePt t="85512" x="1139825" y="3706813"/>
          <p14:tracePt t="85519" x="1139825" y="3730625"/>
          <p14:tracePt t="85528" x="1133475" y="3741738"/>
          <p14:tracePt t="85535" x="1133475" y="3748088"/>
          <p14:tracePt t="85551" x="1133475" y="3754438"/>
          <p14:tracePt t="85559" x="1133475" y="3771900"/>
          <p14:tracePt t="85575" x="1133475" y="3778250"/>
          <p14:tracePt t="85583" x="1133475" y="3784600"/>
          <p14:tracePt t="85599" x="1133475" y="3797300"/>
          <p14:tracePt t="85615" x="1133475" y="3821113"/>
          <p14:tracePt t="85623" x="1133475" y="3832225"/>
          <p14:tracePt t="85631" x="1133475" y="3838575"/>
          <p14:tracePt t="85639" x="1133475" y="3851275"/>
          <p14:tracePt t="85647" x="1133475" y="3857625"/>
          <p14:tracePt t="85655" x="1133475" y="3868738"/>
          <p14:tracePt t="85663" x="1133475" y="3875088"/>
          <p14:tracePt t="85671" x="1133475" y="3887788"/>
          <p14:tracePt t="85679" x="1133475" y="3892550"/>
          <p14:tracePt t="85687" x="1133475" y="3898900"/>
          <p14:tracePt t="85695" x="1133475" y="3905250"/>
          <p14:tracePt t="85707" x="1133475" y="3922713"/>
          <p14:tracePt t="85712" x="1139825" y="3935413"/>
          <p14:tracePt t="85719" x="1139825" y="3941763"/>
          <p14:tracePt t="85728" x="1139825" y="3946525"/>
          <p14:tracePt t="85735" x="1144588" y="3959225"/>
          <p14:tracePt t="85745" x="1144588" y="3965575"/>
          <p14:tracePt t="85751" x="1144588" y="3971925"/>
          <p14:tracePt t="85767" x="1144588" y="3989388"/>
          <p14:tracePt t="85775" x="1144588" y="3995738"/>
          <p14:tracePt t="85791" x="1144588" y="4002088"/>
          <p14:tracePt t="85799" x="1144588" y="4006850"/>
          <p14:tracePt t="85807" x="1150938" y="4019550"/>
          <p14:tracePt t="85815" x="1150938" y="4025900"/>
          <p14:tracePt t="85823" x="1150938" y="4043363"/>
          <p14:tracePt t="85831" x="1150938" y="4067175"/>
          <p14:tracePt t="85839" x="1163638" y="4092575"/>
          <p14:tracePt t="85847" x="1163638" y="4097338"/>
          <p14:tracePt t="85855" x="1163638" y="4110038"/>
          <p14:tracePt t="85863" x="1163638" y="4152900"/>
          <p14:tracePt t="85871" x="1163638" y="4170363"/>
          <p14:tracePt t="85879" x="1163638" y="4183063"/>
          <p14:tracePt t="85894" x="1169988" y="4187825"/>
          <p14:tracePt t="85897" x="1174750" y="4206875"/>
          <p14:tracePt t="85927" x="1174750" y="4211638"/>
          <p14:tracePt t="85935" x="1181100" y="4217988"/>
          <p14:tracePt t="85984" x="1187450" y="4224338"/>
          <p14:tracePt t="85992" x="1193800" y="4230688"/>
          <p14:tracePt t="86000" x="1200150" y="4237038"/>
          <p14:tracePt t="86016" x="1204913" y="4241800"/>
          <p14:tracePt t="86064" x="1211263" y="4241800"/>
          <p14:tracePt t="86072" x="1217613" y="4241800"/>
          <p14:tracePt t="86088" x="1223963" y="4241800"/>
          <p14:tracePt t="86096" x="1230313" y="4241800"/>
          <p14:tracePt t="86104" x="1235075" y="4241800"/>
          <p14:tracePt t="86112" x="1241425" y="4241800"/>
          <p14:tracePt t="86120" x="1247775" y="4241800"/>
          <p14:tracePt t="86131" x="1260475" y="4241800"/>
          <p14:tracePt t="86144" x="1265238" y="4241800"/>
          <p14:tracePt t="86152" x="1284288" y="4241800"/>
          <p14:tracePt t="86161" x="1301750" y="4241800"/>
          <p14:tracePt t="86168" x="1320800" y="4241800"/>
          <p14:tracePt t="86176" x="1331913" y="4237038"/>
          <p14:tracePt t="86184" x="1355725" y="4217988"/>
          <p14:tracePt t="86192" x="1374775" y="4206875"/>
          <p14:tracePt t="86200" x="1398588" y="4183063"/>
          <p14:tracePt t="86208" x="1422400" y="4157663"/>
          <p14:tracePt t="86216" x="1428750" y="4140200"/>
          <p14:tracePt t="86224" x="1452563" y="4116388"/>
          <p14:tracePt t="86232" x="1470025" y="4079875"/>
          <p14:tracePt t="86240" x="1476375" y="4073525"/>
          <p14:tracePt t="86248" x="1482725" y="4056063"/>
          <p14:tracePt t="86256" x="1500188" y="4032250"/>
          <p14:tracePt t="86264" x="1500188" y="4025900"/>
          <p14:tracePt t="86272" x="1506538" y="4019550"/>
          <p14:tracePt t="86282" x="1512888" y="4002088"/>
          <p14:tracePt t="86288" x="1519238" y="3989388"/>
          <p14:tracePt t="86298" x="1519238" y="3965575"/>
          <p14:tracePt t="86304" x="1536700" y="3929063"/>
          <p14:tracePt t="86312" x="1549400" y="3916363"/>
          <p14:tracePt t="86320" x="1549400" y="3892550"/>
          <p14:tracePt t="86331" x="1549400" y="3851275"/>
          <p14:tracePt t="86336" x="1543050" y="3827463"/>
          <p14:tracePt t="86344" x="1525588" y="3790950"/>
          <p14:tracePt t="86352" x="1519238" y="3760788"/>
          <p14:tracePt t="86360" x="1500188" y="3736975"/>
          <p14:tracePt t="86368" x="1495425" y="3717925"/>
          <p14:tracePt t="86376" x="1476375" y="3694113"/>
          <p14:tracePt t="86384" x="1452563" y="3681413"/>
          <p14:tracePt t="86392" x="1439863" y="3663950"/>
          <p14:tracePt t="86400" x="1435100" y="3663950"/>
          <p14:tracePt t="86408" x="1409700" y="3651250"/>
          <p14:tracePt t="86416" x="1381125" y="3640138"/>
          <p14:tracePt t="86424" x="1350963" y="3640138"/>
          <p14:tracePt t="86432" x="1314450" y="3633788"/>
          <p14:tracePt t="86440" x="1265238" y="3627438"/>
          <p14:tracePt t="86448" x="1235075" y="3616325"/>
          <p14:tracePt t="86456" x="1187450" y="3616325"/>
          <p14:tracePt t="86465" x="1133475" y="3616325"/>
          <p14:tracePt t="86472" x="1109663" y="3609975"/>
          <p14:tracePt t="86481" x="1073150" y="3609975"/>
          <p14:tracePt t="86488" x="1054100" y="3609975"/>
          <p14:tracePt t="86498" x="1030288" y="3609975"/>
          <p14:tracePt t="86504" x="1006475" y="3621088"/>
          <p14:tracePt t="86515" x="1000125" y="3621088"/>
          <p14:tracePt t="86520" x="958850" y="3651250"/>
          <p14:tracePt t="86528" x="946150" y="3657600"/>
          <p14:tracePt t="86536" x="922338" y="3676650"/>
          <p14:tracePt t="86544" x="892175" y="3700463"/>
          <p14:tracePt t="86552" x="879475" y="3706813"/>
          <p14:tracePt t="86560" x="855663" y="3730625"/>
          <p14:tracePt t="86568" x="838200" y="3754438"/>
          <p14:tracePt t="86576" x="819150" y="3790950"/>
          <p14:tracePt t="86584" x="801688" y="3827463"/>
          <p14:tracePt t="86592" x="771525" y="3875088"/>
          <p14:tracePt t="86600" x="754063" y="3941763"/>
          <p14:tracePt t="86608" x="754063" y="4013200"/>
          <p14:tracePt t="86616" x="754063" y="4097338"/>
          <p14:tracePt t="86624" x="754063" y="4183063"/>
          <p14:tracePt t="86632" x="754063" y="4254500"/>
          <p14:tracePt t="86640" x="758825" y="4344988"/>
          <p14:tracePt t="86648" x="777875" y="4405313"/>
          <p14:tracePt t="86656" x="788988" y="4429125"/>
          <p14:tracePt t="86665" x="814388" y="4478338"/>
          <p14:tracePt t="86672" x="844550" y="4525963"/>
          <p14:tracePt t="86681" x="868363" y="4549775"/>
          <p14:tracePt t="86688" x="892175" y="4573588"/>
          <p14:tracePt t="86698" x="935038" y="4603750"/>
          <p14:tracePt t="86704" x="958850" y="4627563"/>
          <p14:tracePt t="86715" x="993775" y="4646613"/>
          <p14:tracePt t="86720" x="1030288" y="4664075"/>
          <p14:tracePt t="86728" x="1073150" y="4664075"/>
          <p14:tracePt t="86736" x="1133475" y="4676775"/>
          <p14:tracePt t="86744" x="1193800" y="4694238"/>
          <p14:tracePt t="86752" x="1265238" y="4694238"/>
          <p14:tracePt t="86760" x="1338263" y="4694238"/>
          <p14:tracePt t="86768" x="1374775" y="4694238"/>
          <p14:tracePt t="86776" x="1439863" y="4652963"/>
          <p14:tracePt t="86784" x="1506538" y="4586288"/>
          <p14:tracePt t="86792" x="1525588" y="4549775"/>
          <p14:tracePt t="86800" x="1530350" y="4513263"/>
          <p14:tracePt t="86808" x="1560513" y="4452938"/>
          <p14:tracePt t="86816" x="1579563" y="4418013"/>
          <p14:tracePt t="86824" x="1609725" y="4351338"/>
          <p14:tracePt t="86832" x="1620838" y="4321175"/>
          <p14:tracePt t="86840" x="1627188" y="4284663"/>
          <p14:tracePt t="86848" x="1646238" y="4237038"/>
          <p14:tracePt t="86856" x="1646238" y="4206875"/>
          <p14:tracePt t="86866" x="1646238" y="4183063"/>
          <p14:tracePt t="86872" x="1646238" y="4140200"/>
          <p14:tracePt t="86882" x="1646238" y="4103688"/>
          <p14:tracePt t="86892" x="1646238" y="4086225"/>
          <p14:tracePt t="86895" x="1646238" y="4062413"/>
          <p14:tracePt t="86903" x="1646238" y="4037013"/>
          <p14:tracePt t="86913" x="1639888" y="4002088"/>
          <p14:tracePt t="86919" x="1620838" y="3976688"/>
          <p14:tracePt t="86928" x="1603375" y="3952875"/>
          <p14:tracePt t="86935" x="1579563" y="3916363"/>
          <p14:tracePt t="86943" x="1560513" y="3905250"/>
          <p14:tracePt t="86951" x="1525588" y="3868738"/>
          <p14:tracePt t="86959" x="1500188" y="3844925"/>
          <p14:tracePt t="86967" x="1482725" y="3821113"/>
          <p14:tracePt t="86979" x="1452563" y="3790950"/>
          <p14:tracePt t="86983" x="1435100" y="3778250"/>
          <p14:tracePt t="86991" x="1409700" y="3767138"/>
          <p14:tracePt t="86999" x="1385888" y="3754438"/>
          <p14:tracePt t="87007" x="1350963" y="3736975"/>
          <p14:tracePt t="87015" x="1320800" y="3724275"/>
          <p14:tracePt t="87023" x="1290638" y="3724275"/>
          <p14:tracePt t="87031" x="1235075" y="3724275"/>
          <p14:tracePt t="87039" x="1174750" y="3724275"/>
          <p14:tracePt t="87047" x="1114425" y="3741738"/>
          <p14:tracePt t="87055" x="1049338" y="3771900"/>
          <p14:tracePt t="87064" x="958850" y="3832225"/>
          <p14:tracePt t="87071" x="915988" y="3868738"/>
          <p14:tracePt t="87080" x="879475" y="3911600"/>
          <p14:tracePt t="87087" x="868363" y="3941763"/>
          <p14:tracePt t="87096" x="862013" y="4002088"/>
          <p14:tracePt t="87103" x="862013" y="4025900"/>
          <p14:tracePt t="87112" x="879475" y="4086225"/>
          <p14:tracePt t="87119" x="898525" y="4097338"/>
          <p14:tracePt t="87128" x="946150" y="4146550"/>
          <p14:tracePt t="87135" x="958850" y="4164013"/>
          <p14:tracePt t="87143" x="993775" y="4170363"/>
          <p14:tracePt t="87152" x="1042988" y="4200525"/>
          <p14:tracePt t="87159" x="1090613" y="4211638"/>
          <p14:tracePt t="87167" x="1139825" y="4230688"/>
          <p14:tracePt t="87175" x="1187450" y="4237038"/>
          <p14:tracePt t="87183" x="1235075" y="4260850"/>
          <p14:tracePt t="87191" x="1308100" y="4260850"/>
          <p14:tracePt t="87199" x="1368425" y="4260850"/>
          <p14:tracePt t="87207" x="1422400" y="4260850"/>
          <p14:tracePt t="87215" x="1470025" y="4260850"/>
          <p14:tracePt t="87223" x="1500188" y="4260850"/>
          <p14:tracePt t="87231" x="1549400" y="4248150"/>
          <p14:tracePt t="87239" x="1573213" y="4217988"/>
          <p14:tracePt t="87247" x="1579563" y="4206875"/>
          <p14:tracePt t="87255" x="1597025" y="4183063"/>
          <p14:tracePt t="87263" x="1620838" y="4122738"/>
          <p14:tracePt t="87271" x="1620838" y="4092575"/>
          <p14:tracePt t="87280" x="1620838" y="4049713"/>
          <p14:tracePt t="87287" x="1620838" y="4019550"/>
          <p14:tracePt t="87297" x="1620838" y="3971925"/>
          <p14:tracePt t="87303" x="1603375" y="3946525"/>
          <p14:tracePt t="87313" x="1579563" y="3922713"/>
          <p14:tracePt t="87319" x="1566863" y="3916363"/>
          <p14:tracePt t="87328" x="1549400" y="3911600"/>
          <p14:tracePt t="87335" x="1536700" y="3911600"/>
          <p14:tracePt t="87343" x="1506538" y="3911600"/>
          <p14:tracePt t="87351" x="1470025" y="3911600"/>
          <p14:tracePt t="87359" x="1392238" y="3911600"/>
          <p14:tracePt t="87367" x="1308100" y="3911600"/>
          <p14:tracePt t="87375" x="1223963" y="3911600"/>
          <p14:tracePt t="87383" x="1114425" y="3935413"/>
          <p14:tracePt t="87391" x="1012825" y="3971925"/>
          <p14:tracePt t="87399" x="904875" y="4043363"/>
          <p14:tracePt t="87407" x="838200" y="4110038"/>
          <p14:tracePt t="87416" x="801688" y="4152900"/>
          <p14:tracePt t="87423" x="758825" y="4230688"/>
          <p14:tracePt t="87431" x="747713" y="4260850"/>
          <p14:tracePt t="87439" x="747713" y="4302125"/>
          <p14:tracePt t="87448" x="747713" y="4327525"/>
          <p14:tracePt t="87455" x="758825" y="4362450"/>
          <p14:tracePt t="87463" x="814388" y="4405313"/>
          <p14:tracePt t="87471" x="862013" y="4435475"/>
          <p14:tracePt t="87480" x="952500" y="4478338"/>
          <p14:tracePt t="87487" x="1012825" y="4489450"/>
          <p14:tracePt t="87497" x="1103313" y="4525963"/>
          <p14:tracePt t="87503" x="1163638" y="4525963"/>
          <p14:tracePt t="87512" x="1247775" y="4525963"/>
          <p14:tracePt t="87519" x="1295400" y="4525963"/>
          <p14:tracePt t="87528" x="1338263" y="4519613"/>
          <p14:tracePt t="87535" x="1392238" y="4478338"/>
          <p14:tracePt t="87543" x="1458913" y="4411663"/>
          <p14:tracePt t="87551" x="1476375" y="4362450"/>
          <p14:tracePt t="87559" x="1512888" y="4284663"/>
          <p14:tracePt t="87567" x="1530350" y="4237038"/>
          <p14:tracePt t="87575" x="1530350" y="4164013"/>
          <p14:tracePt t="87583" x="1530350" y="4110038"/>
          <p14:tracePt t="87591" x="1525588" y="4032250"/>
          <p14:tracePt t="87599" x="1506538" y="3983038"/>
          <p14:tracePt t="87607" x="1489075" y="3959225"/>
          <p14:tracePt t="87615" x="1465263" y="3946525"/>
          <p14:tracePt t="87623" x="1458913" y="3941763"/>
          <p14:tracePt t="87631" x="1452563" y="3941763"/>
          <p14:tracePt t="87639" x="1422400" y="3941763"/>
          <p14:tracePt t="87648" x="1381125" y="3946525"/>
          <p14:tracePt t="87655" x="1314450" y="3983038"/>
          <p14:tracePt t="87664" x="1247775" y="4025900"/>
          <p14:tracePt t="87671" x="1211263" y="4062413"/>
          <p14:tracePt t="87680" x="1181100" y="4097338"/>
          <p14:tracePt t="87687" x="1163638" y="4146550"/>
          <p14:tracePt t="87697" x="1163638" y="4183063"/>
          <p14:tracePt t="87703" x="1163638" y="4224338"/>
          <p14:tracePt t="87712" x="1163638" y="4230688"/>
          <p14:tracePt t="87719" x="1181100" y="4254500"/>
          <p14:tracePt t="87727" x="1187450" y="4254500"/>
          <p14:tracePt t="87735" x="1217613" y="4267200"/>
          <p14:tracePt t="87743" x="1235075" y="4267200"/>
          <p14:tracePt t="87751" x="1271588" y="4267200"/>
          <p14:tracePt t="87759" x="1301750" y="4267200"/>
          <p14:tracePt t="87767" x="1355725" y="4267200"/>
          <p14:tracePt t="87775" x="1392238" y="4267200"/>
          <p14:tracePt t="87783" x="1439863" y="4224338"/>
          <p14:tracePt t="87792" x="1465263" y="4200525"/>
          <p14:tracePt t="87799" x="1482725" y="4164013"/>
          <p14:tracePt t="87807" x="1495425" y="4140200"/>
          <p14:tracePt t="87815" x="1495425" y="4086225"/>
          <p14:tracePt t="87823" x="1500188" y="4049713"/>
          <p14:tracePt t="87832" x="1500188" y="4025900"/>
          <p14:tracePt t="87839" x="1489075" y="4002088"/>
          <p14:tracePt t="87847" x="1476375" y="3989388"/>
          <p14:tracePt t="87855" x="1470025" y="3983038"/>
          <p14:tracePt t="87864" x="1465263" y="3983038"/>
          <p14:tracePt t="87872" x="1452563" y="3983038"/>
          <p14:tracePt t="87881" x="1392238" y="3995738"/>
          <p14:tracePt t="87887" x="1331913" y="4013200"/>
          <p14:tracePt t="87896" x="1241425" y="4049713"/>
          <p14:tracePt t="87903" x="1163638" y="4092575"/>
          <p14:tracePt t="87912" x="1096963" y="4140200"/>
          <p14:tracePt t="87919" x="1030288" y="4194175"/>
          <p14:tracePt t="87927" x="1006475" y="4217988"/>
          <p14:tracePt t="87935" x="969963" y="4254500"/>
          <p14:tracePt t="87943" x="969963" y="4291013"/>
          <p14:tracePt t="87951" x="958850" y="4314825"/>
          <p14:tracePt t="87959" x="958850" y="4332288"/>
          <p14:tracePt t="87967" x="969963" y="4368800"/>
          <p14:tracePt t="87975" x="1006475" y="4398963"/>
          <p14:tracePt t="87983" x="1036638" y="4422775"/>
          <p14:tracePt t="87991" x="1066800" y="4429125"/>
          <p14:tracePt t="87999" x="1090613" y="4441825"/>
          <p14:tracePt t="88007" x="1120775" y="4448175"/>
          <p14:tracePt t="88015" x="1157288" y="4448175"/>
          <p14:tracePt t="88023" x="1200150" y="4448175"/>
          <p14:tracePt t="88031" x="1230313" y="4448175"/>
          <p14:tracePt t="88039" x="1254125" y="4435475"/>
          <p14:tracePt t="88047" x="1271588" y="4429125"/>
          <p14:tracePt t="88056" x="1284288" y="4422775"/>
          <p14:tracePt t="88064" x="1301750" y="4405313"/>
          <p14:tracePt t="88071" x="1308100" y="4392613"/>
          <p14:tracePt t="88081" x="1314450" y="4387850"/>
          <p14:tracePt t="88087" x="1314450" y="4381500"/>
          <p14:tracePt t="88097" x="1314450" y="4375150"/>
          <p14:tracePt t="88103" x="1314450" y="4368800"/>
          <p14:tracePt t="88232" x="1320800" y="4362450"/>
          <p14:tracePt t="88241" x="1325563" y="4362450"/>
          <p14:tracePt t="88249" x="1355725" y="4362450"/>
          <p14:tracePt t="88258" x="1368425" y="4362450"/>
          <p14:tracePt t="88269" x="1416050" y="4381500"/>
          <p14:tracePt t="88272" x="1428750" y="4398963"/>
          <p14:tracePt t="88282" x="1465263" y="4418013"/>
          <p14:tracePt t="88287" x="1476375" y="4429125"/>
          <p14:tracePt t="88296" x="1495425" y="4448175"/>
          <p14:tracePt t="88304" x="1500188" y="4459288"/>
          <p14:tracePt t="88312" x="1519238" y="4478338"/>
          <p14:tracePt t="88320" x="1525588" y="4489450"/>
          <p14:tracePt t="88327" x="1543050" y="4525963"/>
          <p14:tracePt t="88336" x="1549400" y="4562475"/>
          <p14:tracePt t="88344" x="1566863" y="4586288"/>
          <p14:tracePt t="88352" x="1573213" y="4616450"/>
          <p14:tracePt t="88359" x="1590675" y="4652963"/>
          <p14:tracePt t="88368" x="1603375" y="4676775"/>
          <p14:tracePt t="88375" x="1616075" y="4700588"/>
          <p14:tracePt t="88384" x="1620838" y="4724400"/>
          <p14:tracePt t="88391" x="1639888" y="4748213"/>
          <p14:tracePt t="88400" x="1646238" y="4754563"/>
          <p14:tracePt t="88408" x="1651000" y="4773613"/>
          <p14:tracePt t="88415" x="1663700" y="4791075"/>
          <p14:tracePt t="88424" x="1670050" y="4814888"/>
          <p14:tracePt t="88432" x="1681163" y="4827588"/>
          <p14:tracePt t="88440" x="1693863" y="4845050"/>
          <p14:tracePt t="88449" x="1693863" y="4875213"/>
          <p14:tracePt t="88456" x="1706563" y="4892675"/>
          <p14:tracePt t="88466" x="1711325" y="4905375"/>
          <p14:tracePt t="88472" x="1711325" y="4929188"/>
          <p14:tracePt t="88482" x="1711325" y="4941888"/>
          <p14:tracePt t="88488" x="1711325" y="4948238"/>
          <p14:tracePt t="88504" x="1724025" y="4959350"/>
          <p14:tracePt t="88511" x="1724025" y="4965700"/>
          <p14:tracePt t="88536" x="1724025" y="4972050"/>
          <p14:tracePt t="88592" x="1724025" y="4978400"/>
          <p14:tracePt t="88600" x="1724025" y="4983163"/>
          <p14:tracePt t="88624" x="1724025" y="5008563"/>
          <p14:tracePt t="88632" x="1724025" y="5013325"/>
          <p14:tracePt t="88640" x="1711325" y="5019675"/>
          <p14:tracePt t="88648" x="1706563" y="5032375"/>
          <p14:tracePt t="88656" x="1700213" y="5038725"/>
          <p14:tracePt t="88666" x="1693863" y="5043488"/>
          <p14:tracePt t="88672" x="1687513" y="5049838"/>
          <p14:tracePt t="88682" x="1676400" y="5073650"/>
          <p14:tracePt t="88696" x="1670050" y="5099050"/>
          <p14:tracePt t="88704" x="1651000" y="5110163"/>
          <p14:tracePt t="88720" x="1646238" y="5116513"/>
          <p14:tracePt t="88727" x="1633538" y="5129213"/>
          <p14:tracePt t="88736" x="1627188" y="5133975"/>
          <p14:tracePt t="88744" x="1609725" y="5157788"/>
          <p14:tracePt t="88760" x="1597025" y="5176838"/>
          <p14:tracePt t="88768" x="1590675" y="5183188"/>
          <p14:tracePt t="88775" x="1585913" y="5200650"/>
          <p14:tracePt t="88784" x="1579563" y="5207000"/>
          <p14:tracePt t="88792" x="1573213" y="5213350"/>
          <p14:tracePt t="88799" x="1573213" y="5224463"/>
          <p14:tracePt t="88808" x="1560513" y="5243513"/>
          <p14:tracePt t="88816" x="1560513" y="5254625"/>
          <p14:tracePt t="88824" x="1549400" y="5278438"/>
          <p14:tracePt t="88832" x="1549400" y="5303838"/>
          <p14:tracePt t="88840" x="1543050" y="5314950"/>
          <p14:tracePt t="88849" x="1530350" y="5351463"/>
          <p14:tracePt t="88855" x="1525588" y="5357813"/>
          <p14:tracePt t="88866" x="1512888" y="5394325"/>
          <p14:tracePt t="88872" x="1500188" y="5418138"/>
          <p14:tracePt t="88883" x="1500188" y="5441950"/>
          <p14:tracePt t="88897" x="1500188" y="5489575"/>
          <p14:tracePt t="88903" x="1500188" y="5508625"/>
          <p14:tracePt t="88911" x="1500188" y="5532438"/>
          <p14:tracePt t="88927" x="1500188" y="5549900"/>
          <p14:tracePt t="88935" x="1500188" y="5562600"/>
          <p14:tracePt t="88943" x="1500188" y="5573713"/>
          <p14:tracePt t="88951" x="1500188" y="5599113"/>
          <p14:tracePt t="88959" x="1500188" y="5603875"/>
          <p14:tracePt t="88967" x="1500188" y="5616575"/>
          <p14:tracePt t="88975" x="1500188" y="5640388"/>
          <p14:tracePt t="88983" x="1500188" y="5653088"/>
          <p14:tracePt t="88991" x="1512888" y="5670550"/>
          <p14:tracePt t="88999" x="1519238" y="5683250"/>
          <p14:tracePt t="89015" x="1519238" y="5700713"/>
          <p14:tracePt t="89023" x="1525588" y="5707063"/>
          <p14:tracePt t="89039" x="1525588" y="5713413"/>
          <p14:tracePt t="89048" x="1530350" y="5724525"/>
          <p14:tracePt t="89065" x="1530350" y="5737225"/>
          <p14:tracePt t="89071" x="1536700" y="5743575"/>
          <p14:tracePt t="89080" x="1536700" y="5749925"/>
          <p14:tracePt t="89096" x="1536700" y="5754688"/>
          <p14:tracePt t="89352" x="1543050" y="5754688"/>
          <p14:tracePt t="89361" x="1549400" y="5754688"/>
          <p14:tracePt t="89368" x="1555750" y="5743575"/>
          <p14:tracePt t="89377" x="1573213" y="5694363"/>
          <p14:tracePt t="89384" x="1585913" y="5664200"/>
          <p14:tracePt t="89392" x="1603375" y="5629275"/>
          <p14:tracePt t="89400" x="1609725" y="5603875"/>
          <p14:tracePt t="89408" x="1609725" y="5592763"/>
          <p14:tracePt t="89420" x="1609725" y="5568950"/>
          <p14:tracePt t="89425" x="1627188" y="5543550"/>
          <p14:tracePt t="89433" x="1633538" y="5519738"/>
          <p14:tracePt t="89440" x="1639888" y="5495925"/>
          <p14:tracePt t="89451" x="1657350" y="5472113"/>
          <p14:tracePt t="89456" x="1663700" y="5441950"/>
          <p14:tracePt t="89466" x="1681163" y="5418138"/>
          <p14:tracePt t="89472" x="1681163" y="5399088"/>
          <p14:tracePt t="89480" x="1687513" y="5357813"/>
          <p14:tracePt t="89488" x="1700213" y="5334000"/>
          <p14:tracePt t="89496" x="1706563" y="5303838"/>
          <p14:tracePt t="89504" x="1706563" y="5284788"/>
          <p14:tracePt t="89512" x="1706563" y="5260975"/>
          <p14:tracePt t="89520" x="1706563" y="5243513"/>
          <p14:tracePt t="89528" x="1706563" y="5224463"/>
          <p14:tracePt t="89536" x="1706563" y="5218113"/>
          <p14:tracePt t="89568" x="1706563" y="5213350"/>
          <p14:tracePt t="89600" x="1706563" y="5207000"/>
          <p14:tracePt t="89608" x="1706563" y="5200650"/>
          <p14:tracePt t="89616" x="1706563" y="5194300"/>
          <p14:tracePt t="89632" x="1706563" y="5187950"/>
          <p14:tracePt t="89760" x="1711325" y="5183188"/>
          <p14:tracePt t="89776" x="1717675" y="5183188"/>
          <p14:tracePt t="89785" x="1724025" y="5183188"/>
          <p14:tracePt t="89793" x="1730375" y="5183188"/>
          <p14:tracePt t="89801" x="1736725" y="5183188"/>
          <p14:tracePt t="89808" x="1747838" y="5183188"/>
          <p14:tracePt t="89817" x="1754188" y="5183188"/>
          <p14:tracePt t="89834" x="1778000" y="5183188"/>
          <p14:tracePt t="89840" x="1784350" y="5183188"/>
          <p14:tracePt t="89851" x="1814513" y="5183188"/>
          <p14:tracePt t="89856" x="1831975" y="5183188"/>
          <p14:tracePt t="89865" x="1868488" y="5183188"/>
          <p14:tracePt t="89874" x="1898650" y="5194300"/>
          <p14:tracePt t="89881" x="1946275" y="5194300"/>
          <p14:tracePt t="89888" x="1965325" y="5194300"/>
          <p14:tracePt t="89895" x="2001838" y="5213350"/>
          <p14:tracePt t="89903" x="2032000" y="5213350"/>
          <p14:tracePt t="89911" x="2055813" y="5213350"/>
          <p14:tracePt t="89919" x="2073275" y="5218113"/>
          <p14:tracePt t="89935" x="2079625" y="5218113"/>
          <p14:tracePt t="89943" x="2092325" y="5218113"/>
          <p14:tracePt t="89959" x="2097088" y="5218113"/>
          <p14:tracePt t="89967" x="2109788" y="5218113"/>
          <p14:tracePt t="89975" x="2122488" y="5218113"/>
          <p14:tracePt t="89984" x="2139950" y="5218113"/>
          <p14:tracePt t="89992" x="2152650" y="5218113"/>
          <p14:tracePt t="90001" x="2176463" y="5207000"/>
          <p14:tracePt t="90008" x="2200275" y="5200650"/>
          <p14:tracePt t="90024" x="2224088" y="5194300"/>
          <p14:tracePt t="90040" x="2230438" y="5187950"/>
          <p14:tracePt t="90092" x="2236788" y="5164138"/>
          <p14:tracePt t="90096" x="2241550" y="5157788"/>
          <p14:tracePt t="90104" x="2247900" y="5153025"/>
          <p14:tracePt t="90112" x="2260600" y="5140325"/>
          <p14:tracePt t="90120" x="2278063" y="5116513"/>
          <p14:tracePt t="90128" x="2290763" y="5099050"/>
          <p14:tracePt t="90136" x="2301875" y="5073650"/>
          <p14:tracePt t="90144" x="2301875" y="5062538"/>
          <p14:tracePt t="90152" x="2301875" y="5056188"/>
          <p14:tracePt t="90160" x="2308225" y="5043488"/>
          <p14:tracePt t="90168" x="2308225" y="5038725"/>
          <p14:tracePt t="90176" x="2308225" y="5032375"/>
          <p14:tracePt t="90192" x="2308225" y="5026025"/>
          <p14:tracePt t="90202" x="2308225" y="5019675"/>
          <p14:tracePt t="90208" x="2308225" y="5008563"/>
          <p14:tracePt t="90224" x="2308225" y="5002213"/>
          <p14:tracePt t="90232" x="2308225" y="4983163"/>
          <p14:tracePt t="90240" x="2308225" y="4978400"/>
          <p14:tracePt t="90256" x="2308225" y="4965700"/>
          <p14:tracePt t="90264" x="2308225" y="4959350"/>
          <p14:tracePt t="90272" x="2308225" y="4948238"/>
          <p14:tracePt t="90281" x="2308225" y="4941888"/>
          <p14:tracePt t="90288" x="2308225" y="4929188"/>
          <p14:tracePt t="90304" x="2308225" y="4905375"/>
          <p14:tracePt t="90320" x="2308225" y="4899025"/>
          <p14:tracePt t="90328" x="2308225" y="4892675"/>
          <p14:tracePt t="90336" x="2308225" y="4887913"/>
          <p14:tracePt t="90344" x="2308225" y="4881563"/>
          <p14:tracePt t="90368" x="2308225" y="4875213"/>
          <p14:tracePt t="90376" x="2308225" y="4868863"/>
          <p14:tracePt t="90385" x="2308225" y="4862513"/>
          <p14:tracePt t="90392" x="2308225" y="4857750"/>
          <p14:tracePt t="90402" x="2308225" y="4845050"/>
          <p14:tracePt t="90408" x="2308225" y="4832350"/>
          <p14:tracePt t="90418" x="2308225" y="4827588"/>
          <p14:tracePt t="90424" x="2308225" y="4821238"/>
          <p14:tracePt t="90432" x="2308225" y="4803775"/>
          <p14:tracePt t="90456" x="2308225" y="4791075"/>
          <p14:tracePt t="90488" x="2308225" y="4784725"/>
          <p14:tracePt t="90552" x="2314575" y="4778375"/>
          <p14:tracePt t="90568" x="2327275" y="4767263"/>
          <p14:tracePt t="90576" x="2332038" y="4760913"/>
          <p14:tracePt t="90584" x="2351088" y="4737100"/>
          <p14:tracePt t="90600" x="2357438" y="4713288"/>
          <p14:tracePt t="90608" x="2362200" y="4706938"/>
          <p14:tracePt t="90617" x="2368550" y="4700588"/>
          <p14:tracePt t="90623" x="2374900" y="4694238"/>
          <p14:tracePt t="90632" x="2381250" y="4687888"/>
          <p14:tracePt t="90639" x="2387600" y="4683125"/>
          <p14:tracePt t="90656" x="2398713" y="4676775"/>
          <p14:tracePt t="90664" x="2417763" y="4664075"/>
          <p14:tracePt t="90672" x="2422525" y="4664075"/>
          <p14:tracePt t="90679" x="2435225" y="4652963"/>
          <p14:tracePt t="90688" x="2441575" y="4646613"/>
          <p14:tracePt t="90695" x="2459038" y="4646613"/>
          <p14:tracePt t="90703" x="2478088" y="4633913"/>
          <p14:tracePt t="90711" x="2482850" y="4633913"/>
          <p14:tracePt t="90720" x="2495550" y="4633913"/>
          <p14:tracePt t="90728" x="2501900" y="4627563"/>
          <p14:tracePt t="90736" x="2508250" y="4622800"/>
          <p14:tracePt t="90743" x="2519363" y="4616450"/>
          <p14:tracePt t="90752" x="2538413" y="4616450"/>
          <p14:tracePt t="90759" x="2562225" y="4603750"/>
          <p14:tracePt t="90768" x="2568575" y="4603750"/>
          <p14:tracePt t="90776" x="2586038" y="4597400"/>
          <p14:tracePt t="90784" x="2609850" y="4592638"/>
          <p14:tracePt t="90791" x="2616200" y="4592638"/>
          <p14:tracePt t="90800" x="2627313" y="4592638"/>
          <p14:tracePt t="90807" x="2646363" y="4586288"/>
          <p14:tracePt t="90817" x="2652713" y="4586288"/>
          <p14:tracePt t="90828" x="2657475" y="4586288"/>
          <p14:tracePt t="90834" x="2663825" y="4586288"/>
          <p14:tracePt t="90840" x="2676525" y="4579938"/>
          <p14:tracePt t="90864" x="2687638" y="4579938"/>
          <p14:tracePt t="90884" x="2693988" y="4579938"/>
          <p14:tracePt t="90888" x="2700338" y="4579938"/>
          <p14:tracePt t="90904" x="2706688" y="4579938"/>
          <p14:tracePt t="90919" x="2713038" y="4579938"/>
          <p14:tracePt t="90935" x="2717800" y="4579938"/>
          <p14:tracePt t="90943" x="2724150" y="4579938"/>
          <p14:tracePt t="90959" x="2730500" y="4579938"/>
          <p14:tracePt t="90967" x="2736850" y="4579938"/>
          <p14:tracePt t="90975" x="2743200" y="4579938"/>
          <p14:tracePt t="90983" x="2767013" y="4579938"/>
          <p14:tracePt t="90991" x="2778125" y="4579938"/>
          <p14:tracePt t="91000" x="2784475" y="4579938"/>
          <p14:tracePt t="91007" x="2797175" y="4579938"/>
          <p14:tracePt t="91185" x="2790825" y="4579938"/>
          <p14:tracePt t="91193" x="2784475" y="4579938"/>
          <p14:tracePt t="91200" x="2773363" y="4586288"/>
          <p14:tracePt t="91209" x="2767013" y="4586288"/>
          <p14:tracePt t="91218" x="2754313" y="4586288"/>
          <p14:tracePt t="91224" x="2747963" y="4586288"/>
          <p14:tracePt t="91235" x="2743200" y="4586288"/>
          <p14:tracePt t="91240" x="2717800" y="4592638"/>
          <p14:tracePt t="91248" x="2713038" y="4592638"/>
          <p14:tracePt t="91256" x="2706688" y="4592638"/>
          <p14:tracePt t="91264" x="2700338" y="4592638"/>
          <p14:tracePt t="91272" x="2682875" y="4592638"/>
          <p14:tracePt t="91280" x="2657475" y="4597400"/>
          <p14:tracePt t="91288" x="2633663" y="4597400"/>
          <p14:tracePt t="91296" x="2609850" y="4610100"/>
          <p14:tracePt t="91304" x="2586038" y="4616450"/>
          <p14:tracePt t="91312" x="2562225" y="4622800"/>
          <p14:tracePt t="91320" x="2543175" y="4633913"/>
          <p14:tracePt t="91328" x="2519363" y="4640263"/>
          <p14:tracePt t="91336" x="2501900" y="4646613"/>
          <p14:tracePt t="91352" x="2478088" y="4652963"/>
          <p14:tracePt t="91360" x="2471738" y="4657725"/>
          <p14:tracePt t="91368" x="2465388" y="4664075"/>
          <p14:tracePt t="91385" x="2459038" y="4664075"/>
          <p14:tracePt t="91392" x="2452688" y="4670425"/>
          <p14:tracePt t="91408" x="2452688" y="4676775"/>
          <p14:tracePt t="91419" x="2452688" y="4683125"/>
          <p14:tracePt t="91424" x="2452688" y="4700588"/>
          <p14:tracePt t="91432" x="2452688" y="4706938"/>
          <p14:tracePt t="91440" x="2452688" y="4713288"/>
          <p14:tracePt t="91449" x="2452688" y="4718050"/>
          <p14:tracePt t="91456" x="2447925" y="4724400"/>
          <p14:tracePt t="91464" x="2441575" y="4737100"/>
          <p14:tracePt t="91472" x="2435225" y="4743450"/>
          <p14:tracePt t="91480" x="2435225" y="4748213"/>
          <p14:tracePt t="91488" x="2422525" y="4760913"/>
          <p14:tracePt t="91496" x="2417763" y="4767263"/>
          <p14:tracePt t="91504" x="2411413" y="4778375"/>
          <p14:tracePt t="91512" x="2392363" y="4797425"/>
          <p14:tracePt t="91520" x="2387600" y="4808538"/>
          <p14:tracePt t="91528" x="2368550" y="4827588"/>
          <p14:tracePt t="91536" x="2362200" y="4832350"/>
          <p14:tracePt t="91544" x="2351088" y="4845050"/>
          <p14:tracePt t="91552" x="2332038" y="4862513"/>
          <p14:tracePt t="91560" x="2327275" y="4868863"/>
          <p14:tracePt t="91568" x="2314575" y="4881563"/>
          <p14:tracePt t="91576" x="2308225" y="4887913"/>
          <p14:tracePt t="91585" x="2297113" y="4899025"/>
          <p14:tracePt t="91592" x="2271713" y="4918075"/>
          <p14:tracePt t="91602" x="2254250" y="4935538"/>
          <p14:tracePt t="91608" x="2241550" y="4935538"/>
          <p14:tracePt t="91618" x="2224088" y="4948238"/>
          <p14:tracePt t="91624" x="2200275" y="4959350"/>
          <p14:tracePt t="91632" x="2182813" y="4965700"/>
          <p14:tracePt t="91640" x="2157413" y="4983163"/>
          <p14:tracePt t="91648" x="2152650" y="4983163"/>
          <p14:tracePt t="91656" x="2133600" y="4989513"/>
          <p14:tracePt t="91672" x="2122488" y="4995863"/>
          <p14:tracePt t="91680" x="2103438" y="5002213"/>
          <p14:tracePt t="91688" x="2092325" y="5002213"/>
          <p14:tracePt t="91696" x="2079625" y="5008563"/>
          <p14:tracePt t="91704" x="2073275" y="5013325"/>
          <p14:tracePt t="91712" x="2055813" y="5019675"/>
          <p14:tracePt t="91720" x="2043113" y="5019675"/>
          <p14:tracePt t="91728" x="2006600" y="5038725"/>
          <p14:tracePt t="91736" x="1995488" y="5049838"/>
          <p14:tracePt t="91744" x="1971675" y="5062538"/>
          <p14:tracePt t="91752" x="1958975" y="5068888"/>
          <p14:tracePt t="91760" x="1935163" y="5086350"/>
          <p14:tracePt t="91768" x="1911350" y="5092700"/>
          <p14:tracePt t="91776" x="1905000" y="5092700"/>
          <p14:tracePt t="91785" x="1885950" y="5110163"/>
          <p14:tracePt t="91792" x="1881188" y="5116513"/>
          <p14:tracePt t="91808" x="1868488" y="5116513"/>
          <p14:tracePt t="91819" x="1862138" y="5122863"/>
          <p14:tracePt t="91824" x="1855788" y="5129213"/>
          <p14:tracePt t="91832" x="1851025" y="5133975"/>
          <p14:tracePt t="91840" x="1844675" y="5146675"/>
          <p14:tracePt t="91848" x="1838325" y="5153025"/>
          <p14:tracePt t="91856" x="1825625" y="5164138"/>
          <p14:tracePt t="91863" x="1814513" y="5187950"/>
          <p14:tracePt t="91872" x="1801813" y="5207000"/>
          <p14:tracePt t="91881" x="1784350" y="5230813"/>
          <p14:tracePt t="91891" x="1760538" y="5254625"/>
          <p14:tracePt t="91896" x="1741488" y="5278438"/>
          <p14:tracePt t="91903" x="1717675" y="5327650"/>
          <p14:tracePt t="91911" x="1700213" y="5357813"/>
          <p14:tracePt t="91919" x="1681163" y="5394325"/>
          <p14:tracePt t="91927" x="1663700" y="5441950"/>
          <p14:tracePt t="91935" x="1651000" y="5465763"/>
          <p14:tracePt t="91943" x="1651000" y="5502275"/>
          <p14:tracePt t="91951" x="1651000" y="5543550"/>
          <p14:tracePt t="91959" x="1651000" y="5573713"/>
          <p14:tracePt t="91967" x="1651000" y="5610225"/>
          <p14:tracePt t="91975" x="1651000" y="5640388"/>
          <p14:tracePt t="91984" x="1651000" y="5670550"/>
          <p14:tracePt t="91991" x="1651000" y="5694363"/>
          <p14:tracePt t="92000" x="1651000" y="5707063"/>
          <p14:tracePt t="92007" x="1663700" y="5724525"/>
          <p14:tracePt t="92017" x="1670050" y="5749925"/>
          <p14:tracePt t="92023" x="1687513" y="5761038"/>
          <p14:tracePt t="92039" x="1693863" y="5767388"/>
          <p14:tracePt t="92047" x="1700213" y="5767388"/>
          <p14:tracePt t="92063" x="1706563" y="5767388"/>
          <p14:tracePt t="92071" x="1717675" y="5767388"/>
          <p14:tracePt t="92079" x="1741488" y="5767388"/>
          <p14:tracePt t="92087" x="1754188" y="5767388"/>
          <p14:tracePt t="92095" x="1760538" y="5767388"/>
          <p14:tracePt t="92103" x="1771650" y="5767388"/>
          <p14:tracePt t="92111" x="1778000" y="5767388"/>
          <p14:tracePt t="92119" x="1784350" y="5767388"/>
          <p14:tracePt t="92127" x="1795463" y="5767388"/>
          <p14:tracePt t="92143" x="1801813" y="5767388"/>
          <p14:tracePt t="92159" x="1820863" y="5767388"/>
          <p14:tracePt t="92168" x="1825625" y="5767388"/>
          <p14:tracePt t="92175" x="1831975" y="5767388"/>
          <p14:tracePt t="92191" x="1838325" y="5767388"/>
          <p14:tracePt t="92456" x="1844675" y="5767388"/>
          <p14:tracePt t="92552" x="1844675" y="5761038"/>
          <p14:tracePt t="92552" x="0" y="0"/>
        </p14:tracePtLst>
        <p14:tracePtLst>
          <p14:tracePt t="99347" x="2603500" y="4525963"/>
          <p14:tracePt t="99352" x="2603500" y="4513263"/>
          <p14:tracePt t="99360" x="2597150" y="4489450"/>
          <p14:tracePt t="99368" x="2592388" y="4483100"/>
          <p14:tracePt t="99376" x="2586038" y="4478338"/>
          <p14:tracePt t="99384" x="2573338" y="4459288"/>
          <p14:tracePt t="99404" x="2562225" y="4452938"/>
          <p14:tracePt t="99407" x="2549525" y="4448175"/>
          <p14:tracePt t="99416" x="2525713" y="4448175"/>
          <p14:tracePt t="99425" x="2508250" y="4441825"/>
          <p14:tracePt t="99441" x="2478088" y="4441825"/>
          <p14:tracePt t="99448" x="2465388" y="4441825"/>
          <p14:tracePt t="99458" x="2441575" y="4441825"/>
          <p14:tracePt t="99464" x="2392363" y="4441825"/>
          <p14:tracePt t="99472" x="2362200" y="4452938"/>
          <p14:tracePt t="99480" x="2301875" y="4459288"/>
          <p14:tracePt t="99488" x="2254250" y="4471988"/>
          <p14:tracePt t="99496" x="2206625" y="4489450"/>
          <p14:tracePt t="99503" x="2157413" y="4502150"/>
          <p14:tracePt t="99511" x="2133600" y="4513263"/>
          <p14:tracePt t="99519" x="2103438" y="4532313"/>
          <p14:tracePt t="99536" x="2085975" y="4556125"/>
          <p14:tracePt t="99544" x="2085975" y="4592638"/>
          <p14:tracePt t="99552" x="2085975" y="4633913"/>
          <p14:tracePt t="99568" x="2085975" y="4687888"/>
          <p14:tracePt t="99576" x="2097088" y="4724400"/>
          <p14:tracePt t="99583" x="2127250" y="4791075"/>
          <p14:tracePt t="99591" x="2157413" y="4827588"/>
          <p14:tracePt t="99599" x="2187575" y="4862513"/>
          <p14:tracePt t="99608" x="2200275" y="4881563"/>
          <p14:tracePt t="99615" x="2217738" y="4892675"/>
          <p14:tracePt t="99625" x="2236788" y="4892675"/>
          <p14:tracePt t="99632" x="2260600" y="4905375"/>
          <p14:tracePt t="99641" x="2278063" y="4905375"/>
          <p14:tracePt t="99647" x="2297113" y="4905375"/>
          <p14:tracePt t="99660" x="2320925" y="4905375"/>
          <p14:tracePt t="99663" x="2357438" y="4905375"/>
          <p14:tracePt t="99672" x="2411413" y="4905375"/>
          <p14:tracePt t="99680" x="2465388" y="4905375"/>
          <p14:tracePt t="99696" x="2543175" y="4875213"/>
          <p14:tracePt t="99703" x="2603500" y="4857750"/>
          <p14:tracePt t="99712" x="2640013" y="4838700"/>
          <p14:tracePt t="99719" x="2676525" y="4821238"/>
          <p14:tracePt t="99728" x="2717800" y="4778375"/>
          <p14:tracePt t="99735" x="2724150" y="4767263"/>
          <p14:tracePt t="99744" x="2743200" y="4730750"/>
          <p14:tracePt t="99751" x="2760663" y="4694238"/>
          <p14:tracePt t="99760" x="2767013" y="4664075"/>
          <p14:tracePt t="99768" x="2767013" y="4627563"/>
          <p14:tracePt t="99776" x="2767013" y="4610100"/>
          <p14:tracePt t="99791" x="2743200" y="4562475"/>
          <p14:tracePt t="99799" x="2730500" y="4543425"/>
          <p14:tracePt t="99808" x="2670175" y="4495800"/>
          <p14:tracePt t="99816" x="2633663" y="4459288"/>
          <p14:tracePt t="99824" x="2609850" y="4435475"/>
          <p14:tracePt t="99832" x="2579688" y="4405313"/>
          <p14:tracePt t="99842" x="2555875" y="4392613"/>
          <p14:tracePt t="99847" x="2519363" y="4357688"/>
          <p14:tracePt t="99858" x="2482850" y="4327525"/>
          <p14:tracePt t="99864" x="2471738" y="4314825"/>
          <p14:tracePt t="99872" x="2465388" y="4308475"/>
          <p14:tracePt t="99880" x="2441575" y="4284663"/>
          <p14:tracePt t="99893" x="2435225" y="4248150"/>
          <p14:tracePt t="99896" x="2405063" y="4200525"/>
          <p14:tracePt t="99908" x="2392363" y="4152900"/>
          <p14:tracePt t="99919" x="2381250" y="4079875"/>
          <p14:tracePt t="99927" x="2374900" y="4056063"/>
          <p14:tracePt t="99935" x="2374900" y="3989388"/>
          <p14:tracePt t="99947" x="2351088" y="3898900"/>
          <p14:tracePt t="99951" x="2344738" y="3838575"/>
          <p14:tracePt t="99959" x="2332038" y="3754438"/>
          <p14:tracePt t="99967" x="2320925" y="3651250"/>
          <p14:tracePt t="99975" x="2297113" y="3562350"/>
          <p14:tracePt t="99983" x="2278063" y="3482975"/>
          <p14:tracePt t="99992" x="2254250" y="3435350"/>
          <p14:tracePt t="99999" x="2236788" y="3386138"/>
          <p14:tracePt t="100007" x="2217738" y="3351213"/>
          <p14:tracePt t="100015" x="2211388" y="3308350"/>
          <p14:tracePt t="100024" x="2200275" y="3260725"/>
          <p14:tracePt t="100032" x="2200275" y="3230563"/>
          <p14:tracePt t="100047" x="2182813" y="3181350"/>
          <p14:tracePt t="100057" x="2182813" y="3151188"/>
          <p14:tracePt t="100063" x="2182813" y="3097213"/>
          <p14:tracePt t="100075" x="2176463" y="3073400"/>
          <p14:tracePt t="100079" x="2176463" y="3049588"/>
          <p14:tracePt t="100087" x="2157413" y="3013075"/>
          <p14:tracePt t="100095" x="2152650" y="2989263"/>
          <p14:tracePt t="100103" x="2133600" y="2959100"/>
          <p14:tracePt t="100111" x="2127250" y="2941638"/>
          <p14:tracePt t="100119" x="2116138" y="2916238"/>
          <p14:tracePt t="100127" x="2103438" y="2905125"/>
          <p14:tracePt t="100143" x="2103438" y="2898775"/>
          <p14:tracePt t="100151" x="2097088" y="2892425"/>
          <p14:tracePt t="100159" x="2079625" y="2874963"/>
          <p14:tracePt t="100191" x="2066925" y="2874963"/>
          <p14:tracePt t="100199" x="2036763" y="2874963"/>
          <p14:tracePt t="100208" x="1995488" y="2874963"/>
          <p14:tracePt t="100215" x="1922463" y="2874963"/>
          <p14:tracePt t="100224" x="1855788" y="2892425"/>
          <p14:tracePt t="100231" x="1814513" y="2898775"/>
          <p14:tracePt t="100241" x="1778000" y="2916238"/>
          <p14:tracePt t="100247" x="1724025" y="2946400"/>
          <p14:tracePt t="100256" x="1711325" y="2970213"/>
          <p14:tracePt t="100263" x="1693863" y="2989263"/>
          <p14:tracePt t="100271" x="1693863" y="3019425"/>
          <p14:tracePt t="100279" x="1693863" y="3060700"/>
          <p14:tracePt t="100287" x="1706563" y="3109913"/>
          <p14:tracePt t="100303" x="1778000" y="3194050"/>
          <p14:tracePt t="100311" x="1844675" y="3248025"/>
          <p14:tracePt t="100319" x="1905000" y="3290888"/>
          <p14:tracePt t="100328" x="1982788" y="3332163"/>
          <p14:tracePt t="100335" x="2062163" y="3368675"/>
          <p14:tracePt t="100343" x="2122488" y="3386138"/>
          <p14:tracePt t="100351" x="2176463" y="3405188"/>
          <p14:tracePt t="100359" x="2206625" y="3405188"/>
          <p14:tracePt t="100367" x="2230438" y="3405188"/>
          <p14:tracePt t="100375" x="2247900" y="3405188"/>
          <p14:tracePt t="100383" x="2271713" y="3405188"/>
          <p14:tracePt t="100392" x="2297113" y="3405188"/>
          <p14:tracePt t="100399" x="2320925" y="3398838"/>
          <p14:tracePt t="100407" x="2344738" y="3375025"/>
          <p14:tracePt t="100415" x="2351088" y="3368675"/>
          <p14:tracePt t="100431" x="2368550" y="3338513"/>
          <p14:tracePt t="100441" x="2374900" y="3321050"/>
          <p14:tracePt t="100447" x="2374900" y="3290888"/>
          <p14:tracePt t="100456" x="2374900" y="3267075"/>
          <p14:tracePt t="100463" x="2374900" y="3241675"/>
          <p14:tracePt t="100471" x="2374900" y="3217863"/>
          <p14:tracePt t="100479" x="2374900" y="3211513"/>
          <p14:tracePt t="100487" x="2374900" y="3194050"/>
          <p14:tracePt t="100495" x="2368550" y="3194050"/>
          <p14:tracePt t="100503" x="2338388" y="3176588"/>
          <p14:tracePt t="100511" x="2320925" y="3170238"/>
          <p14:tracePt t="100519" x="2290763" y="3170238"/>
          <p14:tracePt t="100527" x="2236788" y="3151188"/>
          <p14:tracePt t="100535" x="2187575" y="3146425"/>
          <p14:tracePt t="100543" x="2116138" y="3133725"/>
          <p14:tracePt t="100559" x="2036763" y="3109913"/>
          <p14:tracePt t="100567" x="2012950" y="3109913"/>
          <p14:tracePt t="100575" x="1982788" y="3109913"/>
          <p14:tracePt t="100583" x="1958975" y="3109913"/>
          <p14:tracePt t="100592" x="1935163" y="3109913"/>
          <p14:tracePt t="100599" x="1922463" y="3109913"/>
          <p14:tracePt t="100608" x="1885950" y="3140075"/>
          <p14:tracePt t="100615" x="1868488" y="3151188"/>
          <p14:tracePt t="100624" x="1868488" y="3187700"/>
          <p14:tracePt t="100631" x="1868488" y="3230563"/>
          <p14:tracePt t="100641" x="1868488" y="3271838"/>
          <p14:tracePt t="100647" x="1868488" y="3308350"/>
          <p14:tracePt t="100656" x="1881188" y="3351213"/>
          <p14:tracePt t="100663" x="1911350" y="3398838"/>
          <p14:tracePt t="100671" x="1941513" y="3441700"/>
          <p14:tracePt t="100687" x="1965325" y="3465513"/>
          <p14:tracePt t="100703" x="1971675" y="3471863"/>
          <p14:tracePt t="100784" x="0" y="0"/>
        </p14:tracePtLst>
        <p14:tracePtLst>
          <p14:tracePt t="101747" x="1771650" y="5653088"/>
          <p14:tracePt t="101816" x="1771650" y="5616575"/>
          <p14:tracePt t="101825" x="1766888" y="5526088"/>
          <p14:tracePt t="101842" x="1766888" y="5429250"/>
          <p14:tracePt t="101849" x="1741488" y="5364163"/>
          <p14:tracePt t="101857" x="1736725" y="5278438"/>
          <p14:tracePt t="101864" x="1711325" y="5157788"/>
          <p14:tracePt t="101872" x="1700213" y="5043488"/>
          <p14:tracePt t="101880" x="1676400" y="4929188"/>
          <p14:tracePt t="101895" x="1663700" y="4784725"/>
          <p14:tracePt t="101896" x="1639888" y="4603750"/>
          <p14:tracePt t="101905" x="1620838" y="4418013"/>
          <p14:tracePt t="101916" x="1585913" y="4241800"/>
          <p14:tracePt t="101920" x="1585913" y="4103688"/>
          <p14:tracePt t="101927" x="1573213" y="3946525"/>
          <p14:tracePt t="101935" x="1549400" y="3827463"/>
          <p14:tracePt t="101943" x="1525588" y="3646488"/>
          <p14:tracePt t="101951" x="1512888" y="3519488"/>
          <p14:tracePt t="101959" x="1512888" y="3405188"/>
          <p14:tracePt t="101967" x="1500188" y="3271838"/>
          <p14:tracePt t="101975" x="1500188" y="3157538"/>
          <p14:tracePt t="101983" x="1500188" y="3043238"/>
          <p14:tracePt t="101993" x="1489075" y="2941638"/>
          <p14:tracePt t="101999" x="1476375" y="2838450"/>
          <p14:tracePt t="102009" x="1476375" y="2741613"/>
          <p14:tracePt t="102016" x="1452563" y="2640013"/>
          <p14:tracePt t="102024" x="1439863" y="2560638"/>
          <p14:tracePt t="102031" x="1409700" y="2459038"/>
          <p14:tracePt t="102039" x="1374775" y="2379663"/>
          <p14:tracePt t="102047" x="1355725" y="2332038"/>
          <p14:tracePt t="102055" x="1350963" y="2301875"/>
          <p14:tracePt t="102063" x="1325563" y="2254250"/>
          <p14:tracePt t="102071" x="1325563" y="2235200"/>
          <p14:tracePt t="102079" x="1320800" y="2224088"/>
          <p14:tracePt t="102087" x="1320800" y="2217738"/>
          <p14:tracePt t="102095" x="1320800" y="2193925"/>
          <p14:tracePt t="102103" x="1320800" y="2181225"/>
          <p14:tracePt t="102112" x="1320800" y="2151063"/>
          <p14:tracePt t="102119" x="1314450" y="2127250"/>
          <p14:tracePt t="102127" x="1301750" y="2060575"/>
          <p14:tracePt t="102135" x="1295400" y="2012950"/>
          <p14:tracePt t="102143" x="1284288" y="1952625"/>
          <p14:tracePt t="102151" x="1260475" y="1862138"/>
          <p14:tracePt t="102160" x="1241425" y="1825625"/>
          <p14:tracePt t="102167" x="1223963" y="1765300"/>
          <p14:tracePt t="102176" x="1204913" y="1717675"/>
          <p14:tracePt t="102183" x="1181100" y="1639888"/>
          <p14:tracePt t="102195" x="1169988" y="1597025"/>
          <p14:tracePt t="102200" x="1169988" y="1590675"/>
          <p14:tracePt t="102208" x="1169988" y="1549400"/>
          <p14:tracePt t="102216" x="1163638" y="1536700"/>
          <p14:tracePt t="102224" x="1157288" y="1530350"/>
          <p14:tracePt t="102232" x="1150938" y="1519238"/>
          <p14:tracePt t="102239" x="1150938" y="1500188"/>
          <p14:tracePt t="102248" x="1144588" y="1476375"/>
          <p14:tracePt t="102255" x="1139825" y="1470025"/>
          <p14:tracePt t="102304" x="1133475" y="1458913"/>
          <p14:tracePt t="102352" x="1133475" y="1446213"/>
          <p14:tracePt t="102361" x="1133475" y="1439863"/>
          <p14:tracePt t="102368" x="1127125" y="1433513"/>
          <p14:tracePt t="102378" x="1109663" y="1422400"/>
          <p14:tracePt t="102395" x="1109663" y="1409700"/>
          <p14:tracePt t="102400" x="1103313" y="1392238"/>
          <p14:tracePt t="102496" x="1090613" y="1403350"/>
          <p14:tracePt t="102505" x="1079500" y="1482725"/>
          <p14:tracePt t="102513" x="1066800" y="1579563"/>
          <p14:tracePt t="102521" x="1054100" y="1670050"/>
          <p14:tracePt t="102528" x="1054100" y="1825625"/>
          <p14:tracePt t="102536" x="1054100" y="2000250"/>
          <p14:tracePt t="102545" x="1060450" y="2144713"/>
          <p14:tracePt t="102552" x="1103313" y="2308225"/>
          <p14:tracePt t="102562" x="1127125" y="2452688"/>
          <p14:tracePt t="102568" x="1163638" y="2597150"/>
          <p14:tracePt t="102578" x="1174750" y="2687638"/>
          <p14:tracePt t="102584" x="1193800" y="2814638"/>
          <p14:tracePt t="102595" x="1204913" y="2946400"/>
          <p14:tracePt t="102600" x="1230313" y="3079750"/>
          <p14:tracePt t="102608" x="1271588" y="3241675"/>
          <p14:tracePt t="102616" x="1295400" y="3386138"/>
          <p14:tracePt t="102624" x="1308100" y="3532188"/>
          <p14:tracePt t="102633" x="1320800" y="3657600"/>
          <p14:tracePt t="102641" x="1344613" y="3821113"/>
          <p14:tracePt t="102648" x="1368425" y="3965575"/>
          <p14:tracePt t="102656" x="1381125" y="4067175"/>
          <p14:tracePt t="102664" x="1381125" y="4152900"/>
          <p14:tracePt t="102672" x="1381125" y="4284663"/>
          <p14:tracePt t="102680" x="1409700" y="4357688"/>
          <p14:tracePt t="102688" x="1422400" y="4435475"/>
          <p14:tracePt t="102696" x="1439863" y="4495800"/>
          <p14:tracePt t="102704" x="1452563" y="4586288"/>
          <p14:tracePt t="102712" x="1452563" y="4657725"/>
          <p14:tracePt t="102720" x="1458913" y="4687888"/>
          <p14:tracePt t="102728" x="1470025" y="4760913"/>
          <p14:tracePt t="102736" x="1489075" y="4814888"/>
          <p14:tracePt t="102745" x="1500188" y="4887913"/>
          <p14:tracePt t="102752" x="1512888" y="4959350"/>
          <p14:tracePt t="102761" x="1519238" y="4983163"/>
          <p14:tracePt t="102768" x="1530350" y="5026025"/>
          <p14:tracePt t="102778" x="1530350" y="5043488"/>
          <p14:tracePt t="102784" x="1530350" y="5056188"/>
          <p14:tracePt t="102795" x="1530350" y="5080000"/>
          <p14:tracePt t="102800" x="1530350" y="5103813"/>
          <p14:tracePt t="102808" x="1530350" y="5122863"/>
          <p14:tracePt t="102816" x="1536700" y="5183188"/>
          <p14:tracePt t="102824" x="1536700" y="5213350"/>
          <p14:tracePt t="102832" x="1549400" y="5254625"/>
          <p14:tracePt t="102840" x="1549400" y="5345113"/>
          <p14:tracePt t="102848" x="1549400" y="5418138"/>
          <p14:tracePt t="102856" x="1549400" y="5472113"/>
          <p14:tracePt t="102864" x="1560513" y="5549900"/>
          <p14:tracePt t="102872" x="1560513" y="5592763"/>
          <p14:tracePt t="102880" x="1560513" y="5622925"/>
          <p14:tracePt t="102893" x="1560513" y="5659438"/>
          <p14:tracePt t="102897" x="1560513" y="5664200"/>
          <p14:tracePt t="102920" x="1566863" y="5670550"/>
          <p14:tracePt t="102943" x="1573213" y="5670550"/>
          <p14:tracePt t="102951" x="1590675" y="5676900"/>
          <p14:tracePt t="102967" x="1597025" y="5683250"/>
          <p14:tracePt t="102983" x="1597025" y="5689600"/>
          <p14:tracePt t="102999" x="1603375" y="5694363"/>
          <p14:tracePt t="103096" x="1603375" y="5664200"/>
          <p14:tracePt t="103104" x="1603375" y="5610225"/>
          <p14:tracePt t="103112" x="1603375" y="5568950"/>
          <p14:tracePt t="103120" x="1603375" y="5495925"/>
          <p14:tracePt t="103128" x="1603375" y="5424488"/>
          <p14:tracePt t="103136" x="1603375" y="5364163"/>
          <p14:tracePt t="103144" x="1579563" y="5273675"/>
          <p14:tracePt t="103152" x="1579563" y="5187950"/>
          <p14:tracePt t="103162" x="1579563" y="5073650"/>
          <p14:tracePt t="103168" x="1579563" y="4972050"/>
          <p14:tracePt t="103179" x="1579563" y="4832350"/>
          <p14:tracePt t="103184" x="1579563" y="4700588"/>
          <p14:tracePt t="103193" x="1579563" y="4543425"/>
          <p14:tracePt t="103200" x="1579563" y="4368800"/>
          <p14:tracePt t="103209" x="1579563" y="4254500"/>
          <p14:tracePt t="103216" x="1579563" y="4116388"/>
          <p14:tracePt t="103224" x="1566863" y="4013200"/>
          <p14:tracePt t="103232" x="1566863" y="3911600"/>
          <p14:tracePt t="103240" x="1566863" y="3814763"/>
          <p14:tracePt t="103248" x="1566863" y="3711575"/>
          <p14:tracePt t="103256" x="1555750" y="3609975"/>
          <p14:tracePt t="103264" x="1555750" y="3506788"/>
          <p14:tracePt t="103272" x="1530350" y="3362325"/>
          <p14:tracePt t="103280" x="1530350" y="3224213"/>
          <p14:tracePt t="103288" x="1495425" y="3121025"/>
          <p14:tracePt t="103296" x="1482725" y="2976563"/>
          <p14:tracePt t="103304" x="1458913" y="2855913"/>
          <p14:tracePt t="103312" x="1452563" y="2741613"/>
          <p14:tracePt t="103320" x="1428750" y="2627313"/>
          <p14:tracePt t="103329" x="1416050" y="2513013"/>
          <p14:tracePt t="103336" x="1404938" y="2409825"/>
          <p14:tracePt t="103345" x="1392238" y="2308225"/>
          <p14:tracePt t="103352" x="1368425" y="2217738"/>
          <p14:tracePt t="103362" x="1355725" y="2127250"/>
          <p14:tracePt t="103368" x="1338263" y="2054225"/>
          <p14:tracePt t="103379" x="1325563" y="1982788"/>
          <p14:tracePt t="103384" x="1314450" y="1892300"/>
          <p14:tracePt t="103392" x="1295400" y="1844675"/>
          <p14:tracePt t="103400" x="1295400" y="1771650"/>
          <p14:tracePt t="103409" x="1284288" y="1711325"/>
          <p14:tracePt t="103416" x="1265238" y="1663700"/>
          <p14:tracePt t="103426" x="1247775" y="1603375"/>
          <p14:tracePt t="103432" x="1235075" y="1543050"/>
          <p14:tracePt t="103440" x="1235075" y="1506538"/>
          <p14:tracePt t="103448" x="1235075" y="1476375"/>
          <p14:tracePt t="103456" x="1235075" y="1433513"/>
          <p14:tracePt t="103464" x="1230313" y="1409700"/>
          <p14:tracePt t="103472" x="1230313" y="1403350"/>
          <p14:tracePt t="103480" x="1223963" y="1379538"/>
          <p14:tracePt t="103496" x="1223963" y="1374775"/>
          <p14:tracePt t="103520" x="1223963" y="1368425"/>
          <p14:tracePt t="103529" x="1217613" y="1362075"/>
          <p14:tracePt t="103584" x="1200150" y="1344613"/>
          <p14:tracePt t="103616" x="1193800" y="1338263"/>
          <p14:tracePt t="103632" x="1187450" y="1319213"/>
          <p14:tracePt t="103640" x="1169988" y="1289050"/>
          <p14:tracePt t="103648" x="1127125" y="1235075"/>
          <p14:tracePt t="103656" x="1114425" y="1223963"/>
          <p14:tracePt t="103664" x="1090613" y="1198563"/>
          <p14:tracePt t="103672" x="1084263" y="1187450"/>
          <p14:tracePt t="103681" x="1079500" y="1187450"/>
          <p14:tracePt t="103736" x="1060450" y="1193800"/>
          <p14:tracePt t="103744" x="1049338" y="1223963"/>
          <p14:tracePt t="103752" x="1036638" y="1314450"/>
          <p14:tracePt t="103760" x="1036638" y="1385888"/>
          <p14:tracePt t="103768" x="1036638" y="1500188"/>
          <p14:tracePt t="103779" x="1036638" y="1614488"/>
          <p14:tracePt t="103784" x="1036638" y="1728788"/>
          <p14:tracePt t="103792" x="1109663" y="1905000"/>
          <p14:tracePt t="103800" x="1169988" y="2109788"/>
          <p14:tracePt t="103808" x="1230313" y="2344738"/>
          <p14:tracePt t="103816" x="1290638" y="2549525"/>
          <p14:tracePt t="103824" x="1331913" y="2724150"/>
          <p14:tracePt t="103832" x="1439863" y="2946400"/>
          <p14:tracePt t="103840" x="1525588" y="3187700"/>
          <p14:tracePt t="103848" x="1560513" y="3355975"/>
          <p14:tracePt t="103856" x="1590675" y="3549650"/>
          <p14:tracePt t="103864" x="1616075" y="3694113"/>
          <p14:tracePt t="103872" x="1639888" y="3857625"/>
          <p14:tracePt t="103880" x="1651000" y="3971925"/>
          <p14:tracePt t="103894" x="1663700" y="4086225"/>
          <p14:tracePt t="103898" x="1663700" y="4230688"/>
          <p14:tracePt t="103904" x="1663700" y="4291013"/>
          <p14:tracePt t="103912" x="1663700" y="4375150"/>
          <p14:tracePt t="103920" x="1663700" y="4387850"/>
          <p14:tracePt t="103928" x="1663700" y="4441825"/>
          <p14:tracePt t="103935" x="1663700" y="4489450"/>
          <p14:tracePt t="103944" x="1663700" y="4543425"/>
          <p14:tracePt t="103951" x="1663700" y="4592638"/>
          <p14:tracePt t="103961" x="1663700" y="4646613"/>
          <p14:tracePt t="103967" x="1663700" y="4683125"/>
          <p14:tracePt t="103977" x="1663700" y="4737100"/>
          <p14:tracePt t="103983" x="1663700" y="4791075"/>
          <p14:tracePt t="103992" x="1663700" y="4851400"/>
          <p14:tracePt t="104000" x="1663700" y="4899025"/>
          <p14:tracePt t="104008" x="1663700" y="4953000"/>
          <p14:tracePt t="104016" x="1663700" y="5002213"/>
          <p14:tracePt t="104024" x="1663700" y="5043488"/>
          <p14:tracePt t="104032" x="1663700" y="5103813"/>
          <p14:tracePt t="104040" x="1663700" y="5187950"/>
          <p14:tracePt t="104048" x="1663700" y="5260975"/>
          <p14:tracePt t="104056" x="1663700" y="5321300"/>
          <p14:tracePt t="104064" x="1663700" y="5394325"/>
          <p14:tracePt t="104072" x="1663700" y="5465763"/>
          <p14:tracePt t="104080" x="1663700" y="5519738"/>
          <p14:tracePt t="104088" x="1663700" y="5580063"/>
          <p14:tracePt t="104097" x="1663700" y="5622925"/>
          <p14:tracePt t="104104" x="1663700" y="5670550"/>
          <p14:tracePt t="104113" x="1681163" y="5719763"/>
          <p14:tracePt t="104120" x="1681163" y="5749925"/>
          <p14:tracePt t="104130" x="1687513" y="5767388"/>
          <p14:tracePt t="104136" x="1693863" y="5778500"/>
          <p14:tracePt t="104152" x="1711325" y="5797550"/>
          <p14:tracePt t="104200" x="1717675" y="5797550"/>
          <p14:tracePt t="104336" x="1724025" y="5797550"/>
          <p14:tracePt t="104377" x="1724025" y="5784850"/>
          <p14:tracePt t="104432" x="0" y="0"/>
        </p14:tracePtLst>
        <p14:tracePtLst>
          <p14:tracePt t="114756" x="7823200" y="2911475"/>
          <p14:tracePt t="114767" x="7818438" y="2905125"/>
          <p14:tracePt t="114792" x="7805738" y="2898775"/>
          <p14:tracePt t="114800" x="7788275" y="2881313"/>
          <p14:tracePt t="114808" x="7775575" y="2868613"/>
          <p14:tracePt t="114816" x="7758113" y="2855913"/>
          <p14:tracePt t="114824" x="7727950" y="2832100"/>
          <p14:tracePt t="114832" x="7691438" y="2814638"/>
          <p14:tracePt t="114840" x="7667625" y="2795588"/>
          <p14:tracePt t="114848" x="7631113" y="2784475"/>
          <p14:tracePt t="114856" x="7564438" y="2747963"/>
          <p14:tracePt t="114864" x="7504113" y="2730500"/>
          <p14:tracePt t="114872" x="7456488" y="2711450"/>
          <p14:tracePt t="114880" x="7407275" y="2687638"/>
          <p14:tracePt t="114891" x="7359650" y="2670175"/>
          <p14:tracePt t="114897" x="7312025" y="2651125"/>
          <p14:tracePt t="114906" x="7251700" y="2633663"/>
          <p14:tracePt t="114912" x="7172325" y="2609850"/>
          <p14:tracePt t="114920" x="7124700" y="2597150"/>
          <p14:tracePt t="114927" x="7064375" y="2566988"/>
          <p14:tracePt t="114937" x="7027863" y="2549525"/>
          <p14:tracePt t="114943" x="6980238" y="2543175"/>
          <p14:tracePt t="114954" x="6950075" y="2543175"/>
          <p14:tracePt t="114959" x="6913563" y="2530475"/>
          <p14:tracePt t="114968" x="6889750" y="2525713"/>
          <p14:tracePt t="114975" x="6865938" y="2525713"/>
          <p14:tracePt t="114983" x="6835775" y="2525713"/>
          <p14:tracePt t="114991" x="6811963" y="2525713"/>
          <p14:tracePt t="114999" x="6786563" y="2519363"/>
          <p14:tracePt t="115007" x="6775450" y="2519363"/>
          <p14:tracePt t="115015" x="6745288" y="2519363"/>
          <p14:tracePt t="115023" x="6708775" y="2519363"/>
          <p14:tracePt t="115031" x="6665913" y="2530475"/>
          <p14:tracePt t="115039" x="6630988" y="2536825"/>
          <p14:tracePt t="115047" x="6581775" y="2555875"/>
          <p14:tracePt t="115055" x="6557963" y="2555875"/>
          <p14:tracePt t="115063" x="6521450" y="2573338"/>
          <p14:tracePt t="115071" x="6480175" y="2586038"/>
          <p14:tracePt t="115079" x="6437313" y="2609850"/>
          <p14:tracePt t="115087" x="6407150" y="2620963"/>
          <p14:tracePt t="115095" x="6370638" y="2640013"/>
          <p14:tracePt t="115104" x="6335713" y="2663825"/>
          <p14:tracePt t="115111" x="6275388" y="2687638"/>
          <p14:tracePt t="115120" x="6219825" y="2724150"/>
          <p14:tracePt t="115127" x="6154738" y="2760663"/>
          <p14:tracePt t="115137" x="6094413" y="2801938"/>
          <p14:tracePt t="115143" x="6045200" y="2820988"/>
          <p14:tracePt t="115153" x="5991225" y="2862263"/>
          <p14:tracePt t="115159" x="5961063" y="2868613"/>
          <p14:tracePt t="115168" x="5907088" y="2898775"/>
          <p14:tracePt t="115175" x="5883275" y="2916238"/>
          <p14:tracePt t="115183" x="5859463" y="2935288"/>
          <p14:tracePt t="115191" x="5822950" y="2970213"/>
          <p14:tracePt t="115199" x="5810250" y="2982913"/>
          <p14:tracePt t="115207" x="5803900" y="2982913"/>
          <p14:tracePt t="115215" x="5786438" y="3000375"/>
          <p14:tracePt t="115223" x="5780088" y="3006725"/>
          <p14:tracePt t="115239" x="5768975" y="3025775"/>
          <p14:tracePt t="115247" x="5768975" y="3030538"/>
          <p14:tracePt t="115256" x="5768975" y="3036888"/>
          <p14:tracePt t="115263" x="5762625" y="3049588"/>
          <p14:tracePt t="115271" x="5762625" y="3067050"/>
          <p14:tracePt t="115279" x="5762625" y="3079750"/>
          <p14:tracePt t="115287" x="5762625" y="3090863"/>
          <p14:tracePt t="115295" x="5762625" y="3109913"/>
          <p14:tracePt t="115303" x="5762625" y="3127375"/>
          <p14:tracePt t="115311" x="5762625" y="3151188"/>
          <p14:tracePt t="115320" x="5762625" y="3170238"/>
          <p14:tracePt t="115327" x="5773738" y="3200400"/>
          <p14:tracePt t="115336" x="5786438" y="3224213"/>
          <p14:tracePt t="115344" x="5810250" y="3248025"/>
          <p14:tracePt t="115353" x="5829300" y="3271838"/>
          <p14:tracePt t="115360" x="5846763" y="3290888"/>
          <p14:tracePt t="115368" x="5859463" y="3302000"/>
          <p14:tracePt t="115376" x="5876925" y="3321050"/>
          <p14:tracePt t="115384" x="5900738" y="3321050"/>
          <p14:tracePt t="115392" x="5919788" y="3321050"/>
          <p14:tracePt t="115400" x="5954713" y="3325813"/>
          <p14:tracePt t="115408" x="6003925" y="3338513"/>
          <p14:tracePt t="115416" x="6045200" y="3338513"/>
          <p14:tracePt t="115424" x="6094413" y="3344863"/>
          <p14:tracePt t="115432" x="6165850" y="3355975"/>
          <p14:tracePt t="115440" x="6238875" y="3368675"/>
          <p14:tracePt t="115448" x="6359525" y="3392488"/>
          <p14:tracePt t="115456" x="6443663" y="3416300"/>
          <p14:tracePt t="115464" x="6546850" y="3422650"/>
          <p14:tracePt t="115472" x="6648450" y="3446463"/>
          <p14:tracePt t="115480" x="6738938" y="3446463"/>
          <p14:tracePt t="115488" x="6811963" y="3446463"/>
          <p14:tracePt t="115496" x="6902450" y="3471863"/>
          <p14:tracePt t="115505" x="6943725" y="3471863"/>
          <p14:tracePt t="115512" x="7004050" y="3482975"/>
          <p14:tracePt t="115522" x="7064375" y="3482975"/>
          <p14:tracePt t="115528" x="7137400" y="3482975"/>
          <p14:tracePt t="115536" x="7208838" y="3482975"/>
          <p14:tracePt t="115544" x="7305675" y="3482975"/>
          <p14:tracePt t="115552" x="7407275" y="3482975"/>
          <p14:tracePt t="115560" x="7510463" y="3476625"/>
          <p14:tracePt t="115568" x="7613650" y="3452813"/>
          <p14:tracePt t="115576" x="7691438" y="3429000"/>
          <p14:tracePt t="115583" x="7775575" y="3411538"/>
          <p14:tracePt t="115592" x="7866063" y="3386138"/>
          <p14:tracePt t="115600" x="7943850" y="3351213"/>
          <p14:tracePt t="115608" x="7993063" y="3332163"/>
          <p14:tracePt t="115615" x="8029575" y="3308350"/>
          <p14:tracePt t="115624" x="8064500" y="3290888"/>
          <p14:tracePt t="115631" x="8089900" y="3271838"/>
          <p14:tracePt t="115640" x="8094663" y="3267075"/>
          <p14:tracePt t="115648" x="8107363" y="3254375"/>
          <p14:tracePt t="115656" x="8124825" y="3230563"/>
          <p14:tracePt t="115664" x="8131175" y="3224213"/>
          <p14:tracePt t="115672" x="8137525" y="3217863"/>
          <p14:tracePt t="115680" x="8161338" y="3181350"/>
          <p14:tracePt t="115688" x="8167688" y="3170238"/>
          <p14:tracePt t="115696" x="8185150" y="3133725"/>
          <p14:tracePt t="115705" x="8185150" y="3121025"/>
          <p14:tracePt t="115712" x="8204200" y="3086100"/>
          <p14:tracePt t="115722" x="8204200" y="3073400"/>
          <p14:tracePt t="115728" x="8204200" y="3043238"/>
          <p14:tracePt t="115738" x="8208963" y="3006725"/>
          <p14:tracePt t="115744" x="8208963" y="2995613"/>
          <p14:tracePt t="115752" x="8208963" y="2965450"/>
          <p14:tracePt t="115760" x="8208963" y="2946400"/>
          <p14:tracePt t="115770" x="8208963" y="2941638"/>
          <p14:tracePt t="115776" x="8208963" y="2935288"/>
          <p14:tracePt t="115783" x="8208963" y="2922588"/>
          <p14:tracePt t="115792" x="8204200" y="2911475"/>
          <p14:tracePt t="115800" x="8185150" y="2892425"/>
          <p14:tracePt t="115808" x="8174038" y="2874963"/>
          <p14:tracePt t="115816" x="8154988" y="2862263"/>
          <p14:tracePt t="115824" x="8131175" y="2844800"/>
          <p14:tracePt t="115832" x="8107363" y="2832100"/>
          <p14:tracePt t="115840" x="8070850" y="2801938"/>
          <p14:tracePt t="115847" x="8010525" y="2784475"/>
          <p14:tracePt t="115856" x="7950200" y="2747963"/>
          <p14:tracePt t="115864" x="7902575" y="2741613"/>
          <p14:tracePt t="115872" x="7866063" y="2724150"/>
          <p14:tracePt t="115880" x="7788275" y="2700338"/>
          <p14:tracePt t="115890" x="7745413" y="2693988"/>
          <p14:tracePt t="115896" x="7708900" y="2674938"/>
          <p14:tracePt t="115906" x="7648575" y="2674938"/>
          <p14:tracePt t="115912" x="7600950" y="2663825"/>
          <p14:tracePt t="115922" x="7570788" y="2663825"/>
          <p14:tracePt t="115928" x="7540625" y="2663825"/>
          <p14:tracePt t="115940" x="7493000" y="2657475"/>
          <p14:tracePt t="115944" x="7443788" y="2646363"/>
          <p14:tracePt t="115953" x="7402513" y="2646363"/>
          <p14:tracePt t="115960" x="7372350" y="2646363"/>
          <p14:tracePt t="115967" x="7335838" y="2640013"/>
          <p14:tracePt t="115975" x="7292975" y="2640013"/>
          <p14:tracePt t="115983" x="7269163" y="2640013"/>
          <p14:tracePt t="115991" x="7239000" y="2640013"/>
          <p14:tracePt t="115999" x="7202488" y="2640013"/>
          <p14:tracePt t="116007" x="7172325" y="2640013"/>
          <p14:tracePt t="116015" x="7148513" y="2640013"/>
          <p14:tracePt t="116023" x="7107238" y="2640013"/>
          <p14:tracePt t="116031" x="7058025" y="2651125"/>
          <p14:tracePt t="116039" x="7010400" y="2670175"/>
          <p14:tracePt t="116047" x="6961188" y="2693988"/>
          <p14:tracePt t="116055" x="6913563" y="2700338"/>
          <p14:tracePt t="116063" x="6877050" y="2717800"/>
          <p14:tracePt t="116072" x="6865938" y="2724150"/>
          <p14:tracePt t="116079" x="6799263" y="2735263"/>
          <p14:tracePt t="116087" x="6775450" y="2754313"/>
          <p14:tracePt t="116095" x="6756400" y="2760663"/>
          <p14:tracePt t="116104" x="6732588" y="2784475"/>
          <p14:tracePt t="116111" x="6721475" y="2801938"/>
          <p14:tracePt t="116121" x="6702425" y="2814638"/>
          <p14:tracePt t="116127" x="6684963" y="2832100"/>
          <p14:tracePt t="116136" x="6672263" y="2855913"/>
          <p14:tracePt t="116143" x="6661150" y="2881313"/>
          <p14:tracePt t="116151" x="6661150" y="2892425"/>
          <p14:tracePt t="116159" x="6661150" y="2916238"/>
          <p14:tracePt t="116167" x="6661150" y="2946400"/>
          <p14:tracePt t="116175" x="6661150" y="2970213"/>
          <p14:tracePt t="116183" x="6661150" y="2995613"/>
          <p14:tracePt t="116191" x="6661150" y="3006725"/>
          <p14:tracePt t="116199" x="6684963" y="3030538"/>
          <p14:tracePt t="116207" x="6696075" y="3049588"/>
          <p14:tracePt t="116215" x="6721475" y="3055938"/>
          <p14:tracePt t="116223" x="6732588" y="3060700"/>
          <p14:tracePt t="116231" x="6751638" y="3067050"/>
          <p14:tracePt t="116239" x="6762750" y="3067050"/>
          <p14:tracePt t="116247" x="6781800" y="3067050"/>
          <p14:tracePt t="116255" x="6799263" y="3067050"/>
          <p14:tracePt t="116263" x="6816725" y="3067050"/>
          <p14:tracePt t="116271" x="6835775" y="3067050"/>
          <p14:tracePt t="116279" x="6859588" y="3067050"/>
          <p14:tracePt t="116288" x="6926263" y="3067050"/>
          <p14:tracePt t="116295" x="6986588" y="3055938"/>
          <p14:tracePt t="116304" x="7051675" y="3036888"/>
          <p14:tracePt t="116311" x="7077075" y="3025775"/>
          <p14:tracePt t="116321" x="7094538" y="3025775"/>
          <p14:tracePt t="116327" x="7112000" y="3013075"/>
          <p14:tracePt t="116336" x="7118350" y="3006725"/>
          <p14:tracePt t="116496" x="7131050" y="2989263"/>
          <p14:tracePt t="116505" x="7148513" y="2982913"/>
          <p14:tracePt t="116514" x="7172325" y="2959100"/>
          <p14:tracePt t="116521" x="7232650" y="2928938"/>
          <p14:tracePt t="116528" x="7299325" y="2898775"/>
          <p14:tracePt t="116536" x="7359650" y="2874963"/>
          <p14:tracePt t="116544" x="7419975" y="2862263"/>
          <p14:tracePt t="116552" x="7456488" y="2851150"/>
          <p14:tracePt t="116560" x="7504113" y="2838450"/>
          <p14:tracePt t="116568" x="7564438" y="2820988"/>
          <p14:tracePt t="116576" x="7624763" y="2808288"/>
          <p14:tracePt t="116584" x="7685088" y="2808288"/>
          <p14:tracePt t="116592" x="7715250" y="2808288"/>
          <p14:tracePt t="116600" x="7758113" y="2808288"/>
          <p14:tracePt t="116608" x="7781925" y="2808288"/>
          <p14:tracePt t="116615" x="7805738" y="2808288"/>
          <p14:tracePt t="116624" x="7829550" y="2808288"/>
          <p14:tracePt t="116631" x="7835900" y="2808288"/>
          <p14:tracePt t="116640" x="7848600" y="2808288"/>
          <p14:tracePt t="116648" x="7872413" y="2801938"/>
          <p14:tracePt t="116656" x="7883525" y="2801938"/>
          <p14:tracePt t="116664" x="7902575" y="2790825"/>
          <p14:tracePt t="116673" x="7908925" y="2790825"/>
          <p14:tracePt t="116680" x="7926388" y="2790825"/>
          <p14:tracePt t="116689" x="7932738" y="2790825"/>
          <p14:tracePt t="116696" x="7956550" y="2784475"/>
          <p14:tracePt t="116707" x="7962900" y="2784475"/>
          <p14:tracePt t="116712" x="7974013" y="2784475"/>
          <p14:tracePt t="116720" x="7986713" y="2784475"/>
          <p14:tracePt t="116728" x="7993063" y="2784475"/>
          <p14:tracePt t="116736" x="8010525" y="2784475"/>
          <p14:tracePt t="116744" x="8023225" y="2784475"/>
          <p14:tracePt t="116752" x="8040688" y="2784475"/>
          <p14:tracePt t="116760" x="8064500" y="2795588"/>
          <p14:tracePt t="116768" x="8089900" y="2801938"/>
          <p14:tracePt t="116776" x="8131175" y="2820988"/>
          <p14:tracePt t="116783" x="8154988" y="2825750"/>
          <p14:tracePt t="116792" x="8178800" y="2844800"/>
          <p14:tracePt t="116800" x="8197850" y="2862263"/>
          <p14:tracePt t="116808" x="8208963" y="2868613"/>
          <p14:tracePt t="116816" x="8228013" y="2868613"/>
          <p14:tracePt t="116896" x="8234363" y="2874963"/>
          <p14:tracePt t="116948" x="8234363" y="2881313"/>
          <p14:tracePt t="116956" x="8234363" y="2886075"/>
          <p14:tracePt t="116959" x="8234363" y="2898775"/>
          <p14:tracePt t="116967" x="8221663" y="2911475"/>
          <p14:tracePt t="116976" x="8185150" y="2941638"/>
          <p14:tracePt t="116983" x="8137525" y="2959100"/>
          <p14:tracePt t="116991" x="8077200" y="2989263"/>
          <p14:tracePt t="116999" x="7980363" y="3036888"/>
          <p14:tracePt t="117007" x="7908925" y="3067050"/>
          <p14:tracePt t="117015" x="7799388" y="3103563"/>
          <p14:tracePt t="117023" x="7697788" y="3127375"/>
          <p14:tracePt t="117031" x="7583488" y="3163888"/>
          <p14:tracePt t="117039" x="7467600" y="3176588"/>
          <p14:tracePt t="117047" x="7348538" y="3200400"/>
          <p14:tracePt t="117055" x="7232650" y="3224213"/>
          <p14:tracePt t="117063" x="7142163" y="3230563"/>
          <p14:tracePt t="117072" x="7040563" y="3241675"/>
          <p14:tracePt t="117079" x="6937375" y="3267075"/>
          <p14:tracePt t="117088" x="6883400" y="3267075"/>
          <p14:tracePt t="117095" x="6792913" y="3278188"/>
          <p14:tracePt t="117105" x="6721475" y="3290888"/>
          <p14:tracePt t="117111" x="6672263" y="3290888"/>
          <p14:tracePt t="117120" x="6600825" y="3295650"/>
          <p14:tracePt t="117127" x="6540500" y="3295650"/>
          <p14:tracePt t="117135" x="6486525" y="3295650"/>
          <p14:tracePt t="117143" x="6396038" y="3295650"/>
          <p14:tracePt t="117151" x="6310313" y="3295650"/>
          <p14:tracePt t="117159" x="6226175" y="3295650"/>
          <p14:tracePt t="117167" x="6148388" y="3295650"/>
          <p14:tracePt t="117175" x="6045200" y="3284538"/>
          <p14:tracePt t="117183" x="5973763" y="3284538"/>
          <p14:tracePt t="117191" x="5889625" y="3284538"/>
          <p14:tracePt t="117199" x="5803900" y="3284538"/>
          <p14:tracePt t="117207" x="5745163" y="3284538"/>
          <p14:tracePt t="117215" x="5684838" y="3284538"/>
          <p14:tracePt t="117223" x="5665788" y="3284538"/>
          <p14:tracePt t="117231" x="5648325" y="3284538"/>
          <p14:tracePt t="117239" x="5641975" y="3284538"/>
          <p14:tracePt t="117256" x="5635625" y="3284538"/>
          <p14:tracePt t="117263" x="5629275" y="3284538"/>
          <p14:tracePt t="117272" x="5624513" y="3284538"/>
          <p14:tracePt t="117279" x="5618163" y="3284538"/>
          <p14:tracePt t="117288" x="5605463" y="3284538"/>
          <p14:tracePt t="117305" x="5599113" y="3284538"/>
          <p14:tracePt t="117384" x="5599113" y="3278188"/>
          <p14:tracePt t="117392" x="5635625" y="3267075"/>
          <p14:tracePt t="117400" x="5695950" y="3267075"/>
          <p14:tracePt t="117408" x="5780088" y="3267075"/>
          <p14:tracePt t="117416" x="5894388" y="3267075"/>
          <p14:tracePt t="117426" x="6027738" y="3271838"/>
          <p14:tracePt t="117432" x="6189663" y="3302000"/>
          <p14:tracePt t="117440" x="6407150" y="3325813"/>
          <p14:tracePt t="117448" x="6635750" y="3375025"/>
          <p14:tracePt t="117457" x="6889750" y="3422650"/>
          <p14:tracePt t="117464" x="7167563" y="3452813"/>
          <p14:tracePt t="117473" x="7396163" y="3502025"/>
          <p14:tracePt t="117480" x="7618413" y="3532188"/>
          <p14:tracePt t="117490" x="7835900" y="3562350"/>
          <p14:tracePt t="117496" x="8010525" y="3597275"/>
          <p14:tracePt t="117504" x="8124825" y="3609975"/>
          <p14:tracePt t="117512" x="8185150" y="3621088"/>
          <p14:tracePt t="117576" x="8167688" y="3621088"/>
          <p14:tracePt t="117584" x="8143875" y="3627438"/>
          <p14:tracePt t="117592" x="8101013" y="3627438"/>
          <p14:tracePt t="117600" x="8029575" y="3627438"/>
          <p14:tracePt t="117608" x="7943850" y="3627438"/>
          <p14:tracePt t="117615" x="7829550" y="3627438"/>
          <p14:tracePt t="117624" x="7727950" y="3627438"/>
          <p14:tracePt t="117632" x="7588250" y="3627438"/>
          <p14:tracePt t="117640" x="7432675" y="3627438"/>
          <p14:tracePt t="117648" x="7288213" y="3627438"/>
          <p14:tracePt t="117657" x="7161213" y="3627438"/>
          <p14:tracePt t="117664" x="7046913" y="3627438"/>
          <p14:tracePt t="117673" x="6943725" y="3627438"/>
          <p14:tracePt t="117680" x="6913563" y="3627438"/>
          <p14:tracePt t="117690" x="6902450" y="3627438"/>
          <p14:tracePt t="117752" x="6907213" y="3627438"/>
          <p14:tracePt t="117760" x="6919913" y="3621088"/>
          <p14:tracePt t="117768" x="6943725" y="3616325"/>
          <p14:tracePt t="117776" x="6986588" y="3597275"/>
          <p14:tracePt t="117784" x="7034213" y="3586163"/>
          <p14:tracePt t="117792" x="7077075" y="3586163"/>
          <p14:tracePt t="117800" x="7167563" y="3586163"/>
          <p14:tracePt t="117808" x="7239000" y="3586163"/>
          <p14:tracePt t="117816" x="7299325" y="3573463"/>
          <p14:tracePt t="117824" x="7342188" y="3573463"/>
          <p14:tracePt t="117832" x="7377113" y="3573463"/>
          <p14:tracePt t="117840" x="7383463" y="3573463"/>
          <p14:tracePt t="117848" x="7396163" y="3573463"/>
          <p14:tracePt t="117872" x="7402513" y="3567113"/>
          <p14:tracePt t="117904" x="7396163" y="3567113"/>
          <p14:tracePt t="117912" x="7335838" y="3567113"/>
          <p14:tracePt t="117920" x="7281863" y="3567113"/>
          <p14:tracePt t="117928" x="7178675" y="3567113"/>
          <p14:tracePt t="117943" x="7051675" y="3567113"/>
          <p14:tracePt t="117944" x="6950075" y="3567113"/>
          <p14:tracePt t="117951" x="6835775" y="3567113"/>
          <p14:tracePt t="117959" x="6696075" y="3567113"/>
          <p14:tracePt t="117967" x="6564313" y="3567113"/>
          <p14:tracePt t="117975" x="6437313" y="3567113"/>
          <p14:tracePt t="117983" x="6335713" y="3567113"/>
          <p14:tracePt t="117991" x="6238875" y="3567113"/>
          <p14:tracePt t="117999" x="6215063" y="3567113"/>
          <p14:tracePt t="118007" x="6208713" y="3567113"/>
          <p14:tracePt t="118056" x="6238875" y="3562350"/>
          <p14:tracePt t="118064" x="6299200" y="3562350"/>
          <p14:tracePt t="118072" x="6370638" y="3562350"/>
          <p14:tracePt t="118080" x="6473825" y="3562350"/>
          <p14:tracePt t="118091" x="6546850" y="3562350"/>
          <p14:tracePt t="118096" x="6618288" y="3562350"/>
          <p14:tracePt t="118104" x="6672263" y="3562350"/>
          <p14:tracePt t="118112" x="6732588" y="3562350"/>
          <p14:tracePt t="118120" x="6792913" y="3562350"/>
          <p14:tracePt t="118128" x="6816725" y="3562350"/>
          <p14:tracePt t="118136" x="6835775" y="3562350"/>
          <p14:tracePt t="118168" x="6842125" y="3556000"/>
          <p14:tracePt t="118208" x="6816725" y="3549650"/>
          <p14:tracePt t="118216" x="6738938" y="3536950"/>
          <p14:tracePt t="118224" x="6665913" y="3519488"/>
          <p14:tracePt t="118232" x="6588125" y="3506788"/>
          <p14:tracePt t="118242" x="6503988" y="3506788"/>
          <p14:tracePt t="118248" x="6430963" y="3506788"/>
          <p14:tracePt t="118256" x="6370638" y="3495675"/>
          <p14:tracePt t="118263" x="6329363" y="3495675"/>
          <p14:tracePt t="118273" x="6305550" y="3495675"/>
          <p14:tracePt t="118328" x="6305550" y="3489325"/>
          <p14:tracePt t="118335" x="6353175" y="3489325"/>
          <p14:tracePt t="118343" x="6426200" y="3489325"/>
          <p14:tracePt t="118351" x="6510338" y="3489325"/>
          <p14:tracePt t="118360" x="6611938" y="3489325"/>
          <p14:tracePt t="118367" x="6696075" y="3489325"/>
          <p14:tracePt t="118375" x="6781800" y="3489325"/>
          <p14:tracePt t="118383" x="6883400" y="3489325"/>
          <p14:tracePt t="118391" x="6956425" y="3489325"/>
          <p14:tracePt t="118399" x="6986588" y="3489325"/>
          <p14:tracePt t="118407" x="7004050" y="3489325"/>
          <p14:tracePt t="118415" x="7010400" y="3489325"/>
          <p14:tracePt t="118480" x="6991350" y="3482975"/>
          <p14:tracePt t="118489" x="6926263" y="3482975"/>
          <p14:tracePt t="118497" x="6853238" y="3446463"/>
          <p14:tracePt t="118506" x="6762750" y="3446463"/>
          <p14:tracePt t="118515" x="6672263" y="3429000"/>
          <p14:tracePt t="118520" x="6611938" y="3416300"/>
          <p14:tracePt t="118528" x="6570663" y="3411538"/>
          <p14:tracePt t="118535" x="6551613" y="3411538"/>
          <p14:tracePt t="118568" x="6546850" y="3405188"/>
          <p14:tracePt t="118600" x="6546850" y="3398838"/>
          <p14:tracePt t="118608" x="6557963" y="3398838"/>
          <p14:tracePt t="118616" x="6581775" y="3386138"/>
          <p14:tracePt t="118624" x="6605588" y="3386138"/>
          <p14:tracePt t="118632" x="6624638" y="3381375"/>
          <p14:tracePt t="118648" x="6630988" y="3381375"/>
          <p14:tracePt t="118672" x="6635750" y="3375025"/>
          <p14:tracePt t="119304" x="0" y="0"/>
        </p14:tracePtLst>
        <p14:tracePtLst>
          <p14:tracePt t="122227" x="6105525" y="3971925"/>
          <p14:tracePt t="122368" x="6124575" y="3971925"/>
          <p14:tracePt t="122377" x="6165850" y="3971925"/>
          <p14:tracePt t="122386" x="6208713" y="3971925"/>
          <p14:tracePt t="122398" x="6232525" y="3971925"/>
          <p14:tracePt t="122400" x="6275388" y="3976688"/>
          <p14:tracePt t="122408" x="6353175" y="3989388"/>
          <p14:tracePt t="122416" x="6383338" y="4002088"/>
          <p14:tracePt t="122425" x="6430963" y="4002088"/>
          <p14:tracePt t="122432" x="6486525" y="4002088"/>
          <p14:tracePt t="122440" x="6546850" y="4002088"/>
          <p14:tracePt t="122448" x="6594475" y="4006850"/>
          <p14:tracePt t="122456" x="6648450" y="4006850"/>
          <p14:tracePt t="122464" x="6738938" y="4006850"/>
          <p14:tracePt t="122472" x="6823075" y="4006850"/>
          <p14:tracePt t="122480" x="6980238" y="4006850"/>
          <p14:tracePt t="122488" x="7107238" y="4006850"/>
          <p14:tracePt t="122496" x="7251700" y="4006850"/>
          <p14:tracePt t="122504" x="7407275" y="4006850"/>
          <p14:tracePt t="122512" x="7588250" y="4032250"/>
          <p14:tracePt t="122520" x="7734300" y="4032250"/>
          <p14:tracePt t="122528" x="7859713" y="4056063"/>
          <p14:tracePt t="122536" x="8023225" y="4067175"/>
          <p14:tracePt t="122545" x="8150225" y="4079875"/>
          <p14:tracePt t="122552" x="8239125" y="4092575"/>
          <p14:tracePt t="122562" x="8281988" y="4092575"/>
          <p14:tracePt t="122608" x="8288338" y="4092575"/>
          <p14:tracePt t="123096" x="8288338" y="4097338"/>
          <p14:tracePt t="123128" x="8281988" y="4097338"/>
          <p14:tracePt t="123137" x="8269288" y="4110038"/>
          <p14:tracePt t="123145" x="8264525" y="4110038"/>
          <p14:tracePt t="123153" x="8258175" y="4116388"/>
          <p14:tracePt t="123165" x="8239125" y="4116388"/>
          <p14:tracePt t="123168" x="8228013" y="4127500"/>
          <p14:tracePt t="123178" x="8215313" y="4133850"/>
          <p14:tracePt t="123184" x="8178800" y="4140200"/>
          <p14:tracePt t="123192" x="8154988" y="4157663"/>
          <p14:tracePt t="123200" x="8131175" y="4164013"/>
          <p14:tracePt t="123208" x="8107363" y="4176713"/>
          <p14:tracePt t="123216" x="8077200" y="4176713"/>
          <p14:tracePt t="123224" x="8040688" y="4187825"/>
          <p14:tracePt t="123232" x="8010525" y="4187825"/>
          <p14:tracePt t="123240" x="7962900" y="4206875"/>
          <p14:tracePt t="123248" x="7889875" y="4217988"/>
          <p14:tracePt t="123256" x="7829550" y="4230688"/>
          <p14:tracePt t="123264" x="7739063" y="4254500"/>
          <p14:tracePt t="123271" x="7667625" y="4254500"/>
          <p14:tracePt t="123280" x="7594600" y="4271963"/>
          <p14:tracePt t="123288" x="7493000" y="4284663"/>
          <p14:tracePt t="123296" x="7432675" y="4284663"/>
          <p14:tracePt t="123303" x="7318375" y="4308475"/>
          <p14:tracePt t="123311" x="7215188" y="4308475"/>
          <p14:tracePt t="123320" x="7112000" y="4332288"/>
          <p14:tracePt t="123328" x="6997700" y="4357688"/>
          <p14:tracePt t="123336" x="6907213" y="4357688"/>
          <p14:tracePt t="123345" x="6823075" y="4362450"/>
          <p14:tracePt t="123351" x="6745288" y="4387850"/>
          <p14:tracePt t="123360" x="6684963" y="4387850"/>
          <p14:tracePt t="123368" x="6624638" y="4398963"/>
          <p14:tracePt t="123377" x="6564313" y="4418013"/>
          <p14:tracePt t="123383" x="6503988" y="4435475"/>
          <p14:tracePt t="123392" x="6456363" y="4448175"/>
          <p14:tracePt t="123399" x="6426200" y="4452938"/>
          <p14:tracePt t="123407" x="6370638" y="4478338"/>
          <p14:tracePt t="123415" x="6353175" y="4478338"/>
          <p14:tracePt t="123423" x="6329363" y="4483100"/>
          <p14:tracePt t="123431" x="6292850" y="4502150"/>
          <p14:tracePt t="123439" x="6269038" y="4502150"/>
          <p14:tracePt t="123447" x="6226175" y="4519613"/>
          <p14:tracePt t="123455" x="6202363" y="4525963"/>
          <p14:tracePt t="123463" x="6165850" y="4525963"/>
          <p14:tracePt t="123471" x="6142038" y="4532313"/>
          <p14:tracePt t="123479" x="6124575" y="4543425"/>
          <p14:tracePt t="123487" x="6105525" y="4543425"/>
          <p14:tracePt t="123495" x="6081713" y="4549775"/>
          <p14:tracePt t="123503" x="6070600" y="4549775"/>
          <p14:tracePt t="123511" x="6064250" y="4549775"/>
          <p14:tracePt t="123519" x="6051550" y="4549775"/>
          <p14:tracePt t="123535" x="6045200" y="4549775"/>
          <p14:tracePt t="123567" x="6034088" y="4549775"/>
          <p14:tracePt t="123592" x="6015038" y="4556125"/>
          <p14:tracePt t="123615" x="6003925" y="4556125"/>
          <p14:tracePt t="123632" x="5991225" y="4556125"/>
          <p14:tracePt t="123647" x="5973763" y="4556125"/>
          <p14:tracePt t="123663" x="5967413" y="4556125"/>
          <p14:tracePt t="123671" x="5961063" y="4562475"/>
          <p14:tracePt t="123703" x="5954713" y="4562475"/>
          <p14:tracePt t="123711" x="5949950" y="4562475"/>
          <p14:tracePt t="123719" x="5943600" y="4567238"/>
          <p14:tracePt t="123727" x="5930900" y="4567238"/>
          <p14:tracePt t="123743" x="5924550" y="4567238"/>
          <p14:tracePt t="123823" x="5919788" y="4567238"/>
          <p14:tracePt t="124023" x="5924550" y="4567238"/>
          <p14:tracePt t="124031" x="5930900" y="4567238"/>
          <p14:tracePt t="124039" x="5937250" y="4567238"/>
          <p14:tracePt t="124048" x="5943600" y="4567238"/>
          <p14:tracePt t="124055" x="5954713" y="4567238"/>
          <p14:tracePt t="124063" x="5961063" y="4567238"/>
          <p14:tracePt t="124071" x="5991225" y="4567238"/>
          <p14:tracePt t="124079" x="6027738" y="4567238"/>
          <p14:tracePt t="124087" x="6070600" y="4556125"/>
          <p14:tracePt t="124095" x="6105525" y="4556125"/>
          <p14:tracePt t="124103" x="6161088" y="4549775"/>
          <p14:tracePt t="124111" x="6219825" y="4537075"/>
          <p14:tracePt t="124120" x="6292850" y="4525963"/>
          <p14:tracePt t="124128" x="6353175" y="4519613"/>
          <p14:tracePt t="124135" x="6456363" y="4495800"/>
          <p14:tracePt t="124145" x="6557963" y="4483100"/>
          <p14:tracePt t="124151" x="6691313" y="4459288"/>
          <p14:tracePt t="124161" x="6816725" y="4448175"/>
          <p14:tracePt t="124167" x="6961188" y="4435475"/>
          <p14:tracePt t="124176" x="7088188" y="4435475"/>
          <p14:tracePt t="124183" x="7221538" y="4422775"/>
          <p14:tracePt t="124191" x="7335838" y="4422775"/>
          <p14:tracePt t="124199" x="7450138" y="4422775"/>
          <p14:tracePt t="124207" x="7564438" y="4422775"/>
          <p14:tracePt t="124215" x="7648575" y="4422775"/>
          <p14:tracePt t="124223" x="7727950" y="4411663"/>
          <p14:tracePt t="124239" x="7769225" y="4405313"/>
          <p14:tracePt t="124247" x="7793038" y="4405313"/>
          <p14:tracePt t="124255" x="7835900" y="4392613"/>
          <p14:tracePt t="124263" x="7859713" y="4392613"/>
          <p14:tracePt t="124271" x="7913688" y="4392613"/>
          <p14:tracePt t="124279" x="7962900" y="4392613"/>
          <p14:tracePt t="124287" x="8004175" y="4392613"/>
          <p14:tracePt t="124295" x="8064500" y="4392613"/>
          <p14:tracePt t="124303" x="8089900" y="4392613"/>
          <p14:tracePt t="124312" x="8107363" y="4392613"/>
          <p14:tracePt t="124319" x="8124825" y="4392613"/>
          <p14:tracePt t="124329" x="8150225" y="4387850"/>
          <p14:tracePt t="124335" x="8154988" y="4381500"/>
          <p14:tracePt t="124351" x="8161338" y="4381500"/>
          <p14:tracePt t="124913" x="8124825" y="4405313"/>
          <p14:tracePt t="124921" x="8113713" y="4411663"/>
          <p14:tracePt t="124928" x="8089900" y="4429125"/>
          <p14:tracePt t="124937" x="8040688" y="4459288"/>
          <p14:tracePt t="124948" x="8004175" y="4483100"/>
          <p14:tracePt t="124958" x="7943850" y="4513263"/>
          <p14:tracePt t="124960" x="7866063" y="4549775"/>
          <p14:tracePt t="124967" x="7812088" y="4579938"/>
          <p14:tracePt t="124975" x="7739063" y="4610100"/>
          <p14:tracePt t="124983" x="7661275" y="4622800"/>
          <p14:tracePt t="124991" x="7600950" y="4646613"/>
          <p14:tracePt t="125007" x="7527925" y="4652963"/>
          <p14:tracePt t="125015" x="7473950" y="4683125"/>
          <p14:tracePt t="125023" x="7402513" y="4706938"/>
          <p14:tracePt t="125031" x="7329488" y="4718050"/>
          <p14:tracePt t="125039" x="7239000" y="4737100"/>
          <p14:tracePt t="125047" x="7178675" y="4748213"/>
          <p14:tracePt t="125055" x="7088188" y="4784725"/>
          <p14:tracePt t="125063" x="7021513" y="4803775"/>
          <p14:tracePt t="125071" x="6961188" y="4814888"/>
          <p14:tracePt t="125079" x="6913563" y="4832350"/>
          <p14:tracePt t="125087" x="6883400" y="4832350"/>
          <p14:tracePt t="125095" x="6842125" y="4838700"/>
          <p14:tracePt t="125103" x="6816725" y="4838700"/>
          <p14:tracePt t="125112" x="6775450" y="4851400"/>
          <p14:tracePt t="125119" x="6751638" y="4857750"/>
          <p14:tracePt t="125131" x="6726238" y="4857750"/>
          <p14:tracePt t="125135" x="6678613" y="4868863"/>
          <p14:tracePt t="125145" x="6648450" y="4868863"/>
          <p14:tracePt t="125151" x="6611938" y="4887913"/>
          <p14:tracePt t="125160" x="6600825" y="4887913"/>
          <p14:tracePt t="125167" x="6588125" y="4887913"/>
          <p14:tracePt t="125175" x="6570663" y="4892675"/>
          <p14:tracePt t="125183" x="6557963" y="4899025"/>
          <p14:tracePt t="125191" x="6551613" y="4899025"/>
          <p14:tracePt t="125199" x="6527800" y="4905375"/>
          <p14:tracePt t="125207" x="6503988" y="4918075"/>
          <p14:tracePt t="125215" x="6486525" y="4922838"/>
          <p14:tracePt t="125223" x="6461125" y="4929188"/>
          <p14:tracePt t="125231" x="6419850" y="4929188"/>
          <p14:tracePt t="125239" x="6383338" y="4948238"/>
          <p14:tracePt t="125247" x="6359525" y="4948238"/>
          <p14:tracePt t="125260" x="6335713" y="4953000"/>
          <p14:tracePt t="125263" x="6292850" y="4965700"/>
          <p14:tracePt t="125271" x="6256338" y="4972050"/>
          <p14:tracePt t="125279" x="6208713" y="4983163"/>
          <p14:tracePt t="125287" x="6148388" y="4989513"/>
          <p14:tracePt t="125295" x="6088063" y="5002213"/>
          <p14:tracePt t="125303" x="6027738" y="5013325"/>
          <p14:tracePt t="125312" x="5967413" y="5013325"/>
          <p14:tracePt t="125319" x="5937250" y="5013325"/>
          <p14:tracePt t="125328" x="5894388" y="5013325"/>
          <p14:tracePt t="125335" x="5864225" y="5013325"/>
          <p14:tracePt t="125346" x="5846763" y="5019675"/>
          <p14:tracePt t="125351" x="5834063" y="5019675"/>
          <p14:tracePt t="125360" x="5822950" y="5026025"/>
          <p14:tracePt t="125367" x="5803900" y="5032375"/>
          <p14:tracePt t="125375" x="5792788" y="5032375"/>
          <p14:tracePt t="125383" x="5786438" y="5032375"/>
          <p14:tracePt t="125391" x="5780088" y="5032375"/>
          <p14:tracePt t="125399" x="5773738" y="5038725"/>
          <p14:tracePt t="125512" x="5786438" y="5038725"/>
          <p14:tracePt t="125520" x="5792788" y="5038725"/>
          <p14:tracePt t="125544" x="5799138" y="5038725"/>
          <p14:tracePt t="125552" x="5803900" y="5038725"/>
          <p14:tracePt t="125560" x="5810250" y="5038725"/>
          <p14:tracePt t="125568" x="5822950" y="5038725"/>
          <p14:tracePt t="125576" x="5840413" y="5038725"/>
          <p14:tracePt t="125584" x="5870575" y="5038725"/>
          <p14:tracePt t="125592" x="5894388" y="5038725"/>
          <p14:tracePt t="125600" x="5919788" y="5038725"/>
          <p14:tracePt t="125608" x="5937250" y="5038725"/>
          <p14:tracePt t="125616" x="5973763" y="5038725"/>
          <p14:tracePt t="125624" x="6003925" y="5038725"/>
          <p14:tracePt t="125632" x="6034088" y="5038725"/>
          <p14:tracePt t="125648" x="6088063" y="5038725"/>
          <p14:tracePt t="125656" x="6124575" y="5038725"/>
          <p14:tracePt t="125664" x="6178550" y="5038725"/>
          <p14:tracePt t="125672" x="6262688" y="5038725"/>
          <p14:tracePt t="125680" x="6323013" y="5038725"/>
          <p14:tracePt t="125688" x="6407150" y="5038725"/>
          <p14:tracePt t="125697" x="6510338" y="5038725"/>
          <p14:tracePt t="125704" x="6624638" y="5038725"/>
          <p14:tracePt t="125714" x="6751638" y="5038725"/>
          <p14:tracePt t="125720" x="6896100" y="5038725"/>
          <p14:tracePt t="125731" x="7034213" y="5038725"/>
          <p14:tracePt t="125736" x="7154863" y="5056188"/>
          <p14:tracePt t="125745" x="7281863" y="5068888"/>
          <p14:tracePt t="125752" x="7383463" y="5080000"/>
          <p14:tracePt t="125760" x="7432675" y="5080000"/>
          <p14:tracePt t="125776" x="7450138" y="5080000"/>
          <p14:tracePt t="125784" x="7467600" y="5080000"/>
          <p14:tracePt t="125792" x="7486650" y="5080000"/>
          <p14:tracePt t="125800" x="7493000" y="5080000"/>
          <p14:tracePt t="125808" x="7516813" y="5080000"/>
          <p14:tracePt t="125816" x="7546975" y="5080000"/>
          <p14:tracePt t="125824" x="7588250" y="5080000"/>
          <p14:tracePt t="125832" x="7648575" y="5073650"/>
          <p14:tracePt t="125840" x="7708900" y="5073650"/>
          <p14:tracePt t="125847" x="7781925" y="5073650"/>
          <p14:tracePt t="125856" x="7866063" y="5073650"/>
          <p14:tracePt t="125864" x="7956550" y="5073650"/>
          <p14:tracePt t="125872" x="8053388" y="5073650"/>
          <p14:tracePt t="125881" x="8143875" y="5073650"/>
          <p14:tracePt t="125895" x="8228013" y="5073650"/>
          <p14:tracePt t="125904" x="8288338" y="5056188"/>
          <p14:tracePt t="125914" x="8312150" y="5056188"/>
          <p14:tracePt t="125920" x="8335963" y="5056188"/>
          <p14:tracePt t="125931" x="8359775" y="5049838"/>
          <p14:tracePt t="125936" x="8389938" y="5049838"/>
          <p14:tracePt t="125945" x="8408988" y="5038725"/>
          <p14:tracePt t="125959" x="8415338" y="5038725"/>
          <p14:tracePt t="125968" x="8420100" y="5032375"/>
          <p14:tracePt t="125975" x="8426450" y="5032375"/>
          <p14:tracePt t="127553" x="8432800" y="5032375"/>
          <p14:tracePt t="127640" x="8426450" y="5032375"/>
          <p14:tracePt t="127665" x="8420100" y="5038725"/>
          <p14:tracePt t="127697" x="8402638" y="5056188"/>
          <p14:tracePt t="127713" x="8396288" y="5062538"/>
          <p14:tracePt t="127937" x="8385175" y="5068888"/>
          <p14:tracePt t="127961" x="8372475" y="5073650"/>
          <p14:tracePt t="127984" x="8355013" y="5092700"/>
          <p14:tracePt t="127992" x="8342313" y="5099050"/>
          <p14:tracePt t="128031" x="8335963" y="5099050"/>
          <p14:tracePt t="128039" x="8329613" y="5099050"/>
          <p14:tracePt t="128063" x="8324850" y="5103813"/>
          <p14:tracePt t="128087" x="8318500" y="5103813"/>
          <p14:tracePt t="128119" x="8312150" y="5103813"/>
          <p14:tracePt t="128297" x="8305800" y="5103813"/>
          <p14:tracePt t="128313" x="8305800" y="5092700"/>
          <p14:tracePt t="128322" x="8305800" y="5073650"/>
          <p14:tracePt t="128336" x="8305800" y="5068888"/>
          <p14:tracePt t="128344" x="8305800" y="5062538"/>
          <p14:tracePt t="128360" x="8305800" y="5056188"/>
          <p14:tracePt t="128368" x="8312150" y="5049838"/>
          <p14:tracePt t="128384" x="8318500" y="5038725"/>
          <p14:tracePt t="128392" x="8318500" y="5032375"/>
          <p14:tracePt t="128400" x="8324850" y="5008563"/>
          <p14:tracePt t="128408" x="8329613" y="4995863"/>
          <p14:tracePt t="128416" x="8329613" y="4989513"/>
          <p14:tracePt t="128424" x="8329613" y="4983163"/>
          <p14:tracePt t="128433" x="8335963" y="4978400"/>
          <p14:tracePt t="128464" x="8335963" y="4972050"/>
          <p14:tracePt t="128480" x="8335963" y="4959350"/>
          <p14:tracePt t="128496" x="8335963" y="4953000"/>
          <p14:tracePt t="128504" x="8335963" y="4941888"/>
          <p14:tracePt t="128519" x="8335963" y="4935538"/>
          <p14:tracePt t="128528" x="8335963" y="4929188"/>
          <p14:tracePt t="128535" x="8335963" y="4922838"/>
          <p14:tracePt t="128560" x="8335963" y="4918075"/>
          <p14:tracePt t="128575" x="8335963" y="4911725"/>
          <p14:tracePt t="128591" x="8335963" y="4905375"/>
          <p14:tracePt t="128615" x="8335963" y="4899025"/>
          <p14:tracePt t="128631" x="8335963" y="4892675"/>
          <p14:tracePt t="128639" x="8335963" y="4881563"/>
          <p14:tracePt t="128649" x="8335963" y="4875213"/>
          <p14:tracePt t="128655" x="8335963" y="4862513"/>
          <p14:tracePt t="128665" x="8312150" y="4857750"/>
          <p14:tracePt t="128671" x="8288338" y="4838700"/>
          <p14:tracePt t="128682" x="8281988" y="4832350"/>
          <p14:tracePt t="128687" x="8264525" y="4827588"/>
          <p14:tracePt t="128696" x="8258175" y="4827588"/>
          <p14:tracePt t="128703" x="8234363" y="4814888"/>
          <p14:tracePt t="128719" x="8208963" y="4797425"/>
          <p14:tracePt t="128735" x="8204200" y="4791075"/>
          <p14:tracePt t="128743" x="8191500" y="4791075"/>
          <p14:tracePt t="128752" x="8167688" y="4784725"/>
          <p14:tracePt t="128759" x="8154988" y="4784725"/>
          <p14:tracePt t="128767" x="8131175" y="4784725"/>
          <p14:tracePt t="128775" x="8107363" y="4767263"/>
          <p14:tracePt t="128783" x="8077200" y="4767263"/>
          <p14:tracePt t="128792" x="8029575" y="4760913"/>
          <p14:tracePt t="128799" x="8004175" y="4760913"/>
          <p14:tracePt t="128807" x="7974013" y="4748213"/>
          <p14:tracePt t="128815" x="7926388" y="4743450"/>
          <p14:tracePt t="128824" x="7902575" y="4743450"/>
          <p14:tracePt t="128832" x="7878763" y="4730750"/>
          <p14:tracePt t="128839" x="7859713" y="4730750"/>
          <p14:tracePt t="128848" x="7835900" y="4730750"/>
          <p14:tracePt t="128855" x="7812088" y="4724400"/>
          <p14:tracePt t="128865" x="7805738" y="4724400"/>
          <p14:tracePt t="128871" x="7781925" y="4718050"/>
          <p14:tracePt t="128880" x="7769225" y="4718050"/>
          <p14:tracePt t="128897" x="7734300" y="4718050"/>
          <p14:tracePt t="128903" x="7727950" y="4718050"/>
          <p14:tracePt t="128911" x="7708900" y="4718050"/>
          <p14:tracePt t="128919" x="7691438" y="4718050"/>
          <p14:tracePt t="128927" x="7678738" y="4718050"/>
          <p14:tracePt t="128935" x="7667625" y="4718050"/>
          <p14:tracePt t="128943" x="7631113" y="4718050"/>
          <p14:tracePt t="128951" x="7618413" y="4724400"/>
          <p14:tracePt t="128959" x="7594600" y="4724400"/>
          <p14:tracePt t="128971" x="7570788" y="4737100"/>
          <p14:tracePt t="128975" x="7546975" y="4748213"/>
          <p14:tracePt t="128983" x="7523163" y="4767263"/>
          <p14:tracePt t="128991" x="7510463" y="4767263"/>
          <p14:tracePt t="128999" x="7493000" y="4773613"/>
          <p14:tracePt t="129007" x="7486650" y="4778375"/>
          <p14:tracePt t="129016" x="7473950" y="4784725"/>
          <p14:tracePt t="129023" x="7467600" y="4808538"/>
          <p14:tracePt t="129032" x="7450138" y="4832350"/>
          <p14:tracePt t="129039" x="7450138" y="4851400"/>
          <p14:tracePt t="129048" x="7450138" y="4857750"/>
          <p14:tracePt t="129055" x="7450138" y="4875213"/>
          <p14:tracePt t="129065" x="7450138" y="4899025"/>
          <p14:tracePt t="129071" x="7450138" y="4922838"/>
          <p14:tracePt t="129080" x="7450138" y="4935538"/>
          <p14:tracePt t="129087" x="7450138" y="4959350"/>
          <p14:tracePt t="129095" x="7450138" y="4972050"/>
          <p14:tracePt t="129103" x="7462838" y="4995863"/>
          <p14:tracePt t="129111" x="7473950" y="5013325"/>
          <p14:tracePt t="129119" x="7493000" y="5038725"/>
          <p14:tracePt t="129127" x="7516813" y="5062538"/>
          <p14:tracePt t="129135" x="7540625" y="5086350"/>
          <p14:tracePt t="129143" x="7564438" y="5110163"/>
          <p14:tracePt t="129151" x="7583488" y="5129213"/>
          <p14:tracePt t="129159" x="7618413" y="5153025"/>
          <p14:tracePt t="129167" x="7631113" y="5153025"/>
          <p14:tracePt t="129175" x="7654925" y="5170488"/>
          <p14:tracePt t="129183" x="7667625" y="5176838"/>
          <p14:tracePt t="129199" x="7685088" y="5183188"/>
          <p14:tracePt t="129215" x="7708900" y="5194300"/>
          <p14:tracePt t="129232" x="7721600" y="5194300"/>
          <p14:tracePt t="129239" x="7734300" y="5194300"/>
          <p14:tracePt t="129248" x="7751763" y="5194300"/>
          <p14:tracePt t="129255" x="7775575" y="5194300"/>
          <p14:tracePt t="129265" x="7805738" y="5200650"/>
          <p14:tracePt t="129271" x="7835900" y="5200650"/>
          <p14:tracePt t="129280" x="7859713" y="5200650"/>
          <p14:tracePt t="129287" x="7883525" y="5200650"/>
          <p14:tracePt t="129295" x="7908925" y="5200650"/>
          <p14:tracePt t="129303" x="7932738" y="5200650"/>
          <p14:tracePt t="129311" x="7943850" y="5200650"/>
          <p14:tracePt t="129319" x="7980363" y="5187950"/>
          <p14:tracePt t="129327" x="7986713" y="5183188"/>
          <p14:tracePt t="129335" x="8004175" y="5170488"/>
          <p14:tracePt t="129343" x="8010525" y="5164138"/>
          <p14:tracePt t="129359" x="8023225" y="5140325"/>
          <p14:tracePt t="129367" x="8040688" y="5129213"/>
          <p14:tracePt t="129375" x="8047038" y="5110163"/>
          <p14:tracePt t="129383" x="8064500" y="5086350"/>
          <p14:tracePt t="129391" x="8070850" y="5080000"/>
          <p14:tracePt t="129400" x="8077200" y="5073650"/>
          <p14:tracePt t="129407" x="8077200" y="5062538"/>
          <p14:tracePt t="129415" x="8094663" y="5043488"/>
          <p14:tracePt t="129423" x="8094663" y="5038725"/>
          <p14:tracePt t="129432" x="8094663" y="5019675"/>
          <p14:tracePt t="129439" x="8094663" y="5008563"/>
          <p14:tracePt t="129449" x="8094663" y="4972050"/>
          <p14:tracePt t="129455" x="8094663" y="4959350"/>
          <p14:tracePt t="129467" x="8094663" y="4929188"/>
          <p14:tracePt t="129472" x="8094663" y="4905375"/>
          <p14:tracePt t="129480" x="8094663" y="4875213"/>
          <p14:tracePt t="129488" x="8089900" y="4838700"/>
          <p14:tracePt t="129504" x="8083550" y="4814888"/>
          <p14:tracePt t="129520" x="8083550" y="4803775"/>
          <p14:tracePt t="129528" x="8077200" y="4797425"/>
          <p14:tracePt t="129560" x="8064500" y="4791075"/>
          <p14:tracePt t="129568" x="8059738" y="4784725"/>
          <p14:tracePt t="129576" x="8040688" y="4778375"/>
          <p14:tracePt t="129592" x="8029575" y="4767263"/>
          <p14:tracePt t="129600" x="8023225" y="4767263"/>
          <p14:tracePt t="129612" x="8016875" y="4760913"/>
          <p14:tracePt t="129618" x="8004175" y="4754563"/>
          <p14:tracePt t="129624" x="7986713" y="4748213"/>
          <p14:tracePt t="129634" x="7962900" y="4743450"/>
          <p14:tracePt t="129651" x="7950200" y="4730750"/>
          <p14:tracePt t="129656" x="7943850" y="4730750"/>
          <p14:tracePt t="129664" x="7939088" y="4730750"/>
          <p14:tracePt t="129672" x="7926388" y="4730750"/>
          <p14:tracePt t="129680" x="7908925" y="4730750"/>
          <p14:tracePt t="129688" x="7889875" y="4730750"/>
          <p14:tracePt t="129696" x="7853363" y="4730750"/>
          <p14:tracePt t="129704" x="7823200" y="4730750"/>
          <p14:tracePt t="129712" x="7788275" y="4730750"/>
          <p14:tracePt t="129720" x="7758113" y="4730750"/>
          <p14:tracePt t="129728" x="7715250" y="4730750"/>
          <p14:tracePt t="129736" x="7678738" y="4737100"/>
          <p14:tracePt t="129744" x="7661275" y="4743450"/>
          <p14:tracePt t="129752" x="7624763" y="4754563"/>
          <p14:tracePt t="129760" x="7600950" y="4760913"/>
          <p14:tracePt t="129768" x="7588250" y="4767263"/>
          <p14:tracePt t="129776" x="7570788" y="4767263"/>
          <p14:tracePt t="129784" x="7553325" y="4773613"/>
          <p14:tracePt t="129792" x="7534275" y="4791075"/>
          <p14:tracePt t="129808" x="7510463" y="4808538"/>
          <p14:tracePt t="129817" x="7504113" y="4814888"/>
          <p14:tracePt t="129824" x="7493000" y="4827588"/>
          <p14:tracePt t="129834" x="7486650" y="4832350"/>
          <p14:tracePt t="129840" x="7467600" y="4845050"/>
          <p14:tracePt t="129848" x="7467600" y="4868863"/>
          <p14:tracePt t="129856" x="7467600" y="4892675"/>
          <p14:tracePt t="129868" x="7467600" y="4922838"/>
          <p14:tracePt t="129872" x="7467600" y="4978400"/>
          <p14:tracePt t="129880" x="7467600" y="4989513"/>
          <p14:tracePt t="129888" x="7467600" y="5026025"/>
          <p14:tracePt t="129896" x="7467600" y="5049838"/>
          <p14:tracePt t="129904" x="7480300" y="5080000"/>
          <p14:tracePt t="129912" x="7493000" y="5103813"/>
          <p14:tracePt t="129920" x="7516813" y="5140325"/>
          <p14:tracePt t="129928" x="7540625" y="5164138"/>
          <p14:tracePt t="129936" x="7546975" y="5170488"/>
          <p14:tracePt t="129945" x="7558088" y="5187950"/>
          <p14:tracePt t="129951" x="7577138" y="5194300"/>
          <p14:tracePt t="129960" x="7588250" y="5194300"/>
          <p14:tracePt t="129967" x="7600950" y="5194300"/>
          <p14:tracePt t="129975" x="7618413" y="5194300"/>
          <p14:tracePt t="129983" x="7631113" y="5194300"/>
          <p14:tracePt t="129995" x="7643813" y="5194300"/>
          <p14:tracePt t="129999" x="7667625" y="5194300"/>
          <p14:tracePt t="130007" x="7697788" y="5194300"/>
          <p14:tracePt t="130016" x="7734300" y="5213350"/>
          <p14:tracePt t="130023" x="7775575" y="5213350"/>
          <p14:tracePt t="130033" x="7812088" y="5218113"/>
          <p14:tracePt t="130039" x="7872413" y="5218113"/>
          <p14:tracePt t="130049" x="7902575" y="5218113"/>
          <p14:tracePt t="130069" x="7969250" y="5218113"/>
          <p14:tracePt t="130081" x="7999413" y="5218113"/>
          <p14:tracePt t="130088" x="8010525" y="5213350"/>
          <p14:tracePt t="130096" x="8034338" y="5183188"/>
          <p14:tracePt t="130104" x="8040688" y="5170488"/>
          <p14:tracePt t="130112" x="8059738" y="5146675"/>
          <p14:tracePt t="130120" x="8064500" y="5133975"/>
          <p14:tracePt t="130128" x="8077200" y="5099050"/>
          <p14:tracePt t="130136" x="8083550" y="5086350"/>
          <p14:tracePt t="130144" x="8089900" y="5026025"/>
          <p14:tracePt t="130152" x="8101013" y="5008563"/>
          <p14:tracePt t="130160" x="8107363" y="4983163"/>
          <p14:tracePt t="130169" x="8113713" y="4978400"/>
          <p14:tracePt t="130176" x="8113713" y="4953000"/>
          <p14:tracePt t="130185" x="8113713" y="4929188"/>
          <p14:tracePt t="130192" x="8113713" y="4911725"/>
          <p14:tracePt t="130201" x="8113713" y="4887913"/>
          <p14:tracePt t="130208" x="8113713" y="4881563"/>
          <p14:tracePt t="130219" x="8113713" y="4868863"/>
          <p14:tracePt t="130224" x="8113713" y="4851400"/>
          <p14:tracePt t="130235" x="8113713" y="4838700"/>
          <p14:tracePt t="130240" x="8113713" y="4827588"/>
          <p14:tracePt t="130248" x="8113713" y="4803775"/>
          <p14:tracePt t="130256" x="8094663" y="4784725"/>
          <p14:tracePt t="130265" x="8089900" y="4778375"/>
          <p14:tracePt t="130272" x="8077200" y="4767263"/>
          <p14:tracePt t="130288" x="8070850" y="4748213"/>
          <p14:tracePt t="130296" x="8064500" y="4748213"/>
          <p14:tracePt t="130304" x="8059738" y="4743450"/>
          <p14:tracePt t="130320" x="8053388" y="4743450"/>
          <p14:tracePt t="130328" x="8029575" y="4743450"/>
          <p14:tracePt t="130336" x="8016875" y="4743450"/>
          <p14:tracePt t="130344" x="7993063" y="4743450"/>
          <p14:tracePt t="130353" x="7962900" y="4743450"/>
          <p14:tracePt t="130360" x="7926388" y="4743450"/>
          <p14:tracePt t="130369" x="7883525" y="4743450"/>
          <p14:tracePt t="130376" x="7853363" y="4743450"/>
          <p14:tracePt t="130385" x="7823200" y="4743450"/>
          <p14:tracePt t="130392" x="7788275" y="4743450"/>
          <p14:tracePt t="130401" x="7758113" y="4743450"/>
          <p14:tracePt t="130408" x="7734300" y="4743450"/>
          <p14:tracePt t="130418" x="7708900" y="4743450"/>
          <p14:tracePt t="130424" x="7691438" y="4743450"/>
          <p14:tracePt t="130435" x="7667625" y="4754563"/>
          <p14:tracePt t="130440" x="7643813" y="4760913"/>
          <p14:tracePt t="130448" x="7624763" y="4773613"/>
          <p14:tracePt t="130456" x="7613650" y="4784725"/>
          <p14:tracePt t="130464" x="7594600" y="4821238"/>
          <p14:tracePt t="130472" x="7583488" y="4845050"/>
          <p14:tracePt t="130480" x="7583488" y="4875213"/>
          <p14:tracePt t="130488" x="7583488" y="4899025"/>
          <p14:tracePt t="130496" x="7583488" y="4922838"/>
          <p14:tracePt t="130508" x="7583488" y="4965700"/>
          <p14:tracePt t="130512" x="7588250" y="4995863"/>
          <p14:tracePt t="130520" x="7600950" y="5019675"/>
          <p14:tracePt t="130528" x="7613650" y="5043488"/>
          <p14:tracePt t="130536" x="7631113" y="5103813"/>
          <p14:tracePt t="130544" x="7648575" y="5140325"/>
          <p14:tracePt t="130552" x="7678738" y="5187950"/>
          <p14:tracePt t="130560" x="7685088" y="5194300"/>
          <p14:tracePt t="130571" x="7715250" y="5237163"/>
          <p14:tracePt t="130576" x="7734300" y="5248275"/>
          <p14:tracePt t="130585" x="7762875" y="5297488"/>
          <p14:tracePt t="130601" x="7781925" y="5303838"/>
          <p14:tracePt t="130618" x="7799388" y="5303838"/>
          <p14:tracePt t="130624" x="7823200" y="5303838"/>
          <p14:tracePt t="130632" x="7842250" y="5303838"/>
          <p14:tracePt t="130640" x="7866063" y="5303838"/>
          <p14:tracePt t="130648" x="7902575" y="5303838"/>
          <p14:tracePt t="130656" x="7920038" y="5303838"/>
          <p14:tracePt t="130664" x="7969250" y="5303838"/>
          <p14:tracePt t="130672" x="8004175" y="5284788"/>
          <p14:tracePt t="130680" x="8034338" y="5267325"/>
          <p14:tracePt t="130688" x="8077200" y="5237163"/>
          <p14:tracePt t="130696" x="8101013" y="5230813"/>
          <p14:tracePt t="130704" x="8124825" y="5207000"/>
          <p14:tracePt t="130712" x="8131175" y="5194300"/>
          <p14:tracePt t="130720" x="8137525" y="5176838"/>
          <p14:tracePt t="130728" x="8154988" y="5153025"/>
          <p14:tracePt t="130736" x="8154988" y="5140325"/>
          <p14:tracePt t="130744" x="8161338" y="5092700"/>
          <p14:tracePt t="130752" x="8161338" y="5062538"/>
          <p14:tracePt t="130760" x="8161338" y="5032375"/>
          <p14:tracePt t="130768" x="8161338" y="4995863"/>
          <p14:tracePt t="130776" x="8174038" y="4972050"/>
          <p14:tracePt t="130785" x="8174038" y="4953000"/>
          <p14:tracePt t="130792" x="8174038" y="4929188"/>
          <p14:tracePt t="130802" x="8174038" y="4905375"/>
          <p14:tracePt t="130808" x="8167688" y="4881563"/>
          <p14:tracePt t="130818" x="8161338" y="4875213"/>
          <p14:tracePt t="130824" x="8154988" y="4862513"/>
          <p14:tracePt t="130832" x="8150225" y="4857750"/>
          <p14:tracePt t="130840" x="8143875" y="4851400"/>
          <p14:tracePt t="130856" x="8137525" y="4845050"/>
          <p14:tracePt t="130892" x="8124825" y="4845050"/>
          <p14:tracePt t="130896" x="8113713" y="4845050"/>
          <p14:tracePt t="130904" x="8094663" y="4845050"/>
          <p14:tracePt t="130912" x="8077200" y="4845050"/>
          <p14:tracePt t="130920" x="8053388" y="4845050"/>
          <p14:tracePt t="130928" x="8016875" y="4845050"/>
          <p14:tracePt t="130936" x="7993063" y="4845050"/>
          <p14:tracePt t="130947" x="7962900" y="4851400"/>
          <p14:tracePt t="130963" x="7913688" y="4868863"/>
          <p14:tracePt t="130967" x="7902575" y="4868863"/>
          <p14:tracePt t="130975" x="7878763" y="4875213"/>
          <p14:tracePt t="130984" x="7853363" y="4905375"/>
          <p14:tracePt t="130991" x="7835900" y="4918075"/>
          <p14:tracePt t="131000" x="7823200" y="4935538"/>
          <p14:tracePt t="131007" x="7812088" y="4959350"/>
          <p14:tracePt t="131017" x="7799388" y="4989513"/>
          <p14:tracePt t="131023" x="7788275" y="5013325"/>
          <p14:tracePt t="131033" x="7788275" y="5026025"/>
          <p14:tracePt t="131039" x="7788275" y="5032375"/>
          <p14:tracePt t="131048" x="7788275" y="5056188"/>
          <p14:tracePt t="131055" x="7788275" y="5068888"/>
          <p14:tracePt t="131063" x="7788275" y="5073650"/>
          <p14:tracePt t="131071" x="7788275" y="5086350"/>
          <p14:tracePt t="131079" x="7788275" y="5092700"/>
          <p14:tracePt t="131087" x="7788275" y="5099050"/>
          <p14:tracePt t="131095" x="7799388" y="5116513"/>
          <p14:tracePt t="131111" x="7805738" y="5116513"/>
          <p14:tracePt t="131119" x="7818438" y="5116513"/>
          <p14:tracePt t="131127" x="7823200" y="5116513"/>
          <p14:tracePt t="131135" x="7829550" y="5116513"/>
          <p14:tracePt t="131143" x="7835900" y="5116513"/>
          <p14:tracePt t="131151" x="7842250" y="5116513"/>
          <p14:tracePt t="131175" x="7848600" y="5116513"/>
          <p14:tracePt t="131183" x="7859713" y="5116513"/>
          <p14:tracePt t="131191" x="7866063" y="5122863"/>
          <p14:tracePt t="131200" x="7878763" y="5122863"/>
          <p14:tracePt t="131207" x="7883525" y="5122863"/>
          <p14:tracePt t="131217" x="7896225" y="5122863"/>
          <p14:tracePt t="131224" x="7913688" y="5122863"/>
          <p14:tracePt t="131232" x="7920038" y="5122863"/>
          <p14:tracePt t="131239" x="7926388" y="5122863"/>
          <p14:tracePt t="131248" x="7932738" y="5122863"/>
          <p14:tracePt t="131255" x="7939088" y="5122863"/>
          <p14:tracePt t="131263" x="7943850" y="5116513"/>
          <p14:tracePt t="131287" x="7943850" y="5110163"/>
          <p14:tracePt t="131505" x="7950200" y="5103813"/>
          <p14:tracePt t="131856" x="0" y="0"/>
        </p14:tracePtLst>
        <p14:tracePtLst>
          <p14:tracePt t="148624" x="7762875" y="5754688"/>
          <p14:tracePt t="148673" x="7762875" y="5749925"/>
          <p14:tracePt t="148681" x="7762875" y="5743575"/>
          <p14:tracePt t="148689" x="7758113" y="5737225"/>
          <p14:tracePt t="148712" x="7751763" y="5730875"/>
          <p14:tracePt t="148736" x="7739063" y="5719763"/>
          <p14:tracePt t="148744" x="7734300" y="5713413"/>
          <p14:tracePt t="148752" x="7727950" y="5694363"/>
          <p14:tracePt t="148760" x="7721600" y="5689600"/>
          <p14:tracePt t="148768" x="7708900" y="5683250"/>
          <p14:tracePt t="148776" x="7704138" y="5670550"/>
          <p14:tracePt t="148784" x="7691438" y="5646738"/>
          <p14:tracePt t="148792" x="7673975" y="5634038"/>
          <p14:tracePt t="148800" x="7667625" y="5629275"/>
          <p14:tracePt t="148808" x="7661275" y="5610225"/>
          <p14:tracePt t="148817" x="7643813" y="5599113"/>
          <p14:tracePt t="148824" x="7631113" y="5580063"/>
          <p14:tracePt t="148834" x="7624763" y="5573713"/>
          <p14:tracePt t="148840" x="7613650" y="5562600"/>
          <p14:tracePt t="148851" x="7607300" y="5556250"/>
          <p14:tracePt t="148856" x="7588250" y="5549900"/>
          <p14:tracePt t="148867" x="7577138" y="5543550"/>
          <p14:tracePt t="148872" x="7570788" y="5538788"/>
          <p14:tracePt t="148880" x="7558088" y="5532438"/>
          <p14:tracePt t="148888" x="7540625" y="5519738"/>
          <p14:tracePt t="148902" x="7527925" y="5513388"/>
          <p14:tracePt t="148903" x="7516813" y="5513388"/>
          <p14:tracePt t="148920" x="7493000" y="5508625"/>
          <p14:tracePt t="148928" x="7486650" y="5508625"/>
          <p14:tracePt t="148936" x="7462838" y="5508625"/>
          <p14:tracePt t="148944" x="7437438" y="5508625"/>
          <p14:tracePt t="148952" x="7407275" y="5495925"/>
          <p14:tracePt t="148959" x="7377113" y="5495925"/>
          <p14:tracePt t="148968" x="7353300" y="5489575"/>
          <p14:tracePt t="148976" x="7329488" y="5483225"/>
          <p14:tracePt t="148984" x="7323138" y="5483225"/>
          <p14:tracePt t="148992" x="7299325" y="5483225"/>
          <p14:tracePt t="148999" x="7275513" y="5472113"/>
          <p14:tracePt t="149007" x="7269163" y="5472113"/>
          <p14:tracePt t="149015" x="7258050" y="5465763"/>
          <p14:tracePt t="149023" x="7245350" y="5459413"/>
          <p14:tracePt t="149032" x="7221538" y="5454650"/>
          <p14:tracePt t="149039" x="7202488" y="5448300"/>
          <p14:tracePt t="149048" x="7178675" y="5435600"/>
          <p14:tracePt t="149055" x="7167563" y="5435600"/>
          <p14:tracePt t="149065" x="7137400" y="5435600"/>
          <p14:tracePt t="149071" x="7100888" y="5418138"/>
          <p14:tracePt t="149080" x="7040563" y="5411788"/>
          <p14:tracePt t="149087" x="6991350" y="5394325"/>
          <p14:tracePt t="149095" x="6943725" y="5368925"/>
          <p14:tracePt t="149103" x="6896100" y="5364163"/>
          <p14:tracePt t="149111" x="6872288" y="5351463"/>
          <p14:tracePt t="149119" x="6829425" y="5334000"/>
          <p14:tracePt t="149127" x="6792913" y="5327650"/>
          <p14:tracePt t="149135" x="6762750" y="5321300"/>
          <p14:tracePt t="149143" x="6726238" y="5303838"/>
          <p14:tracePt t="149151" x="6691313" y="5303838"/>
          <p14:tracePt t="149159" x="6665913" y="5291138"/>
          <p14:tracePt t="149167" x="6661150" y="5291138"/>
          <p14:tracePt t="149175" x="6635750" y="5291138"/>
          <p14:tracePt t="149183" x="6618288" y="5291138"/>
          <p14:tracePt t="149191" x="6605588" y="5291138"/>
          <p14:tracePt t="149199" x="6581775" y="5291138"/>
          <p14:tracePt t="149207" x="6557963" y="5284788"/>
          <p14:tracePt t="149216" x="6540500" y="5284788"/>
          <p14:tracePt t="149223" x="6521450" y="5284788"/>
          <p14:tracePt t="149232" x="6510338" y="5284788"/>
          <p14:tracePt t="149239" x="6497638" y="5284788"/>
          <p14:tracePt t="149249" x="6480175" y="5284788"/>
          <p14:tracePt t="149255" x="6473825" y="5284788"/>
          <p14:tracePt t="149265" x="6461125" y="5284788"/>
          <p14:tracePt t="149271" x="6456363" y="5284788"/>
          <p14:tracePt t="149287" x="6450013" y="5284788"/>
          <p14:tracePt t="149295" x="6437313" y="5284788"/>
          <p14:tracePt t="149303" x="6430963" y="5284788"/>
          <p14:tracePt t="149311" x="6419850" y="5284788"/>
          <p14:tracePt t="149319" x="6400800" y="5284788"/>
          <p14:tracePt t="149327" x="6389688" y="5297488"/>
          <p14:tracePt t="149335" x="6370638" y="5308600"/>
          <p14:tracePt t="149343" x="6359525" y="5314950"/>
          <p14:tracePt t="149351" x="6346825" y="5327650"/>
          <p14:tracePt t="149359" x="6329363" y="5338763"/>
          <p14:tracePt t="149367" x="6305550" y="5357813"/>
          <p14:tracePt t="149375" x="6286500" y="5368925"/>
          <p14:tracePt t="149383" x="6275388" y="5394325"/>
          <p14:tracePt t="149391" x="6256338" y="5411788"/>
          <p14:tracePt t="149400" x="6245225" y="5435600"/>
          <p14:tracePt t="149407" x="6238875" y="5441950"/>
          <p14:tracePt t="149415" x="6219825" y="5459413"/>
          <p14:tracePt t="149423" x="6202363" y="5483225"/>
          <p14:tracePt t="149432" x="6196013" y="5508625"/>
          <p14:tracePt t="149439" x="6189663" y="5513388"/>
          <p14:tracePt t="149455" x="6184900" y="5532438"/>
          <p14:tracePt t="149464" x="6184900" y="5538788"/>
          <p14:tracePt t="149471" x="6178550" y="5556250"/>
          <p14:tracePt t="149479" x="6172200" y="5573713"/>
          <p14:tracePt t="149487" x="6161088" y="5586413"/>
          <p14:tracePt t="149496" x="6161088" y="5599113"/>
          <p14:tracePt t="149504" x="6148388" y="5634038"/>
          <p14:tracePt t="149519" x="6148388" y="5659438"/>
          <p14:tracePt t="149535" x="6135688" y="5689600"/>
          <p14:tracePt t="149543" x="6135688" y="5694363"/>
          <p14:tracePt t="149551" x="6135688" y="5707063"/>
          <p14:tracePt t="149559" x="6135688" y="5730875"/>
          <p14:tracePt t="149567" x="6135688" y="5754688"/>
          <p14:tracePt t="149575" x="6142038" y="5778500"/>
          <p14:tracePt t="149583" x="6154738" y="5803900"/>
          <p14:tracePt t="149591" x="6154738" y="5808663"/>
          <p14:tracePt t="149599" x="6161088" y="5827713"/>
          <p14:tracePt t="149607" x="6178550" y="5845175"/>
          <p14:tracePt t="149615" x="6184900" y="5851525"/>
          <p14:tracePt t="149623" x="6189663" y="5864225"/>
          <p14:tracePt t="149632" x="6196013" y="5868988"/>
          <p14:tracePt t="149639" x="6208713" y="5868988"/>
          <p14:tracePt t="149649" x="6215063" y="5875338"/>
          <p14:tracePt t="149655" x="6219825" y="5881688"/>
          <p14:tracePt t="149664" x="6232525" y="5888038"/>
          <p14:tracePt t="149671" x="6249988" y="5888038"/>
          <p14:tracePt t="149679" x="6275388" y="5888038"/>
          <p14:tracePt t="149688" x="6299200" y="5899150"/>
          <p14:tracePt t="149696" x="6329363" y="5918200"/>
          <p14:tracePt t="149704" x="6353175" y="5918200"/>
          <p14:tracePt t="149712" x="6396038" y="5924550"/>
          <p14:tracePt t="149720" x="6419850" y="5942013"/>
          <p14:tracePt t="149728" x="6480175" y="5948363"/>
          <p14:tracePt t="149736" x="6540500" y="5972175"/>
          <p14:tracePt t="149744" x="6600825" y="5978525"/>
          <p14:tracePt t="149752" x="6661150" y="5989638"/>
          <p14:tracePt t="149760" x="6738938" y="6015038"/>
          <p14:tracePt t="149768" x="6799263" y="6019800"/>
          <p14:tracePt t="149776" x="6872288" y="6032500"/>
          <p14:tracePt t="149784" x="6943725" y="6045200"/>
          <p14:tracePt t="149792" x="6956425" y="6045200"/>
          <p14:tracePt t="149801" x="6991350" y="6045200"/>
          <p14:tracePt t="149808" x="7034213" y="6045200"/>
          <p14:tracePt t="149817" x="7064375" y="6045200"/>
          <p14:tracePt t="149824" x="7088188" y="6032500"/>
          <p14:tracePt t="149836" x="7112000" y="6026150"/>
          <p14:tracePt t="149840" x="7161213" y="5995988"/>
          <p14:tracePt t="149851" x="7197725" y="5972175"/>
          <p14:tracePt t="149856" x="7221538" y="5942013"/>
          <p14:tracePt t="149864" x="7245350" y="5918200"/>
          <p14:tracePt t="149872" x="7288213" y="5881688"/>
          <p14:tracePt t="149880" x="7335838" y="5851525"/>
          <p14:tracePt t="149888" x="7359650" y="5827713"/>
          <p14:tracePt t="149903" x="7402513" y="5784850"/>
          <p14:tracePt t="149905" x="7426325" y="5761038"/>
          <p14:tracePt t="149912" x="7450138" y="5743575"/>
          <p14:tracePt t="149920" x="7473950" y="5713413"/>
          <p14:tracePt t="149927" x="7486650" y="5694363"/>
          <p14:tracePt t="149936" x="7493000" y="5670550"/>
          <p14:tracePt t="149944" x="7497763" y="5640388"/>
          <p14:tracePt t="149952" x="7516813" y="5603875"/>
          <p14:tracePt t="149959" x="7527925" y="5556250"/>
          <p14:tracePt t="149967" x="7527925" y="5543550"/>
          <p14:tracePt t="149976" x="7527925" y="5508625"/>
          <p14:tracePt t="149985" x="7527925" y="5489575"/>
          <p14:tracePt t="149991" x="7527925" y="5465763"/>
          <p14:tracePt t="150000" x="7527925" y="5459413"/>
          <p14:tracePt t="150007" x="7527925" y="5448300"/>
          <p14:tracePt t="150016" x="7516813" y="5429250"/>
          <p14:tracePt t="150023" x="7510463" y="5424488"/>
          <p14:tracePt t="150033" x="7504113" y="5418138"/>
          <p14:tracePt t="150049" x="7497763" y="5411788"/>
          <p14:tracePt t="150064" x="7493000" y="5411788"/>
          <p14:tracePt t="150071" x="7480300" y="5411788"/>
          <p14:tracePt t="150079" x="7456488" y="5405438"/>
          <p14:tracePt t="150087" x="7450138" y="5405438"/>
          <p14:tracePt t="150095" x="7432675" y="5405438"/>
          <p14:tracePt t="150103" x="7407275" y="5394325"/>
          <p14:tracePt t="150111" x="7389813" y="5394325"/>
          <p14:tracePt t="150119" x="7359650" y="5381625"/>
          <p14:tracePt t="150127" x="7312025" y="5357813"/>
          <p14:tracePt t="150135" x="7221538" y="5338763"/>
          <p14:tracePt t="150144" x="7154863" y="5314950"/>
          <p14:tracePt t="150151" x="7081838" y="5303838"/>
          <p14:tracePt t="150159" x="7034213" y="5273675"/>
          <p14:tracePt t="150167" x="6997700" y="5254625"/>
          <p14:tracePt t="150175" x="6986588" y="5254625"/>
          <p14:tracePt t="150184" x="6967538" y="5248275"/>
          <p14:tracePt t="150191" x="6961188" y="5248275"/>
          <p14:tracePt t="150199" x="6956425" y="5248275"/>
          <p14:tracePt t="150223" x="6950075" y="5248275"/>
          <p14:tracePt t="150239" x="6943725" y="5248275"/>
          <p14:tracePt t="150248" x="6937375" y="5248275"/>
          <p14:tracePt t="150255" x="6919913" y="5248275"/>
          <p14:tracePt t="150263" x="6883400" y="5248275"/>
          <p14:tracePt t="150271" x="6853238" y="5248275"/>
          <p14:tracePt t="150279" x="6799263" y="5248275"/>
          <p14:tracePt t="150287" x="6726238" y="5248275"/>
          <p14:tracePt t="150295" x="6665913" y="5248275"/>
          <p14:tracePt t="150303" x="6635750" y="5248275"/>
          <p14:tracePt t="150311" x="6594475" y="5248275"/>
          <p14:tracePt t="150319" x="6557963" y="5248275"/>
          <p14:tracePt t="150327" x="6540500" y="5248275"/>
          <p14:tracePt t="150335" x="6516688" y="5248275"/>
          <p14:tracePt t="150343" x="6491288" y="5254625"/>
          <p14:tracePt t="150351" x="6456363" y="5260975"/>
          <p14:tracePt t="150359" x="6443663" y="5267325"/>
          <p14:tracePt t="150367" x="6396038" y="5297488"/>
          <p14:tracePt t="150375" x="6370638" y="5308600"/>
          <p14:tracePt t="150383" x="6340475" y="5327650"/>
          <p14:tracePt t="150391" x="6310313" y="5351463"/>
          <p14:tracePt t="150400" x="6286500" y="5381625"/>
          <p14:tracePt t="150407" x="6249988" y="5418138"/>
          <p14:tracePt t="150416" x="6208713" y="5454650"/>
          <p14:tracePt t="150423" x="6172200" y="5483225"/>
          <p14:tracePt t="150433" x="6142038" y="5519738"/>
          <p14:tracePt t="150439" x="6111875" y="5573713"/>
          <p14:tracePt t="150448" x="6105525" y="5603875"/>
          <p14:tracePt t="150455" x="6100763" y="5629275"/>
          <p14:tracePt t="150463" x="6100763" y="5683250"/>
          <p14:tracePt t="150472" x="6100763" y="5707063"/>
          <p14:tracePt t="150479" x="6100763" y="5719763"/>
          <p14:tracePt t="150487" x="6100763" y="5743575"/>
          <p14:tracePt t="150495" x="6100763" y="5784850"/>
          <p14:tracePt t="150503" x="6111875" y="5808663"/>
          <p14:tracePt t="150511" x="6124575" y="5845175"/>
          <p14:tracePt t="150519" x="6142038" y="5864225"/>
          <p14:tracePt t="150527" x="6161088" y="5888038"/>
          <p14:tracePt t="150535" x="6184900" y="5911850"/>
          <p14:tracePt t="150543" x="6196013" y="5918200"/>
          <p14:tracePt t="150551" x="6215063" y="5935663"/>
          <p14:tracePt t="150559" x="6226175" y="5942013"/>
          <p14:tracePt t="150567" x="6249988" y="5948363"/>
          <p14:tracePt t="150575" x="6269038" y="5954713"/>
          <p14:tracePt t="150583" x="6299200" y="5965825"/>
          <p14:tracePt t="150591" x="6335713" y="5972175"/>
          <p14:tracePt t="150600" x="6376988" y="5984875"/>
          <p14:tracePt t="150607" x="6443663" y="6002338"/>
          <p14:tracePt t="150616" x="6516688" y="6015038"/>
          <p14:tracePt t="150623" x="6575425" y="6019800"/>
          <p14:tracePt t="150633" x="6635750" y="6019800"/>
          <p14:tracePt t="150639" x="6678613" y="6019800"/>
          <p14:tracePt t="150648" x="6721475" y="6019800"/>
          <p14:tracePt t="150655" x="6745288" y="6019800"/>
          <p14:tracePt t="150663" x="6775450" y="6019800"/>
          <p14:tracePt t="150671" x="6805613" y="6015038"/>
          <p14:tracePt t="150679" x="6846888" y="5984875"/>
          <p14:tracePt t="150687" x="6889750" y="5948363"/>
          <p14:tracePt t="150695" x="6926263" y="5918200"/>
          <p14:tracePt t="150703" x="6950075" y="5894388"/>
          <p14:tracePt t="150711" x="6973888" y="5868988"/>
          <p14:tracePt t="150719" x="6997700" y="5845175"/>
          <p14:tracePt t="150727" x="7016750" y="5827713"/>
          <p14:tracePt t="150735" x="7040563" y="5778500"/>
          <p14:tracePt t="150743" x="7081838" y="5730875"/>
          <p14:tracePt t="150751" x="7112000" y="5694363"/>
          <p14:tracePt t="150759" x="7131050" y="5670550"/>
          <p14:tracePt t="150768" x="7137400" y="5653088"/>
          <p14:tracePt t="150775" x="7154863" y="5610225"/>
          <p14:tracePt t="150783" x="7161213" y="5573713"/>
          <p14:tracePt t="150791" x="7161213" y="5543550"/>
          <p14:tracePt t="150800" x="7161213" y="5526088"/>
          <p14:tracePt t="150807" x="7172325" y="5502275"/>
          <p14:tracePt t="150817" x="7172325" y="5489575"/>
          <p14:tracePt t="150823" x="7172325" y="5465763"/>
          <p14:tracePt t="150833" x="7172325" y="5459413"/>
          <p14:tracePt t="150839" x="7172325" y="5448300"/>
          <p14:tracePt t="150855" x="7172325" y="5435600"/>
          <p14:tracePt t="150863" x="7161213" y="5418138"/>
          <p14:tracePt t="150871" x="7142163" y="5405438"/>
          <p14:tracePt t="150879" x="7124700" y="5399088"/>
          <p14:tracePt t="150888" x="7100888" y="5381625"/>
          <p14:tracePt t="150895" x="7051675" y="5364163"/>
          <p14:tracePt t="150903" x="6991350" y="5338763"/>
          <p14:tracePt t="150911" x="6902450" y="5321300"/>
          <p14:tracePt t="150919" x="6842125" y="5308600"/>
          <p14:tracePt t="150927" x="6738938" y="5284788"/>
          <p14:tracePt t="150935" x="6648450" y="5273675"/>
          <p14:tracePt t="150943" x="6546850" y="5267325"/>
          <p14:tracePt t="150951" x="6473825" y="5267325"/>
          <p14:tracePt t="150959" x="6389688" y="5254625"/>
          <p14:tracePt t="150967" x="6316663" y="5254625"/>
          <p14:tracePt t="150975" x="6245225" y="5254625"/>
          <p14:tracePt t="150984" x="6172200" y="5254625"/>
          <p14:tracePt t="150991" x="6135688" y="5254625"/>
          <p14:tracePt t="151000" x="6094413" y="5254625"/>
          <p14:tracePt t="151008" x="6051550" y="5254625"/>
          <p14:tracePt t="151017" x="5991225" y="5267325"/>
          <p14:tracePt t="151023" x="5954713" y="5284788"/>
          <p14:tracePt t="151032" x="5889625" y="5327650"/>
          <p14:tracePt t="151039" x="5822950" y="5381625"/>
          <p14:tracePt t="151048" x="5768975" y="5435600"/>
          <p14:tracePt t="151055" x="5719763" y="5478463"/>
          <p14:tracePt t="151063" x="5689600" y="5526088"/>
          <p14:tracePt t="151071" x="5659438" y="5580063"/>
          <p14:tracePt t="151079" x="5648325" y="5622925"/>
          <p14:tracePt t="151087" x="5629275" y="5676900"/>
          <p14:tracePt t="151095" x="5629275" y="5719763"/>
          <p14:tracePt t="151103" x="5629275" y="5749925"/>
          <p14:tracePt t="151111" x="5629275" y="5784850"/>
          <p14:tracePt t="151119" x="5629275" y="5803900"/>
          <p14:tracePt t="151127" x="5629275" y="5838825"/>
          <p14:tracePt t="151135" x="5659438" y="5888038"/>
          <p14:tracePt t="151143" x="5695950" y="5911850"/>
          <p14:tracePt t="151152" x="5732463" y="5929313"/>
          <p14:tracePt t="151159" x="5786438" y="5959475"/>
          <p14:tracePt t="151168" x="5859463" y="6008688"/>
          <p14:tracePt t="151175" x="5937250" y="6015038"/>
          <p14:tracePt t="151184" x="6027738" y="6038850"/>
          <p14:tracePt t="151191" x="6118225" y="6075363"/>
          <p14:tracePt t="151200" x="6208713" y="6103938"/>
          <p14:tracePt t="151207" x="6310313" y="6140450"/>
          <p14:tracePt t="151217" x="6426200" y="6153150"/>
          <p14:tracePt t="151223" x="6527800" y="6153150"/>
          <p14:tracePt t="151232" x="6611938" y="6153150"/>
          <p14:tracePt t="151239" x="6715125" y="6153150"/>
          <p14:tracePt t="151247" x="6786563" y="6153150"/>
          <p14:tracePt t="151255" x="6877050" y="6134100"/>
          <p14:tracePt t="151263" x="6902450" y="6122988"/>
          <p14:tracePt t="151271" x="6943725" y="6080125"/>
          <p14:tracePt t="151279" x="6986588" y="6045200"/>
          <p14:tracePt t="151287" x="7021513" y="6002338"/>
          <p14:tracePt t="151295" x="7064375" y="5954713"/>
          <p14:tracePt t="151303" x="7081838" y="5918200"/>
          <p14:tracePt t="151311" x="7088188" y="5881688"/>
          <p14:tracePt t="151319" x="7137400" y="5808663"/>
          <p14:tracePt t="151327" x="7142163" y="5773738"/>
          <p14:tracePt t="151336" x="7142163" y="5749925"/>
          <p14:tracePt t="151344" x="7154863" y="5707063"/>
          <p14:tracePt t="151352" x="7154863" y="5659438"/>
          <p14:tracePt t="151360" x="7154863" y="5603875"/>
          <p14:tracePt t="151369" x="7154863" y="5556250"/>
          <p14:tracePt t="151376" x="7154863" y="5513388"/>
          <p14:tracePt t="151386" x="7118350" y="5478463"/>
          <p14:tracePt t="151392" x="7100888" y="5399088"/>
          <p14:tracePt t="151402" x="7058025" y="5364163"/>
          <p14:tracePt t="151408" x="7046913" y="5338763"/>
          <p14:tracePt t="151419" x="6997700" y="5308600"/>
          <p14:tracePt t="151424" x="6932613" y="5278438"/>
          <p14:tracePt t="151432" x="6883400" y="5254625"/>
          <p14:tracePt t="151440" x="6859588" y="5218113"/>
          <p14:tracePt t="151448" x="6799263" y="5218113"/>
          <p14:tracePt t="151456" x="6738938" y="5213350"/>
          <p14:tracePt t="151464" x="6665913" y="5213350"/>
          <p14:tracePt t="151472" x="6605588" y="5213350"/>
          <p14:tracePt t="151480" x="6546850" y="5213350"/>
          <p14:tracePt t="151488" x="6461125" y="5224463"/>
          <p14:tracePt t="151496" x="6396038" y="5260975"/>
          <p14:tracePt t="151504" x="6323013" y="5267325"/>
          <p14:tracePt t="151512" x="6256338" y="5308600"/>
          <p14:tracePt t="151520" x="6196013" y="5345113"/>
          <p14:tracePt t="151528" x="6130925" y="5387975"/>
          <p14:tracePt t="151537" x="6075363" y="5429250"/>
          <p14:tracePt t="151544" x="6010275" y="5495925"/>
          <p14:tracePt t="151551" x="5991225" y="5519738"/>
          <p14:tracePt t="151559" x="5954713" y="5556250"/>
          <p14:tracePt t="151568" x="5949950" y="5580063"/>
          <p14:tracePt t="151576" x="5949950" y="5592763"/>
          <p14:tracePt t="151585" x="5949950" y="5603875"/>
          <p14:tracePt t="151592" x="5949950" y="5640388"/>
          <p14:tracePt t="151601" x="5961063" y="5683250"/>
          <p14:tracePt t="151608" x="5991225" y="5719763"/>
          <p14:tracePt t="151618" x="6015038" y="5761038"/>
          <p14:tracePt t="151624" x="6040438" y="5773738"/>
          <p14:tracePt t="151632" x="6100763" y="5803900"/>
          <p14:tracePt t="151640" x="6178550" y="5864225"/>
          <p14:tracePt t="151647" x="6226175" y="5894388"/>
          <p14:tracePt t="151656" x="6280150" y="5911850"/>
          <p14:tracePt t="151664" x="6365875" y="5929313"/>
          <p14:tracePt t="151672" x="6456363" y="5965825"/>
          <p14:tracePt t="151680" x="6575425" y="5989638"/>
          <p14:tracePt t="151688" x="6702425" y="5989638"/>
          <p14:tracePt t="151695" x="6846888" y="6002338"/>
          <p14:tracePt t="151703" x="6973888" y="6002338"/>
          <p14:tracePt t="151711" x="7077075" y="6002338"/>
          <p14:tracePt t="151720" x="7137400" y="5995988"/>
          <p14:tracePt t="151727" x="7161213" y="5984875"/>
          <p14:tracePt t="151736" x="7185025" y="5954713"/>
          <p14:tracePt t="151743" x="7215188" y="5905500"/>
          <p14:tracePt t="151751" x="7221538" y="5875338"/>
          <p14:tracePt t="151759" x="7232650" y="5815013"/>
          <p14:tracePt t="151768" x="7245350" y="5767388"/>
          <p14:tracePt t="151776" x="7251700" y="5694363"/>
          <p14:tracePt t="151785" x="7251700" y="5634038"/>
          <p14:tracePt t="151792" x="7251700" y="5586413"/>
          <p14:tracePt t="151801" x="7251700" y="5556250"/>
          <p14:tracePt t="151807" x="7251700" y="5526088"/>
          <p14:tracePt t="151816" x="7245350" y="5502275"/>
          <p14:tracePt t="151824" x="7232650" y="5478463"/>
          <p14:tracePt t="151832" x="7227888" y="5472113"/>
          <p14:tracePt t="151840" x="7215188" y="5459413"/>
          <p14:tracePt t="151847" x="7197725" y="5424488"/>
          <p14:tracePt t="151856" x="7185025" y="5405438"/>
          <p14:tracePt t="151863" x="7161213" y="5394325"/>
          <p14:tracePt t="151872" x="7124700" y="5364163"/>
          <p14:tracePt t="151879" x="7046913" y="5345113"/>
          <p14:tracePt t="151888" x="6956425" y="5308600"/>
          <p14:tracePt t="151903" x="6896100" y="5278438"/>
          <p14:tracePt t="151904" x="6762750" y="5230813"/>
          <p14:tracePt t="151911" x="6665913" y="5170488"/>
          <p14:tracePt t="151920" x="6564313" y="5133975"/>
          <p14:tracePt t="151928" x="6450013" y="5129213"/>
          <p14:tracePt t="151935" x="6346825" y="5103813"/>
          <p14:tracePt t="151944" x="6245225" y="5103813"/>
          <p14:tracePt t="151951" x="6172200" y="5103813"/>
          <p14:tracePt t="151959" x="6100763" y="5103813"/>
          <p14:tracePt t="151968" x="6057900" y="5103813"/>
          <p14:tracePt t="151976" x="6034088" y="5103813"/>
          <p14:tracePt t="151985" x="5984875" y="5133975"/>
          <p14:tracePt t="151992" x="5949950" y="5164138"/>
          <p14:tracePt t="152002" x="5924550" y="5187950"/>
          <p14:tracePt t="152008" x="5883275" y="5224463"/>
          <p14:tracePt t="152016" x="5870575" y="5248275"/>
          <p14:tracePt t="152023" x="5853113" y="5297488"/>
          <p14:tracePt t="152031" x="5840413" y="5345113"/>
          <p14:tracePt t="152039" x="5829300" y="5418138"/>
          <p14:tracePt t="152047" x="5829300" y="5489575"/>
          <p14:tracePt t="152056" x="5829300" y="5562600"/>
          <p14:tracePt t="152063" x="5829300" y="5603875"/>
          <p14:tracePt t="152071" x="5834063" y="5653088"/>
          <p14:tracePt t="152079" x="5864225" y="5700713"/>
          <p14:tracePt t="152087" x="5883275" y="5749925"/>
          <p14:tracePt t="152095" x="5907088" y="5778500"/>
          <p14:tracePt t="152103" x="5949950" y="5815013"/>
          <p14:tracePt t="152111" x="5997575" y="5845175"/>
          <p14:tracePt t="152119" x="6075363" y="5888038"/>
          <p14:tracePt t="152127" x="6124575" y="5911850"/>
          <p14:tracePt t="152135" x="6189663" y="5942013"/>
          <p14:tracePt t="152143" x="6280150" y="5978525"/>
          <p14:tracePt t="152151" x="6353175" y="6008688"/>
          <p14:tracePt t="152159" x="6443663" y="6045200"/>
          <p14:tracePt t="152168" x="6521450" y="6062663"/>
          <p14:tracePt t="152175" x="6611938" y="6086475"/>
          <p14:tracePt t="152184" x="6715125" y="6099175"/>
          <p14:tracePt t="152191" x="6799263" y="6099175"/>
          <p14:tracePt t="152201" x="6883400" y="6099175"/>
          <p14:tracePt t="152207" x="6973888" y="6099175"/>
          <p14:tracePt t="152216" x="7034213" y="6092825"/>
          <p14:tracePt t="152223" x="7064375" y="6086475"/>
          <p14:tracePt t="152231" x="7112000" y="6056313"/>
          <p14:tracePt t="152239" x="7154863" y="6015038"/>
          <p14:tracePt t="152247" x="7191375" y="5989638"/>
          <p14:tracePt t="152255" x="7232650" y="5948363"/>
          <p14:tracePt t="152263" x="7251700" y="5911850"/>
          <p14:tracePt t="152271" x="7262813" y="5888038"/>
          <p14:tracePt t="152279" x="7281863" y="5845175"/>
          <p14:tracePt t="152287" x="7299325" y="5797550"/>
          <p14:tracePt t="152295" x="7312025" y="5773738"/>
          <p14:tracePt t="152303" x="7312025" y="5754688"/>
          <p14:tracePt t="152311" x="7312025" y="5713413"/>
          <p14:tracePt t="152319" x="7318375" y="5700713"/>
          <p14:tracePt t="152327" x="7318375" y="5689600"/>
          <p14:tracePt t="152335" x="7318375" y="5664200"/>
          <p14:tracePt t="152343" x="7318375" y="5640388"/>
          <p14:tracePt t="152352" x="7299325" y="5616575"/>
          <p14:tracePt t="152360" x="7275513" y="5580063"/>
          <p14:tracePt t="152370" x="7245350" y="5543550"/>
          <p14:tracePt t="152376" x="7202488" y="5502275"/>
          <p14:tracePt t="152386" x="7167563" y="5478463"/>
          <p14:tracePt t="152392" x="7107238" y="5441950"/>
          <p14:tracePt t="152401" x="6997700" y="5387975"/>
          <p14:tracePt t="152408" x="6907213" y="5338763"/>
          <p14:tracePt t="152417" x="6805613" y="5314950"/>
          <p14:tracePt t="152424" x="6684963" y="5267325"/>
          <p14:tracePt t="152432" x="6570663" y="5218113"/>
          <p14:tracePt t="152440" x="6491288" y="5187950"/>
          <p14:tracePt t="152448" x="6413500" y="5164138"/>
          <p14:tracePt t="152456" x="6353175" y="5133975"/>
          <p14:tracePt t="152464" x="6316663" y="5129213"/>
          <p14:tracePt t="152472" x="6292850" y="5129213"/>
          <p14:tracePt t="152480" x="6275388" y="5129213"/>
          <p14:tracePt t="152488" x="6256338" y="5129213"/>
          <p14:tracePt t="152496" x="6232525" y="5129213"/>
          <p14:tracePt t="152504" x="6215063" y="5129213"/>
          <p14:tracePt t="152512" x="6189663" y="5133975"/>
          <p14:tracePt t="152520" x="6154738" y="5164138"/>
          <p14:tracePt t="152528" x="6100763" y="5207000"/>
          <p14:tracePt t="152536" x="6064250" y="5243513"/>
          <p14:tracePt t="152544" x="5997575" y="5308600"/>
          <p14:tracePt t="152554" x="5954713" y="5364163"/>
          <p14:tracePt t="152560" x="5889625" y="5418138"/>
          <p14:tracePt t="152570" x="5846763" y="5454650"/>
          <p14:tracePt t="152576" x="5810250" y="5483225"/>
          <p14:tracePt t="152587" x="5773738" y="5526088"/>
          <p14:tracePt t="152592" x="5756275" y="5556250"/>
          <p14:tracePt t="152600" x="5738813" y="5592763"/>
          <p14:tracePt t="152608" x="5738813" y="5610225"/>
          <p14:tracePt t="152616" x="5726113" y="5640388"/>
          <p14:tracePt t="152624" x="5726113" y="5653088"/>
          <p14:tracePt t="152632" x="5726113" y="5676900"/>
          <p14:tracePt t="152640" x="5732463" y="5713413"/>
          <p14:tracePt t="152648" x="5749925" y="5749925"/>
          <p14:tracePt t="152656" x="5773738" y="5784850"/>
          <p14:tracePt t="152664" x="5816600" y="5821363"/>
          <p14:tracePt t="152672" x="5829300" y="5845175"/>
          <p14:tracePt t="152680" x="5876925" y="5875338"/>
          <p14:tracePt t="152688" x="5943600" y="5905500"/>
          <p14:tracePt t="152696" x="5980113" y="5924550"/>
          <p14:tracePt t="152704" x="6051550" y="5959475"/>
          <p14:tracePt t="152712" x="6130925" y="5989638"/>
          <p14:tracePt t="152720" x="6208713" y="6026150"/>
          <p14:tracePt t="152728" x="6280150" y="6045200"/>
          <p14:tracePt t="152737" x="6359525" y="6080125"/>
          <p14:tracePt t="152744" x="6491288" y="6092825"/>
          <p14:tracePt t="152753" x="6594475" y="6110288"/>
          <p14:tracePt t="152760" x="6708775" y="6110288"/>
          <p14:tracePt t="152768" x="6781800" y="6122988"/>
          <p14:tracePt t="152776" x="6842125" y="6122988"/>
          <p14:tracePt t="152787" x="6896100" y="6122988"/>
          <p14:tracePt t="152792" x="6943725" y="6122988"/>
          <p14:tracePt t="152800" x="6980238" y="6110288"/>
          <p14:tracePt t="152808" x="7016750" y="6092825"/>
          <p14:tracePt t="152816" x="7040563" y="6069013"/>
          <p14:tracePt t="152824" x="7051675" y="6049963"/>
          <p14:tracePt t="152832" x="7081838" y="6008688"/>
          <p14:tracePt t="152840" x="7112000" y="5954713"/>
          <p14:tracePt t="152848" x="7118350" y="5935663"/>
          <p14:tracePt t="152856" x="7148513" y="5875338"/>
          <p14:tracePt t="152864" x="7167563" y="5815013"/>
          <p14:tracePt t="152872" x="7167563" y="5767388"/>
          <p14:tracePt t="152880" x="7185025" y="5730875"/>
          <p14:tracePt t="152889" x="7197725" y="5707063"/>
          <p14:tracePt t="152896" x="7197725" y="5689600"/>
          <p14:tracePt t="152905" x="7197725" y="5646738"/>
          <p14:tracePt t="152912" x="7197725" y="5622925"/>
          <p14:tracePt t="152920" x="7197725" y="5616575"/>
          <p14:tracePt t="152928" x="7197725" y="5592763"/>
          <p14:tracePt t="152937" x="7197725" y="5580063"/>
          <p14:tracePt t="152944" x="7197725" y="5568950"/>
          <p14:tracePt t="152954" x="7191375" y="5549900"/>
          <p14:tracePt t="152960" x="7178675" y="5538788"/>
          <p14:tracePt t="152971" x="7154863" y="5513388"/>
          <p14:tracePt t="152976" x="7137400" y="5495925"/>
          <p14:tracePt t="152984" x="7100888" y="5459413"/>
          <p14:tracePt t="152992" x="7040563" y="5429250"/>
          <p14:tracePt t="153000" x="6961188" y="5381625"/>
          <p14:tracePt t="153008" x="6883400" y="5338763"/>
          <p14:tracePt t="153018" x="6792913" y="5291138"/>
          <p14:tracePt t="153023" x="6702425" y="5260975"/>
          <p14:tracePt t="153032" x="6635750" y="5224463"/>
          <p14:tracePt t="153039" x="6534150" y="5183188"/>
          <p14:tracePt t="153047" x="6497638" y="5170488"/>
          <p14:tracePt t="153055" x="6450013" y="5164138"/>
          <p14:tracePt t="153063" x="6407150" y="5153025"/>
          <p14:tracePt t="153071" x="6400800" y="5153025"/>
          <p14:tracePt t="153079" x="6376988" y="5153025"/>
          <p14:tracePt t="153087" x="6365875" y="5153025"/>
          <p14:tracePt t="153095" x="6340475" y="5153025"/>
          <p14:tracePt t="153103" x="6335713" y="5153025"/>
          <p14:tracePt t="153111" x="6292850" y="5164138"/>
          <p14:tracePt t="153119" x="6256338" y="5194300"/>
          <p14:tracePt t="153127" x="6208713" y="5230813"/>
          <p14:tracePt t="153135" x="6130925" y="5291138"/>
          <p14:tracePt t="153143" x="6064250" y="5334000"/>
          <p14:tracePt t="153152" x="6010275" y="5387975"/>
          <p14:tracePt t="153159" x="5973763" y="5424488"/>
          <p14:tracePt t="153168" x="5930900" y="5465763"/>
          <p14:tracePt t="153175" x="5900738" y="5513388"/>
          <p14:tracePt t="153184" x="5859463" y="5568950"/>
          <p14:tracePt t="153191" x="5853113" y="5592763"/>
          <p14:tracePt t="153200" x="5846763" y="5622925"/>
          <p14:tracePt t="153207" x="5846763" y="5653088"/>
          <p14:tracePt t="153215" x="5846763" y="5676900"/>
          <p14:tracePt t="153224" x="5846763" y="5719763"/>
          <p14:tracePt t="153231" x="5864225" y="5754688"/>
          <p14:tracePt t="153239" x="5889625" y="5784850"/>
          <p14:tracePt t="153247" x="5919788" y="5821363"/>
          <p14:tracePt t="153255" x="5943600" y="5857875"/>
          <p14:tracePt t="153263" x="5973763" y="5881688"/>
          <p14:tracePt t="153271" x="5997575" y="5905500"/>
          <p14:tracePt t="153279" x="6045200" y="5948363"/>
          <p14:tracePt t="153287" x="6100763" y="5978525"/>
          <p14:tracePt t="153295" x="6148388" y="6008688"/>
          <p14:tracePt t="153303" x="6208713" y="6019800"/>
          <p14:tracePt t="153311" x="6256338" y="6049963"/>
          <p14:tracePt t="153320" x="6292850" y="6049963"/>
          <p14:tracePt t="153327" x="6359525" y="6056313"/>
          <p14:tracePt t="153335" x="6443663" y="6056313"/>
          <p14:tracePt t="153343" x="6516688" y="6056313"/>
          <p14:tracePt t="153352" x="6588125" y="6056313"/>
          <p14:tracePt t="153359" x="6648450" y="6056313"/>
          <p14:tracePt t="153369" x="6726238" y="6008688"/>
          <p14:tracePt t="153375" x="6805613" y="5978525"/>
          <p14:tracePt t="153384" x="6853238" y="5959475"/>
          <p14:tracePt t="153391" x="6932613" y="5899150"/>
          <p14:tracePt t="153399" x="6997700" y="5857875"/>
          <p14:tracePt t="153407" x="7077075" y="5791200"/>
          <p14:tracePt t="153415" x="7131050" y="5737225"/>
          <p14:tracePt t="153423" x="7167563" y="5694363"/>
          <p14:tracePt t="153431" x="7208838" y="5646738"/>
          <p14:tracePt t="153439" x="7227888" y="5622925"/>
          <p14:tracePt t="153447" x="7245350" y="5573713"/>
          <p14:tracePt t="153455" x="7262813" y="5538788"/>
          <p14:tracePt t="153463" x="7269163" y="5495925"/>
          <p14:tracePt t="153471" x="7269163" y="5459413"/>
          <p14:tracePt t="153479" x="7281863" y="5429250"/>
          <p14:tracePt t="153487" x="7281863" y="5405438"/>
          <p14:tracePt t="153495" x="7281863" y="5394325"/>
          <p14:tracePt t="153503" x="7281863" y="5368925"/>
          <p14:tracePt t="153511" x="7281863" y="5357813"/>
          <p14:tracePt t="153519" x="7281863" y="5334000"/>
          <p14:tracePt t="153527" x="7269163" y="5314950"/>
          <p14:tracePt t="153536" x="7245350" y="5291138"/>
          <p14:tracePt t="153543" x="7208838" y="5254625"/>
          <p14:tracePt t="153552" x="7154863" y="5224463"/>
          <p14:tracePt t="153559" x="7107238" y="5183188"/>
          <p14:tracePt t="153569" x="7058025" y="5170488"/>
          <p14:tracePt t="153575" x="6980238" y="5153025"/>
          <p14:tracePt t="153584" x="6896100" y="5153025"/>
          <p14:tracePt t="153591" x="6835775" y="5153025"/>
          <p14:tracePt t="153599" x="6762750" y="5153025"/>
          <p14:tracePt t="153607" x="6678613" y="5153025"/>
          <p14:tracePt t="153615" x="6605588" y="5153025"/>
          <p14:tracePt t="153623" x="6534150" y="5164138"/>
          <p14:tracePt t="153631" x="6486525" y="5176838"/>
          <p14:tracePt t="153639" x="6437313" y="5194300"/>
          <p14:tracePt t="153647" x="6400800" y="5224463"/>
          <p14:tracePt t="153655" x="6365875" y="5243513"/>
          <p14:tracePt t="153663" x="6346825" y="5254625"/>
          <p14:tracePt t="153672" x="6323013" y="5260975"/>
          <p14:tracePt t="153679" x="6299200" y="5291138"/>
          <p14:tracePt t="153687" x="6280150" y="5338763"/>
          <p14:tracePt t="153695" x="6269038" y="5368925"/>
          <p14:tracePt t="153703" x="6269038" y="5418138"/>
          <p14:tracePt t="153711" x="6269038" y="5448300"/>
          <p14:tracePt t="153719" x="6269038" y="5502275"/>
          <p14:tracePt t="153727" x="6269038" y="5532438"/>
          <p14:tracePt t="153735" x="6292850" y="5592763"/>
          <p14:tracePt t="153743" x="6310313" y="5616575"/>
          <p14:tracePt t="153752" x="6316663" y="5659438"/>
          <p14:tracePt t="153759" x="6340475" y="5683250"/>
          <p14:tracePt t="153769" x="6370638" y="5724525"/>
          <p14:tracePt t="153775" x="6389688" y="5737225"/>
          <p14:tracePt t="153784" x="6400800" y="5743575"/>
          <p14:tracePt t="153791" x="6419850" y="5761038"/>
          <p14:tracePt t="153799" x="6443663" y="5767388"/>
          <p14:tracePt t="153807" x="6456363" y="5767388"/>
          <p14:tracePt t="153815" x="6491288" y="5784850"/>
          <p14:tracePt t="153823" x="6534150" y="5797550"/>
          <p14:tracePt t="153831" x="6570663" y="5797550"/>
          <p14:tracePt t="153839" x="6648450" y="5797550"/>
          <p14:tracePt t="153847" x="6745288" y="5797550"/>
          <p14:tracePt t="153855" x="6846888" y="5797550"/>
          <p14:tracePt t="153863" x="6961188" y="5797550"/>
          <p14:tracePt t="153871" x="7088188" y="5797550"/>
          <p14:tracePt t="153879" x="7191375" y="5797550"/>
          <p14:tracePt t="153887" x="7275513" y="5797550"/>
          <p14:tracePt t="153901" x="7323138" y="5797550"/>
          <p14:tracePt t="153904" x="7348538" y="5773738"/>
          <p14:tracePt t="153911" x="7383463" y="5749925"/>
          <p14:tracePt t="153919" x="7402513" y="5713413"/>
          <p14:tracePt t="153927" x="7426325" y="5676900"/>
          <p14:tracePt t="153936" x="7426325" y="5653088"/>
          <p14:tracePt t="153943" x="7437438" y="5634038"/>
          <p14:tracePt t="153952" x="7443788" y="5603875"/>
          <p14:tracePt t="153959" x="7443788" y="5592763"/>
          <p14:tracePt t="153969" x="7450138" y="5573713"/>
          <p14:tracePt t="153975" x="7450138" y="5562600"/>
          <p14:tracePt t="153984" x="7450138" y="5549900"/>
          <p14:tracePt t="153991" x="7450138" y="5543550"/>
          <p14:tracePt t="153999" x="7450138" y="5526088"/>
          <p14:tracePt t="154008" x="7450138" y="5519738"/>
          <p14:tracePt t="154018" x="7450138" y="5508625"/>
          <p14:tracePt t="154024" x="7450138" y="5502275"/>
          <p14:tracePt t="154039" x="7450138" y="5495925"/>
          <p14:tracePt t="154047" x="7450138" y="5489575"/>
          <p14:tracePt t="154063" x="7450138" y="5483225"/>
          <p14:tracePt t="154071" x="7450138" y="5472113"/>
          <p14:tracePt t="154079" x="7437438" y="5454650"/>
          <p14:tracePt t="154087" x="7413625" y="5441950"/>
          <p14:tracePt t="154095" x="7377113" y="5424488"/>
          <p14:tracePt t="154103" x="7342188" y="5418138"/>
          <p14:tracePt t="154111" x="7292975" y="5387975"/>
          <p14:tracePt t="154119" x="7232650" y="5364163"/>
          <p14:tracePt t="154127" x="7142163" y="5338763"/>
          <p14:tracePt t="154136" x="7051675" y="5334000"/>
          <p14:tracePt t="154143" x="6937375" y="5297488"/>
          <p14:tracePt t="154152" x="6846888" y="5273675"/>
          <p14:tracePt t="154160" x="6775450" y="5260975"/>
          <p14:tracePt t="154169" x="6715125" y="5254625"/>
          <p14:tracePt t="154176" x="6654800" y="5254625"/>
          <p14:tracePt t="154184" x="6611938" y="5254625"/>
          <p14:tracePt t="154192" x="6594475" y="5254625"/>
          <p14:tracePt t="154201" x="6581775" y="5254625"/>
          <p14:tracePt t="154208" x="6575425" y="5254625"/>
          <p14:tracePt t="154216" x="6564313" y="5254625"/>
          <p14:tracePt t="154224" x="6551613" y="5254625"/>
          <p14:tracePt t="154232" x="6527800" y="5254625"/>
          <p14:tracePt t="154240" x="6503988" y="5278438"/>
          <p14:tracePt t="154248" x="6486525" y="5284788"/>
          <p14:tracePt t="154256" x="6450013" y="5321300"/>
          <p14:tracePt t="154264" x="6426200" y="5345113"/>
          <p14:tracePt t="154272" x="6396038" y="5387975"/>
          <p14:tracePt t="154280" x="6383338" y="5399088"/>
          <p14:tracePt t="154288" x="6365875" y="5418138"/>
          <p14:tracePt t="154296" x="6353175" y="5429250"/>
          <p14:tracePt t="154306" x="6340475" y="5448300"/>
          <p14:tracePt t="154312" x="6335713" y="5454650"/>
          <p14:tracePt t="154322" x="6323013" y="5472113"/>
          <p14:tracePt t="154328" x="6323013" y="5478463"/>
          <p14:tracePt t="154338" x="6323013" y="5502275"/>
          <p14:tracePt t="154344" x="6323013" y="5513388"/>
          <p14:tracePt t="154353" x="6323013" y="5538788"/>
          <p14:tracePt t="154360" x="6323013" y="5543550"/>
          <p14:tracePt t="154368" x="6323013" y="5562600"/>
          <p14:tracePt t="154376" x="6323013" y="5580063"/>
          <p14:tracePt t="154385" x="6335713" y="5599113"/>
          <p14:tracePt t="154392" x="6340475" y="5603875"/>
          <p14:tracePt t="154400" x="6340475" y="5622925"/>
          <p14:tracePt t="154408" x="6346825" y="5629275"/>
          <p14:tracePt t="154416" x="6353175" y="5640388"/>
          <p14:tracePt t="154424" x="6359525" y="5653088"/>
          <p14:tracePt t="154432" x="6365875" y="5676900"/>
          <p14:tracePt t="154440" x="6365875" y="5683250"/>
          <p14:tracePt t="154448" x="6365875" y="5707063"/>
          <p14:tracePt t="154456" x="6370638" y="5719763"/>
          <p14:tracePt t="154464" x="6376988" y="5724525"/>
          <p14:tracePt t="154472" x="6396038" y="5749925"/>
          <p14:tracePt t="154480" x="6407150" y="5761038"/>
          <p14:tracePt t="154489" x="6426200" y="5778500"/>
          <p14:tracePt t="154496" x="6450013" y="5803900"/>
          <p14:tracePt t="154505" x="6467475" y="5815013"/>
          <p14:tracePt t="154512" x="6480175" y="5827713"/>
          <p14:tracePt t="154522" x="6486525" y="5834063"/>
          <p14:tracePt t="154528" x="6510338" y="5838825"/>
          <p14:tracePt t="154536" x="6521450" y="5845175"/>
          <p14:tracePt t="154544" x="6546850" y="5845175"/>
          <p14:tracePt t="154552" x="6557963" y="5851525"/>
          <p14:tracePt t="154560" x="6594475" y="5868988"/>
          <p14:tracePt t="154568" x="6624638" y="5868988"/>
          <p14:tracePt t="154576" x="6661150" y="5888038"/>
          <p14:tracePt t="154583" x="6721475" y="5899150"/>
          <p14:tracePt t="154591" x="6811963" y="5905500"/>
          <p14:tracePt t="154599" x="6872288" y="5929313"/>
          <p14:tracePt t="154608" x="6932613" y="5929313"/>
          <p14:tracePt t="154616" x="6991350" y="5942013"/>
          <p14:tracePt t="154624" x="7034213" y="5948363"/>
          <p14:tracePt t="154631" x="7094538" y="5948363"/>
          <p14:tracePt t="154639" x="7118350" y="5948363"/>
          <p14:tracePt t="154647" x="7161213" y="5948363"/>
          <p14:tracePt t="154655" x="7185025" y="5948363"/>
          <p14:tracePt t="154663" x="7208838" y="5948363"/>
          <p14:tracePt t="154671" x="7232650" y="5929313"/>
          <p14:tracePt t="154679" x="7262813" y="5911850"/>
          <p14:tracePt t="154688" x="7281863" y="5899150"/>
          <p14:tracePt t="154696" x="7288213" y="5899150"/>
          <p14:tracePt t="154704" x="7299325" y="5881688"/>
          <p14:tracePt t="154711" x="7318375" y="5868988"/>
          <p14:tracePt t="154721" x="7329488" y="5851525"/>
          <p14:tracePt t="154727" x="7348538" y="5838825"/>
          <p14:tracePt t="154737" x="7372350" y="5815013"/>
          <p14:tracePt t="154754" x="7402513" y="5778500"/>
          <p14:tracePt t="154760" x="7407275" y="5761038"/>
          <p14:tracePt t="154768" x="7407275" y="5730875"/>
          <p14:tracePt t="154776" x="7426325" y="5694363"/>
          <p14:tracePt t="154783" x="7426325" y="5664200"/>
          <p14:tracePt t="154792" x="7426325" y="5629275"/>
          <p14:tracePt t="154799" x="7426325" y="5610225"/>
          <p14:tracePt t="154808" x="7426325" y="5586413"/>
          <p14:tracePt t="154815" x="7426325" y="5562600"/>
          <p14:tracePt t="154823" x="7426325" y="5549900"/>
          <p14:tracePt t="154831" x="7426325" y="5526088"/>
          <p14:tracePt t="154840" x="7419975" y="5502275"/>
          <p14:tracePt t="154847" x="7407275" y="5478463"/>
          <p14:tracePt t="154856" x="7389813" y="5454650"/>
          <p14:tracePt t="154863" x="7383463" y="5435600"/>
          <p14:tracePt t="154872" x="7359650" y="5411788"/>
          <p14:tracePt t="154880" x="7342188" y="5405438"/>
          <p14:tracePt t="154889" x="7329488" y="5394325"/>
          <p14:tracePt t="154896" x="7305675" y="5375275"/>
          <p14:tracePt t="154904" x="7258050" y="5345113"/>
          <p14:tracePt t="154911" x="7208838" y="5314950"/>
          <p14:tracePt t="154921" x="7118350" y="5284788"/>
          <p14:tracePt t="154928" x="7040563" y="5273675"/>
          <p14:tracePt t="154937" x="6980238" y="5248275"/>
          <p14:tracePt t="154944" x="6889750" y="5230813"/>
          <p14:tracePt t="154952" x="6775450" y="5218113"/>
          <p14:tracePt t="154960" x="6672263" y="5218113"/>
          <p14:tracePt t="154968" x="6588125" y="5218113"/>
          <p14:tracePt t="154976" x="6486525" y="5218113"/>
          <p14:tracePt t="154984" x="6389688" y="5218113"/>
          <p14:tracePt t="154992" x="6316663" y="5218113"/>
          <p14:tracePt t="154999" x="6249988" y="5243513"/>
          <p14:tracePt t="155009" x="6184900" y="5297488"/>
          <p14:tracePt t="155016" x="6178550" y="5303838"/>
          <p14:tracePt t="155023" x="6135688" y="5338763"/>
          <p14:tracePt t="155031" x="6124575" y="5351463"/>
          <p14:tracePt t="155040" x="6100763" y="5375275"/>
          <p14:tracePt t="155048" x="6088063" y="5399088"/>
          <p14:tracePt t="155055" x="6081713" y="5424488"/>
          <p14:tracePt t="155063" x="6081713" y="5448300"/>
          <p14:tracePt t="155071" x="6081713" y="5478463"/>
          <p14:tracePt t="155087" x="6081713" y="5502275"/>
          <p14:tracePt t="155095" x="6081713" y="5526088"/>
          <p14:tracePt t="155104" x="6094413" y="5543550"/>
          <p14:tracePt t="155111" x="6100763" y="5562600"/>
          <p14:tracePt t="155120" x="6105525" y="5580063"/>
          <p14:tracePt t="155127" x="6142038" y="5603875"/>
          <p14:tracePt t="155137" x="6184900" y="5646738"/>
          <p14:tracePt t="155143" x="6249988" y="5700713"/>
          <p14:tracePt t="155151" x="6286500" y="5730875"/>
          <p14:tracePt t="155159" x="6353175" y="5784850"/>
          <p14:tracePt t="155167" x="6430963" y="5827713"/>
          <p14:tracePt t="155175" x="6510338" y="5868988"/>
          <p14:tracePt t="155183" x="6557963" y="5894388"/>
          <p14:tracePt t="155191" x="6618288" y="5935663"/>
          <p14:tracePt t="155199" x="6684963" y="5954713"/>
          <p14:tracePt t="155207" x="6756400" y="5989638"/>
          <p14:tracePt t="155215" x="6816725" y="5989638"/>
          <p14:tracePt t="155223" x="6889750" y="5995988"/>
          <p14:tracePt t="155231" x="6950075" y="5995988"/>
          <p14:tracePt t="155239" x="7034213" y="5995988"/>
          <p14:tracePt t="155247" x="7081838" y="5995988"/>
          <p14:tracePt t="155255" x="7148513" y="5978525"/>
          <p14:tracePt t="155263" x="7172325" y="5948363"/>
          <p14:tracePt t="155271" x="7208838" y="5911850"/>
          <p14:tracePt t="155279" x="7232650" y="5888038"/>
          <p14:tracePt t="155288" x="7232650" y="5864225"/>
          <p14:tracePt t="155295" x="7251700" y="5808663"/>
          <p14:tracePt t="155304" x="7251700" y="5749925"/>
          <p14:tracePt t="155311" x="7251700" y="5737225"/>
          <p14:tracePt t="155320" x="7251700" y="5719763"/>
          <p14:tracePt t="155327" x="7251700" y="5694363"/>
          <p14:tracePt t="155337" x="7251700" y="5689600"/>
          <p14:tracePt t="155360" x="7245350" y="5683250"/>
          <p14:tracePt t="155384" x="7239000" y="5683250"/>
          <p14:tracePt t="155408" x="7232650" y="5683250"/>
          <p14:tracePt t="155512"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71" name="Rectangle 51">
            <a:extLst>
              <a:ext uri="{FF2B5EF4-FFF2-40B4-BE49-F238E27FC236}">
                <a16:creationId xmlns:a16="http://schemas.microsoft.com/office/drawing/2014/main" id="{C4AF7C5C-B4AD-4BCC-B98A-DC77C32EF00F}"/>
              </a:ext>
            </a:extLst>
          </p:cNvPr>
          <p:cNvSpPr>
            <a:spLocks noChangeArrowheads="1"/>
          </p:cNvSpPr>
          <p:nvPr/>
        </p:nvSpPr>
        <p:spPr bwMode="auto">
          <a:xfrm>
            <a:off x="207963" y="635000"/>
            <a:ext cx="3084512" cy="6057900"/>
          </a:xfrm>
          <a:prstGeom prst="rect">
            <a:avLst/>
          </a:prstGeom>
          <a:solidFill>
            <a:srgbClr val="0000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5122" name="Rectangle 2">
            <a:extLst>
              <a:ext uri="{FF2B5EF4-FFF2-40B4-BE49-F238E27FC236}">
                <a16:creationId xmlns:a16="http://schemas.microsoft.com/office/drawing/2014/main" id="{FFE7166C-CB22-4D7E-A826-6C32D5EEDDCF}"/>
              </a:ext>
            </a:extLst>
          </p:cNvPr>
          <p:cNvSpPr>
            <a:spLocks noGrp="1" noChangeArrowheads="1"/>
          </p:cNvSpPr>
          <p:nvPr>
            <p:ph type="title"/>
          </p:nvPr>
        </p:nvSpPr>
        <p:spPr>
          <a:xfrm>
            <a:off x="2900363" y="241300"/>
            <a:ext cx="5824537" cy="704850"/>
          </a:xfrm>
          <a:ln/>
        </p:spPr>
        <p:txBody>
          <a:bodyPr/>
          <a:lstStyle/>
          <a:p>
            <a:r>
              <a:rPr lang="en-GB" altLang="cs-CZ" b="1"/>
              <a:t>Indi</a:t>
            </a:r>
            <a:r>
              <a:rPr lang="cs-CZ" altLang="cs-CZ" b="1"/>
              <a:t>kátory</a:t>
            </a:r>
            <a:r>
              <a:rPr lang="en-GB" altLang="cs-CZ" b="1"/>
              <a:t> hybridiza</a:t>
            </a:r>
            <a:r>
              <a:rPr lang="cs-CZ" altLang="cs-CZ" b="1"/>
              <a:t>ce</a:t>
            </a:r>
            <a:endParaRPr lang="en-GB" altLang="cs-CZ"/>
          </a:p>
        </p:txBody>
      </p:sp>
      <p:grpSp>
        <p:nvGrpSpPr>
          <p:cNvPr id="5146" name="Group 26">
            <a:extLst>
              <a:ext uri="{FF2B5EF4-FFF2-40B4-BE49-F238E27FC236}">
                <a16:creationId xmlns:a16="http://schemas.microsoft.com/office/drawing/2014/main" id="{87EDF115-15B3-4474-A6BC-D7F45A4BFF7C}"/>
              </a:ext>
            </a:extLst>
          </p:cNvPr>
          <p:cNvGrpSpPr>
            <a:grpSpLocks/>
          </p:cNvGrpSpPr>
          <p:nvPr/>
        </p:nvGrpSpPr>
        <p:grpSpPr bwMode="auto">
          <a:xfrm>
            <a:off x="411163" y="828675"/>
            <a:ext cx="2362200" cy="5791200"/>
            <a:chOff x="624" y="1584"/>
            <a:chExt cx="1344" cy="1783"/>
          </a:xfrm>
        </p:grpSpPr>
        <p:sp>
          <p:nvSpPr>
            <p:cNvPr id="5134" name="Freeform 14">
              <a:extLst>
                <a:ext uri="{FF2B5EF4-FFF2-40B4-BE49-F238E27FC236}">
                  <a16:creationId xmlns:a16="http://schemas.microsoft.com/office/drawing/2014/main" id="{BED06169-8C45-471F-8368-28D77A2C731A}"/>
                </a:ext>
              </a:extLst>
            </p:cNvPr>
            <p:cNvSpPr>
              <a:spLocks/>
            </p:cNvSpPr>
            <p:nvPr/>
          </p:nvSpPr>
          <p:spPr bwMode="auto">
            <a:xfrm>
              <a:off x="624" y="1584"/>
              <a:ext cx="1344" cy="569"/>
            </a:xfrm>
            <a:custGeom>
              <a:avLst/>
              <a:gdLst>
                <a:gd name="T0" fmla="*/ 27 w 989"/>
                <a:gd name="T1" fmla="*/ 0 h 786"/>
                <a:gd name="T2" fmla="*/ 137 w 989"/>
                <a:gd name="T3" fmla="*/ 245 h 786"/>
                <a:gd name="T4" fmla="*/ 851 w 989"/>
                <a:gd name="T5" fmla="*/ 575 h 786"/>
                <a:gd name="T6" fmla="*/ 966 w 989"/>
                <a:gd name="T7" fmla="*/ 786 h 786"/>
              </a:gdLst>
              <a:ahLst/>
              <a:cxnLst>
                <a:cxn ang="0">
                  <a:pos x="T0" y="T1"/>
                </a:cxn>
                <a:cxn ang="0">
                  <a:pos x="T2" y="T3"/>
                </a:cxn>
                <a:cxn ang="0">
                  <a:pos x="T4" y="T5"/>
                </a:cxn>
                <a:cxn ang="0">
                  <a:pos x="T6" y="T7"/>
                </a:cxn>
              </a:cxnLst>
              <a:rect l="0" t="0" r="r" b="b"/>
              <a:pathLst>
                <a:path w="989" h="786">
                  <a:moveTo>
                    <a:pt x="27" y="0"/>
                  </a:moveTo>
                  <a:cubicBezTo>
                    <a:pt x="30" y="54"/>
                    <a:pt x="0" y="149"/>
                    <a:pt x="137" y="245"/>
                  </a:cubicBezTo>
                  <a:cubicBezTo>
                    <a:pt x="274" y="341"/>
                    <a:pt x="713" y="485"/>
                    <a:pt x="851" y="575"/>
                  </a:cubicBezTo>
                  <a:cubicBezTo>
                    <a:pt x="989" y="665"/>
                    <a:pt x="942" y="750"/>
                    <a:pt x="966" y="786"/>
                  </a:cubicBezTo>
                </a:path>
              </a:pathLst>
            </a:custGeom>
            <a:noFill/>
            <a:ln w="57150" cap="flat" cmpd="sng">
              <a:solidFill>
                <a:srgbClr val="66FF3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36" name="Freeform 16">
              <a:extLst>
                <a:ext uri="{FF2B5EF4-FFF2-40B4-BE49-F238E27FC236}">
                  <a16:creationId xmlns:a16="http://schemas.microsoft.com/office/drawing/2014/main" id="{318249FD-8791-450D-900C-6E74B30D819C}"/>
                </a:ext>
              </a:extLst>
            </p:cNvPr>
            <p:cNvSpPr>
              <a:spLocks/>
            </p:cNvSpPr>
            <p:nvPr/>
          </p:nvSpPr>
          <p:spPr bwMode="auto">
            <a:xfrm flipH="1">
              <a:off x="624" y="2105"/>
              <a:ext cx="1344" cy="569"/>
            </a:xfrm>
            <a:custGeom>
              <a:avLst/>
              <a:gdLst>
                <a:gd name="T0" fmla="*/ 27 w 989"/>
                <a:gd name="T1" fmla="*/ 0 h 786"/>
                <a:gd name="T2" fmla="*/ 137 w 989"/>
                <a:gd name="T3" fmla="*/ 245 h 786"/>
                <a:gd name="T4" fmla="*/ 851 w 989"/>
                <a:gd name="T5" fmla="*/ 575 h 786"/>
                <a:gd name="T6" fmla="*/ 966 w 989"/>
                <a:gd name="T7" fmla="*/ 786 h 786"/>
              </a:gdLst>
              <a:ahLst/>
              <a:cxnLst>
                <a:cxn ang="0">
                  <a:pos x="T0" y="T1"/>
                </a:cxn>
                <a:cxn ang="0">
                  <a:pos x="T2" y="T3"/>
                </a:cxn>
                <a:cxn ang="0">
                  <a:pos x="T4" y="T5"/>
                </a:cxn>
                <a:cxn ang="0">
                  <a:pos x="T6" y="T7"/>
                </a:cxn>
              </a:cxnLst>
              <a:rect l="0" t="0" r="r" b="b"/>
              <a:pathLst>
                <a:path w="989" h="786">
                  <a:moveTo>
                    <a:pt x="27" y="0"/>
                  </a:moveTo>
                  <a:cubicBezTo>
                    <a:pt x="30" y="54"/>
                    <a:pt x="0" y="149"/>
                    <a:pt x="137" y="245"/>
                  </a:cubicBezTo>
                  <a:cubicBezTo>
                    <a:pt x="274" y="341"/>
                    <a:pt x="713" y="485"/>
                    <a:pt x="851" y="575"/>
                  </a:cubicBezTo>
                  <a:cubicBezTo>
                    <a:pt x="989" y="665"/>
                    <a:pt x="942" y="750"/>
                    <a:pt x="966" y="786"/>
                  </a:cubicBez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37" name="Freeform 17">
              <a:extLst>
                <a:ext uri="{FF2B5EF4-FFF2-40B4-BE49-F238E27FC236}">
                  <a16:creationId xmlns:a16="http://schemas.microsoft.com/office/drawing/2014/main" id="{C7987103-8DC7-4308-A424-2B51CFB51D14}"/>
                </a:ext>
              </a:extLst>
            </p:cNvPr>
            <p:cNvSpPr>
              <a:spLocks/>
            </p:cNvSpPr>
            <p:nvPr/>
          </p:nvSpPr>
          <p:spPr bwMode="auto">
            <a:xfrm>
              <a:off x="624" y="2683"/>
              <a:ext cx="1344" cy="569"/>
            </a:xfrm>
            <a:custGeom>
              <a:avLst/>
              <a:gdLst>
                <a:gd name="T0" fmla="*/ 27 w 989"/>
                <a:gd name="T1" fmla="*/ 0 h 786"/>
                <a:gd name="T2" fmla="*/ 137 w 989"/>
                <a:gd name="T3" fmla="*/ 245 h 786"/>
                <a:gd name="T4" fmla="*/ 851 w 989"/>
                <a:gd name="T5" fmla="*/ 575 h 786"/>
                <a:gd name="T6" fmla="*/ 966 w 989"/>
                <a:gd name="T7" fmla="*/ 786 h 786"/>
              </a:gdLst>
              <a:ahLst/>
              <a:cxnLst>
                <a:cxn ang="0">
                  <a:pos x="T0" y="T1"/>
                </a:cxn>
                <a:cxn ang="0">
                  <a:pos x="T2" y="T3"/>
                </a:cxn>
                <a:cxn ang="0">
                  <a:pos x="T4" y="T5"/>
                </a:cxn>
                <a:cxn ang="0">
                  <a:pos x="T6" y="T7"/>
                </a:cxn>
              </a:cxnLst>
              <a:rect l="0" t="0" r="r" b="b"/>
              <a:pathLst>
                <a:path w="989" h="786">
                  <a:moveTo>
                    <a:pt x="27" y="0"/>
                  </a:moveTo>
                  <a:cubicBezTo>
                    <a:pt x="30" y="54"/>
                    <a:pt x="0" y="149"/>
                    <a:pt x="137" y="245"/>
                  </a:cubicBezTo>
                  <a:cubicBezTo>
                    <a:pt x="274" y="341"/>
                    <a:pt x="713" y="485"/>
                    <a:pt x="851" y="575"/>
                  </a:cubicBezTo>
                  <a:cubicBezTo>
                    <a:pt x="989" y="665"/>
                    <a:pt x="942" y="750"/>
                    <a:pt x="966" y="786"/>
                  </a:cubicBezTo>
                </a:path>
              </a:pathLst>
            </a:custGeom>
            <a:noFill/>
            <a:ln w="57150" cap="flat" cmpd="sng">
              <a:solidFill>
                <a:srgbClr val="66FF3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41" name="Freeform 21">
              <a:extLst>
                <a:ext uri="{FF2B5EF4-FFF2-40B4-BE49-F238E27FC236}">
                  <a16:creationId xmlns:a16="http://schemas.microsoft.com/office/drawing/2014/main" id="{DFB19B2A-2AC3-4E9E-836B-283755C03F50}"/>
                </a:ext>
              </a:extLst>
            </p:cNvPr>
            <p:cNvSpPr>
              <a:spLocks/>
            </p:cNvSpPr>
            <p:nvPr/>
          </p:nvSpPr>
          <p:spPr bwMode="auto">
            <a:xfrm flipH="1">
              <a:off x="624" y="1699"/>
              <a:ext cx="1344" cy="569"/>
            </a:xfrm>
            <a:custGeom>
              <a:avLst/>
              <a:gdLst>
                <a:gd name="T0" fmla="*/ 27 w 989"/>
                <a:gd name="T1" fmla="*/ 0 h 786"/>
                <a:gd name="T2" fmla="*/ 137 w 989"/>
                <a:gd name="T3" fmla="*/ 245 h 786"/>
                <a:gd name="T4" fmla="*/ 851 w 989"/>
                <a:gd name="T5" fmla="*/ 575 h 786"/>
                <a:gd name="T6" fmla="*/ 966 w 989"/>
                <a:gd name="T7" fmla="*/ 786 h 786"/>
              </a:gdLst>
              <a:ahLst/>
              <a:cxnLst>
                <a:cxn ang="0">
                  <a:pos x="T0" y="T1"/>
                </a:cxn>
                <a:cxn ang="0">
                  <a:pos x="T2" y="T3"/>
                </a:cxn>
                <a:cxn ang="0">
                  <a:pos x="T4" y="T5"/>
                </a:cxn>
                <a:cxn ang="0">
                  <a:pos x="T6" y="T7"/>
                </a:cxn>
              </a:cxnLst>
              <a:rect l="0" t="0" r="r" b="b"/>
              <a:pathLst>
                <a:path w="989" h="786">
                  <a:moveTo>
                    <a:pt x="27" y="0"/>
                  </a:moveTo>
                  <a:cubicBezTo>
                    <a:pt x="30" y="54"/>
                    <a:pt x="0" y="149"/>
                    <a:pt x="137" y="245"/>
                  </a:cubicBezTo>
                  <a:cubicBezTo>
                    <a:pt x="274" y="341"/>
                    <a:pt x="713" y="485"/>
                    <a:pt x="851" y="575"/>
                  </a:cubicBezTo>
                  <a:cubicBezTo>
                    <a:pt x="989" y="665"/>
                    <a:pt x="942" y="750"/>
                    <a:pt x="966" y="786"/>
                  </a:cubicBez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42" name="Freeform 22">
              <a:extLst>
                <a:ext uri="{FF2B5EF4-FFF2-40B4-BE49-F238E27FC236}">
                  <a16:creationId xmlns:a16="http://schemas.microsoft.com/office/drawing/2014/main" id="{FC525867-678D-47D2-A0E2-222CE6EEFE69}"/>
                </a:ext>
              </a:extLst>
            </p:cNvPr>
            <p:cNvSpPr>
              <a:spLocks/>
            </p:cNvSpPr>
            <p:nvPr/>
          </p:nvSpPr>
          <p:spPr bwMode="auto">
            <a:xfrm>
              <a:off x="624" y="2220"/>
              <a:ext cx="1344" cy="569"/>
            </a:xfrm>
            <a:custGeom>
              <a:avLst/>
              <a:gdLst>
                <a:gd name="T0" fmla="*/ 27 w 989"/>
                <a:gd name="T1" fmla="*/ 0 h 786"/>
                <a:gd name="T2" fmla="*/ 137 w 989"/>
                <a:gd name="T3" fmla="*/ 245 h 786"/>
                <a:gd name="T4" fmla="*/ 851 w 989"/>
                <a:gd name="T5" fmla="*/ 575 h 786"/>
                <a:gd name="T6" fmla="*/ 966 w 989"/>
                <a:gd name="T7" fmla="*/ 786 h 786"/>
              </a:gdLst>
              <a:ahLst/>
              <a:cxnLst>
                <a:cxn ang="0">
                  <a:pos x="T0" y="T1"/>
                </a:cxn>
                <a:cxn ang="0">
                  <a:pos x="T2" y="T3"/>
                </a:cxn>
                <a:cxn ang="0">
                  <a:pos x="T4" y="T5"/>
                </a:cxn>
                <a:cxn ang="0">
                  <a:pos x="T6" y="T7"/>
                </a:cxn>
              </a:cxnLst>
              <a:rect l="0" t="0" r="r" b="b"/>
              <a:pathLst>
                <a:path w="989" h="786">
                  <a:moveTo>
                    <a:pt x="27" y="0"/>
                  </a:moveTo>
                  <a:cubicBezTo>
                    <a:pt x="30" y="54"/>
                    <a:pt x="0" y="149"/>
                    <a:pt x="137" y="245"/>
                  </a:cubicBezTo>
                  <a:cubicBezTo>
                    <a:pt x="274" y="341"/>
                    <a:pt x="713" y="485"/>
                    <a:pt x="851" y="575"/>
                  </a:cubicBezTo>
                  <a:cubicBezTo>
                    <a:pt x="989" y="665"/>
                    <a:pt x="942" y="750"/>
                    <a:pt x="966" y="786"/>
                  </a:cubicBezTo>
                </a:path>
              </a:pathLst>
            </a:custGeom>
            <a:noFill/>
            <a:ln w="57150" cap="flat" cmpd="sng">
              <a:solidFill>
                <a:srgbClr val="66FF3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43" name="Freeform 23">
              <a:extLst>
                <a:ext uri="{FF2B5EF4-FFF2-40B4-BE49-F238E27FC236}">
                  <a16:creationId xmlns:a16="http://schemas.microsoft.com/office/drawing/2014/main" id="{260CD15E-FF44-4693-BCA7-940B50363A7C}"/>
                </a:ext>
              </a:extLst>
            </p:cNvPr>
            <p:cNvSpPr>
              <a:spLocks/>
            </p:cNvSpPr>
            <p:nvPr/>
          </p:nvSpPr>
          <p:spPr bwMode="auto">
            <a:xfrm flipH="1">
              <a:off x="624" y="2798"/>
              <a:ext cx="1344" cy="569"/>
            </a:xfrm>
            <a:custGeom>
              <a:avLst/>
              <a:gdLst>
                <a:gd name="T0" fmla="*/ 27 w 989"/>
                <a:gd name="T1" fmla="*/ 0 h 786"/>
                <a:gd name="T2" fmla="*/ 137 w 989"/>
                <a:gd name="T3" fmla="*/ 245 h 786"/>
                <a:gd name="T4" fmla="*/ 851 w 989"/>
                <a:gd name="T5" fmla="*/ 575 h 786"/>
                <a:gd name="T6" fmla="*/ 966 w 989"/>
                <a:gd name="T7" fmla="*/ 786 h 786"/>
              </a:gdLst>
              <a:ahLst/>
              <a:cxnLst>
                <a:cxn ang="0">
                  <a:pos x="T0" y="T1"/>
                </a:cxn>
                <a:cxn ang="0">
                  <a:pos x="T2" y="T3"/>
                </a:cxn>
                <a:cxn ang="0">
                  <a:pos x="T4" y="T5"/>
                </a:cxn>
                <a:cxn ang="0">
                  <a:pos x="T6" y="T7"/>
                </a:cxn>
              </a:cxnLst>
              <a:rect l="0" t="0" r="r" b="b"/>
              <a:pathLst>
                <a:path w="989" h="786">
                  <a:moveTo>
                    <a:pt x="27" y="0"/>
                  </a:moveTo>
                  <a:cubicBezTo>
                    <a:pt x="30" y="54"/>
                    <a:pt x="0" y="149"/>
                    <a:pt x="137" y="245"/>
                  </a:cubicBezTo>
                  <a:cubicBezTo>
                    <a:pt x="274" y="341"/>
                    <a:pt x="713" y="485"/>
                    <a:pt x="851" y="575"/>
                  </a:cubicBezTo>
                  <a:cubicBezTo>
                    <a:pt x="989" y="665"/>
                    <a:pt x="942" y="750"/>
                    <a:pt x="966" y="786"/>
                  </a:cubicBezTo>
                </a:path>
              </a:pathLst>
            </a:custGeom>
            <a:noFill/>
            <a:ln w="5715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5147" name="Line 27">
            <a:extLst>
              <a:ext uri="{FF2B5EF4-FFF2-40B4-BE49-F238E27FC236}">
                <a16:creationId xmlns:a16="http://schemas.microsoft.com/office/drawing/2014/main" id="{40323696-833F-4E9E-AD6F-C32EDF5C3710}"/>
              </a:ext>
            </a:extLst>
          </p:cNvPr>
          <p:cNvSpPr>
            <a:spLocks noChangeShapeType="1"/>
          </p:cNvSpPr>
          <p:nvPr/>
        </p:nvSpPr>
        <p:spPr bwMode="auto">
          <a:xfrm>
            <a:off x="1630363" y="2200275"/>
            <a:ext cx="7620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48" name="Line 28">
            <a:extLst>
              <a:ext uri="{FF2B5EF4-FFF2-40B4-BE49-F238E27FC236}">
                <a16:creationId xmlns:a16="http://schemas.microsoft.com/office/drawing/2014/main" id="{401CC9B1-40B0-4CDD-925B-D37D54C2BBCC}"/>
              </a:ext>
            </a:extLst>
          </p:cNvPr>
          <p:cNvSpPr>
            <a:spLocks noChangeShapeType="1"/>
          </p:cNvSpPr>
          <p:nvPr/>
        </p:nvSpPr>
        <p:spPr bwMode="auto">
          <a:xfrm>
            <a:off x="1020763" y="2505075"/>
            <a:ext cx="16002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49" name="Line 29">
            <a:extLst>
              <a:ext uri="{FF2B5EF4-FFF2-40B4-BE49-F238E27FC236}">
                <a16:creationId xmlns:a16="http://schemas.microsoft.com/office/drawing/2014/main" id="{EE4EE3DA-6588-4A40-93BD-AE0CAA8EAB4A}"/>
              </a:ext>
            </a:extLst>
          </p:cNvPr>
          <p:cNvSpPr>
            <a:spLocks noChangeShapeType="1"/>
          </p:cNvSpPr>
          <p:nvPr/>
        </p:nvSpPr>
        <p:spPr bwMode="auto">
          <a:xfrm>
            <a:off x="563563" y="2809875"/>
            <a:ext cx="2057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0" name="Line 30">
            <a:extLst>
              <a:ext uri="{FF2B5EF4-FFF2-40B4-BE49-F238E27FC236}">
                <a16:creationId xmlns:a16="http://schemas.microsoft.com/office/drawing/2014/main" id="{F5813F15-E763-4119-B3C4-B3BD8CB3D39C}"/>
              </a:ext>
            </a:extLst>
          </p:cNvPr>
          <p:cNvSpPr>
            <a:spLocks noChangeShapeType="1"/>
          </p:cNvSpPr>
          <p:nvPr/>
        </p:nvSpPr>
        <p:spPr bwMode="auto">
          <a:xfrm>
            <a:off x="563563" y="3114675"/>
            <a:ext cx="17526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1" name="Line 31">
            <a:extLst>
              <a:ext uri="{FF2B5EF4-FFF2-40B4-BE49-F238E27FC236}">
                <a16:creationId xmlns:a16="http://schemas.microsoft.com/office/drawing/2014/main" id="{22D6D3DB-D58A-49D7-9603-83EDCC743B4F}"/>
              </a:ext>
            </a:extLst>
          </p:cNvPr>
          <p:cNvSpPr>
            <a:spLocks noChangeShapeType="1"/>
          </p:cNvSpPr>
          <p:nvPr/>
        </p:nvSpPr>
        <p:spPr bwMode="auto">
          <a:xfrm>
            <a:off x="715963" y="3419475"/>
            <a:ext cx="914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2" name="Line 32">
            <a:extLst>
              <a:ext uri="{FF2B5EF4-FFF2-40B4-BE49-F238E27FC236}">
                <a16:creationId xmlns:a16="http://schemas.microsoft.com/office/drawing/2014/main" id="{3A248BA1-834C-487B-9A75-619BE42E602F}"/>
              </a:ext>
            </a:extLst>
          </p:cNvPr>
          <p:cNvSpPr>
            <a:spLocks noChangeShapeType="1"/>
          </p:cNvSpPr>
          <p:nvPr/>
        </p:nvSpPr>
        <p:spPr bwMode="auto">
          <a:xfrm flipV="1">
            <a:off x="715963" y="3952875"/>
            <a:ext cx="7620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3" name="Line 33">
            <a:extLst>
              <a:ext uri="{FF2B5EF4-FFF2-40B4-BE49-F238E27FC236}">
                <a16:creationId xmlns:a16="http://schemas.microsoft.com/office/drawing/2014/main" id="{C116A3C8-9270-4877-BC8E-2A3EFAFCE1F8}"/>
              </a:ext>
            </a:extLst>
          </p:cNvPr>
          <p:cNvSpPr>
            <a:spLocks noChangeShapeType="1"/>
          </p:cNvSpPr>
          <p:nvPr/>
        </p:nvSpPr>
        <p:spPr bwMode="auto">
          <a:xfrm flipV="1">
            <a:off x="563563" y="4257675"/>
            <a:ext cx="16002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4" name="Line 34">
            <a:extLst>
              <a:ext uri="{FF2B5EF4-FFF2-40B4-BE49-F238E27FC236}">
                <a16:creationId xmlns:a16="http://schemas.microsoft.com/office/drawing/2014/main" id="{43D0340C-C253-4AAD-9BFF-A73C99432813}"/>
              </a:ext>
            </a:extLst>
          </p:cNvPr>
          <p:cNvSpPr>
            <a:spLocks noChangeShapeType="1"/>
          </p:cNvSpPr>
          <p:nvPr/>
        </p:nvSpPr>
        <p:spPr bwMode="auto">
          <a:xfrm flipV="1">
            <a:off x="487363" y="4562475"/>
            <a:ext cx="21336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5" name="Line 35">
            <a:extLst>
              <a:ext uri="{FF2B5EF4-FFF2-40B4-BE49-F238E27FC236}">
                <a16:creationId xmlns:a16="http://schemas.microsoft.com/office/drawing/2014/main" id="{90BD4F8E-E2E4-4352-86C4-7D0567A1C535}"/>
              </a:ext>
            </a:extLst>
          </p:cNvPr>
          <p:cNvSpPr>
            <a:spLocks noChangeShapeType="1"/>
          </p:cNvSpPr>
          <p:nvPr/>
        </p:nvSpPr>
        <p:spPr bwMode="auto">
          <a:xfrm flipV="1">
            <a:off x="715963" y="4943475"/>
            <a:ext cx="19050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6" name="Line 36">
            <a:extLst>
              <a:ext uri="{FF2B5EF4-FFF2-40B4-BE49-F238E27FC236}">
                <a16:creationId xmlns:a16="http://schemas.microsoft.com/office/drawing/2014/main" id="{51715E80-9229-4772-BE42-59B1A8388D64}"/>
              </a:ext>
            </a:extLst>
          </p:cNvPr>
          <p:cNvSpPr>
            <a:spLocks noChangeShapeType="1"/>
          </p:cNvSpPr>
          <p:nvPr/>
        </p:nvSpPr>
        <p:spPr bwMode="auto">
          <a:xfrm flipV="1">
            <a:off x="1477963" y="5248275"/>
            <a:ext cx="914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8" name="Line 38">
            <a:extLst>
              <a:ext uri="{FF2B5EF4-FFF2-40B4-BE49-F238E27FC236}">
                <a16:creationId xmlns:a16="http://schemas.microsoft.com/office/drawing/2014/main" id="{A01534B6-39AC-4033-B0E1-5FF4728AE082}"/>
              </a:ext>
            </a:extLst>
          </p:cNvPr>
          <p:cNvSpPr>
            <a:spLocks noChangeShapeType="1"/>
          </p:cNvSpPr>
          <p:nvPr/>
        </p:nvSpPr>
        <p:spPr bwMode="auto">
          <a:xfrm>
            <a:off x="1554163" y="1743075"/>
            <a:ext cx="8382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59" name="Line 39">
            <a:extLst>
              <a:ext uri="{FF2B5EF4-FFF2-40B4-BE49-F238E27FC236}">
                <a16:creationId xmlns:a16="http://schemas.microsoft.com/office/drawing/2014/main" id="{9AEE8715-8BBA-4A4A-A2AC-5BC25451C5B2}"/>
              </a:ext>
            </a:extLst>
          </p:cNvPr>
          <p:cNvSpPr>
            <a:spLocks noChangeShapeType="1"/>
          </p:cNvSpPr>
          <p:nvPr/>
        </p:nvSpPr>
        <p:spPr bwMode="auto">
          <a:xfrm>
            <a:off x="868363" y="1438275"/>
            <a:ext cx="17526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0" name="Line 40">
            <a:extLst>
              <a:ext uri="{FF2B5EF4-FFF2-40B4-BE49-F238E27FC236}">
                <a16:creationId xmlns:a16="http://schemas.microsoft.com/office/drawing/2014/main" id="{389AAB57-0CA5-4C86-A5B3-EE41CBC8DC1B}"/>
              </a:ext>
            </a:extLst>
          </p:cNvPr>
          <p:cNvSpPr>
            <a:spLocks noChangeShapeType="1"/>
          </p:cNvSpPr>
          <p:nvPr/>
        </p:nvSpPr>
        <p:spPr bwMode="auto">
          <a:xfrm>
            <a:off x="563563" y="1133475"/>
            <a:ext cx="2057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1" name="Line 41">
            <a:extLst>
              <a:ext uri="{FF2B5EF4-FFF2-40B4-BE49-F238E27FC236}">
                <a16:creationId xmlns:a16="http://schemas.microsoft.com/office/drawing/2014/main" id="{8DF12EC9-6FCD-423E-B627-6483C882ED57}"/>
              </a:ext>
            </a:extLst>
          </p:cNvPr>
          <p:cNvSpPr>
            <a:spLocks noChangeShapeType="1"/>
          </p:cNvSpPr>
          <p:nvPr/>
        </p:nvSpPr>
        <p:spPr bwMode="auto">
          <a:xfrm flipH="1">
            <a:off x="1554163" y="5781675"/>
            <a:ext cx="7620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2" name="Line 42">
            <a:extLst>
              <a:ext uri="{FF2B5EF4-FFF2-40B4-BE49-F238E27FC236}">
                <a16:creationId xmlns:a16="http://schemas.microsoft.com/office/drawing/2014/main" id="{C89BEAEA-EB2B-431B-AC75-BBC06A7DC9DD}"/>
              </a:ext>
            </a:extLst>
          </p:cNvPr>
          <p:cNvSpPr>
            <a:spLocks noChangeShapeType="1"/>
          </p:cNvSpPr>
          <p:nvPr/>
        </p:nvSpPr>
        <p:spPr bwMode="auto">
          <a:xfrm flipH="1">
            <a:off x="944563" y="6086475"/>
            <a:ext cx="1676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3" name="Line 43">
            <a:extLst>
              <a:ext uri="{FF2B5EF4-FFF2-40B4-BE49-F238E27FC236}">
                <a16:creationId xmlns:a16="http://schemas.microsoft.com/office/drawing/2014/main" id="{2841FCC6-BF63-44E3-ACC8-D59A0044B91E}"/>
              </a:ext>
            </a:extLst>
          </p:cNvPr>
          <p:cNvSpPr>
            <a:spLocks noChangeShapeType="1"/>
          </p:cNvSpPr>
          <p:nvPr/>
        </p:nvSpPr>
        <p:spPr bwMode="auto">
          <a:xfrm>
            <a:off x="563563" y="6391275"/>
            <a:ext cx="2057400"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4" name="Rectangle 44">
            <a:extLst>
              <a:ext uri="{FF2B5EF4-FFF2-40B4-BE49-F238E27FC236}">
                <a16:creationId xmlns:a16="http://schemas.microsoft.com/office/drawing/2014/main" id="{5147A2CB-213F-4A4D-80A5-341454F696B8}"/>
              </a:ext>
            </a:extLst>
          </p:cNvPr>
          <p:cNvSpPr>
            <a:spLocks noChangeArrowheads="1"/>
          </p:cNvSpPr>
          <p:nvPr/>
        </p:nvSpPr>
        <p:spPr bwMode="auto">
          <a:xfrm>
            <a:off x="596900" y="4643438"/>
            <a:ext cx="2057400" cy="239712"/>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5" name="Freeform 45">
            <a:extLst>
              <a:ext uri="{FF2B5EF4-FFF2-40B4-BE49-F238E27FC236}">
                <a16:creationId xmlns:a16="http://schemas.microsoft.com/office/drawing/2014/main" id="{6831F459-D4C6-4D93-9FE5-49F15900864C}"/>
              </a:ext>
            </a:extLst>
          </p:cNvPr>
          <p:cNvSpPr>
            <a:spLocks/>
          </p:cNvSpPr>
          <p:nvPr/>
        </p:nvSpPr>
        <p:spPr bwMode="auto">
          <a:xfrm>
            <a:off x="427038" y="2117725"/>
            <a:ext cx="2332037" cy="1363663"/>
          </a:xfrm>
          <a:custGeom>
            <a:avLst/>
            <a:gdLst>
              <a:gd name="T0" fmla="*/ 1469 w 1469"/>
              <a:gd name="T1" fmla="*/ 0 h 859"/>
              <a:gd name="T2" fmla="*/ 1076 w 1469"/>
              <a:gd name="T3" fmla="*/ 331 h 859"/>
              <a:gd name="T4" fmla="*/ 455 w 1469"/>
              <a:gd name="T5" fmla="*/ 497 h 859"/>
              <a:gd name="T6" fmla="*/ 0 w 1469"/>
              <a:gd name="T7" fmla="*/ 859 h 859"/>
            </a:gdLst>
            <a:ahLst/>
            <a:cxnLst>
              <a:cxn ang="0">
                <a:pos x="T0" y="T1"/>
              </a:cxn>
              <a:cxn ang="0">
                <a:pos x="T2" y="T3"/>
              </a:cxn>
              <a:cxn ang="0">
                <a:pos x="T4" y="T5"/>
              </a:cxn>
              <a:cxn ang="0">
                <a:pos x="T6" y="T7"/>
              </a:cxn>
            </a:cxnLst>
            <a:rect l="0" t="0" r="r" b="b"/>
            <a:pathLst>
              <a:path w="1469" h="859">
                <a:moveTo>
                  <a:pt x="1469" y="0"/>
                </a:moveTo>
                <a:cubicBezTo>
                  <a:pt x="1357" y="124"/>
                  <a:pt x="1245" y="248"/>
                  <a:pt x="1076" y="331"/>
                </a:cubicBezTo>
                <a:cubicBezTo>
                  <a:pt x="907" y="414"/>
                  <a:pt x="634" y="409"/>
                  <a:pt x="455" y="497"/>
                </a:cubicBezTo>
                <a:cubicBezTo>
                  <a:pt x="276" y="585"/>
                  <a:pt x="138" y="722"/>
                  <a:pt x="0" y="859"/>
                </a:cubicBezTo>
              </a:path>
            </a:pathLst>
          </a:custGeom>
          <a:noFill/>
          <a:ln w="19050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6" name="Freeform 46">
            <a:extLst>
              <a:ext uri="{FF2B5EF4-FFF2-40B4-BE49-F238E27FC236}">
                <a16:creationId xmlns:a16="http://schemas.microsoft.com/office/drawing/2014/main" id="{67613D13-DF57-4436-B8CD-B2083A7F1E10}"/>
              </a:ext>
            </a:extLst>
          </p:cNvPr>
          <p:cNvSpPr>
            <a:spLocks/>
          </p:cNvSpPr>
          <p:nvPr/>
        </p:nvSpPr>
        <p:spPr bwMode="auto">
          <a:xfrm>
            <a:off x="2179638" y="2930525"/>
            <a:ext cx="942975" cy="704850"/>
          </a:xfrm>
          <a:custGeom>
            <a:avLst/>
            <a:gdLst>
              <a:gd name="T0" fmla="*/ 672 w 672"/>
              <a:gd name="T1" fmla="*/ 0 h 528"/>
              <a:gd name="T2" fmla="*/ 413 w 672"/>
              <a:gd name="T3" fmla="*/ 331 h 528"/>
              <a:gd name="T4" fmla="*/ 0 w 672"/>
              <a:gd name="T5" fmla="*/ 528 h 528"/>
            </a:gdLst>
            <a:ahLst/>
            <a:cxnLst>
              <a:cxn ang="0">
                <a:pos x="T0" y="T1"/>
              </a:cxn>
              <a:cxn ang="0">
                <a:pos x="T2" y="T3"/>
              </a:cxn>
              <a:cxn ang="0">
                <a:pos x="T4" y="T5"/>
              </a:cxn>
            </a:cxnLst>
            <a:rect l="0" t="0" r="r" b="b"/>
            <a:pathLst>
              <a:path w="672" h="528">
                <a:moveTo>
                  <a:pt x="672" y="0"/>
                </a:moveTo>
                <a:cubicBezTo>
                  <a:pt x="598" y="121"/>
                  <a:pt x="525" y="243"/>
                  <a:pt x="413" y="331"/>
                </a:cubicBezTo>
                <a:cubicBezTo>
                  <a:pt x="301" y="419"/>
                  <a:pt x="69" y="495"/>
                  <a:pt x="0" y="528"/>
                </a:cubicBezTo>
              </a:path>
            </a:pathLst>
          </a:custGeom>
          <a:solidFill>
            <a:srgbClr val="66FFFF"/>
          </a:solidFill>
          <a:ln w="190500">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67" name="AutoShape 47">
            <a:extLst>
              <a:ext uri="{FF2B5EF4-FFF2-40B4-BE49-F238E27FC236}">
                <a16:creationId xmlns:a16="http://schemas.microsoft.com/office/drawing/2014/main" id="{530D95C7-F379-4908-BD48-C3423209CA13}"/>
              </a:ext>
            </a:extLst>
          </p:cNvPr>
          <p:cNvSpPr>
            <a:spLocks noChangeArrowheads="1"/>
          </p:cNvSpPr>
          <p:nvPr/>
        </p:nvSpPr>
        <p:spPr bwMode="auto">
          <a:xfrm>
            <a:off x="2693988" y="2560638"/>
            <a:ext cx="342900" cy="280987"/>
          </a:xfrm>
          <a:prstGeom prst="plus">
            <a:avLst>
              <a:gd name="adj" fmla="val 33333"/>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GB" altLang="cs-CZ">
              <a:solidFill>
                <a:srgbClr val="FF00FF"/>
              </a:solidFill>
              <a:latin typeface="Arial Black" panose="020B0A04020102020204" pitchFamily="34" charset="0"/>
            </a:endParaRPr>
          </a:p>
        </p:txBody>
      </p:sp>
      <p:sp>
        <p:nvSpPr>
          <p:cNvPr id="5168" name="AutoShape 48">
            <a:extLst>
              <a:ext uri="{FF2B5EF4-FFF2-40B4-BE49-F238E27FC236}">
                <a16:creationId xmlns:a16="http://schemas.microsoft.com/office/drawing/2014/main" id="{3EFDB61B-B50B-4A07-BF9E-12DD86584E1F}"/>
              </a:ext>
            </a:extLst>
          </p:cNvPr>
          <p:cNvSpPr>
            <a:spLocks noChangeArrowheads="1"/>
          </p:cNvSpPr>
          <p:nvPr/>
        </p:nvSpPr>
        <p:spPr bwMode="auto">
          <a:xfrm>
            <a:off x="1765300" y="3425825"/>
            <a:ext cx="342900" cy="280988"/>
          </a:xfrm>
          <a:prstGeom prst="plus">
            <a:avLst>
              <a:gd name="adj" fmla="val 33333"/>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GB" altLang="cs-CZ">
              <a:solidFill>
                <a:srgbClr val="FF00FF"/>
              </a:solidFill>
              <a:latin typeface="Arial Black" panose="020B0A04020102020204" pitchFamily="34" charset="0"/>
            </a:endParaRPr>
          </a:p>
        </p:txBody>
      </p:sp>
      <p:sp>
        <p:nvSpPr>
          <p:cNvPr id="5169" name="Text Box 49">
            <a:extLst>
              <a:ext uri="{FF2B5EF4-FFF2-40B4-BE49-F238E27FC236}">
                <a16:creationId xmlns:a16="http://schemas.microsoft.com/office/drawing/2014/main" id="{CBFBC450-80DC-490E-BC28-20EB6E6E801D}"/>
              </a:ext>
            </a:extLst>
          </p:cNvPr>
          <p:cNvSpPr txBox="1">
            <a:spLocks noChangeArrowheads="1"/>
          </p:cNvSpPr>
          <p:nvPr/>
        </p:nvSpPr>
        <p:spPr bwMode="auto">
          <a:xfrm>
            <a:off x="3530600" y="1465263"/>
            <a:ext cx="5303838" cy="5146675"/>
          </a:xfrm>
          <a:prstGeom prst="rect">
            <a:avLst/>
          </a:prstGeom>
          <a:solidFill>
            <a:srgbClr val="000066"/>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50000"/>
              </a:lnSpc>
            </a:pPr>
            <a:endParaRPr lang="en-GB" altLang="cs-CZ" b="1">
              <a:solidFill>
                <a:srgbClr val="FF00FF"/>
              </a:solidFill>
            </a:endParaRPr>
          </a:p>
          <a:p>
            <a:pPr>
              <a:spcBef>
                <a:spcPct val="30000"/>
              </a:spcBef>
            </a:pPr>
            <a:r>
              <a:rPr lang="cs-CZ" altLang="cs-CZ" sz="2800" b="1">
                <a:solidFill>
                  <a:srgbClr val="FF00FF"/>
                </a:solidFill>
              </a:rPr>
              <a:t>Vazba do malého žlábku</a:t>
            </a:r>
            <a:endParaRPr lang="en-GB" altLang="cs-CZ" b="1">
              <a:solidFill>
                <a:srgbClr val="FF00FF"/>
              </a:solidFill>
            </a:endParaRPr>
          </a:p>
          <a:p>
            <a:pPr>
              <a:spcBef>
                <a:spcPct val="30000"/>
              </a:spcBef>
            </a:pPr>
            <a:r>
              <a:rPr lang="en-GB" altLang="cs-CZ" sz="2000" b="1">
                <a:solidFill>
                  <a:srgbClr val="FF00FF"/>
                </a:solidFill>
              </a:rPr>
              <a:t>Co[(2,2’-bipyridyl)</a:t>
            </a:r>
            <a:r>
              <a:rPr lang="en-GB" altLang="cs-CZ" sz="2000" b="1" baseline="-25000">
                <a:solidFill>
                  <a:srgbClr val="FF00FF"/>
                </a:solidFill>
              </a:rPr>
              <a:t>3</a:t>
            </a:r>
            <a:r>
              <a:rPr lang="en-GB" altLang="cs-CZ" sz="2000" b="1">
                <a:solidFill>
                  <a:srgbClr val="FF00FF"/>
                </a:solidFill>
              </a:rPr>
              <a:t>]</a:t>
            </a:r>
            <a:r>
              <a:rPr lang="en-GB" altLang="cs-CZ" sz="2000" b="1" baseline="30000">
                <a:solidFill>
                  <a:srgbClr val="FF00FF"/>
                </a:solidFill>
              </a:rPr>
              <a:t>3+</a:t>
            </a:r>
            <a:r>
              <a:rPr lang="en-GB" altLang="cs-CZ" sz="2000" b="1">
                <a:solidFill>
                  <a:srgbClr val="FF00FF"/>
                </a:solidFill>
              </a:rPr>
              <a:t>, netropsin</a:t>
            </a:r>
            <a:endParaRPr lang="en-GB" altLang="cs-CZ" b="1">
              <a:solidFill>
                <a:srgbClr val="66FFFF"/>
              </a:solidFill>
            </a:endParaRPr>
          </a:p>
          <a:p>
            <a:pPr>
              <a:spcBef>
                <a:spcPct val="30000"/>
              </a:spcBef>
            </a:pPr>
            <a:endParaRPr lang="en-GB" altLang="cs-CZ" sz="800" b="1">
              <a:solidFill>
                <a:srgbClr val="66FFFF"/>
              </a:solidFill>
            </a:endParaRPr>
          </a:p>
          <a:p>
            <a:pPr>
              <a:spcBef>
                <a:spcPct val="30000"/>
              </a:spcBef>
            </a:pPr>
            <a:r>
              <a:rPr lang="cs-CZ" altLang="cs-CZ" b="1">
                <a:solidFill>
                  <a:srgbClr val="66FFFF"/>
                </a:solidFill>
              </a:rPr>
              <a:t>Elektrostatické interakce</a:t>
            </a:r>
            <a:endParaRPr lang="en-GB" altLang="cs-CZ" b="1">
              <a:solidFill>
                <a:srgbClr val="66FFFF"/>
              </a:solidFill>
            </a:endParaRPr>
          </a:p>
          <a:p>
            <a:pPr>
              <a:spcBef>
                <a:spcPct val="30000"/>
              </a:spcBef>
            </a:pPr>
            <a:r>
              <a:rPr lang="cs-CZ" altLang="cs-CZ" sz="2000" b="1">
                <a:solidFill>
                  <a:srgbClr val="66FFFF"/>
                </a:solidFill>
              </a:rPr>
              <a:t>s</a:t>
            </a:r>
            <a:r>
              <a:rPr lang="en-GB" altLang="cs-CZ" sz="2000" b="1">
                <a:solidFill>
                  <a:srgbClr val="66FFFF"/>
                </a:solidFill>
              </a:rPr>
              <a:t> </a:t>
            </a:r>
            <a:r>
              <a:rPr lang="cs-CZ" altLang="cs-CZ" sz="2000" b="1">
                <a:solidFill>
                  <a:srgbClr val="66FFFF"/>
                </a:solidFill>
              </a:rPr>
              <a:t>f</a:t>
            </a:r>
            <a:r>
              <a:rPr lang="en-GB" altLang="cs-CZ" sz="2000" b="1">
                <a:solidFill>
                  <a:srgbClr val="66FFFF"/>
                </a:solidFill>
              </a:rPr>
              <a:t>os</a:t>
            </a:r>
            <a:r>
              <a:rPr lang="cs-CZ" altLang="cs-CZ" sz="2000" b="1">
                <a:solidFill>
                  <a:srgbClr val="66FFFF"/>
                </a:solidFill>
              </a:rPr>
              <a:t>fátovou</a:t>
            </a:r>
            <a:r>
              <a:rPr lang="en-GB" altLang="cs-CZ" sz="2000" b="1">
                <a:solidFill>
                  <a:srgbClr val="66FFFF"/>
                </a:solidFill>
              </a:rPr>
              <a:t> / </a:t>
            </a:r>
            <a:r>
              <a:rPr lang="cs-CZ" altLang="cs-CZ" sz="2000" b="1">
                <a:solidFill>
                  <a:srgbClr val="66FFFF"/>
                </a:solidFill>
              </a:rPr>
              <a:t>cukernou kostrou</a:t>
            </a:r>
            <a:endParaRPr lang="en-GB" altLang="cs-CZ" b="1">
              <a:solidFill>
                <a:srgbClr val="66FFFF"/>
              </a:solidFill>
            </a:endParaRPr>
          </a:p>
          <a:p>
            <a:pPr>
              <a:spcBef>
                <a:spcPct val="30000"/>
              </a:spcBef>
            </a:pPr>
            <a:endParaRPr lang="en-GB" altLang="cs-CZ" sz="800" b="1">
              <a:solidFill>
                <a:srgbClr val="66FFFF"/>
              </a:solidFill>
            </a:endParaRPr>
          </a:p>
          <a:p>
            <a:pPr>
              <a:spcBef>
                <a:spcPct val="30000"/>
              </a:spcBef>
            </a:pPr>
            <a:r>
              <a:rPr lang="en-GB" altLang="cs-CZ" sz="2800" b="1">
                <a:solidFill>
                  <a:srgbClr val="FF3300"/>
                </a:solidFill>
              </a:rPr>
              <a:t>Inter</a:t>
            </a:r>
            <a:r>
              <a:rPr lang="cs-CZ" altLang="cs-CZ" sz="2800" b="1">
                <a:solidFill>
                  <a:srgbClr val="FF3300"/>
                </a:solidFill>
              </a:rPr>
              <a:t>kalátory</a:t>
            </a:r>
            <a:endParaRPr lang="en-GB" altLang="cs-CZ" b="1">
              <a:solidFill>
                <a:srgbClr val="FF3300"/>
              </a:solidFill>
            </a:endParaRPr>
          </a:p>
          <a:p>
            <a:pPr>
              <a:spcBef>
                <a:spcPct val="30000"/>
              </a:spcBef>
            </a:pPr>
            <a:r>
              <a:rPr lang="en-GB" altLang="cs-CZ" sz="2000" b="1">
                <a:solidFill>
                  <a:srgbClr val="FF3300"/>
                </a:solidFill>
              </a:rPr>
              <a:t>ethidium, propidium, proflavin, chloroquin, doxorubicin</a:t>
            </a:r>
          </a:p>
          <a:p>
            <a:pPr>
              <a:spcBef>
                <a:spcPct val="30000"/>
              </a:spcBef>
            </a:pPr>
            <a:endParaRPr lang="en-GB" altLang="cs-CZ" sz="800" b="1">
              <a:solidFill>
                <a:srgbClr val="FF3300"/>
              </a:solidFill>
            </a:endParaRPr>
          </a:p>
          <a:p>
            <a:pPr>
              <a:spcBef>
                <a:spcPct val="30000"/>
              </a:spcBef>
            </a:pPr>
            <a:r>
              <a:rPr lang="cs-CZ" altLang="cs-CZ" sz="2800" b="1">
                <a:solidFill>
                  <a:srgbClr val="FF3300"/>
                </a:solidFill>
              </a:rPr>
              <a:t>Kombinovaná </a:t>
            </a:r>
            <a:r>
              <a:rPr lang="en-GB" altLang="cs-CZ" sz="2800" b="1">
                <a:solidFill>
                  <a:srgbClr val="FF00FF"/>
                </a:solidFill>
              </a:rPr>
              <a:t>in</a:t>
            </a:r>
            <a:r>
              <a:rPr lang="cs-CZ" altLang="cs-CZ" sz="2800" b="1">
                <a:solidFill>
                  <a:srgbClr val="FF00FF"/>
                </a:solidFill>
              </a:rPr>
              <a:t>terakce</a:t>
            </a:r>
            <a:endParaRPr lang="en-GB" altLang="cs-CZ" sz="2800" b="1">
              <a:solidFill>
                <a:srgbClr val="FF3300"/>
              </a:solidFill>
            </a:endParaRPr>
          </a:p>
          <a:p>
            <a:pPr>
              <a:spcBef>
                <a:spcPct val="30000"/>
              </a:spcBef>
            </a:pPr>
            <a:r>
              <a:rPr lang="en-GB" altLang="cs-CZ" sz="2000" b="1">
                <a:solidFill>
                  <a:srgbClr val="FFFF00"/>
                </a:solidFill>
              </a:rPr>
              <a:t>Co[(phen)</a:t>
            </a:r>
            <a:r>
              <a:rPr lang="en-GB" altLang="cs-CZ" sz="2000" b="1" baseline="-25000">
                <a:solidFill>
                  <a:srgbClr val="FFFF00"/>
                </a:solidFill>
              </a:rPr>
              <a:t>3</a:t>
            </a:r>
            <a:r>
              <a:rPr lang="en-GB" altLang="cs-CZ" sz="2000" b="1">
                <a:solidFill>
                  <a:srgbClr val="FFFF00"/>
                </a:solidFill>
              </a:rPr>
              <a:t>]</a:t>
            </a:r>
            <a:r>
              <a:rPr lang="en-GB" altLang="cs-CZ" sz="2000" b="1" baseline="30000">
                <a:solidFill>
                  <a:srgbClr val="FFFF00"/>
                </a:solidFill>
              </a:rPr>
              <a:t>3+</a:t>
            </a:r>
            <a:r>
              <a:rPr lang="en-GB" altLang="cs-CZ" sz="2000" b="1">
                <a:solidFill>
                  <a:srgbClr val="FFFF00"/>
                </a:solidFill>
              </a:rPr>
              <a:t>, DAPI (4’,6-diamidino</a:t>
            </a:r>
            <a:r>
              <a:rPr lang="cs-CZ" altLang="cs-CZ" sz="2000" b="1">
                <a:solidFill>
                  <a:srgbClr val="FFFF00"/>
                </a:solidFill>
              </a:rPr>
              <a:t>f</a:t>
            </a:r>
            <a:r>
              <a:rPr lang="en-GB" altLang="cs-CZ" sz="2000" b="1">
                <a:solidFill>
                  <a:srgbClr val="FFFF00"/>
                </a:solidFill>
              </a:rPr>
              <a:t>enyl indol)</a:t>
            </a:r>
            <a:endParaRPr lang="en-GB" altLang="cs-CZ">
              <a:solidFill>
                <a:srgbClr val="66FFFF"/>
              </a:solidFill>
              <a:latin typeface="Arial Black" panose="020B0A04020102020204" pitchFamily="34" charset="0"/>
            </a:endParaRPr>
          </a:p>
        </p:txBody>
      </p:sp>
      <p:sp>
        <p:nvSpPr>
          <p:cNvPr id="5170" name="Rectangle 50">
            <a:extLst>
              <a:ext uri="{FF2B5EF4-FFF2-40B4-BE49-F238E27FC236}">
                <a16:creationId xmlns:a16="http://schemas.microsoft.com/office/drawing/2014/main" id="{DA0B73D2-E775-4028-A903-C2E8E3BD6E2D}"/>
              </a:ext>
            </a:extLst>
          </p:cNvPr>
          <p:cNvSpPr>
            <a:spLocks noChangeArrowheads="1"/>
          </p:cNvSpPr>
          <p:nvPr/>
        </p:nvSpPr>
        <p:spPr bwMode="auto">
          <a:xfrm>
            <a:off x="171450" y="719138"/>
            <a:ext cx="2925763"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2" name="Audio 1">
            <a:hlinkClick r:id="" action="ppaction://media"/>
            <a:extLst>
              <a:ext uri="{FF2B5EF4-FFF2-40B4-BE49-F238E27FC236}">
                <a16:creationId xmlns:a16="http://schemas.microsoft.com/office/drawing/2014/main" id="{2395DC4C-7718-4FF5-9DDC-2FAD79E1F9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5038" y="6269038"/>
            <a:ext cx="436562" cy="4365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969"/>
    </mc:Choice>
    <mc:Fallback>
      <p:transition spd="slow" advTm="9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282" x="3230563" y="741363"/>
          <p14:tracePt t="10382" x="3254375" y="741363"/>
          <p14:tracePt t="10390" x="3279775" y="741363"/>
          <p14:tracePt t="10399" x="3321050" y="741363"/>
          <p14:tracePt t="10406" x="3351213" y="741363"/>
          <p14:tracePt t="10414" x="3394075" y="741363"/>
          <p14:tracePt t="10423" x="3441700" y="741363"/>
          <p14:tracePt t="10431" x="3484563" y="741363"/>
          <p14:tracePt t="10439" x="3525838" y="741363"/>
          <p14:tracePt t="10449" x="3575050" y="741363"/>
          <p14:tracePt t="10454" x="3622675" y="741363"/>
          <p14:tracePt t="10462" x="3683000" y="754063"/>
          <p14:tracePt t="10470" x="3743325" y="771525"/>
          <p14:tracePt t="10478" x="3784600" y="771525"/>
          <p14:tracePt t="10486" x="3887788" y="795338"/>
          <p14:tracePt t="10494" x="3960813" y="795338"/>
          <p14:tracePt t="10502" x="4062413" y="808038"/>
          <p14:tracePt t="10510" x="4122738" y="808038"/>
          <p14:tracePt t="10518" x="4206875" y="819150"/>
          <p14:tracePt t="10526" x="4256088" y="819150"/>
          <p14:tracePt t="10534" x="4316413" y="825500"/>
          <p14:tracePt t="10542" x="4376738" y="838200"/>
          <p14:tracePt t="10550" x="4437063" y="838200"/>
          <p14:tracePt t="10558" x="4508500" y="838200"/>
          <p14:tracePt t="10566" x="4562475" y="838200"/>
          <p14:tracePt t="10574" x="4635500" y="838200"/>
          <p14:tracePt t="10582" x="4695825" y="849313"/>
          <p14:tracePt t="10590" x="4756150" y="849313"/>
          <p14:tracePt t="10598" x="4797425" y="849313"/>
          <p14:tracePt t="10606" x="4833938" y="849313"/>
          <p14:tracePt t="10614" x="4887913" y="849313"/>
          <p14:tracePt t="10622" x="4930775" y="849313"/>
          <p14:tracePt t="10630" x="4960938" y="849313"/>
          <p14:tracePt t="10639" x="5021263" y="849313"/>
          <p14:tracePt t="10646" x="5075238" y="849313"/>
          <p14:tracePt t="10655" x="5135563" y="849313"/>
          <p14:tracePt t="10662" x="5195888" y="849313"/>
          <p14:tracePt t="10670" x="5238750" y="849313"/>
          <p14:tracePt t="10678" x="5268913" y="849313"/>
          <p14:tracePt t="10686" x="5322888" y="849313"/>
          <p14:tracePt t="10694" x="5346700" y="849313"/>
          <p14:tracePt t="10702" x="5359400" y="849313"/>
          <p14:tracePt t="10710" x="5376863" y="849313"/>
          <p14:tracePt t="10718" x="5400675" y="849313"/>
          <p14:tracePt t="10726" x="5413375" y="849313"/>
          <p14:tracePt t="10734" x="5424488" y="849313"/>
          <p14:tracePt t="10758" x="5430838" y="849313"/>
          <p14:tracePt t="10774" x="5443538" y="849313"/>
          <p14:tracePt t="10782" x="5478463" y="838200"/>
          <p14:tracePt t="10798" x="5503863" y="838200"/>
          <p14:tracePt t="10806" x="5527675" y="838200"/>
          <p14:tracePt t="10814" x="5545138" y="838200"/>
          <p14:tracePt t="10839" x="5551488" y="838200"/>
          <p14:tracePt t="10958" x="5521325" y="838200"/>
          <p14:tracePt t="10966" x="5424488" y="838200"/>
          <p14:tracePt t="10975" x="5322888" y="838200"/>
          <p14:tracePt t="10982" x="5178425" y="838200"/>
          <p14:tracePt t="10990" x="5051425" y="825500"/>
          <p14:tracePt t="10998" x="4937125" y="825500"/>
          <p14:tracePt t="11006" x="4792663" y="825500"/>
          <p14:tracePt t="11014" x="4719638" y="825500"/>
          <p14:tracePt t="11024" x="4616450" y="825500"/>
          <p14:tracePt t="11030" x="4545013" y="812800"/>
          <p14:tracePt t="11039" x="4471988" y="812800"/>
          <p14:tracePt t="11046" x="4400550" y="812800"/>
          <p14:tracePt t="11055" x="4340225" y="812800"/>
          <p14:tracePt t="11062" x="4297363" y="812800"/>
          <p14:tracePt t="11071" x="4273550" y="812800"/>
          <p14:tracePt t="11078" x="4249738" y="812800"/>
          <p14:tracePt t="11087" x="4230688" y="812800"/>
          <p14:tracePt t="11094" x="4206875" y="812800"/>
          <p14:tracePt t="11102" x="4183063" y="812800"/>
          <p14:tracePt t="11110" x="4141788" y="812800"/>
          <p14:tracePt t="11118" x="4111625" y="812800"/>
          <p14:tracePt t="11127" x="4051300" y="812800"/>
          <p14:tracePt t="11135" x="3995738" y="812800"/>
          <p14:tracePt t="11142" x="3924300" y="812800"/>
          <p14:tracePt t="11151" x="3863975" y="812800"/>
          <p14:tracePt t="11158" x="3790950" y="812800"/>
          <p14:tracePt t="11166" x="3749675" y="812800"/>
          <p14:tracePt t="11175" x="3700463" y="812800"/>
          <p14:tracePt t="11182" x="3683000" y="812800"/>
          <p14:tracePt t="11190" x="3659188" y="812800"/>
          <p14:tracePt t="11198" x="3635375" y="808038"/>
          <p14:tracePt t="11215" x="3629025" y="808038"/>
          <p14:tracePt t="11223" x="3616325" y="808038"/>
          <p14:tracePt t="11239" x="3609975" y="808038"/>
          <p14:tracePt t="11246" x="3605213" y="808038"/>
          <p14:tracePt t="11255" x="3598863" y="808038"/>
          <p14:tracePt t="11287" x="3579813" y="808038"/>
          <p14:tracePt t="11294" x="3575050" y="808038"/>
          <p14:tracePt t="11302" x="3556000" y="808038"/>
          <p14:tracePt t="11310" x="3544888" y="808038"/>
          <p14:tracePt t="11318" x="3525838" y="808038"/>
          <p14:tracePt t="11326" x="3514725" y="808038"/>
          <p14:tracePt t="11447" x="3508375" y="801688"/>
          <p14:tracePt t="11462" x="3514725" y="801688"/>
          <p14:tracePt t="11470" x="3538538" y="795338"/>
          <p14:tracePt t="11478" x="3592513" y="782638"/>
          <p14:tracePt t="11486" x="3652838" y="777875"/>
          <p14:tracePt t="11494" x="3700463" y="777875"/>
          <p14:tracePt t="11502" x="3797300" y="777875"/>
          <p14:tracePt t="11510" x="3887788" y="777875"/>
          <p14:tracePt t="11518" x="4014788" y="777875"/>
          <p14:tracePt t="11526" x="4189413" y="777875"/>
          <p14:tracePt t="11534" x="4394200" y="777875"/>
          <p14:tracePt t="11542" x="4616450" y="801688"/>
          <p14:tracePt t="11551" x="4846638" y="842963"/>
          <p14:tracePt t="11559" x="5038725" y="873125"/>
          <p14:tracePt t="11566" x="5195888" y="885825"/>
          <p14:tracePt t="11575" x="5322888" y="898525"/>
          <p14:tracePt t="11582" x="5437188" y="898525"/>
          <p14:tracePt t="11590" x="5551488" y="898525"/>
          <p14:tracePt t="11598" x="5611813" y="898525"/>
          <p14:tracePt t="11607" x="5672138" y="898525"/>
          <p14:tracePt t="11614" x="5702300" y="892175"/>
          <p14:tracePt t="11623" x="5719763" y="885825"/>
          <p14:tracePt t="11630" x="5726113" y="879475"/>
          <p14:tracePt t="11639" x="5732463" y="879475"/>
          <p14:tracePt t="11647" x="5738813" y="879475"/>
          <p14:tracePt t="11830" x="5719763" y="879475"/>
          <p14:tracePt t="11839" x="5689600" y="879475"/>
          <p14:tracePt t="11847" x="5624513" y="879475"/>
          <p14:tracePt t="11855" x="5521325" y="879475"/>
          <p14:tracePt t="11862" x="5407025" y="855663"/>
          <p14:tracePt t="11876" x="5292725" y="842963"/>
          <p14:tracePt t="11878" x="5159375" y="819150"/>
          <p14:tracePt t="11886" x="5027613" y="782638"/>
          <p14:tracePt t="11894" x="4883150" y="758825"/>
          <p14:tracePt t="11902" x="4737100" y="735013"/>
          <p14:tracePt t="11910" x="4611688" y="698500"/>
          <p14:tracePt t="11918" x="4508500" y="681038"/>
          <p14:tracePt t="11927" x="4418013" y="668338"/>
          <p14:tracePt t="11934" x="4357688" y="668338"/>
          <p14:tracePt t="11942" x="4327525" y="668338"/>
          <p14:tracePt t="11950" x="4260850" y="657225"/>
          <p14:tracePt t="11959" x="4213225" y="657225"/>
          <p14:tracePt t="11966" x="4159250" y="657225"/>
          <p14:tracePt t="11974" x="4044950" y="644525"/>
          <p14:tracePt t="11982" x="3984625" y="644525"/>
          <p14:tracePt t="11991" x="3894138" y="633413"/>
          <p14:tracePt t="11998" x="3821113" y="627063"/>
          <p14:tracePt t="12007" x="3730625" y="603250"/>
          <p14:tracePt t="12014" x="3670300" y="603250"/>
          <p14:tracePt t="12023" x="3609975" y="590550"/>
          <p14:tracePt t="12030" x="3592513" y="590550"/>
          <p14:tracePt t="12039" x="3575050" y="590550"/>
          <p14:tracePt t="12054" x="3568700" y="590550"/>
          <p14:tracePt t="12295" x="3592513" y="590550"/>
          <p14:tracePt t="12303" x="3683000" y="590550"/>
          <p14:tracePt t="12311" x="3784600" y="596900"/>
          <p14:tracePt t="12318" x="3911600" y="620713"/>
          <p14:tracePt t="12326" x="4081463" y="657225"/>
          <p14:tracePt t="12334" x="4225925" y="693738"/>
          <p14:tracePt t="12343" x="4370388" y="728663"/>
          <p14:tracePt t="12350" x="4502150" y="777875"/>
          <p14:tracePt t="12359" x="4605338" y="801688"/>
          <p14:tracePt t="12366" x="4695825" y="825500"/>
          <p14:tracePt t="12374" x="4737100" y="838200"/>
          <p14:tracePt t="12382" x="4762500" y="838200"/>
          <p14:tracePt t="12391" x="4779963" y="838200"/>
          <p14:tracePt t="12409" x="4786313" y="838200"/>
          <p14:tracePt t="12447" x="4792663" y="838200"/>
          <p14:tracePt t="12454" x="4797425" y="838200"/>
          <p14:tracePt t="12470" x="4803775" y="838200"/>
          <p14:tracePt t="12718" x="0" y="0"/>
        </p14:tracePtLst>
        <p14:tracePtLst>
          <p14:tracePt t="23274" x="650875" y="946150"/>
          <p14:tracePt t="23279" x="650875" y="958850"/>
          <p14:tracePt t="23287" x="644525" y="963613"/>
          <p14:tracePt t="23295" x="644525" y="976313"/>
          <p14:tracePt t="23302" x="644525" y="989013"/>
          <p14:tracePt t="23310" x="644525" y="993775"/>
          <p14:tracePt t="23318" x="644525" y="1019175"/>
          <p14:tracePt t="23335" x="650875" y="1049338"/>
          <p14:tracePt t="23342" x="657225" y="1066800"/>
          <p14:tracePt t="23350" x="681038" y="1090613"/>
          <p14:tracePt t="23358" x="681038" y="1096963"/>
          <p14:tracePt t="23367" x="704850" y="1127125"/>
          <p14:tracePt t="23374" x="723900" y="1150938"/>
          <p14:tracePt t="23383" x="728663" y="1174750"/>
          <p14:tracePt t="23390" x="754063" y="1198563"/>
          <p14:tracePt t="23399" x="758825" y="1204913"/>
          <p14:tracePt t="23407" x="771525" y="1235075"/>
          <p14:tracePt t="23415" x="801688" y="1258888"/>
          <p14:tracePt t="23422" x="825500" y="1284288"/>
          <p14:tracePt t="23430" x="849313" y="1301750"/>
          <p14:tracePt t="23438" x="885825" y="1325563"/>
          <p14:tracePt t="23447" x="909638" y="1344613"/>
          <p14:tracePt t="23454" x="935038" y="1362075"/>
          <p14:tracePt t="23463" x="989013" y="1392238"/>
          <p14:tracePt t="23470" x="1036638" y="1409700"/>
          <p14:tracePt t="23478" x="1103313" y="1439863"/>
          <p14:tracePt t="23486" x="1150938" y="1470025"/>
          <p14:tracePt t="23494" x="1200150" y="1482725"/>
          <p14:tracePt t="23502" x="1271588" y="1500188"/>
          <p14:tracePt t="23510" x="1338263" y="1536700"/>
          <p14:tracePt t="23518" x="1385888" y="1554163"/>
          <p14:tracePt t="23526" x="1465263" y="1597025"/>
          <p14:tracePt t="23534" x="1512888" y="1609725"/>
          <p14:tracePt t="23542" x="1603375" y="1674813"/>
          <p14:tracePt t="23550" x="1693863" y="1700213"/>
          <p14:tracePt t="23558" x="1766888" y="1711325"/>
          <p14:tracePt t="23566" x="1814513" y="1728788"/>
          <p14:tracePt t="23574" x="1862138" y="1741488"/>
          <p14:tracePt t="23582" x="1885950" y="1754188"/>
          <p14:tracePt t="23590" x="1892300" y="1754188"/>
          <p14:tracePt t="23598" x="1916113" y="1758950"/>
          <p14:tracePt t="23606" x="1922463" y="1758950"/>
          <p14:tracePt t="23614" x="1935163" y="1771650"/>
          <p14:tracePt t="23622" x="1958975" y="1784350"/>
          <p14:tracePt t="23630" x="1982788" y="1789113"/>
          <p14:tracePt t="23638" x="2032000" y="1831975"/>
          <p14:tracePt t="23646" x="2062163" y="1838325"/>
          <p14:tracePt t="23654" x="2097088" y="1868488"/>
          <p14:tracePt t="23662" x="2122488" y="1879600"/>
          <p14:tracePt t="23670" x="2139950" y="1892300"/>
          <p14:tracePt t="23678" x="2163763" y="1898650"/>
          <p14:tracePt t="23686" x="2176463" y="1916113"/>
          <p14:tracePt t="23694" x="2182813" y="1916113"/>
          <p14:tracePt t="23702" x="2187575" y="1922463"/>
          <p14:tracePt t="23710" x="2206625" y="1922463"/>
          <p14:tracePt t="23718" x="2211388" y="1928813"/>
          <p14:tracePt t="23726" x="2217738" y="1928813"/>
          <p14:tracePt t="23734" x="2224088" y="1928813"/>
          <p14:tracePt t="23742" x="2241550" y="1928813"/>
          <p14:tracePt t="23750" x="2266950" y="1928813"/>
          <p14:tracePt t="23758" x="2297113" y="1928813"/>
          <p14:tracePt t="23766" x="2338388" y="1928813"/>
          <p14:tracePt t="23774" x="2362200" y="1928813"/>
          <p14:tracePt t="23783" x="2422525" y="1909763"/>
          <p14:tracePt t="23790" x="2459038" y="1885950"/>
          <p14:tracePt t="23798" x="2495550" y="1844675"/>
          <p14:tracePt t="23806" x="2513013" y="1831975"/>
          <p14:tracePt t="23814" x="2538413" y="1814513"/>
          <p14:tracePt t="23822" x="2562225" y="1778000"/>
          <p14:tracePt t="23830" x="2592388" y="1741488"/>
          <p14:tracePt t="23838" x="2597150" y="1717675"/>
          <p14:tracePt t="23846" x="2616200" y="1681163"/>
          <p14:tracePt t="23854" x="2616200" y="1663700"/>
          <p14:tracePt t="23862" x="2633663" y="1639888"/>
          <p14:tracePt t="23870" x="2640013" y="1614488"/>
          <p14:tracePt t="23883" x="2657475" y="1579563"/>
          <p14:tracePt t="23886" x="2657475" y="1573213"/>
          <p14:tracePt t="23894" x="2663825" y="1549400"/>
          <p14:tracePt t="23902" x="2670175" y="1530350"/>
          <p14:tracePt t="23910" x="2687638" y="1506538"/>
          <p14:tracePt t="23918" x="2693988" y="1482725"/>
          <p14:tracePt t="23926" x="2713038" y="1433513"/>
          <p14:tracePt t="23934" x="2713038" y="1422400"/>
          <p14:tracePt t="23942" x="2730500" y="1385888"/>
          <p14:tracePt t="23950" x="2736850" y="1379538"/>
          <p14:tracePt t="23958" x="2743200" y="1362075"/>
          <p14:tracePt t="23966" x="2760663" y="1338263"/>
          <p14:tracePt t="23982" x="2767013" y="1319213"/>
          <p14:tracePt t="23990" x="2784475" y="1308100"/>
          <p14:tracePt t="23998" x="2790825" y="1289050"/>
          <p14:tracePt t="24014" x="2808288" y="1265238"/>
          <p14:tracePt t="24127" x="2797175" y="1265238"/>
          <p14:tracePt t="24134" x="2784475" y="1289050"/>
          <p14:tracePt t="24142" x="2743200" y="1349375"/>
          <p14:tracePt t="24151" x="2717800" y="1374775"/>
          <p14:tracePt t="24159" x="2713038" y="1392238"/>
          <p14:tracePt t="24168" x="2693988" y="1403350"/>
          <p14:tracePt t="24174" x="2670175" y="1428750"/>
          <p14:tracePt t="24183" x="2646363" y="1452563"/>
          <p14:tracePt t="24190" x="2603500" y="1493838"/>
          <p14:tracePt t="24199" x="2579688" y="1519238"/>
          <p14:tracePt t="24206" x="2555875" y="1543050"/>
          <p14:tracePt t="24214" x="2543175" y="1560513"/>
          <p14:tracePt t="24222" x="2525713" y="1573213"/>
          <p14:tracePt t="24230" x="2501900" y="1597025"/>
          <p14:tracePt t="24238" x="2482850" y="1614488"/>
          <p14:tracePt t="24246" x="2471738" y="1620838"/>
          <p14:tracePt t="24254" x="2465388" y="1627188"/>
          <p14:tracePt t="24262" x="2459038" y="1633538"/>
          <p14:tracePt t="24270" x="2452688" y="1639888"/>
          <p14:tracePt t="24278" x="2428875" y="1644650"/>
          <p14:tracePt t="24286" x="2422525" y="1651000"/>
          <p14:tracePt t="24294" x="2411413" y="1657350"/>
          <p14:tracePt t="24302" x="2398713" y="1657350"/>
          <p14:tracePt t="24310" x="2351088" y="1687513"/>
          <p14:tracePt t="24318" x="2308225" y="1700213"/>
          <p14:tracePt t="24326" x="2254250" y="1717675"/>
          <p14:tracePt t="24334" x="2206625" y="1735138"/>
          <p14:tracePt t="24342" x="2146300" y="1747838"/>
          <p14:tracePt t="24350" x="2085975" y="1754188"/>
          <p14:tracePt t="24358" x="2036763" y="1778000"/>
          <p14:tracePt t="24367" x="1989138" y="1808163"/>
          <p14:tracePt t="24374" x="1928813" y="1825625"/>
          <p14:tracePt t="24383" x="1905000" y="1831975"/>
          <p14:tracePt t="24391" x="1855788" y="1849438"/>
          <p14:tracePt t="24399" x="1831975" y="1862138"/>
          <p14:tracePt t="24407" x="1808163" y="1868488"/>
          <p14:tracePt t="24414" x="1795463" y="1885950"/>
          <p14:tracePt t="24422" x="1771650" y="1892300"/>
          <p14:tracePt t="24430" x="1754188" y="1905000"/>
          <p14:tracePt t="24438" x="1730375" y="1922463"/>
          <p14:tracePt t="24446" x="1717675" y="1939925"/>
          <p14:tracePt t="24454" x="1681163" y="1965325"/>
          <p14:tracePt t="24467" x="1657350" y="1989138"/>
          <p14:tracePt t="24470" x="1603375" y="2019300"/>
          <p14:tracePt t="24478" x="1590675" y="2036763"/>
          <p14:tracePt t="24486" x="1573213" y="2049463"/>
          <p14:tracePt t="24494" x="1536700" y="2079625"/>
          <p14:tracePt t="24502" x="1500188" y="2097088"/>
          <p14:tracePt t="24510" x="1489075" y="2109788"/>
          <p14:tracePt t="24518" x="1465263" y="2133600"/>
          <p14:tracePt t="24526" x="1439863" y="2157413"/>
          <p14:tracePt t="24535" x="1416050" y="2187575"/>
          <p14:tracePt t="24542" x="1398588" y="2200275"/>
          <p14:tracePt t="24551" x="1381125" y="2217738"/>
          <p14:tracePt t="24558" x="1374775" y="2230438"/>
          <p14:tracePt t="24567" x="1362075" y="2247900"/>
          <p14:tracePt t="24574" x="1355725" y="2254250"/>
          <p14:tracePt t="24583" x="1338263" y="2265363"/>
          <p14:tracePt t="24590" x="1331913" y="2278063"/>
          <p14:tracePt t="24598" x="1320800" y="2295525"/>
          <p14:tracePt t="24606" x="1308100" y="2308225"/>
          <p14:tracePt t="24614" x="1295400" y="2325688"/>
          <p14:tracePt t="24622" x="1295400" y="2338388"/>
          <p14:tracePt t="24630" x="1290638" y="2355850"/>
          <p14:tracePt t="24638" x="1271588" y="2368550"/>
          <p14:tracePt t="24646" x="1265238" y="2392363"/>
          <p14:tracePt t="24654" x="1235075" y="2428875"/>
          <p14:tracePt t="24662" x="1223963" y="2452688"/>
          <p14:tracePt t="24670" x="1204913" y="2470150"/>
          <p14:tracePt t="24678" x="1200150" y="2500313"/>
          <p14:tracePt t="24686" x="1181100" y="2519363"/>
          <p14:tracePt t="24694" x="1157288" y="2543175"/>
          <p14:tracePt t="24702" x="1150938" y="2555875"/>
          <p14:tracePt t="24710" x="1133475" y="2579688"/>
          <p14:tracePt t="24718" x="1120775" y="2597150"/>
          <p14:tracePt t="24726" x="1103313" y="2620963"/>
          <p14:tracePt t="24735" x="1103313" y="2627313"/>
          <p14:tracePt t="24742" x="1090613" y="2646363"/>
          <p14:tracePt t="24751" x="1066800" y="2670175"/>
          <p14:tracePt t="24758" x="1060450" y="2674938"/>
          <p14:tracePt t="24767" x="1060450" y="2681288"/>
          <p14:tracePt t="24774" x="1042988" y="2705100"/>
          <p14:tracePt t="24783" x="1036638" y="2711450"/>
          <p14:tracePt t="24790" x="1036638" y="2724150"/>
          <p14:tracePt t="24798" x="1030288" y="2747963"/>
          <p14:tracePt t="24806" x="1023938" y="2760663"/>
          <p14:tracePt t="24814" x="1023938" y="2778125"/>
          <p14:tracePt t="24822" x="1023938" y="2801938"/>
          <p14:tracePt t="24830" x="1023938" y="2814638"/>
          <p14:tracePt t="24838" x="1023938" y="2855913"/>
          <p14:tracePt t="24846" x="1042988" y="2892425"/>
          <p14:tracePt t="24854" x="1049338" y="2916238"/>
          <p14:tracePt t="24862" x="1060450" y="2970213"/>
          <p14:tracePt t="24870" x="1084263" y="3049588"/>
          <p14:tracePt t="24878" x="1090613" y="3097213"/>
          <p14:tracePt t="24886" x="1114425" y="3170238"/>
          <p14:tracePt t="24894" x="1133475" y="3230563"/>
          <p14:tracePt t="24903" x="1157288" y="3295650"/>
          <p14:tracePt t="24910" x="1174750" y="3381375"/>
          <p14:tracePt t="24918" x="1211263" y="3459163"/>
          <p14:tracePt t="24926" x="1254125" y="3525838"/>
          <p14:tracePt t="24935" x="1314450" y="3646488"/>
          <p14:tracePt t="24942" x="1355725" y="3724275"/>
          <p14:tracePt t="24952" x="1428750" y="3802063"/>
          <p14:tracePt t="24958" x="1482725" y="3881438"/>
          <p14:tracePt t="24966" x="1560513" y="3965575"/>
          <p14:tracePt t="24974" x="1620838" y="4056063"/>
          <p14:tracePt t="24983" x="1676400" y="4110038"/>
          <p14:tracePt t="24990" x="1730375" y="4176713"/>
          <p14:tracePt t="24998" x="1760538" y="4224338"/>
          <p14:tracePt t="25006" x="1790700" y="4271963"/>
          <p14:tracePt t="25014" x="1820863" y="4314825"/>
          <p14:tracePt t="25036" x="1892300" y="4392613"/>
          <p14:tracePt t="25038" x="1911350" y="4418013"/>
          <p14:tracePt t="25046" x="1946275" y="4452938"/>
          <p14:tracePt t="25054" x="1989138" y="4489450"/>
          <p14:tracePt t="25062" x="2025650" y="4532313"/>
          <p14:tracePt t="25070" x="2073275" y="4562475"/>
          <p14:tracePt t="25078" x="2116138" y="4597400"/>
          <p14:tracePt t="25086" x="2152650" y="4633913"/>
          <p14:tracePt t="25094" x="2193925" y="4664075"/>
          <p14:tracePt t="25102" x="2217738" y="4683125"/>
          <p14:tracePt t="25110" x="2241550" y="4694238"/>
          <p14:tracePt t="25118" x="2271713" y="4724400"/>
          <p14:tracePt t="25126" x="2290763" y="4737100"/>
          <p14:tracePt t="25135" x="2327275" y="4767263"/>
          <p14:tracePt t="25142" x="2362200" y="4791075"/>
          <p14:tracePt t="25151" x="2387600" y="4821238"/>
          <p14:tracePt t="25158" x="2417763" y="4857750"/>
          <p14:tracePt t="25166" x="2447925" y="4892675"/>
          <p14:tracePt t="25174" x="2482850" y="4929188"/>
          <p14:tracePt t="25183" x="2538413" y="4995863"/>
          <p14:tracePt t="25190" x="2562225" y="5026025"/>
          <p14:tracePt t="25198" x="2592388" y="5073650"/>
          <p14:tracePt t="25206" x="2597150" y="5086350"/>
          <p14:tracePt t="25214" x="2609850" y="5103813"/>
          <p14:tracePt t="25222" x="2616200" y="5116513"/>
          <p14:tracePt t="25230" x="2616200" y="5140325"/>
          <p14:tracePt t="25238" x="2616200" y="5146675"/>
          <p14:tracePt t="25246" x="2616200" y="5157788"/>
          <p14:tracePt t="25254" x="2616200" y="5164138"/>
          <p14:tracePt t="25262" x="2616200" y="5176838"/>
          <p14:tracePt t="25270" x="2616200" y="5183188"/>
          <p14:tracePt t="25278" x="2616200" y="5207000"/>
          <p14:tracePt t="25286" x="2609850" y="5218113"/>
          <p14:tracePt t="25294" x="2609850" y="5243513"/>
          <p14:tracePt t="25302" x="2597150" y="5260975"/>
          <p14:tracePt t="25310" x="2592388" y="5291138"/>
          <p14:tracePt t="25318" x="2586038" y="5314950"/>
          <p14:tracePt t="25327" x="2568575" y="5338763"/>
          <p14:tracePt t="25335" x="2562225" y="5364163"/>
          <p14:tracePt t="25342" x="2549525" y="5387975"/>
          <p14:tracePt t="25351" x="2538413" y="5424488"/>
          <p14:tracePt t="25358" x="2519363" y="5448300"/>
          <p14:tracePt t="25367" x="2495550" y="5459413"/>
          <p14:tracePt t="25374" x="2471738" y="5472113"/>
          <p14:tracePt t="25382" x="2452688" y="5495925"/>
          <p14:tracePt t="25390" x="2441575" y="5508625"/>
          <p14:tracePt t="25398" x="2417763" y="5526088"/>
          <p14:tracePt t="25406" x="2398713" y="5538788"/>
          <p14:tracePt t="25414" x="2374900" y="5562600"/>
          <p14:tracePt t="25422" x="2351088" y="5573713"/>
          <p14:tracePt t="25430" x="2338388" y="5586413"/>
          <p14:tracePt t="25438" x="2320925" y="5603875"/>
          <p14:tracePt t="25446" x="2308225" y="5610225"/>
          <p14:tracePt t="25454" x="2290763" y="5616575"/>
          <p14:tracePt t="25466" x="2266950" y="5634038"/>
          <p14:tracePt t="25478" x="2241550" y="5634038"/>
          <p14:tracePt t="25486" x="2230438" y="5640388"/>
          <p14:tracePt t="25494" x="2211388" y="5659438"/>
          <p14:tracePt t="25502" x="2200275" y="5659438"/>
          <p14:tracePt t="25510" x="2193925" y="5664200"/>
          <p14:tracePt t="25518" x="2187575" y="5670550"/>
          <p14:tracePt t="25526" x="2176463" y="5676900"/>
          <p14:tracePt t="25534" x="2157413" y="5683250"/>
          <p14:tracePt t="25542" x="2133600" y="5700713"/>
          <p14:tracePt t="25550" x="2122488" y="5700713"/>
          <p14:tracePt t="25558" x="2097088" y="5724525"/>
          <p14:tracePt t="25567" x="2066925" y="5724525"/>
          <p14:tracePt t="25574" x="2032000" y="5749925"/>
          <p14:tracePt t="25582" x="1965325" y="5784850"/>
          <p14:tracePt t="25590" x="1941513" y="5784850"/>
          <p14:tracePt t="25598" x="1916113" y="5808663"/>
          <p14:tracePt t="25606" x="1905000" y="5815013"/>
          <p14:tracePt t="25614" x="1868488" y="5821363"/>
          <p14:tracePt t="25622" x="1855788" y="5838825"/>
          <p14:tracePt t="25630" x="1831975" y="5851525"/>
          <p14:tracePt t="25638" x="1825625" y="5851525"/>
          <p14:tracePt t="25646" x="1820863" y="5857875"/>
          <p14:tracePt t="25654" x="1795463" y="5875338"/>
          <p14:tracePt t="25662" x="1784350" y="5881688"/>
          <p14:tracePt t="25671" x="1760538" y="5899150"/>
          <p14:tracePt t="25678" x="1736725" y="5905500"/>
          <p14:tracePt t="25687" x="1711325" y="5929313"/>
          <p14:tracePt t="25694" x="1706563" y="5935663"/>
          <p14:tracePt t="25703" x="1681163" y="5948363"/>
          <p14:tracePt t="25710" x="1646238" y="5965825"/>
          <p14:tracePt t="25719" x="1620838" y="5989638"/>
          <p14:tracePt t="25726" x="1585913" y="6019800"/>
          <p14:tracePt t="25735" x="1549400" y="6038850"/>
          <p14:tracePt t="25742" x="1525588" y="6056313"/>
          <p14:tracePt t="25751" x="1500188" y="6069013"/>
          <p14:tracePt t="25759" x="1476375" y="6086475"/>
          <p14:tracePt t="25767" x="1465263" y="6092825"/>
          <p14:tracePt t="25774" x="1446213" y="6092825"/>
          <p14:tracePt t="25782" x="1435100" y="6110288"/>
          <p14:tracePt t="25791" x="1428750" y="6116638"/>
          <p14:tracePt t="25815" x="1416050" y="6122988"/>
          <p14:tracePt t="25838" x="1398588" y="6140450"/>
          <p14:tracePt t="25846" x="1392238" y="6146800"/>
          <p14:tracePt t="25854" x="1381125" y="6159500"/>
          <p14:tracePt t="25862" x="1355725" y="6170613"/>
          <p14:tracePt t="25870" x="1350963" y="6183313"/>
          <p14:tracePt t="25888" x="1314450" y="6207125"/>
          <p14:tracePt t="25895" x="1308100" y="6224588"/>
          <p14:tracePt t="25910" x="1308100" y="6237288"/>
          <p14:tracePt t="25919" x="1301750" y="6243638"/>
          <p14:tracePt t="25926" x="1290638" y="6254750"/>
          <p14:tracePt t="25943" x="1284288" y="6261100"/>
          <p14:tracePt t="25951" x="1284288" y="6267450"/>
          <p14:tracePt t="25967" x="1284288" y="6273800"/>
          <p14:tracePt t="25974" x="1284288" y="6291263"/>
          <p14:tracePt t="25982" x="1284288" y="6303963"/>
          <p14:tracePt t="25990" x="1284288" y="6315075"/>
          <p14:tracePt t="26006" x="1290638" y="6334125"/>
          <p14:tracePt t="26014" x="1301750" y="6345238"/>
          <p14:tracePt t="26022" x="1314450" y="6345238"/>
          <p14:tracePt t="26030" x="1331913" y="6351588"/>
          <p14:tracePt t="26038" x="1355725" y="6370638"/>
          <p14:tracePt t="26046" x="1362075" y="6370638"/>
          <p14:tracePt t="26054" x="1381125" y="6375400"/>
          <p14:tracePt t="26062" x="1398588" y="6381750"/>
          <p14:tracePt t="26071" x="1404938" y="6381750"/>
          <p14:tracePt t="26078" x="1435100" y="6394450"/>
          <p14:tracePt t="26094" x="1458913" y="6399213"/>
          <p14:tracePt t="26103" x="1476375" y="6399213"/>
          <p14:tracePt t="26110" x="1495425" y="6399213"/>
          <p14:tracePt t="26119" x="1519238" y="6405563"/>
          <p14:tracePt t="26126" x="1536700" y="6405563"/>
          <p14:tracePt t="26135" x="1560513" y="6405563"/>
          <p14:tracePt t="26142" x="1566863" y="6405563"/>
          <p14:tracePt t="26151" x="1579563" y="6405563"/>
          <p14:tracePt t="26159" x="1585913" y="6399213"/>
          <p14:tracePt t="26167" x="1603375" y="6388100"/>
          <p14:tracePt t="26174" x="1616075" y="6388100"/>
          <p14:tracePt t="26182" x="1620838" y="6381750"/>
          <p14:tracePt t="26190" x="1633538" y="6370638"/>
          <p14:tracePt t="26198" x="1651000" y="6357938"/>
          <p14:tracePt t="26206" x="1663700" y="6345238"/>
          <p14:tracePt t="26214" x="1670050" y="6340475"/>
          <p14:tracePt t="26222" x="1676400" y="6334125"/>
          <p14:tracePt t="26231" x="1681163" y="6327775"/>
          <p14:tracePt t="26238" x="1687513" y="6321425"/>
          <p14:tracePt t="26247" x="1693863" y="6315075"/>
          <p14:tracePt t="26254" x="1700213" y="6310313"/>
          <p14:tracePt t="26278" x="1717675" y="6303963"/>
          <p14:tracePt t="26286" x="1730375" y="6284913"/>
          <p14:tracePt t="26304" x="1747838" y="6273800"/>
          <p14:tracePt t="26310" x="1754188" y="6267450"/>
          <p14:tracePt t="26319" x="1754188" y="6261100"/>
          <p14:tracePt t="26326" x="1760538" y="6243638"/>
          <p14:tracePt t="26335" x="1771650" y="6230938"/>
          <p14:tracePt t="26351" x="1790700" y="6207125"/>
          <p14:tracePt t="26358" x="1795463" y="6200775"/>
          <p14:tracePt t="26366" x="1801813" y="6194425"/>
          <p14:tracePt t="26374" x="1808163" y="6189663"/>
          <p14:tracePt t="26382" x="1808163" y="6176963"/>
          <p14:tracePt t="26391" x="1814513" y="6170613"/>
          <p14:tracePt t="26398" x="1814513" y="6159500"/>
          <p14:tracePt t="26406" x="1814513" y="6153150"/>
          <p14:tracePt t="26423" x="1820863" y="6146800"/>
          <p14:tracePt t="26430" x="1820863" y="6140450"/>
          <p14:tracePt t="26438" x="1820863" y="6129338"/>
          <p14:tracePt t="26599" x="1820863" y="6122988"/>
          <p14:tracePt t="26655" x="1831975" y="6110288"/>
          <p14:tracePt t="26687" x="1838325" y="6103938"/>
          <p14:tracePt t="26719" x="1855788" y="6092825"/>
          <p14:tracePt t="26735" x="1868488" y="6069013"/>
          <p14:tracePt t="26743" x="1874838" y="6062663"/>
          <p14:tracePt t="26752" x="1885950" y="6038850"/>
          <p14:tracePt t="26759" x="1898650" y="6026150"/>
          <p14:tracePt t="26767" x="1916113" y="6008688"/>
          <p14:tracePt t="26775" x="1922463" y="5984875"/>
          <p14:tracePt t="26782" x="1946275" y="5959475"/>
          <p14:tracePt t="26790" x="1965325" y="5911850"/>
          <p14:tracePt t="26798" x="1982788" y="5888038"/>
          <p14:tracePt t="26806" x="2001838" y="5864225"/>
          <p14:tracePt t="26807" x="0" y="0"/>
        </p14:tracePtLst>
        <p14:tracePtLst>
          <p14:tracePt t="34858" x="2568575" y="4791075"/>
          <p14:tracePt t="35008" x="2562225" y="4791075"/>
          <p14:tracePt t="35015" x="2555875" y="4791075"/>
          <p14:tracePt t="35023" x="2532063" y="4791075"/>
          <p14:tracePt t="35031" x="2513013" y="4791075"/>
          <p14:tracePt t="35039" x="2489200" y="4791075"/>
          <p14:tracePt t="35048" x="2452688" y="4791075"/>
          <p14:tracePt t="35055" x="2441575" y="4791075"/>
          <p14:tracePt t="35062" x="2417763" y="4778375"/>
          <p14:tracePt t="35071" x="2392363" y="4773613"/>
          <p14:tracePt t="35080" x="2381250" y="4773613"/>
          <p14:tracePt t="35087" x="2357438" y="4767263"/>
          <p14:tracePt t="35095" x="2344738" y="4754563"/>
          <p14:tracePt t="35102" x="2327275" y="4748213"/>
          <p14:tracePt t="35111" x="2301875" y="4748213"/>
          <p14:tracePt t="35118" x="2278063" y="4743450"/>
          <p14:tracePt t="35127" x="2254250" y="4737100"/>
          <p14:tracePt t="35134" x="2247900" y="4730750"/>
          <p14:tracePt t="35143" x="2236788" y="4730750"/>
          <p14:tracePt t="35150" x="2211388" y="4730750"/>
          <p14:tracePt t="35159" x="2193925" y="4718050"/>
          <p14:tracePt t="35166" x="2176463" y="4713288"/>
          <p14:tracePt t="35175" x="2163763" y="4713288"/>
          <p14:tracePt t="35182" x="2139950" y="4706938"/>
          <p14:tracePt t="35190" x="2127250" y="4706938"/>
          <p14:tracePt t="35198" x="2103438" y="4706938"/>
          <p14:tracePt t="35206" x="2066925" y="4694238"/>
          <p14:tracePt t="35214" x="2036763" y="4694238"/>
          <p14:tracePt t="35222" x="2001838" y="4683125"/>
          <p14:tracePt t="35231" x="1971675" y="4683125"/>
          <p14:tracePt t="35238" x="1928813" y="4670425"/>
          <p14:tracePt t="35247" x="1892300" y="4670425"/>
          <p14:tracePt t="35254" x="1851025" y="4664075"/>
          <p14:tracePt t="35262" x="1825625" y="4652963"/>
          <p14:tracePt t="35270" x="1814513" y="4652963"/>
          <p14:tracePt t="35279" x="1778000" y="4652963"/>
          <p14:tracePt t="35286" x="1754188" y="4646613"/>
          <p14:tracePt t="35295" x="1724025" y="4646613"/>
          <p14:tracePt t="35302" x="1700213" y="4640263"/>
          <p14:tracePt t="35310" x="1670050" y="4640263"/>
          <p14:tracePt t="35318" x="1633538" y="4640263"/>
          <p14:tracePt t="35327" x="1609725" y="4627563"/>
          <p14:tracePt t="35334" x="1597025" y="4627563"/>
          <p14:tracePt t="35344" x="1573213" y="4627563"/>
          <p14:tracePt t="35350" x="1560513" y="4627563"/>
          <p14:tracePt t="35359" x="1549400" y="4627563"/>
          <p14:tracePt t="35367" x="1525588" y="4622800"/>
          <p14:tracePt t="35375" x="1500188" y="4622800"/>
          <p14:tracePt t="35382" x="1495425" y="4622800"/>
          <p14:tracePt t="35390" x="1476375" y="4616450"/>
          <p14:tracePt t="35398" x="1458913" y="4616450"/>
          <p14:tracePt t="35407" x="1446213" y="4616450"/>
          <p14:tracePt t="35414" x="1422400" y="4616450"/>
          <p14:tracePt t="35422" x="1409700" y="4616450"/>
          <p14:tracePt t="35430" x="1398588" y="4616450"/>
          <p14:tracePt t="35438" x="1374775" y="4616450"/>
          <p14:tracePt t="35447" x="1355725" y="4616450"/>
          <p14:tracePt t="35454" x="1350963" y="4616450"/>
          <p14:tracePt t="35462" x="1331913" y="4610100"/>
          <p14:tracePt t="35470" x="1325563" y="4610100"/>
          <p14:tracePt t="35479" x="1314450" y="4610100"/>
          <p14:tracePt t="35493" x="1301750" y="4610100"/>
          <p14:tracePt t="35495" x="1284288" y="4610100"/>
          <p14:tracePt t="35505" x="1271588" y="4610100"/>
          <p14:tracePt t="35510" x="1247775" y="4610100"/>
          <p14:tracePt t="35518" x="1223963" y="4610100"/>
          <p14:tracePt t="35526" x="1200150" y="4610100"/>
          <p14:tracePt t="35534" x="1144588" y="4610100"/>
          <p14:tracePt t="35542" x="1090613" y="4610100"/>
          <p14:tracePt t="35550" x="1019175" y="4610100"/>
          <p14:tracePt t="35558" x="928688" y="4610100"/>
          <p14:tracePt t="35566" x="874713" y="4610100"/>
          <p14:tracePt t="35574" x="801688" y="4610100"/>
          <p14:tracePt t="35582" x="754063" y="4610100"/>
          <p14:tracePt t="35590" x="711200" y="4610100"/>
          <p14:tracePt t="35598" x="698500" y="4610100"/>
          <p14:tracePt t="35606" x="693738" y="4610100"/>
          <p14:tracePt t="35614" x="687388" y="4610100"/>
          <p14:tracePt t="35654" x="681038" y="4610100"/>
          <p14:tracePt t="35678" x="663575" y="4610100"/>
          <p14:tracePt t="35686" x="650875" y="4616450"/>
          <p14:tracePt t="35694" x="644525" y="4622800"/>
          <p14:tracePt t="35702" x="620713" y="4627563"/>
          <p14:tracePt t="35718" x="608013" y="4633913"/>
          <p14:tracePt t="35726" x="603250" y="4633913"/>
          <p14:tracePt t="35734" x="590550" y="4646613"/>
          <p14:tracePt t="35743" x="573088" y="4657725"/>
          <p14:tracePt t="35750" x="566738" y="4657725"/>
          <p14:tracePt t="35759" x="560388" y="4664075"/>
          <p14:tracePt t="35774" x="554038" y="4670425"/>
          <p14:tracePt t="35790" x="549275" y="4694238"/>
          <p14:tracePt t="35806" x="542925" y="4700588"/>
          <p14:tracePt t="35822" x="542925" y="4706938"/>
          <p14:tracePt t="35830" x="542925" y="4713288"/>
          <p14:tracePt t="35838" x="542925" y="4718050"/>
          <p14:tracePt t="35847" x="542925" y="4724400"/>
          <p14:tracePt t="35863" x="542925" y="4730750"/>
          <p14:tracePt t="35870" x="542925" y="4737100"/>
          <p14:tracePt t="35894" x="542925" y="4743450"/>
          <p14:tracePt t="35902" x="542925" y="4754563"/>
          <p14:tracePt t="35918" x="560388" y="4760913"/>
          <p14:tracePt t="35927" x="566738" y="4760913"/>
          <p14:tracePt t="35943" x="579438" y="4773613"/>
          <p14:tracePt t="35950" x="584200" y="4773613"/>
          <p14:tracePt t="35974" x="596900" y="4773613"/>
          <p14:tracePt t="35983" x="614363" y="4791075"/>
          <p14:tracePt t="35990" x="620713" y="4797425"/>
          <p14:tracePt t="35998" x="627063" y="4803775"/>
          <p14:tracePt t="36007" x="644525" y="4803775"/>
          <p14:tracePt t="36014" x="674688" y="4808538"/>
          <p14:tracePt t="36022" x="693738" y="4821238"/>
          <p14:tracePt t="36030" x="717550" y="4827588"/>
          <p14:tracePt t="36038" x="747713" y="4832350"/>
          <p14:tracePt t="36047" x="771525" y="4845050"/>
          <p14:tracePt t="36054" x="795338" y="4845050"/>
          <p14:tracePt t="36063" x="819150" y="4845050"/>
          <p14:tracePt t="36070" x="844550" y="4845050"/>
          <p14:tracePt t="36079" x="868363" y="4845050"/>
          <p14:tracePt t="36086" x="898525" y="4851400"/>
          <p14:tracePt t="36094" x="922338" y="4851400"/>
          <p14:tracePt t="36102" x="952500" y="4851400"/>
          <p14:tracePt t="36111" x="976313" y="4857750"/>
          <p14:tracePt t="36118" x="1000125" y="4857750"/>
          <p14:tracePt t="36128" x="1023938" y="4868863"/>
          <p14:tracePt t="36134" x="1054100" y="4868863"/>
          <p14:tracePt t="36143" x="1090613" y="4868863"/>
          <p14:tracePt t="36150" x="1120775" y="4868863"/>
          <p14:tracePt t="36159" x="1174750" y="4868863"/>
          <p14:tracePt t="36167" x="1235075" y="4868863"/>
          <p14:tracePt t="36174" x="1290638" y="4868863"/>
          <p14:tracePt t="36182" x="1338263" y="4868863"/>
          <p14:tracePt t="36190" x="1381125" y="4868863"/>
          <p14:tracePt t="36198" x="1439863" y="4875213"/>
          <p14:tracePt t="36207" x="1470025" y="4875213"/>
          <p14:tracePt t="36214" x="1506538" y="4875213"/>
          <p14:tracePt t="36222" x="1536700" y="4875213"/>
          <p14:tracePt t="36230" x="1560513" y="4875213"/>
          <p14:tracePt t="36238" x="1573213" y="4875213"/>
          <p14:tracePt t="36247" x="1597025" y="4875213"/>
          <p14:tracePt t="36254" x="1609725" y="4887913"/>
          <p14:tracePt t="36262" x="1633538" y="4887913"/>
          <p14:tracePt t="36270" x="1651000" y="4887913"/>
          <p14:tracePt t="36278" x="1663700" y="4887913"/>
          <p14:tracePt t="36287" x="1693863" y="4892675"/>
          <p14:tracePt t="36294" x="1711325" y="4892675"/>
          <p14:tracePt t="36302" x="1754188" y="4892675"/>
          <p14:tracePt t="36311" x="1784350" y="4892675"/>
          <p14:tracePt t="36318" x="1808163" y="4892675"/>
          <p14:tracePt t="36328" x="1838325" y="4892675"/>
          <p14:tracePt t="36334" x="1862138" y="4892675"/>
          <p14:tracePt t="36343" x="1885950" y="4892675"/>
          <p14:tracePt t="36352" x="1928813" y="4899025"/>
          <p14:tracePt t="36359" x="1952625" y="4899025"/>
          <p14:tracePt t="36367" x="1982788" y="4899025"/>
          <p14:tracePt t="36374" x="2006600" y="4899025"/>
          <p14:tracePt t="36382" x="2032000" y="4911725"/>
          <p14:tracePt t="36390" x="2073275" y="4911725"/>
          <p14:tracePt t="36399" x="2097088" y="4911725"/>
          <p14:tracePt t="36406" x="2122488" y="4911725"/>
          <p14:tracePt t="36414" x="2152650" y="4911725"/>
          <p14:tracePt t="36422" x="2187575" y="4911725"/>
          <p14:tracePt t="36430" x="2217738" y="4911725"/>
          <p14:tracePt t="36438" x="2271713" y="4911725"/>
          <p14:tracePt t="36446" x="2332038" y="4911725"/>
          <p14:tracePt t="36454" x="2387600" y="4911725"/>
          <p14:tracePt t="36463" x="2435225" y="4911725"/>
          <p14:tracePt t="36470" x="2508250" y="4911725"/>
          <p14:tracePt t="36479" x="2562225" y="4911725"/>
          <p14:tracePt t="36487" x="2597150" y="4911725"/>
          <p14:tracePt t="36495" x="2609850" y="4911725"/>
          <p14:tracePt t="36502" x="2640013" y="4911725"/>
          <p14:tracePt t="36510" x="2646363" y="4911725"/>
          <p14:tracePt t="36534" x="2652713" y="4911725"/>
          <p14:tracePt t="36647" x="2657475" y="4911725"/>
          <p14:tracePt t="36654" x="2657475" y="4905375"/>
          <p14:tracePt t="36663" x="2646363" y="4887913"/>
          <p14:tracePt t="36670" x="2640013" y="4887913"/>
          <p14:tracePt t="36679" x="2609850" y="4857750"/>
          <p14:tracePt t="36686" x="2592388" y="4845050"/>
          <p14:tracePt t="36695" x="2568575" y="4832350"/>
          <p14:tracePt t="36702" x="2543175" y="4821238"/>
          <p14:tracePt t="36711" x="2513013" y="4808538"/>
          <p14:tracePt t="36718" x="2489200" y="4797425"/>
          <p14:tracePt t="36727" x="2447925" y="4784725"/>
          <p14:tracePt t="36734" x="2392363" y="4767263"/>
          <p14:tracePt t="36743" x="2320925" y="4730750"/>
          <p14:tracePt t="36750" x="2271713" y="4724400"/>
          <p14:tracePt t="36758" x="2193925" y="4687888"/>
          <p14:tracePt t="36766" x="2116138" y="4657725"/>
          <p14:tracePt t="36774" x="2043113" y="4633913"/>
          <p14:tracePt t="36782" x="1952625" y="4603750"/>
          <p14:tracePt t="36790" x="1862138" y="4579938"/>
          <p14:tracePt t="36798" x="1771650" y="4567238"/>
          <p14:tracePt t="36806" x="1700213" y="4556125"/>
          <p14:tracePt t="36815" x="1627188" y="4537075"/>
          <p14:tracePt t="36822" x="1555750" y="4537075"/>
          <p14:tracePt t="36830" x="1506538" y="4537075"/>
          <p14:tracePt t="36838" x="1446213" y="4525963"/>
          <p14:tracePt t="36847" x="1422400" y="4525963"/>
          <p14:tracePt t="36854" x="1392238" y="4508500"/>
          <p14:tracePt t="36863" x="1355725" y="4508500"/>
          <p14:tracePt t="36870" x="1344613" y="4508500"/>
          <p14:tracePt t="36878" x="1331913" y="4508500"/>
          <p14:tracePt t="36895" x="1284288" y="4508500"/>
          <p14:tracePt t="36902" x="1271588" y="4508500"/>
          <p14:tracePt t="36911" x="1247775" y="4502150"/>
          <p14:tracePt t="36918" x="1235075" y="4502150"/>
          <p14:tracePt t="36927" x="1211263" y="4502150"/>
          <p14:tracePt t="36934" x="1187450" y="4502150"/>
          <p14:tracePt t="36942" x="1157288" y="4502150"/>
          <p14:tracePt t="36950" x="1120775" y="4502150"/>
          <p14:tracePt t="36958" x="1109663" y="4502150"/>
          <p14:tracePt t="36967" x="1084263" y="4502150"/>
          <p14:tracePt t="36974" x="1073150" y="4502150"/>
          <p14:tracePt t="36982" x="1066800" y="4502150"/>
          <p14:tracePt t="36990" x="1060450" y="4502150"/>
          <p14:tracePt t="36998" x="1049338" y="4502150"/>
          <p14:tracePt t="37006" x="1030288" y="4502150"/>
          <p14:tracePt t="37014" x="1006475" y="4508500"/>
          <p14:tracePt t="37022" x="1000125" y="4513263"/>
          <p14:tracePt t="37039" x="989013" y="4513263"/>
          <p14:tracePt t="37047" x="976313" y="4525963"/>
          <p14:tracePt t="37054" x="958850" y="4532313"/>
          <p14:tracePt t="37063" x="946150" y="4537075"/>
          <p14:tracePt t="37070" x="928688" y="4543425"/>
          <p14:tracePt t="37078" x="915988" y="4562475"/>
          <p14:tracePt t="37087" x="892175" y="4567238"/>
          <p14:tracePt t="37095" x="885825" y="4573588"/>
          <p14:tracePt t="37102" x="862013" y="4579938"/>
          <p14:tracePt t="37111" x="849313" y="4592638"/>
          <p14:tracePt t="37118" x="831850" y="4603750"/>
          <p14:tracePt t="37127" x="814388" y="4610100"/>
          <p14:tracePt t="37134" x="795338" y="4627563"/>
          <p14:tracePt t="37143" x="771525" y="4633913"/>
          <p14:tracePt t="37150" x="765175" y="4640263"/>
          <p14:tracePt t="37158" x="758825" y="4646613"/>
          <p14:tracePt t="37166" x="754063" y="4646613"/>
          <p14:tracePt t="37174" x="747713" y="4652963"/>
          <p14:tracePt t="37182" x="741363" y="4670425"/>
          <p14:tracePt t="37190" x="735013" y="4676775"/>
          <p14:tracePt t="37214" x="735013" y="4683125"/>
          <p14:tracePt t="37230" x="735013" y="4694238"/>
          <p14:tracePt t="37238" x="735013" y="4706938"/>
          <p14:tracePt t="37246" x="741363" y="4724400"/>
          <p14:tracePt t="37254" x="758825" y="4737100"/>
          <p14:tracePt t="37263" x="765175" y="4743450"/>
          <p14:tracePt t="37270" x="771525" y="4748213"/>
          <p14:tracePt t="37279" x="784225" y="4767263"/>
          <p14:tracePt t="37287" x="801688" y="4773613"/>
          <p14:tracePt t="37302" x="831850" y="4791075"/>
          <p14:tracePt t="37311" x="849313" y="4791075"/>
          <p14:tracePt t="37318" x="862013" y="4797425"/>
          <p14:tracePt t="37327" x="892175" y="4797425"/>
          <p14:tracePt t="37334" x="928688" y="4803775"/>
          <p14:tracePt t="37342" x="952500" y="4803775"/>
          <p14:tracePt t="37351" x="993775" y="4821238"/>
          <p14:tracePt t="37358" x="1019175" y="4821238"/>
          <p14:tracePt t="37367" x="1042988" y="4821238"/>
          <p14:tracePt t="37374" x="1066800" y="4821238"/>
          <p14:tracePt t="37382" x="1090613" y="4821238"/>
          <p14:tracePt t="37390" x="1109663" y="4832350"/>
          <p14:tracePt t="37398" x="1133475" y="4832350"/>
          <p14:tracePt t="37406" x="1157288" y="4838700"/>
          <p14:tracePt t="37414" x="1193800" y="4845050"/>
          <p14:tracePt t="37422" x="1254125" y="4857750"/>
          <p14:tracePt t="37430" x="1308100" y="4857750"/>
          <p14:tracePt t="37438" x="1398588" y="4868863"/>
          <p14:tracePt t="37446" x="1470025" y="4875213"/>
          <p14:tracePt t="37454" x="1560513" y="4887913"/>
          <p14:tracePt t="37463" x="1657350" y="4887913"/>
          <p14:tracePt t="37470" x="1736725" y="4911725"/>
          <p14:tracePt t="37479" x="1778000" y="4911725"/>
          <p14:tracePt t="37487" x="1825625" y="4911725"/>
          <p14:tracePt t="37496" x="1868488" y="4911725"/>
          <p14:tracePt t="37503" x="1892300" y="4911725"/>
          <p14:tracePt t="37513" x="1905000" y="4911725"/>
          <p14:tracePt t="37518" x="1928813" y="4911725"/>
          <p14:tracePt t="37527" x="1952625" y="4911725"/>
          <p14:tracePt t="37534" x="1976438" y="4911725"/>
          <p14:tracePt t="37542" x="2006600" y="4911725"/>
          <p14:tracePt t="37550" x="2043113" y="4911725"/>
          <p14:tracePt t="37558" x="2073275" y="4899025"/>
          <p14:tracePt t="37566" x="2133600" y="4899025"/>
          <p14:tracePt t="37574" x="2176463" y="4899025"/>
          <p14:tracePt t="37582" x="2247900" y="4899025"/>
          <p14:tracePt t="37590" x="2278063" y="4899025"/>
          <p14:tracePt t="37598" x="2344738" y="4899025"/>
          <p14:tracePt t="37606" x="2405063" y="4899025"/>
          <p14:tracePt t="37614" x="2447925" y="4899025"/>
          <p14:tracePt t="37622" x="2508250" y="4899025"/>
          <p14:tracePt t="37630" x="2538413" y="4899025"/>
          <p14:tracePt t="37638" x="2555875" y="4899025"/>
          <p14:tracePt t="37646" x="2568575" y="4899025"/>
          <p14:tracePt t="37654" x="2573338" y="4899025"/>
          <p14:tracePt t="37670" x="2579688" y="4899025"/>
          <p14:tracePt t="37678" x="2586038" y="4899025"/>
          <p14:tracePt t="37807" x="2579688" y="4899025"/>
          <p14:tracePt t="37815" x="2555875" y="4892675"/>
          <p14:tracePt t="37823" x="2519363" y="4875213"/>
          <p14:tracePt t="37831" x="2459038" y="4845050"/>
          <p14:tracePt t="37838" x="2392363" y="4821238"/>
          <p14:tracePt t="37847" x="2320925" y="4814888"/>
          <p14:tracePt t="37855" x="2260600" y="4791075"/>
          <p14:tracePt t="37864" x="2176463" y="4791075"/>
          <p14:tracePt t="37871" x="2097088" y="4778375"/>
          <p14:tracePt t="37883" x="2025650" y="4778375"/>
          <p14:tracePt t="37887" x="1898650" y="4767263"/>
          <p14:tracePt t="37895" x="1795463" y="4748213"/>
          <p14:tracePt t="37903" x="1693863" y="4748213"/>
          <p14:tracePt t="37911" x="1620838" y="4737100"/>
          <p14:tracePt t="37918" x="1543050" y="4724400"/>
          <p14:tracePt t="37926" x="1482725" y="4713288"/>
          <p14:tracePt t="37934" x="1452563" y="4713288"/>
          <p14:tracePt t="37942" x="1409700" y="4713288"/>
          <p14:tracePt t="37950" x="1404938" y="4713288"/>
          <p14:tracePt t="37958" x="1381125" y="4713288"/>
          <p14:tracePt t="37967" x="1362075" y="4713288"/>
          <p14:tracePt t="37974" x="1325563" y="4718050"/>
          <p14:tracePt t="37982" x="1301750" y="4724400"/>
          <p14:tracePt t="37990" x="1290638" y="4724400"/>
          <p14:tracePt t="37998" x="1265238" y="4730750"/>
          <p14:tracePt t="38006" x="1254125" y="4743450"/>
          <p14:tracePt t="38014" x="1247775" y="4748213"/>
          <p14:tracePt t="38038" x="1241425" y="4754563"/>
          <p14:tracePt t="38199" x="1247775" y="4748213"/>
          <p14:tracePt t="38231" x="1247775" y="4743450"/>
          <p14:tracePt t="38239" x="1247775" y="4713288"/>
          <p14:tracePt t="38248" x="1223963" y="4676775"/>
          <p14:tracePt t="38255" x="1200150" y="4652963"/>
          <p14:tracePt t="38264" x="1187450" y="4633913"/>
          <p14:tracePt t="38270" x="1157288" y="4610100"/>
          <p14:tracePt t="38279" x="1133475" y="4573588"/>
          <p14:tracePt t="38286" x="1114425" y="4556125"/>
          <p14:tracePt t="38295" x="1079500" y="4532313"/>
          <p14:tracePt t="38302" x="1066800" y="4519613"/>
          <p14:tracePt t="38310" x="1030288" y="4502150"/>
          <p14:tracePt t="38318" x="1019175" y="4483100"/>
          <p14:tracePt t="38326" x="1012825" y="4478338"/>
          <p14:tracePt t="38342" x="1000125" y="4465638"/>
          <p14:tracePt t="38351" x="993775" y="4459288"/>
          <p14:tracePt t="38366" x="989013" y="4452938"/>
          <p14:tracePt t="38414" x="982663" y="4448175"/>
          <p14:tracePt t="38422" x="976313" y="4441825"/>
          <p14:tracePt t="38430" x="969963" y="4429125"/>
          <p14:tracePt t="38438" x="965200" y="4411663"/>
          <p14:tracePt t="38446" x="946150" y="4375150"/>
          <p14:tracePt t="38454" x="922338" y="4351338"/>
          <p14:tracePt t="38462" x="922338" y="4344988"/>
          <p14:tracePt t="38470" x="915988" y="4338638"/>
          <p14:tracePt t="38479" x="909638" y="4332288"/>
          <p14:tracePt t="38503" x="909638" y="4327525"/>
          <p14:tracePt t="38526" x="904875" y="4321175"/>
          <p14:tracePt t="38550" x="898525" y="4314825"/>
          <p14:tracePt t="38590" x="885825" y="4302125"/>
          <p14:tracePt t="38736" x="892175" y="4302125"/>
          <p14:tracePt t="38743" x="904875" y="4302125"/>
          <p14:tracePt t="38751" x="939800" y="4297363"/>
          <p14:tracePt t="38759" x="993775" y="4297363"/>
          <p14:tracePt t="38768" x="1084263" y="4297363"/>
          <p14:tracePt t="38775" x="1200150" y="4297363"/>
          <p14:tracePt t="38782" x="1295400" y="4297363"/>
          <p14:tracePt t="38790" x="1439863" y="4297363"/>
          <p14:tracePt t="38798" x="1555750" y="4297363"/>
          <p14:tracePt t="38806" x="1657350" y="4297363"/>
          <p14:tracePt t="38814" x="1801813" y="4297363"/>
          <p14:tracePt t="38822" x="1911350" y="4297363"/>
          <p14:tracePt t="38830" x="2012950" y="4297363"/>
          <p14:tracePt t="38838" x="2085975" y="4297363"/>
          <p14:tracePt t="38846" x="2146300" y="4297363"/>
          <p14:tracePt t="38854" x="2170113" y="4297363"/>
          <p14:tracePt t="38863" x="2200275" y="4297363"/>
          <p14:tracePt t="38881" x="2217738" y="4297363"/>
          <p14:tracePt t="39015" x="2206625" y="4314825"/>
          <p14:tracePt t="39023" x="2182813" y="4314825"/>
          <p14:tracePt t="39032" x="2152650" y="4314825"/>
          <p14:tracePt t="39039" x="2116138" y="4321175"/>
          <p14:tracePt t="39047" x="2043113" y="4332288"/>
          <p14:tracePt t="39054" x="1971675" y="4344988"/>
          <p14:tracePt t="39063" x="1898650" y="4344988"/>
          <p14:tracePt t="39070" x="1838325" y="4344988"/>
          <p14:tracePt t="39079" x="1736725" y="4357688"/>
          <p14:tracePt t="39086" x="1676400" y="4357688"/>
          <p14:tracePt t="39094" x="1603375" y="4357688"/>
          <p14:tracePt t="39102" x="1560513" y="4357688"/>
          <p14:tracePt t="39110" x="1500188" y="4357688"/>
          <p14:tracePt t="39118" x="1458913" y="4357688"/>
          <p14:tracePt t="39126" x="1422400" y="4357688"/>
          <p14:tracePt t="39134" x="1392238" y="4357688"/>
          <p14:tracePt t="39142" x="1350963" y="4357688"/>
          <p14:tracePt t="39150" x="1308100" y="4357688"/>
          <p14:tracePt t="39158" x="1271588" y="4357688"/>
          <p14:tracePt t="39166" x="1217613" y="4357688"/>
          <p14:tracePt t="39174" x="1187450" y="4357688"/>
          <p14:tracePt t="39182" x="1133475" y="4357688"/>
          <p14:tracePt t="39190" x="1084263" y="4357688"/>
          <p14:tracePt t="39198" x="1030288" y="4357688"/>
          <p14:tracePt t="39206" x="969963" y="4357688"/>
          <p14:tracePt t="39215" x="946150" y="4357688"/>
          <p14:tracePt t="39222" x="915988" y="4357688"/>
          <p14:tracePt t="39230" x="874713" y="4357688"/>
          <p14:tracePt t="39238" x="849313" y="4357688"/>
          <p14:tracePt t="39247" x="825500" y="4357688"/>
          <p14:tracePt t="39254" x="801688" y="4362450"/>
          <p14:tracePt t="39263" x="777875" y="4362450"/>
          <p14:tracePt t="39270" x="771525" y="4368800"/>
          <p14:tracePt t="39295" x="765175" y="4375150"/>
          <p14:tracePt t="39382" x="758825" y="4381500"/>
          <p14:tracePt t="39471" x="754063" y="4392613"/>
          <p14:tracePt t="39480" x="754063" y="4398963"/>
          <p14:tracePt t="39542" x="754063" y="4405313"/>
          <p14:tracePt t="39550" x="784225" y="4411663"/>
          <p14:tracePt t="39558" x="795338" y="4411663"/>
          <p14:tracePt t="39566" x="844550" y="4429125"/>
          <p14:tracePt t="39574" x="915988" y="4441825"/>
          <p14:tracePt t="39582" x="993775" y="4465638"/>
          <p14:tracePt t="39590" x="1096963" y="4478338"/>
          <p14:tracePt t="39598" x="1169988" y="4495800"/>
          <p14:tracePt t="39606" x="1217613" y="4495800"/>
          <p14:tracePt t="39614" x="1277938" y="4519613"/>
          <p14:tracePt t="39622" x="1338263" y="4537075"/>
          <p14:tracePt t="39630" x="1398588" y="4556125"/>
          <p14:tracePt t="39638" x="1452563" y="4579938"/>
          <p14:tracePt t="39646" x="1525588" y="4586288"/>
          <p14:tracePt t="39654" x="1597025" y="4610100"/>
          <p14:tracePt t="39663" x="1646238" y="4622800"/>
          <p14:tracePt t="39670" x="1736725" y="4640263"/>
          <p14:tracePt t="39678" x="1795463" y="4652963"/>
          <p14:tracePt t="39686" x="1838325" y="4652963"/>
          <p14:tracePt t="39694" x="1928813" y="4652963"/>
          <p14:tracePt t="39702" x="1982788" y="4652963"/>
          <p14:tracePt t="39710" x="2043113" y="4652963"/>
          <p14:tracePt t="39718" x="2073275" y="4652963"/>
          <p14:tracePt t="39726" x="2097088" y="4652963"/>
          <p14:tracePt t="39734" x="2109788" y="4652963"/>
          <p14:tracePt t="39742" x="2133600" y="4652963"/>
          <p14:tracePt t="39750" x="2152650" y="4652963"/>
          <p14:tracePt t="39758" x="2163763" y="4646613"/>
          <p14:tracePt t="39766" x="2170113" y="4646613"/>
          <p14:tracePt t="39774" x="2176463" y="4646613"/>
          <p14:tracePt t="39807" x="2182813" y="4646613"/>
          <p14:tracePt t="40015" x="2176463" y="4646613"/>
          <p14:tracePt t="40023" x="2152650" y="4646613"/>
          <p14:tracePt t="40031" x="2122488" y="4652963"/>
          <p14:tracePt t="40039" x="2032000" y="4664075"/>
          <p14:tracePt t="40050" x="1958975" y="4676775"/>
          <p14:tracePt t="40055" x="1868488" y="4700588"/>
          <p14:tracePt t="40064" x="1790700" y="4718050"/>
          <p14:tracePt t="40070" x="1687513" y="4754563"/>
          <p14:tracePt t="40079" x="1616075" y="4754563"/>
          <p14:tracePt t="40087" x="1555750" y="4773613"/>
          <p14:tracePt t="40094" x="1506538" y="4784725"/>
          <p14:tracePt t="40102" x="1428750" y="4808538"/>
          <p14:tracePt t="40110" x="1374775" y="4808538"/>
          <p14:tracePt t="40118" x="1295400" y="4814888"/>
          <p14:tracePt t="40127" x="1247775" y="4838700"/>
          <p14:tracePt t="40134" x="1217613" y="4845050"/>
          <p14:tracePt t="40142" x="1169988" y="4845050"/>
          <p14:tracePt t="40150" x="1144588" y="4862513"/>
          <p14:tracePt t="40159" x="1127125" y="4868863"/>
          <p14:tracePt t="40167" x="1103313" y="4868863"/>
          <p14:tracePt t="40174" x="1096963" y="4875213"/>
          <p14:tracePt t="40199" x="1079500" y="4881563"/>
          <p14:tracePt t="40214" x="1066800" y="4887913"/>
          <p14:tracePt t="40247" x="1060450" y="4887913"/>
          <p14:tracePt t="40254" x="1049338" y="4905375"/>
          <p14:tracePt t="40270" x="1042988" y="4905375"/>
          <p14:tracePt t="40280" x="1036638" y="4911725"/>
          <p14:tracePt t="40287" x="1019175" y="4922838"/>
          <p14:tracePt t="40294" x="1006475" y="4935538"/>
          <p14:tracePt t="40310" x="989013" y="4953000"/>
          <p14:tracePt t="40318" x="982663" y="4959350"/>
          <p14:tracePt t="40327" x="982663" y="4972050"/>
          <p14:tracePt t="40334" x="976313" y="4995863"/>
          <p14:tracePt t="40351" x="969963" y="5019675"/>
          <p14:tracePt t="40366" x="969963" y="5026025"/>
          <p14:tracePt t="40374" x="969963" y="5032375"/>
          <p14:tracePt t="40383" x="969963" y="5043488"/>
          <p14:tracePt t="40391" x="976313" y="5049838"/>
          <p14:tracePt t="40398" x="982663" y="5056188"/>
          <p14:tracePt t="40406" x="993775" y="5056188"/>
          <p14:tracePt t="40414" x="1006475" y="5056188"/>
          <p14:tracePt t="40423" x="1030288" y="5056188"/>
          <p14:tracePt t="40431" x="1049338" y="5062538"/>
          <p14:tracePt t="40438" x="1054100" y="5062538"/>
          <p14:tracePt t="40487" x="1060450" y="5062538"/>
          <p14:tracePt t="40495" x="1066800" y="5062538"/>
          <p14:tracePt t="40503" x="1073150" y="5062538"/>
          <p14:tracePt t="40511" x="1079500" y="5062538"/>
          <p14:tracePt t="40518" x="1090613" y="5062538"/>
          <p14:tracePt t="40529" x="1114425" y="5062538"/>
          <p14:tracePt t="40534" x="1133475" y="5062538"/>
          <p14:tracePt t="40542" x="1150938" y="5073650"/>
          <p14:tracePt t="40550" x="1181100" y="5080000"/>
          <p14:tracePt t="40558" x="1204913" y="5080000"/>
          <p14:tracePt t="40566" x="1247775" y="5080000"/>
          <p14:tracePt t="40574" x="1284288" y="5086350"/>
          <p14:tracePt t="40582" x="1314450" y="5099050"/>
          <p14:tracePt t="40590" x="1362075" y="5099050"/>
          <p14:tracePt t="40598" x="1392238" y="5099050"/>
          <p14:tracePt t="40606" x="1428750" y="5103813"/>
          <p14:tracePt t="40614" x="1458913" y="5103813"/>
          <p14:tracePt t="40622" x="1470025" y="5103813"/>
          <p14:tracePt t="40630" x="1495425" y="5103813"/>
          <p14:tracePt t="40638" x="1519238" y="5116513"/>
          <p14:tracePt t="40646" x="1549400" y="5122863"/>
          <p14:tracePt t="40654" x="1573213" y="5129213"/>
          <p14:tracePt t="40662" x="1609725" y="5129213"/>
          <p14:tracePt t="40670" x="1639888" y="5146675"/>
          <p14:tracePt t="40678" x="1700213" y="5157788"/>
          <p14:tracePt t="40686" x="1736725" y="5157788"/>
          <p14:tracePt t="40694" x="1790700" y="5176838"/>
          <p14:tracePt t="40702" x="1851025" y="5187950"/>
          <p14:tracePt t="40710" x="1941513" y="5194300"/>
          <p14:tracePt t="40718" x="2012950" y="5218113"/>
          <p14:tracePt t="40726" x="2103438" y="5243513"/>
          <p14:tracePt t="40734" x="2176463" y="5248275"/>
          <p14:tracePt t="40742" x="2241550" y="5273675"/>
          <p14:tracePt t="40750" x="2266950" y="5278438"/>
          <p14:tracePt t="40758" x="2271713" y="5278438"/>
          <p14:tracePt t="40798" x="2278063" y="5278438"/>
          <p14:tracePt t="40918" x="2260600" y="5284788"/>
          <p14:tracePt t="40926" x="2247900" y="5284788"/>
          <p14:tracePt t="40934" x="2211388" y="5297488"/>
          <p14:tracePt t="40942" x="2170113" y="5297488"/>
          <p14:tracePt t="40950" x="2097088" y="5303838"/>
          <p14:tracePt t="40958" x="2049463" y="5314950"/>
          <p14:tracePt t="40967" x="1989138" y="5314950"/>
          <p14:tracePt t="40974" x="1946275" y="5314950"/>
          <p14:tracePt t="40982" x="1874838" y="5314950"/>
          <p14:tracePt t="40990" x="1825625" y="5327650"/>
          <p14:tracePt t="40998" x="1784350" y="5327650"/>
          <p14:tracePt t="41006" x="1736725" y="5334000"/>
          <p14:tracePt t="41015" x="1706563" y="5334000"/>
          <p14:tracePt t="41022" x="1681163" y="5334000"/>
          <p14:tracePt t="41032" x="1639888" y="5334000"/>
          <p14:tracePt t="41038" x="1633538" y="5334000"/>
          <p14:tracePt t="41047" x="1616075" y="5345113"/>
          <p14:tracePt t="41054" x="1603375" y="5345113"/>
          <p14:tracePt t="41063" x="1597025" y="5351463"/>
          <p14:tracePt t="41070" x="1585913" y="5357813"/>
          <p14:tracePt t="41078" x="1566863" y="5375275"/>
          <p14:tracePt t="41087" x="1560513" y="5381625"/>
          <p14:tracePt t="41102" x="1549400" y="5394325"/>
          <p14:tracePt t="41150" x="1530350" y="5411788"/>
          <p14:tracePt t="41158" x="1530350" y="5424488"/>
          <p14:tracePt t="41167" x="1530350" y="5435600"/>
          <p14:tracePt t="41174" x="1530350" y="5472113"/>
          <p14:tracePt t="41182" x="1530350" y="5495925"/>
          <p14:tracePt t="41190" x="1530350" y="5513388"/>
          <p14:tracePt t="41199" x="1543050" y="5538788"/>
          <p14:tracePt t="41206" x="1560513" y="5573713"/>
          <p14:tracePt t="41215" x="1603375" y="5640388"/>
          <p14:tracePt t="41222" x="1620838" y="5664200"/>
          <p14:tracePt t="41231" x="1657350" y="5700713"/>
          <p14:tracePt t="41238" x="1706563" y="5743575"/>
          <p14:tracePt t="41247" x="1771650" y="5784850"/>
          <p14:tracePt t="41255" x="1825625" y="5827713"/>
          <p14:tracePt t="41263" x="1905000" y="5857875"/>
          <p14:tracePt t="41270" x="1965325" y="5894388"/>
          <p14:tracePt t="41278" x="2043113" y="5911850"/>
          <p14:tracePt t="41287" x="2133600" y="5959475"/>
          <p14:tracePt t="41294" x="2224088" y="5978525"/>
          <p14:tracePt t="41302" x="2260600" y="5995988"/>
          <p14:tracePt t="41310" x="2301875" y="5995988"/>
          <p14:tracePt t="41318" x="2314575" y="6008688"/>
          <p14:tracePt t="41326" x="2320925" y="6008688"/>
          <p14:tracePt t="41390" x="2320925" y="6015038"/>
          <p14:tracePt t="41398" x="2301875" y="6019800"/>
          <p14:tracePt t="41406" x="2284413" y="6032500"/>
          <p14:tracePt t="41415" x="2254250" y="6045200"/>
          <p14:tracePt t="41422" x="2206625" y="6062663"/>
          <p14:tracePt t="41431" x="2139950" y="6092825"/>
          <p14:tracePt t="41438" x="2092325" y="6122988"/>
          <p14:tracePt t="41447" x="2001838" y="6159500"/>
          <p14:tracePt t="41454" x="1911350" y="6183313"/>
          <p14:tracePt t="41462" x="1820863" y="6213475"/>
          <p14:tracePt t="41470" x="1717675" y="6261100"/>
          <p14:tracePt t="41478" x="1585913" y="6297613"/>
          <p14:tracePt t="41487" x="1482725" y="6334125"/>
          <p14:tracePt t="41494" x="1362075" y="6364288"/>
          <p14:tracePt t="41509" x="1271588" y="6399213"/>
          <p14:tracePt t="41510" x="1169988" y="6424613"/>
          <p14:tracePt t="41518" x="1120775" y="6442075"/>
          <p14:tracePt t="41526" x="1073150" y="6459538"/>
          <p14:tracePt t="41534" x="1036638" y="6478588"/>
          <p14:tracePt t="41542" x="1030288" y="6478588"/>
          <p14:tracePt t="41550" x="1006475" y="6496050"/>
          <p14:tracePt t="41566" x="982663" y="6502400"/>
          <p14:tracePt t="41574" x="976313" y="6508750"/>
          <p14:tracePt t="41614" x="969963" y="6508750"/>
          <p14:tracePt t="41630" x="965200" y="6515100"/>
          <p14:tracePt t="41638" x="965200" y="6519863"/>
          <p14:tracePt t="41654" x="965200" y="6532563"/>
          <p14:tracePt t="41662" x="969963" y="6550025"/>
          <p14:tracePt t="41670" x="976313" y="6562725"/>
          <p14:tracePt t="41678" x="1000125" y="6586538"/>
          <p14:tracePt t="41686" x="1030288" y="6623050"/>
          <p14:tracePt t="41694" x="1079500" y="6677025"/>
          <p14:tracePt t="41702" x="1120775" y="6719888"/>
          <p14:tracePt t="41710" x="1157288" y="6754813"/>
          <p14:tracePt t="41718" x="1223963" y="6821488"/>
          <p14:tracePt t="41726" x="1265238" y="6851650"/>
          <p14:tracePt t="42015" x="1952625" y="6845300"/>
          <p14:tracePt t="42023" x="1989138" y="6827838"/>
          <p14:tracePt t="42032" x="2012950" y="6815138"/>
          <p14:tracePt t="42039" x="2036763" y="6804025"/>
          <p14:tracePt t="42048" x="2062163" y="6784975"/>
          <p14:tracePt t="42054" x="2073275" y="6780213"/>
          <p14:tracePt t="42070" x="2079625" y="6773863"/>
          <p14:tracePt t="42231" x="2085975" y="6767513"/>
          <p14:tracePt t="42279" x="2085975" y="6761163"/>
          <p14:tracePt t="42343" x="2085975" y="6754813"/>
          <p14:tracePt t="42352" x="2085975" y="6750050"/>
          <p14:tracePt t="42359" x="2085975" y="6743700"/>
          <p14:tracePt t="42743" x="2092325" y="6737350"/>
          <p14:tracePt t="42760" x="2097088" y="6737350"/>
          <p14:tracePt t="42768" x="2122488" y="6737350"/>
          <p14:tracePt t="42775" x="2146300" y="6737350"/>
          <p14:tracePt t="42800" x="2157413" y="6737350"/>
          <p14:tracePt t="42807" x="2163763" y="6737350"/>
          <p14:tracePt t="42863" x="2170113" y="6737350"/>
          <p14:tracePt t="42927" x="2176463" y="6737350"/>
          <p14:tracePt t="43071" x="2182813" y="6737350"/>
          <p14:tracePt t="43079" x="2193925" y="6737350"/>
          <p14:tracePt t="43087" x="2200275" y="6737350"/>
          <p14:tracePt t="43095" x="2211388" y="6737350"/>
          <p14:tracePt t="43102" x="2217738" y="6737350"/>
          <p14:tracePt t="43110" x="2236788" y="6731000"/>
          <p14:tracePt t="43118" x="2241550" y="6724650"/>
          <p14:tracePt t="43127" x="2247900" y="6719888"/>
          <p14:tracePt t="43135" x="2260600" y="6719888"/>
          <p14:tracePt t="43142" x="2266950" y="6713538"/>
          <p14:tracePt t="43150" x="2271713" y="6707188"/>
          <p14:tracePt t="43158" x="2284413" y="6689725"/>
          <p14:tracePt t="43167" x="2301875" y="6677025"/>
          <p14:tracePt t="43174" x="2314575" y="6659563"/>
          <p14:tracePt t="43183" x="2332038" y="6635750"/>
          <p14:tracePt t="43190" x="2357438" y="6610350"/>
          <p14:tracePt t="43199" x="2374900" y="6599238"/>
          <p14:tracePt t="43206" x="2398713" y="6569075"/>
          <p14:tracePt t="43215" x="2405063" y="6562725"/>
          <p14:tracePt t="43222" x="2422525" y="6550025"/>
          <p14:tracePt t="43230" x="2428875" y="6538913"/>
          <p14:tracePt t="43238" x="2459038" y="6502400"/>
          <p14:tracePt t="43247" x="2465388" y="6484938"/>
          <p14:tracePt t="43254" x="2471738" y="6459538"/>
          <p14:tracePt t="43262" x="2482850" y="6435725"/>
          <p14:tracePt t="43270" x="2489200" y="6405563"/>
          <p14:tracePt t="43278" x="2495550" y="6370638"/>
          <p14:tracePt t="43287" x="2519363" y="6321425"/>
          <p14:tracePt t="43294" x="2525713" y="6310313"/>
          <p14:tracePt t="43302" x="2525713" y="6284913"/>
          <p14:tracePt t="43310" x="2532063" y="6261100"/>
          <p14:tracePt t="43319" x="2543175" y="6230938"/>
          <p14:tracePt t="43327" x="2543175" y="6213475"/>
          <p14:tracePt t="43335" x="2543175" y="6200775"/>
          <p14:tracePt t="43342" x="2549525" y="6176963"/>
          <p14:tracePt t="43350" x="2549525" y="6164263"/>
          <p14:tracePt t="43358" x="2549525" y="6153150"/>
          <p14:tracePt t="43369" x="2549525" y="6129338"/>
          <p14:tracePt t="43374" x="2549525" y="6116638"/>
          <p14:tracePt t="43384" x="2549525" y="6092825"/>
          <p14:tracePt t="43390" x="2549525" y="6056313"/>
          <p14:tracePt t="43399" x="2538413" y="6032500"/>
          <p14:tracePt t="43406" x="2532063" y="6002338"/>
          <p14:tracePt t="43415" x="2532063" y="5995988"/>
          <p14:tracePt t="43422" x="2525713" y="5972175"/>
          <p14:tracePt t="43430" x="2513013" y="5942013"/>
          <p14:tracePt t="43438" x="2508250" y="5929313"/>
          <p14:tracePt t="43446" x="2508250" y="5911850"/>
          <p14:tracePt t="43454" x="2501900" y="5899150"/>
          <p14:tracePt t="43462" x="2501900" y="5881688"/>
          <p14:tracePt t="43470" x="2501900" y="5868988"/>
          <p14:tracePt t="43478" x="2495550" y="5857875"/>
          <p14:tracePt t="43487" x="2495550" y="5851525"/>
          <p14:tracePt t="43497" x="2489200" y="5838825"/>
          <p14:tracePt t="43513" x="2489200" y="5821363"/>
          <p14:tracePt t="43526" x="2489200" y="5797550"/>
          <p14:tracePt t="43534" x="2482850" y="5791200"/>
          <p14:tracePt t="43542" x="2482850" y="5773738"/>
          <p14:tracePt t="43550" x="2471738" y="5737225"/>
          <p14:tracePt t="43558" x="2465388" y="5707063"/>
          <p14:tracePt t="43566" x="2452688" y="5670550"/>
          <p14:tracePt t="43574" x="2447925" y="5640388"/>
          <p14:tracePt t="43583" x="2441575" y="5622925"/>
          <p14:tracePt t="43590" x="2441575" y="5603875"/>
          <p14:tracePt t="43598" x="2441575" y="5599113"/>
          <p14:tracePt t="43606" x="2441575" y="5580063"/>
          <p14:tracePt t="43614" x="2441575" y="5573713"/>
          <p14:tracePt t="43622" x="2441575" y="5562600"/>
          <p14:tracePt t="43630" x="2441575" y="5556250"/>
          <p14:tracePt t="43638" x="2441575" y="5549900"/>
          <p14:tracePt t="43646" x="2441575" y="5538788"/>
          <p14:tracePt t="43654" x="2441575" y="5532438"/>
          <p14:tracePt t="43662" x="2441575" y="5502275"/>
          <p14:tracePt t="43670" x="2441575" y="5489575"/>
          <p14:tracePt t="43678" x="2441575" y="5448300"/>
          <p14:tracePt t="43686" x="2441575" y="5424488"/>
          <p14:tracePt t="43694" x="2452688" y="5399088"/>
          <p14:tracePt t="43702" x="2452688" y="5368925"/>
          <p14:tracePt t="43710" x="2452688" y="5345113"/>
          <p14:tracePt t="43718" x="2459038" y="5327650"/>
          <p14:tracePt t="43726" x="2459038" y="5321300"/>
          <p14:tracePt t="43734" x="2459038" y="5314950"/>
          <p14:tracePt t="43750" x="2459038" y="5308600"/>
          <p14:tracePt t="43758" x="2459038" y="5303838"/>
          <p14:tracePt t="43766" x="2459038" y="5297488"/>
          <p14:tracePt t="43774" x="2459038" y="5291138"/>
          <p14:tracePt t="43782" x="2459038" y="5284788"/>
          <p14:tracePt t="43798" x="2459038" y="5278438"/>
          <p14:tracePt t="43814" x="2459038" y="5267325"/>
          <p14:tracePt t="43830" x="2459038" y="5260975"/>
          <p14:tracePt t="43838" x="2459038" y="5248275"/>
          <p14:tracePt t="43846" x="2459038" y="5224463"/>
          <p14:tracePt t="43854" x="2459038" y="5218113"/>
          <p14:tracePt t="43862" x="2459038" y="5207000"/>
          <p14:tracePt t="43870" x="2459038" y="5194300"/>
          <p14:tracePt t="43878" x="2459038" y="5187950"/>
          <p14:tracePt t="43886" x="2459038" y="5183188"/>
          <p14:tracePt t="43894" x="2459038" y="5164138"/>
          <p14:tracePt t="43902" x="2459038" y="5157788"/>
          <p14:tracePt t="43910" x="2459038" y="5153025"/>
          <p14:tracePt t="43918" x="2459038" y="5146675"/>
          <p14:tracePt t="43926" x="2459038" y="5140325"/>
          <p14:tracePt t="43934" x="2459038" y="5133975"/>
          <p14:tracePt t="43942" x="2459038" y="5129213"/>
          <p14:tracePt t="43958" x="2459038" y="5110163"/>
          <p14:tracePt t="43974" x="2459038" y="5103813"/>
          <p14:tracePt t="43990" x="2459038" y="5080000"/>
          <p14:tracePt t="44046" x="2452688" y="5073650"/>
          <p14:tracePt t="44103" x="2447925" y="5073650"/>
          <p14:tracePt t="44111" x="2441575" y="5068888"/>
          <p14:tracePt t="44135" x="2435225" y="5062538"/>
          <p14:tracePt t="44183" x="2422525" y="5043488"/>
          <p14:tracePt t="44191" x="2422525" y="5038725"/>
          <p14:tracePt t="44200" x="2422525" y="5032375"/>
          <p14:tracePt t="44207" x="2422525" y="5008563"/>
          <p14:tracePt t="44222" x="2422525" y="4989513"/>
          <p14:tracePt t="44238" x="2422525" y="4983163"/>
          <p14:tracePt t="44246" x="2422525" y="4965700"/>
          <p14:tracePt t="44262" x="2435225" y="4953000"/>
          <p14:tracePt t="44271" x="2441575" y="4935538"/>
          <p14:tracePt t="44278" x="2447925" y="4935538"/>
          <p14:tracePt t="44287" x="2452688" y="4935538"/>
          <p14:tracePt t="44303" x="2459038" y="4929188"/>
          <p14:tracePt t="44318" x="2465388" y="4922838"/>
          <p14:tracePt t="44455" x="2459038" y="4922838"/>
          <p14:tracePt t="44478" x="2452688" y="4922838"/>
          <p14:tracePt t="44487" x="2441575" y="4922838"/>
          <p14:tracePt t="44495" x="2435225" y="4922838"/>
          <p14:tracePt t="44502" x="2422525" y="4922838"/>
          <p14:tracePt t="44510" x="2417763" y="4922838"/>
          <p14:tracePt t="44518" x="2392363" y="4922838"/>
          <p14:tracePt t="44526" x="2381250" y="4922838"/>
          <p14:tracePt t="44534" x="2357438" y="4922838"/>
          <p14:tracePt t="44542" x="2332038" y="4922838"/>
          <p14:tracePt t="44550" x="2301875" y="4922838"/>
          <p14:tracePt t="44558" x="2278063" y="4922838"/>
          <p14:tracePt t="44568" x="2247900" y="4922838"/>
          <p14:tracePt t="44574" x="2206625" y="4922838"/>
          <p14:tracePt t="44583" x="2146300" y="4922838"/>
          <p14:tracePt t="44590" x="2103438" y="4922838"/>
          <p14:tracePt t="44598" x="2025650" y="4911725"/>
          <p14:tracePt t="44607" x="1952625" y="4887913"/>
          <p14:tracePt t="44614" x="1874838" y="4881563"/>
          <p14:tracePt t="44622" x="1801813" y="4881563"/>
          <p14:tracePt t="44630" x="1730375" y="4857750"/>
          <p14:tracePt t="44639" x="1681163" y="4845050"/>
          <p14:tracePt t="44647" x="1609725" y="4838700"/>
          <p14:tracePt t="44655" x="1543050" y="4814888"/>
          <p14:tracePt t="44662" x="1500188" y="4814888"/>
          <p14:tracePt t="44671" x="1439863" y="4808538"/>
          <p14:tracePt t="44678" x="1409700" y="4797425"/>
          <p14:tracePt t="44687" x="1362075" y="4791075"/>
          <p14:tracePt t="44694" x="1325563" y="4791075"/>
          <p14:tracePt t="44702" x="1284288" y="4791075"/>
          <p14:tracePt t="44710" x="1265238" y="4791075"/>
          <p14:tracePt t="44719" x="1211263" y="4791075"/>
          <p14:tracePt t="44727" x="1174750" y="4791075"/>
          <p14:tracePt t="44735" x="1133475" y="4791075"/>
          <p14:tracePt t="44742" x="1109663" y="4791075"/>
          <p14:tracePt t="44751" x="1084263" y="4791075"/>
          <p14:tracePt t="44758" x="1054100" y="4791075"/>
          <p14:tracePt t="44767" x="1042988" y="4791075"/>
          <p14:tracePt t="44774" x="1006475" y="4778375"/>
          <p14:tracePt t="44783" x="976313" y="4778375"/>
          <p14:tracePt t="44791" x="935038" y="4773613"/>
          <p14:tracePt t="44798" x="885825" y="4773613"/>
          <p14:tracePt t="44807" x="855663" y="4760913"/>
          <p14:tracePt t="44814" x="819150" y="4760913"/>
          <p14:tracePt t="44822" x="801688" y="4760913"/>
          <p14:tracePt t="44831" x="777875" y="4760913"/>
          <p14:tracePt t="44838" x="771525" y="4760913"/>
          <p14:tracePt t="44846" x="747713" y="4760913"/>
          <p14:tracePt t="44854" x="741363" y="4760913"/>
          <p14:tracePt t="44862" x="728663" y="4760913"/>
          <p14:tracePt t="44888" x="711200" y="4760913"/>
          <p14:tracePt t="45103" x="717550" y="4760913"/>
          <p14:tracePt t="45111" x="754063" y="4760913"/>
          <p14:tracePt t="45120" x="777875" y="4754563"/>
          <p14:tracePt t="45127" x="855663" y="4754563"/>
          <p14:tracePt t="45137" x="928688" y="4743450"/>
          <p14:tracePt t="45142" x="1000125" y="4743450"/>
          <p14:tracePt t="45151" x="1060450" y="4743450"/>
          <p14:tracePt t="45158" x="1144588" y="4743450"/>
          <p14:tracePt t="45167" x="1204913" y="4743450"/>
          <p14:tracePt t="45174" x="1265238" y="4743450"/>
          <p14:tracePt t="45183" x="1350963" y="4743450"/>
          <p14:tracePt t="45190" x="1422400" y="4743450"/>
          <p14:tracePt t="45198" x="1495425" y="4743450"/>
          <p14:tracePt t="45207" x="1579563" y="4743450"/>
          <p14:tracePt t="45214" x="1681163" y="4748213"/>
          <p14:tracePt t="45222" x="1760538" y="4773613"/>
          <p14:tracePt t="45230" x="1844675" y="4773613"/>
          <p14:tracePt t="45238" x="1905000" y="4778375"/>
          <p14:tracePt t="45247" x="1982788" y="4791075"/>
          <p14:tracePt t="45254" x="2025650" y="4803775"/>
          <p14:tracePt t="45262" x="2073275" y="4803775"/>
          <p14:tracePt t="45271" x="2103438" y="4803775"/>
          <p14:tracePt t="45279" x="2127250" y="4803775"/>
          <p14:tracePt t="45287" x="2152650" y="4803775"/>
          <p14:tracePt t="45294" x="2163763" y="4803775"/>
          <p14:tracePt t="45302" x="2187575" y="4803775"/>
          <p14:tracePt t="45310" x="2193925" y="4803775"/>
          <p14:tracePt t="45320" x="2211388" y="4803775"/>
          <p14:tracePt t="45327" x="2236788" y="4803775"/>
          <p14:tracePt t="45335" x="2260600" y="4803775"/>
          <p14:tracePt t="45342" x="2284413" y="4803775"/>
          <p14:tracePt t="45351" x="2301875" y="4803775"/>
          <p14:tracePt t="45358" x="2327275" y="4803775"/>
          <p14:tracePt t="45367" x="2351088" y="4803775"/>
          <p14:tracePt t="45374" x="2362200" y="4803775"/>
          <p14:tracePt t="45382" x="2368550" y="4803775"/>
          <p14:tracePt t="45398" x="2374900" y="4803775"/>
          <p14:tracePt t="45407" x="2392363" y="4803775"/>
          <p14:tracePt t="45414" x="2398713" y="4803775"/>
          <p14:tracePt t="45422" x="2405063" y="4803775"/>
          <p14:tracePt t="45430" x="2411413" y="4803775"/>
          <p14:tracePt t="45438" x="2422525" y="4803775"/>
          <p14:tracePt t="45447" x="2428875" y="4803775"/>
          <p14:tracePt t="45471" x="2435225" y="4803775"/>
          <p14:tracePt t="45495" x="2441575" y="4808538"/>
          <p14:tracePt t="45504" x="2447925" y="4808538"/>
          <p14:tracePt t="45510" x="2452688" y="4808538"/>
          <p14:tracePt t="45631" x="2447925" y="4808538"/>
          <p14:tracePt t="45639" x="2368550" y="4808538"/>
          <p14:tracePt t="45647" x="2278063" y="4808538"/>
          <p14:tracePt t="45655" x="2163763" y="4808538"/>
          <p14:tracePt t="45663" x="2049463" y="4808538"/>
          <p14:tracePt t="45671" x="1952625" y="4808538"/>
          <p14:tracePt t="45678" x="1825625" y="4808538"/>
          <p14:tracePt t="45688" x="1693863" y="4803775"/>
          <p14:tracePt t="45695" x="1590675" y="4791075"/>
          <p14:tracePt t="45703" x="1458913" y="4767263"/>
          <p14:tracePt t="45711" x="1385888" y="4737100"/>
          <p14:tracePt t="45720" x="1295400" y="4737100"/>
          <p14:tracePt t="45727" x="1211263" y="4737100"/>
          <p14:tracePt t="45738" x="1169988" y="4737100"/>
          <p14:tracePt t="45743" x="1109663" y="4737100"/>
          <p14:tracePt t="45751" x="1049338" y="4737100"/>
          <p14:tracePt t="45759" x="1006475" y="4737100"/>
          <p14:tracePt t="45767" x="965200" y="4737100"/>
          <p14:tracePt t="45775" x="904875" y="4737100"/>
          <p14:tracePt t="45783" x="855663" y="4737100"/>
          <p14:tracePt t="45791" x="825500" y="4737100"/>
          <p14:tracePt t="45799" x="801688" y="4737100"/>
          <p14:tracePt t="45808" x="795338" y="4737100"/>
          <p14:tracePt t="45823" x="788988" y="4737100"/>
          <p14:tracePt t="46047" x="814388" y="4737100"/>
          <p14:tracePt t="46055" x="844550" y="4737100"/>
          <p14:tracePt t="46063" x="885825" y="4737100"/>
          <p14:tracePt t="46071" x="958850" y="4737100"/>
          <p14:tracePt t="46079" x="1019175" y="4737100"/>
          <p14:tracePt t="46087" x="1066800" y="4737100"/>
          <p14:tracePt t="46095" x="1150938" y="4737100"/>
          <p14:tracePt t="46103" x="1223963" y="4737100"/>
          <p14:tracePt t="46111" x="1295400" y="4737100"/>
          <p14:tracePt t="46120" x="1374775" y="4760913"/>
          <p14:tracePt t="46127" x="1458913" y="4760913"/>
          <p14:tracePt t="46135" x="1519238" y="4773613"/>
          <p14:tracePt t="46143" x="1590675" y="4773613"/>
          <p14:tracePt t="46153" x="1663700" y="4773613"/>
          <p14:tracePt t="46158" x="1693863" y="4773613"/>
          <p14:tracePt t="46166" x="1754188" y="4773613"/>
          <p14:tracePt t="46174" x="1784350" y="4773613"/>
          <p14:tracePt t="46182" x="1814513" y="4773613"/>
          <p14:tracePt t="46190" x="1838325" y="4773613"/>
          <p14:tracePt t="46198" x="1862138" y="4773613"/>
          <p14:tracePt t="46206" x="1874838" y="4773613"/>
          <p14:tracePt t="46214" x="1885950" y="4773613"/>
          <p14:tracePt t="46222" x="1892300" y="4773613"/>
          <p14:tracePt t="46230" x="1911350" y="4773613"/>
          <p14:tracePt t="46455" x="1911350" y="4778375"/>
          <p14:tracePt t="46463" x="1885950" y="4778375"/>
          <p14:tracePt t="46471" x="1844675" y="4778375"/>
          <p14:tracePt t="46479" x="1814513" y="4778375"/>
          <p14:tracePt t="46488" x="1766888" y="4784725"/>
          <p14:tracePt t="46494" x="1736725" y="4784725"/>
          <p14:tracePt t="46503" x="1706563" y="4784725"/>
          <p14:tracePt t="46512" x="1663700" y="4784725"/>
          <p14:tracePt t="46521" x="1639888" y="4784725"/>
          <p14:tracePt t="46526" x="1616075" y="4791075"/>
          <p14:tracePt t="46534" x="1590675" y="4791075"/>
          <p14:tracePt t="46542" x="1560513" y="4791075"/>
          <p14:tracePt t="46550" x="1543050" y="4803775"/>
          <p14:tracePt t="46558" x="1519238" y="4808538"/>
          <p14:tracePt t="46574" x="1506538" y="4808538"/>
          <p14:tracePt t="46590" x="1500188" y="4808538"/>
          <p14:tracePt t="46838" x="0" y="0"/>
        </p14:tracePtLst>
        <p14:tracePtLst>
          <p14:tracePt t="51970" x="3905250" y="4357688"/>
          <p14:tracePt t="52007" x="3900488" y="4357688"/>
          <p14:tracePt t="52111" x="3911600" y="4357688"/>
          <p14:tracePt t="52119" x="3954463" y="4357688"/>
          <p14:tracePt t="52127" x="3995738" y="4357688"/>
          <p14:tracePt t="52135" x="4044950" y="4357688"/>
          <p14:tracePt t="52143" x="4116388" y="4357688"/>
          <p14:tracePt t="52151" x="4189413" y="4344988"/>
          <p14:tracePt t="52160" x="4260850" y="4332288"/>
          <p14:tracePt t="52167" x="4333875" y="4332288"/>
          <p14:tracePt t="52177" x="4437063" y="4332288"/>
          <p14:tracePt t="52183" x="4521200" y="4332288"/>
          <p14:tracePt t="52191" x="4592638" y="4332288"/>
          <p14:tracePt t="52198" x="4641850" y="4332288"/>
          <p14:tracePt t="52208" x="4756150" y="4332288"/>
          <p14:tracePt t="52214" x="4852988" y="4332288"/>
          <p14:tracePt t="52223" x="4943475" y="4332288"/>
          <p14:tracePt t="52230" x="5027613" y="4332288"/>
          <p14:tracePt t="52239" x="5111750" y="4332288"/>
          <p14:tracePt t="52247" x="5202238" y="4332288"/>
          <p14:tracePt t="52254" x="5273675" y="4332288"/>
          <p14:tracePt t="52262" x="5334000" y="4332288"/>
          <p14:tracePt t="52270" x="5407025" y="4332288"/>
          <p14:tracePt t="52279" x="5461000" y="4332288"/>
          <p14:tracePt t="52286" x="5534025" y="4332288"/>
          <p14:tracePt t="52294" x="5605463" y="4332288"/>
          <p14:tracePt t="52302" x="5654675" y="4332288"/>
          <p14:tracePt t="52310" x="5708650" y="4332288"/>
          <p14:tracePt t="52318" x="5745163" y="4332288"/>
          <p14:tracePt t="52326" x="5786438" y="4332288"/>
          <p14:tracePt t="52334" x="5816600" y="4332288"/>
          <p14:tracePt t="52343" x="5834063" y="4327525"/>
          <p14:tracePt t="52350" x="5846763" y="4321175"/>
          <p14:tracePt t="52358" x="5853113" y="4321175"/>
          <p14:tracePt t="52366" x="5859463" y="4321175"/>
          <p14:tracePt t="52375" x="5870575" y="4321175"/>
          <p14:tracePt t="52382" x="5876925" y="4321175"/>
          <p14:tracePt t="52392" x="5883275" y="4314825"/>
          <p14:tracePt t="52399" x="5889625" y="4314825"/>
          <p14:tracePt t="52407" x="5894388" y="4314825"/>
          <p14:tracePt t="52550" x="5870575" y="4314825"/>
          <p14:tracePt t="52558" x="5803900" y="4314825"/>
          <p14:tracePt t="52566" x="5715000" y="4314825"/>
          <p14:tracePt t="52574" x="5599113" y="4314825"/>
          <p14:tracePt t="52582" x="5473700" y="4314825"/>
          <p14:tracePt t="52590" x="5280025" y="4314825"/>
          <p14:tracePt t="52598" x="5122863" y="4314825"/>
          <p14:tracePt t="52606" x="4924425" y="4314825"/>
          <p14:tracePt t="52614" x="4719638" y="4314825"/>
          <p14:tracePt t="52622" x="4514850" y="4314825"/>
          <p14:tracePt t="52630" x="4333875" y="4314825"/>
          <p14:tracePt t="52638" x="4206875" y="4302125"/>
          <p14:tracePt t="52646" x="4075113" y="4278313"/>
          <p14:tracePt t="52654" x="4002088" y="4278313"/>
          <p14:tracePt t="52662" x="3941763" y="4267200"/>
          <p14:tracePt t="52670" x="3930650" y="4267200"/>
          <p14:tracePt t="52678" x="3924300" y="4267200"/>
          <p14:tracePt t="52686" x="3905250" y="4267200"/>
          <p14:tracePt t="52694" x="3900488" y="4267200"/>
          <p14:tracePt t="52887" x="3917950" y="4254500"/>
          <p14:tracePt t="52895" x="3948113" y="4254500"/>
          <p14:tracePt t="52903" x="4014788" y="4254500"/>
          <p14:tracePt t="52912" x="4086225" y="4254500"/>
          <p14:tracePt t="52919" x="4176713" y="4254500"/>
          <p14:tracePt t="52928" x="4260850" y="4254500"/>
          <p14:tracePt t="52935" x="4346575" y="4254500"/>
          <p14:tracePt t="52943" x="4460875" y="4254500"/>
          <p14:tracePt t="52951" x="4562475" y="4254500"/>
          <p14:tracePt t="52961" x="4676775" y="4254500"/>
          <p14:tracePt t="52967" x="4762500" y="4254500"/>
          <p14:tracePt t="52975" x="4876800" y="4254500"/>
          <p14:tracePt t="52982" x="4978400" y="4254500"/>
          <p14:tracePt t="52992" x="5092700" y="4260850"/>
          <p14:tracePt t="52998" x="5195888" y="4271963"/>
          <p14:tracePt t="53007" x="5268913" y="4271963"/>
          <p14:tracePt t="53014" x="5346700" y="4291013"/>
          <p14:tracePt t="53023" x="5430838" y="4302125"/>
          <p14:tracePt t="53030" x="5491163" y="4302125"/>
          <p14:tracePt t="53038" x="5545138" y="4302125"/>
          <p14:tracePt t="53046" x="5581650" y="4302125"/>
          <p14:tracePt t="53054" x="5611813" y="4302125"/>
          <p14:tracePt t="53062" x="5624513" y="4302125"/>
          <p14:tracePt t="53070" x="5641975" y="4302125"/>
          <p14:tracePt t="53224" x="5599113" y="4302125"/>
          <p14:tracePt t="53231" x="5503863" y="4302125"/>
          <p14:tracePt t="53239" x="5400675" y="4302125"/>
          <p14:tracePt t="53247" x="5286375" y="4302125"/>
          <p14:tracePt t="53255" x="5172075" y="4302125"/>
          <p14:tracePt t="53263" x="5057775" y="4302125"/>
          <p14:tracePt t="53270" x="4930775" y="4302125"/>
          <p14:tracePt t="53278" x="4827588" y="4302125"/>
          <p14:tracePt t="53286" x="4732338" y="4302125"/>
          <p14:tracePt t="53295" x="4629150" y="4302125"/>
          <p14:tracePt t="53302" x="4514850" y="4302125"/>
          <p14:tracePt t="53310" x="4430713" y="4302125"/>
          <p14:tracePt t="53318" x="4327525" y="4302125"/>
          <p14:tracePt t="53327" x="4256088" y="4302125"/>
          <p14:tracePt t="53334" x="4183063" y="4302125"/>
          <p14:tracePt t="53342" x="4111625" y="4302125"/>
          <p14:tracePt t="53350" x="4068763" y="4302125"/>
          <p14:tracePt t="53360" x="4051300" y="4308475"/>
          <p14:tracePt t="53366" x="4044950" y="4308475"/>
          <p14:tracePt t="53376" x="4038600" y="4308475"/>
          <p14:tracePt t="53423" x="4032250" y="4321175"/>
          <p14:tracePt t="53495" x="4032250" y="4327525"/>
          <p14:tracePt t="53502" x="4044950" y="4327525"/>
          <p14:tracePt t="53510" x="4086225" y="4327525"/>
          <p14:tracePt t="53518" x="4135438" y="4327525"/>
          <p14:tracePt t="53526" x="4159250" y="4327525"/>
          <p14:tracePt t="53534" x="4225925" y="4332288"/>
          <p14:tracePt t="53542" x="4297363" y="4332288"/>
          <p14:tracePt t="53550" x="4370388" y="4344988"/>
          <p14:tracePt t="53558" x="4454525" y="4344988"/>
          <p14:tracePt t="53566" x="4557713" y="4344988"/>
          <p14:tracePt t="53574" x="4659313" y="4357688"/>
          <p14:tracePt t="53582" x="4773613" y="4368800"/>
          <p14:tracePt t="53590" x="4876800" y="4381500"/>
          <p14:tracePt t="53598" x="4937125" y="4387850"/>
          <p14:tracePt t="53606" x="5008563" y="4398963"/>
          <p14:tracePt t="53614" x="5081588" y="4398963"/>
          <p14:tracePt t="53622" x="5148263" y="4418013"/>
          <p14:tracePt t="53630" x="5159375" y="4418013"/>
          <p14:tracePt t="53638" x="5172075" y="4418013"/>
          <p14:tracePt t="53871" x="0" y="0"/>
        </p14:tracePtLst>
        <p14:tracePtLst>
          <p14:tracePt t="65810" x="5846763" y="1849438"/>
          <p14:tracePt t="65903" x="5853113" y="1844675"/>
          <p14:tracePt t="65927" x="5853113" y="1838325"/>
          <p14:tracePt t="65943" x="5829300" y="1831975"/>
          <p14:tracePt t="65953" x="5803900" y="1825625"/>
          <p14:tracePt t="65958" x="5773738" y="1819275"/>
          <p14:tracePt t="65967" x="5708650" y="1784350"/>
          <p14:tracePt t="65974" x="5648325" y="1754188"/>
          <p14:tracePt t="65982" x="5581650" y="1724025"/>
          <p14:tracePt t="65990" x="5508625" y="1700213"/>
          <p14:tracePt t="65998" x="5473700" y="1693863"/>
          <p14:tracePt t="66007" x="5443538" y="1693863"/>
          <p14:tracePt t="66014" x="5407025" y="1674813"/>
          <p14:tracePt t="66023" x="5383213" y="1674813"/>
          <p14:tracePt t="66030" x="5359400" y="1670050"/>
          <p14:tracePt t="66039" x="5334000" y="1670050"/>
          <p14:tracePt t="66046" x="5329238" y="1670050"/>
          <p14:tracePt t="66054" x="5316538" y="1670050"/>
          <p14:tracePt t="66063" x="5310188" y="1670050"/>
          <p14:tracePt t="66070" x="5303838" y="1670050"/>
          <p14:tracePt t="66086" x="5299075" y="1670050"/>
          <p14:tracePt t="66094" x="5280025" y="1670050"/>
          <p14:tracePt t="66103" x="5262563" y="1670050"/>
          <p14:tracePt t="66110" x="5232400" y="1674813"/>
          <p14:tracePt t="66120" x="5195888" y="1687513"/>
          <p14:tracePt t="66126" x="5159375" y="1704975"/>
          <p14:tracePt t="66135" x="5099050" y="1724025"/>
          <p14:tracePt t="66142" x="5051425" y="1741488"/>
          <p14:tracePt t="66151" x="4991100" y="1765300"/>
          <p14:tracePt t="66158" x="4924425" y="1795463"/>
          <p14:tracePt t="66175" x="4864100" y="1838325"/>
          <p14:tracePt t="66182" x="4822825" y="1868488"/>
          <p14:tracePt t="66190" x="4786313" y="1885950"/>
          <p14:tracePt t="66198" x="4762500" y="1909763"/>
          <p14:tracePt t="66207" x="4702175" y="1952625"/>
          <p14:tracePt t="66215" x="4672013" y="1976438"/>
          <p14:tracePt t="66223" x="4635500" y="2006600"/>
          <p14:tracePt t="66230" x="4598988" y="2043113"/>
          <p14:tracePt t="66239" x="4557713" y="2084388"/>
          <p14:tracePt t="66246" x="4545013" y="2097088"/>
          <p14:tracePt t="66255" x="4514850" y="2133600"/>
          <p14:tracePt t="66262" x="4502150" y="2151063"/>
          <p14:tracePt t="66271" x="4497388" y="2163763"/>
          <p14:tracePt t="66279" x="4484688" y="2187575"/>
          <p14:tracePt t="66286" x="4471988" y="2211388"/>
          <p14:tracePt t="66294" x="4454525" y="2235200"/>
          <p14:tracePt t="66303" x="4454525" y="2247900"/>
          <p14:tracePt t="66310" x="4448175" y="2271713"/>
          <p14:tracePt t="66320" x="4448175" y="2308225"/>
          <p14:tracePt t="66326" x="4448175" y="2338388"/>
          <p14:tracePt t="66342" x="4448175" y="2368550"/>
          <p14:tracePt t="66351" x="4448175" y="2386013"/>
          <p14:tracePt t="66358" x="4448175" y="2416175"/>
          <p14:tracePt t="66367" x="4448175" y="2439988"/>
          <p14:tracePt t="66374" x="4448175" y="2452688"/>
          <p14:tracePt t="66382" x="4448175" y="2489200"/>
          <p14:tracePt t="66390" x="4454525" y="2495550"/>
          <p14:tracePt t="66398" x="4478338" y="2525713"/>
          <p14:tracePt t="66406" x="4484688" y="2549525"/>
          <p14:tracePt t="66414" x="4502150" y="2555875"/>
          <p14:tracePt t="66423" x="4508500" y="2566988"/>
          <p14:tracePt t="66439" x="4514850" y="2573338"/>
          <p14:tracePt t="66471" x="4521200" y="2573338"/>
          <p14:tracePt t="66479" x="4527550" y="2579688"/>
          <p14:tracePt t="66486" x="4538663" y="2579688"/>
          <p14:tracePt t="66494" x="4551363" y="2590800"/>
          <p14:tracePt t="66503" x="4586288" y="2597150"/>
          <p14:tracePt t="66510" x="4611688" y="2603500"/>
          <p14:tracePt t="66519" x="4665663" y="2616200"/>
          <p14:tracePt t="66527" x="4713288" y="2633663"/>
          <p14:tracePt t="66535" x="4773613" y="2651125"/>
          <p14:tracePt t="66547" x="4833938" y="2663825"/>
          <p14:tracePt t="66551" x="4913313" y="2674938"/>
          <p14:tracePt t="66558" x="4967288" y="2674938"/>
          <p14:tracePt t="66566" x="5045075" y="2687638"/>
          <p14:tracePt t="66574" x="5129213" y="2687638"/>
          <p14:tracePt t="66582" x="5189538" y="2687638"/>
          <p14:tracePt t="66590" x="5286375" y="2687638"/>
          <p14:tracePt t="66598" x="5387975" y="2687638"/>
          <p14:tracePt t="66606" x="5461000" y="2687638"/>
          <p14:tracePt t="66614" x="5545138" y="2687638"/>
          <p14:tracePt t="66622" x="5611813" y="2670175"/>
          <p14:tracePt t="66630" x="5672138" y="2657475"/>
          <p14:tracePt t="66638" x="5719763" y="2640013"/>
          <p14:tracePt t="66646" x="5756275" y="2620963"/>
          <p14:tracePt t="66654" x="5792788" y="2603500"/>
          <p14:tracePt t="66662" x="5829300" y="2586038"/>
          <p14:tracePt t="66670" x="5853113" y="2560638"/>
          <p14:tracePt t="66678" x="5889625" y="2536825"/>
          <p14:tracePt t="66686" x="5924550" y="2506663"/>
          <p14:tracePt t="66694" x="5949950" y="2482850"/>
          <p14:tracePt t="66702" x="5967413" y="2459038"/>
          <p14:tracePt t="66710" x="5973763" y="2435225"/>
          <p14:tracePt t="66719" x="5984875" y="2409825"/>
          <p14:tracePt t="66726" x="5991225" y="2374900"/>
          <p14:tracePt t="66734" x="5991225" y="2355850"/>
          <p14:tracePt t="66742" x="5991225" y="2320925"/>
          <p14:tracePt t="66750" x="5997575" y="2290763"/>
          <p14:tracePt t="66758" x="5997575" y="2260600"/>
          <p14:tracePt t="66766" x="5997575" y="2235200"/>
          <p14:tracePt t="66775" x="5997575" y="2211388"/>
          <p14:tracePt t="66783" x="5991225" y="2193925"/>
          <p14:tracePt t="66791" x="5980113" y="2181225"/>
          <p14:tracePt t="66799" x="5973763" y="2144713"/>
          <p14:tracePt t="66807" x="5954713" y="2120900"/>
          <p14:tracePt t="66815" x="5949950" y="2097088"/>
          <p14:tracePt t="66823" x="5937250" y="2084388"/>
          <p14:tracePt t="66831" x="5919788" y="2060575"/>
          <p14:tracePt t="66839" x="5913438" y="2025650"/>
          <p14:tracePt t="66847" x="5883275" y="2000250"/>
          <p14:tracePt t="66855" x="5870575" y="1989138"/>
          <p14:tracePt t="66863" x="5864225" y="1970088"/>
          <p14:tracePt t="66874" x="5859463" y="1965325"/>
          <p14:tracePt t="66879" x="5840413" y="1946275"/>
          <p14:tracePt t="66888" x="5829300" y="1922463"/>
          <p14:tracePt t="66894" x="5803900" y="1898650"/>
          <p14:tracePt t="66903" x="5762625" y="1868488"/>
          <p14:tracePt t="66910" x="5738813" y="1844675"/>
          <p14:tracePt t="66919" x="5726113" y="1825625"/>
          <p14:tracePt t="66926" x="5702300" y="1814513"/>
          <p14:tracePt t="66935" x="5684838" y="1801813"/>
          <p14:tracePt t="66942" x="5659438" y="1789113"/>
          <p14:tracePt t="66950" x="5648325" y="1784350"/>
          <p14:tracePt t="66958" x="5624513" y="1771650"/>
          <p14:tracePt t="66966" x="5618163" y="1771650"/>
          <p14:tracePt t="66974" x="5594350" y="1765300"/>
          <p14:tracePt t="66982" x="5568950" y="1765300"/>
          <p14:tracePt t="66990" x="5551488" y="1765300"/>
          <p14:tracePt t="66998" x="5514975" y="1765300"/>
          <p14:tracePt t="67006" x="5497513" y="1765300"/>
          <p14:tracePt t="67014" x="5448300" y="1765300"/>
          <p14:tracePt t="67022" x="5418138" y="1765300"/>
          <p14:tracePt t="67030" x="5376863" y="1765300"/>
          <p14:tracePt t="67038" x="5334000" y="1765300"/>
          <p14:tracePt t="67046" x="5286375" y="1771650"/>
          <p14:tracePt t="67054" x="5249863" y="1778000"/>
          <p14:tracePt t="67062" x="5189538" y="1789113"/>
          <p14:tracePt t="67070" x="5153025" y="1808163"/>
          <p14:tracePt t="67078" x="5122863" y="1814513"/>
          <p14:tracePt t="67086" x="5075238" y="1825625"/>
          <p14:tracePt t="67094" x="5027613" y="1844675"/>
          <p14:tracePt t="67103" x="4991100" y="1849438"/>
          <p14:tracePt t="67110" x="4960938" y="1862138"/>
          <p14:tracePt t="67119" x="4924425" y="1868488"/>
          <p14:tracePt t="67126" x="4900613" y="1885950"/>
          <p14:tracePt t="67134" x="4870450" y="1898650"/>
          <p14:tracePt t="67142" x="4846638" y="1909763"/>
          <p14:tracePt t="67150" x="4810125" y="1935163"/>
          <p14:tracePt t="67158" x="4773613" y="1965325"/>
          <p14:tracePt t="67166" x="4749800" y="1976438"/>
          <p14:tracePt t="67174" x="4743450" y="1989138"/>
          <p14:tracePt t="67182" x="4719638" y="2006600"/>
          <p14:tracePt t="67190" x="4706938" y="2025650"/>
          <p14:tracePt t="67198" x="4689475" y="2036763"/>
          <p14:tracePt t="67206" x="4683125" y="2043113"/>
          <p14:tracePt t="67214" x="4683125" y="2054225"/>
          <p14:tracePt t="67223" x="4665663" y="2079625"/>
          <p14:tracePt t="67230" x="4665663" y="2114550"/>
          <p14:tracePt t="67238" x="4659313" y="2139950"/>
          <p14:tracePt t="67246" x="4659313" y="2151063"/>
          <p14:tracePt t="67254" x="4659313" y="2181225"/>
          <p14:tracePt t="67262" x="4659313" y="2205038"/>
          <p14:tracePt t="67270" x="4659313" y="2230438"/>
          <p14:tracePt t="67278" x="4659313" y="2254250"/>
          <p14:tracePt t="67286" x="4659313" y="2284413"/>
          <p14:tracePt t="67294" x="4689475" y="2320925"/>
          <p14:tracePt t="67303" x="4706938" y="2338388"/>
          <p14:tracePt t="67310" x="4719638" y="2362200"/>
          <p14:tracePt t="67319" x="4737100" y="2405063"/>
          <p14:tracePt t="67326" x="4756150" y="2422525"/>
          <p14:tracePt t="67334" x="4792663" y="2459038"/>
          <p14:tracePt t="67342" x="4803775" y="2476500"/>
          <p14:tracePt t="67350" x="4833938" y="2500313"/>
          <p14:tracePt t="67358" x="4846638" y="2513013"/>
          <p14:tracePt t="67366" x="4870450" y="2513013"/>
          <p14:tracePt t="67374" x="4906963" y="2543175"/>
          <p14:tracePt t="67382" x="4918075" y="2549525"/>
          <p14:tracePt t="67390" x="4954588" y="2566988"/>
          <p14:tracePt t="67398" x="5032375" y="2597150"/>
          <p14:tracePt t="67406" x="5081588" y="2616200"/>
          <p14:tracePt t="67414" x="5122863" y="2627313"/>
          <p14:tracePt t="67422" x="5213350" y="2663825"/>
          <p14:tracePt t="67430" x="5262563" y="2663825"/>
          <p14:tracePt t="67438" x="5322888" y="2681288"/>
          <p14:tracePt t="67446" x="5407025" y="2681288"/>
          <p14:tracePt t="67455" x="5497513" y="2693988"/>
          <p14:tracePt t="67462" x="5581650" y="2693988"/>
          <p14:tracePt t="67470" x="5672138" y="2693988"/>
          <p14:tracePt t="67478" x="5786438" y="2693988"/>
          <p14:tracePt t="67487" x="5883275" y="2693988"/>
          <p14:tracePt t="67494" x="5984875" y="2693988"/>
          <p14:tracePt t="67502" x="6045200" y="2693988"/>
          <p14:tracePt t="67510" x="6100763" y="2693988"/>
          <p14:tracePt t="67518" x="6148388" y="2693988"/>
          <p14:tracePt t="67529" x="6184900" y="2681288"/>
          <p14:tracePt t="67536" x="6219825" y="2663825"/>
          <p14:tracePt t="67542" x="6245225" y="2640013"/>
          <p14:tracePt t="67550" x="6269038" y="2620963"/>
          <p14:tracePt t="67558" x="6292850" y="2597150"/>
          <p14:tracePt t="67566" x="6316663" y="2573338"/>
          <p14:tracePt t="67574" x="6346825" y="2536825"/>
          <p14:tracePt t="67582" x="6376988" y="2482850"/>
          <p14:tracePt t="67590" x="6389688" y="2470150"/>
          <p14:tracePt t="67598" x="6426200" y="2435225"/>
          <p14:tracePt t="67606" x="6443663" y="2398713"/>
          <p14:tracePt t="67614" x="6461125" y="2362200"/>
          <p14:tracePt t="67622" x="6480175" y="2325688"/>
          <p14:tracePt t="67630" x="6486525" y="2301875"/>
          <p14:tracePt t="67638" x="6497638" y="2260600"/>
          <p14:tracePt t="67646" x="6503988" y="2211388"/>
          <p14:tracePt t="67654" x="6503988" y="2187575"/>
          <p14:tracePt t="67662" x="6516688" y="2163763"/>
          <p14:tracePt t="67670" x="6516688" y="2144713"/>
          <p14:tracePt t="67678" x="6516688" y="2120900"/>
          <p14:tracePt t="67686" x="6516688" y="2084388"/>
          <p14:tracePt t="67694" x="6516688" y="2073275"/>
          <p14:tracePt t="67702" x="6516688" y="2049463"/>
          <p14:tracePt t="67710" x="6516688" y="2036763"/>
          <p14:tracePt t="67719" x="6516688" y="2025650"/>
          <p14:tracePt t="67726" x="6516688" y="2006600"/>
          <p14:tracePt t="67734" x="6503988" y="1982788"/>
          <p14:tracePt t="67742" x="6480175" y="1946275"/>
          <p14:tracePt t="67750" x="6461125" y="1935163"/>
          <p14:tracePt t="67758" x="6426200" y="1898650"/>
          <p14:tracePt t="67766" x="6413500" y="1898650"/>
          <p14:tracePt t="67774" x="6376988" y="1868488"/>
          <p14:tracePt t="67782" x="6340475" y="1855788"/>
          <p14:tracePt t="67790" x="6292850" y="1814513"/>
          <p14:tracePt t="67798" x="6238875" y="1789113"/>
          <p14:tracePt t="67806" x="6196013" y="1784350"/>
          <p14:tracePt t="67814" x="6118225" y="1758950"/>
          <p14:tracePt t="67823" x="6027738" y="1741488"/>
          <p14:tracePt t="67830" x="5967413" y="1717675"/>
          <p14:tracePt t="67839" x="5864225" y="1704975"/>
          <p14:tracePt t="67846" x="5780088" y="1693863"/>
          <p14:tracePt t="67854" x="5689600" y="1693863"/>
          <p14:tracePt t="67862" x="5594350" y="1693863"/>
          <p14:tracePt t="67873" x="5534025" y="1693863"/>
          <p14:tracePt t="67878" x="5461000" y="1700213"/>
          <p14:tracePt t="67888" x="5383213" y="1724025"/>
          <p14:tracePt t="67894" x="5303838" y="1765300"/>
          <p14:tracePt t="67903" x="5213350" y="1814513"/>
          <p14:tracePt t="67911" x="5148263" y="1855788"/>
          <p14:tracePt t="67919" x="5068888" y="1898650"/>
          <p14:tracePt t="67926" x="5032375" y="1928813"/>
          <p14:tracePt t="67934" x="4978400" y="1970088"/>
          <p14:tracePt t="67943" x="4918075" y="2012950"/>
          <p14:tracePt t="67950" x="4876800" y="2049463"/>
          <p14:tracePt t="67958" x="4840288" y="2079625"/>
          <p14:tracePt t="67966" x="4803775" y="2109788"/>
          <p14:tracePt t="67974" x="4767263" y="2127250"/>
          <p14:tracePt t="67982" x="4749800" y="2151063"/>
          <p14:tracePt t="67990" x="4737100" y="2163763"/>
          <p14:tracePt t="67998" x="4719638" y="2187575"/>
          <p14:tracePt t="68006" x="4713288" y="2205038"/>
          <p14:tracePt t="68014" x="4695825" y="2230438"/>
          <p14:tracePt t="68023" x="4695825" y="2241550"/>
          <p14:tracePt t="68030" x="4695825" y="2284413"/>
          <p14:tracePt t="68039" x="4695825" y="2308225"/>
          <p14:tracePt t="68046" x="4695825" y="2338388"/>
          <p14:tracePt t="68055" x="4695825" y="2362200"/>
          <p14:tracePt t="68062" x="4695825" y="2386013"/>
          <p14:tracePt t="68071" x="4695825" y="2392363"/>
          <p14:tracePt t="68078" x="4695825" y="2398713"/>
          <p14:tracePt t="68088" x="4695825" y="2405063"/>
          <p14:tracePt t="68238" x="4689475" y="2416175"/>
          <p14:tracePt t="68246" x="4652963" y="2435225"/>
          <p14:tracePt t="68254" x="4581525" y="2459038"/>
          <p14:tracePt t="68262" x="4521200" y="2465388"/>
          <p14:tracePt t="68271" x="4430713" y="2476500"/>
          <p14:tracePt t="68278" x="4340225" y="2500313"/>
          <p14:tracePt t="68287" x="4256088" y="2500313"/>
          <p14:tracePt t="68294" x="4152900" y="2525713"/>
          <p14:tracePt t="68303" x="4081463" y="2525713"/>
          <p14:tracePt t="68310" x="3990975" y="2543175"/>
          <p14:tracePt t="68318" x="3941763" y="2566988"/>
          <p14:tracePt t="68326" x="3870325" y="2566988"/>
          <p14:tracePt t="68334" x="3833813" y="2573338"/>
          <p14:tracePt t="68342" x="3803650" y="2579688"/>
          <p14:tracePt t="68350" x="3779838" y="2579688"/>
          <p14:tracePt t="68359" x="3756025" y="2579688"/>
          <p14:tracePt t="68366" x="3743325" y="2590800"/>
          <p14:tracePt t="68374" x="3736975" y="2590800"/>
          <p14:tracePt t="68462" x="3730625" y="2590800"/>
          <p14:tracePt t="68598" x="3736975" y="2590800"/>
          <p14:tracePt t="68606" x="3767138" y="2590800"/>
          <p14:tracePt t="68614" x="3810000" y="2590800"/>
          <p14:tracePt t="68622" x="3870325" y="2590800"/>
          <p14:tracePt t="68630" x="3941763" y="2590800"/>
          <p14:tracePt t="68638" x="4056063" y="2590800"/>
          <p14:tracePt t="68646" x="4171950" y="2603500"/>
          <p14:tracePt t="68654" x="4316413" y="2627313"/>
          <p14:tracePt t="68662" x="4448175" y="2627313"/>
          <p14:tracePt t="68671" x="4635500" y="2663825"/>
          <p14:tracePt t="68678" x="4797425" y="2687638"/>
          <p14:tracePt t="68686" x="4943475" y="2700338"/>
          <p14:tracePt t="68694" x="5068888" y="2724150"/>
          <p14:tracePt t="68702" x="5172075" y="2747963"/>
          <p14:tracePt t="68710" x="5262563" y="2771775"/>
          <p14:tracePt t="68719" x="5322888" y="2778125"/>
          <p14:tracePt t="68726" x="5359400" y="2790825"/>
          <p14:tracePt t="68734" x="5400675" y="2790825"/>
          <p14:tracePt t="68742" x="5424488" y="2790825"/>
          <p14:tracePt t="68750" x="5430838" y="2790825"/>
          <p14:tracePt t="68758" x="5443538" y="2790825"/>
          <p14:tracePt t="68766" x="5454650" y="2790825"/>
          <p14:tracePt t="68774" x="5473700" y="2790825"/>
          <p14:tracePt t="68782" x="5484813" y="2790825"/>
          <p14:tracePt t="68790" x="5497513" y="2790825"/>
          <p14:tracePt t="68798" x="5514975" y="2790825"/>
          <p14:tracePt t="68806" x="5527675" y="2790825"/>
          <p14:tracePt t="68911" x="5527675" y="2795588"/>
          <p14:tracePt t="68920" x="5514975" y="2795588"/>
          <p14:tracePt t="68927" x="5478463" y="2795588"/>
          <p14:tracePt t="68935" x="5424488" y="2795588"/>
          <p14:tracePt t="68943" x="5340350" y="2795588"/>
          <p14:tracePt t="68951" x="5256213" y="2795588"/>
          <p14:tracePt t="68959" x="5153025" y="2790825"/>
          <p14:tracePt t="68966" x="5038725" y="2778125"/>
          <p14:tracePt t="68974" x="4894263" y="2765425"/>
          <p14:tracePt t="68982" x="4792663" y="2741613"/>
          <p14:tracePt t="68991" x="4646613" y="2717800"/>
          <p14:tracePt t="68999" x="4532313" y="2705100"/>
          <p14:tracePt t="69007" x="4400550" y="2670175"/>
          <p14:tracePt t="69014" x="4310063" y="2670175"/>
          <p14:tracePt t="69022" x="4256088" y="2670175"/>
          <p14:tracePt t="69030" x="4183063" y="2670175"/>
          <p14:tracePt t="69039" x="4122738" y="2670175"/>
          <p14:tracePt t="69046" x="4086225" y="2663825"/>
          <p14:tracePt t="69055" x="4044950" y="2663825"/>
          <p14:tracePt t="69062" x="4032250" y="2663825"/>
          <p14:tracePt t="69071" x="4021138" y="2663825"/>
          <p14:tracePt t="69167" x="4014788" y="2657475"/>
          <p14:tracePt t="69174" x="4025900" y="2651125"/>
          <p14:tracePt t="69182" x="4056063" y="2640013"/>
          <p14:tracePt t="69191" x="4092575" y="2633663"/>
          <p14:tracePt t="69198" x="4129088" y="2627313"/>
          <p14:tracePt t="69206" x="4200525" y="2616200"/>
          <p14:tracePt t="69214" x="4273550" y="2616200"/>
          <p14:tracePt t="69222" x="4357688" y="2616200"/>
          <p14:tracePt t="69230" x="4430713" y="2616200"/>
          <p14:tracePt t="69238" x="4532313" y="2616200"/>
          <p14:tracePt t="69246" x="4592638" y="2616200"/>
          <p14:tracePt t="69254" x="4646613" y="2616200"/>
          <p14:tracePt t="69262" x="4737100" y="2616200"/>
          <p14:tracePt t="69270" x="4792663" y="2616200"/>
          <p14:tracePt t="69278" x="4840288" y="2627313"/>
          <p14:tracePt t="69286" x="4887913" y="2640013"/>
          <p14:tracePt t="69294" x="4913313" y="2640013"/>
          <p14:tracePt t="69302" x="4937125" y="2640013"/>
          <p14:tracePt t="69422" x="4887913" y="2640013"/>
          <p14:tracePt t="69430" x="4816475" y="2640013"/>
          <p14:tracePt t="69439" x="4725988" y="2640013"/>
          <p14:tracePt t="69446" x="4629150" y="2640013"/>
          <p14:tracePt t="69456" x="4497388" y="2620963"/>
          <p14:tracePt t="69462" x="4364038" y="2586038"/>
          <p14:tracePt t="69471" x="4225925" y="2573338"/>
          <p14:tracePt t="69479" x="4081463" y="2549525"/>
          <p14:tracePt t="69487" x="3948113" y="2525713"/>
          <p14:tracePt t="69494" x="3833813" y="2500313"/>
          <p14:tracePt t="69502" x="3756025" y="2476500"/>
          <p14:tracePt t="69510" x="3695700" y="2476500"/>
          <p14:tracePt t="69518" x="3683000" y="2470150"/>
          <p14:tracePt t="69590" x="3689350" y="2470150"/>
          <p14:tracePt t="69598" x="3700463" y="2470150"/>
          <p14:tracePt t="69606" x="3725863" y="2470150"/>
          <p14:tracePt t="69614" x="3767138" y="2470150"/>
          <p14:tracePt t="69622" x="3827463" y="2470150"/>
          <p14:tracePt t="69630" x="3900488" y="2470150"/>
          <p14:tracePt t="69639" x="3978275" y="2489200"/>
          <p14:tracePt t="69646" x="4081463" y="2525713"/>
          <p14:tracePt t="69655" x="4165600" y="2530475"/>
          <p14:tracePt t="69662" x="4243388" y="2566988"/>
          <p14:tracePt t="69670" x="4333875" y="2603500"/>
          <p14:tracePt t="69678" x="4424363" y="2609850"/>
          <p14:tracePt t="69686" x="4514850" y="2633663"/>
          <p14:tracePt t="69694" x="4586288" y="2646363"/>
          <p14:tracePt t="69702" x="4646613" y="2651125"/>
          <p14:tracePt t="69710" x="4676775" y="2651125"/>
          <p14:tracePt t="69718" x="4702175" y="2651125"/>
          <p14:tracePt t="69726" x="4719638" y="2663825"/>
          <p14:tracePt t="69734" x="4732338" y="2663825"/>
          <p14:tracePt t="69742" x="4737100" y="2663825"/>
          <p14:tracePt t="69750" x="4743450" y="2663825"/>
          <p14:tracePt t="69758" x="4749800" y="2663825"/>
          <p14:tracePt t="70094" x="0" y="0"/>
        </p14:tracePtLst>
        <p14:tracePtLst>
          <p14:tracePt t="74721" x="2989263" y="2536825"/>
          <p14:tracePt t="74878" x="2989263" y="2549525"/>
          <p14:tracePt t="74894" x="2989263" y="2560638"/>
          <p14:tracePt t="74902" x="2989263" y="2566988"/>
          <p14:tracePt t="74910" x="2989263" y="2590800"/>
          <p14:tracePt t="74918" x="2989263" y="2597150"/>
          <p14:tracePt t="74927" x="2982913" y="2603500"/>
          <p14:tracePt t="74944" x="2978150" y="2616200"/>
          <p14:tracePt t="74951" x="2971800" y="2620963"/>
          <p14:tracePt t="74959" x="2959100" y="2627313"/>
          <p14:tracePt t="74967" x="2947988" y="2651125"/>
          <p14:tracePt t="74975" x="2941638" y="2657475"/>
          <p14:tracePt t="74982" x="2941638" y="2670175"/>
          <p14:tracePt t="74990" x="2924175" y="2693988"/>
          <p14:tracePt t="74998" x="2917825" y="2700338"/>
          <p14:tracePt t="75006" x="2917825" y="2705100"/>
          <p14:tracePt t="75014" x="2917825" y="2711450"/>
          <p14:tracePt t="75022" x="2911475" y="2717800"/>
          <p14:tracePt t="75062" x="2905125" y="2724150"/>
          <p14:tracePt t="75086" x="2898775" y="2735263"/>
          <p14:tracePt t="75094" x="2894013" y="2754313"/>
          <p14:tracePt t="75102" x="2868613" y="2778125"/>
          <p14:tracePt t="75110" x="2851150" y="2814638"/>
          <p14:tracePt t="75118" x="2820988" y="2851150"/>
          <p14:tracePt t="75127" x="2797175" y="2886075"/>
          <p14:tracePt t="75134" x="2754313" y="2922588"/>
          <p14:tracePt t="75143" x="2730500" y="2952750"/>
          <p14:tracePt t="75150" x="2706688" y="2976563"/>
          <p14:tracePt t="75159" x="2687638" y="3000375"/>
          <p14:tracePt t="75166" x="2682875" y="3006725"/>
          <p14:tracePt t="75175" x="2663825" y="3019425"/>
          <p14:tracePt t="75182" x="2646363" y="3043238"/>
          <p14:tracePt t="75198" x="2640013" y="3049588"/>
          <p14:tracePt t="75206" x="2622550" y="3060700"/>
          <p14:tracePt t="75214" x="2616200" y="3067050"/>
          <p14:tracePt t="75222" x="2597150" y="3086100"/>
          <p14:tracePt t="75230" x="2592388" y="3086100"/>
          <p14:tracePt t="75238" x="2573338" y="3097213"/>
          <p14:tracePt t="75246" x="2568575" y="3103563"/>
          <p14:tracePt t="75254" x="2543175" y="3127375"/>
          <p14:tracePt t="75262" x="2519363" y="3151188"/>
          <p14:tracePt t="75270" x="2513013" y="3157538"/>
          <p14:tracePt t="75279" x="2508250" y="3163888"/>
          <p14:tracePt t="75286" x="2482850" y="3181350"/>
          <p14:tracePt t="75295" x="2471738" y="3200400"/>
          <p14:tracePt t="75302" x="2441575" y="3236913"/>
          <p14:tracePt t="75310" x="2428875" y="3248025"/>
          <p14:tracePt t="75318" x="2405063" y="3278188"/>
          <p14:tracePt t="75327" x="2387600" y="3290888"/>
          <p14:tracePt t="75334" x="2381250" y="3295650"/>
          <p14:tracePt t="75343" x="2374900" y="3325813"/>
          <p14:tracePt t="75350" x="2338388" y="3355975"/>
          <p14:tracePt t="75359" x="2332038" y="3362325"/>
          <p14:tracePt t="75366" x="2308225" y="3381375"/>
          <p14:tracePt t="75374" x="2297113" y="3398838"/>
          <p14:tracePt t="75382" x="2278063" y="3405188"/>
          <p14:tracePt t="75390" x="2271713" y="3411538"/>
          <p14:tracePt t="75398" x="2260600" y="3416300"/>
          <p14:tracePt t="75406" x="2254250" y="3422650"/>
          <p14:tracePt t="75414" x="2241550" y="3429000"/>
          <p14:tracePt t="75422" x="2224088" y="3446463"/>
          <p14:tracePt t="75430" x="2217738" y="3446463"/>
          <p14:tracePt t="75438" x="2206625" y="3452813"/>
          <p14:tracePt t="75446" x="2200275" y="3459163"/>
          <p14:tracePt t="75454" x="2193925" y="3465513"/>
          <p14:tracePt t="75462" x="2170113" y="3471863"/>
          <p14:tracePt t="75470" x="2157413" y="3489325"/>
          <p14:tracePt t="75478" x="2133600" y="3502025"/>
          <p14:tracePt t="75486" x="2109788" y="3513138"/>
          <p14:tracePt t="75494" x="2092325" y="3525838"/>
          <p14:tracePt t="75502" x="2079625" y="3532188"/>
          <p14:tracePt t="75510" x="2062163" y="3549650"/>
          <p14:tracePt t="75518" x="2049463" y="3556000"/>
          <p14:tracePt t="75527" x="2036763" y="3556000"/>
          <p14:tracePt t="75536" x="2019300" y="3573463"/>
          <p14:tracePt t="75566" x="2012950" y="3573463"/>
          <p14:tracePt t="75590" x="2006600" y="3579813"/>
          <p14:tracePt t="75622" x="2001838" y="3579813"/>
          <p14:tracePt t="75630" x="1995488" y="3586163"/>
          <p14:tracePt t="75711" x="1989138" y="3590925"/>
          <p14:tracePt t="75783" x="2019300" y="3590925"/>
          <p14:tracePt t="75791" x="2043113" y="3586163"/>
          <p14:tracePt t="75800" x="2097088" y="3579813"/>
          <p14:tracePt t="75810" x="2127250" y="3567113"/>
          <p14:tracePt t="75816" x="2187575" y="3567113"/>
          <p14:tracePt t="75823" x="2236788" y="3562350"/>
          <p14:tracePt t="75830" x="2297113" y="3532188"/>
          <p14:tracePt t="75838" x="2362200" y="3506788"/>
          <p14:tracePt t="75846" x="2392363" y="3502025"/>
          <p14:tracePt t="75854" x="2459038" y="3471863"/>
          <p14:tracePt t="75862" x="2519363" y="3422650"/>
          <p14:tracePt t="75870" x="2616200" y="3368675"/>
          <p14:tracePt t="75878" x="2676525" y="3338513"/>
          <p14:tracePt t="75893" x="2730500" y="3295650"/>
          <p14:tracePt t="75897" x="2808288" y="3260725"/>
          <p14:tracePt t="75902" x="2857500" y="3206750"/>
          <p14:tracePt t="75911" x="2911475" y="3176588"/>
          <p14:tracePt t="75918" x="2959100" y="3140075"/>
          <p14:tracePt t="75928" x="2989263" y="3109913"/>
          <p14:tracePt t="75934" x="3038475" y="3073400"/>
          <p14:tracePt t="75943" x="3062288" y="3043238"/>
          <p14:tracePt t="75950" x="3079750" y="3030538"/>
          <p14:tracePt t="75959" x="3109913" y="2970213"/>
          <p14:tracePt t="75967" x="3152775" y="2892425"/>
          <p14:tracePt t="75974" x="3170238" y="2868613"/>
          <p14:tracePt t="75982" x="3189288" y="2838450"/>
          <p14:tracePt t="75990" x="3206750" y="2790825"/>
          <p14:tracePt t="75999" x="3219450" y="2765425"/>
          <p14:tracePt t="76006" x="3219450" y="2741613"/>
          <p14:tracePt t="76014" x="3230563" y="2717800"/>
          <p14:tracePt t="76022" x="3230563" y="2711450"/>
          <p14:tracePt t="76030" x="3230563" y="2687638"/>
          <p14:tracePt t="76038" x="3230563" y="2646363"/>
          <p14:tracePt t="76046" x="3236913" y="2616200"/>
          <p14:tracePt t="76054" x="3243263" y="2597150"/>
          <p14:tracePt t="76070" x="3243263" y="2590800"/>
          <p14:tracePt t="76159" x="3243263" y="2586038"/>
          <p14:tracePt t="76215" x="3243263" y="2579688"/>
          <p14:tracePt t="76255" x="3243263" y="2573338"/>
          <p14:tracePt t="76264" x="3243263" y="2566988"/>
          <p14:tracePt t="76279" x="3243263" y="2560638"/>
          <p14:tracePt t="76287" x="3243263" y="2555875"/>
          <p14:tracePt t="76295" x="3230563" y="2543175"/>
          <p14:tracePt t="76303" x="3224213" y="2536825"/>
          <p14:tracePt t="76311" x="3219450" y="2530475"/>
          <p14:tracePt t="76318" x="3213100" y="2525713"/>
          <p14:tracePt t="76334" x="3189288" y="2506663"/>
          <p14:tracePt t="76343" x="3182938" y="2500313"/>
          <p14:tracePt t="76350" x="3170238" y="2489200"/>
          <p14:tracePt t="76366" x="3163888" y="2482850"/>
          <p14:tracePt t="76374" x="3159125" y="2470150"/>
          <p14:tracePt t="76383" x="3152775" y="2465388"/>
          <p14:tracePt t="76719" x="3146425" y="2465388"/>
          <p14:tracePt t="76734" x="3140075" y="2476500"/>
          <p14:tracePt t="76743" x="3133725" y="2482850"/>
          <p14:tracePt t="76750" x="3128963" y="2489200"/>
          <p14:tracePt t="76758" x="3116263" y="2500313"/>
          <p14:tracePt t="76766" x="3103563" y="2519363"/>
          <p14:tracePt t="76774" x="3092450" y="2530475"/>
          <p14:tracePt t="76783" x="3092450" y="2549525"/>
          <p14:tracePt t="76790" x="3086100" y="2560638"/>
          <p14:tracePt t="76799" x="3068638" y="2579688"/>
          <p14:tracePt t="76815" x="3062288" y="2590800"/>
          <p14:tracePt t="76831" x="3055938" y="2590800"/>
          <p14:tracePt t="76847" x="3049588" y="2597150"/>
          <p14:tracePt t="76854" x="3043238" y="2603500"/>
          <p14:tracePt t="76863" x="3038475" y="2616200"/>
          <p14:tracePt t="76880" x="3032125" y="2620963"/>
          <p14:tracePt t="76895" x="3025775" y="2627313"/>
          <p14:tracePt t="76927" x="3013075" y="2646363"/>
          <p14:tracePt t="76943" x="3008313" y="2651125"/>
          <p14:tracePt t="76975" x="3008313" y="2657475"/>
          <p14:tracePt t="77191" x="3008313" y="2663825"/>
          <p14:tracePt t="77200" x="3001963" y="2670175"/>
          <p14:tracePt t="77207" x="2995613" y="2674938"/>
          <p14:tracePt t="77215" x="2989263" y="2681288"/>
          <p14:tracePt t="77223" x="2982913" y="2700338"/>
          <p14:tracePt t="77231" x="2971800" y="2717800"/>
          <p14:tracePt t="77238" x="2954338" y="2741613"/>
          <p14:tracePt t="77247" x="2935288" y="2754313"/>
          <p14:tracePt t="77254" x="2924175" y="2771775"/>
          <p14:tracePt t="77263" x="2898775" y="2808288"/>
          <p14:tracePt t="77270" x="2881313" y="2832100"/>
          <p14:tracePt t="77279" x="2863850" y="2855913"/>
          <p14:tracePt t="77286" x="2844800" y="2881313"/>
          <p14:tracePt t="77295" x="2833688" y="2905125"/>
          <p14:tracePt t="77302" x="2797175" y="2928938"/>
          <p14:tracePt t="77311" x="2778125" y="2946400"/>
          <p14:tracePt t="77319" x="2767013" y="2959100"/>
          <p14:tracePt t="77327" x="2747963" y="2976563"/>
          <p14:tracePt t="77334" x="2724150" y="3000375"/>
          <p14:tracePt t="77342" x="2713038" y="3025775"/>
          <p14:tracePt t="77350" x="2693988" y="3043238"/>
          <p14:tracePt t="77358" x="2676525" y="3055938"/>
          <p14:tracePt t="77366" x="2663825" y="3073400"/>
          <p14:tracePt t="77374" x="2646363" y="3086100"/>
          <p14:tracePt t="77382" x="2640013" y="3103563"/>
          <p14:tracePt t="77390" x="2633663" y="3109913"/>
          <p14:tracePt t="77398" x="2622550" y="3121025"/>
          <p14:tracePt t="77406" x="2603500" y="3133725"/>
          <p14:tracePt t="77414" x="2592388" y="3151188"/>
          <p14:tracePt t="77422" x="2573338" y="3170238"/>
          <p14:tracePt t="77430" x="2562225" y="3181350"/>
          <p14:tracePt t="77438" x="2525713" y="3206750"/>
          <p14:tracePt t="77446" x="2501900" y="3217863"/>
          <p14:tracePt t="77454" x="2482850" y="3230563"/>
          <p14:tracePt t="77463" x="2447925" y="3260725"/>
          <p14:tracePt t="77470" x="2417763" y="3278188"/>
          <p14:tracePt t="77479" x="2374900" y="3302000"/>
          <p14:tracePt t="77486" x="2338388" y="3332163"/>
          <p14:tracePt t="77495" x="2308225" y="3338513"/>
          <p14:tracePt t="77502" x="2266950" y="3368675"/>
          <p14:tracePt t="77511" x="2254250" y="3375025"/>
          <p14:tracePt t="77518" x="2230438" y="3386138"/>
          <p14:tracePt t="77526" x="2217738" y="3392488"/>
          <p14:tracePt t="77534" x="2200275" y="3398838"/>
          <p14:tracePt t="77543" x="2187575" y="3405188"/>
          <p14:tracePt t="77550" x="2152650" y="3416300"/>
          <p14:tracePt t="77561" x="2139950" y="3422650"/>
          <p14:tracePt t="77568" x="2127250" y="3422650"/>
          <p14:tracePt t="77574" x="2109788" y="3435350"/>
          <p14:tracePt t="77582" x="2097088" y="3446463"/>
          <p14:tracePt t="77590" x="2073275" y="3452813"/>
          <p14:tracePt t="77598" x="2066925" y="3459163"/>
          <p14:tracePt t="77606" x="2049463" y="3465513"/>
          <p14:tracePt t="77614" x="2036763" y="3471863"/>
          <p14:tracePt t="77622" x="2032000" y="3476625"/>
          <p14:tracePt t="77630" x="2019300" y="3476625"/>
          <p14:tracePt t="77638" x="1995488" y="3489325"/>
          <p14:tracePt t="77646" x="1971675" y="3489325"/>
          <p14:tracePt t="77654" x="1935163" y="3502025"/>
          <p14:tracePt t="77662" x="1911350" y="3513138"/>
          <p14:tracePt t="77670" x="1868488" y="3532188"/>
          <p14:tracePt t="77678" x="1844675" y="3536950"/>
          <p14:tracePt t="77686" x="1825625" y="3543300"/>
          <p14:tracePt t="77694" x="1814513" y="3549650"/>
          <p14:tracePt t="77943" x="1820863" y="3543300"/>
          <p14:tracePt t="77951" x="1844675" y="3536950"/>
          <p14:tracePt t="77959" x="1851025" y="3532188"/>
          <p14:tracePt t="77967" x="1862138" y="3532188"/>
          <p14:tracePt t="77975" x="1874838" y="3525838"/>
          <p14:tracePt t="77983" x="1911350" y="3502025"/>
          <p14:tracePt t="77990" x="1935163" y="3489325"/>
          <p14:tracePt t="77998" x="1958975" y="3476625"/>
          <p14:tracePt t="78006" x="2006600" y="3459163"/>
          <p14:tracePt t="78015" x="2032000" y="3441700"/>
          <p14:tracePt t="78022" x="2062163" y="3422650"/>
          <p14:tracePt t="78030" x="2097088" y="3392488"/>
          <p14:tracePt t="78038" x="2152650" y="3362325"/>
          <p14:tracePt t="78046" x="2200275" y="3325813"/>
          <p14:tracePt t="78054" x="2266950" y="3290888"/>
          <p14:tracePt t="78063" x="2314575" y="3260725"/>
          <p14:tracePt t="78070" x="2368550" y="3217863"/>
          <p14:tracePt t="78079" x="2405063" y="3181350"/>
          <p14:tracePt t="78086" x="2441575" y="3151188"/>
          <p14:tracePt t="78095" x="2482850" y="3127375"/>
          <p14:tracePt t="78102" x="2495550" y="3109913"/>
          <p14:tracePt t="78111" x="2519363" y="3086100"/>
          <p14:tracePt t="78118" x="2538413" y="3060700"/>
          <p14:tracePt t="78126" x="2562225" y="3036888"/>
          <p14:tracePt t="78134" x="2568575" y="3030538"/>
          <p14:tracePt t="78142" x="2579688" y="3019425"/>
          <p14:tracePt t="78158" x="2592388" y="2995613"/>
          <p14:tracePt t="78166" x="2603500" y="2976563"/>
          <p14:tracePt t="78174" x="2609850" y="2965450"/>
          <p14:tracePt t="78183" x="2627313" y="2941638"/>
          <p14:tracePt t="78190" x="2627313" y="2922588"/>
          <p14:tracePt t="78198" x="2633663" y="2911475"/>
          <p14:tracePt t="78206" x="2652713" y="2886075"/>
          <p14:tracePt t="78215" x="2652713" y="2881313"/>
          <p14:tracePt t="78223" x="2652713" y="2862263"/>
          <p14:tracePt t="78231" x="2657475" y="2825750"/>
          <p14:tracePt t="78238" x="2670175" y="2801938"/>
          <p14:tracePt t="78246" x="2670175" y="2795588"/>
          <p14:tracePt t="78254" x="2670175" y="2778125"/>
          <p14:tracePt t="78263" x="2670175" y="2771775"/>
          <p14:tracePt t="78270" x="2676525" y="2754313"/>
          <p14:tracePt t="78279" x="2676525" y="2741613"/>
          <p14:tracePt t="78286" x="2676525" y="2730500"/>
          <p14:tracePt t="78295" x="2676525" y="2724150"/>
          <p14:tracePt t="78302" x="2676525" y="2711450"/>
          <p14:tracePt t="78311" x="2682875" y="2693988"/>
          <p14:tracePt t="78319" x="2682875" y="2681288"/>
          <p14:tracePt t="78326" x="2682875" y="2674938"/>
          <p14:tracePt t="78334" x="2682875" y="2670175"/>
          <p14:tracePt t="78342" x="2700338" y="2640013"/>
          <p14:tracePt t="78350" x="2700338" y="2633663"/>
          <p14:tracePt t="78358" x="2706688" y="2609850"/>
          <p14:tracePt t="78366" x="2713038" y="2597150"/>
          <p14:tracePt t="78374" x="2713038" y="2586038"/>
          <p14:tracePt t="78383" x="2717800" y="2560638"/>
          <p14:tracePt t="78390" x="2717800" y="2536825"/>
          <p14:tracePt t="78398" x="2724150" y="2525713"/>
          <p14:tracePt t="78406" x="2743200" y="2500313"/>
          <p14:tracePt t="78415" x="2743200" y="2489200"/>
          <p14:tracePt t="78422" x="2747963" y="2476500"/>
          <p14:tracePt t="78430" x="2754313" y="2465388"/>
          <p14:tracePt t="78438" x="2767013" y="2459038"/>
          <p14:tracePt t="78454" x="2767013" y="2452688"/>
          <p14:tracePt t="78470" x="2773363" y="2446338"/>
          <p14:tracePt t="78638" x="2773363" y="2452688"/>
          <p14:tracePt t="78646" x="2773363" y="2470150"/>
          <p14:tracePt t="78654" x="2767013" y="2489200"/>
          <p14:tracePt t="78662" x="2760663" y="2530475"/>
          <p14:tracePt t="78670" x="2717800" y="2566988"/>
          <p14:tracePt t="78678" x="2706688" y="2590800"/>
          <p14:tracePt t="78686" x="2687638" y="2627313"/>
          <p14:tracePt t="78694" x="2657475" y="2663825"/>
          <p14:tracePt t="78702" x="2627313" y="2717800"/>
          <p14:tracePt t="78710" x="2597150" y="2765425"/>
          <p14:tracePt t="78718" x="2586038" y="2790825"/>
          <p14:tracePt t="78726" x="2568575" y="2825750"/>
          <p14:tracePt t="78734" x="2549525" y="2851150"/>
          <p14:tracePt t="78742" x="2532063" y="2862263"/>
          <p14:tracePt t="78750" x="2508250" y="2898775"/>
          <p14:tracePt t="78758" x="2501900" y="2916238"/>
          <p14:tracePt t="78766" x="2495550" y="2928938"/>
          <p14:tracePt t="78774" x="2478088" y="2952750"/>
          <p14:tracePt t="78790" x="2459038" y="2970213"/>
          <p14:tracePt t="78798" x="2435225" y="2995613"/>
          <p14:tracePt t="78806" x="2428875" y="3006725"/>
          <p14:tracePt t="78814" x="2405063" y="3030538"/>
          <p14:tracePt t="78822" x="2387600" y="3049588"/>
          <p14:tracePt t="78830" x="2381250" y="3073400"/>
          <p14:tracePt t="78838" x="2357438" y="3097213"/>
          <p14:tracePt t="78846" x="2332038" y="3116263"/>
          <p14:tracePt t="78854" x="2314575" y="3140075"/>
          <p14:tracePt t="78863" x="2290763" y="3151188"/>
          <p14:tracePt t="78870" x="2266950" y="3176588"/>
          <p14:tracePt t="78880" x="2241550" y="3200400"/>
          <p14:tracePt t="78886" x="2217738" y="3217863"/>
          <p14:tracePt t="78894" x="2193925" y="3241675"/>
          <p14:tracePt t="78902" x="2139950" y="3284538"/>
          <p14:tracePt t="78910" x="2092325" y="3325813"/>
          <p14:tracePt t="78918" x="2066925" y="3351213"/>
          <p14:tracePt t="78926" x="2025650" y="3381375"/>
          <p14:tracePt t="78934" x="1989138" y="3405188"/>
          <p14:tracePt t="78942" x="1965325" y="3422650"/>
          <p14:tracePt t="78950" x="1952625" y="3441700"/>
          <p14:tracePt t="78958" x="1928813" y="3452813"/>
          <p14:tracePt t="78966" x="1905000" y="3465513"/>
          <p14:tracePt t="78974" x="1881188" y="3476625"/>
          <p14:tracePt t="78982" x="1862138" y="3495675"/>
          <p14:tracePt t="78990" x="1838325" y="3502025"/>
          <p14:tracePt t="78998" x="1831975" y="3502025"/>
          <p14:tracePt t="79006" x="1820863" y="3506788"/>
          <p14:tracePt t="79014" x="1814513" y="3513138"/>
          <p14:tracePt t="79022" x="1808163" y="3519488"/>
          <p14:tracePt t="79030" x="1795463" y="3519488"/>
          <p14:tracePt t="79047" x="1790700" y="3519488"/>
          <p14:tracePt t="79054" x="1760538" y="3536950"/>
          <p14:tracePt t="79063" x="1736725" y="3543300"/>
          <p14:tracePt t="79070" x="1724025" y="3543300"/>
          <p14:tracePt t="79078" x="1706563" y="3549650"/>
          <p14:tracePt t="79086" x="1693863" y="3562350"/>
          <p14:tracePt t="79094" x="1676400" y="3567113"/>
          <p14:tracePt t="79110" x="1670050" y="3567113"/>
          <p14:tracePt t="79158" x="1663700" y="3567113"/>
          <p14:tracePt t="79255" x="1676400" y="3567113"/>
          <p14:tracePt t="79263" x="1693863" y="3556000"/>
          <p14:tracePt t="79271" x="1700213" y="3556000"/>
          <p14:tracePt t="79281" x="1724025" y="3543300"/>
          <p14:tracePt t="79287" x="1754188" y="3536950"/>
          <p14:tracePt t="79296" x="1790700" y="3506788"/>
          <p14:tracePt t="79303" x="1808163" y="3502025"/>
          <p14:tracePt t="79310" x="1844675" y="3471863"/>
          <p14:tracePt t="79318" x="1905000" y="3452813"/>
          <p14:tracePt t="79326" x="1941513" y="3435350"/>
          <p14:tracePt t="79334" x="1976438" y="3416300"/>
          <p14:tracePt t="79342" x="2055813" y="3368675"/>
          <p14:tracePt t="79350" x="2146300" y="3325813"/>
          <p14:tracePt t="79358" x="2236788" y="3254375"/>
          <p14:tracePt t="79366" x="2327275" y="3224213"/>
          <p14:tracePt t="79374" x="2392363" y="3176588"/>
          <p14:tracePt t="79382" x="2459038" y="3121025"/>
          <p14:tracePt t="79390" x="2513013" y="3086100"/>
          <p14:tracePt t="79398" x="2549525" y="3043238"/>
          <p14:tracePt t="79406" x="2573338" y="3019425"/>
          <p14:tracePt t="79414" x="2627313" y="2952750"/>
          <p14:tracePt t="79422" x="2657475" y="2905125"/>
          <p14:tracePt t="79430" x="2676525" y="2855913"/>
          <p14:tracePt t="79438" x="2700338" y="2790825"/>
          <p14:tracePt t="79446" x="2706688" y="2765425"/>
          <p14:tracePt t="79454" x="2717800" y="2724150"/>
          <p14:tracePt t="79462" x="2747963" y="2657475"/>
          <p14:tracePt t="79470" x="2747963" y="2640013"/>
          <p14:tracePt t="79478" x="2767013" y="2603500"/>
          <p14:tracePt t="79486" x="2767013" y="2579688"/>
          <p14:tracePt t="79494" x="2773363" y="2555875"/>
          <p14:tracePt t="79502" x="2778125" y="2530475"/>
          <p14:tracePt t="79510" x="2784475" y="2525713"/>
          <p14:tracePt t="79518" x="2784475" y="2513013"/>
          <p14:tracePt t="79526" x="2797175" y="2500313"/>
          <p14:tracePt t="79534" x="2797175" y="2495550"/>
          <p14:tracePt t="79542" x="2797175" y="2489200"/>
          <p14:tracePt t="79550" x="2797175" y="2470150"/>
          <p14:tracePt t="79558" x="2797175" y="2459038"/>
          <p14:tracePt t="79566" x="2803525" y="2446338"/>
          <p14:tracePt t="79578" x="2803525" y="2439988"/>
          <p14:tracePt t="79586" x="2814638" y="2416175"/>
          <p14:tracePt t="79590" x="2814638" y="2409825"/>
          <p14:tracePt t="79599" x="2814638" y="2392363"/>
          <p14:tracePt t="79606" x="2820988" y="2374900"/>
          <p14:tracePt t="79614" x="2820988" y="2349500"/>
          <p14:tracePt t="79622" x="2833688" y="2320925"/>
          <p14:tracePt t="79638" x="2838450" y="2314575"/>
          <p14:tracePt t="79646" x="2838450" y="2301875"/>
          <p14:tracePt t="79654" x="2838450" y="2290763"/>
          <p14:tracePt t="79662" x="2844800" y="2265363"/>
          <p14:tracePt t="79670" x="2844800" y="2241550"/>
          <p14:tracePt t="79678" x="2851150" y="2217738"/>
          <p14:tracePt t="79686" x="2851150" y="2211388"/>
          <p14:tracePt t="79694" x="2851150" y="2205038"/>
          <p14:tracePt t="79702" x="2851150" y="2200275"/>
          <p14:tracePt t="79742" x="2857500" y="2193925"/>
          <p14:tracePt t="79831" x="2857500" y="2217738"/>
          <p14:tracePt t="79839" x="2857500" y="2254250"/>
          <p14:tracePt t="79848" x="2851150" y="2301875"/>
          <p14:tracePt t="79855" x="2838450" y="2374900"/>
          <p14:tracePt t="79864" x="2838450" y="2435225"/>
          <p14:tracePt t="79884" x="2838450" y="2495550"/>
          <p14:tracePt t="79887" x="2827338" y="2543175"/>
          <p14:tracePt t="79895" x="2820988" y="2573338"/>
          <p14:tracePt t="79903" x="2808288" y="2620963"/>
          <p14:tracePt t="79910" x="2808288" y="2663825"/>
          <p14:tracePt t="79919" x="2790825" y="2700338"/>
          <p14:tracePt t="79926" x="2784475" y="2724150"/>
          <p14:tracePt t="79935" x="2784475" y="2747963"/>
          <p14:tracePt t="79943" x="2760663" y="2795588"/>
          <p14:tracePt t="79950" x="2743200" y="2832100"/>
          <p14:tracePt t="79959" x="2730500" y="2855913"/>
          <p14:tracePt t="79967" x="2706688" y="2898775"/>
          <p14:tracePt t="79975" x="2687638" y="2935288"/>
          <p14:tracePt t="79983" x="2657475" y="2989263"/>
          <p14:tracePt t="79991" x="2633663" y="3013075"/>
          <p14:tracePt t="79998" x="2616200" y="3036888"/>
          <p14:tracePt t="80006" x="2597150" y="3060700"/>
          <p14:tracePt t="80014" x="2586038" y="3073400"/>
          <p14:tracePt t="80022" x="2549525" y="3109913"/>
          <p14:tracePt t="80031" x="2519363" y="3133725"/>
          <p14:tracePt t="80038" x="2495550" y="3163888"/>
          <p14:tracePt t="80046" x="2482850" y="3176588"/>
          <p14:tracePt t="80054" x="2435225" y="3206750"/>
          <p14:tracePt t="80063" x="2398713" y="3230563"/>
          <p14:tracePt t="80070" x="2351088" y="3260725"/>
          <p14:tracePt t="80078" x="2308225" y="3290888"/>
          <p14:tracePt t="80086" x="2284413" y="3308350"/>
          <p14:tracePt t="80094" x="2260600" y="3321050"/>
          <p14:tracePt t="80102" x="2230438" y="3338513"/>
          <p14:tracePt t="80110" x="2211388" y="3344863"/>
          <p14:tracePt t="80118" x="2200275" y="3355975"/>
          <p14:tracePt t="80126" x="2182813" y="3362325"/>
          <p14:tracePt t="80135" x="2176463" y="3362325"/>
          <p14:tracePt t="80142" x="2170113" y="3368675"/>
          <p14:tracePt t="80150" x="2157413" y="3375025"/>
          <p14:tracePt t="80158" x="2146300" y="3381375"/>
          <p14:tracePt t="80166" x="2127250" y="3386138"/>
          <p14:tracePt t="80174" x="2122488" y="3386138"/>
          <p14:tracePt t="80183" x="2109788" y="3405188"/>
          <p14:tracePt t="80190" x="2085975" y="3405188"/>
          <p14:tracePt t="80198" x="2062163" y="3416300"/>
          <p14:tracePt t="80206" x="2036763" y="3429000"/>
          <p14:tracePt t="80214" x="2012950" y="3429000"/>
          <p14:tracePt t="80222" x="1982788" y="3446463"/>
          <p14:tracePt t="80231" x="1965325" y="3446463"/>
          <p14:tracePt t="80238" x="1941513" y="3452813"/>
          <p14:tracePt t="80247" x="1928813" y="3459163"/>
          <p14:tracePt t="80254" x="1892300" y="3476625"/>
          <p14:tracePt t="80263" x="1881188" y="3476625"/>
          <p14:tracePt t="80270" x="1855788" y="3482975"/>
          <p14:tracePt t="80278" x="1844675" y="3489325"/>
          <p14:tracePt t="80286" x="1838325" y="3495675"/>
          <p14:tracePt t="80294" x="1831975" y="3495675"/>
          <p14:tracePt t="80438" x="1851025" y="3495675"/>
          <p14:tracePt t="80446" x="1874838" y="3482975"/>
          <p14:tracePt t="80454" x="1881188" y="3476625"/>
          <p14:tracePt t="80463" x="1905000" y="3459163"/>
          <p14:tracePt t="80470" x="1928813" y="3446463"/>
          <p14:tracePt t="80479" x="1965325" y="3416300"/>
          <p14:tracePt t="80486" x="2001838" y="3392488"/>
          <p14:tracePt t="80494" x="2049463" y="3362325"/>
          <p14:tracePt t="80502" x="2116138" y="3325813"/>
          <p14:tracePt t="80510" x="2127250" y="3321050"/>
          <p14:tracePt t="80518" x="2152650" y="3295650"/>
          <p14:tracePt t="80526" x="2206625" y="3254375"/>
          <p14:tracePt t="80534" x="2241550" y="3236913"/>
          <p14:tracePt t="80542" x="2290763" y="3181350"/>
          <p14:tracePt t="80550" x="2332038" y="3157538"/>
          <p14:tracePt t="80558" x="2381250" y="3116263"/>
          <p14:tracePt t="80566" x="2435225" y="3060700"/>
          <p14:tracePt t="80574" x="2489200" y="3006725"/>
          <p14:tracePt t="80583" x="2538413" y="2965450"/>
          <p14:tracePt t="80590" x="2579688" y="2928938"/>
          <p14:tracePt t="80598" x="2616200" y="2898775"/>
          <p14:tracePt t="80606" x="2657475" y="2851150"/>
          <p14:tracePt t="80614" x="2693988" y="2808288"/>
          <p14:tracePt t="80622" x="2730500" y="2747963"/>
          <p14:tracePt t="80631" x="2773363" y="2681288"/>
          <p14:tracePt t="80638" x="2790825" y="2646363"/>
          <p14:tracePt t="80646" x="2820988" y="2597150"/>
          <p14:tracePt t="80654" x="2827338" y="2573338"/>
          <p14:tracePt t="80662" x="2844800" y="2549525"/>
          <p14:tracePt t="80670" x="2851150" y="2543175"/>
          <p14:tracePt t="80686" x="2857500" y="2519363"/>
          <p14:tracePt t="80694" x="2863850" y="2513013"/>
          <p14:tracePt t="80702" x="2863850" y="2506663"/>
          <p14:tracePt t="80718" x="2863850" y="2500313"/>
          <p14:tracePt t="80726" x="2868613" y="2495550"/>
          <p14:tracePt t="80734" x="2874963" y="2489200"/>
          <p14:tracePt t="80750" x="2874963" y="2482850"/>
          <p14:tracePt t="80774" x="2881313" y="2470150"/>
          <p14:tracePt t="80782" x="2881313" y="2465388"/>
          <p14:tracePt t="80790" x="2881313" y="2459038"/>
          <p14:tracePt t="80798" x="2887663" y="2435225"/>
          <p14:tracePt t="80814" x="2887663" y="2422525"/>
          <p14:tracePt t="80822" x="2894013" y="2409825"/>
          <p14:tracePt t="80951" x="2894013" y="2428875"/>
          <p14:tracePt t="80959" x="2868613" y="2465388"/>
          <p14:tracePt t="80967" x="2863850" y="2489200"/>
          <p14:tracePt t="80975" x="2851150" y="2513013"/>
          <p14:tracePt t="80982" x="2827338" y="2536825"/>
          <p14:tracePt t="80990" x="2797175" y="2573338"/>
          <p14:tracePt t="80998" x="2784475" y="2609850"/>
          <p14:tracePt t="81006" x="2743200" y="2651125"/>
          <p14:tracePt t="81015" x="2693988" y="2687638"/>
          <p14:tracePt t="81022" x="2640013" y="2741613"/>
          <p14:tracePt t="81030" x="2597150" y="2784475"/>
          <p14:tracePt t="81038" x="2573338" y="2808288"/>
          <p14:tracePt t="81047" x="2519363" y="2862263"/>
          <p14:tracePt t="81054" x="2482850" y="2886075"/>
          <p14:tracePt t="81062" x="2417763" y="2952750"/>
          <p14:tracePt t="81070" x="2392363" y="2976563"/>
          <p14:tracePt t="81078" x="2374900" y="2995613"/>
          <p14:tracePt t="81087" x="2351088" y="3013075"/>
          <p14:tracePt t="81094" x="2338388" y="3025775"/>
          <p14:tracePt t="81102" x="2332038" y="3030538"/>
          <p14:tracePt t="81110" x="2320925" y="3036888"/>
          <p14:tracePt t="81118" x="2297113" y="3055938"/>
          <p14:tracePt t="81126" x="2278063" y="3073400"/>
          <p14:tracePt t="81134" x="2271713" y="3079750"/>
          <p14:tracePt t="81142" x="2260600" y="3086100"/>
          <p14:tracePt t="81150" x="2241550" y="3097213"/>
          <p14:tracePt t="81158" x="2206625" y="3127375"/>
          <p14:tracePt t="81167" x="2182813" y="3140075"/>
          <p14:tracePt t="81174" x="2139950" y="3157538"/>
          <p14:tracePt t="81182" x="2085975" y="3211513"/>
          <p14:tracePt t="81190" x="2049463" y="3241675"/>
          <p14:tracePt t="81198" x="1995488" y="3271838"/>
          <p14:tracePt t="81206" x="1946275" y="3314700"/>
          <p14:tracePt t="81215" x="1892300" y="3344863"/>
          <p14:tracePt t="81222" x="1868488" y="3355975"/>
          <p14:tracePt t="81230" x="1844675" y="3381375"/>
          <p14:tracePt t="81238" x="1808163" y="3398838"/>
          <p14:tracePt t="81247" x="1795463" y="3411538"/>
          <p14:tracePt t="81254" x="1790700" y="3416300"/>
          <p14:tracePt t="81262" x="1784350" y="3422650"/>
          <p14:tracePt t="81278" x="1778000" y="3429000"/>
          <p14:tracePt t="81310" x="1771650" y="3435350"/>
          <p14:tracePt t="81326" x="1766888" y="3446463"/>
          <p14:tracePt t="81335" x="1760538" y="3452813"/>
          <p14:tracePt t="81422" x="1760538" y="3459163"/>
          <p14:tracePt t="81430" x="1766888" y="3459163"/>
          <p14:tracePt t="81438" x="1784350" y="3459163"/>
          <p14:tracePt t="81447" x="1801813" y="3459163"/>
          <p14:tracePt t="81454" x="1814513" y="3441700"/>
          <p14:tracePt t="81462" x="1851025" y="3441700"/>
          <p14:tracePt t="81470" x="1881188" y="3422650"/>
          <p14:tracePt t="81478" x="1898650" y="3422650"/>
          <p14:tracePt t="81486" x="1941513" y="3416300"/>
          <p14:tracePt t="81494" x="1965325" y="3411538"/>
          <p14:tracePt t="81502" x="2006600" y="3381375"/>
          <p14:tracePt t="81510" x="2043113" y="3362325"/>
          <p14:tracePt t="81518" x="2092325" y="3344863"/>
          <p14:tracePt t="81526" x="2146300" y="3314700"/>
          <p14:tracePt t="81534" x="2182813" y="3284538"/>
          <p14:tracePt t="81542" x="2247900" y="3241675"/>
          <p14:tracePt t="81550" x="2284413" y="3206750"/>
          <p14:tracePt t="81558" x="2308225" y="3176588"/>
          <p14:tracePt t="81566" x="2327275" y="3163888"/>
          <p14:tracePt t="81575" x="2338388" y="3146425"/>
          <p14:tracePt t="81582" x="2368550" y="3109913"/>
          <p14:tracePt t="81599" x="2374900" y="3103563"/>
          <p14:tracePt t="81606" x="2387600" y="3090863"/>
          <p14:tracePt t="81615" x="2392363" y="3086100"/>
          <p14:tracePt t="81622" x="2417763" y="3067050"/>
          <p14:tracePt t="81638" x="2452688" y="3036888"/>
          <p14:tracePt t="81646" x="2459038" y="3030538"/>
          <p14:tracePt t="81654" x="2471738" y="3019425"/>
          <p14:tracePt t="81662" x="2489200" y="3006725"/>
          <p14:tracePt t="81670" x="2489200" y="3000375"/>
          <p14:tracePt t="81678" x="2508250" y="2982913"/>
          <p14:tracePt t="81694" x="2532063" y="2965450"/>
          <p14:tracePt t="81702" x="2549525" y="2952750"/>
          <p14:tracePt t="81710" x="2562225" y="2941638"/>
          <p14:tracePt t="81718" x="2586038" y="2935288"/>
          <p14:tracePt t="81726" x="2609850" y="2928938"/>
          <p14:tracePt t="81734" x="2622550" y="2928938"/>
          <p14:tracePt t="81742" x="2657475" y="2911475"/>
          <p14:tracePt t="81750" x="2663825" y="2905125"/>
          <p14:tracePt t="81758" x="2687638" y="2905125"/>
          <p14:tracePt t="81766" x="2700338" y="2898775"/>
          <p14:tracePt t="81774" x="2706688" y="2898775"/>
          <p14:tracePt t="81782" x="2717800" y="2881313"/>
          <p14:tracePt t="81790" x="2724150" y="2881313"/>
          <p14:tracePt t="81798" x="2730500" y="2881313"/>
          <p14:tracePt t="81806" x="2747963" y="2881313"/>
          <p14:tracePt t="81822" x="2760663" y="2881313"/>
          <p14:tracePt t="81830" x="2767013" y="2881313"/>
          <p14:tracePt t="81838" x="2778125" y="2881313"/>
          <p14:tracePt t="81846" x="2790825" y="2881313"/>
          <p14:tracePt t="81854" x="2808288" y="2881313"/>
          <p14:tracePt t="81870" x="2827338" y="2881313"/>
          <p14:tracePt t="81881" x="2833688" y="2881313"/>
          <p14:tracePt t="81898" x="2844800" y="2881313"/>
          <p14:tracePt t="81902" x="2863850" y="2881313"/>
          <p14:tracePt t="81910" x="2874963" y="2881313"/>
          <p14:tracePt t="81918" x="2928938" y="2881313"/>
          <p14:tracePt t="81926" x="2971800" y="2881313"/>
          <p14:tracePt t="81934" x="2995613" y="2881313"/>
          <p14:tracePt t="81942" x="3019425" y="2881313"/>
          <p14:tracePt t="81950" x="3043238" y="2881313"/>
          <p14:tracePt t="81974" x="3049588" y="2881313"/>
          <p14:tracePt t="81982" x="3055938" y="2874963"/>
          <p14:tracePt t="82014" x="3062288" y="2874963"/>
          <p14:tracePt t="82143" x="3062288" y="2892425"/>
          <p14:tracePt t="82151" x="3043238" y="2905125"/>
          <p14:tracePt t="82159" x="3025775" y="2928938"/>
          <p14:tracePt t="82169" x="3013075" y="2952750"/>
          <p14:tracePt t="82175" x="3008313" y="2970213"/>
          <p14:tracePt t="82185" x="2989263" y="2982913"/>
          <p14:tracePt t="82190" x="2971800" y="3006725"/>
          <p14:tracePt t="82200" x="2959100" y="3030538"/>
          <p14:tracePt t="82206" x="2947988" y="3055938"/>
          <p14:tracePt t="82216" x="2935288" y="3073400"/>
          <p14:tracePt t="82222" x="2917825" y="3086100"/>
          <p14:tracePt t="82231" x="2911475" y="3090863"/>
          <p14:tracePt t="82238" x="2898775" y="3103563"/>
          <p14:tracePt t="82246" x="2894013" y="3109913"/>
          <p14:tracePt t="82254" x="2881313" y="3133725"/>
          <p14:tracePt t="82262" x="2874963" y="3140075"/>
          <p14:tracePt t="82270" x="2851150" y="3151188"/>
          <p14:tracePt t="82278" x="2827338" y="3170238"/>
          <p14:tracePt t="82286" x="2820988" y="3176588"/>
          <p14:tracePt t="82294" x="2808288" y="3187700"/>
          <p14:tracePt t="82303" x="2790825" y="3206750"/>
          <p14:tracePt t="82310" x="2767013" y="3230563"/>
          <p14:tracePt t="82318" x="2730500" y="3260725"/>
          <p14:tracePt t="82326" x="2682875" y="3290888"/>
          <p14:tracePt t="82335" x="2627313" y="3321050"/>
          <p14:tracePt t="82342" x="2592388" y="3344863"/>
          <p14:tracePt t="82351" x="2555875" y="3362325"/>
          <p14:tracePt t="82358" x="2519363" y="3381375"/>
          <p14:tracePt t="82366" x="2495550" y="3398838"/>
          <p14:tracePt t="82375" x="2471738" y="3405188"/>
          <p14:tracePt t="82383" x="2447925" y="3422650"/>
          <p14:tracePt t="82390" x="2435225" y="3429000"/>
          <p14:tracePt t="82399" x="2411413" y="3446463"/>
          <p14:tracePt t="82406" x="2398713" y="3446463"/>
          <p14:tracePt t="82415" x="2392363" y="3452813"/>
          <p14:tracePt t="82422" x="2387600" y="3459163"/>
          <p14:tracePt t="82431" x="2368550" y="3465513"/>
          <p14:tracePt t="82438" x="2362200" y="3471863"/>
          <p14:tracePt t="82455" x="2357438" y="3471863"/>
          <p14:tracePt t="82462" x="2351088" y="3476625"/>
          <p14:tracePt t="82471" x="2344738" y="3482975"/>
          <p14:tracePt t="82479" x="2332038" y="3495675"/>
          <p14:tracePt t="82486" x="2327275" y="3502025"/>
          <p14:tracePt t="82494" x="2314575" y="3506788"/>
          <p14:tracePt t="82502" x="2297113" y="3519488"/>
          <p14:tracePt t="82510" x="2290763" y="3525838"/>
          <p14:tracePt t="82519" x="2284413" y="3525838"/>
          <p14:tracePt t="82526" x="2278063" y="3525838"/>
          <p14:tracePt t="82535" x="2266950" y="3536950"/>
          <p14:tracePt t="82542" x="2260600" y="3543300"/>
          <p14:tracePt t="82558" x="2247900" y="3556000"/>
          <p14:tracePt t="82567" x="2241550" y="3556000"/>
          <p14:tracePt t="82575" x="2236788" y="3562350"/>
          <p14:tracePt t="82678" x="2260600" y="3562350"/>
          <p14:tracePt t="82686" x="2297113" y="3543300"/>
          <p14:tracePt t="82694" x="2332038" y="3525838"/>
          <p14:tracePt t="82703" x="2368550" y="3495675"/>
          <p14:tracePt t="82710" x="2435225" y="3452813"/>
          <p14:tracePt t="82719" x="2471738" y="3429000"/>
          <p14:tracePt t="82726" x="2538413" y="3392488"/>
          <p14:tracePt t="82735" x="2603500" y="3351213"/>
          <p14:tracePt t="82743" x="2663825" y="3308350"/>
          <p14:tracePt t="82750" x="2747963" y="3241675"/>
          <p14:tracePt t="82758" x="2808288" y="3206750"/>
          <p14:tracePt t="82767" x="2887663" y="3140075"/>
          <p14:tracePt t="82775" x="2941638" y="3097213"/>
          <p14:tracePt t="82784" x="2995613" y="3043238"/>
          <p14:tracePt t="82790" x="3043238" y="3000375"/>
          <p14:tracePt t="82799" x="3068638" y="2989263"/>
          <p14:tracePt t="82806" x="3098800" y="2965450"/>
          <p14:tracePt t="82815" x="3122613" y="2946400"/>
          <p14:tracePt t="82822" x="3133725" y="2928938"/>
          <p14:tracePt t="82830" x="3140075" y="2922588"/>
          <p14:tracePt t="82847" x="3146425" y="2916238"/>
          <p14:tracePt t="82967" x="3133725" y="2922588"/>
          <p14:tracePt t="82975" x="3098800" y="2959100"/>
          <p14:tracePt t="82983" x="3062288" y="2976563"/>
          <p14:tracePt t="82990" x="2995613" y="3030538"/>
          <p14:tracePt t="82999" x="2917825" y="3086100"/>
          <p14:tracePt t="83006" x="2838450" y="3151188"/>
          <p14:tracePt t="83015" x="2767013" y="3224213"/>
          <p14:tracePt t="83022" x="2676525" y="3278188"/>
          <p14:tracePt t="83030" x="2597150" y="3362325"/>
          <p14:tracePt t="83039" x="2519363" y="3416300"/>
          <p14:tracePt t="83046" x="2452688" y="3459163"/>
          <p14:tracePt t="83054" x="2411413" y="3502025"/>
          <p14:tracePt t="83062" x="2362200" y="3536950"/>
          <p14:tracePt t="83070" x="2344738" y="3556000"/>
          <p14:tracePt t="83078" x="2332038" y="3573463"/>
          <p14:tracePt t="83087" x="2327275" y="3579813"/>
          <p14:tracePt t="83191" x="2332038" y="3579813"/>
          <p14:tracePt t="83199" x="2357438" y="3573463"/>
          <p14:tracePt t="83207" x="2392363" y="3549650"/>
          <p14:tracePt t="83216" x="2417763" y="3532188"/>
          <p14:tracePt t="83223" x="2447925" y="3513138"/>
          <p14:tracePt t="83232" x="2465388" y="3506788"/>
          <p14:tracePt t="83239" x="2495550" y="3489325"/>
          <p14:tracePt t="83246" x="2501900" y="3482975"/>
          <p14:tracePt t="83254" x="2532063" y="3471863"/>
          <p14:tracePt t="83262" x="2549525" y="3452813"/>
          <p14:tracePt t="83270" x="2573338" y="3441700"/>
          <p14:tracePt t="83278" x="2586038" y="3429000"/>
          <p14:tracePt t="83286" x="2609850" y="3422650"/>
          <p14:tracePt t="83294" x="2627313" y="3416300"/>
          <p14:tracePt t="83303" x="2633663" y="3416300"/>
          <p14:tracePt t="83319" x="2640013" y="3411538"/>
          <p14:tracePt t="83566" x="0" y="0"/>
        </p14:tracePtLst>
        <p14:tracePtLst>
          <p14:tracePt t="90090" x="5353050" y="5368925"/>
          <p14:tracePt t="90159" x="5334000" y="5375275"/>
          <p14:tracePt t="90167" x="5299075" y="5375275"/>
          <p14:tracePt t="90175" x="5243513" y="5375275"/>
          <p14:tracePt t="90183" x="5141913" y="5387975"/>
          <p14:tracePt t="90192" x="5014913" y="5387975"/>
          <p14:tracePt t="90198" x="4816475" y="5381625"/>
          <p14:tracePt t="90206" x="4586288" y="5334000"/>
          <p14:tracePt t="90214" x="4279900" y="5278438"/>
          <p14:tracePt t="90223" x="3924300" y="5170488"/>
          <p14:tracePt t="90231" x="3575050" y="5080000"/>
          <p14:tracePt t="90240" x="3200400" y="5002213"/>
          <p14:tracePt t="90246" x="2917825" y="4935538"/>
          <p14:tracePt t="90255" x="2646363" y="4851400"/>
          <p14:tracePt t="90263" x="2495550" y="4803775"/>
          <p14:tracePt t="90271" x="2362200" y="4767263"/>
          <p14:tracePt t="90278" x="2290763" y="4743450"/>
          <p14:tracePt t="90286" x="2241550" y="4737100"/>
          <p14:tracePt t="90295" x="2206625" y="4718050"/>
          <p14:tracePt t="90302" x="2193925" y="4718050"/>
          <p14:tracePt t="90310" x="2170113" y="4718050"/>
          <p14:tracePt t="90318" x="2157413" y="4718050"/>
          <p14:tracePt t="90326" x="2139950" y="4718050"/>
          <p14:tracePt t="90335" x="2122488" y="4718050"/>
          <p14:tracePt t="90342" x="2085975" y="4706938"/>
          <p14:tracePt t="90350" x="2025650" y="4700588"/>
          <p14:tracePt t="90359" x="1952625" y="4687888"/>
          <p14:tracePt t="90366" x="1881188" y="4676775"/>
          <p14:tracePt t="90375" x="1790700" y="4664075"/>
          <p14:tracePt t="90382" x="1700213" y="4646613"/>
          <p14:tracePt t="90390" x="1627188" y="4622800"/>
          <p14:tracePt t="90398" x="1549400" y="4610100"/>
          <p14:tracePt t="90406" x="1465263" y="4592638"/>
          <p14:tracePt t="90414" x="1385888" y="4567238"/>
          <p14:tracePt t="90423" x="1350963" y="4549775"/>
          <p14:tracePt t="90430" x="1301750" y="4532313"/>
          <p14:tracePt t="90439" x="1277938" y="4525963"/>
          <p14:tracePt t="90446" x="1254125" y="4508500"/>
          <p14:tracePt t="90455" x="1211263" y="4508500"/>
          <p14:tracePt t="90462" x="1174750" y="4489450"/>
          <p14:tracePt t="90471" x="1150938" y="4483100"/>
          <p14:tracePt t="90478" x="1127125" y="4483100"/>
          <p14:tracePt t="90486" x="1109663" y="4483100"/>
          <p14:tracePt t="90495" x="1090613" y="4483100"/>
          <p14:tracePt t="90502" x="1079500" y="4483100"/>
          <p14:tracePt t="90526" x="1073150" y="4483100"/>
          <p14:tracePt t="90550" x="1066800" y="4483100"/>
          <p14:tracePt t="90575" x="1054100" y="4483100"/>
          <p14:tracePt t="90646" x="1073150" y="4483100"/>
          <p14:tracePt t="90654" x="1174750" y="4495800"/>
          <p14:tracePt t="90662" x="1235075" y="4508500"/>
          <p14:tracePt t="90670" x="1338263" y="4532313"/>
          <p14:tracePt t="90678" x="1439863" y="4549775"/>
          <p14:tracePt t="90686" x="1543050" y="4586288"/>
          <p14:tracePt t="90694" x="1657350" y="4597400"/>
          <p14:tracePt t="90702" x="1790700" y="4633913"/>
          <p14:tracePt t="90710" x="1916113" y="4646613"/>
          <p14:tracePt t="90718" x="2036763" y="4670425"/>
          <p14:tracePt t="90726" x="2139950" y="4670425"/>
          <p14:tracePt t="90734" x="2200275" y="4700588"/>
          <p14:tracePt t="90742" x="2260600" y="4700588"/>
          <p14:tracePt t="90750" x="2290763" y="4713288"/>
          <p14:tracePt t="90759" x="2338388" y="4713288"/>
          <p14:tracePt t="90766" x="2357438" y="4713288"/>
          <p14:tracePt t="90855" x="2332038" y="4713288"/>
          <p14:tracePt t="90862" x="2278063" y="4713288"/>
          <p14:tracePt t="90874" x="2217738" y="4713288"/>
          <p14:tracePt t="90879" x="2133600" y="4713288"/>
          <p14:tracePt t="90886" x="2032000" y="4713288"/>
          <p14:tracePt t="90895" x="1935163" y="4713288"/>
          <p14:tracePt t="90902" x="1820863" y="4713288"/>
          <p14:tracePt t="90911" x="1760538" y="4713288"/>
          <p14:tracePt t="90918" x="1676400" y="4713288"/>
          <p14:tracePt t="90926" x="1603375" y="4713288"/>
          <p14:tracePt t="90934" x="1566863" y="4718050"/>
          <p14:tracePt t="90943" x="1543050" y="4724400"/>
          <p14:tracePt t="90950" x="1536700" y="4724400"/>
          <p14:tracePt t="91119" x="1543050" y="4724400"/>
          <p14:tracePt t="91143" x="1549400" y="4724400"/>
          <p14:tracePt t="91327" x="1555750" y="4730750"/>
          <p14:tracePt t="91495" x="1555750" y="4737100"/>
          <p14:tracePt t="91543" x="1573213" y="4760913"/>
          <p14:tracePt t="91551" x="1609725" y="4784725"/>
          <p14:tracePt t="91559" x="1657350" y="4827588"/>
          <p14:tracePt t="91567" x="1700213" y="4862513"/>
          <p14:tracePt t="91575" x="1778000" y="4959350"/>
          <p14:tracePt t="91588" x="1820863" y="4989513"/>
          <p14:tracePt t="91590" x="1911350" y="5056188"/>
          <p14:tracePt t="91598" x="2006600" y="5129213"/>
          <p14:tracePt t="91606" x="2127250" y="5213350"/>
          <p14:tracePt t="91614" x="2271713" y="5334000"/>
          <p14:tracePt t="91622" x="2459038" y="5489575"/>
          <p14:tracePt t="91630" x="2676525" y="5670550"/>
          <p14:tracePt t="91638" x="2863850" y="5827713"/>
          <p14:tracePt t="91646" x="2982913" y="5888038"/>
          <p14:tracePt t="91654" x="3116263" y="5935663"/>
          <p14:tracePt t="91662" x="3206750" y="5978525"/>
          <p14:tracePt t="91670" x="3267075" y="6002338"/>
          <p14:tracePt t="91678" x="3340100" y="6015038"/>
          <p14:tracePt t="91686" x="3417888" y="6019800"/>
          <p14:tracePt t="91694" x="3502025" y="6045200"/>
          <p14:tracePt t="91702" x="3579813" y="6056313"/>
          <p14:tracePt t="91710" x="3652838" y="6075363"/>
          <p14:tracePt t="91718" x="3743325" y="6086475"/>
          <p14:tracePt t="91726" x="3875088" y="6122988"/>
          <p14:tracePt t="91734" x="3965575" y="6146800"/>
          <p14:tracePt t="91742" x="4092575" y="6170613"/>
          <p14:tracePt t="91750" x="4243388" y="6219825"/>
          <p14:tracePt t="91759" x="4376738" y="6243638"/>
          <p14:tracePt t="91767" x="4491038" y="6267450"/>
          <p14:tracePt t="91774" x="4592638" y="6291263"/>
          <p14:tracePt t="91782" x="4665663" y="6291263"/>
          <p14:tracePt t="91791" x="4706938" y="6291263"/>
          <p14:tracePt t="91798" x="4725988" y="6291263"/>
          <p14:tracePt t="91808" x="4732338" y="6291263"/>
          <p14:tracePt t="91879" x="4737100" y="6291263"/>
          <p14:tracePt t="91887" x="4743450" y="6291263"/>
          <p14:tracePt t="91895" x="4749800" y="6291263"/>
          <p14:tracePt t="91902" x="4756150" y="6291263"/>
          <p14:tracePt t="91918" x="4756150" y="6267450"/>
          <p14:tracePt t="91927" x="4756150" y="6243638"/>
          <p14:tracePt t="91934" x="4756150" y="6224588"/>
          <p14:tracePt t="91942" x="4756150" y="6200775"/>
          <p14:tracePt t="91950" x="4756150" y="6176963"/>
          <p14:tracePt t="91959" x="4749800" y="6153150"/>
          <p14:tracePt t="91966" x="4737100" y="6129338"/>
          <p14:tracePt t="91975" x="4732338" y="6103938"/>
          <p14:tracePt t="91982" x="4713288" y="6092825"/>
          <p14:tracePt t="91991" x="4695825" y="6069013"/>
          <p14:tracePt t="91998" x="4689475" y="6062663"/>
          <p14:tracePt t="92007" x="4665663" y="6026150"/>
          <p14:tracePt t="92015" x="4659313" y="6015038"/>
          <p14:tracePt t="92023" x="4635500" y="5989638"/>
          <p14:tracePt t="92030" x="4622800" y="5972175"/>
          <p14:tracePt t="92039" x="4586288" y="5935663"/>
          <p14:tracePt t="92046" x="4545013" y="5899150"/>
          <p14:tracePt t="92054" x="4508500" y="5881688"/>
          <p14:tracePt t="92062" x="4484688" y="5857875"/>
          <p14:tracePt t="92070" x="4448175" y="5838825"/>
          <p14:tracePt t="92079" x="4411663" y="5821363"/>
          <p14:tracePt t="92086" x="4387850" y="5815013"/>
          <p14:tracePt t="92094" x="4346575" y="5797550"/>
          <p14:tracePt t="92102" x="4310063" y="5784850"/>
          <p14:tracePt t="92110" x="4286250" y="5767388"/>
          <p14:tracePt t="92118" x="4243388" y="5767388"/>
          <p14:tracePt t="92126" x="4195763" y="5749925"/>
          <p14:tracePt t="92134" x="4165600" y="5749925"/>
          <p14:tracePt t="92143" x="4129088" y="5743575"/>
          <p14:tracePt t="92150" x="4075113" y="5743575"/>
          <p14:tracePt t="92158" x="4051300" y="5743575"/>
          <p14:tracePt t="92166" x="3995738" y="5743575"/>
          <p14:tracePt t="92175" x="3960813" y="5743575"/>
          <p14:tracePt t="92182" x="3917950" y="5743575"/>
          <p14:tracePt t="92191" x="3870325" y="5754688"/>
          <p14:tracePt t="92198" x="3840163" y="5761038"/>
          <p14:tracePt t="92207" x="3814763" y="5773738"/>
          <p14:tracePt t="92215" x="3790950" y="5778500"/>
          <p14:tracePt t="92223" x="3767138" y="5778500"/>
          <p14:tracePt t="92231" x="3749675" y="5791200"/>
          <p14:tracePt t="92238" x="3743325" y="5797550"/>
          <p14:tracePt t="92246" x="3730625" y="5815013"/>
          <p14:tracePt t="92254" x="3725863" y="5821363"/>
          <p14:tracePt t="92270" x="3725863" y="5838825"/>
          <p14:tracePt t="92278" x="3725863" y="5851525"/>
          <p14:tracePt t="92286" x="3736975" y="5868988"/>
          <p14:tracePt t="92294" x="3749675" y="5894388"/>
          <p14:tracePt t="92302" x="3773488" y="5911850"/>
          <p14:tracePt t="92310" x="3810000" y="5918200"/>
          <p14:tracePt t="92318" x="3821113" y="5924550"/>
          <p14:tracePt t="92327" x="3844925" y="5942013"/>
          <p14:tracePt t="92334" x="3863975" y="5959475"/>
          <p14:tracePt t="92343" x="3887788" y="5965825"/>
          <p14:tracePt t="92350" x="3911600" y="5978525"/>
          <p14:tracePt t="92358" x="3941763" y="5978525"/>
          <p14:tracePt t="92366" x="3965575" y="5989638"/>
          <p14:tracePt t="92375" x="4021138" y="5995988"/>
          <p14:tracePt t="92382" x="4056063" y="6008688"/>
          <p14:tracePt t="92391" x="4129088" y="6015038"/>
          <p14:tracePt t="92399" x="4171950" y="6015038"/>
          <p14:tracePt t="92407" x="4219575" y="6015038"/>
          <p14:tracePt t="92414" x="4279900" y="6015038"/>
          <p14:tracePt t="92423" x="4321175" y="6015038"/>
          <p14:tracePt t="92430" x="4364038" y="6015038"/>
          <p14:tracePt t="92438" x="4400550" y="6015038"/>
          <p14:tracePt t="92446" x="4424363" y="5995988"/>
          <p14:tracePt t="92454" x="4437063" y="5995988"/>
          <p14:tracePt t="92462" x="4454525" y="5984875"/>
          <p14:tracePt t="92470" x="4460875" y="5965825"/>
          <p14:tracePt t="92478" x="4460875" y="5959475"/>
          <p14:tracePt t="92486" x="4471988" y="5942013"/>
          <p14:tracePt t="92502" x="4471988" y="5935663"/>
          <p14:tracePt t="92510" x="4471988" y="5924550"/>
          <p14:tracePt t="92518" x="4471988" y="5918200"/>
          <p14:tracePt t="92534" x="4471988" y="5905500"/>
          <p14:tracePt t="92543" x="4471988" y="5899150"/>
          <p14:tracePt t="92550" x="4467225" y="5881688"/>
          <p14:tracePt t="92558" x="4454525" y="5868988"/>
          <p14:tracePt t="92567" x="4448175" y="5864225"/>
          <p14:tracePt t="92575" x="4424363" y="5845175"/>
          <p14:tracePt t="92582" x="4411663" y="5838825"/>
          <p14:tracePt t="92592" x="4376738" y="5815013"/>
          <p14:tracePt t="92598" x="4340225" y="5797550"/>
          <p14:tracePt t="92607" x="4316413" y="5797550"/>
          <p14:tracePt t="92614" x="4279900" y="5778500"/>
          <p14:tracePt t="92622" x="4256088" y="5778500"/>
          <p14:tracePt t="92630" x="4243388" y="5773738"/>
          <p14:tracePt t="92638" x="4219575" y="5773738"/>
          <p14:tracePt t="92646" x="4195763" y="5773738"/>
          <p14:tracePt t="92654" x="4176713" y="5773738"/>
          <p14:tracePt t="92662" x="4152900" y="5773738"/>
          <p14:tracePt t="92670" x="4135438" y="5773738"/>
          <p14:tracePt t="92678" x="4122738" y="5773738"/>
          <p14:tracePt t="92686" x="4111625" y="5778500"/>
          <p14:tracePt t="92694" x="4105275" y="5784850"/>
          <p14:tracePt t="92710" x="4098925" y="5791200"/>
          <p14:tracePt t="92718" x="4098925" y="5797550"/>
          <p14:tracePt t="92726" x="4098925" y="5808663"/>
          <p14:tracePt t="92734" x="4098925" y="5821363"/>
          <p14:tracePt t="92742" x="4098925" y="5834063"/>
          <p14:tracePt t="92750" x="4111625" y="5845175"/>
          <p14:tracePt t="92758" x="4135438" y="5864225"/>
          <p14:tracePt t="92766" x="4152900" y="5868988"/>
          <p14:tracePt t="92775" x="4183063" y="5888038"/>
          <p14:tracePt t="92782" x="4200525" y="5894388"/>
          <p14:tracePt t="92791" x="4225925" y="5911850"/>
          <p14:tracePt t="92798" x="4256088" y="5918200"/>
          <p14:tracePt t="92807" x="4279900" y="5918200"/>
          <p14:tracePt t="92814" x="4316413" y="5929313"/>
          <p14:tracePt t="92823" x="4346575" y="5935663"/>
          <p14:tracePt t="92831" x="4381500" y="5942013"/>
          <p14:tracePt t="92838" x="4424363" y="5942013"/>
          <p14:tracePt t="92846" x="4467225" y="5942013"/>
          <p14:tracePt t="92854" x="4491038" y="5942013"/>
          <p14:tracePt t="92862" x="4532313" y="5942013"/>
          <p14:tracePt t="92876" x="4581525" y="5942013"/>
          <p14:tracePt t="92878" x="4611688" y="5942013"/>
          <p14:tracePt t="92886" x="4622800" y="5942013"/>
          <p14:tracePt t="92895" x="4641850" y="5942013"/>
          <p14:tracePt t="92910" x="4646613" y="5935663"/>
          <p14:tracePt t="92918" x="4646613" y="5924550"/>
          <p14:tracePt t="92926" x="4646613" y="5918200"/>
          <p14:tracePt t="92934" x="4646613" y="5911850"/>
          <p14:tracePt t="92942" x="4646613" y="5899150"/>
          <p14:tracePt t="92950" x="4635500" y="5875338"/>
          <p14:tracePt t="92958" x="4611688" y="5851525"/>
          <p14:tracePt t="92966" x="4598988" y="5838825"/>
          <p14:tracePt t="92976" x="4562475" y="5827713"/>
          <p14:tracePt t="92982" x="4551363" y="5827713"/>
          <p14:tracePt t="92990" x="4527550" y="5815013"/>
          <p14:tracePt t="92998" x="4508500" y="5808663"/>
          <p14:tracePt t="93006" x="4478338" y="5808663"/>
          <p14:tracePt t="93014" x="4454525" y="5803900"/>
          <p14:tracePt t="93022" x="4411663" y="5803900"/>
          <p14:tracePt t="93030" x="4376738" y="5803900"/>
          <p14:tracePt t="93038" x="4316413" y="5803900"/>
          <p14:tracePt t="93046" x="4225925" y="5803900"/>
          <p14:tracePt t="93054" x="4165600" y="5803900"/>
          <p14:tracePt t="93062" x="4135438" y="5803900"/>
          <p14:tracePt t="93070" x="4111625" y="5808663"/>
          <p14:tracePt t="93078" x="4086225" y="5838825"/>
          <p14:tracePt t="93086" x="4062413" y="5845175"/>
          <p14:tracePt t="93094" x="4056063" y="5857875"/>
          <p14:tracePt t="93102" x="4051300" y="5864225"/>
          <p14:tracePt t="93110" x="4044950" y="5881688"/>
          <p14:tracePt t="93118" x="4044950" y="5894388"/>
          <p14:tracePt t="93126" x="4044950" y="5905500"/>
          <p14:tracePt t="93134" x="4044950" y="5911850"/>
          <p14:tracePt t="93142" x="4068763" y="5942013"/>
          <p14:tracePt t="93150" x="4081463" y="5954713"/>
          <p14:tracePt t="93158" x="4092575" y="5965825"/>
          <p14:tracePt t="93166" x="4129088" y="5984875"/>
          <p14:tracePt t="93175" x="4165600" y="6002338"/>
          <p14:tracePt t="93182" x="4213225" y="6019800"/>
          <p14:tracePt t="93191" x="4249738" y="6026150"/>
          <p14:tracePt t="93198" x="4279900" y="6038850"/>
          <p14:tracePt t="93207" x="4340225" y="6049963"/>
          <p14:tracePt t="93214" x="4418013" y="6080125"/>
          <p14:tracePt t="93222" x="4460875" y="6080125"/>
          <p14:tracePt t="93230" x="4521200" y="6080125"/>
          <p14:tracePt t="93238" x="4562475" y="6080125"/>
          <p14:tracePt t="93246" x="4598988" y="6080125"/>
          <p14:tracePt t="93254" x="4629150" y="6069013"/>
          <p14:tracePt t="93262" x="4646613" y="6062663"/>
          <p14:tracePt t="93270" x="4652963" y="6056313"/>
          <p14:tracePt t="93278" x="4659313" y="6032500"/>
          <p14:tracePt t="93286" x="4665663" y="6026150"/>
          <p14:tracePt t="93302" x="4665663" y="6019800"/>
          <p14:tracePt t="93326" x="4665663" y="6015038"/>
          <p14:tracePt t="93719" x="4672013" y="6008688"/>
          <p14:tracePt t="93751" x="4676775" y="6008688"/>
          <p14:tracePt t="93767" x="4702175" y="6008688"/>
          <p14:tracePt t="93775" x="4743450" y="6008688"/>
          <p14:tracePt t="93783" x="4803775" y="6032500"/>
          <p14:tracePt t="93792" x="4894263" y="6056313"/>
          <p14:tracePt t="93798" x="4984750" y="6086475"/>
          <p14:tracePt t="93806" x="5087938" y="6122988"/>
          <p14:tracePt t="93814" x="5165725" y="6153150"/>
          <p14:tracePt t="93822" x="5268913" y="6189663"/>
          <p14:tracePt t="93830" x="5370513" y="6213475"/>
          <p14:tracePt t="93838" x="5473700" y="6237288"/>
          <p14:tracePt t="93847" x="5564188" y="6267450"/>
          <p14:tracePt t="93854" x="5654675" y="6303963"/>
          <p14:tracePt t="93862" x="5756275" y="6315075"/>
          <p14:tracePt t="93870" x="5846763" y="6357938"/>
          <p14:tracePt t="93878" x="5937250" y="6357938"/>
          <p14:tracePt t="93886" x="6010275" y="6381750"/>
          <p14:tracePt t="93896" x="6045200" y="6381750"/>
          <p14:tracePt t="93902" x="6088063" y="6394450"/>
          <p14:tracePt t="93910" x="6111875" y="6394450"/>
          <p14:tracePt t="93918" x="6135688" y="6394450"/>
          <p14:tracePt t="93927" x="6154738" y="6394450"/>
          <p14:tracePt t="93934" x="6172200" y="6388100"/>
          <p14:tracePt t="93943" x="6196013" y="6381750"/>
          <p14:tracePt t="93950" x="6226175" y="6381750"/>
          <p14:tracePt t="93960" x="6262688" y="6364288"/>
          <p14:tracePt t="93966" x="6275388" y="6357938"/>
          <p14:tracePt t="93976" x="6299200" y="6351588"/>
          <p14:tracePt t="93982" x="6316663" y="6340475"/>
          <p14:tracePt t="93991" x="6323013" y="6334125"/>
          <p14:tracePt t="93998" x="6329363" y="6327775"/>
          <p14:tracePt t="94006" x="6340475" y="6315075"/>
          <p14:tracePt t="94014" x="6346825" y="6310313"/>
          <p14:tracePt t="94022" x="6353175" y="6303963"/>
          <p14:tracePt t="94030" x="6365875" y="6291263"/>
          <p14:tracePt t="94038" x="6370638" y="6273800"/>
          <p14:tracePt t="94046" x="6370638" y="6261100"/>
          <p14:tracePt t="94054" x="6370638" y="6237288"/>
          <p14:tracePt t="94062" x="6383338" y="6213475"/>
          <p14:tracePt t="94070" x="6383338" y="6200775"/>
          <p14:tracePt t="94078" x="6389688" y="6176963"/>
          <p14:tracePt t="94086" x="6389688" y="6164263"/>
          <p14:tracePt t="94095" x="6389688" y="6146800"/>
          <p14:tracePt t="94102" x="6396038" y="6140450"/>
          <p14:tracePt t="94111" x="6396038" y="6134100"/>
          <p14:tracePt t="94118" x="6396038" y="6122988"/>
          <p14:tracePt t="94127" x="6400800" y="6099175"/>
          <p14:tracePt t="94143" x="6400800" y="6086475"/>
          <p14:tracePt t="94151" x="6400800" y="6056313"/>
          <p14:tracePt t="94159" x="6400800" y="6038850"/>
          <p14:tracePt t="94166" x="6396038" y="6015038"/>
          <p14:tracePt t="94175" x="6376988" y="5989638"/>
          <p14:tracePt t="94182" x="6370638" y="5959475"/>
          <p14:tracePt t="94191" x="6353175" y="5935663"/>
          <p14:tracePt t="94198" x="6335713" y="5911850"/>
          <p14:tracePt t="94206" x="6329363" y="5888038"/>
          <p14:tracePt t="94214" x="6305550" y="5851525"/>
          <p14:tracePt t="94222" x="6299200" y="5845175"/>
          <p14:tracePt t="94230" x="6280150" y="5834063"/>
          <p14:tracePt t="94238" x="6275388" y="5827713"/>
          <p14:tracePt t="94246" x="6262688" y="5808663"/>
          <p14:tracePt t="94254" x="6245225" y="5797550"/>
          <p14:tracePt t="94262" x="6238875" y="5797550"/>
          <p14:tracePt t="94270" x="6219825" y="5791200"/>
          <p14:tracePt t="94278" x="6196013" y="5791200"/>
          <p14:tracePt t="94286" x="6165850" y="5778500"/>
          <p14:tracePt t="94295" x="6118225" y="5778500"/>
          <p14:tracePt t="94302" x="6045200" y="5773738"/>
          <p14:tracePt t="94310" x="6003925" y="5773738"/>
          <p14:tracePt t="94318" x="5913438" y="5773738"/>
          <p14:tracePt t="94326" x="5829300" y="5773738"/>
          <p14:tracePt t="94334" x="5756275" y="5773738"/>
          <p14:tracePt t="94343" x="5684838" y="5773738"/>
          <p14:tracePt t="94350" x="5654675" y="5773738"/>
          <p14:tracePt t="94359" x="5605463" y="5773738"/>
          <p14:tracePt t="94366" x="5564188" y="5773738"/>
          <p14:tracePt t="94375" x="5534025" y="5773738"/>
          <p14:tracePt t="94382" x="5484813" y="5773738"/>
          <p14:tracePt t="94390" x="5454650" y="5778500"/>
          <p14:tracePt t="94399" x="5430838" y="5797550"/>
          <p14:tracePt t="94406" x="5383213" y="5815013"/>
          <p14:tracePt t="94414" x="5359400" y="5834063"/>
          <p14:tracePt t="94422" x="5329238" y="5851525"/>
          <p14:tracePt t="94430" x="5286375" y="5888038"/>
          <p14:tracePt t="94438" x="5249863" y="5918200"/>
          <p14:tracePt t="94446" x="5226050" y="5924550"/>
          <p14:tracePt t="94454" x="5208588" y="5942013"/>
          <p14:tracePt t="94462" x="5183188" y="5965825"/>
          <p14:tracePt t="94470" x="5183188" y="5972175"/>
          <p14:tracePt t="94478" x="5183188" y="5978525"/>
          <p14:tracePt t="94486" x="5183188" y="5995988"/>
          <p14:tracePt t="94495" x="5183188" y="6002338"/>
          <p14:tracePt t="94502" x="5183188" y="6015038"/>
          <p14:tracePt t="94510" x="5183188" y="6019800"/>
          <p14:tracePt t="94518" x="5189538" y="6045200"/>
          <p14:tracePt t="94526" x="5213350" y="6062663"/>
          <p14:tracePt t="94534" x="5232400" y="6069013"/>
          <p14:tracePt t="94543" x="5256213" y="6075363"/>
          <p14:tracePt t="94550" x="5292725" y="6092825"/>
          <p14:tracePt t="94559" x="5340350" y="6103938"/>
          <p14:tracePt t="94566" x="5364163" y="6103938"/>
          <p14:tracePt t="94575" x="5394325" y="6103938"/>
          <p14:tracePt t="94582" x="5418138" y="6103938"/>
          <p14:tracePt t="94590" x="5448300" y="6103938"/>
          <p14:tracePt t="94600" x="5484813" y="6103938"/>
          <p14:tracePt t="94606" x="5514975" y="6103938"/>
          <p14:tracePt t="94614" x="5538788" y="6103938"/>
          <p14:tracePt t="94622" x="5581650" y="6103938"/>
          <p14:tracePt t="94630" x="5624513" y="6103938"/>
          <p14:tracePt t="94638" x="5684838" y="6103938"/>
          <p14:tracePt t="94646" x="5726113" y="6103938"/>
          <p14:tracePt t="94654" x="5773738" y="6103938"/>
          <p14:tracePt t="94662" x="5829300" y="6103938"/>
          <p14:tracePt t="94670" x="5853113" y="6103938"/>
          <p14:tracePt t="94678" x="5864225" y="6103938"/>
          <p14:tracePt t="94686" x="5889625" y="6092825"/>
          <p14:tracePt t="94694" x="5907088" y="6086475"/>
          <p14:tracePt t="94702" x="5930900" y="6062663"/>
          <p14:tracePt t="94710" x="5937250" y="6056313"/>
          <p14:tracePt t="94718" x="5943600" y="6049963"/>
          <p14:tracePt t="94727" x="5949950" y="6032500"/>
          <p14:tracePt t="94734" x="5954713" y="6019800"/>
          <p14:tracePt t="94743" x="5954713" y="6008688"/>
          <p14:tracePt t="94750" x="5954713" y="5984875"/>
          <p14:tracePt t="94759" x="5954713" y="5972175"/>
          <p14:tracePt t="94766" x="5954713" y="5954713"/>
          <p14:tracePt t="94775" x="5954713" y="5942013"/>
          <p14:tracePt t="94782" x="5954713" y="5935663"/>
          <p14:tracePt t="94790" x="5943600" y="5911850"/>
          <p14:tracePt t="94798" x="5924550" y="5899150"/>
          <p14:tracePt t="94807" x="5913438" y="5881688"/>
          <p14:tracePt t="94815" x="5889625" y="5868988"/>
          <p14:tracePt t="94822" x="5870575" y="5851525"/>
          <p14:tracePt t="94830" x="5846763" y="5845175"/>
          <p14:tracePt t="94838" x="5822950" y="5827713"/>
          <p14:tracePt t="94846" x="5810250" y="5821363"/>
          <p14:tracePt t="94855" x="5786438" y="5821363"/>
          <p14:tracePt t="94863" x="5768975" y="5803900"/>
          <p14:tracePt t="94879" x="5749925" y="5797550"/>
          <p14:tracePt t="94893" x="5745163" y="5797550"/>
          <p14:tracePt t="94903" x="5732463" y="5797550"/>
          <p14:tracePt t="94927" x="5726113" y="5797550"/>
          <p14:tracePt t="94983" x="5719763" y="5797550"/>
          <p14:tracePt t="94990" x="5719763" y="5821363"/>
          <p14:tracePt t="94998" x="5732463" y="5845175"/>
          <p14:tracePt t="95006" x="5756275" y="5875338"/>
          <p14:tracePt t="95015" x="5780088" y="5905500"/>
          <p14:tracePt t="95022" x="5803900" y="5929313"/>
          <p14:tracePt t="95030" x="5829300" y="5935663"/>
          <p14:tracePt t="95038" x="5853113" y="5954713"/>
          <p14:tracePt t="95046" x="5864225" y="5954713"/>
          <p14:tracePt t="95054" x="5889625" y="5959475"/>
          <p14:tracePt t="95063" x="5894388" y="5965825"/>
          <p14:tracePt t="95070" x="5919788" y="5965825"/>
          <p14:tracePt t="95079" x="5943600" y="5965825"/>
          <p14:tracePt t="95086" x="5954713" y="5965825"/>
          <p14:tracePt t="95095" x="5984875" y="5965825"/>
          <p14:tracePt t="95102" x="6010275" y="5965825"/>
          <p14:tracePt t="95110" x="6034088" y="5965825"/>
          <p14:tracePt t="95118" x="6070600" y="5954713"/>
          <p14:tracePt t="95128" x="6118225" y="5935663"/>
          <p14:tracePt t="95134" x="6130925" y="5918200"/>
          <p14:tracePt t="95144" x="6148388" y="5911850"/>
          <p14:tracePt t="95150" x="6154738" y="5905500"/>
          <p14:tracePt t="95159" x="6161088" y="5894388"/>
          <p14:tracePt t="95166" x="6165850" y="5888038"/>
          <p14:tracePt t="95182" x="6172200" y="5881688"/>
          <p14:tracePt t="95318"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8.5|44.6|13.8|28.9"/>
</p:tagLst>
</file>

<file path=ppt/tags/tag2.xml><?xml version="1.0" encoding="utf-8"?>
<p:tagLst xmlns:a="http://schemas.openxmlformats.org/drawingml/2006/main" xmlns:r="http://schemas.openxmlformats.org/officeDocument/2006/relationships" xmlns:p="http://schemas.openxmlformats.org/presentationml/2006/main">
  <p:tag name="TIMING" val="|17.2|1.3"/>
</p:tagLst>
</file>

<file path=ppt/tags/tag3.xml><?xml version="1.0" encoding="utf-8"?>
<p:tagLst xmlns:a="http://schemas.openxmlformats.org/drawingml/2006/main" xmlns:r="http://schemas.openxmlformats.org/officeDocument/2006/relationships" xmlns:p="http://schemas.openxmlformats.org/presentationml/2006/main">
  <p:tag name="TIMING" val="|2|1.3"/>
</p:tagLst>
</file>

<file path=ppt/tags/tag4.xml><?xml version="1.0" encoding="utf-8"?>
<p:tagLst xmlns:a="http://schemas.openxmlformats.org/drawingml/2006/main" xmlns:r="http://schemas.openxmlformats.org/officeDocument/2006/relationships" xmlns:p="http://schemas.openxmlformats.org/presentationml/2006/main">
  <p:tag name="TIMING" val="|4.1|2.1"/>
</p:tagLst>
</file>

<file path=ppt/theme/theme1.xml><?xml version="1.0" encoding="utf-8"?>
<a:theme xmlns:a="http://schemas.openxmlformats.org/drawingml/2006/main" name="Modré diagonály">
  <a:themeElements>
    <a:clrScheme name="Modré diagonály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fontScheme name="Modré diagonály">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dré diagonály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Modré diagonály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Modré diagonály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Modré diagonály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2361</TotalTime>
  <Words>3558</Words>
  <Application>Microsoft Office PowerPoint</Application>
  <PresentationFormat>On-screen Show (4:3)</PresentationFormat>
  <Paragraphs>742</Paragraphs>
  <Slides>54</Slides>
  <Notes>6</Notes>
  <HiddenSlides>0</HiddenSlides>
  <MMClips>54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Arial Black</vt:lpstr>
      <vt:lpstr>Arial</vt:lpstr>
      <vt:lpstr>Wingdings</vt:lpstr>
      <vt:lpstr>宋体</vt:lpstr>
      <vt:lpstr>Times New Roman</vt:lpstr>
      <vt:lpstr>Symbol</vt:lpstr>
      <vt:lpstr>Modré diagonály</vt:lpstr>
      <vt:lpstr>Obrázek aplikace Microsoft Word</vt:lpstr>
      <vt:lpstr>Biosensory  s nukleovými kyselinami</vt:lpstr>
      <vt:lpstr>Oxidace a redukce DNA</vt:lpstr>
      <vt:lpstr>Cyklická voltametrie DNA</vt:lpstr>
      <vt:lpstr>Diferenční pulzní polarografie DNA</vt:lpstr>
      <vt:lpstr>AC polarografie DNA</vt:lpstr>
      <vt:lpstr>Chronopotenciometrie</vt:lpstr>
      <vt:lpstr>Potenciometrická „stripovací“ analýza</vt:lpstr>
      <vt:lpstr>Struktura „peptidových“ nukleových kyselin (PNA)</vt:lpstr>
      <vt:lpstr>Indikátory hybridizace</vt:lpstr>
      <vt:lpstr>Indikátory hybridizace</vt:lpstr>
      <vt:lpstr>Biosensory pro DNA</vt:lpstr>
      <vt:lpstr>Imobilizace nukleových kyselin a oligonukleotidů</vt:lpstr>
      <vt:lpstr>Aktivace  DNA  Fosforamidová metoda</vt:lpstr>
      <vt:lpstr>Značení /  imobilizace DNA</vt:lpstr>
      <vt:lpstr>Genová analýza s biosensory</vt:lpstr>
      <vt:lpstr>PCR - polymerasová řetězová reakce</vt:lpstr>
      <vt:lpstr>PowerPoint Presentation</vt:lpstr>
      <vt:lpstr>Dva přístupy</vt:lpstr>
      <vt:lpstr>GeneChip</vt:lpstr>
      <vt:lpstr>Rozměry elementů</vt:lpstr>
      <vt:lpstr>Výroba sensoru</vt:lpstr>
      <vt:lpstr>Fotolitografická maska</vt:lpstr>
      <vt:lpstr>PowerPoint Presentation</vt:lpstr>
      <vt:lpstr>PowerPoint Presentation</vt:lpstr>
      <vt:lpstr>PowerPoint Presentation</vt:lpstr>
      <vt:lpstr>Výroba DNA čipu</vt:lpstr>
      <vt:lpstr>Výroba (2)</vt:lpstr>
      <vt:lpstr>Výroba (3)</vt:lpstr>
      <vt:lpstr>Hotovo!</vt:lpstr>
      <vt:lpstr>Ink-jet printing</vt:lpstr>
      <vt:lpstr>Ink-jet printing</vt:lpstr>
      <vt:lpstr>Primitivní postupy</vt:lpstr>
      <vt:lpstr>Průběh analýzy</vt:lpstr>
      <vt:lpstr>GeneArray Scanner</vt:lpstr>
      <vt:lpstr>Složky GeneArray systému</vt:lpstr>
      <vt:lpstr>Výsledek</vt:lpstr>
      <vt:lpstr>Zpracování signálu</vt:lpstr>
      <vt:lpstr>Způsoby použití DNA čipů</vt:lpstr>
      <vt:lpstr>Analýza genové exprese</vt:lpstr>
      <vt:lpstr>oligoArrays (Affymetrix)</vt:lpstr>
      <vt:lpstr>Genová exprese</vt:lpstr>
      <vt:lpstr>cDNA arrays (Stanford)</vt:lpstr>
      <vt:lpstr>cDNA arrays</vt:lpstr>
      <vt:lpstr>Analýza genotypu</vt:lpstr>
      <vt:lpstr>Hybridizační sekvenace</vt:lpstr>
      <vt:lpstr>Hybridizační sekvenace</vt:lpstr>
      <vt:lpstr>Sekvenace 2</vt:lpstr>
      <vt:lpstr>(Re)sekvenace na čipu</vt:lpstr>
      <vt:lpstr>Čtení sekvence</vt:lpstr>
      <vt:lpstr>Oblasti diagnostiky DNA</vt:lpstr>
      <vt:lpstr>Aplikace diagnostiky DNA</vt:lpstr>
      <vt:lpstr>Databáze informací</vt:lpstr>
      <vt:lpstr>Komerční systémy</vt:lpstr>
      <vt:lpstr>Současný stav</vt:lpstr>
    </vt:vector>
  </TitlesOfParts>
  <Company>Biochemie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peptide nucleic acid</dc:title>
  <dc:creator>Petr Skládal</dc:creator>
  <cp:lastModifiedBy>Petr Skládal</cp:lastModifiedBy>
  <cp:revision>88</cp:revision>
  <dcterms:created xsi:type="dcterms:W3CDTF">1997-11-19T09:32:06Z</dcterms:created>
  <dcterms:modified xsi:type="dcterms:W3CDTF">2020-12-04T15:02:27Z</dcterms:modified>
</cp:coreProperties>
</file>